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85" r:id="rId5"/>
    <p:sldId id="259" r:id="rId6"/>
    <p:sldId id="260" r:id="rId7"/>
    <p:sldId id="286" r:id="rId8"/>
    <p:sldId id="265" r:id="rId9"/>
    <p:sldId id="266" r:id="rId10"/>
    <p:sldId id="261" r:id="rId11"/>
    <p:sldId id="262" r:id="rId12"/>
    <p:sldId id="263" r:id="rId13"/>
    <p:sldId id="264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8" r:id="rId33"/>
  </p:sldIdLst>
  <p:sldSz cx="24049038" cy="150876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5pPr>
    <a:lvl6pPr marL="2286000" algn="l" defTabSz="914400" rtl="0" eaLnBrk="1" latinLnBrk="0" hangingPunct="1"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6pPr>
    <a:lvl7pPr marL="2743200" algn="l" defTabSz="914400" rtl="0" eaLnBrk="1" latinLnBrk="0" hangingPunct="1"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7pPr>
    <a:lvl8pPr marL="3200400" algn="l" defTabSz="914400" rtl="0" eaLnBrk="1" latinLnBrk="0" hangingPunct="1"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8pPr>
    <a:lvl9pPr marL="3657600" algn="l" defTabSz="914400" rtl="0" eaLnBrk="1" latinLnBrk="0" hangingPunct="1"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wNrMxu1Ua5Utht+3wbing==" hashData="2B+2MBjrYOBJ5WY18oWrVoaXq9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4956" autoAdjust="0"/>
    <p:restoredTop sz="94660"/>
  </p:normalViewPr>
  <p:slideViewPr>
    <p:cSldViewPr>
      <p:cViewPr varScale="1">
        <p:scale>
          <a:sx n="32" d="100"/>
          <a:sy n="32" d="100"/>
        </p:scale>
        <p:origin x="-564" y="-102"/>
      </p:cViewPr>
      <p:guideLst>
        <p:guide orient="horz" pos="4752"/>
        <p:guide pos="75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0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803400" y="4686300"/>
            <a:ext cx="20442238" cy="32353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606800" y="8550275"/>
            <a:ext cx="16835438" cy="385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8E6B35-165B-407E-930E-A46357CDF51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77762"/>
      </p:ext>
    </p:extLst>
  </p:cSld>
  <p:clrMapOvr>
    <a:masterClrMapping/>
  </p:clrMapOvr>
  <p:transition spd="slow" advTm="6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F77A4B-1B5A-4155-BABF-9CEDC2BF746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358400"/>
      </p:ext>
    </p:extLst>
  </p:cSld>
  <p:clrMapOvr>
    <a:masterClrMapping/>
  </p:clrMapOvr>
  <p:transition spd="slow" advTm="6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00238" y="9694863"/>
            <a:ext cx="20440650" cy="29972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900238" y="6394450"/>
            <a:ext cx="20440650" cy="330041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3BD406-09E7-482D-B3C1-B580B24F826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176603"/>
      </p:ext>
    </p:extLst>
  </p:cSld>
  <p:clrMapOvr>
    <a:masterClrMapping/>
  </p:clrMapOvr>
  <p:transition spd="slow" advTm="6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201738" y="3521075"/>
            <a:ext cx="10745787" cy="995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2099925" y="3521075"/>
            <a:ext cx="10747375" cy="995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51F442-1F63-4181-878E-27A25D480F9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342649"/>
      </p:ext>
    </p:extLst>
  </p:cSld>
  <p:clrMapOvr>
    <a:masterClrMapping/>
  </p:clrMapOvr>
  <p:transition spd="slow" advTm="6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201738" y="3376613"/>
            <a:ext cx="10626725" cy="14081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201738" y="4784725"/>
            <a:ext cx="10626725" cy="86931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215813" y="3376613"/>
            <a:ext cx="10631487" cy="14081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215813" y="4784725"/>
            <a:ext cx="10631487" cy="86931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1C76AE-897B-4945-9A3E-9FC4D83EFE2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931085"/>
      </p:ext>
    </p:extLst>
  </p:cSld>
  <p:clrMapOvr>
    <a:masterClrMapping/>
  </p:clrMapOvr>
  <p:transition spd="slow" advTm="6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81B363-8A77-4F75-8C83-65D2978A390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184835"/>
      </p:ext>
    </p:extLst>
  </p:cSld>
  <p:clrMapOvr>
    <a:masterClrMapping/>
  </p:clrMapOvr>
  <p:transition spd="slow" advTm="6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39BB40-823C-496D-A636-09651B16A1B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428073"/>
      </p:ext>
    </p:extLst>
  </p:cSld>
  <p:clrMapOvr>
    <a:masterClrMapping/>
  </p:clrMapOvr>
  <p:transition spd="slow" advTm="6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01738" y="600075"/>
            <a:ext cx="7912100" cy="25574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402763" y="600075"/>
            <a:ext cx="13444537" cy="12877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201738" y="3157538"/>
            <a:ext cx="7912100" cy="103203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56132C-943F-48F9-A948-D8F286F3908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85852"/>
      </p:ext>
    </p:extLst>
  </p:cSld>
  <p:clrMapOvr>
    <a:masterClrMapping/>
  </p:clrMapOvr>
  <p:transition spd="slow" advTm="6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13288" y="10561638"/>
            <a:ext cx="14430375" cy="12461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713288" y="1347788"/>
            <a:ext cx="14430375" cy="90535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713288" y="11807825"/>
            <a:ext cx="14430375" cy="17716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FBA165-AA38-4C41-BAFB-A592ACACC98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490513"/>
      </p:ext>
    </p:extLst>
  </p:cSld>
  <p:clrMapOvr>
    <a:masterClrMapping/>
  </p:clrMapOvr>
  <p:transition spd="slow" advTm="6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2B5CF7-2E96-4B2B-B13A-4FD6F0B758C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761373"/>
      </p:ext>
    </p:extLst>
  </p:cSld>
  <p:clrMapOvr>
    <a:masterClrMapping/>
  </p:clrMapOvr>
  <p:transition spd="slow" advTm="6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437100" y="604838"/>
            <a:ext cx="5410200" cy="1287303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201738" y="604838"/>
            <a:ext cx="16082962" cy="1287303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E791CF-E422-4E4C-9D27-D7F69DA9457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536660"/>
      </p:ext>
    </p:extLst>
  </p:cSld>
  <p:clrMapOvr>
    <a:masterClrMapping/>
  </p:clrMapOvr>
  <p:transition spd="slow" advTm="6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803678" y="4686938"/>
            <a:ext cx="20441682" cy="3234055"/>
          </a:xfrm>
          <a:prstGeom prst="rect">
            <a:avLst/>
          </a:prstGeom>
        </p:spPr>
        <p:txBody>
          <a:bodyPr lIns="223591" tIns="111795" rIns="223591" bIns="11179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607356" y="8549640"/>
            <a:ext cx="16834327" cy="3855720"/>
          </a:xfrm>
          <a:prstGeom prst="rect">
            <a:avLst/>
          </a:prstGeom>
        </p:spPr>
        <p:txBody>
          <a:bodyPr lIns="223591" tIns="111795" rIns="223591" bIns="111795"/>
          <a:lstStyle>
            <a:lvl1pPr marL="0" indent="0" algn="ctr">
              <a:buNone/>
              <a:defRPr/>
            </a:lvl1pPr>
            <a:lvl2pPr marL="1117954" indent="0" algn="ctr">
              <a:buNone/>
              <a:defRPr/>
            </a:lvl2pPr>
            <a:lvl3pPr marL="2235905" indent="0" algn="ctr">
              <a:buNone/>
              <a:defRPr/>
            </a:lvl3pPr>
            <a:lvl4pPr marL="3353859" indent="0" algn="ctr">
              <a:buNone/>
              <a:defRPr/>
            </a:lvl4pPr>
            <a:lvl5pPr marL="4471811" indent="0" algn="ctr">
              <a:buNone/>
              <a:defRPr/>
            </a:lvl5pPr>
            <a:lvl6pPr marL="5589765" indent="0" algn="ctr">
              <a:buNone/>
              <a:defRPr/>
            </a:lvl6pPr>
            <a:lvl7pPr marL="6707716" indent="0" algn="ctr">
              <a:buNone/>
              <a:defRPr/>
            </a:lvl7pPr>
            <a:lvl8pPr marL="7825670" indent="0" algn="ctr">
              <a:buNone/>
              <a:defRPr/>
            </a:lvl8pPr>
            <a:lvl9pPr marL="8943622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342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01738" y="604838"/>
            <a:ext cx="21645562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3635" tIns="111817" rIns="223635" bIns="11181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01738" y="3521075"/>
            <a:ext cx="21645562" cy="995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3635" tIns="111817" rIns="223635" bIns="1118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01738" y="13739813"/>
            <a:ext cx="5611812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3635" tIns="111817" rIns="223635" bIns="111817" numCol="1" anchor="t" anchorCtr="0" compatLnSpc="1">
            <a:prstTxWarp prst="textNoShape">
              <a:avLst/>
            </a:prstTxWarp>
          </a:bodyPr>
          <a:lstStyle>
            <a:lvl1pPr defTabSz="2236788">
              <a:defRPr sz="3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216900" y="13739813"/>
            <a:ext cx="7615238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3635" tIns="111817" rIns="223635" bIns="111817" numCol="1" anchor="t" anchorCtr="0" compatLnSpc="1">
            <a:prstTxWarp prst="textNoShape">
              <a:avLst/>
            </a:prstTxWarp>
          </a:bodyPr>
          <a:lstStyle>
            <a:lvl1pPr algn="ctr" defTabSz="2236788">
              <a:defRPr sz="3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235488" y="13739813"/>
            <a:ext cx="5611812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3635" tIns="111817" rIns="223635" bIns="111817" numCol="1" anchor="t" anchorCtr="0" compatLnSpc="1">
            <a:prstTxWarp prst="textNoShape">
              <a:avLst/>
            </a:prstTxWarp>
          </a:bodyPr>
          <a:lstStyle>
            <a:lvl1pPr algn="r" defTabSz="2236788">
              <a:defRPr sz="3400" b="0">
                <a:solidFill>
                  <a:schemeClr val="tx1"/>
                </a:solidFill>
                <a:latin typeface="+mn-lt"/>
              </a:defRPr>
            </a:lvl1pPr>
          </a:lstStyle>
          <a:p>
            <a:fld id="{342C6DA0-BC08-4986-A959-60E245FED797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fade/>
  </p:transition>
  <p:txStyles>
    <p:titleStyle>
      <a:lvl1pPr algn="ctr" defTabSz="2236788" rtl="0" eaLnBrk="1" fontAlgn="base" hangingPunct="1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36788" rtl="0" eaLnBrk="1" fontAlgn="base" hangingPunct="1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</a:defRPr>
      </a:lvl2pPr>
      <a:lvl3pPr algn="ctr" defTabSz="2236788" rtl="0" eaLnBrk="1" fontAlgn="base" hangingPunct="1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</a:defRPr>
      </a:lvl3pPr>
      <a:lvl4pPr algn="ctr" defTabSz="2236788" rtl="0" eaLnBrk="1" fontAlgn="base" hangingPunct="1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</a:defRPr>
      </a:lvl4pPr>
      <a:lvl5pPr algn="ctr" defTabSz="2236788" rtl="0" eaLnBrk="1" fontAlgn="base" hangingPunct="1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</a:defRPr>
      </a:lvl5pPr>
      <a:lvl6pPr marL="457200" algn="ctr" defTabSz="2236788" rtl="0" eaLnBrk="1" fontAlgn="base" hangingPunct="1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</a:defRPr>
      </a:lvl6pPr>
      <a:lvl7pPr marL="914400" algn="ctr" defTabSz="2236788" rtl="0" eaLnBrk="1" fontAlgn="base" hangingPunct="1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</a:defRPr>
      </a:lvl7pPr>
      <a:lvl8pPr marL="1371600" algn="ctr" defTabSz="2236788" rtl="0" eaLnBrk="1" fontAlgn="base" hangingPunct="1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</a:defRPr>
      </a:lvl8pPr>
      <a:lvl9pPr marL="1828800" algn="ctr" defTabSz="2236788" rtl="0" eaLnBrk="1" fontAlgn="base" hangingPunct="1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</a:defRPr>
      </a:lvl9pPr>
    </p:titleStyle>
    <p:bodyStyle>
      <a:lvl1pPr marL="838200" indent="-838200" algn="l" defTabSz="2236788" rtl="0" eaLnBrk="1" fontAlgn="base" hangingPunct="1">
        <a:spcBef>
          <a:spcPct val="20000"/>
        </a:spcBef>
        <a:spcAft>
          <a:spcPct val="0"/>
        </a:spcAft>
        <a:buChar char="•"/>
        <a:defRPr sz="7800">
          <a:solidFill>
            <a:schemeClr val="tx1"/>
          </a:solidFill>
          <a:latin typeface="+mn-lt"/>
          <a:ea typeface="+mn-ea"/>
          <a:cs typeface="+mn-cs"/>
        </a:defRPr>
      </a:lvl1pPr>
      <a:lvl2pPr marL="1817688" indent="-700088" algn="l" defTabSz="2236788" rtl="0" eaLnBrk="1" fontAlgn="base" hangingPunct="1">
        <a:spcBef>
          <a:spcPct val="20000"/>
        </a:spcBef>
        <a:spcAft>
          <a:spcPct val="0"/>
        </a:spcAft>
        <a:buChar char="–"/>
        <a:defRPr sz="6800">
          <a:solidFill>
            <a:schemeClr val="tx1"/>
          </a:solidFill>
          <a:latin typeface="+mn-lt"/>
        </a:defRPr>
      </a:lvl2pPr>
      <a:lvl3pPr marL="2795588" indent="-558800" algn="l" defTabSz="2236788" rtl="0" eaLnBrk="1" fontAlgn="base" hangingPunct="1">
        <a:spcBef>
          <a:spcPct val="20000"/>
        </a:spcBef>
        <a:spcAft>
          <a:spcPct val="0"/>
        </a:spcAft>
        <a:buChar char="•"/>
        <a:defRPr sz="5900">
          <a:solidFill>
            <a:schemeClr val="tx1"/>
          </a:solidFill>
          <a:latin typeface="+mn-lt"/>
        </a:defRPr>
      </a:lvl3pPr>
      <a:lvl4pPr marL="3913188" indent="-558800" algn="l" defTabSz="2236788" rtl="0" eaLnBrk="1" fontAlgn="base" hangingPunct="1">
        <a:spcBef>
          <a:spcPct val="20000"/>
        </a:spcBef>
        <a:spcAft>
          <a:spcPct val="0"/>
        </a:spcAft>
        <a:buChar char="–"/>
        <a:defRPr sz="4900">
          <a:solidFill>
            <a:schemeClr val="tx1"/>
          </a:solidFill>
          <a:latin typeface="+mn-lt"/>
        </a:defRPr>
      </a:lvl4pPr>
      <a:lvl5pPr marL="5032375" indent="-560388" algn="l" defTabSz="2236788" rtl="0" eaLnBrk="1" fontAlgn="base" hangingPunct="1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</a:defRPr>
      </a:lvl5pPr>
      <a:lvl6pPr marL="5489575" indent="-560388" algn="l" defTabSz="2236788" rtl="0" eaLnBrk="1" fontAlgn="base" hangingPunct="1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</a:defRPr>
      </a:lvl6pPr>
      <a:lvl7pPr marL="5946775" indent="-560388" algn="l" defTabSz="2236788" rtl="0" eaLnBrk="1" fontAlgn="base" hangingPunct="1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</a:defRPr>
      </a:lvl7pPr>
      <a:lvl8pPr marL="6403975" indent="-560388" algn="l" defTabSz="2236788" rtl="0" eaLnBrk="1" fontAlgn="base" hangingPunct="1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</a:defRPr>
      </a:lvl8pPr>
      <a:lvl9pPr marL="6861175" indent="-560388" algn="l" defTabSz="2236788" rtl="0" eaLnBrk="1" fontAlgn="base" hangingPunct="1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02452" y="13739495"/>
            <a:ext cx="5611442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23635" tIns="111817" rIns="223635" bIns="111817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" b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  <a:cs typeface="Arial" charset="0"/>
        </a:defRPr>
      </a:lvl5pPr>
      <a:lvl6pPr marL="1118174" algn="ctr" rtl="0" fontAlgn="base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  <a:cs typeface="Arial" charset="0"/>
        </a:defRPr>
      </a:lvl6pPr>
      <a:lvl7pPr marL="2236348" algn="ctr" rtl="0" fontAlgn="base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  <a:cs typeface="Arial" charset="0"/>
        </a:defRPr>
      </a:lvl7pPr>
      <a:lvl8pPr marL="3354522" algn="ctr" rtl="0" fontAlgn="base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  <a:cs typeface="Arial" charset="0"/>
        </a:defRPr>
      </a:lvl8pPr>
      <a:lvl9pPr marL="4472696" algn="ctr" rtl="0" fontAlgn="base">
        <a:spcBef>
          <a:spcPct val="0"/>
        </a:spcBef>
        <a:spcAft>
          <a:spcPct val="0"/>
        </a:spcAft>
        <a:defRPr sz="10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838631" indent="-838631" algn="l" rtl="0" fontAlgn="base">
        <a:spcBef>
          <a:spcPct val="20000"/>
        </a:spcBef>
        <a:spcAft>
          <a:spcPct val="0"/>
        </a:spcAft>
        <a:buChar char="•"/>
        <a:defRPr sz="7800">
          <a:solidFill>
            <a:schemeClr val="tx1"/>
          </a:solidFill>
          <a:latin typeface="+mn-lt"/>
          <a:ea typeface="+mn-ea"/>
          <a:cs typeface="+mn-cs"/>
        </a:defRPr>
      </a:lvl1pPr>
      <a:lvl2pPr marL="1817033" indent="-698859" algn="l" rtl="0" fontAlgn="base">
        <a:spcBef>
          <a:spcPct val="20000"/>
        </a:spcBef>
        <a:spcAft>
          <a:spcPct val="0"/>
        </a:spcAft>
        <a:buChar char="–"/>
        <a:defRPr sz="6800">
          <a:solidFill>
            <a:schemeClr val="tx1"/>
          </a:solidFill>
          <a:latin typeface="+mn-lt"/>
          <a:cs typeface="+mn-cs"/>
        </a:defRPr>
      </a:lvl2pPr>
      <a:lvl3pPr marL="2795435" indent="-559087" algn="l" rtl="0" fontAlgn="base">
        <a:spcBef>
          <a:spcPct val="20000"/>
        </a:spcBef>
        <a:spcAft>
          <a:spcPct val="0"/>
        </a:spcAft>
        <a:buChar char="•"/>
        <a:defRPr sz="5900">
          <a:solidFill>
            <a:schemeClr val="tx1"/>
          </a:solidFill>
          <a:latin typeface="+mn-lt"/>
          <a:cs typeface="+mn-cs"/>
        </a:defRPr>
      </a:lvl3pPr>
      <a:lvl4pPr marL="3913609" indent="-559087" algn="l" rtl="0" fontAlgn="base">
        <a:spcBef>
          <a:spcPct val="20000"/>
        </a:spcBef>
        <a:spcAft>
          <a:spcPct val="0"/>
        </a:spcAft>
        <a:buChar char="–"/>
        <a:defRPr sz="4900">
          <a:solidFill>
            <a:schemeClr val="tx1"/>
          </a:solidFill>
          <a:latin typeface="+mn-lt"/>
          <a:cs typeface="+mn-cs"/>
        </a:defRPr>
      </a:lvl4pPr>
      <a:lvl5pPr marL="5031783" indent="-559087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5pPr>
      <a:lvl6pPr marL="6149957" indent="-559087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6pPr>
      <a:lvl7pPr marL="7268131" indent="-559087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7pPr>
      <a:lvl8pPr marL="8386305" indent="-559087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8pPr>
      <a:lvl9pPr marL="9504479" indent="-559087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223634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1pPr>
      <a:lvl2pPr marL="1118174" algn="l" defTabSz="223634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2pPr>
      <a:lvl3pPr marL="2236348" algn="l" defTabSz="223634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3pPr>
      <a:lvl4pPr marL="3354522" algn="l" defTabSz="223634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4pPr>
      <a:lvl5pPr marL="4472696" algn="l" defTabSz="223634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5pPr>
      <a:lvl6pPr marL="5590870" algn="l" defTabSz="223634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6pPr>
      <a:lvl7pPr marL="6709044" algn="l" defTabSz="223634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7pPr>
      <a:lvl8pPr marL="7827218" algn="l" defTabSz="223634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8pPr>
      <a:lvl9pPr marL="8945392" algn="l" defTabSz="223634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laza-espagna-te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78475" y="0"/>
            <a:ext cx="30119638" cy="152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4176713" y="5410200"/>
            <a:ext cx="10896600" cy="5029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gradFill rotWithShape="0">
                  <a:gsLst>
                    <a:gs pos="0">
                      <a:srgbClr val="03D4A8"/>
                    </a:gs>
                    <a:gs pos="12500">
                      <a:srgbClr val="21D6E0"/>
                    </a:gs>
                    <a:gs pos="37500">
                      <a:srgbClr val="0087E6"/>
                    </a:gs>
                    <a:gs pos="50000">
                      <a:srgbClr val="005CBF"/>
                    </a:gs>
                    <a:gs pos="62500">
                      <a:srgbClr val="0087E6"/>
                    </a:gs>
                    <a:gs pos="87500">
                      <a:srgbClr val="21D6E0"/>
                    </a:gs>
                    <a:gs pos="100000">
                      <a:srgbClr val="03D4A8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Vivaldi"/>
              </a:rPr>
              <a:t>Sevilla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13182600"/>
            <a:ext cx="59293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latin typeface="Georgia" pitchFamily="18" charset="0"/>
              </a:rPr>
              <a:t>     Plaza </a:t>
            </a:r>
            <a:r>
              <a:rPr lang="en-US" dirty="0" err="1" smtClean="0">
                <a:solidFill>
                  <a:schemeClr val="bg1"/>
                </a:solidFill>
                <a:latin typeface="Georgia" pitchFamily="18" charset="0"/>
              </a:rPr>
              <a:t>España</a:t>
            </a:r>
            <a:endParaRPr lang="en-US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Tm="6000">
    <p:fade/>
    <p:sndAc>
      <p:stSnd>
        <p:snd r:embed="rId2" name="Track 05 (2)partos5 3,44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real Alcaz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74563" cy="1532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357313" y="13784263"/>
            <a:ext cx="5715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Real Alcazar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sevilla-spain-el-real-alcaz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09475" cy="153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10501313" y="13792200"/>
            <a:ext cx="5029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         Alcazar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Sevilla,plaza espa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352250" cy="1527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7664113" y="13563600"/>
            <a:ext cx="5486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Plaza Espagna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Sevilla,Plaza espani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918988" cy="1527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7664113" y="13716000"/>
            <a:ext cx="6019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Plaza Espagna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Alcazar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899938" cy="1526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9111913" y="13639800"/>
            <a:ext cx="49371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Alcazar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Sevillaplaza espa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220613" cy="1526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95313" y="13487400"/>
            <a:ext cx="5867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Plaza Espagna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sevilla-plaza-de-espa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403175" cy="153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9492913" y="12420600"/>
            <a:ext cx="5334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Plaza Espagna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Sevillacathed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92025" cy="1530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7511713" y="13784263"/>
            <a:ext cx="65373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Sevilla Cathedral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sevilla-giralda-tow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09475" cy="153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5606713" y="13708063"/>
            <a:ext cx="7543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Giraldo tower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sevilla-parque-de-murillo-monumento-a-col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01538" cy="1533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519113" y="13631863"/>
            <a:ext cx="6553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Park de Murillo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sevilla-sp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201563" cy="1533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8273713" y="13258800"/>
            <a:ext cx="57753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Tram of Sevilla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sevilla-sp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909463" cy="15276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sevilla-sp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284113" cy="1530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sevilla-spain-el-jardin-del-real-alcaz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201563" cy="1533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290513" y="13936663"/>
            <a:ext cx="6248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Alcazar garden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sevilla-spain-el-rio-guadalquivi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230138" cy="1527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052513" y="13411200"/>
            <a:ext cx="6781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Guadalquivir  river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sevilla-spain-el-tenor-espan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230138" cy="1527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747713" y="13250863"/>
            <a:ext cx="6553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Spanish tenor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sevilla-spain-el-torre-del-o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38050" cy="1526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900113" y="13258800"/>
            <a:ext cx="6096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Golden Tower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sevilla-spain-jardin-del-real-alcaz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201563" cy="1533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595313" y="13708063"/>
            <a:ext cx="6019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Alcazar garden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sevilla-spain-jardines-del-real-alcaz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201563" cy="1533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9569113" y="13030200"/>
            <a:ext cx="5105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Alcazar  garden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sevilla-spain-jardines-real-alcaz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211088" cy="1530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671513" y="13258800"/>
            <a:ext cx="6172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Alcazar garden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sevilla-spain-jardines-real-alcaz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201563" cy="1533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747713" y="13403263"/>
            <a:ext cx="5562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Alcazar garden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sevilla-spain-la-glorieta-de-san-die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403175" cy="153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6216313" y="13106400"/>
            <a:ext cx="8153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latin typeface="Georgia" pitchFamily="18" charset="0"/>
              </a:rPr>
              <a:t>Glorieta de san Diego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sevilla-spain-park-maria-loui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230138" cy="1527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366713" y="13784263"/>
            <a:ext cx="6477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 Park Maria Louisa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sevilla-spain-parque-maria-loui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230138" cy="1527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8578513" y="13258800"/>
            <a:ext cx="6553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Park Maria Louisa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sevilla-spain-parque-maria-loui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211088" cy="1530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900113" y="13182600"/>
            <a:ext cx="6324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Park Maria Louisa</a:t>
            </a: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9909175" y="7162800"/>
            <a:ext cx="42291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2236788"/>
            <a:r>
              <a:rPr lang="en-US"/>
              <a:t>Golden Tower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sevilla-spanje-museo-de-belles-ar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675" y="0"/>
            <a:ext cx="25238075" cy="153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747713" y="12801600"/>
            <a:ext cx="6400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Museum of Belle Arts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sevilla-spanje-rio-guadalquivi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352250" cy="1527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671513" y="13411200"/>
            <a:ext cx="6705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Gualdaquivir  river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sevilla-spanje-torre-de-oro-rio-guadalquivi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836438" cy="1526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7130713" y="13106400"/>
            <a:ext cx="5334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Golden tower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Alcaz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074563" cy="153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128713" y="13868400"/>
            <a:ext cx="5105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2236788">
              <a:defRPr>
                <a:solidFill>
                  <a:schemeClr val="tx1"/>
                </a:solidFill>
                <a:latin typeface="Arial" charset="0"/>
              </a:defRPr>
            </a:lvl1pPr>
            <a:lvl2pPr defTabSz="2236788">
              <a:defRPr>
                <a:solidFill>
                  <a:schemeClr val="tx1"/>
                </a:solidFill>
                <a:latin typeface="Arial" charset="0"/>
              </a:defRPr>
            </a:lvl2pPr>
            <a:lvl3pPr defTabSz="2236788">
              <a:defRPr>
                <a:solidFill>
                  <a:schemeClr val="tx1"/>
                </a:solidFill>
                <a:latin typeface="Arial" charset="0"/>
              </a:defRPr>
            </a:lvl3pPr>
            <a:lvl4pPr defTabSz="2236788">
              <a:defRPr>
                <a:solidFill>
                  <a:schemeClr val="tx1"/>
                </a:solidFill>
                <a:latin typeface="Arial" charset="0"/>
              </a:defRPr>
            </a:lvl4pPr>
            <a:lvl5pPr defTabSz="2236788">
              <a:defRPr>
                <a:solidFill>
                  <a:schemeClr val="tx1"/>
                </a:solidFill>
                <a:latin typeface="Arial" charset="0"/>
              </a:defRPr>
            </a:lvl5pPr>
            <a:lvl6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223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Georgia" pitchFamily="18" charset="0"/>
              </a:rPr>
              <a:t>Alcazar</a:t>
            </a:r>
          </a:p>
        </p:txBody>
      </p:sp>
      <p:sp>
        <p:nvSpPr>
          <p:cNvPr id="30726" name="WordArt 6"/>
          <p:cNvSpPr>
            <a:spLocks noChangeArrowheads="1" noChangeShapeType="1" noTextEdit="1"/>
          </p:cNvSpPr>
          <p:nvPr/>
        </p:nvSpPr>
        <p:spPr bwMode="auto">
          <a:xfrm>
            <a:off x="6691313" y="7300913"/>
            <a:ext cx="9525000" cy="298608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spc="640">
                <a:gradFill rotWithShape="0">
                  <a:gsLst>
                    <a:gs pos="0">
                      <a:srgbClr val="005CBF"/>
                    </a:gs>
                    <a:gs pos="12500">
                      <a:srgbClr val="0087E6"/>
                    </a:gs>
                    <a:gs pos="37500">
                      <a:srgbClr val="21D6E0"/>
                    </a:gs>
                    <a:gs pos="50000">
                      <a:srgbClr val="03D4A8"/>
                    </a:gs>
                    <a:gs pos="62500">
                      <a:srgbClr val="21D6E0"/>
                    </a:gs>
                    <a:gs pos="875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Vivaldi"/>
              </a:rPr>
              <a:t>Created by Lia</a:t>
            </a:r>
          </a:p>
        </p:txBody>
      </p:sp>
    </p:spTree>
  </p:cSld>
  <p:clrMapOvr>
    <a:masterClrMapping/>
  </p:clrMapOvr>
  <p:transition spd="slow" advTm="19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3520440"/>
            <a:ext cx="24049038" cy="50292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223591" tIns="111795" rIns="223591" bIns="111795" anchor="ctr"/>
          <a:lstStyle/>
          <a:p>
            <a:endParaRPr lang="es-ES" b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4023360"/>
            <a:ext cx="24049038" cy="1106424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223591" tIns="111795" rIns="223591" bIns="111795" anchor="ctr"/>
          <a:lstStyle/>
          <a:p>
            <a:pPr algn="ctr"/>
            <a:endParaRPr lang="es-ES" b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625" y="0"/>
            <a:ext cx="12826154" cy="3436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4191003"/>
            <a:ext cx="24049038" cy="3842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3591" tIns="111795" rIns="223591" bIns="11179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70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11700" b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117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b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3006130" y="10393680"/>
            <a:ext cx="7014303" cy="3949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3591" tIns="111795" rIns="223591" bIns="11179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0240" y="9220200"/>
            <a:ext cx="6212668" cy="5196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659" y="10728960"/>
            <a:ext cx="3206538" cy="217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37960"/>
            <a:ext cx="1402861" cy="117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11440"/>
            <a:ext cx="1402861" cy="117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84920"/>
            <a:ext cx="1402861" cy="117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58400"/>
            <a:ext cx="1402861" cy="117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villa - Lia .. 11 09 201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367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eorgia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367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eorgia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Sevilla - Lia .. 11 09 2012</Template>
  <TotalTime>2</TotalTime>
  <Words>87</Words>
  <Application>Microsoft Office PowerPoint</Application>
  <PresentationFormat>Personalizado</PresentationFormat>
  <Paragraphs>33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Arial</vt:lpstr>
      <vt:lpstr>Georgia</vt:lpstr>
      <vt:lpstr>Sevilla - Lia .. 11 09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2022-01-21T09:54:47Z</dcterms:created>
  <dcterms:modified xsi:type="dcterms:W3CDTF">2022-01-21T09:57:46Z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000800ae4a000000000001023620</vt:lpwstr>
  </property>
</Properties>
</file>