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58" r:id="rId4"/>
    <p:sldId id="267" r:id="rId5"/>
    <p:sldId id="266" r:id="rId6"/>
    <p:sldId id="264" r:id="rId7"/>
    <p:sldId id="260" r:id="rId8"/>
    <p:sldId id="262" r:id="rId9"/>
    <p:sldId id="263" r:id="rId10"/>
    <p:sldId id="265" r:id="rId11"/>
    <p:sldId id="268" r:id="rId12"/>
    <p:sldId id="269" r:id="rId13"/>
    <p:sldId id="270" r:id="rId14"/>
    <p:sldId id="271" r:id="rId15"/>
    <p:sldId id="273" r:id="rId16"/>
    <p:sldId id="277" r:id="rId17"/>
    <p:sldId id="279" r:id="rId18"/>
    <p:sldId id="280" r:id="rId19"/>
    <p:sldId id="282" r:id="rId20"/>
    <p:sldId id="284" r:id="rId21"/>
    <p:sldId id="285" r:id="rId22"/>
    <p:sldId id="286" r:id="rId23"/>
    <p:sldId id="288" r:id="rId24"/>
    <p:sldId id="289" r:id="rId25"/>
    <p:sldId id="290" r:id="rId26"/>
    <p:sldId id="293" r:id="rId27"/>
    <p:sldId id="292" r:id="rId28"/>
    <p:sldId id="294" r:id="rId29"/>
    <p:sldId id="296" r:id="rId30"/>
    <p:sldId id="287" r:id="rId31"/>
    <p:sldId id="303" r:id="rId32"/>
    <p:sldId id="257" r:id="rId33"/>
    <p:sldId id="261" r:id="rId34"/>
    <p:sldId id="298" r:id="rId35"/>
    <p:sldId id="304" r:id="rId36"/>
    <p:sldId id="306" r:id="rId37"/>
    <p:sldId id="307" r:id="rId3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XebZw5zMH+UYNe/5e2VyA==" hashData="qV+oUGxtxPEZOUs9CkwCPk66Q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46875-1045-453B-A601-330C3F2D4211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453C9-53DF-40D0-885F-E59F19E6DFC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98236122"/>
      </p:ext>
    </p:extLst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870F3-C070-4723-A55C-C8FB2D79337D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303CF-9BC6-45F3-9FDB-C5E40EC65E9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35328446"/>
      </p:ext>
    </p:extLst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39AAC-E4B3-4E50-BEF7-EEE9F34452B1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E0995-7D58-4DCD-BF44-CB77EE6B6F2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95026032"/>
      </p:ext>
    </p:extLst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674FB-6B10-410B-9E12-F32BE903367B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75C9F-2B4B-4DDC-81B8-CBBBBA69EEF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95837579"/>
      </p:ext>
    </p:extLst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A0D07-5C74-4C84-83E0-3EB0DE23DD61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1F248-BDC1-41D9-87DF-9B759ABCB5E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7967510"/>
      </p:ext>
    </p:extLst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4AE6B-1D6A-4A26-AAC2-34AB20C14186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EAE77-3CB5-4228-B6F7-BA2D7CB45CA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24922128"/>
      </p:ext>
    </p:extLst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4ECC7-4CA8-475C-AEBB-9F35D27B07FD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83C3F-2FA7-4780-BB63-A9D292B0D9F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18188907"/>
      </p:ext>
    </p:extLst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FD144-FCEA-4B81-A7C5-86816478AEF7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E3120-880A-459B-84CE-30301F53106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66734592"/>
      </p:ext>
    </p:extLst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C6197-A25C-4A2B-ADDC-0BFB432365FB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CF3FF-74D9-44F1-8FC0-08AD1F8B710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94372686"/>
      </p:ext>
    </p:extLst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C4E19-99B3-4512-9757-AF44B397F443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A1252-B8E6-456D-99EA-71B26C99FF0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07427845"/>
      </p:ext>
    </p:extLst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3026C-A675-4830-A676-AD9F6C965335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AF795-8A8E-4BEC-8425-3E0950340F0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84458843"/>
      </p:ext>
    </p:extLst>
  </p:cSld>
  <p:clrMapOvr>
    <a:masterClrMapping/>
  </p:clrMapOvr>
  <p:transition spd="slow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590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E3BE96-D38D-4B81-8B27-18272871D782}" type="datetimeFigureOut">
              <a:rPr lang="hu-HU"/>
              <a:pPr>
                <a:defRPr/>
              </a:pPr>
              <a:t>2020.10.20.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B05471-5F50-4CA0-BC8B-548252F5AB2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1" descr="sevilla-spain-pabellon-mudejar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722777" y="4663296"/>
            <a:ext cx="3698448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1500" b="1" dirty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Sevilla</a:t>
            </a:r>
            <a:endParaRPr lang="hu-HU" sz="11500" b="1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5000">
    <p:zoom/>
    <p:sndAc>
      <p:stSnd>
        <p:snd r:embed="rId2" name="El Gato Montez - Tur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1" descr="SEVILLA - CATEDRAL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sevilla-la-catedral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sevilla-la-catedral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sevilla-giralda-towe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sevilla-alczar-la-puerta-del-leo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sevilla-espana-la-entrada-del-real-alcaza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sevilla-espana-las-jardines-del-real-alcazar-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sevilla-jardin-del-real-alcaza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sevilla-parque-de-murillo-monumento-a-col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sevilla-parque-maria-louis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sevilla-plaza-de-espan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sevilla-plaza-de-espana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sevilla-plaza-de-espana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sevilla-real-alcaza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sevilla-real-alcazar-el-patio-de-los-doncella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sevilla-spai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sevilla-spain2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sevilla-spain-el-jardin-del-real-alcazar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1" descr="sevilla-spain-el-jardin-de-real-alcaza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sevilla-spain-el-jardin-de-real-alcazar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sevilla-spain-estanque-mercurio-real-alcazar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sevilla-spain-jardines-real-alcaza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sevilla-spain-la-glorieta-de-san-die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sevilla-spain-park-maria-louis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sevilla-spain-palacio-san-telmo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sevilla-spain-parque-maria-louis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sevilla-spain-rel-alczar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sevilla-spain-el-parque-maria-loui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highres_3607312.jpe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1" descr="sevill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sevilla-blogpost9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1" t="923" r="69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sevilla-spanj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la-catedral-at-night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2" descr="sevil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" r="66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3999568" y="5818038"/>
            <a:ext cx="114486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dirty="0">
                <a:ln w="18000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Judy</a:t>
            </a:r>
            <a:endParaRPr lang="hu-HU" sz="4400" b="1" dirty="0">
              <a:ln w="18000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Séville .. 10 01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Séville .. 10 01 2013</Template>
  <TotalTime>3</TotalTime>
  <Words>18</Words>
  <Application>Microsoft Office PowerPoint</Application>
  <PresentationFormat>Presentación en pantalla (4:3)</PresentationFormat>
  <Paragraphs>4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Calibri</vt:lpstr>
      <vt:lpstr>Arial</vt:lpstr>
      <vt:lpstr>Monotype Corsiva</vt:lpstr>
      <vt:lpstr>Espagne - Séville .. 10 01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2020-10-20T08:21:52Z</dcterms:created>
  <dcterms:modified xsi:type="dcterms:W3CDTF">2020-10-20T08:25:40Z</dcterms:modified>
</cp:coreProperties>
</file>