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1" r:id="rId2"/>
  </p:sldMasterIdLst>
  <p:sldIdLst>
    <p:sldId id="353" r:id="rId3"/>
    <p:sldId id="256" r:id="rId4"/>
    <p:sldId id="344" r:id="rId5"/>
    <p:sldId id="350" r:id="rId6"/>
    <p:sldId id="352" r:id="rId7"/>
    <p:sldId id="258" r:id="rId8"/>
    <p:sldId id="273" r:id="rId9"/>
    <p:sldId id="300" r:id="rId10"/>
    <p:sldId id="310" r:id="rId11"/>
    <p:sldId id="315" r:id="rId12"/>
    <p:sldId id="316" r:id="rId13"/>
    <p:sldId id="309" r:id="rId14"/>
    <p:sldId id="298" r:id="rId15"/>
    <p:sldId id="299" r:id="rId16"/>
    <p:sldId id="313" r:id="rId17"/>
    <p:sldId id="312" r:id="rId18"/>
    <p:sldId id="261" r:id="rId19"/>
    <p:sldId id="301" r:id="rId20"/>
    <p:sldId id="265" r:id="rId21"/>
    <p:sldId id="264" r:id="rId22"/>
    <p:sldId id="266" r:id="rId23"/>
    <p:sldId id="260" r:id="rId24"/>
    <p:sldId id="277" r:id="rId25"/>
    <p:sldId id="329" r:id="rId26"/>
    <p:sldId id="267" r:id="rId27"/>
    <p:sldId id="269" r:id="rId28"/>
    <p:sldId id="270" r:id="rId29"/>
    <p:sldId id="306" r:id="rId30"/>
    <p:sldId id="262" r:id="rId31"/>
    <p:sldId id="263" r:id="rId32"/>
    <p:sldId id="307" r:id="rId33"/>
    <p:sldId id="271" r:id="rId34"/>
    <p:sldId id="272" r:id="rId35"/>
    <p:sldId id="296" r:id="rId36"/>
    <p:sldId id="302" r:id="rId37"/>
    <p:sldId id="332" r:id="rId38"/>
    <p:sldId id="336" r:id="rId39"/>
    <p:sldId id="339" r:id="rId40"/>
    <p:sldId id="340" r:id="rId41"/>
    <p:sldId id="337" r:id="rId42"/>
    <p:sldId id="334" r:id="rId43"/>
    <p:sldId id="343" r:id="rId44"/>
    <p:sldId id="345" r:id="rId45"/>
    <p:sldId id="346" r:id="rId46"/>
    <p:sldId id="347" r:id="rId47"/>
    <p:sldId id="348" r:id="rId48"/>
    <p:sldId id="349" r:id="rId49"/>
    <p:sldId id="275" r:id="rId50"/>
    <p:sldId id="338" r:id="rId51"/>
    <p:sldId id="322" r:id="rId52"/>
    <p:sldId id="325" r:id="rId53"/>
    <p:sldId id="323" r:id="rId54"/>
    <p:sldId id="326" r:id="rId55"/>
    <p:sldId id="324" r:id="rId56"/>
    <p:sldId id="319" r:id="rId57"/>
    <p:sldId id="320" r:id="rId58"/>
    <p:sldId id="278" r:id="rId59"/>
    <p:sldId id="290" r:id="rId60"/>
    <p:sldId id="330" r:id="rId61"/>
    <p:sldId id="279" r:id="rId62"/>
    <p:sldId id="280" r:id="rId63"/>
    <p:sldId id="331" r:id="rId64"/>
    <p:sldId id="318" r:id="rId65"/>
    <p:sldId id="285" r:id="rId66"/>
    <p:sldId id="282" r:id="rId67"/>
    <p:sldId id="303" r:id="rId68"/>
    <p:sldId id="304" r:id="rId69"/>
    <p:sldId id="288" r:id="rId70"/>
    <p:sldId id="289" r:id="rId71"/>
    <p:sldId id="291" r:id="rId72"/>
    <p:sldId id="341" r:id="rId73"/>
    <p:sldId id="342" r:id="rId74"/>
    <p:sldId id="286" r:id="rId75"/>
    <p:sldId id="356" r:id="rId76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4i7lPoa4BJWpWF7gBhU6Uw==" hashData="mE/NhmxXJGuVFc6HQoSu+7FUJC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E2E2E2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9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9E9A4E-46F3-4E03-8ADA-748BE92ABD5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2205059"/>
      </p:ext>
    </p:extLst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36E9D7-9965-40B6-8C36-0625E232DAC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2300745"/>
      </p:ext>
    </p:extLst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D4368F-E883-4135-85CD-84B19D3818F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9304808"/>
      </p:ext>
    </p:extLst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C6E25B-16FC-4DA4-9832-E853B960BE3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7903406"/>
      </p:ext>
    </p:extLst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A60630-6296-4634-B2BB-8B27EE71AD2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0276274"/>
      </p:ext>
    </p:extLst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4639ED-7A88-43E9-8BAE-549EC380693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7217778"/>
      </p:ext>
    </p:extLst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789BD5-FB3D-402B-B426-B9E7F850337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5750978"/>
      </p:ext>
    </p:extLst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C288C4-DD6F-48D1-B369-3DE4042C9CB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8919943"/>
      </p:ext>
    </p:extLst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1CEAFF-1169-4089-8669-913178671CA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3661015"/>
      </p:ext>
    </p:extLst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4EFC7E-E80F-4044-BFEF-14866B33C7C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338390"/>
      </p:ext>
    </p:extLst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53D6E1-A138-4E49-A7C2-F3AD031B8F9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3999769"/>
      </p:ext>
    </p:extLst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6DE593-EE40-4699-8812-A4B8A6D250A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5393188"/>
      </p:ext>
    </p:extLst>
  </p:cSld>
  <p:clrMapOvr>
    <a:masterClrMapping/>
  </p:clrMapOvr>
  <p:transition spd="slow"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25021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bg2"/>
            </a:gs>
            <a:gs pos="100000">
              <a:srgbClr val="E2E2E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BAE4EB5C-9EAA-49B2-A2CF-F3D6098A109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49" r:id="rId12"/>
  </p:sldLayoutIdLst>
  <p:transition spd="slow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6.xml"/><Relationship Id="rId1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2.xml"/></Relationships>
</file>

<file path=ppt/slides/_rels/slide7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6.png"/><Relationship Id="rId10" Type="http://schemas.openxmlformats.org/officeDocument/2006/relationships/image" Target="../media/image7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0" name="Picture 2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252413" y="-531813"/>
            <a:ext cx="9396413" cy="7389813"/>
          </a:xfrm>
          <a:noFill/>
        </p:spPr>
      </p:pic>
      <p:sp>
        <p:nvSpPr>
          <p:cNvPr id="114691" name="WordArt 3"/>
          <p:cNvSpPr>
            <a:spLocks noChangeArrowheads="1" noChangeShapeType="1" noTextEdit="1"/>
          </p:cNvSpPr>
          <p:nvPr/>
        </p:nvSpPr>
        <p:spPr bwMode="auto">
          <a:xfrm>
            <a:off x="5364163" y="2348880"/>
            <a:ext cx="2736229" cy="515523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es-ES" sz="4400" b="1" kern="10" dirty="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003366"/>
                </a:solidFill>
                <a:latin typeface="Tw Cen MT Condensed Extra Bold"/>
              </a:rPr>
              <a:t>São Paulo</a:t>
            </a:r>
          </a:p>
          <a:p>
            <a:pPr algn="ctr"/>
            <a:r>
              <a:rPr lang="es-ES" sz="4400" b="1" kern="10" dirty="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003366"/>
                </a:solidFill>
                <a:latin typeface="Tw Cen MT Condensed Extra Bold"/>
              </a:rPr>
              <a:t>Brasil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Crus3519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Crusade(choir)ImmediateMusic(KingdomOfHeaven)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747713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297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5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5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58900" y="-325438"/>
            <a:ext cx="6426200" cy="7183438"/>
          </a:xfr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Picture 2"/>
          <p:cNvPicPr>
            <a:picLocks noChangeAspect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0"/>
            <a:ext cx="8229600" cy="6453188"/>
          </a:xfrm>
        </p:spPr>
      </p:pic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11620" name="Text Box 4"/>
          <p:cNvSpPr txBox="1">
            <a:spLocks noChangeArrowheads="1"/>
          </p:cNvSpPr>
          <p:nvPr/>
        </p:nvSpPr>
        <p:spPr bwMode="auto">
          <a:xfrm>
            <a:off x="466725" y="6491288"/>
            <a:ext cx="64817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>
                <a:solidFill>
                  <a:srgbClr val="CC3300"/>
                </a:solidFill>
                <a:latin typeface="Tempus Sans ITC" pitchFamily="82" charset="0"/>
              </a:rPr>
              <a:t>MASP -Museu de Arte 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7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908175" y="0"/>
            <a:ext cx="11052175" cy="6858000"/>
          </a:xfr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7" descr="Museu_Paulista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549275"/>
            <a:ext cx="9144000" cy="5657850"/>
          </a:xfrm>
        </p:spPr>
      </p:pic>
      <p:sp>
        <p:nvSpPr>
          <p:cNvPr id="15363" name="Text Box 8"/>
          <p:cNvSpPr txBox="1">
            <a:spLocks noChangeArrowheads="1"/>
          </p:cNvSpPr>
          <p:nvPr/>
        </p:nvSpPr>
        <p:spPr bwMode="auto">
          <a:xfrm>
            <a:off x="2700338" y="6491288"/>
            <a:ext cx="43195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pt-BR">
                <a:solidFill>
                  <a:srgbClr val="CC3300"/>
                </a:solidFill>
                <a:latin typeface="Tempus Sans ITC" pitchFamily="82" charset="0"/>
              </a:rPr>
              <a:t>Museu do Ipiranga  (Ipiranga Museum )</a:t>
            </a:r>
          </a:p>
        </p:txBody>
      </p:sp>
    </p:spTree>
  </p:cSld>
  <p:clrMapOvr>
    <a:masterClrMapping/>
  </p:clrMapOvr>
  <p:transition spd="slow" advTm="6484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 descr="spsp9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4288"/>
            <a:ext cx="9144000" cy="6856412"/>
          </a:xfrm>
        </p:spPr>
      </p:pic>
    </p:spTree>
  </p:cSld>
  <p:clrMapOvr>
    <a:masterClrMapping/>
  </p:clrMapOvr>
  <p:transition spd="med" advTm="362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9395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268288" y="-315913"/>
            <a:ext cx="9680576" cy="6691313"/>
          </a:xfrm>
          <a:noFill/>
        </p:spPr>
      </p:pic>
      <p:sp>
        <p:nvSpPr>
          <p:cNvPr id="59396" name="Text Box 4"/>
          <p:cNvSpPr txBox="1">
            <a:spLocks noChangeArrowheads="1"/>
          </p:cNvSpPr>
          <p:nvPr/>
        </p:nvSpPr>
        <p:spPr bwMode="auto">
          <a:xfrm>
            <a:off x="6777038" y="6381750"/>
            <a:ext cx="458787" cy="71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sp>
        <p:nvSpPr>
          <p:cNvPr id="59397" name="Text Box 5"/>
          <p:cNvSpPr txBox="1">
            <a:spLocks noChangeArrowheads="1"/>
          </p:cNvSpPr>
          <p:nvPr/>
        </p:nvSpPr>
        <p:spPr bwMode="auto">
          <a:xfrm>
            <a:off x="0" y="6491288"/>
            <a:ext cx="61563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b="1">
                <a:solidFill>
                  <a:srgbClr val="CC3300"/>
                </a:solidFill>
                <a:latin typeface="Tempus Sans ITC" pitchFamily="82" charset="0"/>
              </a:rPr>
              <a:t>Parque Ibirapuera</a:t>
            </a:r>
          </a:p>
        </p:txBody>
      </p:sp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9635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063625" y="0"/>
            <a:ext cx="11271250" cy="8542338"/>
          </a:xfrm>
          <a:noFill/>
        </p:spPr>
      </p:pic>
      <p:pic>
        <p:nvPicPr>
          <p:cNvPr id="6963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9163" y="144463"/>
            <a:ext cx="11271251" cy="854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5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404813"/>
            <a:ext cx="8229600" cy="6048375"/>
          </a:xfrm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571500"/>
            <a:ext cx="8229600" cy="1143000"/>
          </a:xfrm>
        </p:spPr>
        <p:txBody>
          <a:bodyPr/>
          <a:lstStyle/>
          <a:p>
            <a:endParaRPr lang="es-ES" smtClean="0"/>
          </a:p>
        </p:txBody>
      </p:sp>
      <p:pic>
        <p:nvPicPr>
          <p:cNvPr id="75779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584200"/>
            <a:ext cx="8229600" cy="5688013"/>
          </a:xfrm>
        </p:spPr>
      </p:pic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8611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333375"/>
            <a:ext cx="8229600" cy="5975350"/>
          </a:xfrm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7347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639763"/>
            <a:ext cx="8229600" cy="5576887"/>
          </a:xfrm>
        </p:spPr>
      </p:pic>
      <p:sp>
        <p:nvSpPr>
          <p:cNvPr id="57348" name="Text Box 4"/>
          <p:cNvSpPr txBox="1">
            <a:spLocks noChangeArrowheads="1"/>
          </p:cNvSpPr>
          <p:nvPr/>
        </p:nvSpPr>
        <p:spPr bwMode="auto">
          <a:xfrm>
            <a:off x="611188" y="6237288"/>
            <a:ext cx="54737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>
                <a:solidFill>
                  <a:srgbClr val="CC3300"/>
                </a:solidFill>
              </a:rPr>
              <a:t>Parque Ibirapuera</a:t>
            </a:r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8371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333375"/>
            <a:ext cx="8229600" cy="6119813"/>
          </a:xfrm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72707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684213" y="0"/>
            <a:ext cx="10512426" cy="7750175"/>
          </a:xfr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71683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529888" cy="7553325"/>
          </a:xfr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5" descr="MONUMENTO INDEPEND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319088"/>
            <a:ext cx="9144000" cy="6218237"/>
          </a:xfrm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0419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620713"/>
            <a:ext cx="8229600" cy="5505450"/>
          </a:xfrm>
        </p:spPr>
      </p:pic>
      <p:sp>
        <p:nvSpPr>
          <p:cNvPr id="60420" name="Text Box 4"/>
          <p:cNvSpPr txBox="1">
            <a:spLocks noChangeArrowheads="1"/>
          </p:cNvSpPr>
          <p:nvPr/>
        </p:nvSpPr>
        <p:spPr bwMode="auto">
          <a:xfrm>
            <a:off x="684213" y="6381750"/>
            <a:ext cx="51117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b="1">
                <a:solidFill>
                  <a:srgbClr val="CC3300"/>
                </a:solidFill>
                <a:latin typeface="Tempus Sans ITC" pitchFamily="82" charset="0"/>
              </a:rPr>
              <a:t>Mosteiro de São Bento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 descr="Sao_Paulo_Edo_15_Jul_06_15_8x6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4288"/>
            <a:ext cx="9144000" cy="6856412"/>
          </a:xfrm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0" y="6453188"/>
            <a:ext cx="399573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b="1">
                <a:solidFill>
                  <a:srgbClr val="CC3300"/>
                </a:solidFill>
                <a:latin typeface="Tempus Sans ITC" pitchFamily="82" charset="0"/>
              </a:rPr>
              <a:t>Monumento às Bandeiras</a:t>
            </a:r>
          </a:p>
        </p:txBody>
      </p:sp>
    </p:spTree>
  </p:cSld>
  <p:clrMapOvr>
    <a:masterClrMapping/>
  </p:clrMapOvr>
  <p:transition spd="slow" advTm="362000">
    <p:randomBa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 descr="spsp5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476250"/>
            <a:ext cx="9144000" cy="5978525"/>
          </a:xfrm>
        </p:spPr>
      </p:pic>
    </p:spTree>
  </p:cSld>
  <p:clrMapOvr>
    <a:masterClrMapping/>
  </p:clrMapOvr>
  <p:transition spd="slow" advTm="309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5" descr="Estação_da_Luz-edit-01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33338"/>
            <a:ext cx="9144000" cy="6891338"/>
          </a:xfrm>
        </p:spPr>
      </p:pic>
    </p:spTree>
  </p:cSld>
  <p:clrMapOvr>
    <a:masterClrMapping/>
  </p:clrMapOvr>
  <p:transition spd="slow" advTm="361000">
    <p:comb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5" descr="Faculdade_de_Direito_da_USP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363000">
    <p:comb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5" descr="Prefeitura_e_shopping_light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4288"/>
            <a:ext cx="9144000" cy="6856412"/>
          </a:xfrm>
        </p:spPr>
      </p:pic>
    </p:spTree>
  </p:cSld>
  <p:clrMapOvr>
    <a:masterClrMapping/>
  </p:clrMapOvr>
  <p:transition spd="slow" advTm="5015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1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417513" y="-387350"/>
            <a:ext cx="9561513" cy="6880225"/>
          </a:xfrm>
          <a:noFill/>
        </p:spPr>
      </p:pic>
      <p:sp>
        <p:nvSpPr>
          <p:cNvPr id="89092" name="Text Box 4"/>
          <p:cNvSpPr txBox="1">
            <a:spLocks noChangeArrowheads="1"/>
          </p:cNvSpPr>
          <p:nvPr/>
        </p:nvSpPr>
        <p:spPr bwMode="auto">
          <a:xfrm>
            <a:off x="250825" y="6491288"/>
            <a:ext cx="2159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>
                <a:solidFill>
                  <a:srgbClr val="CC3300"/>
                </a:solidFill>
                <a:latin typeface="Tempus Sans ITC" pitchFamily="82" charset="0"/>
              </a:rPr>
              <a:t>Teatro Municipal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5" descr="48982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404813"/>
            <a:ext cx="9144000" cy="5978525"/>
          </a:xfrm>
        </p:spPr>
      </p:pic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0" y="6515100"/>
            <a:ext cx="34925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b="1">
                <a:solidFill>
                  <a:srgbClr val="CC3300"/>
                </a:solidFill>
                <a:latin typeface="Tempus Sans ITC" pitchFamily="82" charset="0"/>
              </a:rPr>
              <a:t>Teatro Municipal</a:t>
            </a:r>
          </a:p>
        </p:txBody>
      </p:sp>
    </p:spTree>
  </p:cSld>
  <p:clrMapOvr>
    <a:masterClrMapping/>
  </p:clrMapOvr>
  <p:transition spd="med" advTm="305000">
    <p:cover dir="r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5" descr="SalaSaoPaulo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404813"/>
            <a:ext cx="9144000" cy="6092825"/>
          </a:xfrm>
        </p:spPr>
      </p:pic>
    </p:spTree>
  </p:cSld>
  <p:clrMapOvr>
    <a:masterClrMapping/>
  </p:clrMapOvr>
  <p:transition spd="med" advTm="249000">
    <p:cover dir="l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5" descr="240387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4288"/>
            <a:ext cx="9144000" cy="6856412"/>
          </a:xfrm>
        </p:spPr>
      </p:pic>
    </p:spTree>
  </p:cSld>
  <p:clrMapOvr>
    <a:masterClrMapping/>
  </p:clrMapOvr>
  <p:transition spd="med" advTm="5000">
    <p:pu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5539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416675"/>
          </a:xfrm>
        </p:spPr>
      </p:pic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466725" y="6491288"/>
            <a:ext cx="5327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b="1">
                <a:solidFill>
                  <a:srgbClr val="CC3300"/>
                </a:solidFill>
                <a:latin typeface="Tempus Sans ITC" pitchFamily="82" charset="0"/>
              </a:rPr>
              <a:t>Parque da Luz</a:t>
            </a:r>
          </a:p>
        </p:txBody>
      </p:sp>
    </p:spTree>
  </p:cSld>
  <p:clrMapOvr>
    <a:masterClrMapping/>
  </p:clrMapOvr>
  <p:transition spd="med">
    <p:cover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5" descr="pinacoteca-do-estado-de-sao-paulo-9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549275"/>
            <a:ext cx="9144000" cy="5805488"/>
          </a:xfrm>
        </p:spPr>
      </p:pic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0" y="6491288"/>
            <a:ext cx="53641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>
                <a:solidFill>
                  <a:srgbClr val="CC3300"/>
                </a:solidFill>
                <a:latin typeface="Tempus Sans ITC" pitchFamily="82" charset="0"/>
              </a:rPr>
              <a:t>Parque da Luz</a:t>
            </a:r>
          </a:p>
        </p:txBody>
      </p:sp>
    </p:spTree>
  </p:cSld>
  <p:clrMapOvr>
    <a:masterClrMapping/>
  </p:clrMapOvr>
  <p:transition spd="med" advTm="248000">
    <p:cove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 descr="pinacoteca-do-estado-de-sao-paulo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4288"/>
            <a:ext cx="9144000" cy="6856412"/>
          </a:xfrm>
        </p:spPr>
      </p:pic>
    </p:spTree>
  </p:cSld>
  <p:clrMapOvr>
    <a:masterClrMapping/>
  </p:clrMapOvr>
  <p:transition spd="med" advTm="303000">
    <p:cover dir="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3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476250"/>
            <a:ext cx="8229600" cy="5649913"/>
          </a:xfrm>
        </p:spPr>
      </p:pic>
      <p:sp>
        <p:nvSpPr>
          <p:cNvPr id="66564" name="Text Box 4"/>
          <p:cNvSpPr txBox="1">
            <a:spLocks noChangeArrowheads="1"/>
          </p:cNvSpPr>
          <p:nvPr/>
        </p:nvSpPr>
        <p:spPr bwMode="auto">
          <a:xfrm>
            <a:off x="395288" y="6370638"/>
            <a:ext cx="41767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>
                <a:solidFill>
                  <a:srgbClr val="CC3300"/>
                </a:solidFill>
                <a:latin typeface="Tempus Sans ITC" pitchFamily="82" charset="0"/>
              </a:rPr>
              <a:t>Coreto – Parque da Luz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5" descr="spsp04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404813"/>
            <a:ext cx="9144000" cy="5978525"/>
          </a:xfrm>
        </p:spPr>
      </p:pic>
      <p:sp>
        <p:nvSpPr>
          <p:cNvPr id="31747" name="Text Box 6"/>
          <p:cNvSpPr txBox="1">
            <a:spLocks noChangeArrowheads="1"/>
          </p:cNvSpPr>
          <p:nvPr/>
        </p:nvSpPr>
        <p:spPr bwMode="auto">
          <a:xfrm>
            <a:off x="250825" y="6491288"/>
            <a:ext cx="32416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pt-BR">
                <a:solidFill>
                  <a:srgbClr val="CC3300"/>
                </a:solidFill>
                <a:latin typeface="Tempus Sans ITC" pitchFamily="82" charset="0"/>
              </a:rPr>
              <a:t>Mercado Minicipal</a:t>
            </a:r>
          </a:p>
        </p:txBody>
      </p:sp>
    </p:spTree>
  </p:cSld>
  <p:clrMapOvr>
    <a:masterClrMapping/>
  </p:clrMapOvr>
  <p:transition spd="med" advTm="5000">
    <p:cover dir="l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 descr="mercado-municipal-de-sao-paulo-7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480175"/>
          </a:xfrm>
        </p:spPr>
      </p:pic>
      <p:sp>
        <p:nvSpPr>
          <p:cNvPr id="32771" name="Text Box 7"/>
          <p:cNvSpPr txBox="1">
            <a:spLocks noChangeArrowheads="1"/>
          </p:cNvSpPr>
          <p:nvPr/>
        </p:nvSpPr>
        <p:spPr bwMode="auto">
          <a:xfrm>
            <a:off x="3492500" y="6491288"/>
            <a:ext cx="511333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pt-BR">
                <a:solidFill>
                  <a:srgbClr val="CC3300"/>
                </a:solidFill>
                <a:latin typeface="Tempus Sans ITC" pitchFamily="82" charset="0"/>
              </a:rPr>
              <a:t>Mercado Municipal</a:t>
            </a:r>
          </a:p>
        </p:txBody>
      </p:sp>
    </p:spTree>
  </p:cSld>
  <p:clrMapOvr>
    <a:masterClrMapping/>
  </p:clrMapOvr>
  <p:transition spd="med" advTm="249000">
    <p:cover dir="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5299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400050" y="130175"/>
            <a:ext cx="9544050" cy="6597650"/>
          </a:xfrm>
          <a:noFill/>
        </p:spPr>
      </p:pic>
    </p:spTree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1443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04775" y="-315913"/>
            <a:ext cx="9351963" cy="6872288"/>
          </a:xfrm>
          <a:noFill/>
        </p:spPr>
      </p:pic>
      <p:sp>
        <p:nvSpPr>
          <p:cNvPr id="61444" name="Text Box 4"/>
          <p:cNvSpPr txBox="1">
            <a:spLocks noChangeArrowheads="1"/>
          </p:cNvSpPr>
          <p:nvPr/>
        </p:nvSpPr>
        <p:spPr bwMode="auto">
          <a:xfrm>
            <a:off x="0" y="6491288"/>
            <a:ext cx="52578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>
                <a:solidFill>
                  <a:srgbClr val="CC3300"/>
                </a:solidFill>
                <a:latin typeface="Tempus Sans ITC" pitchFamily="82" charset="0"/>
              </a:rPr>
              <a:t>Jardim América – área residencial</a:t>
            </a:r>
          </a:p>
        </p:txBody>
      </p:sp>
    </p:spTree>
  </p:cSld>
  <p:clrMapOvr>
    <a:masterClrMapping/>
  </p:clrMapOvr>
  <p:transition spd="med">
    <p:cove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3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476250"/>
            <a:ext cx="8229600" cy="6048375"/>
          </a:xfrm>
        </p:spPr>
      </p:pic>
      <p:sp>
        <p:nvSpPr>
          <p:cNvPr id="92164" name="Text Box 4"/>
          <p:cNvSpPr txBox="1">
            <a:spLocks noChangeArrowheads="1"/>
          </p:cNvSpPr>
          <p:nvPr/>
        </p:nvSpPr>
        <p:spPr bwMode="auto">
          <a:xfrm>
            <a:off x="539750" y="6491288"/>
            <a:ext cx="46085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>
                <a:solidFill>
                  <a:srgbClr val="CC3300"/>
                </a:solidFill>
                <a:latin typeface="Tempus Sans ITC" pitchFamily="82" charset="0"/>
              </a:rPr>
              <a:t>Bairro dos Jardins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96259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258763" y="0"/>
            <a:ext cx="9661526" cy="6858000"/>
          </a:xfrm>
          <a:noFill/>
        </p:spPr>
      </p:pic>
    </p:spTree>
  </p:cSld>
  <p:clrMapOvr>
    <a:masterClrMapping/>
  </p:clrMapOvr>
  <p:transition spd="med">
    <p:cover dir="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1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med">
    <p:cove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5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828675" y="0"/>
            <a:ext cx="11453813" cy="7461250"/>
          </a:xfrm>
          <a:noFill/>
        </p:spPr>
      </p:pic>
    </p:spTree>
  </p:cSld>
  <p:clrMapOvr>
    <a:masterClrMapping/>
  </p:clrMapOvr>
  <p:transition spd="med">
    <p:cover dir="r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3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396413" cy="6858000"/>
          </a:xfrm>
          <a:noFill/>
        </p:spPr>
      </p:pic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1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392113" y="-304800"/>
            <a:ext cx="9926638" cy="7467600"/>
          </a:xfrm>
          <a:noFill/>
        </p:spPr>
      </p:pic>
    </p:spTree>
  </p:cSld>
  <p:clrMapOvr>
    <a:masterClrMapping/>
  </p:clrMapOvr>
  <p:transition spd="med">
    <p:cover dir="d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7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853613" cy="7242175"/>
          </a:xfrm>
          <a:noFill/>
        </p:spPr>
      </p:pic>
    </p:spTree>
  </p:cSld>
  <p:clrMapOvr>
    <a:masterClrMapping/>
  </p:clrMapOvr>
  <p:transition spd="med">
    <p:cover dir="r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9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365125"/>
            <a:ext cx="8229600" cy="6126163"/>
          </a:xfrm>
        </p:spPr>
      </p:pic>
      <p:sp>
        <p:nvSpPr>
          <p:cNvPr id="106500" name="Text Box 4"/>
          <p:cNvSpPr txBox="1">
            <a:spLocks noChangeArrowheads="1"/>
          </p:cNvSpPr>
          <p:nvPr/>
        </p:nvSpPr>
        <p:spPr bwMode="auto">
          <a:xfrm>
            <a:off x="611188" y="6491288"/>
            <a:ext cx="3384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>
                <a:solidFill>
                  <a:srgbClr val="CC3300"/>
                </a:solidFill>
                <a:latin typeface="Tempus Sans ITC" pitchFamily="82" charset="0"/>
              </a:rPr>
              <a:t>Bairro do Morumbi</a:t>
            </a:r>
          </a:p>
        </p:txBody>
      </p:sp>
    </p:spTree>
  </p:cSld>
  <p:clrMapOvr>
    <a:masterClrMapping/>
  </p:clrMapOvr>
  <p:transition spd="med">
    <p:cover dir="d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3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495300"/>
            <a:ext cx="8229600" cy="5865813"/>
          </a:xfrm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7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534525" cy="6453188"/>
          </a:xfrm>
          <a:noFill/>
        </p:spPr>
      </p:pic>
      <p:sp>
        <p:nvSpPr>
          <p:cNvPr id="108548" name="Text Box 4"/>
          <p:cNvSpPr txBox="1">
            <a:spLocks noChangeArrowheads="1"/>
          </p:cNvSpPr>
          <p:nvPr/>
        </p:nvSpPr>
        <p:spPr bwMode="auto">
          <a:xfrm>
            <a:off x="539750" y="6442075"/>
            <a:ext cx="4032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>
                <a:solidFill>
                  <a:srgbClr val="CC3300"/>
                </a:solidFill>
                <a:latin typeface="Tempus Sans ITC" pitchFamily="82" charset="0"/>
              </a:rPr>
              <a:t>Bairro Itaim Bibi</a:t>
            </a:r>
          </a:p>
        </p:txBody>
      </p:sp>
    </p:spTree>
  </p:cSld>
  <p:clrMapOvr>
    <a:masterClrMapping/>
  </p:clrMapOvr>
  <p:transition spd="med">
    <p:cover dir="ld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1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415463" cy="6545263"/>
          </a:xfrm>
          <a:noFill/>
        </p:spPr>
      </p:pic>
      <p:sp>
        <p:nvSpPr>
          <p:cNvPr id="109572" name="Text Box 4"/>
          <p:cNvSpPr txBox="1">
            <a:spLocks noChangeArrowheads="1"/>
          </p:cNvSpPr>
          <p:nvPr/>
        </p:nvSpPr>
        <p:spPr bwMode="auto">
          <a:xfrm>
            <a:off x="466725" y="6491288"/>
            <a:ext cx="56181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>
                <a:solidFill>
                  <a:srgbClr val="CC3300"/>
                </a:solidFill>
                <a:latin typeface="Tempus Sans ITC" pitchFamily="82" charset="0"/>
              </a:rPr>
              <a:t>Igreja da Mooca, bairro operário</a:t>
            </a:r>
          </a:p>
        </p:txBody>
      </p:sp>
    </p:spTree>
  </p:cSld>
  <p:clrMapOvr>
    <a:masterClrMapping/>
  </p:clrMapOvr>
  <p:transition spd="med">
    <p:cover dir="ru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5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341313" y="0"/>
            <a:ext cx="9826626" cy="6381750"/>
          </a:xfrm>
          <a:noFill/>
        </p:spPr>
      </p:pic>
      <p:sp>
        <p:nvSpPr>
          <p:cNvPr id="110596" name="Text Box 4"/>
          <p:cNvSpPr txBox="1">
            <a:spLocks noChangeArrowheads="1"/>
          </p:cNvSpPr>
          <p:nvPr/>
        </p:nvSpPr>
        <p:spPr bwMode="auto">
          <a:xfrm>
            <a:off x="466725" y="6381750"/>
            <a:ext cx="43926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>
                <a:solidFill>
                  <a:srgbClr val="CC3300"/>
                </a:solidFill>
                <a:latin typeface="Tempus Sans ITC" pitchFamily="82" charset="0"/>
              </a:rPr>
              <a:t>Bairro da Mooca</a:t>
            </a: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 descr="Instituto_Pasteur_01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4288"/>
            <a:ext cx="9144000" cy="6856412"/>
          </a:xfrm>
        </p:spPr>
      </p:pic>
      <p:sp>
        <p:nvSpPr>
          <p:cNvPr id="34819" name="Text Box 6"/>
          <p:cNvSpPr txBox="1">
            <a:spLocks noChangeArrowheads="1"/>
          </p:cNvSpPr>
          <p:nvPr/>
        </p:nvSpPr>
        <p:spPr bwMode="auto">
          <a:xfrm>
            <a:off x="395288" y="333375"/>
            <a:ext cx="31686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pt-BR">
                <a:solidFill>
                  <a:srgbClr val="CC3300"/>
                </a:solidFill>
                <a:latin typeface="Tempus Sans ITC" pitchFamily="82" charset="0"/>
              </a:rPr>
              <a:t>Instituto Pasteur</a:t>
            </a:r>
          </a:p>
        </p:txBody>
      </p:sp>
    </p:spTree>
  </p:cSld>
  <p:clrMapOvr>
    <a:masterClrMapping/>
  </p:clrMapOvr>
  <p:transition spd="med" advTm="249000">
    <p:randomBar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7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280988" y="0"/>
            <a:ext cx="9424988" cy="6470650"/>
          </a:xfrm>
          <a:noFill/>
        </p:spPr>
      </p:pic>
    </p:spTree>
  </p:cSld>
  <p:clrMapOvr>
    <a:masterClrMapping/>
  </p:clrMapOvr>
  <p:transition spd="med">
    <p:randomBar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81923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353800" cy="7567613"/>
          </a:xfrm>
          <a:noFill/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84995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-458788"/>
            <a:ext cx="8229600" cy="6802438"/>
          </a:xfrm>
        </p:spPr>
      </p:pic>
      <p:sp>
        <p:nvSpPr>
          <p:cNvPr id="84996" name="Text Box 4"/>
          <p:cNvSpPr txBox="1">
            <a:spLocks noChangeArrowheads="1"/>
          </p:cNvSpPr>
          <p:nvPr/>
        </p:nvSpPr>
        <p:spPr bwMode="auto">
          <a:xfrm>
            <a:off x="395288" y="6370638"/>
            <a:ext cx="41767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>
                <a:solidFill>
                  <a:srgbClr val="CC3300"/>
                </a:solidFill>
                <a:latin typeface="Tempus Sans ITC" pitchFamily="82" charset="0"/>
              </a:rPr>
              <a:t>Catedral da Sé</a:t>
            </a:r>
          </a:p>
        </p:txBody>
      </p:sp>
    </p:spTree>
  </p:cSld>
  <p:clrMapOvr>
    <a:masterClrMapping/>
  </p:clrMapOvr>
  <p:transition spd="med">
    <p:cover dir="d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82947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752600" y="0"/>
            <a:ext cx="11364913" cy="7480300"/>
          </a:xfrm>
          <a:noFill/>
        </p:spPr>
      </p:pic>
    </p:spTree>
  </p:cSld>
  <p:clrMapOvr>
    <a:masterClrMapping/>
  </p:clrMapOvr>
  <p:transition spd="med">
    <p:cover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86019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027113" y="0"/>
            <a:ext cx="11198226" cy="7588250"/>
          </a:xfrm>
          <a:noFill/>
        </p:spPr>
      </p:pic>
      <p:sp>
        <p:nvSpPr>
          <p:cNvPr id="86020" name="Text Box 4"/>
          <p:cNvSpPr txBox="1">
            <a:spLocks noChangeArrowheads="1"/>
          </p:cNvSpPr>
          <p:nvPr/>
        </p:nvSpPr>
        <p:spPr bwMode="auto">
          <a:xfrm>
            <a:off x="4572000" y="6491288"/>
            <a:ext cx="468153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b="1">
                <a:solidFill>
                  <a:srgbClr val="CC3300"/>
                </a:solidFill>
                <a:latin typeface="Tempus Sans ITC" pitchFamily="82" charset="0"/>
              </a:rPr>
              <a:t>Centro de Cultura Judaica</a:t>
            </a:r>
          </a:p>
        </p:txBody>
      </p:sp>
    </p:spTree>
  </p:cSld>
  <p:clrMapOvr>
    <a:masterClrMapping/>
  </p:clrMapOvr>
  <p:transition spd="med">
    <p:cover dir="r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83971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096625" cy="7423150"/>
          </a:xfrm>
          <a:noFill/>
        </p:spPr>
      </p:pic>
      <p:sp>
        <p:nvSpPr>
          <p:cNvPr id="83972" name="Text Box 4"/>
          <p:cNvSpPr txBox="1">
            <a:spLocks noChangeArrowheads="1"/>
          </p:cNvSpPr>
          <p:nvPr/>
        </p:nvSpPr>
        <p:spPr bwMode="auto">
          <a:xfrm>
            <a:off x="2519363" y="5876925"/>
            <a:ext cx="41052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>
                <a:solidFill>
                  <a:srgbClr val="CC3300"/>
                </a:solidFill>
                <a:latin typeface="Tempus Sans ITC" pitchFamily="82" charset="0"/>
              </a:rPr>
              <a:t>Instituto Tomie Ohtake</a:t>
            </a:r>
          </a:p>
        </p:txBody>
      </p:sp>
    </p:spTree>
  </p:cSld>
  <p:clrMapOvr>
    <a:masterClrMapping/>
  </p:clrMapOvr>
  <p:transition spd="med">
    <p:cover dir="r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1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620713"/>
            <a:ext cx="8229600" cy="5505450"/>
          </a:xfrm>
        </p:spPr>
      </p:pic>
      <p:sp>
        <p:nvSpPr>
          <p:cNvPr id="78852" name="Text Box 4"/>
          <p:cNvSpPr txBox="1">
            <a:spLocks noChangeArrowheads="1"/>
          </p:cNvSpPr>
          <p:nvPr/>
        </p:nvSpPr>
        <p:spPr bwMode="auto">
          <a:xfrm>
            <a:off x="539750" y="6165850"/>
            <a:ext cx="58324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>
                <a:solidFill>
                  <a:srgbClr val="CC3300"/>
                </a:solidFill>
                <a:latin typeface="Tempus Sans ITC" pitchFamily="82" charset="0"/>
              </a:rPr>
              <a:t>Parque da Juventude</a:t>
            </a:r>
          </a:p>
        </p:txBody>
      </p:sp>
    </p:spTree>
  </p:cSld>
  <p:clrMapOvr>
    <a:masterClrMapping/>
  </p:clrMapOvr>
  <p:transition spd="med">
    <p:push dir="d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5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5750" y="138113"/>
            <a:ext cx="6032500" cy="6580187"/>
          </a:xfrm>
          <a:noFill/>
        </p:spPr>
      </p:pic>
    </p:spTree>
  </p:cSld>
  <p:clrMapOvr>
    <a:masterClrMapping/>
  </p:clrMapOvr>
  <p:transition spd="med">
    <p:cover dir="ru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5" descr="Jockey_Club_de_São_Paulo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4288"/>
            <a:ext cx="9144000" cy="6856412"/>
          </a:xfrm>
        </p:spPr>
      </p:pic>
      <p:sp>
        <p:nvSpPr>
          <p:cNvPr id="41987" name="Text Box 6"/>
          <p:cNvSpPr txBox="1">
            <a:spLocks noChangeArrowheads="1"/>
          </p:cNvSpPr>
          <p:nvPr/>
        </p:nvSpPr>
        <p:spPr bwMode="auto">
          <a:xfrm>
            <a:off x="5148263" y="0"/>
            <a:ext cx="367188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pt-BR">
                <a:solidFill>
                  <a:srgbClr val="CC3300"/>
                </a:solidFill>
                <a:latin typeface="Tempus Sans ITC" pitchFamily="82" charset="0"/>
              </a:rPr>
              <a:t>Jockey Club</a:t>
            </a:r>
          </a:p>
        </p:txBody>
      </p:sp>
    </p:spTree>
  </p:cSld>
  <p:clrMapOvr>
    <a:masterClrMapping/>
  </p:clrMapOvr>
  <p:transition spd="med" advTm="301000">
    <p:cover dir="ld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5" descr="Mackenzie_-_biblioteca_central_George_Alexander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5875"/>
            <a:ext cx="9144000" cy="6854825"/>
          </a:xfrm>
        </p:spPr>
      </p:pic>
      <p:sp>
        <p:nvSpPr>
          <p:cNvPr id="38915" name="Text Box 6"/>
          <p:cNvSpPr txBox="1">
            <a:spLocks noChangeArrowheads="1"/>
          </p:cNvSpPr>
          <p:nvPr/>
        </p:nvSpPr>
        <p:spPr bwMode="auto">
          <a:xfrm>
            <a:off x="0" y="0"/>
            <a:ext cx="30956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pt-BR">
                <a:solidFill>
                  <a:srgbClr val="CC3300"/>
                </a:solidFill>
                <a:latin typeface="Tempus Sans ITC" pitchFamily="82" charset="0"/>
              </a:rPr>
              <a:t>Universidade</a:t>
            </a:r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1331913" y="0"/>
            <a:ext cx="1276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>
                <a:solidFill>
                  <a:srgbClr val="CC3300"/>
                </a:solidFill>
              </a:rPr>
              <a:t>Mackenzie</a:t>
            </a:r>
          </a:p>
        </p:txBody>
      </p:sp>
    </p:spTree>
  </p:cSld>
  <p:clrMapOvr>
    <a:masterClrMapping/>
  </p:clrMapOvr>
  <p:transition spd="med" advTm="248000">
    <p:push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5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287338" y="0"/>
            <a:ext cx="9717088" cy="6858000"/>
          </a:xfrm>
          <a:noFill/>
        </p:spPr>
      </p:pic>
      <p:sp>
        <p:nvSpPr>
          <p:cNvPr id="90116" name="Text Box 4"/>
          <p:cNvSpPr txBox="1">
            <a:spLocks noChangeArrowheads="1"/>
          </p:cNvSpPr>
          <p:nvPr/>
        </p:nvSpPr>
        <p:spPr bwMode="auto">
          <a:xfrm>
            <a:off x="2124075" y="549275"/>
            <a:ext cx="24479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b="1">
                <a:solidFill>
                  <a:srgbClr val="CC3300"/>
                </a:solidFill>
                <a:latin typeface="Tempus Sans ITC" pitchFamily="82" charset="0"/>
              </a:rPr>
              <a:t>Parque Burle Marx</a:t>
            </a:r>
          </a:p>
        </p:txBody>
      </p:sp>
    </p:spTree>
  </p:cSld>
  <p:clrMapOvr>
    <a:masterClrMapping/>
  </p:clrMapOvr>
  <p:transition spd="med">
    <p:cover dir="rd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5" descr="spsp08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476250"/>
            <a:ext cx="9144000" cy="5859463"/>
          </a:xfrm>
        </p:spPr>
      </p:pic>
      <p:sp>
        <p:nvSpPr>
          <p:cNvPr id="39939" name="Text Box 6"/>
          <p:cNvSpPr txBox="1">
            <a:spLocks noChangeArrowheads="1"/>
          </p:cNvSpPr>
          <p:nvPr/>
        </p:nvSpPr>
        <p:spPr bwMode="auto">
          <a:xfrm>
            <a:off x="4284663" y="6491288"/>
            <a:ext cx="41052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pt-BR">
                <a:solidFill>
                  <a:srgbClr val="CC3300"/>
                </a:solidFill>
                <a:latin typeface="Tempus Sans ITC" pitchFamily="82" charset="0"/>
              </a:rPr>
              <a:t>Correios</a:t>
            </a:r>
          </a:p>
        </p:txBody>
      </p:sp>
    </p:spTree>
  </p:cSld>
  <p:clrMapOvr>
    <a:masterClrMapping/>
  </p:clrMapOvr>
  <p:transition spd="med" advTm="361000">
    <p:cover dir="lu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5" descr="spsp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4288"/>
            <a:ext cx="9144000" cy="6856412"/>
          </a:xfrm>
        </p:spPr>
      </p:pic>
      <p:sp>
        <p:nvSpPr>
          <p:cNvPr id="40963" name="Text Box 6"/>
          <p:cNvSpPr txBox="1">
            <a:spLocks noChangeArrowheads="1"/>
          </p:cNvSpPr>
          <p:nvPr/>
        </p:nvSpPr>
        <p:spPr bwMode="auto">
          <a:xfrm>
            <a:off x="0" y="188913"/>
            <a:ext cx="226853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pt-BR">
                <a:solidFill>
                  <a:srgbClr val="CC3300"/>
                </a:solidFill>
                <a:latin typeface="Tempus Sans ITC" pitchFamily="82" charset="0"/>
              </a:rPr>
              <a:t>Post office</a:t>
            </a:r>
          </a:p>
        </p:txBody>
      </p:sp>
    </p:spTree>
  </p:cSld>
  <p:clrMapOvr>
    <a:masterClrMapping/>
  </p:clrMapOvr>
  <p:transition spd="med" advTm="5000">
    <p:cover dir="ru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9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765175"/>
            <a:ext cx="4186238" cy="5454650"/>
          </a:xfrm>
          <a:noFill/>
        </p:spPr>
      </p:pic>
      <p:sp>
        <p:nvSpPr>
          <p:cNvPr id="91140" name="Text Box 4"/>
          <p:cNvSpPr txBox="1">
            <a:spLocks noChangeArrowheads="1"/>
          </p:cNvSpPr>
          <p:nvPr/>
        </p:nvSpPr>
        <p:spPr bwMode="auto">
          <a:xfrm>
            <a:off x="395288" y="6381750"/>
            <a:ext cx="482441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b="1">
                <a:solidFill>
                  <a:srgbClr val="CC3300"/>
                </a:solidFill>
                <a:latin typeface="Tempus Sans ITC" pitchFamily="82" charset="0"/>
              </a:rPr>
              <a:t>Parque do Piqueri</a:t>
            </a:r>
          </a:p>
        </p:txBody>
      </p:sp>
      <p:pic>
        <p:nvPicPr>
          <p:cNvPr id="9114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746125"/>
            <a:ext cx="4013200" cy="549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heel spokes="1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77827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63513" y="0"/>
            <a:ext cx="9469438" cy="6554788"/>
          </a:xfrm>
          <a:noFill/>
        </p:spPr>
      </p:pic>
      <p:sp>
        <p:nvSpPr>
          <p:cNvPr id="77828" name="Text Box 4"/>
          <p:cNvSpPr txBox="1">
            <a:spLocks noChangeArrowheads="1"/>
          </p:cNvSpPr>
          <p:nvPr/>
        </p:nvSpPr>
        <p:spPr bwMode="auto">
          <a:xfrm>
            <a:off x="0" y="6491288"/>
            <a:ext cx="50768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>
                <a:solidFill>
                  <a:srgbClr val="CC3300"/>
                </a:solidFill>
                <a:latin typeface="Tempus Sans ITC" pitchFamily="82" charset="0"/>
              </a:rPr>
              <a:t>Campus Universitário (USP)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9" descr="spsp0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599238"/>
          </a:xfrm>
        </p:spPr>
      </p:pic>
    </p:spTree>
  </p:cSld>
  <p:clrMapOvr>
    <a:masterClrMapping/>
  </p:clrMapOvr>
  <p:transition spd="med" advTm="30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5" descr="SkySP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681038"/>
            <a:ext cx="9144000" cy="5037137"/>
          </a:xfrm>
        </p:spPr>
      </p:pic>
    </p:spTree>
  </p:cSld>
  <p:clrMapOvr>
    <a:masterClrMapping/>
  </p:clrMapOvr>
  <p:transition spd="med" advTm="30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5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2467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765175"/>
            <a:ext cx="8229600" cy="5360988"/>
          </a:xfrm>
        </p:spPr>
      </p:pic>
      <p:sp>
        <p:nvSpPr>
          <p:cNvPr id="62468" name="Text Box 4"/>
          <p:cNvSpPr txBox="1">
            <a:spLocks noChangeArrowheads="1"/>
          </p:cNvSpPr>
          <p:nvPr/>
        </p:nvSpPr>
        <p:spPr bwMode="auto">
          <a:xfrm>
            <a:off x="539750" y="6381750"/>
            <a:ext cx="51117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b="1">
                <a:solidFill>
                  <a:srgbClr val="CC3300"/>
                </a:solidFill>
                <a:latin typeface="Tempus Sans ITC" pitchFamily="82" charset="0"/>
              </a:rPr>
              <a:t>Avenida  Paulista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3491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620713"/>
            <a:ext cx="8229600" cy="5505450"/>
          </a:xfrm>
        </p:spPr>
      </p:pic>
    </p:spTree>
  </p:cSld>
  <p:clrMapOvr>
    <a:masterClrMapping/>
  </p:clrMapOvr>
  <p:transition spd="med">
    <p:push dir="r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5" descr="sao_paulo_1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6413"/>
          </a:xfrm>
        </p:spPr>
      </p:pic>
    </p:spTree>
  </p:cSld>
  <p:clrMapOvr>
    <a:masterClrMapping/>
  </p:clrMapOvr>
  <p:transition spd="med" advTm="248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7" descr="Skyline_from_Jardins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692150"/>
            <a:ext cx="9144000" cy="5492750"/>
          </a:xfrm>
        </p:spPr>
      </p:pic>
    </p:spTree>
  </p:cSld>
  <p:clrMapOvr>
    <a:masterClrMapping/>
  </p:clrMapOvr>
  <p:transition spd="med" advTm="301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2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10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9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0"/>
            <a:ext cx="8229600" cy="6491288"/>
          </a:xfrm>
        </p:spPr>
      </p:pic>
      <p:sp>
        <p:nvSpPr>
          <p:cNvPr id="101380" name="Text Box 4"/>
          <p:cNvSpPr txBox="1">
            <a:spLocks noChangeArrowheads="1"/>
          </p:cNvSpPr>
          <p:nvPr/>
        </p:nvSpPr>
        <p:spPr bwMode="auto">
          <a:xfrm>
            <a:off x="395288" y="6491288"/>
            <a:ext cx="36718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b="1">
                <a:solidFill>
                  <a:srgbClr val="CC3300"/>
                </a:solidFill>
                <a:latin typeface="Tempus Sans ITC" pitchFamily="82" charset="0"/>
              </a:rPr>
              <a:t>Área do Panambi</a:t>
            </a:r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3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260350"/>
            <a:ext cx="8229600" cy="6121400"/>
          </a:xfrm>
        </p:spPr>
      </p:pic>
    </p:spTree>
  </p:cSld>
  <p:clrMapOvr>
    <a:masterClrMapping/>
  </p:clrMapOvr>
  <p:transition spd="med">
    <p:cover dir="r"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5" descr="Morumbi_Noturno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647700"/>
            <a:ext cx="9144000" cy="5561013"/>
          </a:xfrm>
        </p:spPr>
      </p:pic>
    </p:spTree>
  </p:cSld>
  <p:clrMapOvr>
    <a:masterClrMapping/>
  </p:clrMapOvr>
  <p:transition spd="med" advTm="54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42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résil - Sao Paulo .. 23 06 2010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Brésil - Sao Paulo .. 23 06 2010</Template>
  <TotalTime>0</TotalTime>
  <Words>122</Words>
  <Application>Microsoft Office PowerPoint</Application>
  <PresentationFormat>Presentación en pantalla (4:3)</PresentationFormat>
  <Paragraphs>38</Paragraphs>
  <Slides>74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74</vt:i4>
      </vt:variant>
    </vt:vector>
  </HeadingPairs>
  <TitlesOfParts>
    <vt:vector size="79" baseType="lpstr">
      <vt:lpstr>Arial</vt:lpstr>
      <vt:lpstr>Calibri</vt:lpstr>
      <vt:lpstr>Tempus Sans ITC</vt:lpstr>
      <vt:lpstr>Brésil - Sao Paulo .. 23 06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2021-01-23T18:03:43Z</dcterms:created>
  <dcterms:modified xsi:type="dcterms:W3CDTF">2021-01-23T18:07:42Z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000800a06f000000000001024140</vt:lpwstr>
  </property>
</Properties>
</file>