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47"/>
  </p:notesMasterIdLst>
  <p:sldIdLst>
    <p:sldId id="436" r:id="rId3"/>
    <p:sldId id="420" r:id="rId4"/>
    <p:sldId id="469" r:id="rId5"/>
    <p:sldId id="423" r:id="rId6"/>
    <p:sldId id="421" r:id="rId7"/>
    <p:sldId id="422" r:id="rId8"/>
    <p:sldId id="462" r:id="rId9"/>
    <p:sldId id="429" r:id="rId10"/>
    <p:sldId id="465" r:id="rId11"/>
    <p:sldId id="424" r:id="rId12"/>
    <p:sldId id="463" r:id="rId13"/>
    <p:sldId id="430" r:id="rId14"/>
    <p:sldId id="431" r:id="rId15"/>
    <p:sldId id="432" r:id="rId16"/>
    <p:sldId id="433" r:id="rId17"/>
    <p:sldId id="434" r:id="rId18"/>
    <p:sldId id="468" r:id="rId19"/>
    <p:sldId id="437" r:id="rId20"/>
    <p:sldId id="464" r:id="rId21"/>
    <p:sldId id="438" r:id="rId22"/>
    <p:sldId id="439" r:id="rId23"/>
    <p:sldId id="440" r:id="rId24"/>
    <p:sldId id="467" r:id="rId25"/>
    <p:sldId id="441" r:id="rId26"/>
    <p:sldId id="442" r:id="rId27"/>
    <p:sldId id="443" r:id="rId28"/>
    <p:sldId id="444" r:id="rId29"/>
    <p:sldId id="445" r:id="rId30"/>
    <p:sldId id="446" r:id="rId31"/>
    <p:sldId id="448" r:id="rId32"/>
    <p:sldId id="449" r:id="rId33"/>
    <p:sldId id="450" r:id="rId34"/>
    <p:sldId id="452" r:id="rId35"/>
    <p:sldId id="466" r:id="rId36"/>
    <p:sldId id="453" r:id="rId37"/>
    <p:sldId id="454" r:id="rId38"/>
    <p:sldId id="457" r:id="rId39"/>
    <p:sldId id="470" r:id="rId40"/>
    <p:sldId id="455" r:id="rId41"/>
    <p:sldId id="456" r:id="rId42"/>
    <p:sldId id="458" r:id="rId43"/>
    <p:sldId id="459" r:id="rId44"/>
    <p:sldId id="460" r:id="rId45"/>
    <p:sldId id="472" r:id="rId46"/>
  </p:sldIdLst>
  <p:sldSz cx="4321175" cy="3240088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1pPr>
    <a:lvl2pPr marL="319088" indent="79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2pPr>
    <a:lvl3pPr marL="642938" indent="142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3pPr>
    <a:lvl4pPr marL="965200" indent="2063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4pPr>
    <a:lvl5pPr marL="1287463" indent="26988" algn="l" rtl="0" fontAlgn="base">
      <a:spcBef>
        <a:spcPct val="0"/>
      </a:spcBef>
      <a:spcAft>
        <a:spcPct val="0"/>
      </a:spcAft>
      <a:defRPr sz="9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9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u64nyvpdZONmri4sYfzTQ==" hashData="WkNWEnYIalPl8cNMwarr+8tl/3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B25E3"/>
    <a:srgbClr val="0099FF"/>
    <a:srgbClr val="000000"/>
    <a:srgbClr val="990099"/>
    <a:srgbClr val="090240"/>
    <a:srgbClr val="12037D"/>
    <a:srgbClr val="FF9900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130" d="100"/>
          <a:sy n="130" d="100"/>
        </p:scale>
        <p:origin x="-1236" y="-360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71905A19-A337-4948-9C31-C9AAD6785627}" type="datetimeFigureOut">
              <a:rPr lang="fr-FR"/>
              <a:pPr>
                <a:defRPr/>
              </a:pPr>
              <a:t>26/04/2021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C16F61A3-32C1-423F-B495-9CD03471E8E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5915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1908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42938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965200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287463" algn="l" rtl="0" eaLnBrk="0" fontAlgn="base" hangingPunct="0">
      <a:spcBef>
        <a:spcPct val="30000"/>
      </a:spcBef>
      <a:spcAft>
        <a:spcPct val="0"/>
      </a:spcAft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612807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1935369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257930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580491" algn="l" defTabSz="645123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3866" y="1006647"/>
            <a:ext cx="3673447" cy="69406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7730" y="1836835"/>
            <a:ext cx="3025719" cy="826828"/>
          </a:xfrm>
        </p:spPr>
        <p:txBody>
          <a:bodyPr/>
          <a:lstStyle>
            <a:lvl1pPr marL="0" indent="0" algn="ctr">
              <a:buNone/>
              <a:defRPr/>
            </a:lvl1pPr>
            <a:lvl2pPr marL="322607" indent="0" algn="ctr">
              <a:buNone/>
              <a:defRPr/>
            </a:lvl2pPr>
            <a:lvl3pPr marL="645215" indent="0" algn="ctr">
              <a:buNone/>
              <a:defRPr/>
            </a:lvl3pPr>
            <a:lvl4pPr marL="967822" indent="0" algn="ctr">
              <a:buNone/>
              <a:defRPr/>
            </a:lvl4pPr>
            <a:lvl5pPr marL="1290429" indent="0" algn="ctr">
              <a:buNone/>
              <a:defRPr/>
            </a:lvl5pPr>
            <a:lvl6pPr marL="1613037" indent="0" algn="ctr">
              <a:buNone/>
              <a:defRPr/>
            </a:lvl6pPr>
            <a:lvl7pPr marL="1935645" indent="0" algn="ctr">
              <a:buNone/>
              <a:defRPr/>
            </a:lvl7pPr>
            <a:lvl8pPr marL="2258252" indent="0" algn="ctr">
              <a:buNone/>
              <a:defRPr/>
            </a:lvl8pPr>
            <a:lvl9pPr marL="258085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76645F-A083-4ECE-9602-263AB55528B2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36116D-49D5-4697-A8B4-4CC632352BB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57652759"/>
      </p:ext>
    </p:extLst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9101B0-3705-40D8-9CCC-1C5DD2EFAA1F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E81A9-BEF3-420F-9067-1B19308D9887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97386234"/>
      </p:ext>
    </p:extLst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796" y="2082195"/>
            <a:ext cx="3672326" cy="643648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796" y="1373008"/>
            <a:ext cx="3672326" cy="709189"/>
          </a:xfrm>
        </p:spPr>
        <p:txBody>
          <a:bodyPr anchor="b"/>
          <a:lstStyle>
            <a:lvl1pPr marL="0" indent="0">
              <a:buNone/>
              <a:defRPr sz="1400"/>
            </a:lvl1pPr>
            <a:lvl2pPr marL="322607" indent="0">
              <a:buNone/>
              <a:defRPr sz="1300"/>
            </a:lvl2pPr>
            <a:lvl3pPr marL="645215" indent="0">
              <a:buNone/>
              <a:defRPr sz="1200"/>
            </a:lvl3pPr>
            <a:lvl4pPr marL="967822" indent="0">
              <a:buNone/>
              <a:defRPr sz="1000"/>
            </a:lvl4pPr>
            <a:lvl5pPr marL="1290429" indent="0">
              <a:buNone/>
              <a:defRPr sz="1000"/>
            </a:lvl5pPr>
            <a:lvl6pPr marL="1613037" indent="0">
              <a:buNone/>
              <a:defRPr sz="1000"/>
            </a:lvl6pPr>
            <a:lvl7pPr marL="1935645" indent="0">
              <a:buNone/>
              <a:defRPr sz="1000"/>
            </a:lvl7pPr>
            <a:lvl8pPr marL="2258252" indent="0">
              <a:buNone/>
              <a:defRPr sz="1000"/>
            </a:lvl8pPr>
            <a:lvl9pPr marL="2580859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88DC9A-67E7-4355-B52F-8CDD7E3F87D6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7F3FE8-6673-4960-8675-6438F994E84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40987720"/>
      </p:ext>
    </p:extLst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16284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214380" y="756245"/>
            <a:ext cx="1890514" cy="2137652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0AA657-A9D3-4BB8-B552-79B4EBE4F3B8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9C797-B5B2-45F7-B537-BAE06854AE8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596820"/>
      </p:ext>
    </p:extLst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285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285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330" y="725998"/>
            <a:ext cx="1909565" cy="300818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322607" indent="0">
              <a:buNone/>
              <a:defRPr sz="1400" b="1"/>
            </a:lvl2pPr>
            <a:lvl3pPr marL="645215" indent="0">
              <a:buNone/>
              <a:defRPr sz="1300" b="1"/>
            </a:lvl3pPr>
            <a:lvl4pPr marL="967822" indent="0">
              <a:buNone/>
              <a:defRPr sz="1200" b="1"/>
            </a:lvl4pPr>
            <a:lvl5pPr marL="1290429" indent="0">
              <a:buNone/>
              <a:defRPr sz="1200" b="1"/>
            </a:lvl5pPr>
            <a:lvl6pPr marL="1613037" indent="0">
              <a:buNone/>
              <a:defRPr sz="1200" b="1"/>
            </a:lvl6pPr>
            <a:lvl7pPr marL="1935645" indent="0">
              <a:buNone/>
              <a:defRPr sz="1200" b="1"/>
            </a:lvl7pPr>
            <a:lvl8pPr marL="2258252" indent="0">
              <a:buNone/>
              <a:defRPr sz="1200" b="1"/>
            </a:lvl8pPr>
            <a:lvl9pPr marL="2580859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330" y="1026813"/>
            <a:ext cx="1909565" cy="1867083"/>
          </a:xfrm>
        </p:spPr>
        <p:txBody>
          <a:bodyPr/>
          <a:lstStyle>
            <a:lvl1pPr>
              <a:defRPr sz="1700"/>
            </a:lvl1pPr>
            <a:lvl2pPr>
              <a:defRPr sz="1400"/>
            </a:lvl2pPr>
            <a:lvl3pPr>
              <a:defRPr sz="13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DC1FF9-2E31-4030-964B-AA1C3A3C35F6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69AB0A-62C3-4409-895A-05EEDB0F959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7877169"/>
      </p:ext>
    </p:extLst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CC8942-3999-4474-90C2-97919ACB081F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84FFD-3416-4072-914E-2DF47AC08B7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33582591"/>
      </p:ext>
    </p:extLst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4754E5-BB33-4D33-9B07-DF1155C4D0CD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24EC8-E6C8-448C-BC95-231C76163C6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069555"/>
      </p:ext>
    </p:extLst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285" y="129404"/>
            <a:ext cx="1420967" cy="547858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922" y="129403"/>
            <a:ext cx="2414972" cy="276449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285" y="677260"/>
            <a:ext cx="1420967" cy="2216637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599B85-F752-4D24-A7D5-E59B70C145C1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AEC070-1B82-4418-B64A-35FA5D73C22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4341693"/>
      </p:ext>
    </p:extLst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7203" y="2268735"/>
            <a:ext cx="2592033" cy="267207"/>
          </a:xfrm>
        </p:spPr>
        <p:txBody>
          <a:bodyPr anchor="b"/>
          <a:lstStyle>
            <a:lvl1pPr algn="l">
              <a:defRPr sz="14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7203" y="289054"/>
            <a:ext cx="2592033" cy="1944389"/>
          </a:xfrm>
        </p:spPr>
        <p:txBody>
          <a:bodyPr/>
          <a:lstStyle>
            <a:lvl1pPr marL="0" indent="0">
              <a:buNone/>
              <a:defRPr sz="2200"/>
            </a:lvl1pPr>
            <a:lvl2pPr marL="322607" indent="0">
              <a:buNone/>
              <a:defRPr sz="2000"/>
            </a:lvl2pPr>
            <a:lvl3pPr marL="645215" indent="0">
              <a:buNone/>
              <a:defRPr sz="1700"/>
            </a:lvl3pPr>
            <a:lvl4pPr marL="967822" indent="0">
              <a:buNone/>
              <a:defRPr sz="1400"/>
            </a:lvl4pPr>
            <a:lvl5pPr marL="1290429" indent="0">
              <a:buNone/>
              <a:defRPr sz="1400"/>
            </a:lvl5pPr>
            <a:lvl6pPr marL="1613037" indent="0">
              <a:buNone/>
              <a:defRPr sz="1400"/>
            </a:lvl6pPr>
            <a:lvl7pPr marL="1935645" indent="0">
              <a:buNone/>
              <a:defRPr sz="1400"/>
            </a:lvl7pPr>
            <a:lvl8pPr marL="2258252" indent="0">
              <a:buNone/>
              <a:defRPr sz="1400"/>
            </a:lvl8pPr>
            <a:lvl9pPr marL="2580859" indent="0">
              <a:buNone/>
              <a:defRPr sz="14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7203" y="2535942"/>
            <a:ext cx="2592033" cy="379804"/>
          </a:xfrm>
        </p:spPr>
        <p:txBody>
          <a:bodyPr/>
          <a:lstStyle>
            <a:lvl1pPr marL="0" indent="0">
              <a:buNone/>
              <a:defRPr sz="1000"/>
            </a:lvl1pPr>
            <a:lvl2pPr marL="322607" indent="0">
              <a:buNone/>
              <a:defRPr sz="900"/>
            </a:lvl2pPr>
            <a:lvl3pPr marL="645215" indent="0">
              <a:buNone/>
              <a:defRPr sz="700"/>
            </a:lvl3pPr>
            <a:lvl4pPr marL="967822" indent="0">
              <a:buNone/>
              <a:defRPr sz="600"/>
            </a:lvl4pPr>
            <a:lvl5pPr marL="1290429" indent="0">
              <a:buNone/>
              <a:defRPr sz="600"/>
            </a:lvl5pPr>
            <a:lvl6pPr marL="1613037" indent="0">
              <a:buNone/>
              <a:defRPr sz="600"/>
            </a:lvl6pPr>
            <a:lvl7pPr marL="1935645" indent="0">
              <a:buNone/>
              <a:defRPr sz="600"/>
            </a:lvl7pPr>
            <a:lvl8pPr marL="2258252" indent="0">
              <a:buNone/>
              <a:defRPr sz="600"/>
            </a:lvl8pPr>
            <a:lvl9pPr marL="2580859" indent="0">
              <a:buNone/>
              <a:defRPr sz="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F4E315-5A8E-47FF-BEBE-2B73E5761DC5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4C4EC-F624-4D6F-9AFF-02EE40F1F34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6642070"/>
      </p:ext>
    </p:extLst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61CD96-12B2-4F56-8775-704DDF97B078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E4C57-896E-42E5-BACF-5BDC8131B5D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84198993"/>
      </p:ext>
    </p:extLst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133301" y="129403"/>
            <a:ext cx="971592" cy="2764493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16285" y="129403"/>
            <a:ext cx="2809436" cy="2764493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CE2FB5-8C69-4558-BA04-C9A8A60122DE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77907-1EC8-483C-95E1-00686884AC69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9539508"/>
      </p:ext>
    </p:extLst>
  </p:cSld>
  <p:clrMapOvr>
    <a:masterClrMapping/>
  </p:clrMapOvr>
  <p:transition spd="slow" advClick="0" advTm="4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24089" y="1006529"/>
            <a:ext cx="3672999" cy="694519"/>
          </a:xfrm>
          <a:prstGeom prst="rect">
            <a:avLst/>
          </a:prstGeom>
        </p:spPr>
        <p:txBody>
          <a:bodyPr lIns="43203" tIns="21602" rIns="43203" bIns="21602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48177" y="1836050"/>
            <a:ext cx="3024823" cy="828022"/>
          </a:xfrm>
          <a:prstGeom prst="rect">
            <a:avLst/>
          </a:prstGeom>
        </p:spPr>
        <p:txBody>
          <a:bodyPr lIns="43203" tIns="21602" rIns="43203" bIns="21602"/>
          <a:lstStyle>
            <a:lvl1pPr marL="0" indent="0" algn="ctr">
              <a:buNone/>
              <a:defRPr/>
            </a:lvl1pPr>
            <a:lvl2pPr marL="216017" indent="0" algn="ctr">
              <a:buNone/>
              <a:defRPr/>
            </a:lvl2pPr>
            <a:lvl3pPr marL="432033" indent="0" algn="ctr">
              <a:buNone/>
              <a:defRPr/>
            </a:lvl3pPr>
            <a:lvl4pPr marL="648050" indent="0" algn="ctr">
              <a:buNone/>
              <a:defRPr/>
            </a:lvl4pPr>
            <a:lvl5pPr marL="864066" indent="0" algn="ctr">
              <a:buNone/>
              <a:defRPr/>
            </a:lvl5pPr>
            <a:lvl6pPr marL="1080083" indent="0" algn="ctr">
              <a:buNone/>
              <a:defRPr/>
            </a:lvl6pPr>
            <a:lvl7pPr marL="1296100" indent="0" algn="ctr">
              <a:buNone/>
              <a:defRPr/>
            </a:lvl7pPr>
            <a:lvl8pPr marL="1512116" indent="0" algn="ctr">
              <a:buNone/>
              <a:defRPr/>
            </a:lvl8pPr>
            <a:lvl9pPr marL="1728133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488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15900" y="128588"/>
            <a:ext cx="3889375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15900" y="755650"/>
            <a:ext cx="3889375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1461" tIns="20731" rIns="41461" bIns="2073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15900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BB9D771-1264-4654-8457-7CB2DC6F25A0}" type="datetime1">
              <a:rPr lang="it-IT"/>
              <a:pPr>
                <a:defRPr/>
              </a:pPr>
              <a:t>26/04/2021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476375" y="3001963"/>
            <a:ext cx="136842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095625" y="3001963"/>
            <a:ext cx="10096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1461" tIns="20731" rIns="41461" bIns="20731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D3479884-AE6F-4F7C-A732-C82864E150E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</p:sldLayoutIdLst>
  <p:transition spd="slow" advClick="0" advTm="4000">
    <p:fade/>
  </p:transition>
  <p:txStyles>
    <p:titleStyle>
      <a:lvl1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2pPr>
      <a:lvl3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3pPr>
      <a:lvl4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4pPr>
      <a:lvl5pPr algn="ctr" defTabSz="412750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5pPr>
      <a:lvl6pPr marL="322607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6pPr>
      <a:lvl7pPr marL="645215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7pPr>
      <a:lvl8pPr marL="967822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8pPr>
      <a:lvl9pPr marL="1290429" algn="ctr" defTabSz="414461" rtl="0" eaLnBrk="1" fontAlgn="base" hangingPunct="1">
        <a:spcBef>
          <a:spcPct val="0"/>
        </a:spcBef>
        <a:spcAft>
          <a:spcPct val="0"/>
        </a:spcAft>
        <a:defRPr sz="2000">
          <a:solidFill>
            <a:schemeClr val="tx1"/>
          </a:solidFill>
          <a:latin typeface="Calibri" pitchFamily="34" charset="0"/>
        </a:defRPr>
      </a:lvl9pPr>
    </p:titleStyle>
    <p:bodyStyle>
      <a:lvl1pPr marL="153988" indent="-1539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34963" indent="-128588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17525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000">
          <a:solidFill>
            <a:schemeClr val="tx1"/>
          </a:solidFill>
          <a:latin typeface="+mn-lt"/>
        </a:defRPr>
      </a:lvl3pPr>
      <a:lvl4pPr marL="723900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900">
          <a:solidFill>
            <a:schemeClr val="tx1"/>
          </a:solidFill>
          <a:latin typeface="+mn-lt"/>
        </a:defRPr>
      </a:lvl4pPr>
      <a:lvl5pPr marL="931863" indent="-101600" algn="l" defTabSz="41275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900">
          <a:solidFill>
            <a:schemeClr val="tx1"/>
          </a:solidFill>
          <a:latin typeface="+mn-lt"/>
        </a:defRPr>
      </a:lvl5pPr>
      <a:lvl6pPr marL="1255705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6pPr>
      <a:lvl7pPr marL="1578312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7pPr>
      <a:lvl8pPr marL="1900920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8pPr>
      <a:lvl9pPr marL="2223527" indent="-104176" algn="l" defTabSz="414461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1pPr>
      <a:lvl2pPr marL="32260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64521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96782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9042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13037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935645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2258252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2580859" algn="l" defTabSz="645215" rtl="0" eaLnBrk="1" latinLnBrk="0" hangingPunct="1"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6059" y="2950580"/>
            <a:ext cx="1008274" cy="225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5pPr>
      <a:lvl6pPr marL="216027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6pPr>
      <a:lvl7pPr marL="432054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7pPr>
      <a:lvl8pPr marL="648081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8pPr>
      <a:lvl9pPr marL="864108" algn="ctr" rtl="0" fontAlgn="base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162020" indent="-162020" algn="l" rtl="0" fontAlgn="base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1044" indent="-135017" algn="l" rtl="0" fontAlgn="base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  <a:cs typeface="+mn-cs"/>
        </a:defRPr>
      </a:lvl2pPr>
      <a:lvl3pPr marL="540068" indent="-108014" algn="l" rtl="0" fontAlgn="base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  <a:cs typeface="+mn-cs"/>
        </a:defRPr>
      </a:lvl3pPr>
      <a:lvl4pPr marL="756095" indent="-108014" algn="l" rtl="0" fontAlgn="base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  <a:cs typeface="+mn-cs"/>
        </a:defRPr>
      </a:lvl4pPr>
      <a:lvl5pPr marL="972122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5pPr>
      <a:lvl6pPr marL="1188149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6pPr>
      <a:lvl7pPr marL="1404176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7pPr>
      <a:lvl8pPr marL="1620203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8pPr>
      <a:lvl9pPr marL="1836230" indent="-108014" algn="l" rtl="0" fontAlgn="base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6.png"/><Relationship Id="rId10" Type="http://schemas.openxmlformats.org/officeDocument/2006/relationships/image" Target="../media/image4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2" descr="Image4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3" descr=".035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WordArt 5"/>
          <p:cNvSpPr>
            <a:spLocks noChangeArrowheads="1" noChangeShapeType="1" noTextEdit="1"/>
          </p:cNvSpPr>
          <p:nvPr/>
        </p:nvSpPr>
        <p:spPr bwMode="auto">
          <a:xfrm>
            <a:off x="1152525" y="107950"/>
            <a:ext cx="1800225" cy="86201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 dirty="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Santillana del Mar</a:t>
            </a:r>
          </a:p>
          <a:p>
            <a:pPr algn="ctr"/>
            <a:r>
              <a:rPr lang="es-ES" sz="2800" b="1" kern="10" dirty="0" smtClean="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Cantabria</a:t>
            </a:r>
            <a:endParaRPr lang="es-ES" sz="2800" b="1" kern="10" dirty="0">
              <a:ln w="6350">
                <a:solidFill>
                  <a:srgbClr val="FFFF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Monotype Corsiva"/>
            </a:endParaRPr>
          </a:p>
          <a:p>
            <a:pPr algn="ctr"/>
            <a:r>
              <a:rPr lang="es-ES" sz="2800" b="1" kern="10" dirty="0" smtClean="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España</a:t>
            </a:r>
            <a:endParaRPr lang="es-ES" sz="2800" b="1" kern="10" dirty="0">
              <a:ln w="6350">
                <a:solidFill>
                  <a:srgbClr val="FFFF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45791" dir="2021404" algn="ctr" rotWithShape="0">
                  <a:srgbClr val="808080">
                    <a:alpha val="79999"/>
                  </a:srgbClr>
                </a:outerShdw>
              </a:effectLst>
              <a:latin typeface="Monotype Corsiva"/>
            </a:endParaRPr>
          </a:p>
        </p:txBody>
      </p:sp>
    </p:spTree>
  </p:cSld>
  <p:clrMapOvr>
    <a:masterClrMapping/>
  </p:clrMapOvr>
  <p:transition spd="slow" advClick="0" advTm="8000">
    <p:fade/>
    <p:sndAc>
      <p:stSnd>
        <p:snd r:embed="rId2" name="Isabel pantoja-Donde el coraz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6" descr="Image5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7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2" descr="Image4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3" descr="Image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9" descr="Image5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10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Image43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2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2" descr="Image2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3" descr="Image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2" descr="Image3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2" descr="Image4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2" descr="Image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4" descr="Image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3" descr="Image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24" y="-25876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3" descr="Imag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3" descr="Image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0"/>
            <a:ext cx="43021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2" descr="Image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Image4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Image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2" descr="Image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Image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2" descr="Image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2" descr="Image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2" descr="Image4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4" descr="Image4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2" descr="Image2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4" descr="Image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Image 5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2" descr="Image2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2" descr="Image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Image3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2" descr="Image3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Image3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2" descr="Image3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2" descr="Image3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2" descr="Image4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Image4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2" descr="Image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6" descr="Image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Image 7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2" descr="Image5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39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2" descr="Image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2" descr="Image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7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2" descr="Image4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1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2" descr="Image4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431482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Image 3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3" descr="Image4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Image 4" descr=".035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211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WordArt 5"/>
          <p:cNvSpPr>
            <a:spLocks noChangeArrowheads="1" noChangeShapeType="1" noTextEdit="1"/>
          </p:cNvSpPr>
          <p:nvPr/>
        </p:nvSpPr>
        <p:spPr bwMode="auto">
          <a:xfrm>
            <a:off x="360363" y="179388"/>
            <a:ext cx="2232025" cy="9366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b="1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Isabel  Pantoja</a:t>
            </a:r>
          </a:p>
          <a:p>
            <a:pPr algn="ctr"/>
            <a:r>
              <a:rPr lang="es-ES" sz="2800" b="1" kern="10">
                <a:ln w="635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Donde el corazon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756021"/>
            <a:ext cx="4321175" cy="10800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864024"/>
            <a:ext cx="4321175" cy="237606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43203" tIns="21602" rIns="43203" bIns="21602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255" y="0"/>
            <a:ext cx="2304627" cy="738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900025"/>
            <a:ext cx="4321175" cy="1120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23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23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21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21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21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40148" y="2232062"/>
            <a:ext cx="1260343" cy="94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43203" tIns="21602" rIns="43203" bIns="21602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724" y="1980054"/>
            <a:ext cx="1116304" cy="1116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520" y="2304063"/>
            <a:ext cx="576157" cy="46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404039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656045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908053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0060"/>
            <a:ext cx="252069" cy="252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Cantabrie - Aldo .. 16 12 2014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Cantabrie - Aldo .. 16 12 2014</Template>
  <TotalTime>7</TotalTime>
  <Words>26</Words>
  <Application>Microsoft Office PowerPoint</Application>
  <PresentationFormat>Personalizado</PresentationFormat>
  <Paragraphs>7</Paragraphs>
  <Slides>44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8" baseType="lpstr">
      <vt:lpstr>Arial</vt:lpstr>
      <vt:lpstr>Calibri</vt:lpstr>
      <vt:lpstr>Espagne - Cantabrie - Aldo .. 16 12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2021-04-26T07:41:41Z</dcterms:created>
  <dcterms:modified xsi:type="dcterms:W3CDTF">2021-04-26T07:49:22Z</dcterms:modified>
</cp:coreProperties>
</file>