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47"/>
  </p:notesMasterIdLst>
  <p:sldIdLst>
    <p:sldId id="436" r:id="rId3"/>
    <p:sldId id="420" r:id="rId4"/>
    <p:sldId id="469" r:id="rId5"/>
    <p:sldId id="423" r:id="rId6"/>
    <p:sldId id="421" r:id="rId7"/>
    <p:sldId id="422" r:id="rId8"/>
    <p:sldId id="462" r:id="rId9"/>
    <p:sldId id="429" r:id="rId10"/>
    <p:sldId id="465" r:id="rId11"/>
    <p:sldId id="424" r:id="rId12"/>
    <p:sldId id="463" r:id="rId13"/>
    <p:sldId id="430" r:id="rId14"/>
    <p:sldId id="431" r:id="rId15"/>
    <p:sldId id="432" r:id="rId16"/>
    <p:sldId id="433" r:id="rId17"/>
    <p:sldId id="434" r:id="rId18"/>
    <p:sldId id="468" r:id="rId19"/>
    <p:sldId id="437" r:id="rId20"/>
    <p:sldId id="464" r:id="rId21"/>
    <p:sldId id="438" r:id="rId22"/>
    <p:sldId id="439" r:id="rId23"/>
    <p:sldId id="440" r:id="rId24"/>
    <p:sldId id="467" r:id="rId25"/>
    <p:sldId id="441" r:id="rId26"/>
    <p:sldId id="442" r:id="rId27"/>
    <p:sldId id="443" r:id="rId28"/>
    <p:sldId id="444" r:id="rId29"/>
    <p:sldId id="445" r:id="rId30"/>
    <p:sldId id="446" r:id="rId31"/>
    <p:sldId id="448" r:id="rId32"/>
    <p:sldId id="449" r:id="rId33"/>
    <p:sldId id="450" r:id="rId34"/>
    <p:sldId id="452" r:id="rId35"/>
    <p:sldId id="466" r:id="rId36"/>
    <p:sldId id="453" r:id="rId37"/>
    <p:sldId id="454" r:id="rId38"/>
    <p:sldId id="457" r:id="rId39"/>
    <p:sldId id="470" r:id="rId40"/>
    <p:sldId id="455" r:id="rId41"/>
    <p:sldId id="456" r:id="rId42"/>
    <p:sldId id="458" r:id="rId43"/>
    <p:sldId id="459" r:id="rId44"/>
    <p:sldId id="460" r:id="rId45"/>
    <p:sldId id="471" r:id="rId46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M2VPuaivC2nTc7MlMehgw==" hashData="X18HFSxsfEz6JiYfr5TG5Qup3S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B25E3"/>
    <a:srgbClr val="0099FF"/>
    <a:srgbClr val="000000"/>
    <a:srgbClr val="990099"/>
    <a:srgbClr val="090240"/>
    <a:srgbClr val="12037D"/>
    <a:srgbClr val="FF990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1236" y="-360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31A93AE1-145E-4FFB-82E7-03182CAD886D}" type="datetimeFigureOut">
              <a:rPr lang="fr-FR"/>
              <a:pPr>
                <a:defRPr/>
              </a:pPr>
              <a:t>13/02/2022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8003EAC-EAC1-4F33-874E-8B7A444220D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7852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DF72E-69BC-4526-9D27-A1898333A3BA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CBF51C-D425-4DC3-8ADD-FB59AE05AF79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7771514"/>
      </p:ext>
    </p:extLst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30509-FB13-4122-A897-0CEAB89DDD7A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49C8C-D91C-4A20-8729-CB33AC98585D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2584700"/>
      </p:ext>
    </p:extLst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643A2-4AF6-4EFD-88E0-C26A06203CAE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7A9852-7C98-4886-A333-1CD00C6AF95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11548774"/>
      </p:ext>
    </p:extLst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954AC-2162-4698-8B7B-86AF9A60AF10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80B8A-E709-4BB8-8B8D-BBA25DF13FB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12789134"/>
      </p:ext>
    </p:extLst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0CF87-9A19-49A9-BD5D-4A8B575B59D6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DCBF0-D47A-4D11-9FA9-39F56442F4AB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50344651"/>
      </p:ext>
    </p:extLst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0809E-8F90-43D5-AAE3-6552FAB4089F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52E9F-6236-4D5C-A1D4-C4C42A9C9FDD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2328918"/>
      </p:ext>
    </p:extLst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3D2C5-1676-494E-B78A-34F41357528E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269A6-35A4-4806-B022-6320F8C57E86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4466241"/>
      </p:ext>
    </p:extLst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797F2-E8C9-4FCD-A3D6-263EAC181E63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E4B13-6FF4-47DF-9A62-94A90758490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1005975"/>
      </p:ext>
    </p:extLst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149C9-76AD-4526-BBBC-A44F6AF5D4E7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44237-0D26-47B2-9F3F-CD6E94A90F14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4035313"/>
      </p:ext>
    </p:extLst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C36B2-9496-4D9D-8640-BFCE4F699F05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F8D98-384B-4946-AA69-F2DA6F291C3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61033185"/>
      </p:ext>
    </p:extLst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15872-06CC-4935-986E-BBE423982AE4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47058-E5DA-4305-826A-0C083928B16A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2831212"/>
      </p:ext>
    </p:extLst>
  </p:cSld>
  <p:clrMapOvr>
    <a:masterClrMapping/>
  </p:clrMapOvr>
  <p:transition spd="slow" advClick="0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4089" y="1006529"/>
            <a:ext cx="3672999" cy="694519"/>
          </a:xfrm>
          <a:prstGeom prst="rect">
            <a:avLst/>
          </a:prstGeom>
        </p:spPr>
        <p:txBody>
          <a:bodyPr lIns="43203" tIns="21602" rIns="43203" bIns="2160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8177" y="1836050"/>
            <a:ext cx="3024823" cy="828022"/>
          </a:xfrm>
          <a:prstGeom prst="rect">
            <a:avLst/>
          </a:prstGeom>
        </p:spPr>
        <p:txBody>
          <a:bodyPr lIns="43203" tIns="21602" rIns="43203" bIns="21602"/>
          <a:lstStyle>
            <a:lvl1pPr marL="0" indent="0" algn="ctr">
              <a:buNone/>
              <a:defRPr/>
            </a:lvl1pPr>
            <a:lvl2pPr marL="216017" indent="0" algn="ctr">
              <a:buNone/>
              <a:defRPr/>
            </a:lvl2pPr>
            <a:lvl3pPr marL="432033" indent="0" algn="ctr">
              <a:buNone/>
              <a:defRPr/>
            </a:lvl3pPr>
            <a:lvl4pPr marL="648050" indent="0" algn="ctr">
              <a:buNone/>
              <a:defRPr/>
            </a:lvl4pPr>
            <a:lvl5pPr marL="864066" indent="0" algn="ctr">
              <a:buNone/>
              <a:defRPr/>
            </a:lvl5pPr>
            <a:lvl6pPr marL="1080083" indent="0" algn="ctr">
              <a:buNone/>
              <a:defRPr/>
            </a:lvl6pPr>
            <a:lvl7pPr marL="1296100" indent="0" algn="ctr">
              <a:buNone/>
              <a:defRPr/>
            </a:lvl7pPr>
            <a:lvl8pPr marL="1512116" indent="0" algn="ctr">
              <a:buNone/>
              <a:defRPr/>
            </a:lvl8pPr>
            <a:lvl9pPr marL="172813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151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83D71D2D-2583-47FC-A797-348358D921B4}" type="datetime1">
              <a:rPr lang="it-IT"/>
              <a:pPr>
                <a:defRPr/>
              </a:pPr>
              <a:t>13/02/2022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F9BCF5D-EBE5-4A45-BEF1-7CC66040E9B7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4000">
    <p:fade/>
  </p:transition>
  <p:txStyles>
    <p:titleStyle>
      <a:lvl1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6059" y="2950580"/>
            <a:ext cx="1008274" cy="2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>
              <a:defRPr sz="7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5pPr>
      <a:lvl6pPr marL="216027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6pPr>
      <a:lvl7pPr marL="432054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7pPr>
      <a:lvl8pPr marL="648081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8pPr>
      <a:lvl9pPr marL="864108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62020" indent="-162020" algn="l" rtl="0" fontAlgn="base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51044" indent="-135017" algn="l" rtl="0" fontAlgn="base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  <a:cs typeface="+mn-cs"/>
        </a:defRPr>
      </a:lvl2pPr>
      <a:lvl3pPr marL="540068" indent="-108014" algn="l" rtl="0" fontAlgn="base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cs typeface="+mn-cs"/>
        </a:defRPr>
      </a:lvl3pPr>
      <a:lvl4pPr marL="756095" indent="-108014" algn="l" rtl="0" fontAlgn="base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  <a:cs typeface="+mn-cs"/>
        </a:defRPr>
      </a:lvl4pPr>
      <a:lvl5pPr marL="972122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5pPr>
      <a:lvl6pPr marL="1188149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6pPr>
      <a:lvl7pPr marL="1404176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7pPr>
      <a:lvl8pPr marL="1620203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8pPr>
      <a:lvl9pPr marL="1836230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Image4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3" descr=".03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1152525" y="107950"/>
            <a:ext cx="1800225" cy="86201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2800" b="1" kern="10" dirty="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Santillana del Mar</a:t>
            </a:r>
          </a:p>
          <a:p>
            <a:pPr algn="ctr"/>
            <a:r>
              <a:rPr lang="es-ES" sz="2800" b="1" kern="10" dirty="0" smtClean="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Cantabria</a:t>
            </a:r>
            <a:endParaRPr lang="es-ES" sz="2800" b="1" kern="10" dirty="0">
              <a:ln w="6350">
                <a:solidFill>
                  <a:srgbClr val="FFFF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Monotype Corsiva"/>
            </a:endParaRPr>
          </a:p>
        </p:txBody>
      </p:sp>
      <p:sp>
        <p:nvSpPr>
          <p:cNvPr id="7" name="WordArt 5"/>
          <p:cNvSpPr>
            <a:spLocks noChangeArrowheads="1" noChangeShapeType="1" noTextEdit="1"/>
          </p:cNvSpPr>
          <p:nvPr/>
        </p:nvSpPr>
        <p:spPr bwMode="auto">
          <a:xfrm>
            <a:off x="3313113" y="2987675"/>
            <a:ext cx="792162" cy="14446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2800" b="1" kern="10">
                <a:ln w="31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Auto  &amp; 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Isabel pantoja-Donde el coraz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6" descr="Image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7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Image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3" descr="Image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9" descr="Image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10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Image4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2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2" descr="Image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 descr="Image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 descr="Image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Image4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 2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Image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4" descr="Image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Image 5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Image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Image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Image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43021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Image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Image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3" descr="Image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Image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Image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Image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Image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Image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4" descr="Image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 5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Image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4" descr="Image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Image 5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Image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Image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Image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Image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Image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Image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Image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Image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Image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Image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6" descr="Image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Image 7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Image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2" descr="Image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2" descr="Image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Image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2" descr="Image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3" descr="Image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360363" y="179388"/>
            <a:ext cx="2232025" cy="9366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2800" b="1" kern="1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Isabel  Pantoja</a:t>
            </a:r>
          </a:p>
          <a:p>
            <a:pPr algn="ctr"/>
            <a:r>
              <a:rPr lang="es-ES" sz="2800" b="1" kern="1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Donde el corazon</a:t>
            </a:r>
          </a:p>
        </p:txBody>
      </p:sp>
      <p:sp>
        <p:nvSpPr>
          <p:cNvPr id="7" name="WordArt 5"/>
          <p:cNvSpPr>
            <a:spLocks noChangeArrowheads="1" noChangeShapeType="1" noTextEdit="1"/>
          </p:cNvSpPr>
          <p:nvPr/>
        </p:nvSpPr>
        <p:spPr bwMode="auto">
          <a:xfrm>
            <a:off x="3313113" y="2339975"/>
            <a:ext cx="287337" cy="2889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2800" b="1" kern="10" dirty="0">
                <a:ln w="317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Aldo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756021"/>
            <a:ext cx="4321175" cy="10800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203" tIns="21602" rIns="43203" bIns="21602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864024"/>
            <a:ext cx="4321175" cy="237606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203" tIns="21602" rIns="43203" bIns="21602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55" y="0"/>
            <a:ext cx="2304627" cy="7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900025"/>
            <a:ext cx="4321175" cy="1120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3" tIns="21602" rIns="43203" bIns="2160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23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23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1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21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1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21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40148" y="2232062"/>
            <a:ext cx="1260343" cy="94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3" tIns="21602" rIns="43203" bIns="2160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724" y="1980054"/>
            <a:ext cx="1116304" cy="111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520" y="2304063"/>
            <a:ext cx="576157" cy="46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04039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56045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08053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60060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TABRIA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CANTABRIA</Template>
  <TotalTime>2</TotalTime>
  <Words>29</Words>
  <Application>Microsoft Office PowerPoint</Application>
  <PresentationFormat>Personalizado</PresentationFormat>
  <Paragraphs>8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CANTABRIA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2022-02-13T09:44:37Z</dcterms:created>
  <dcterms:modified xsi:type="dcterms:W3CDTF">2022-02-13T09:46:59Z</dcterms:modified>
</cp:coreProperties>
</file>