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7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theme/theme18.xml" ContentType="application/vnd.openxmlformats-officedocument.theme+xml"/>
  <Override PartName="/ppt/slideLayouts/slideLayout199.xml" ContentType="application/vnd.openxmlformats-officedocument.presentationml.slideLayout+xml"/>
  <Override PartName="/ppt/theme/theme19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32" r:id="rId8"/>
    <p:sldMasterId id="2147483744" r:id="rId9"/>
    <p:sldMasterId id="2147483756" r:id="rId10"/>
    <p:sldMasterId id="2147483768" r:id="rId11"/>
    <p:sldMasterId id="2147483780" r:id="rId12"/>
    <p:sldMasterId id="2147483792" r:id="rId13"/>
    <p:sldMasterId id="2147483804" r:id="rId14"/>
    <p:sldMasterId id="2147483816" r:id="rId15"/>
    <p:sldMasterId id="2147483828" r:id="rId16"/>
    <p:sldMasterId id="2147483840" r:id="rId17"/>
    <p:sldMasterId id="2147483852" r:id="rId18"/>
    <p:sldMasterId id="2147483864" r:id="rId19"/>
  </p:sldMasterIdLst>
  <p:sldIdLst>
    <p:sldId id="256" r:id="rId20"/>
    <p:sldId id="288" r:id="rId21"/>
    <p:sldId id="289" r:id="rId22"/>
    <p:sldId id="290" r:id="rId23"/>
    <p:sldId id="291" r:id="rId24"/>
    <p:sldId id="292" r:id="rId25"/>
    <p:sldId id="293" r:id="rId26"/>
    <p:sldId id="294" r:id="rId27"/>
    <p:sldId id="295" r:id="rId28"/>
    <p:sldId id="296" r:id="rId29"/>
    <p:sldId id="297" r:id="rId30"/>
    <p:sldId id="298" r:id="rId31"/>
    <p:sldId id="299" r:id="rId32"/>
    <p:sldId id="300" r:id="rId33"/>
    <p:sldId id="301" r:id="rId34"/>
    <p:sldId id="302" r:id="rId35"/>
    <p:sldId id="303" r:id="rId36"/>
    <p:sldId id="304" r:id="rId37"/>
    <p:sldId id="305" r:id="rId38"/>
    <p:sldId id="306" r:id="rId39"/>
    <p:sldId id="307" r:id="rId40"/>
    <p:sldId id="308" r:id="rId41"/>
    <p:sldId id="309" r:id="rId42"/>
    <p:sldId id="310" r:id="rId43"/>
    <p:sldId id="311" r:id="rId44"/>
    <p:sldId id="312" r:id="rId45"/>
    <p:sldId id="313" r:id="rId46"/>
    <p:sldId id="314" r:id="rId47"/>
    <p:sldId id="315" r:id="rId48"/>
    <p:sldId id="316" r:id="rId49"/>
  </p:sldIdLst>
  <p:sldSz cx="9144000" cy="5715000" type="screen16x10"/>
  <p:notesSz cx="6858000" cy="9144000"/>
  <p:photoAlbum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55" autoAdjust="0"/>
    <p:restoredTop sz="94929" autoAdjust="0"/>
  </p:normalViewPr>
  <p:slideViewPr>
    <p:cSldViewPr>
      <p:cViewPr varScale="1">
        <p:scale>
          <a:sx n="55" d="100"/>
          <a:sy n="55" d="100"/>
        </p:scale>
        <p:origin x="90" y="540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7.xml"/><Relationship Id="rId39" Type="http://schemas.openxmlformats.org/officeDocument/2006/relationships/slide" Target="slides/slide20.xml"/><Relationship Id="rId21" Type="http://schemas.openxmlformats.org/officeDocument/2006/relationships/slide" Target="slides/slide2.xml"/><Relationship Id="rId34" Type="http://schemas.openxmlformats.org/officeDocument/2006/relationships/slide" Target="slides/slide15.xml"/><Relationship Id="rId42" Type="http://schemas.openxmlformats.org/officeDocument/2006/relationships/slide" Target="slides/slide23.xml"/><Relationship Id="rId47" Type="http://schemas.openxmlformats.org/officeDocument/2006/relationships/slide" Target="slides/slide28.xml"/><Relationship Id="rId50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10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5.xml"/><Relationship Id="rId32" Type="http://schemas.openxmlformats.org/officeDocument/2006/relationships/slide" Target="slides/slide13.xml"/><Relationship Id="rId37" Type="http://schemas.openxmlformats.org/officeDocument/2006/relationships/slide" Target="slides/slide18.xml"/><Relationship Id="rId40" Type="http://schemas.openxmlformats.org/officeDocument/2006/relationships/slide" Target="slides/slide21.xml"/><Relationship Id="rId45" Type="http://schemas.openxmlformats.org/officeDocument/2006/relationships/slide" Target="slides/slide26.xml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12.xml"/><Relationship Id="rId44" Type="http://schemas.openxmlformats.org/officeDocument/2006/relationships/slide" Target="slides/slide25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3.xml"/><Relationship Id="rId27" Type="http://schemas.openxmlformats.org/officeDocument/2006/relationships/slide" Target="slides/slide8.xml"/><Relationship Id="rId30" Type="http://schemas.openxmlformats.org/officeDocument/2006/relationships/slide" Target="slides/slide11.xml"/><Relationship Id="rId35" Type="http://schemas.openxmlformats.org/officeDocument/2006/relationships/slide" Target="slides/slide16.xml"/><Relationship Id="rId43" Type="http://schemas.openxmlformats.org/officeDocument/2006/relationships/slide" Target="slides/slide24.xml"/><Relationship Id="rId48" Type="http://schemas.openxmlformats.org/officeDocument/2006/relationships/slide" Target="slides/slide29.xml"/><Relationship Id="rId8" Type="http://schemas.openxmlformats.org/officeDocument/2006/relationships/slideMaster" Target="slideMasters/slideMaster8.xml"/><Relationship Id="rId51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6.xml"/><Relationship Id="rId33" Type="http://schemas.openxmlformats.org/officeDocument/2006/relationships/slide" Target="slides/slide14.xml"/><Relationship Id="rId38" Type="http://schemas.openxmlformats.org/officeDocument/2006/relationships/slide" Target="slides/slide19.xml"/><Relationship Id="rId46" Type="http://schemas.openxmlformats.org/officeDocument/2006/relationships/slide" Target="slides/slide27.xml"/><Relationship Id="rId20" Type="http://schemas.openxmlformats.org/officeDocument/2006/relationships/slide" Target="slides/slide1.xml"/><Relationship Id="rId41" Type="http://schemas.openxmlformats.org/officeDocument/2006/relationships/slide" Target="slides/slide2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4.xml"/><Relationship Id="rId28" Type="http://schemas.openxmlformats.org/officeDocument/2006/relationships/slide" Target="slides/slide9.xml"/><Relationship Id="rId36" Type="http://schemas.openxmlformats.org/officeDocument/2006/relationships/slide" Target="slides/slide17.xml"/><Relationship Id="rId49" Type="http://schemas.openxmlformats.org/officeDocument/2006/relationships/slide" Target="slides/slide3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450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6E5B-2F8D-4330-AFEA-C27D7FBAE766}" type="datetimeFigureOut">
              <a:rPr lang="es-ES_tradnl" smtClean="0"/>
              <a:pPr/>
              <a:t>28/12/2017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B795-6D85-4FA8-8B73-1380C4E60126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44495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6E5B-2F8D-4330-AFEA-C27D7FBAE766}" type="datetimeFigureOut">
              <a:rPr lang="es-ES_tradnl" smtClean="0"/>
              <a:pPr/>
              <a:t>28/12/2017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B795-6D85-4FA8-8B73-1380C4E60126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29428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6E5B-2F8D-4330-AFEA-C27D7FBAE766}" type="datetimeFigureOut">
              <a:rPr lang="es-ES_tradnl" smtClean="0"/>
              <a:pPr/>
              <a:t>28/12/2017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B795-6D85-4FA8-8B73-1380C4E60126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0693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6E5B-2F8D-4330-AFEA-C27D7FBAE766}" type="datetimeFigureOut">
              <a:rPr lang="es-ES_tradnl" smtClean="0"/>
              <a:pPr/>
              <a:t>28/12/2017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B795-6D85-4FA8-8B73-1380C4E60126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1852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6E5B-2F8D-4330-AFEA-C27D7FBAE766}" type="datetimeFigureOut">
              <a:rPr lang="es-ES_tradnl" smtClean="0"/>
              <a:pPr/>
              <a:t>28/12/2017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B795-6D85-4FA8-8B73-1380C4E60126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19724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6E5B-2F8D-4330-AFEA-C27D7FBAE766}" type="datetimeFigureOut">
              <a:rPr lang="es-ES_tradnl" smtClean="0"/>
              <a:pPr/>
              <a:t>28/12/2017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B795-6D85-4FA8-8B73-1380C4E60126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43040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6E5B-2F8D-4330-AFEA-C27D7FBAE766}" type="datetimeFigureOut">
              <a:rPr lang="es-ES_tradnl" smtClean="0"/>
              <a:pPr/>
              <a:t>28/12/2017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B795-6D85-4FA8-8B73-1380C4E60126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42462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6E5B-2F8D-4330-AFEA-C27D7FBAE766}" type="datetimeFigureOut">
              <a:rPr lang="es-ES_tradnl" smtClean="0"/>
              <a:pPr/>
              <a:t>28/12/2017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B795-6D85-4FA8-8B73-1380C4E60126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44649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6E5B-2F8D-4330-AFEA-C27D7FBAE766}" type="datetimeFigureOut">
              <a:rPr lang="es-ES_tradnl" smtClean="0"/>
              <a:pPr/>
              <a:t>28/12/2017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B795-6D85-4FA8-8B73-1380C4E60126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59641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6E5B-2F8D-4330-AFEA-C27D7FBAE766}" type="datetimeFigureOut">
              <a:rPr lang="es-ES_tradnl" smtClean="0"/>
              <a:pPr/>
              <a:t>28/12/2017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B795-6D85-4FA8-8B73-1380C4E60126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16171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A6E5B-2F8D-4330-AFEA-C27D7FBAE766}" type="datetimeFigureOut">
              <a:rPr lang="es-ES_tradnl" smtClean="0"/>
              <a:pPr/>
              <a:t>28/12/2017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91B795-6D85-4FA8-8B73-1380C4E60126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71076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762000"/>
            <a:ext cx="3352800" cy="298450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937000"/>
            <a:ext cx="3352800" cy="788458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5207000"/>
            <a:ext cx="1905000" cy="3810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5207000"/>
            <a:ext cx="4343400" cy="3810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5207000"/>
            <a:ext cx="1905000" cy="3810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658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68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026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143000"/>
            <a:ext cx="3543300" cy="3937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143000"/>
            <a:ext cx="3543300" cy="3937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1410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0612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09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622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988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4037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104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54000"/>
            <a:ext cx="1809750" cy="4826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54000"/>
            <a:ext cx="5276850" cy="48260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021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634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579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599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013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787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772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68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1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731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008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4"/>
            <a:ext cx="5486400" cy="47228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3060"/>
            <a:ext cx="5486400" cy="6707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464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991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961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961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882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447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838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116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732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035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4585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714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62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424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27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573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957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957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201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629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716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922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260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8329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3207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789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0336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1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731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827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4"/>
            <a:ext cx="5486400" cy="47228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3055"/>
            <a:ext cx="5486400" cy="6707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113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356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956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956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140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762000"/>
            <a:ext cx="3352800" cy="298450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937000"/>
            <a:ext cx="3352800" cy="788458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5207000"/>
            <a:ext cx="1905000" cy="3810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5207000"/>
            <a:ext cx="4343400" cy="3810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5207000"/>
            <a:ext cx="1905000" cy="3810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289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027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8704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143000"/>
            <a:ext cx="3543300" cy="3937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143000"/>
            <a:ext cx="3543300" cy="3937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01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117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522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13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7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7270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067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54000"/>
            <a:ext cx="1809750" cy="4826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54000"/>
            <a:ext cx="5276850" cy="48260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09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439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62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178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4488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2217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347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89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604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292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20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047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949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949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35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462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87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120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6314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26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241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234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2862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25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526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713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972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972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278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641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27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428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555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0694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602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52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764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1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731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066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4"/>
            <a:ext cx="5486400" cy="47228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3067"/>
            <a:ext cx="5486400" cy="6707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815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34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968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968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1299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634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318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0282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134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376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393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88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190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1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731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4202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4"/>
            <a:ext cx="5486400" cy="47228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3060"/>
            <a:ext cx="5486400" cy="6707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58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619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961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961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97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626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48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6764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253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8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8122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35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29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1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731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184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4"/>
            <a:ext cx="5486400" cy="47228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3052"/>
            <a:ext cx="5486400" cy="6707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500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4568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953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953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22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762000"/>
            <a:ext cx="3352800" cy="298450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937000"/>
            <a:ext cx="3352800" cy="788458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5207000"/>
            <a:ext cx="1905000" cy="3810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5207000"/>
            <a:ext cx="4343400" cy="3810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5207000"/>
            <a:ext cx="1905000" cy="3810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7343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292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06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143000"/>
            <a:ext cx="3543300" cy="3937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143000"/>
            <a:ext cx="3543300" cy="3937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21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731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831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822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221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10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1335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54000"/>
            <a:ext cx="1809750" cy="4826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54000"/>
            <a:ext cx="5276850" cy="48260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3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762000"/>
            <a:ext cx="3352800" cy="298450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937000"/>
            <a:ext cx="3352800" cy="788458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5207000"/>
            <a:ext cx="1905000" cy="3810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5207000"/>
            <a:ext cx="4343400" cy="3810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5207000"/>
            <a:ext cx="1905000" cy="3810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193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198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2814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143000"/>
            <a:ext cx="3543300" cy="3937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143000"/>
            <a:ext cx="3543300" cy="3937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4979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851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4325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715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2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6934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1638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54000"/>
            <a:ext cx="1809750" cy="4826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54000"/>
            <a:ext cx="5276850" cy="48260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9592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762000"/>
            <a:ext cx="3352800" cy="298450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937000"/>
            <a:ext cx="3352800" cy="788458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5207000"/>
            <a:ext cx="1905000" cy="3810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5207000"/>
            <a:ext cx="4343400" cy="3810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5207000"/>
            <a:ext cx="1905000" cy="3810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679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32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840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143000"/>
            <a:ext cx="3543300" cy="3937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143000"/>
            <a:ext cx="3543300" cy="3937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554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75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87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064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351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88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083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54000"/>
            <a:ext cx="1809750" cy="4826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54000"/>
            <a:ext cx="5276850" cy="48260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1586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762000"/>
            <a:ext cx="3352800" cy="298450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937000"/>
            <a:ext cx="3352800" cy="788458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5207000"/>
            <a:ext cx="1905000" cy="3810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5207000"/>
            <a:ext cx="4343400" cy="3810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5207000"/>
            <a:ext cx="1905000" cy="3810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2900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22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764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143000"/>
            <a:ext cx="3543300" cy="3937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143000"/>
            <a:ext cx="3543300" cy="3937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22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994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994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9580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62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62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95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54000"/>
            <a:ext cx="1809750" cy="4826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54000"/>
            <a:ext cx="5276850" cy="48260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074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762000"/>
            <a:ext cx="3352800" cy="298450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937000"/>
            <a:ext cx="3352800" cy="788458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5207000"/>
            <a:ext cx="1905000" cy="3810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5207000"/>
            <a:ext cx="4343400" cy="3810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5207000"/>
            <a:ext cx="1905000" cy="3810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0135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63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1325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143000"/>
            <a:ext cx="3543300" cy="3937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143000"/>
            <a:ext cx="3543300" cy="3937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19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3786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95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971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5532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44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911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54000"/>
            <a:ext cx="1809750" cy="4826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54000"/>
            <a:ext cx="5276850" cy="48260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986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762000"/>
            <a:ext cx="3352800" cy="298450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 smtClean="0"/>
              <a:t>Haga clic para modificar el estilo de título del patrón</a:t>
            </a:r>
            <a:endParaRPr lang="en-GB" altLang="es-ES_tradnl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937000"/>
            <a:ext cx="3352800" cy="788458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 smtClean="0"/>
              <a:t>Haga clic para modificar el estilo de subtítulo del patrón</a:t>
            </a:r>
            <a:endParaRPr lang="en-GB" altLang="es-ES_tradnl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5207000"/>
            <a:ext cx="1905000" cy="3810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5207000"/>
            <a:ext cx="4343400" cy="3810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5207000"/>
            <a:ext cx="1905000" cy="3810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4568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68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870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143000"/>
            <a:ext cx="3543300" cy="3937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143000"/>
            <a:ext cx="3543300" cy="3937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5409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473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402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9141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009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2254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4483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54000"/>
            <a:ext cx="1809750" cy="4826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54000"/>
            <a:ext cx="5276850" cy="48260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596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9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EBD1-CD15-4EBD-8EF5-DF378E14F9A0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D5D9-443E-42D7-804E-3EE2625AE7F2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393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EBD1-CD15-4EBD-8EF5-DF378E14F9A0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D5D9-443E-42D7-804E-3EE2625AE7F2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578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EBD1-CD15-4EBD-8EF5-DF378E14F9A0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D5D9-443E-42D7-804E-3EE2625AE7F2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12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EBD1-CD15-4EBD-8EF5-DF378E14F9A0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D5D9-443E-42D7-804E-3EE2625AE7F2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60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EBD1-CD15-4EBD-8EF5-DF378E14F9A0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D5D9-443E-42D7-804E-3EE2625AE7F2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390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EBD1-CD15-4EBD-8EF5-DF378E14F9A0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D5D9-443E-42D7-804E-3EE2625AE7F2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53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EBD1-CD15-4EBD-8EF5-DF378E14F9A0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D5D9-443E-42D7-804E-3EE2625AE7F2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652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EBD1-CD15-4EBD-8EF5-DF378E14F9A0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D5D9-443E-42D7-804E-3EE2625AE7F2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86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EBD1-CD15-4EBD-8EF5-DF378E14F9A0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D5D9-443E-42D7-804E-3EE2625AE7F2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12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EBD1-CD15-4EBD-8EF5-DF378E14F9A0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D5D9-443E-42D7-804E-3EE2625AE7F2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460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9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9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EBD1-CD15-4EBD-8EF5-DF378E14F9A0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D5D9-443E-42D7-804E-3EE2625AE7F2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595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  <a:prstGeom prst="rect">
            <a:avLst/>
          </a:prstGeom>
        </p:spPr>
        <p:txBody>
          <a:bodyPr anchor="b"/>
          <a:lstStyle>
            <a:lvl1pPr algn="ctr">
              <a:defRPr sz="5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761970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582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89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/Relationships>
</file>

<file path=ppt/slideMasters/_rels/slideMaster19.xml.rels><?xml version="1.0" encoding="UTF-8" standalone="yes"?>
<Relationships xmlns="http://schemas.openxmlformats.org/package/2006/relationships"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19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054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EA6E5B-2F8D-4330-AFEA-C27D7FBAE766}" type="datetimeFigureOut">
              <a:rPr lang="es-ES_tradnl" smtClean="0"/>
              <a:pPr/>
              <a:t>28/12/2017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054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054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91B795-6D85-4FA8-8B73-1380C4E60126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54795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54000"/>
            <a:ext cx="7239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143000"/>
            <a:ext cx="7239000" cy="393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5207000"/>
            <a:ext cx="1295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28/12/2017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5207000"/>
            <a:ext cx="2895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5207000"/>
            <a:ext cx="1295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22079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1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054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054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054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5246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051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srgbClr val="DAC9E3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DAC9E3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051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DAC9E3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051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srgbClr val="DAC9E3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DAC9E3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3309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1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04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04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04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7369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54000"/>
            <a:ext cx="7239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143000"/>
            <a:ext cx="7239000" cy="393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5207000"/>
            <a:ext cx="1295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28/12/2017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5207000"/>
            <a:ext cx="2895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5207000"/>
            <a:ext cx="1295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10716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043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28/12/2017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043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043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42463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066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ADEB2-8EBB-49AC-B182-C739B0A6ED3D}" type="datetimeFigureOut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28/12/2017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066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066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4918-19E8-4585-AD58-874339C4D45A}" type="slidenum">
              <a:rPr lang="es-ES_tradnl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1795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1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061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061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061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426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1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054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054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054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8118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1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046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28/12/2017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046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046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8228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54000"/>
            <a:ext cx="7239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143000"/>
            <a:ext cx="7239000" cy="393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5207000"/>
            <a:ext cx="1295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28/12/2017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5207000"/>
            <a:ext cx="2895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5207000"/>
            <a:ext cx="1295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14796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54000"/>
            <a:ext cx="7239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143000"/>
            <a:ext cx="7239000" cy="393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5207000"/>
            <a:ext cx="1295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28/12/2017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5207000"/>
            <a:ext cx="2895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5207000"/>
            <a:ext cx="1295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3488109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54000"/>
            <a:ext cx="7239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143000"/>
            <a:ext cx="7239000" cy="393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5207000"/>
            <a:ext cx="1295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28/12/2017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5207000"/>
            <a:ext cx="2895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5207000"/>
            <a:ext cx="1295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8078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54000"/>
            <a:ext cx="7239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143000"/>
            <a:ext cx="7239000" cy="393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5207000"/>
            <a:ext cx="1295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28/12/2017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5207000"/>
            <a:ext cx="2895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5207000"/>
            <a:ext cx="1295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373178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54000"/>
            <a:ext cx="7239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143000"/>
            <a:ext cx="7239000" cy="393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5207000"/>
            <a:ext cx="1295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28/12/2017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5207000"/>
            <a:ext cx="2895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5207000"/>
            <a:ext cx="1295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048671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54000"/>
            <a:ext cx="7239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143000"/>
            <a:ext cx="7239000" cy="393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 smtClean="0"/>
              <a:t>Haga clic para modificar estilos de título</a:t>
            </a:r>
          </a:p>
          <a:p>
            <a:pPr lvl="1"/>
            <a:r>
              <a:rPr lang="en-GB" altLang="es-ES_tradnl" smtClean="0"/>
              <a:t>Segundo nivel</a:t>
            </a:r>
          </a:p>
          <a:p>
            <a:pPr lvl="2"/>
            <a:r>
              <a:rPr lang="en-GB" altLang="es-ES_tradnl" smtClean="0"/>
              <a:t>Tercer nivel</a:t>
            </a:r>
          </a:p>
          <a:p>
            <a:pPr lvl="3"/>
            <a:r>
              <a:rPr lang="en-GB" altLang="es-ES_tradnl" smtClean="0"/>
              <a:t>Cuarto nivel</a:t>
            </a:r>
          </a:p>
          <a:p>
            <a:pPr lvl="4"/>
            <a:r>
              <a:rPr lang="en-GB" alt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5207000"/>
            <a:ext cx="1295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28/12/2017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5207000"/>
            <a:ext cx="2895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5207000"/>
            <a:ext cx="1295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 smtClean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579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63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CEBD1-CD15-4EBD-8EF5-DF378E14F9A0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28/12/2017</a:t>
            </a:fld>
            <a:endParaRPr lang="es-ES_tradnl" smtClean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63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smtClean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63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FD5D9-443E-42D7-804E-3EE2625AE7F2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 smtClean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5761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167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11006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667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80985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761970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142954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523939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85739" indent="-285739" algn="l" rtl="0" fontAlgn="base">
        <a:spcBef>
          <a:spcPct val="20000"/>
        </a:spcBef>
        <a:spcAft>
          <a:spcPct val="0"/>
        </a:spcAft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1pPr>
      <a:lvl2pPr marL="619100" indent="-238115" algn="l" rtl="0" fontAlgn="base">
        <a:spcBef>
          <a:spcPct val="20000"/>
        </a:spcBef>
        <a:spcAft>
          <a:spcPct val="0"/>
        </a:spcAft>
        <a:buChar char="–"/>
        <a:defRPr sz="2333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rtl="0" fontAlgn="base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rtl="0" fontAlgn="base">
        <a:spcBef>
          <a:spcPct val="20000"/>
        </a:spcBef>
        <a:spcAft>
          <a:spcPct val="0"/>
        </a:spcAft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rtl="0" fontAlgn="base">
        <a:spcBef>
          <a:spcPct val="20000"/>
        </a:spcBef>
        <a:spcAft>
          <a:spcPct val="0"/>
        </a:spcAft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0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4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5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6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7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9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5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99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smtClean="0"/>
              <a:t>Álbum de fotografías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_tradnl" smtClean="0"/>
              <a:t>por Maria</a:t>
            </a:r>
            <a:endParaRPr lang="es-ES_tradnl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62903" y="265212"/>
            <a:ext cx="86181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Rosewood Std Regular" pitchFamily="82" charset="0"/>
              </a:rPr>
              <a:t>SANTIAGO  DE  COMPOSTELA</a:t>
            </a:r>
            <a:endParaRPr lang="es-E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Rosewood Std Regular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883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5000">
        <p:cut/>
        <p:sndAc>
          <p:stSnd>
            <p:snd r:embed="rId2" name="MOZART  Concierto para violín n.wav"/>
          </p:stSnd>
        </p:sndAc>
      </p:transition>
    </mc:Choice>
    <mc:Fallback xmlns="">
      <p:transition advTm="5000">
        <p:cut/>
        <p:sndAc>
          <p:stSnd>
            <p:snd r:embed="rId4" name="MOZART  Concierto para violín 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/>
          <p:nvPr/>
        </p:nvSpPr>
        <p:spPr bwMode="auto">
          <a:xfrm rot="13023370" flipV="1">
            <a:off x="3368093" y="-224630"/>
            <a:ext cx="643309" cy="2094398"/>
          </a:xfrm>
          <a:custGeom>
            <a:avLst/>
            <a:gdLst/>
            <a:ahLst/>
            <a:cxnLst/>
            <a:rect l="l" t="t" r="r" b="b"/>
            <a:pathLst>
              <a:path w="643309" h="2513278">
                <a:moveTo>
                  <a:pt x="599743" y="1617265"/>
                </a:moveTo>
                <a:cubicBezTo>
                  <a:pt x="643185" y="1120503"/>
                  <a:pt x="451804" y="770763"/>
                  <a:pt x="511684" y="648243"/>
                </a:cubicBezTo>
                <a:lnTo>
                  <a:pt x="509551" y="643600"/>
                </a:lnTo>
                <a:cubicBezTo>
                  <a:pt x="576969" y="390531"/>
                  <a:pt x="591269" y="1057489"/>
                  <a:pt x="633793" y="1236339"/>
                </a:cubicBezTo>
                <a:cubicBezTo>
                  <a:pt x="633010" y="1060356"/>
                  <a:pt x="662754" y="957885"/>
                  <a:pt x="620877" y="588097"/>
                </a:cubicBezTo>
                <a:cubicBezTo>
                  <a:pt x="597786" y="399861"/>
                  <a:pt x="561780" y="308529"/>
                  <a:pt x="530470" y="243926"/>
                </a:cubicBezTo>
                <a:lnTo>
                  <a:pt x="482332" y="397634"/>
                </a:lnTo>
                <a:cubicBezTo>
                  <a:pt x="508281" y="494805"/>
                  <a:pt x="488477" y="538263"/>
                  <a:pt x="471964" y="561800"/>
                </a:cubicBezTo>
                <a:lnTo>
                  <a:pt x="471764" y="561364"/>
                </a:lnTo>
                <a:cubicBezTo>
                  <a:pt x="470761" y="563337"/>
                  <a:pt x="469763" y="565200"/>
                  <a:pt x="468706" y="566663"/>
                </a:cubicBezTo>
                <a:cubicBezTo>
                  <a:pt x="463974" y="573096"/>
                  <a:pt x="459841" y="577932"/>
                  <a:pt x="457669" y="582264"/>
                </a:cubicBezTo>
                <a:cubicBezTo>
                  <a:pt x="390747" y="649689"/>
                  <a:pt x="347350" y="228275"/>
                  <a:pt x="370790" y="0"/>
                </a:cubicBezTo>
                <a:cubicBezTo>
                  <a:pt x="285862" y="365333"/>
                  <a:pt x="386445" y="697251"/>
                  <a:pt x="394273" y="738462"/>
                </a:cubicBezTo>
                <a:cubicBezTo>
                  <a:pt x="533210" y="1195129"/>
                  <a:pt x="572347" y="1304283"/>
                  <a:pt x="599743" y="1617265"/>
                </a:cubicBezTo>
                <a:close/>
                <a:moveTo>
                  <a:pt x="367355" y="2361416"/>
                </a:moveTo>
                <a:cubicBezTo>
                  <a:pt x="502301" y="1860742"/>
                  <a:pt x="375419" y="1557215"/>
                  <a:pt x="360078" y="1470882"/>
                </a:cubicBezTo>
                <a:cubicBezTo>
                  <a:pt x="276129" y="1081950"/>
                  <a:pt x="95901" y="920237"/>
                  <a:pt x="161065" y="137013"/>
                </a:cubicBezTo>
                <a:cubicBezTo>
                  <a:pt x="1006" y="528683"/>
                  <a:pt x="152088" y="1180987"/>
                  <a:pt x="181062" y="1288633"/>
                </a:cubicBezTo>
                <a:cubicBezTo>
                  <a:pt x="382880" y="1809959"/>
                  <a:pt x="389794" y="2144163"/>
                  <a:pt x="367355" y="2361416"/>
                </a:cubicBezTo>
                <a:close/>
                <a:moveTo>
                  <a:pt x="482244" y="2376265"/>
                </a:moveTo>
                <a:cubicBezTo>
                  <a:pt x="642303" y="1984595"/>
                  <a:pt x="491221" y="1332291"/>
                  <a:pt x="462247" y="1224645"/>
                </a:cubicBezTo>
                <a:cubicBezTo>
                  <a:pt x="260429" y="703320"/>
                  <a:pt x="253515" y="369115"/>
                  <a:pt x="275954" y="151862"/>
                </a:cubicBezTo>
                <a:cubicBezTo>
                  <a:pt x="141008" y="652536"/>
                  <a:pt x="267890" y="956064"/>
                  <a:pt x="283231" y="1042396"/>
                </a:cubicBezTo>
                <a:cubicBezTo>
                  <a:pt x="367180" y="1431329"/>
                  <a:pt x="547408" y="1593041"/>
                  <a:pt x="482244" y="2376265"/>
                </a:cubicBezTo>
                <a:close/>
                <a:moveTo>
                  <a:pt x="272519" y="2513278"/>
                </a:moveTo>
                <a:cubicBezTo>
                  <a:pt x="357447" y="2147945"/>
                  <a:pt x="256864" y="1816028"/>
                  <a:pt x="249036" y="1774816"/>
                </a:cubicBezTo>
                <a:cubicBezTo>
                  <a:pt x="110099" y="1318150"/>
                  <a:pt x="70962" y="1208996"/>
                  <a:pt x="43566" y="896013"/>
                </a:cubicBezTo>
                <a:cubicBezTo>
                  <a:pt x="124" y="1392776"/>
                  <a:pt x="191505" y="1742516"/>
                  <a:pt x="131625" y="1865036"/>
                </a:cubicBezTo>
                <a:lnTo>
                  <a:pt x="133758" y="1869678"/>
                </a:lnTo>
                <a:cubicBezTo>
                  <a:pt x="66340" y="2122747"/>
                  <a:pt x="52040" y="1455790"/>
                  <a:pt x="9516" y="1276939"/>
                </a:cubicBezTo>
                <a:cubicBezTo>
                  <a:pt x="10299" y="1452923"/>
                  <a:pt x="-19445" y="1555393"/>
                  <a:pt x="22432" y="1925182"/>
                </a:cubicBezTo>
                <a:cubicBezTo>
                  <a:pt x="45523" y="2113417"/>
                  <a:pt x="81529" y="2204750"/>
                  <a:pt x="112839" y="2269352"/>
                </a:cubicBezTo>
                <a:lnTo>
                  <a:pt x="160977" y="2115644"/>
                </a:lnTo>
                <a:cubicBezTo>
                  <a:pt x="135028" y="2018474"/>
                  <a:pt x="154832" y="1975015"/>
                  <a:pt x="171345" y="1951479"/>
                </a:cubicBezTo>
                <a:lnTo>
                  <a:pt x="171545" y="1951914"/>
                </a:lnTo>
                <a:cubicBezTo>
                  <a:pt x="172548" y="1949942"/>
                  <a:pt x="173546" y="1948078"/>
                  <a:pt x="174603" y="1946615"/>
                </a:cubicBezTo>
                <a:cubicBezTo>
                  <a:pt x="179335" y="1940183"/>
                  <a:pt x="183468" y="1935346"/>
                  <a:pt x="185640" y="1931015"/>
                </a:cubicBezTo>
                <a:cubicBezTo>
                  <a:pt x="252563" y="1863589"/>
                  <a:pt x="295960" y="2285003"/>
                  <a:pt x="272519" y="2513278"/>
                </a:cubicBezTo>
                <a:close/>
              </a:path>
            </a:pathLst>
          </a:custGeom>
          <a:gradFill rotWithShape="1">
            <a:gsLst>
              <a:gs pos="0">
                <a:srgbClr val="E1D5A3">
                  <a:shade val="51000"/>
                  <a:satMod val="130000"/>
                </a:srgbClr>
              </a:gs>
              <a:gs pos="80000">
                <a:srgbClr val="E1D5A3">
                  <a:shade val="93000"/>
                  <a:satMod val="130000"/>
                </a:srgbClr>
              </a:gs>
              <a:gs pos="100000">
                <a:srgbClr val="E1D5A3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DAC9E3"/>
              </a:solidFill>
            </a:endParaRPr>
          </a:p>
        </p:txBody>
      </p:sp>
      <p:sp>
        <p:nvSpPr>
          <p:cNvPr id="11" name="10 Forma libre"/>
          <p:cNvSpPr/>
          <p:nvPr/>
        </p:nvSpPr>
        <p:spPr bwMode="auto">
          <a:xfrm rot="19376630" flipH="1" flipV="1">
            <a:off x="5050408" y="-252803"/>
            <a:ext cx="643309" cy="2094398"/>
          </a:xfrm>
          <a:custGeom>
            <a:avLst/>
            <a:gdLst/>
            <a:ahLst/>
            <a:cxnLst/>
            <a:rect l="l" t="t" r="r" b="b"/>
            <a:pathLst>
              <a:path w="643309" h="2513278">
                <a:moveTo>
                  <a:pt x="599743" y="1617265"/>
                </a:moveTo>
                <a:cubicBezTo>
                  <a:pt x="643185" y="1120503"/>
                  <a:pt x="451804" y="770763"/>
                  <a:pt x="511684" y="648243"/>
                </a:cubicBezTo>
                <a:lnTo>
                  <a:pt x="509551" y="643600"/>
                </a:lnTo>
                <a:cubicBezTo>
                  <a:pt x="576969" y="390531"/>
                  <a:pt x="591269" y="1057489"/>
                  <a:pt x="633793" y="1236339"/>
                </a:cubicBezTo>
                <a:cubicBezTo>
                  <a:pt x="633010" y="1060356"/>
                  <a:pt x="662754" y="957885"/>
                  <a:pt x="620877" y="588097"/>
                </a:cubicBezTo>
                <a:cubicBezTo>
                  <a:pt x="597786" y="399861"/>
                  <a:pt x="561780" y="308529"/>
                  <a:pt x="530470" y="243926"/>
                </a:cubicBezTo>
                <a:lnTo>
                  <a:pt x="482332" y="397634"/>
                </a:lnTo>
                <a:cubicBezTo>
                  <a:pt x="508281" y="494805"/>
                  <a:pt x="488477" y="538263"/>
                  <a:pt x="471964" y="561800"/>
                </a:cubicBezTo>
                <a:lnTo>
                  <a:pt x="471764" y="561364"/>
                </a:lnTo>
                <a:cubicBezTo>
                  <a:pt x="470761" y="563337"/>
                  <a:pt x="469763" y="565200"/>
                  <a:pt x="468706" y="566663"/>
                </a:cubicBezTo>
                <a:cubicBezTo>
                  <a:pt x="463974" y="573096"/>
                  <a:pt x="459841" y="577932"/>
                  <a:pt x="457669" y="582264"/>
                </a:cubicBezTo>
                <a:cubicBezTo>
                  <a:pt x="390747" y="649689"/>
                  <a:pt x="347350" y="228275"/>
                  <a:pt x="370790" y="0"/>
                </a:cubicBezTo>
                <a:cubicBezTo>
                  <a:pt x="285862" y="365333"/>
                  <a:pt x="386445" y="697251"/>
                  <a:pt x="394273" y="738462"/>
                </a:cubicBezTo>
                <a:cubicBezTo>
                  <a:pt x="533210" y="1195129"/>
                  <a:pt x="572347" y="1304283"/>
                  <a:pt x="599743" y="1617265"/>
                </a:cubicBezTo>
                <a:close/>
                <a:moveTo>
                  <a:pt x="367355" y="2361416"/>
                </a:moveTo>
                <a:cubicBezTo>
                  <a:pt x="502301" y="1860742"/>
                  <a:pt x="375419" y="1557215"/>
                  <a:pt x="360078" y="1470882"/>
                </a:cubicBezTo>
                <a:cubicBezTo>
                  <a:pt x="276129" y="1081950"/>
                  <a:pt x="95901" y="920237"/>
                  <a:pt x="161065" y="137013"/>
                </a:cubicBezTo>
                <a:cubicBezTo>
                  <a:pt x="1006" y="528683"/>
                  <a:pt x="152088" y="1180987"/>
                  <a:pt x="181062" y="1288633"/>
                </a:cubicBezTo>
                <a:cubicBezTo>
                  <a:pt x="382880" y="1809959"/>
                  <a:pt x="389794" y="2144163"/>
                  <a:pt x="367355" y="2361416"/>
                </a:cubicBezTo>
                <a:close/>
                <a:moveTo>
                  <a:pt x="482244" y="2376265"/>
                </a:moveTo>
                <a:cubicBezTo>
                  <a:pt x="642303" y="1984595"/>
                  <a:pt x="491221" y="1332291"/>
                  <a:pt x="462247" y="1224645"/>
                </a:cubicBezTo>
                <a:cubicBezTo>
                  <a:pt x="260429" y="703320"/>
                  <a:pt x="253515" y="369115"/>
                  <a:pt x="275954" y="151862"/>
                </a:cubicBezTo>
                <a:cubicBezTo>
                  <a:pt x="141008" y="652536"/>
                  <a:pt x="267890" y="956064"/>
                  <a:pt x="283231" y="1042396"/>
                </a:cubicBezTo>
                <a:cubicBezTo>
                  <a:pt x="367180" y="1431329"/>
                  <a:pt x="547408" y="1593041"/>
                  <a:pt x="482244" y="2376265"/>
                </a:cubicBezTo>
                <a:close/>
                <a:moveTo>
                  <a:pt x="272519" y="2513278"/>
                </a:moveTo>
                <a:cubicBezTo>
                  <a:pt x="357447" y="2147945"/>
                  <a:pt x="256864" y="1816028"/>
                  <a:pt x="249036" y="1774816"/>
                </a:cubicBezTo>
                <a:cubicBezTo>
                  <a:pt x="110099" y="1318150"/>
                  <a:pt x="70962" y="1208996"/>
                  <a:pt x="43566" y="896013"/>
                </a:cubicBezTo>
                <a:cubicBezTo>
                  <a:pt x="124" y="1392776"/>
                  <a:pt x="191505" y="1742516"/>
                  <a:pt x="131625" y="1865036"/>
                </a:cubicBezTo>
                <a:lnTo>
                  <a:pt x="133758" y="1869678"/>
                </a:lnTo>
                <a:cubicBezTo>
                  <a:pt x="66340" y="2122747"/>
                  <a:pt x="52040" y="1455790"/>
                  <a:pt x="9516" y="1276939"/>
                </a:cubicBezTo>
                <a:cubicBezTo>
                  <a:pt x="10299" y="1452923"/>
                  <a:pt x="-19445" y="1555393"/>
                  <a:pt x="22432" y="1925182"/>
                </a:cubicBezTo>
                <a:cubicBezTo>
                  <a:pt x="45523" y="2113417"/>
                  <a:pt x="81529" y="2204750"/>
                  <a:pt x="112839" y="2269352"/>
                </a:cubicBezTo>
                <a:lnTo>
                  <a:pt x="160977" y="2115644"/>
                </a:lnTo>
                <a:cubicBezTo>
                  <a:pt x="135028" y="2018474"/>
                  <a:pt x="154832" y="1975015"/>
                  <a:pt x="171345" y="1951479"/>
                </a:cubicBezTo>
                <a:lnTo>
                  <a:pt x="171545" y="1951914"/>
                </a:lnTo>
                <a:cubicBezTo>
                  <a:pt x="172548" y="1949942"/>
                  <a:pt x="173546" y="1948078"/>
                  <a:pt x="174603" y="1946615"/>
                </a:cubicBezTo>
                <a:cubicBezTo>
                  <a:pt x="179335" y="1940183"/>
                  <a:pt x="183468" y="1935346"/>
                  <a:pt x="185640" y="1931015"/>
                </a:cubicBezTo>
                <a:cubicBezTo>
                  <a:pt x="252563" y="1863589"/>
                  <a:pt x="295960" y="2285003"/>
                  <a:pt x="272519" y="2513278"/>
                </a:cubicBezTo>
                <a:close/>
              </a:path>
            </a:pathLst>
          </a:custGeom>
          <a:gradFill rotWithShape="1">
            <a:gsLst>
              <a:gs pos="0">
                <a:srgbClr val="E1D5A3">
                  <a:shade val="51000"/>
                  <a:satMod val="130000"/>
                </a:srgbClr>
              </a:gs>
              <a:gs pos="80000">
                <a:srgbClr val="E1D5A3">
                  <a:shade val="93000"/>
                  <a:satMod val="130000"/>
                </a:srgbClr>
              </a:gs>
              <a:gs pos="100000">
                <a:srgbClr val="E1D5A3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DAC9E3"/>
              </a:solidFill>
            </a:endParaRPr>
          </a:p>
        </p:txBody>
      </p:sp>
      <p:sp>
        <p:nvSpPr>
          <p:cNvPr id="12" name="11 Forma libre"/>
          <p:cNvSpPr/>
          <p:nvPr/>
        </p:nvSpPr>
        <p:spPr bwMode="auto">
          <a:xfrm rot="13023370" flipV="1">
            <a:off x="2600021" y="1127350"/>
            <a:ext cx="643309" cy="2094398"/>
          </a:xfrm>
          <a:custGeom>
            <a:avLst/>
            <a:gdLst/>
            <a:ahLst/>
            <a:cxnLst/>
            <a:rect l="l" t="t" r="r" b="b"/>
            <a:pathLst>
              <a:path w="643309" h="2513278">
                <a:moveTo>
                  <a:pt x="599743" y="1617265"/>
                </a:moveTo>
                <a:cubicBezTo>
                  <a:pt x="643185" y="1120503"/>
                  <a:pt x="451804" y="770763"/>
                  <a:pt x="511684" y="648243"/>
                </a:cubicBezTo>
                <a:lnTo>
                  <a:pt x="509551" y="643600"/>
                </a:lnTo>
                <a:cubicBezTo>
                  <a:pt x="576969" y="390531"/>
                  <a:pt x="591269" y="1057489"/>
                  <a:pt x="633793" y="1236339"/>
                </a:cubicBezTo>
                <a:cubicBezTo>
                  <a:pt x="633010" y="1060356"/>
                  <a:pt x="662754" y="957885"/>
                  <a:pt x="620877" y="588097"/>
                </a:cubicBezTo>
                <a:cubicBezTo>
                  <a:pt x="597786" y="399861"/>
                  <a:pt x="561780" y="308529"/>
                  <a:pt x="530470" y="243926"/>
                </a:cubicBezTo>
                <a:lnTo>
                  <a:pt x="482332" y="397634"/>
                </a:lnTo>
                <a:cubicBezTo>
                  <a:pt x="508281" y="494805"/>
                  <a:pt x="488477" y="538263"/>
                  <a:pt x="471964" y="561800"/>
                </a:cubicBezTo>
                <a:lnTo>
                  <a:pt x="471764" y="561364"/>
                </a:lnTo>
                <a:cubicBezTo>
                  <a:pt x="470761" y="563337"/>
                  <a:pt x="469763" y="565200"/>
                  <a:pt x="468706" y="566663"/>
                </a:cubicBezTo>
                <a:cubicBezTo>
                  <a:pt x="463974" y="573096"/>
                  <a:pt x="459841" y="577932"/>
                  <a:pt x="457669" y="582264"/>
                </a:cubicBezTo>
                <a:cubicBezTo>
                  <a:pt x="390747" y="649689"/>
                  <a:pt x="347350" y="228275"/>
                  <a:pt x="370790" y="0"/>
                </a:cubicBezTo>
                <a:cubicBezTo>
                  <a:pt x="285862" y="365333"/>
                  <a:pt x="386445" y="697251"/>
                  <a:pt x="394273" y="738462"/>
                </a:cubicBezTo>
                <a:cubicBezTo>
                  <a:pt x="533210" y="1195129"/>
                  <a:pt x="572347" y="1304283"/>
                  <a:pt x="599743" y="1617265"/>
                </a:cubicBezTo>
                <a:close/>
                <a:moveTo>
                  <a:pt x="367355" y="2361416"/>
                </a:moveTo>
                <a:cubicBezTo>
                  <a:pt x="502301" y="1860742"/>
                  <a:pt x="375419" y="1557215"/>
                  <a:pt x="360078" y="1470882"/>
                </a:cubicBezTo>
                <a:cubicBezTo>
                  <a:pt x="276129" y="1081950"/>
                  <a:pt x="95901" y="920237"/>
                  <a:pt x="161065" y="137013"/>
                </a:cubicBezTo>
                <a:cubicBezTo>
                  <a:pt x="1006" y="528683"/>
                  <a:pt x="152088" y="1180987"/>
                  <a:pt x="181062" y="1288633"/>
                </a:cubicBezTo>
                <a:cubicBezTo>
                  <a:pt x="382880" y="1809959"/>
                  <a:pt x="389794" y="2144163"/>
                  <a:pt x="367355" y="2361416"/>
                </a:cubicBezTo>
                <a:close/>
                <a:moveTo>
                  <a:pt x="482244" y="2376265"/>
                </a:moveTo>
                <a:cubicBezTo>
                  <a:pt x="642303" y="1984595"/>
                  <a:pt x="491221" y="1332291"/>
                  <a:pt x="462247" y="1224645"/>
                </a:cubicBezTo>
                <a:cubicBezTo>
                  <a:pt x="260429" y="703320"/>
                  <a:pt x="253515" y="369115"/>
                  <a:pt x="275954" y="151862"/>
                </a:cubicBezTo>
                <a:cubicBezTo>
                  <a:pt x="141008" y="652536"/>
                  <a:pt x="267890" y="956064"/>
                  <a:pt x="283231" y="1042396"/>
                </a:cubicBezTo>
                <a:cubicBezTo>
                  <a:pt x="367180" y="1431329"/>
                  <a:pt x="547408" y="1593041"/>
                  <a:pt x="482244" y="2376265"/>
                </a:cubicBezTo>
                <a:close/>
                <a:moveTo>
                  <a:pt x="272519" y="2513278"/>
                </a:moveTo>
                <a:cubicBezTo>
                  <a:pt x="357447" y="2147945"/>
                  <a:pt x="256864" y="1816028"/>
                  <a:pt x="249036" y="1774816"/>
                </a:cubicBezTo>
                <a:cubicBezTo>
                  <a:pt x="110099" y="1318150"/>
                  <a:pt x="70962" y="1208996"/>
                  <a:pt x="43566" y="896013"/>
                </a:cubicBezTo>
                <a:cubicBezTo>
                  <a:pt x="124" y="1392776"/>
                  <a:pt x="191505" y="1742516"/>
                  <a:pt x="131625" y="1865036"/>
                </a:cubicBezTo>
                <a:lnTo>
                  <a:pt x="133758" y="1869678"/>
                </a:lnTo>
                <a:cubicBezTo>
                  <a:pt x="66340" y="2122747"/>
                  <a:pt x="52040" y="1455790"/>
                  <a:pt x="9516" y="1276939"/>
                </a:cubicBezTo>
                <a:cubicBezTo>
                  <a:pt x="10299" y="1452923"/>
                  <a:pt x="-19445" y="1555393"/>
                  <a:pt x="22432" y="1925182"/>
                </a:cubicBezTo>
                <a:cubicBezTo>
                  <a:pt x="45523" y="2113417"/>
                  <a:pt x="81529" y="2204750"/>
                  <a:pt x="112839" y="2269352"/>
                </a:cubicBezTo>
                <a:lnTo>
                  <a:pt x="160977" y="2115644"/>
                </a:lnTo>
                <a:cubicBezTo>
                  <a:pt x="135028" y="2018474"/>
                  <a:pt x="154832" y="1975015"/>
                  <a:pt x="171345" y="1951479"/>
                </a:cubicBezTo>
                <a:lnTo>
                  <a:pt x="171545" y="1951914"/>
                </a:lnTo>
                <a:cubicBezTo>
                  <a:pt x="172548" y="1949942"/>
                  <a:pt x="173546" y="1948078"/>
                  <a:pt x="174603" y="1946615"/>
                </a:cubicBezTo>
                <a:cubicBezTo>
                  <a:pt x="179335" y="1940183"/>
                  <a:pt x="183468" y="1935346"/>
                  <a:pt x="185640" y="1931015"/>
                </a:cubicBezTo>
                <a:cubicBezTo>
                  <a:pt x="252563" y="1863589"/>
                  <a:pt x="295960" y="2285003"/>
                  <a:pt x="272519" y="2513278"/>
                </a:cubicBezTo>
                <a:close/>
              </a:path>
            </a:pathLst>
          </a:custGeom>
          <a:gradFill rotWithShape="1">
            <a:gsLst>
              <a:gs pos="0">
                <a:srgbClr val="E1D5A3">
                  <a:shade val="51000"/>
                  <a:satMod val="130000"/>
                </a:srgbClr>
              </a:gs>
              <a:gs pos="80000">
                <a:srgbClr val="E1D5A3">
                  <a:shade val="93000"/>
                  <a:satMod val="130000"/>
                </a:srgbClr>
              </a:gs>
              <a:gs pos="100000">
                <a:srgbClr val="E1D5A3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DAC9E3"/>
              </a:solidFill>
            </a:endParaRPr>
          </a:p>
        </p:txBody>
      </p:sp>
      <p:sp>
        <p:nvSpPr>
          <p:cNvPr id="13" name="12 Forma libre"/>
          <p:cNvSpPr/>
          <p:nvPr/>
        </p:nvSpPr>
        <p:spPr bwMode="auto">
          <a:xfrm rot="19376630" flipH="1" flipV="1">
            <a:off x="5840363" y="1067344"/>
            <a:ext cx="643309" cy="2094398"/>
          </a:xfrm>
          <a:custGeom>
            <a:avLst/>
            <a:gdLst/>
            <a:ahLst/>
            <a:cxnLst/>
            <a:rect l="l" t="t" r="r" b="b"/>
            <a:pathLst>
              <a:path w="643309" h="2513278">
                <a:moveTo>
                  <a:pt x="599743" y="1617265"/>
                </a:moveTo>
                <a:cubicBezTo>
                  <a:pt x="643185" y="1120503"/>
                  <a:pt x="451804" y="770763"/>
                  <a:pt x="511684" y="648243"/>
                </a:cubicBezTo>
                <a:lnTo>
                  <a:pt x="509551" y="643600"/>
                </a:lnTo>
                <a:cubicBezTo>
                  <a:pt x="576969" y="390531"/>
                  <a:pt x="591269" y="1057489"/>
                  <a:pt x="633793" y="1236339"/>
                </a:cubicBezTo>
                <a:cubicBezTo>
                  <a:pt x="633010" y="1060356"/>
                  <a:pt x="662754" y="957885"/>
                  <a:pt x="620877" y="588097"/>
                </a:cubicBezTo>
                <a:cubicBezTo>
                  <a:pt x="597786" y="399861"/>
                  <a:pt x="561780" y="308529"/>
                  <a:pt x="530470" y="243926"/>
                </a:cubicBezTo>
                <a:lnTo>
                  <a:pt x="482332" y="397634"/>
                </a:lnTo>
                <a:cubicBezTo>
                  <a:pt x="508281" y="494805"/>
                  <a:pt x="488477" y="538263"/>
                  <a:pt x="471964" y="561800"/>
                </a:cubicBezTo>
                <a:lnTo>
                  <a:pt x="471764" y="561364"/>
                </a:lnTo>
                <a:cubicBezTo>
                  <a:pt x="470761" y="563337"/>
                  <a:pt x="469763" y="565200"/>
                  <a:pt x="468706" y="566663"/>
                </a:cubicBezTo>
                <a:cubicBezTo>
                  <a:pt x="463974" y="573096"/>
                  <a:pt x="459841" y="577932"/>
                  <a:pt x="457669" y="582264"/>
                </a:cubicBezTo>
                <a:cubicBezTo>
                  <a:pt x="390747" y="649689"/>
                  <a:pt x="347350" y="228275"/>
                  <a:pt x="370790" y="0"/>
                </a:cubicBezTo>
                <a:cubicBezTo>
                  <a:pt x="285862" y="365333"/>
                  <a:pt x="386445" y="697251"/>
                  <a:pt x="394273" y="738462"/>
                </a:cubicBezTo>
                <a:cubicBezTo>
                  <a:pt x="533210" y="1195129"/>
                  <a:pt x="572347" y="1304283"/>
                  <a:pt x="599743" y="1617265"/>
                </a:cubicBezTo>
                <a:close/>
                <a:moveTo>
                  <a:pt x="367355" y="2361416"/>
                </a:moveTo>
                <a:cubicBezTo>
                  <a:pt x="502301" y="1860742"/>
                  <a:pt x="375419" y="1557215"/>
                  <a:pt x="360078" y="1470882"/>
                </a:cubicBezTo>
                <a:cubicBezTo>
                  <a:pt x="276129" y="1081950"/>
                  <a:pt x="95901" y="920237"/>
                  <a:pt x="161065" y="137013"/>
                </a:cubicBezTo>
                <a:cubicBezTo>
                  <a:pt x="1006" y="528683"/>
                  <a:pt x="152088" y="1180987"/>
                  <a:pt x="181062" y="1288633"/>
                </a:cubicBezTo>
                <a:cubicBezTo>
                  <a:pt x="382880" y="1809959"/>
                  <a:pt x="389794" y="2144163"/>
                  <a:pt x="367355" y="2361416"/>
                </a:cubicBezTo>
                <a:close/>
                <a:moveTo>
                  <a:pt x="482244" y="2376265"/>
                </a:moveTo>
                <a:cubicBezTo>
                  <a:pt x="642303" y="1984595"/>
                  <a:pt x="491221" y="1332291"/>
                  <a:pt x="462247" y="1224645"/>
                </a:cubicBezTo>
                <a:cubicBezTo>
                  <a:pt x="260429" y="703320"/>
                  <a:pt x="253515" y="369115"/>
                  <a:pt x="275954" y="151862"/>
                </a:cubicBezTo>
                <a:cubicBezTo>
                  <a:pt x="141008" y="652536"/>
                  <a:pt x="267890" y="956064"/>
                  <a:pt x="283231" y="1042396"/>
                </a:cubicBezTo>
                <a:cubicBezTo>
                  <a:pt x="367180" y="1431329"/>
                  <a:pt x="547408" y="1593041"/>
                  <a:pt x="482244" y="2376265"/>
                </a:cubicBezTo>
                <a:close/>
                <a:moveTo>
                  <a:pt x="272519" y="2513278"/>
                </a:moveTo>
                <a:cubicBezTo>
                  <a:pt x="357447" y="2147945"/>
                  <a:pt x="256864" y="1816028"/>
                  <a:pt x="249036" y="1774816"/>
                </a:cubicBezTo>
                <a:cubicBezTo>
                  <a:pt x="110099" y="1318150"/>
                  <a:pt x="70962" y="1208996"/>
                  <a:pt x="43566" y="896013"/>
                </a:cubicBezTo>
                <a:cubicBezTo>
                  <a:pt x="124" y="1392776"/>
                  <a:pt x="191505" y="1742516"/>
                  <a:pt x="131625" y="1865036"/>
                </a:cubicBezTo>
                <a:lnTo>
                  <a:pt x="133758" y="1869678"/>
                </a:lnTo>
                <a:cubicBezTo>
                  <a:pt x="66340" y="2122747"/>
                  <a:pt x="52040" y="1455790"/>
                  <a:pt x="9516" y="1276939"/>
                </a:cubicBezTo>
                <a:cubicBezTo>
                  <a:pt x="10299" y="1452923"/>
                  <a:pt x="-19445" y="1555393"/>
                  <a:pt x="22432" y="1925182"/>
                </a:cubicBezTo>
                <a:cubicBezTo>
                  <a:pt x="45523" y="2113417"/>
                  <a:pt x="81529" y="2204750"/>
                  <a:pt x="112839" y="2269352"/>
                </a:cubicBezTo>
                <a:lnTo>
                  <a:pt x="160977" y="2115644"/>
                </a:lnTo>
                <a:cubicBezTo>
                  <a:pt x="135028" y="2018474"/>
                  <a:pt x="154832" y="1975015"/>
                  <a:pt x="171345" y="1951479"/>
                </a:cubicBezTo>
                <a:lnTo>
                  <a:pt x="171545" y="1951914"/>
                </a:lnTo>
                <a:cubicBezTo>
                  <a:pt x="172548" y="1949942"/>
                  <a:pt x="173546" y="1948078"/>
                  <a:pt x="174603" y="1946615"/>
                </a:cubicBezTo>
                <a:cubicBezTo>
                  <a:pt x="179335" y="1940183"/>
                  <a:pt x="183468" y="1935346"/>
                  <a:pt x="185640" y="1931015"/>
                </a:cubicBezTo>
                <a:cubicBezTo>
                  <a:pt x="252563" y="1863589"/>
                  <a:pt x="295960" y="2285003"/>
                  <a:pt x="272519" y="2513278"/>
                </a:cubicBezTo>
                <a:close/>
              </a:path>
            </a:pathLst>
          </a:custGeom>
          <a:gradFill rotWithShape="1">
            <a:gsLst>
              <a:gs pos="0">
                <a:srgbClr val="E1D5A3">
                  <a:shade val="51000"/>
                  <a:satMod val="130000"/>
                </a:srgbClr>
              </a:gs>
              <a:gs pos="80000">
                <a:srgbClr val="E1D5A3">
                  <a:shade val="93000"/>
                  <a:satMod val="130000"/>
                </a:srgbClr>
              </a:gs>
              <a:gs pos="100000">
                <a:srgbClr val="E1D5A3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DAC9E3"/>
              </a:solidFill>
            </a:endParaRPr>
          </a:p>
        </p:txBody>
      </p:sp>
      <p:sp>
        <p:nvSpPr>
          <p:cNvPr id="14" name="13 Forma libre"/>
          <p:cNvSpPr/>
          <p:nvPr/>
        </p:nvSpPr>
        <p:spPr bwMode="auto">
          <a:xfrm rot="13023370" flipV="1">
            <a:off x="1808096" y="2507504"/>
            <a:ext cx="643309" cy="2094398"/>
          </a:xfrm>
          <a:custGeom>
            <a:avLst/>
            <a:gdLst/>
            <a:ahLst/>
            <a:cxnLst/>
            <a:rect l="l" t="t" r="r" b="b"/>
            <a:pathLst>
              <a:path w="643309" h="2513278">
                <a:moveTo>
                  <a:pt x="599743" y="1617265"/>
                </a:moveTo>
                <a:cubicBezTo>
                  <a:pt x="643185" y="1120503"/>
                  <a:pt x="451804" y="770763"/>
                  <a:pt x="511684" y="648243"/>
                </a:cubicBezTo>
                <a:lnTo>
                  <a:pt x="509551" y="643600"/>
                </a:lnTo>
                <a:cubicBezTo>
                  <a:pt x="576969" y="390531"/>
                  <a:pt x="591269" y="1057489"/>
                  <a:pt x="633793" y="1236339"/>
                </a:cubicBezTo>
                <a:cubicBezTo>
                  <a:pt x="633010" y="1060356"/>
                  <a:pt x="662754" y="957885"/>
                  <a:pt x="620877" y="588097"/>
                </a:cubicBezTo>
                <a:cubicBezTo>
                  <a:pt x="597786" y="399861"/>
                  <a:pt x="561780" y="308529"/>
                  <a:pt x="530470" y="243926"/>
                </a:cubicBezTo>
                <a:lnTo>
                  <a:pt x="482332" y="397634"/>
                </a:lnTo>
                <a:cubicBezTo>
                  <a:pt x="508281" y="494805"/>
                  <a:pt x="488477" y="538263"/>
                  <a:pt x="471964" y="561800"/>
                </a:cubicBezTo>
                <a:lnTo>
                  <a:pt x="471764" y="561364"/>
                </a:lnTo>
                <a:cubicBezTo>
                  <a:pt x="470761" y="563337"/>
                  <a:pt x="469763" y="565200"/>
                  <a:pt x="468706" y="566663"/>
                </a:cubicBezTo>
                <a:cubicBezTo>
                  <a:pt x="463974" y="573096"/>
                  <a:pt x="459841" y="577932"/>
                  <a:pt x="457669" y="582264"/>
                </a:cubicBezTo>
                <a:cubicBezTo>
                  <a:pt x="390747" y="649689"/>
                  <a:pt x="347350" y="228275"/>
                  <a:pt x="370790" y="0"/>
                </a:cubicBezTo>
                <a:cubicBezTo>
                  <a:pt x="285862" y="365333"/>
                  <a:pt x="386445" y="697251"/>
                  <a:pt x="394273" y="738462"/>
                </a:cubicBezTo>
                <a:cubicBezTo>
                  <a:pt x="533210" y="1195129"/>
                  <a:pt x="572347" y="1304283"/>
                  <a:pt x="599743" y="1617265"/>
                </a:cubicBezTo>
                <a:close/>
                <a:moveTo>
                  <a:pt x="367355" y="2361416"/>
                </a:moveTo>
                <a:cubicBezTo>
                  <a:pt x="502301" y="1860742"/>
                  <a:pt x="375419" y="1557215"/>
                  <a:pt x="360078" y="1470882"/>
                </a:cubicBezTo>
                <a:cubicBezTo>
                  <a:pt x="276129" y="1081950"/>
                  <a:pt x="95901" y="920237"/>
                  <a:pt x="161065" y="137013"/>
                </a:cubicBezTo>
                <a:cubicBezTo>
                  <a:pt x="1006" y="528683"/>
                  <a:pt x="152088" y="1180987"/>
                  <a:pt x="181062" y="1288633"/>
                </a:cubicBezTo>
                <a:cubicBezTo>
                  <a:pt x="382880" y="1809959"/>
                  <a:pt x="389794" y="2144163"/>
                  <a:pt x="367355" y="2361416"/>
                </a:cubicBezTo>
                <a:close/>
                <a:moveTo>
                  <a:pt x="482244" y="2376265"/>
                </a:moveTo>
                <a:cubicBezTo>
                  <a:pt x="642303" y="1984595"/>
                  <a:pt x="491221" y="1332291"/>
                  <a:pt x="462247" y="1224645"/>
                </a:cubicBezTo>
                <a:cubicBezTo>
                  <a:pt x="260429" y="703320"/>
                  <a:pt x="253515" y="369115"/>
                  <a:pt x="275954" y="151862"/>
                </a:cubicBezTo>
                <a:cubicBezTo>
                  <a:pt x="141008" y="652536"/>
                  <a:pt x="267890" y="956064"/>
                  <a:pt x="283231" y="1042396"/>
                </a:cubicBezTo>
                <a:cubicBezTo>
                  <a:pt x="367180" y="1431329"/>
                  <a:pt x="547408" y="1593041"/>
                  <a:pt x="482244" y="2376265"/>
                </a:cubicBezTo>
                <a:close/>
                <a:moveTo>
                  <a:pt x="272519" y="2513278"/>
                </a:moveTo>
                <a:cubicBezTo>
                  <a:pt x="357447" y="2147945"/>
                  <a:pt x="256864" y="1816028"/>
                  <a:pt x="249036" y="1774816"/>
                </a:cubicBezTo>
                <a:cubicBezTo>
                  <a:pt x="110099" y="1318150"/>
                  <a:pt x="70962" y="1208996"/>
                  <a:pt x="43566" y="896013"/>
                </a:cubicBezTo>
                <a:cubicBezTo>
                  <a:pt x="124" y="1392776"/>
                  <a:pt x="191505" y="1742516"/>
                  <a:pt x="131625" y="1865036"/>
                </a:cubicBezTo>
                <a:lnTo>
                  <a:pt x="133758" y="1869678"/>
                </a:lnTo>
                <a:cubicBezTo>
                  <a:pt x="66340" y="2122747"/>
                  <a:pt x="52040" y="1455790"/>
                  <a:pt x="9516" y="1276939"/>
                </a:cubicBezTo>
                <a:cubicBezTo>
                  <a:pt x="10299" y="1452923"/>
                  <a:pt x="-19445" y="1555393"/>
                  <a:pt x="22432" y="1925182"/>
                </a:cubicBezTo>
                <a:cubicBezTo>
                  <a:pt x="45523" y="2113417"/>
                  <a:pt x="81529" y="2204750"/>
                  <a:pt x="112839" y="2269352"/>
                </a:cubicBezTo>
                <a:lnTo>
                  <a:pt x="160977" y="2115644"/>
                </a:lnTo>
                <a:cubicBezTo>
                  <a:pt x="135028" y="2018474"/>
                  <a:pt x="154832" y="1975015"/>
                  <a:pt x="171345" y="1951479"/>
                </a:cubicBezTo>
                <a:lnTo>
                  <a:pt x="171545" y="1951914"/>
                </a:lnTo>
                <a:cubicBezTo>
                  <a:pt x="172548" y="1949942"/>
                  <a:pt x="173546" y="1948078"/>
                  <a:pt x="174603" y="1946615"/>
                </a:cubicBezTo>
                <a:cubicBezTo>
                  <a:pt x="179335" y="1940183"/>
                  <a:pt x="183468" y="1935346"/>
                  <a:pt x="185640" y="1931015"/>
                </a:cubicBezTo>
                <a:cubicBezTo>
                  <a:pt x="252563" y="1863589"/>
                  <a:pt x="295960" y="2285003"/>
                  <a:pt x="272519" y="2513278"/>
                </a:cubicBezTo>
                <a:close/>
              </a:path>
            </a:pathLst>
          </a:custGeom>
          <a:gradFill rotWithShape="1">
            <a:gsLst>
              <a:gs pos="0">
                <a:srgbClr val="E1D5A3">
                  <a:shade val="51000"/>
                  <a:satMod val="130000"/>
                </a:srgbClr>
              </a:gs>
              <a:gs pos="80000">
                <a:srgbClr val="E1D5A3">
                  <a:shade val="93000"/>
                  <a:satMod val="130000"/>
                </a:srgbClr>
              </a:gs>
              <a:gs pos="100000">
                <a:srgbClr val="E1D5A3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DAC9E3"/>
              </a:solidFill>
            </a:endParaRPr>
          </a:p>
        </p:txBody>
      </p:sp>
      <p:sp>
        <p:nvSpPr>
          <p:cNvPr id="15" name="14 Forma libre"/>
          <p:cNvSpPr/>
          <p:nvPr/>
        </p:nvSpPr>
        <p:spPr bwMode="auto">
          <a:xfrm rot="19376630" flipH="1" flipV="1">
            <a:off x="6560458" y="2327484"/>
            <a:ext cx="643309" cy="2094398"/>
          </a:xfrm>
          <a:custGeom>
            <a:avLst/>
            <a:gdLst/>
            <a:ahLst/>
            <a:cxnLst/>
            <a:rect l="l" t="t" r="r" b="b"/>
            <a:pathLst>
              <a:path w="643309" h="2513278">
                <a:moveTo>
                  <a:pt x="599743" y="1617265"/>
                </a:moveTo>
                <a:cubicBezTo>
                  <a:pt x="643185" y="1120503"/>
                  <a:pt x="451804" y="770763"/>
                  <a:pt x="511684" y="648243"/>
                </a:cubicBezTo>
                <a:lnTo>
                  <a:pt x="509551" y="643600"/>
                </a:lnTo>
                <a:cubicBezTo>
                  <a:pt x="576969" y="390531"/>
                  <a:pt x="591269" y="1057489"/>
                  <a:pt x="633793" y="1236339"/>
                </a:cubicBezTo>
                <a:cubicBezTo>
                  <a:pt x="633010" y="1060356"/>
                  <a:pt x="662754" y="957885"/>
                  <a:pt x="620877" y="588097"/>
                </a:cubicBezTo>
                <a:cubicBezTo>
                  <a:pt x="597786" y="399861"/>
                  <a:pt x="561780" y="308529"/>
                  <a:pt x="530470" y="243926"/>
                </a:cubicBezTo>
                <a:lnTo>
                  <a:pt x="482332" y="397634"/>
                </a:lnTo>
                <a:cubicBezTo>
                  <a:pt x="508281" y="494805"/>
                  <a:pt x="488477" y="538263"/>
                  <a:pt x="471964" y="561800"/>
                </a:cubicBezTo>
                <a:lnTo>
                  <a:pt x="471764" y="561364"/>
                </a:lnTo>
                <a:cubicBezTo>
                  <a:pt x="470761" y="563337"/>
                  <a:pt x="469763" y="565200"/>
                  <a:pt x="468706" y="566663"/>
                </a:cubicBezTo>
                <a:cubicBezTo>
                  <a:pt x="463974" y="573096"/>
                  <a:pt x="459841" y="577932"/>
                  <a:pt x="457669" y="582264"/>
                </a:cubicBezTo>
                <a:cubicBezTo>
                  <a:pt x="390747" y="649689"/>
                  <a:pt x="347350" y="228275"/>
                  <a:pt x="370790" y="0"/>
                </a:cubicBezTo>
                <a:cubicBezTo>
                  <a:pt x="285862" y="365333"/>
                  <a:pt x="386445" y="697251"/>
                  <a:pt x="394273" y="738462"/>
                </a:cubicBezTo>
                <a:cubicBezTo>
                  <a:pt x="533210" y="1195129"/>
                  <a:pt x="572347" y="1304283"/>
                  <a:pt x="599743" y="1617265"/>
                </a:cubicBezTo>
                <a:close/>
                <a:moveTo>
                  <a:pt x="367355" y="2361416"/>
                </a:moveTo>
                <a:cubicBezTo>
                  <a:pt x="502301" y="1860742"/>
                  <a:pt x="375419" y="1557215"/>
                  <a:pt x="360078" y="1470882"/>
                </a:cubicBezTo>
                <a:cubicBezTo>
                  <a:pt x="276129" y="1081950"/>
                  <a:pt x="95901" y="920237"/>
                  <a:pt x="161065" y="137013"/>
                </a:cubicBezTo>
                <a:cubicBezTo>
                  <a:pt x="1006" y="528683"/>
                  <a:pt x="152088" y="1180987"/>
                  <a:pt x="181062" y="1288633"/>
                </a:cubicBezTo>
                <a:cubicBezTo>
                  <a:pt x="382880" y="1809959"/>
                  <a:pt x="389794" y="2144163"/>
                  <a:pt x="367355" y="2361416"/>
                </a:cubicBezTo>
                <a:close/>
                <a:moveTo>
                  <a:pt x="482244" y="2376265"/>
                </a:moveTo>
                <a:cubicBezTo>
                  <a:pt x="642303" y="1984595"/>
                  <a:pt x="491221" y="1332291"/>
                  <a:pt x="462247" y="1224645"/>
                </a:cubicBezTo>
                <a:cubicBezTo>
                  <a:pt x="260429" y="703320"/>
                  <a:pt x="253515" y="369115"/>
                  <a:pt x="275954" y="151862"/>
                </a:cubicBezTo>
                <a:cubicBezTo>
                  <a:pt x="141008" y="652536"/>
                  <a:pt x="267890" y="956064"/>
                  <a:pt x="283231" y="1042396"/>
                </a:cubicBezTo>
                <a:cubicBezTo>
                  <a:pt x="367180" y="1431329"/>
                  <a:pt x="547408" y="1593041"/>
                  <a:pt x="482244" y="2376265"/>
                </a:cubicBezTo>
                <a:close/>
                <a:moveTo>
                  <a:pt x="272519" y="2513278"/>
                </a:moveTo>
                <a:cubicBezTo>
                  <a:pt x="357447" y="2147945"/>
                  <a:pt x="256864" y="1816028"/>
                  <a:pt x="249036" y="1774816"/>
                </a:cubicBezTo>
                <a:cubicBezTo>
                  <a:pt x="110099" y="1318150"/>
                  <a:pt x="70962" y="1208996"/>
                  <a:pt x="43566" y="896013"/>
                </a:cubicBezTo>
                <a:cubicBezTo>
                  <a:pt x="124" y="1392776"/>
                  <a:pt x="191505" y="1742516"/>
                  <a:pt x="131625" y="1865036"/>
                </a:cubicBezTo>
                <a:lnTo>
                  <a:pt x="133758" y="1869678"/>
                </a:lnTo>
                <a:cubicBezTo>
                  <a:pt x="66340" y="2122747"/>
                  <a:pt x="52040" y="1455790"/>
                  <a:pt x="9516" y="1276939"/>
                </a:cubicBezTo>
                <a:cubicBezTo>
                  <a:pt x="10299" y="1452923"/>
                  <a:pt x="-19445" y="1555393"/>
                  <a:pt x="22432" y="1925182"/>
                </a:cubicBezTo>
                <a:cubicBezTo>
                  <a:pt x="45523" y="2113417"/>
                  <a:pt x="81529" y="2204750"/>
                  <a:pt x="112839" y="2269352"/>
                </a:cubicBezTo>
                <a:lnTo>
                  <a:pt x="160977" y="2115644"/>
                </a:lnTo>
                <a:cubicBezTo>
                  <a:pt x="135028" y="2018474"/>
                  <a:pt x="154832" y="1975015"/>
                  <a:pt x="171345" y="1951479"/>
                </a:cubicBezTo>
                <a:lnTo>
                  <a:pt x="171545" y="1951914"/>
                </a:lnTo>
                <a:cubicBezTo>
                  <a:pt x="172548" y="1949942"/>
                  <a:pt x="173546" y="1948078"/>
                  <a:pt x="174603" y="1946615"/>
                </a:cubicBezTo>
                <a:cubicBezTo>
                  <a:pt x="179335" y="1940183"/>
                  <a:pt x="183468" y="1935346"/>
                  <a:pt x="185640" y="1931015"/>
                </a:cubicBezTo>
                <a:cubicBezTo>
                  <a:pt x="252563" y="1863589"/>
                  <a:pt x="295960" y="2285003"/>
                  <a:pt x="272519" y="2513278"/>
                </a:cubicBezTo>
                <a:close/>
              </a:path>
            </a:pathLst>
          </a:custGeom>
          <a:gradFill rotWithShape="1">
            <a:gsLst>
              <a:gs pos="0">
                <a:srgbClr val="E1D5A3">
                  <a:shade val="51000"/>
                  <a:satMod val="130000"/>
                </a:srgbClr>
              </a:gs>
              <a:gs pos="80000">
                <a:srgbClr val="E1D5A3">
                  <a:shade val="93000"/>
                  <a:satMod val="130000"/>
                </a:srgbClr>
              </a:gs>
              <a:gs pos="100000">
                <a:srgbClr val="E1D5A3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DAC9E3"/>
              </a:solidFill>
            </a:endParaRPr>
          </a:p>
        </p:txBody>
      </p:sp>
      <p:sp>
        <p:nvSpPr>
          <p:cNvPr id="16" name="15 Forma libre"/>
          <p:cNvSpPr/>
          <p:nvPr/>
        </p:nvSpPr>
        <p:spPr bwMode="auto">
          <a:xfrm rot="13023370" flipV="1">
            <a:off x="1015849" y="3827651"/>
            <a:ext cx="643309" cy="2094398"/>
          </a:xfrm>
          <a:custGeom>
            <a:avLst/>
            <a:gdLst/>
            <a:ahLst/>
            <a:cxnLst/>
            <a:rect l="l" t="t" r="r" b="b"/>
            <a:pathLst>
              <a:path w="643309" h="2513278">
                <a:moveTo>
                  <a:pt x="599743" y="1617265"/>
                </a:moveTo>
                <a:cubicBezTo>
                  <a:pt x="643185" y="1120503"/>
                  <a:pt x="451804" y="770763"/>
                  <a:pt x="511684" y="648243"/>
                </a:cubicBezTo>
                <a:lnTo>
                  <a:pt x="509551" y="643600"/>
                </a:lnTo>
                <a:cubicBezTo>
                  <a:pt x="576969" y="390531"/>
                  <a:pt x="591269" y="1057489"/>
                  <a:pt x="633793" y="1236339"/>
                </a:cubicBezTo>
                <a:cubicBezTo>
                  <a:pt x="633010" y="1060356"/>
                  <a:pt x="662754" y="957885"/>
                  <a:pt x="620877" y="588097"/>
                </a:cubicBezTo>
                <a:cubicBezTo>
                  <a:pt x="597786" y="399861"/>
                  <a:pt x="561780" y="308529"/>
                  <a:pt x="530470" y="243926"/>
                </a:cubicBezTo>
                <a:lnTo>
                  <a:pt x="482332" y="397634"/>
                </a:lnTo>
                <a:cubicBezTo>
                  <a:pt x="508281" y="494805"/>
                  <a:pt x="488477" y="538263"/>
                  <a:pt x="471964" y="561800"/>
                </a:cubicBezTo>
                <a:lnTo>
                  <a:pt x="471764" y="561364"/>
                </a:lnTo>
                <a:cubicBezTo>
                  <a:pt x="470761" y="563337"/>
                  <a:pt x="469763" y="565200"/>
                  <a:pt x="468706" y="566663"/>
                </a:cubicBezTo>
                <a:cubicBezTo>
                  <a:pt x="463974" y="573096"/>
                  <a:pt x="459841" y="577932"/>
                  <a:pt x="457669" y="582264"/>
                </a:cubicBezTo>
                <a:cubicBezTo>
                  <a:pt x="390747" y="649689"/>
                  <a:pt x="347350" y="228275"/>
                  <a:pt x="370790" y="0"/>
                </a:cubicBezTo>
                <a:cubicBezTo>
                  <a:pt x="285862" y="365333"/>
                  <a:pt x="386445" y="697251"/>
                  <a:pt x="394273" y="738462"/>
                </a:cubicBezTo>
                <a:cubicBezTo>
                  <a:pt x="533210" y="1195129"/>
                  <a:pt x="572347" y="1304283"/>
                  <a:pt x="599743" y="1617265"/>
                </a:cubicBezTo>
                <a:close/>
                <a:moveTo>
                  <a:pt x="367355" y="2361416"/>
                </a:moveTo>
                <a:cubicBezTo>
                  <a:pt x="502301" y="1860742"/>
                  <a:pt x="375419" y="1557215"/>
                  <a:pt x="360078" y="1470882"/>
                </a:cubicBezTo>
                <a:cubicBezTo>
                  <a:pt x="276129" y="1081950"/>
                  <a:pt x="95901" y="920237"/>
                  <a:pt x="161065" y="137013"/>
                </a:cubicBezTo>
                <a:cubicBezTo>
                  <a:pt x="1006" y="528683"/>
                  <a:pt x="152088" y="1180987"/>
                  <a:pt x="181062" y="1288633"/>
                </a:cubicBezTo>
                <a:cubicBezTo>
                  <a:pt x="382880" y="1809959"/>
                  <a:pt x="389794" y="2144163"/>
                  <a:pt x="367355" y="2361416"/>
                </a:cubicBezTo>
                <a:close/>
                <a:moveTo>
                  <a:pt x="482244" y="2376265"/>
                </a:moveTo>
                <a:cubicBezTo>
                  <a:pt x="642303" y="1984595"/>
                  <a:pt x="491221" y="1332291"/>
                  <a:pt x="462247" y="1224645"/>
                </a:cubicBezTo>
                <a:cubicBezTo>
                  <a:pt x="260429" y="703320"/>
                  <a:pt x="253515" y="369115"/>
                  <a:pt x="275954" y="151862"/>
                </a:cubicBezTo>
                <a:cubicBezTo>
                  <a:pt x="141008" y="652536"/>
                  <a:pt x="267890" y="956064"/>
                  <a:pt x="283231" y="1042396"/>
                </a:cubicBezTo>
                <a:cubicBezTo>
                  <a:pt x="367180" y="1431329"/>
                  <a:pt x="547408" y="1593041"/>
                  <a:pt x="482244" y="2376265"/>
                </a:cubicBezTo>
                <a:close/>
                <a:moveTo>
                  <a:pt x="272519" y="2513278"/>
                </a:moveTo>
                <a:cubicBezTo>
                  <a:pt x="357447" y="2147945"/>
                  <a:pt x="256864" y="1816028"/>
                  <a:pt x="249036" y="1774816"/>
                </a:cubicBezTo>
                <a:cubicBezTo>
                  <a:pt x="110099" y="1318150"/>
                  <a:pt x="70962" y="1208996"/>
                  <a:pt x="43566" y="896013"/>
                </a:cubicBezTo>
                <a:cubicBezTo>
                  <a:pt x="124" y="1392776"/>
                  <a:pt x="191505" y="1742516"/>
                  <a:pt x="131625" y="1865036"/>
                </a:cubicBezTo>
                <a:lnTo>
                  <a:pt x="133758" y="1869678"/>
                </a:lnTo>
                <a:cubicBezTo>
                  <a:pt x="66340" y="2122747"/>
                  <a:pt x="52040" y="1455790"/>
                  <a:pt x="9516" y="1276939"/>
                </a:cubicBezTo>
                <a:cubicBezTo>
                  <a:pt x="10299" y="1452923"/>
                  <a:pt x="-19445" y="1555393"/>
                  <a:pt x="22432" y="1925182"/>
                </a:cubicBezTo>
                <a:cubicBezTo>
                  <a:pt x="45523" y="2113417"/>
                  <a:pt x="81529" y="2204750"/>
                  <a:pt x="112839" y="2269352"/>
                </a:cubicBezTo>
                <a:lnTo>
                  <a:pt x="160977" y="2115644"/>
                </a:lnTo>
                <a:cubicBezTo>
                  <a:pt x="135028" y="2018474"/>
                  <a:pt x="154832" y="1975015"/>
                  <a:pt x="171345" y="1951479"/>
                </a:cubicBezTo>
                <a:lnTo>
                  <a:pt x="171545" y="1951914"/>
                </a:lnTo>
                <a:cubicBezTo>
                  <a:pt x="172548" y="1949942"/>
                  <a:pt x="173546" y="1948078"/>
                  <a:pt x="174603" y="1946615"/>
                </a:cubicBezTo>
                <a:cubicBezTo>
                  <a:pt x="179335" y="1940183"/>
                  <a:pt x="183468" y="1935346"/>
                  <a:pt x="185640" y="1931015"/>
                </a:cubicBezTo>
                <a:cubicBezTo>
                  <a:pt x="252563" y="1863589"/>
                  <a:pt x="295960" y="2285003"/>
                  <a:pt x="272519" y="2513278"/>
                </a:cubicBezTo>
                <a:close/>
              </a:path>
            </a:pathLst>
          </a:custGeom>
          <a:gradFill rotWithShape="1">
            <a:gsLst>
              <a:gs pos="0">
                <a:srgbClr val="E1D5A3">
                  <a:shade val="51000"/>
                  <a:satMod val="130000"/>
                </a:srgbClr>
              </a:gs>
              <a:gs pos="80000">
                <a:srgbClr val="E1D5A3">
                  <a:shade val="93000"/>
                  <a:satMod val="130000"/>
                </a:srgbClr>
              </a:gs>
              <a:gs pos="100000">
                <a:srgbClr val="E1D5A3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DAC9E3"/>
              </a:solidFill>
            </a:endParaRPr>
          </a:p>
        </p:txBody>
      </p:sp>
      <p:sp>
        <p:nvSpPr>
          <p:cNvPr id="17" name="16 Forma libre"/>
          <p:cNvSpPr/>
          <p:nvPr/>
        </p:nvSpPr>
        <p:spPr bwMode="auto">
          <a:xfrm rot="19376630" flipH="1" flipV="1">
            <a:off x="7352525" y="3656217"/>
            <a:ext cx="643309" cy="2094398"/>
          </a:xfrm>
          <a:custGeom>
            <a:avLst/>
            <a:gdLst/>
            <a:ahLst/>
            <a:cxnLst/>
            <a:rect l="l" t="t" r="r" b="b"/>
            <a:pathLst>
              <a:path w="643309" h="2513278">
                <a:moveTo>
                  <a:pt x="599743" y="1617265"/>
                </a:moveTo>
                <a:cubicBezTo>
                  <a:pt x="643185" y="1120503"/>
                  <a:pt x="451804" y="770763"/>
                  <a:pt x="511684" y="648243"/>
                </a:cubicBezTo>
                <a:lnTo>
                  <a:pt x="509551" y="643600"/>
                </a:lnTo>
                <a:cubicBezTo>
                  <a:pt x="576969" y="390531"/>
                  <a:pt x="591269" y="1057489"/>
                  <a:pt x="633793" y="1236339"/>
                </a:cubicBezTo>
                <a:cubicBezTo>
                  <a:pt x="633010" y="1060356"/>
                  <a:pt x="662754" y="957885"/>
                  <a:pt x="620877" y="588097"/>
                </a:cubicBezTo>
                <a:cubicBezTo>
                  <a:pt x="597786" y="399861"/>
                  <a:pt x="561780" y="308529"/>
                  <a:pt x="530470" y="243926"/>
                </a:cubicBezTo>
                <a:lnTo>
                  <a:pt x="482332" y="397634"/>
                </a:lnTo>
                <a:cubicBezTo>
                  <a:pt x="508281" y="494805"/>
                  <a:pt x="488477" y="538263"/>
                  <a:pt x="471964" y="561800"/>
                </a:cubicBezTo>
                <a:lnTo>
                  <a:pt x="471764" y="561364"/>
                </a:lnTo>
                <a:cubicBezTo>
                  <a:pt x="470761" y="563337"/>
                  <a:pt x="469763" y="565200"/>
                  <a:pt x="468706" y="566663"/>
                </a:cubicBezTo>
                <a:cubicBezTo>
                  <a:pt x="463974" y="573096"/>
                  <a:pt x="459841" y="577932"/>
                  <a:pt x="457669" y="582264"/>
                </a:cubicBezTo>
                <a:cubicBezTo>
                  <a:pt x="390747" y="649689"/>
                  <a:pt x="347350" y="228275"/>
                  <a:pt x="370790" y="0"/>
                </a:cubicBezTo>
                <a:cubicBezTo>
                  <a:pt x="285862" y="365333"/>
                  <a:pt x="386445" y="697251"/>
                  <a:pt x="394273" y="738462"/>
                </a:cubicBezTo>
                <a:cubicBezTo>
                  <a:pt x="533210" y="1195129"/>
                  <a:pt x="572347" y="1304283"/>
                  <a:pt x="599743" y="1617265"/>
                </a:cubicBezTo>
                <a:close/>
                <a:moveTo>
                  <a:pt x="367355" y="2361416"/>
                </a:moveTo>
                <a:cubicBezTo>
                  <a:pt x="502301" y="1860742"/>
                  <a:pt x="375419" y="1557215"/>
                  <a:pt x="360078" y="1470882"/>
                </a:cubicBezTo>
                <a:cubicBezTo>
                  <a:pt x="276129" y="1081950"/>
                  <a:pt x="95901" y="920237"/>
                  <a:pt x="161065" y="137013"/>
                </a:cubicBezTo>
                <a:cubicBezTo>
                  <a:pt x="1006" y="528683"/>
                  <a:pt x="152088" y="1180987"/>
                  <a:pt x="181062" y="1288633"/>
                </a:cubicBezTo>
                <a:cubicBezTo>
                  <a:pt x="382880" y="1809959"/>
                  <a:pt x="389794" y="2144163"/>
                  <a:pt x="367355" y="2361416"/>
                </a:cubicBezTo>
                <a:close/>
                <a:moveTo>
                  <a:pt x="482244" y="2376265"/>
                </a:moveTo>
                <a:cubicBezTo>
                  <a:pt x="642303" y="1984595"/>
                  <a:pt x="491221" y="1332291"/>
                  <a:pt x="462247" y="1224645"/>
                </a:cubicBezTo>
                <a:cubicBezTo>
                  <a:pt x="260429" y="703320"/>
                  <a:pt x="253515" y="369115"/>
                  <a:pt x="275954" y="151862"/>
                </a:cubicBezTo>
                <a:cubicBezTo>
                  <a:pt x="141008" y="652536"/>
                  <a:pt x="267890" y="956064"/>
                  <a:pt x="283231" y="1042396"/>
                </a:cubicBezTo>
                <a:cubicBezTo>
                  <a:pt x="367180" y="1431329"/>
                  <a:pt x="547408" y="1593041"/>
                  <a:pt x="482244" y="2376265"/>
                </a:cubicBezTo>
                <a:close/>
                <a:moveTo>
                  <a:pt x="272519" y="2513278"/>
                </a:moveTo>
                <a:cubicBezTo>
                  <a:pt x="357447" y="2147945"/>
                  <a:pt x="256864" y="1816028"/>
                  <a:pt x="249036" y="1774816"/>
                </a:cubicBezTo>
                <a:cubicBezTo>
                  <a:pt x="110099" y="1318150"/>
                  <a:pt x="70962" y="1208996"/>
                  <a:pt x="43566" y="896013"/>
                </a:cubicBezTo>
                <a:cubicBezTo>
                  <a:pt x="124" y="1392776"/>
                  <a:pt x="191505" y="1742516"/>
                  <a:pt x="131625" y="1865036"/>
                </a:cubicBezTo>
                <a:lnTo>
                  <a:pt x="133758" y="1869678"/>
                </a:lnTo>
                <a:cubicBezTo>
                  <a:pt x="66340" y="2122747"/>
                  <a:pt x="52040" y="1455790"/>
                  <a:pt x="9516" y="1276939"/>
                </a:cubicBezTo>
                <a:cubicBezTo>
                  <a:pt x="10299" y="1452923"/>
                  <a:pt x="-19445" y="1555393"/>
                  <a:pt x="22432" y="1925182"/>
                </a:cubicBezTo>
                <a:cubicBezTo>
                  <a:pt x="45523" y="2113417"/>
                  <a:pt x="81529" y="2204750"/>
                  <a:pt x="112839" y="2269352"/>
                </a:cubicBezTo>
                <a:lnTo>
                  <a:pt x="160977" y="2115644"/>
                </a:lnTo>
                <a:cubicBezTo>
                  <a:pt x="135028" y="2018474"/>
                  <a:pt x="154832" y="1975015"/>
                  <a:pt x="171345" y="1951479"/>
                </a:cubicBezTo>
                <a:lnTo>
                  <a:pt x="171545" y="1951914"/>
                </a:lnTo>
                <a:cubicBezTo>
                  <a:pt x="172548" y="1949942"/>
                  <a:pt x="173546" y="1948078"/>
                  <a:pt x="174603" y="1946615"/>
                </a:cubicBezTo>
                <a:cubicBezTo>
                  <a:pt x="179335" y="1940183"/>
                  <a:pt x="183468" y="1935346"/>
                  <a:pt x="185640" y="1931015"/>
                </a:cubicBezTo>
                <a:cubicBezTo>
                  <a:pt x="252563" y="1863589"/>
                  <a:pt x="295960" y="2285003"/>
                  <a:pt x="272519" y="2513278"/>
                </a:cubicBezTo>
                <a:close/>
              </a:path>
            </a:pathLst>
          </a:custGeom>
          <a:gradFill rotWithShape="1">
            <a:gsLst>
              <a:gs pos="0">
                <a:srgbClr val="E1D5A3">
                  <a:shade val="51000"/>
                  <a:satMod val="130000"/>
                </a:srgbClr>
              </a:gs>
              <a:gs pos="80000">
                <a:srgbClr val="E1D5A3">
                  <a:shade val="93000"/>
                  <a:satMod val="130000"/>
                </a:srgbClr>
              </a:gs>
              <a:gs pos="100000">
                <a:srgbClr val="E1D5A3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DAC9E3"/>
              </a:solidFill>
            </a:endParaRPr>
          </a:p>
        </p:txBody>
      </p:sp>
      <p:pic>
        <p:nvPicPr>
          <p:cNvPr id="18" name="17 Imagen" descr="Diapositiva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7099" y="17957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 bwMode="auto">
          <a:xfrm>
            <a:off x="-1476672" y="-1030932"/>
            <a:ext cx="12313368" cy="8568952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15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1000"/>
    </mc:Choice>
    <mc:Fallback xmlns="">
      <p:transition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22 O"/>
          <p:cNvSpPr/>
          <p:nvPr/>
        </p:nvSpPr>
        <p:spPr>
          <a:xfrm rot="10556834" flipV="1">
            <a:off x="2070553" y="2568794"/>
            <a:ext cx="2441015" cy="515589"/>
          </a:xfrm>
          <a:custGeom>
            <a:avLst/>
            <a:gdLst/>
            <a:ahLst/>
            <a:cxnLst/>
            <a:rect l="l" t="t" r="r" b="b"/>
            <a:pathLst>
              <a:path w="2441015" h="618707">
                <a:moveTo>
                  <a:pt x="1916384" y="449494"/>
                </a:moveTo>
                <a:cubicBezTo>
                  <a:pt x="1905637" y="451119"/>
                  <a:pt x="1896598" y="457146"/>
                  <a:pt x="1890670" y="465577"/>
                </a:cubicBezTo>
                <a:cubicBezTo>
                  <a:pt x="1884744" y="474005"/>
                  <a:pt x="1881927" y="484839"/>
                  <a:pt x="1883628" y="496075"/>
                </a:cubicBezTo>
                <a:cubicBezTo>
                  <a:pt x="1887028" y="518551"/>
                  <a:pt x="1907207" y="534135"/>
                  <a:pt x="1928699" y="530883"/>
                </a:cubicBezTo>
                <a:lnTo>
                  <a:pt x="1954410" y="514801"/>
                </a:lnTo>
                <a:lnTo>
                  <a:pt x="1961453" y="484301"/>
                </a:lnTo>
                <a:lnTo>
                  <a:pt x="1945703" y="457248"/>
                </a:lnTo>
                <a:cubicBezTo>
                  <a:pt x="1937546" y="450951"/>
                  <a:pt x="1927128" y="447868"/>
                  <a:pt x="1916384" y="449494"/>
                </a:cubicBezTo>
                <a:close/>
                <a:moveTo>
                  <a:pt x="2010925" y="438275"/>
                </a:moveTo>
                <a:cubicBezTo>
                  <a:pt x="2002129" y="439606"/>
                  <a:pt x="1994840" y="445268"/>
                  <a:pt x="1990166" y="453342"/>
                </a:cubicBezTo>
                <a:cubicBezTo>
                  <a:pt x="1985491" y="461419"/>
                  <a:pt x="1983433" y="471910"/>
                  <a:pt x="1985096" y="482902"/>
                </a:cubicBezTo>
                <a:cubicBezTo>
                  <a:pt x="1988423" y="504886"/>
                  <a:pt x="2005380" y="520551"/>
                  <a:pt x="2022972" y="517889"/>
                </a:cubicBezTo>
                <a:lnTo>
                  <a:pt x="2043730" y="502823"/>
                </a:lnTo>
                <a:lnTo>
                  <a:pt x="2048801" y="473262"/>
                </a:lnTo>
                <a:lnTo>
                  <a:pt x="2035212" y="446527"/>
                </a:lnTo>
                <a:cubicBezTo>
                  <a:pt x="2028358" y="440195"/>
                  <a:pt x="2019721" y="436944"/>
                  <a:pt x="2010925" y="438275"/>
                </a:cubicBezTo>
                <a:close/>
                <a:moveTo>
                  <a:pt x="2085371" y="428475"/>
                </a:moveTo>
                <a:cubicBezTo>
                  <a:pt x="2078189" y="429563"/>
                  <a:pt x="2072273" y="434424"/>
                  <a:pt x="2068516" y="441406"/>
                </a:cubicBezTo>
                <a:cubicBezTo>
                  <a:pt x="2064758" y="448388"/>
                  <a:pt x="2063157" y="457491"/>
                  <a:pt x="2064605" y="467058"/>
                </a:cubicBezTo>
                <a:cubicBezTo>
                  <a:pt x="2067500" y="486193"/>
                  <a:pt x="2081492" y="499944"/>
                  <a:pt x="2095856" y="497770"/>
                </a:cubicBezTo>
                <a:lnTo>
                  <a:pt x="2112711" y="484840"/>
                </a:lnTo>
                <a:lnTo>
                  <a:pt x="2116623" y="459187"/>
                </a:lnTo>
                <a:lnTo>
                  <a:pt x="2105298" y="435841"/>
                </a:lnTo>
                <a:cubicBezTo>
                  <a:pt x="2099642" y="430284"/>
                  <a:pt x="2092553" y="427389"/>
                  <a:pt x="2085371" y="428475"/>
                </a:cubicBezTo>
                <a:close/>
                <a:moveTo>
                  <a:pt x="1821266" y="444853"/>
                </a:moveTo>
                <a:cubicBezTo>
                  <a:pt x="1814611" y="445860"/>
                  <a:pt x="1808474" y="448165"/>
                  <a:pt x="1803076" y="451472"/>
                </a:cubicBezTo>
                <a:cubicBezTo>
                  <a:pt x="1797678" y="454779"/>
                  <a:pt x="1793018" y="459085"/>
                  <a:pt x="1789315" y="464098"/>
                </a:cubicBezTo>
                <a:cubicBezTo>
                  <a:pt x="1785613" y="469109"/>
                  <a:pt x="1782868" y="474825"/>
                  <a:pt x="1781299" y="480949"/>
                </a:cubicBezTo>
                <a:cubicBezTo>
                  <a:pt x="1779731" y="487071"/>
                  <a:pt x="1779340" y="493602"/>
                  <a:pt x="1780345" y="500242"/>
                </a:cubicBezTo>
                <a:cubicBezTo>
                  <a:pt x="1781349" y="506883"/>
                  <a:pt x="1783656" y="513006"/>
                  <a:pt x="1786965" y="518391"/>
                </a:cubicBezTo>
                <a:cubicBezTo>
                  <a:pt x="1790275" y="523776"/>
                  <a:pt x="1794587" y="528424"/>
                  <a:pt x="1799607" y="532116"/>
                </a:cubicBezTo>
                <a:cubicBezTo>
                  <a:pt x="1809647" y="539500"/>
                  <a:pt x="1822511" y="543060"/>
                  <a:pt x="1835821" y="541046"/>
                </a:cubicBezTo>
                <a:lnTo>
                  <a:pt x="1854010" y="534427"/>
                </a:lnTo>
                <a:lnTo>
                  <a:pt x="1867770" y="521802"/>
                </a:lnTo>
                <a:lnTo>
                  <a:pt x="1875787" y="504951"/>
                </a:lnTo>
                <a:lnTo>
                  <a:pt x="1876741" y="485657"/>
                </a:lnTo>
                <a:lnTo>
                  <a:pt x="1870121" y="467509"/>
                </a:lnTo>
                <a:lnTo>
                  <a:pt x="1857479" y="453784"/>
                </a:lnTo>
                <a:lnTo>
                  <a:pt x="1840598" y="445794"/>
                </a:lnTo>
                <a:cubicBezTo>
                  <a:pt x="1834464" y="444233"/>
                  <a:pt x="1827920" y="443846"/>
                  <a:pt x="1821266" y="444853"/>
                </a:cubicBezTo>
                <a:close/>
                <a:moveTo>
                  <a:pt x="547868" y="535136"/>
                </a:moveTo>
                <a:cubicBezTo>
                  <a:pt x="537000" y="535135"/>
                  <a:pt x="527161" y="539742"/>
                  <a:pt x="520038" y="547189"/>
                </a:cubicBezTo>
                <a:lnTo>
                  <a:pt x="508512" y="576293"/>
                </a:lnTo>
                <a:lnTo>
                  <a:pt x="520039" y="605397"/>
                </a:lnTo>
                <a:lnTo>
                  <a:pt x="547868" y="617452"/>
                </a:lnTo>
                <a:cubicBezTo>
                  <a:pt x="569604" y="617451"/>
                  <a:pt x="587225" y="599023"/>
                  <a:pt x="587223" y="576292"/>
                </a:cubicBezTo>
                <a:cubicBezTo>
                  <a:pt x="587224" y="564928"/>
                  <a:pt x="582818" y="554637"/>
                  <a:pt x="575697" y="547190"/>
                </a:cubicBezTo>
                <a:cubicBezTo>
                  <a:pt x="568575" y="539742"/>
                  <a:pt x="558736" y="535134"/>
                  <a:pt x="547868" y="535136"/>
                </a:cubicBezTo>
                <a:close/>
                <a:moveTo>
                  <a:pt x="452711" y="538187"/>
                </a:moveTo>
                <a:cubicBezTo>
                  <a:pt x="443815" y="538187"/>
                  <a:pt x="435762" y="542694"/>
                  <a:pt x="429932" y="549979"/>
                </a:cubicBezTo>
                <a:lnTo>
                  <a:pt x="420496" y="578448"/>
                </a:lnTo>
                <a:lnTo>
                  <a:pt x="429932" y="606916"/>
                </a:lnTo>
                <a:lnTo>
                  <a:pt x="452711" y="618707"/>
                </a:lnTo>
                <a:cubicBezTo>
                  <a:pt x="470503" y="618708"/>
                  <a:pt x="484926" y="600682"/>
                  <a:pt x="484926" y="578447"/>
                </a:cubicBezTo>
                <a:cubicBezTo>
                  <a:pt x="484926" y="567330"/>
                  <a:pt x="481321" y="557266"/>
                  <a:pt x="475491" y="549979"/>
                </a:cubicBezTo>
                <a:cubicBezTo>
                  <a:pt x="469661" y="542695"/>
                  <a:pt x="461607" y="538188"/>
                  <a:pt x="452711" y="538187"/>
                </a:cubicBezTo>
                <a:close/>
                <a:moveTo>
                  <a:pt x="2152277" y="410220"/>
                </a:moveTo>
                <a:cubicBezTo>
                  <a:pt x="2146414" y="411107"/>
                  <a:pt x="2141610" y="415240"/>
                  <a:pt x="2138582" y="421205"/>
                </a:cubicBezTo>
                <a:cubicBezTo>
                  <a:pt x="2135554" y="427171"/>
                  <a:pt x="2134303" y="434968"/>
                  <a:pt x="2135546" y="443183"/>
                </a:cubicBezTo>
                <a:cubicBezTo>
                  <a:pt x="2138033" y="459614"/>
                  <a:pt x="2149554" y="471495"/>
                  <a:pt x="2161280" y="469721"/>
                </a:cubicBezTo>
                <a:lnTo>
                  <a:pt x="2174976" y="458735"/>
                </a:lnTo>
                <a:lnTo>
                  <a:pt x="2178011" y="436758"/>
                </a:lnTo>
                <a:lnTo>
                  <a:pt x="2168610" y="416662"/>
                </a:lnTo>
                <a:cubicBezTo>
                  <a:pt x="2163952" y="411860"/>
                  <a:pt x="2158140" y="409333"/>
                  <a:pt x="2152277" y="410220"/>
                </a:cubicBezTo>
                <a:close/>
                <a:moveTo>
                  <a:pt x="377637" y="539635"/>
                </a:moveTo>
                <a:cubicBezTo>
                  <a:pt x="370374" y="539636"/>
                  <a:pt x="363797" y="543559"/>
                  <a:pt x="359037" y="549900"/>
                </a:cubicBezTo>
                <a:lnTo>
                  <a:pt x="351333" y="574677"/>
                </a:lnTo>
                <a:lnTo>
                  <a:pt x="359037" y="599457"/>
                </a:lnTo>
                <a:lnTo>
                  <a:pt x="377637" y="609719"/>
                </a:lnTo>
                <a:cubicBezTo>
                  <a:pt x="392165" y="609719"/>
                  <a:pt x="403943" y="594030"/>
                  <a:pt x="403942" y="574677"/>
                </a:cubicBezTo>
                <a:cubicBezTo>
                  <a:pt x="403942" y="565001"/>
                  <a:pt x="400997" y="556241"/>
                  <a:pt x="396237" y="549899"/>
                </a:cubicBezTo>
                <a:cubicBezTo>
                  <a:pt x="391477" y="543558"/>
                  <a:pt x="384901" y="539636"/>
                  <a:pt x="377637" y="539635"/>
                </a:cubicBezTo>
                <a:close/>
                <a:moveTo>
                  <a:pt x="641220" y="516317"/>
                </a:moveTo>
                <a:cubicBezTo>
                  <a:pt x="634490" y="516317"/>
                  <a:pt x="628079" y="517678"/>
                  <a:pt x="622246" y="520139"/>
                </a:cubicBezTo>
                <a:lnTo>
                  <a:pt x="606752" y="530565"/>
                </a:lnTo>
                <a:lnTo>
                  <a:pt x="596305" y="546026"/>
                </a:lnTo>
                <a:lnTo>
                  <a:pt x="592475" y="564960"/>
                </a:lnTo>
                <a:lnTo>
                  <a:pt x="596304" y="583895"/>
                </a:lnTo>
                <a:lnTo>
                  <a:pt x="606751" y="599357"/>
                </a:lnTo>
                <a:lnTo>
                  <a:pt x="622246" y="609781"/>
                </a:lnTo>
                <a:lnTo>
                  <a:pt x="641221" y="613604"/>
                </a:lnTo>
                <a:cubicBezTo>
                  <a:pt x="654681" y="613605"/>
                  <a:pt x="666868" y="608160"/>
                  <a:pt x="675690" y="599357"/>
                </a:cubicBezTo>
                <a:cubicBezTo>
                  <a:pt x="680102" y="594956"/>
                  <a:pt x="683671" y="589715"/>
                  <a:pt x="686137" y="583895"/>
                </a:cubicBezTo>
                <a:cubicBezTo>
                  <a:pt x="688603" y="578076"/>
                  <a:pt x="689968" y="571676"/>
                  <a:pt x="689967" y="564960"/>
                </a:cubicBezTo>
                <a:cubicBezTo>
                  <a:pt x="689967" y="558245"/>
                  <a:pt x="688603" y="551845"/>
                  <a:pt x="686137" y="546026"/>
                </a:cubicBezTo>
                <a:cubicBezTo>
                  <a:pt x="683670" y="540207"/>
                  <a:pt x="680100" y="534966"/>
                  <a:pt x="675690" y="530565"/>
                </a:cubicBezTo>
                <a:cubicBezTo>
                  <a:pt x="671279" y="526163"/>
                  <a:pt x="666027" y="522601"/>
                  <a:pt x="660195" y="520140"/>
                </a:cubicBezTo>
                <a:cubicBezTo>
                  <a:pt x="654364" y="517678"/>
                  <a:pt x="647951" y="516316"/>
                  <a:pt x="641220" y="516317"/>
                </a:cubicBezTo>
                <a:close/>
                <a:moveTo>
                  <a:pt x="308753" y="531596"/>
                </a:moveTo>
                <a:cubicBezTo>
                  <a:pt x="302824" y="531595"/>
                  <a:pt x="297456" y="534964"/>
                  <a:pt x="293569" y="540408"/>
                </a:cubicBezTo>
                <a:lnTo>
                  <a:pt x="287279" y="561685"/>
                </a:lnTo>
                <a:lnTo>
                  <a:pt x="293568" y="582960"/>
                </a:lnTo>
                <a:lnTo>
                  <a:pt x="308754" y="591774"/>
                </a:lnTo>
                <a:cubicBezTo>
                  <a:pt x="320613" y="591773"/>
                  <a:pt x="330226" y="578302"/>
                  <a:pt x="330227" y="561684"/>
                </a:cubicBezTo>
                <a:cubicBezTo>
                  <a:pt x="330227" y="553376"/>
                  <a:pt x="327825" y="545854"/>
                  <a:pt x="323937" y="540408"/>
                </a:cubicBezTo>
                <a:cubicBezTo>
                  <a:pt x="320051" y="534963"/>
                  <a:pt x="314682" y="531595"/>
                  <a:pt x="308753" y="531596"/>
                </a:cubicBezTo>
                <a:close/>
                <a:moveTo>
                  <a:pt x="2207654" y="387237"/>
                </a:moveTo>
                <a:cubicBezTo>
                  <a:pt x="2202475" y="388020"/>
                  <a:pt x="2198167" y="391253"/>
                  <a:pt x="2195390" y="395846"/>
                </a:cubicBezTo>
                <a:cubicBezTo>
                  <a:pt x="2192613" y="400439"/>
                  <a:pt x="2191366" y="406394"/>
                  <a:pt x="2192308" y="412619"/>
                </a:cubicBezTo>
                <a:cubicBezTo>
                  <a:pt x="2194192" y="425070"/>
                  <a:pt x="2204117" y="433893"/>
                  <a:pt x="2214476" y="432325"/>
                </a:cubicBezTo>
                <a:lnTo>
                  <a:pt x="2226740" y="423716"/>
                </a:lnTo>
                <a:lnTo>
                  <a:pt x="2229821" y="406943"/>
                </a:lnTo>
                <a:lnTo>
                  <a:pt x="2221916" y="391832"/>
                </a:lnTo>
                <a:cubicBezTo>
                  <a:pt x="2217904" y="388267"/>
                  <a:pt x="2212834" y="386453"/>
                  <a:pt x="2207654" y="387237"/>
                </a:cubicBezTo>
                <a:close/>
                <a:moveTo>
                  <a:pt x="1702417" y="417857"/>
                </a:moveTo>
                <a:cubicBezTo>
                  <a:pt x="1695558" y="418895"/>
                  <a:pt x="1689302" y="421731"/>
                  <a:pt x="1683864" y="425970"/>
                </a:cubicBezTo>
                <a:cubicBezTo>
                  <a:pt x="1678425" y="430209"/>
                  <a:pt x="1673805" y="435853"/>
                  <a:pt x="1670213" y="442505"/>
                </a:cubicBezTo>
                <a:cubicBezTo>
                  <a:pt x="1666622" y="449159"/>
                  <a:pt x="1664059" y="456820"/>
                  <a:pt x="1662741" y="465098"/>
                </a:cubicBezTo>
                <a:cubicBezTo>
                  <a:pt x="1661421" y="473375"/>
                  <a:pt x="1661345" y="482268"/>
                  <a:pt x="1662723" y="491382"/>
                </a:cubicBezTo>
                <a:cubicBezTo>
                  <a:pt x="1664102" y="500495"/>
                  <a:pt x="1666806" y="508967"/>
                  <a:pt x="1670516" y="516484"/>
                </a:cubicBezTo>
                <a:cubicBezTo>
                  <a:pt x="1674224" y="524001"/>
                  <a:pt x="1678939" y="530562"/>
                  <a:pt x="1684337" y="535855"/>
                </a:cubicBezTo>
                <a:cubicBezTo>
                  <a:pt x="1695135" y="546439"/>
                  <a:pt x="1708674" y="551948"/>
                  <a:pt x="1722393" y="549872"/>
                </a:cubicBezTo>
                <a:lnTo>
                  <a:pt x="1740947" y="541758"/>
                </a:lnTo>
                <a:lnTo>
                  <a:pt x="1754598" y="525223"/>
                </a:lnTo>
                <a:lnTo>
                  <a:pt x="1762071" y="502631"/>
                </a:lnTo>
                <a:lnTo>
                  <a:pt x="1762087" y="476347"/>
                </a:lnTo>
                <a:lnTo>
                  <a:pt x="1754294" y="451245"/>
                </a:lnTo>
                <a:lnTo>
                  <a:pt x="1740473" y="431874"/>
                </a:lnTo>
                <a:lnTo>
                  <a:pt x="1722541" y="420118"/>
                </a:lnTo>
                <a:cubicBezTo>
                  <a:pt x="1716091" y="417677"/>
                  <a:pt x="1709277" y="416819"/>
                  <a:pt x="1702417" y="417857"/>
                </a:cubicBezTo>
                <a:close/>
                <a:moveTo>
                  <a:pt x="250562" y="517156"/>
                </a:moveTo>
                <a:cubicBezTo>
                  <a:pt x="245322" y="517156"/>
                  <a:pt x="240580" y="519708"/>
                  <a:pt x="237147" y="523833"/>
                </a:cubicBezTo>
                <a:lnTo>
                  <a:pt x="231592" y="539956"/>
                </a:lnTo>
                <a:lnTo>
                  <a:pt x="237147" y="556080"/>
                </a:lnTo>
                <a:lnTo>
                  <a:pt x="250561" y="562758"/>
                </a:lnTo>
                <a:cubicBezTo>
                  <a:pt x="261038" y="562758"/>
                  <a:pt x="269531" y="552549"/>
                  <a:pt x="269531" y="539956"/>
                </a:cubicBezTo>
                <a:cubicBezTo>
                  <a:pt x="269531" y="533661"/>
                  <a:pt x="267408" y="527959"/>
                  <a:pt x="263975" y="523834"/>
                </a:cubicBezTo>
                <a:cubicBezTo>
                  <a:pt x="260542" y="519708"/>
                  <a:pt x="255799" y="517155"/>
                  <a:pt x="250562" y="517156"/>
                </a:cubicBezTo>
                <a:close/>
                <a:moveTo>
                  <a:pt x="2259080" y="359735"/>
                </a:moveTo>
                <a:cubicBezTo>
                  <a:pt x="2254997" y="360353"/>
                  <a:pt x="2251663" y="363303"/>
                  <a:pt x="2249574" y="367574"/>
                </a:cubicBezTo>
                <a:cubicBezTo>
                  <a:pt x="2247483" y="371844"/>
                  <a:pt x="2246636" y="377435"/>
                  <a:pt x="2247528" y="383334"/>
                </a:cubicBezTo>
                <a:cubicBezTo>
                  <a:pt x="2249314" y="395132"/>
                  <a:pt x="2257380" y="403694"/>
                  <a:pt x="2265545" y="402459"/>
                </a:cubicBezTo>
                <a:lnTo>
                  <a:pt x="2275052" y="394620"/>
                </a:lnTo>
                <a:lnTo>
                  <a:pt x="2277096" y="378860"/>
                </a:lnTo>
                <a:lnTo>
                  <a:pt x="2270481" y="364410"/>
                </a:lnTo>
                <a:cubicBezTo>
                  <a:pt x="2267220" y="360949"/>
                  <a:pt x="2263162" y="359117"/>
                  <a:pt x="2259080" y="359735"/>
                </a:cubicBezTo>
                <a:close/>
                <a:moveTo>
                  <a:pt x="754692" y="471844"/>
                </a:moveTo>
                <a:cubicBezTo>
                  <a:pt x="747754" y="471844"/>
                  <a:pt x="741145" y="473712"/>
                  <a:pt x="735133" y="477090"/>
                </a:cubicBezTo>
                <a:lnTo>
                  <a:pt x="719163" y="491397"/>
                </a:lnTo>
                <a:lnTo>
                  <a:pt x="708395" y="512617"/>
                </a:lnTo>
                <a:lnTo>
                  <a:pt x="704445" y="538603"/>
                </a:lnTo>
                <a:lnTo>
                  <a:pt x="708393" y="564588"/>
                </a:lnTo>
                <a:lnTo>
                  <a:pt x="719161" y="585808"/>
                </a:lnTo>
                <a:lnTo>
                  <a:pt x="735133" y="600114"/>
                </a:lnTo>
                <a:lnTo>
                  <a:pt x="754692" y="605361"/>
                </a:lnTo>
                <a:cubicBezTo>
                  <a:pt x="768567" y="605362"/>
                  <a:pt x="781129" y="597889"/>
                  <a:pt x="790222" y="585808"/>
                </a:cubicBezTo>
                <a:cubicBezTo>
                  <a:pt x="794768" y="579767"/>
                  <a:pt x="798448" y="572575"/>
                  <a:pt x="800990" y="564587"/>
                </a:cubicBezTo>
                <a:cubicBezTo>
                  <a:pt x="803533" y="556601"/>
                  <a:pt x="804939" y="547819"/>
                  <a:pt x="804939" y="538602"/>
                </a:cubicBezTo>
                <a:cubicBezTo>
                  <a:pt x="804939" y="529384"/>
                  <a:pt x="803533" y="520604"/>
                  <a:pt x="800990" y="512616"/>
                </a:cubicBezTo>
                <a:cubicBezTo>
                  <a:pt x="798448" y="504630"/>
                  <a:pt x="794768" y="497437"/>
                  <a:pt x="790222" y="491396"/>
                </a:cubicBezTo>
                <a:cubicBezTo>
                  <a:pt x="785675" y="485357"/>
                  <a:pt x="780262" y="480467"/>
                  <a:pt x="774251" y="477089"/>
                </a:cubicBezTo>
                <a:cubicBezTo>
                  <a:pt x="768239" y="473712"/>
                  <a:pt x="761629" y="471843"/>
                  <a:pt x="754692" y="471844"/>
                </a:cubicBezTo>
                <a:close/>
                <a:moveTo>
                  <a:pt x="195599" y="497657"/>
                </a:moveTo>
                <a:cubicBezTo>
                  <a:pt x="191470" y="497657"/>
                  <a:pt x="187732" y="500076"/>
                  <a:pt x="185026" y="503986"/>
                </a:cubicBezTo>
                <a:lnTo>
                  <a:pt x="180647" y="519262"/>
                </a:lnTo>
                <a:lnTo>
                  <a:pt x="185026" y="534539"/>
                </a:lnTo>
                <a:lnTo>
                  <a:pt x="195599" y="540867"/>
                </a:lnTo>
                <a:cubicBezTo>
                  <a:pt x="203857" y="540868"/>
                  <a:pt x="210551" y="531195"/>
                  <a:pt x="210551" y="519262"/>
                </a:cubicBezTo>
                <a:cubicBezTo>
                  <a:pt x="210551" y="513297"/>
                  <a:pt x="208877" y="507896"/>
                  <a:pt x="206172" y="503985"/>
                </a:cubicBezTo>
                <a:cubicBezTo>
                  <a:pt x="203466" y="500075"/>
                  <a:pt x="199728" y="497658"/>
                  <a:pt x="195599" y="497657"/>
                </a:cubicBezTo>
                <a:close/>
                <a:moveTo>
                  <a:pt x="1566167" y="387362"/>
                </a:moveTo>
                <a:cubicBezTo>
                  <a:pt x="1557505" y="388673"/>
                  <a:pt x="1549560" y="391946"/>
                  <a:pt x="1542608" y="396743"/>
                </a:cubicBezTo>
                <a:cubicBezTo>
                  <a:pt x="1535656" y="401541"/>
                  <a:pt x="1529698" y="407863"/>
                  <a:pt x="1525012" y="415269"/>
                </a:cubicBezTo>
                <a:cubicBezTo>
                  <a:pt x="1520326" y="422676"/>
                  <a:pt x="1516912" y="431168"/>
                  <a:pt x="1515047" y="440306"/>
                </a:cubicBezTo>
                <a:cubicBezTo>
                  <a:pt x="1513182" y="449445"/>
                  <a:pt x="1512867" y="459228"/>
                  <a:pt x="1514379" y="469220"/>
                </a:cubicBezTo>
                <a:cubicBezTo>
                  <a:pt x="1515891" y="479211"/>
                  <a:pt x="1519088" y="488464"/>
                  <a:pt x="1523571" y="496641"/>
                </a:cubicBezTo>
                <a:cubicBezTo>
                  <a:pt x="1528056" y="504819"/>
                  <a:pt x="1533830" y="511921"/>
                  <a:pt x="1540497" y="517609"/>
                </a:cubicBezTo>
                <a:cubicBezTo>
                  <a:pt x="1553832" y="528988"/>
                  <a:pt x="1570742" y="534714"/>
                  <a:pt x="1588067" y="532093"/>
                </a:cubicBezTo>
                <a:lnTo>
                  <a:pt x="1611627" y="522710"/>
                </a:lnTo>
                <a:lnTo>
                  <a:pt x="1629223" y="504184"/>
                </a:lnTo>
                <a:lnTo>
                  <a:pt x="1639187" y="479148"/>
                </a:lnTo>
                <a:lnTo>
                  <a:pt x="1639855" y="450234"/>
                </a:lnTo>
                <a:lnTo>
                  <a:pt x="1630663" y="422812"/>
                </a:lnTo>
                <a:lnTo>
                  <a:pt x="1613738" y="401844"/>
                </a:lnTo>
                <a:lnTo>
                  <a:pt x="1591449" y="389353"/>
                </a:lnTo>
                <a:cubicBezTo>
                  <a:pt x="1583388" y="386827"/>
                  <a:pt x="1574830" y="386051"/>
                  <a:pt x="1566167" y="387362"/>
                </a:cubicBezTo>
                <a:close/>
                <a:moveTo>
                  <a:pt x="2309897" y="327692"/>
                </a:moveTo>
                <a:cubicBezTo>
                  <a:pt x="2305815" y="328309"/>
                  <a:pt x="2302481" y="331259"/>
                  <a:pt x="2300391" y="335530"/>
                </a:cubicBezTo>
                <a:cubicBezTo>
                  <a:pt x="2298300" y="339801"/>
                  <a:pt x="2297454" y="345392"/>
                  <a:pt x="2298346" y="351290"/>
                </a:cubicBezTo>
                <a:cubicBezTo>
                  <a:pt x="2300132" y="363088"/>
                  <a:pt x="2308198" y="371651"/>
                  <a:pt x="2316363" y="370415"/>
                </a:cubicBezTo>
                <a:lnTo>
                  <a:pt x="2325870" y="362577"/>
                </a:lnTo>
                <a:lnTo>
                  <a:pt x="2327913" y="346817"/>
                </a:lnTo>
                <a:lnTo>
                  <a:pt x="2321298" y="332367"/>
                </a:lnTo>
                <a:cubicBezTo>
                  <a:pt x="2318038" y="328905"/>
                  <a:pt x="2313980" y="327074"/>
                  <a:pt x="2309897" y="327692"/>
                </a:cubicBezTo>
                <a:close/>
                <a:moveTo>
                  <a:pt x="884846" y="421308"/>
                </a:moveTo>
                <a:cubicBezTo>
                  <a:pt x="876085" y="421307"/>
                  <a:pt x="867740" y="423355"/>
                  <a:pt x="860147" y="427059"/>
                </a:cubicBezTo>
                <a:lnTo>
                  <a:pt x="839978" y="442743"/>
                </a:lnTo>
                <a:lnTo>
                  <a:pt x="826380" y="466007"/>
                </a:lnTo>
                <a:lnTo>
                  <a:pt x="821394" y="494496"/>
                </a:lnTo>
                <a:lnTo>
                  <a:pt x="826380" y="522985"/>
                </a:lnTo>
                <a:lnTo>
                  <a:pt x="839978" y="546249"/>
                </a:lnTo>
                <a:lnTo>
                  <a:pt x="860147" y="561934"/>
                </a:lnTo>
                <a:lnTo>
                  <a:pt x="884846" y="567686"/>
                </a:lnTo>
                <a:cubicBezTo>
                  <a:pt x="902368" y="567686"/>
                  <a:pt x="918231" y="559494"/>
                  <a:pt x="929714" y="546248"/>
                </a:cubicBezTo>
                <a:cubicBezTo>
                  <a:pt x="935456" y="539627"/>
                  <a:pt x="940102" y="531740"/>
                  <a:pt x="943312" y="522984"/>
                </a:cubicBezTo>
                <a:cubicBezTo>
                  <a:pt x="946522" y="514228"/>
                  <a:pt x="948298" y="504601"/>
                  <a:pt x="948298" y="494496"/>
                </a:cubicBezTo>
                <a:cubicBezTo>
                  <a:pt x="948298" y="484391"/>
                  <a:pt x="946524" y="474765"/>
                  <a:pt x="943313" y="466007"/>
                </a:cubicBezTo>
                <a:cubicBezTo>
                  <a:pt x="940101" y="457251"/>
                  <a:pt x="935455" y="449366"/>
                  <a:pt x="929715" y="442743"/>
                </a:cubicBezTo>
                <a:cubicBezTo>
                  <a:pt x="923972" y="436121"/>
                  <a:pt x="917136" y="430763"/>
                  <a:pt x="909544" y="427059"/>
                </a:cubicBezTo>
                <a:cubicBezTo>
                  <a:pt x="901954" y="423356"/>
                  <a:pt x="893607" y="421307"/>
                  <a:pt x="884846" y="421308"/>
                </a:cubicBezTo>
                <a:close/>
                <a:moveTo>
                  <a:pt x="140561" y="473578"/>
                </a:moveTo>
                <a:cubicBezTo>
                  <a:pt x="136430" y="473577"/>
                  <a:pt x="132692" y="475995"/>
                  <a:pt x="129987" y="479906"/>
                </a:cubicBezTo>
                <a:lnTo>
                  <a:pt x="125608" y="495183"/>
                </a:lnTo>
                <a:lnTo>
                  <a:pt x="129986" y="510459"/>
                </a:lnTo>
                <a:lnTo>
                  <a:pt x="140559" y="516788"/>
                </a:lnTo>
                <a:cubicBezTo>
                  <a:pt x="148817" y="516788"/>
                  <a:pt x="155511" y="507115"/>
                  <a:pt x="155511" y="495182"/>
                </a:cubicBezTo>
                <a:cubicBezTo>
                  <a:pt x="155511" y="489217"/>
                  <a:pt x="153838" y="483815"/>
                  <a:pt x="151133" y="479905"/>
                </a:cubicBezTo>
                <a:cubicBezTo>
                  <a:pt x="148426" y="475995"/>
                  <a:pt x="144688" y="473578"/>
                  <a:pt x="140561" y="473578"/>
                </a:cubicBezTo>
                <a:close/>
                <a:moveTo>
                  <a:pt x="2344205" y="299390"/>
                </a:moveTo>
                <a:cubicBezTo>
                  <a:pt x="2340123" y="300007"/>
                  <a:pt x="2336789" y="302957"/>
                  <a:pt x="2334698" y="307228"/>
                </a:cubicBezTo>
                <a:cubicBezTo>
                  <a:pt x="2332608" y="311498"/>
                  <a:pt x="2331761" y="317089"/>
                  <a:pt x="2332653" y="322988"/>
                </a:cubicBezTo>
                <a:cubicBezTo>
                  <a:pt x="2334439" y="334786"/>
                  <a:pt x="2342504" y="343349"/>
                  <a:pt x="2350669" y="342113"/>
                </a:cubicBezTo>
                <a:lnTo>
                  <a:pt x="2360177" y="334275"/>
                </a:lnTo>
                <a:lnTo>
                  <a:pt x="2362221" y="318515"/>
                </a:lnTo>
                <a:lnTo>
                  <a:pt x="2355606" y="304065"/>
                </a:lnTo>
                <a:cubicBezTo>
                  <a:pt x="2352345" y="300603"/>
                  <a:pt x="2348287" y="298771"/>
                  <a:pt x="2344205" y="299390"/>
                </a:cubicBezTo>
                <a:close/>
                <a:moveTo>
                  <a:pt x="102404" y="450727"/>
                </a:moveTo>
                <a:cubicBezTo>
                  <a:pt x="98275" y="450725"/>
                  <a:pt x="94537" y="453145"/>
                  <a:pt x="91831" y="457055"/>
                </a:cubicBezTo>
                <a:lnTo>
                  <a:pt x="87452" y="472332"/>
                </a:lnTo>
                <a:lnTo>
                  <a:pt x="91831" y="487609"/>
                </a:lnTo>
                <a:lnTo>
                  <a:pt x="102404" y="493936"/>
                </a:lnTo>
                <a:cubicBezTo>
                  <a:pt x="110663" y="493936"/>
                  <a:pt x="117356" y="484263"/>
                  <a:pt x="117356" y="472331"/>
                </a:cubicBezTo>
                <a:cubicBezTo>
                  <a:pt x="117356" y="466366"/>
                  <a:pt x="115682" y="460963"/>
                  <a:pt x="112976" y="457054"/>
                </a:cubicBezTo>
                <a:cubicBezTo>
                  <a:pt x="110270" y="453144"/>
                  <a:pt x="106532" y="450726"/>
                  <a:pt x="102404" y="450727"/>
                </a:cubicBezTo>
                <a:close/>
                <a:moveTo>
                  <a:pt x="2389172" y="270285"/>
                </a:moveTo>
                <a:cubicBezTo>
                  <a:pt x="2385089" y="270904"/>
                  <a:pt x="2381755" y="273854"/>
                  <a:pt x="2379664" y="278125"/>
                </a:cubicBezTo>
                <a:cubicBezTo>
                  <a:pt x="2377574" y="282395"/>
                  <a:pt x="2376728" y="287986"/>
                  <a:pt x="2377620" y="293885"/>
                </a:cubicBezTo>
                <a:cubicBezTo>
                  <a:pt x="2379406" y="305683"/>
                  <a:pt x="2387471" y="314246"/>
                  <a:pt x="2395636" y="313010"/>
                </a:cubicBezTo>
                <a:lnTo>
                  <a:pt x="2405144" y="305172"/>
                </a:lnTo>
                <a:lnTo>
                  <a:pt x="2407188" y="289410"/>
                </a:lnTo>
                <a:lnTo>
                  <a:pt x="2400571" y="274960"/>
                </a:lnTo>
                <a:cubicBezTo>
                  <a:pt x="2397312" y="271500"/>
                  <a:pt x="2393254" y="269668"/>
                  <a:pt x="2389172" y="270285"/>
                </a:cubicBezTo>
                <a:close/>
                <a:moveTo>
                  <a:pt x="53589" y="428677"/>
                </a:moveTo>
                <a:cubicBezTo>
                  <a:pt x="49460" y="428678"/>
                  <a:pt x="45722" y="431096"/>
                  <a:pt x="43017" y="435005"/>
                </a:cubicBezTo>
                <a:lnTo>
                  <a:pt x="38637" y="450282"/>
                </a:lnTo>
                <a:lnTo>
                  <a:pt x="43016" y="465560"/>
                </a:lnTo>
                <a:lnTo>
                  <a:pt x="53589" y="471889"/>
                </a:lnTo>
                <a:cubicBezTo>
                  <a:pt x="61847" y="471889"/>
                  <a:pt x="68541" y="462215"/>
                  <a:pt x="68541" y="450284"/>
                </a:cubicBezTo>
                <a:cubicBezTo>
                  <a:pt x="68541" y="444317"/>
                  <a:pt x="66868" y="438916"/>
                  <a:pt x="64162" y="435007"/>
                </a:cubicBezTo>
                <a:cubicBezTo>
                  <a:pt x="61456" y="431097"/>
                  <a:pt x="57718" y="428679"/>
                  <a:pt x="53589" y="428677"/>
                </a:cubicBezTo>
                <a:close/>
                <a:moveTo>
                  <a:pt x="1406200" y="323698"/>
                </a:moveTo>
                <a:cubicBezTo>
                  <a:pt x="1395655" y="325293"/>
                  <a:pt x="1385974" y="329218"/>
                  <a:pt x="1377494" y="334949"/>
                </a:cubicBezTo>
                <a:cubicBezTo>
                  <a:pt x="1369015" y="340679"/>
                  <a:pt x="1361739" y="348218"/>
                  <a:pt x="1356004" y="357038"/>
                </a:cubicBezTo>
                <a:cubicBezTo>
                  <a:pt x="1350270" y="365859"/>
                  <a:pt x="1346078" y="375963"/>
                  <a:pt x="1343769" y="386829"/>
                </a:cubicBezTo>
                <a:cubicBezTo>
                  <a:pt x="1341459" y="397693"/>
                  <a:pt x="1341032" y="409319"/>
                  <a:pt x="1342828" y="421184"/>
                </a:cubicBezTo>
                <a:cubicBezTo>
                  <a:pt x="1344624" y="433049"/>
                  <a:pt x="1348470" y="444028"/>
                  <a:pt x="1353891" y="453724"/>
                </a:cubicBezTo>
                <a:cubicBezTo>
                  <a:pt x="1359311" y="463419"/>
                  <a:pt x="1366304" y="471832"/>
                  <a:pt x="1374392" y="478561"/>
                </a:cubicBezTo>
                <a:cubicBezTo>
                  <a:pt x="1390566" y="492020"/>
                  <a:pt x="1411115" y="498749"/>
                  <a:pt x="1432205" y="495558"/>
                </a:cubicBezTo>
                <a:lnTo>
                  <a:pt x="1460912" y="484307"/>
                </a:lnTo>
                <a:lnTo>
                  <a:pt x="1482403" y="462217"/>
                </a:lnTo>
                <a:lnTo>
                  <a:pt x="1494637" y="432426"/>
                </a:lnTo>
                <a:lnTo>
                  <a:pt x="1495579" y="398071"/>
                </a:lnTo>
                <a:lnTo>
                  <a:pt x="1484516" y="365532"/>
                </a:lnTo>
                <a:lnTo>
                  <a:pt x="1464015" y="340695"/>
                </a:lnTo>
                <a:lnTo>
                  <a:pt x="1436952" y="325953"/>
                </a:lnTo>
                <a:cubicBezTo>
                  <a:pt x="1427156" y="322987"/>
                  <a:pt x="1416746" y="322102"/>
                  <a:pt x="1406200" y="323698"/>
                </a:cubicBezTo>
                <a:close/>
                <a:moveTo>
                  <a:pt x="2422999" y="235591"/>
                </a:moveTo>
                <a:cubicBezTo>
                  <a:pt x="2418917" y="236209"/>
                  <a:pt x="2415583" y="239159"/>
                  <a:pt x="2413493" y="243430"/>
                </a:cubicBezTo>
                <a:cubicBezTo>
                  <a:pt x="2411402" y="247700"/>
                  <a:pt x="2410556" y="253291"/>
                  <a:pt x="2411448" y="259190"/>
                </a:cubicBezTo>
                <a:cubicBezTo>
                  <a:pt x="2413232" y="270987"/>
                  <a:pt x="2421299" y="279550"/>
                  <a:pt x="2429463" y="278315"/>
                </a:cubicBezTo>
                <a:lnTo>
                  <a:pt x="2438971" y="270476"/>
                </a:lnTo>
                <a:lnTo>
                  <a:pt x="2441015" y="254716"/>
                </a:lnTo>
                <a:lnTo>
                  <a:pt x="2434399" y="240265"/>
                </a:lnTo>
                <a:cubicBezTo>
                  <a:pt x="2431140" y="236805"/>
                  <a:pt x="2427082" y="234972"/>
                  <a:pt x="2422999" y="235591"/>
                </a:cubicBezTo>
                <a:close/>
                <a:moveTo>
                  <a:pt x="1033489" y="334427"/>
                </a:moveTo>
                <a:cubicBezTo>
                  <a:pt x="1022823" y="334427"/>
                  <a:pt x="1012662" y="336859"/>
                  <a:pt x="1003420" y="341258"/>
                </a:cubicBezTo>
                <a:lnTo>
                  <a:pt x="978867" y="359883"/>
                </a:lnTo>
                <a:lnTo>
                  <a:pt x="962313" y="387508"/>
                </a:lnTo>
                <a:lnTo>
                  <a:pt x="956242" y="421335"/>
                </a:lnTo>
                <a:lnTo>
                  <a:pt x="962313" y="455163"/>
                </a:lnTo>
                <a:lnTo>
                  <a:pt x="978867" y="482788"/>
                </a:lnTo>
                <a:lnTo>
                  <a:pt x="1003422" y="501414"/>
                </a:lnTo>
                <a:lnTo>
                  <a:pt x="1033489" y="508244"/>
                </a:lnTo>
                <a:cubicBezTo>
                  <a:pt x="1054818" y="508244"/>
                  <a:pt x="1074129" y="498516"/>
                  <a:pt x="1088107" y="482789"/>
                </a:cubicBezTo>
                <a:cubicBezTo>
                  <a:pt x="1095097" y="474926"/>
                  <a:pt x="1100753" y="465561"/>
                  <a:pt x="1104662" y="455164"/>
                </a:cubicBezTo>
                <a:cubicBezTo>
                  <a:pt x="1108571" y="444766"/>
                  <a:pt x="1110732" y="433336"/>
                  <a:pt x="1110732" y="421336"/>
                </a:cubicBezTo>
                <a:cubicBezTo>
                  <a:pt x="1110734" y="409335"/>
                  <a:pt x="1108571" y="397904"/>
                  <a:pt x="1104663" y="387507"/>
                </a:cubicBezTo>
                <a:cubicBezTo>
                  <a:pt x="1100754" y="377110"/>
                  <a:pt x="1095097" y="367747"/>
                  <a:pt x="1088109" y="359883"/>
                </a:cubicBezTo>
                <a:cubicBezTo>
                  <a:pt x="1081119" y="352019"/>
                  <a:pt x="1072797" y="345654"/>
                  <a:pt x="1063555" y="341258"/>
                </a:cubicBezTo>
                <a:cubicBezTo>
                  <a:pt x="1054313" y="336860"/>
                  <a:pt x="1044153" y="334427"/>
                  <a:pt x="1033489" y="334427"/>
                </a:cubicBezTo>
                <a:close/>
                <a:moveTo>
                  <a:pt x="14952" y="399434"/>
                </a:moveTo>
                <a:cubicBezTo>
                  <a:pt x="10823" y="399434"/>
                  <a:pt x="7084" y="401852"/>
                  <a:pt x="4379" y="405761"/>
                </a:cubicBezTo>
                <a:lnTo>
                  <a:pt x="0" y="421039"/>
                </a:lnTo>
                <a:lnTo>
                  <a:pt x="4379" y="436316"/>
                </a:lnTo>
                <a:lnTo>
                  <a:pt x="14952" y="442645"/>
                </a:lnTo>
                <a:cubicBezTo>
                  <a:pt x="23209" y="442644"/>
                  <a:pt x="29904" y="432971"/>
                  <a:pt x="29903" y="421040"/>
                </a:cubicBezTo>
                <a:cubicBezTo>
                  <a:pt x="29904" y="415073"/>
                  <a:pt x="28230" y="409672"/>
                  <a:pt x="25524" y="405763"/>
                </a:cubicBezTo>
                <a:cubicBezTo>
                  <a:pt x="22818" y="401853"/>
                  <a:pt x="19080" y="399435"/>
                  <a:pt x="14952" y="399434"/>
                </a:cubicBezTo>
                <a:close/>
                <a:moveTo>
                  <a:pt x="2412698" y="176063"/>
                </a:moveTo>
                <a:cubicBezTo>
                  <a:pt x="2404440" y="176063"/>
                  <a:pt x="2397746" y="185736"/>
                  <a:pt x="2397746" y="197669"/>
                </a:cubicBezTo>
                <a:cubicBezTo>
                  <a:pt x="2397746" y="209601"/>
                  <a:pt x="2404440" y="219273"/>
                  <a:pt x="2412698" y="219274"/>
                </a:cubicBezTo>
                <a:cubicBezTo>
                  <a:pt x="2416827" y="219274"/>
                  <a:pt x="2420565" y="216855"/>
                  <a:pt x="2423271" y="212945"/>
                </a:cubicBezTo>
                <a:lnTo>
                  <a:pt x="2427650" y="197668"/>
                </a:lnTo>
                <a:lnTo>
                  <a:pt x="2423271" y="182392"/>
                </a:lnTo>
                <a:close/>
                <a:moveTo>
                  <a:pt x="16231" y="339035"/>
                </a:moveTo>
                <a:lnTo>
                  <a:pt x="6724" y="346875"/>
                </a:lnTo>
                <a:lnTo>
                  <a:pt x="4680" y="362634"/>
                </a:lnTo>
                <a:lnTo>
                  <a:pt x="11295" y="377084"/>
                </a:lnTo>
                <a:cubicBezTo>
                  <a:pt x="14555" y="380545"/>
                  <a:pt x="18614" y="382378"/>
                  <a:pt x="22696" y="381760"/>
                </a:cubicBezTo>
                <a:cubicBezTo>
                  <a:pt x="30860" y="380523"/>
                  <a:pt x="36032" y="369958"/>
                  <a:pt x="34247" y="358161"/>
                </a:cubicBezTo>
                <a:cubicBezTo>
                  <a:pt x="32462" y="346362"/>
                  <a:pt x="24396" y="337799"/>
                  <a:pt x="16231" y="339035"/>
                </a:cubicBezTo>
                <a:close/>
                <a:moveTo>
                  <a:pt x="2374061" y="146819"/>
                </a:moveTo>
                <a:cubicBezTo>
                  <a:pt x="2365803" y="146819"/>
                  <a:pt x="2359109" y="156492"/>
                  <a:pt x="2359109" y="168424"/>
                </a:cubicBezTo>
                <a:cubicBezTo>
                  <a:pt x="2359108" y="180356"/>
                  <a:pt x="2365803" y="190029"/>
                  <a:pt x="2374061" y="190029"/>
                </a:cubicBezTo>
                <a:cubicBezTo>
                  <a:pt x="2378189" y="190029"/>
                  <a:pt x="2381927" y="187611"/>
                  <a:pt x="2384633" y="183701"/>
                </a:cubicBezTo>
                <a:lnTo>
                  <a:pt x="2389013" y="168425"/>
                </a:lnTo>
                <a:lnTo>
                  <a:pt x="2384634" y="153147"/>
                </a:lnTo>
                <a:close/>
                <a:moveTo>
                  <a:pt x="50058" y="304339"/>
                </a:moveTo>
                <a:lnTo>
                  <a:pt x="40551" y="312179"/>
                </a:lnTo>
                <a:lnTo>
                  <a:pt x="38507" y="327939"/>
                </a:lnTo>
                <a:lnTo>
                  <a:pt x="45123" y="342388"/>
                </a:lnTo>
                <a:cubicBezTo>
                  <a:pt x="48383" y="345850"/>
                  <a:pt x="52441" y="347681"/>
                  <a:pt x="56523" y="347063"/>
                </a:cubicBezTo>
                <a:cubicBezTo>
                  <a:pt x="64688" y="345828"/>
                  <a:pt x="69861" y="335263"/>
                  <a:pt x="68074" y="323464"/>
                </a:cubicBezTo>
                <a:cubicBezTo>
                  <a:pt x="66289" y="311667"/>
                  <a:pt x="58223" y="303104"/>
                  <a:pt x="50058" y="304339"/>
                </a:cubicBezTo>
                <a:close/>
                <a:moveTo>
                  <a:pt x="2325246" y="124771"/>
                </a:moveTo>
                <a:cubicBezTo>
                  <a:pt x="2316988" y="124771"/>
                  <a:pt x="2310294" y="134443"/>
                  <a:pt x="2310294" y="146376"/>
                </a:cubicBezTo>
                <a:cubicBezTo>
                  <a:pt x="2310294" y="158308"/>
                  <a:pt x="2316988" y="167982"/>
                  <a:pt x="2325246" y="167981"/>
                </a:cubicBezTo>
                <a:cubicBezTo>
                  <a:pt x="2329375" y="167981"/>
                  <a:pt x="2333113" y="165563"/>
                  <a:pt x="2335819" y="161653"/>
                </a:cubicBezTo>
                <a:lnTo>
                  <a:pt x="2340198" y="146376"/>
                </a:lnTo>
                <a:lnTo>
                  <a:pt x="2335819" y="131099"/>
                </a:lnTo>
                <a:close/>
                <a:moveTo>
                  <a:pt x="95026" y="275237"/>
                </a:moveTo>
                <a:lnTo>
                  <a:pt x="85518" y="283075"/>
                </a:lnTo>
                <a:lnTo>
                  <a:pt x="83474" y="298836"/>
                </a:lnTo>
                <a:lnTo>
                  <a:pt x="90089" y="313286"/>
                </a:lnTo>
                <a:cubicBezTo>
                  <a:pt x="93349" y="316746"/>
                  <a:pt x="97407" y="318579"/>
                  <a:pt x="101490" y="317961"/>
                </a:cubicBezTo>
                <a:cubicBezTo>
                  <a:pt x="109655" y="316726"/>
                  <a:pt x="114827" y="306159"/>
                  <a:pt x="113041" y="294362"/>
                </a:cubicBezTo>
                <a:cubicBezTo>
                  <a:pt x="111256" y="282563"/>
                  <a:pt x="103190" y="274002"/>
                  <a:pt x="95026" y="275237"/>
                </a:cubicBezTo>
                <a:close/>
                <a:moveTo>
                  <a:pt x="2287090" y="101920"/>
                </a:moveTo>
                <a:cubicBezTo>
                  <a:pt x="2278833" y="101919"/>
                  <a:pt x="2272139" y="111593"/>
                  <a:pt x="2272138" y="123525"/>
                </a:cubicBezTo>
                <a:cubicBezTo>
                  <a:pt x="2272138" y="135457"/>
                  <a:pt x="2278832" y="145129"/>
                  <a:pt x="2287090" y="145130"/>
                </a:cubicBezTo>
                <a:cubicBezTo>
                  <a:pt x="2291219" y="145130"/>
                  <a:pt x="2294957" y="142712"/>
                  <a:pt x="2297663" y="138802"/>
                </a:cubicBezTo>
                <a:lnTo>
                  <a:pt x="2302042" y="123525"/>
                </a:lnTo>
                <a:lnTo>
                  <a:pt x="2297663" y="108248"/>
                </a:lnTo>
                <a:close/>
                <a:moveTo>
                  <a:pt x="129333" y="246934"/>
                </a:moveTo>
                <a:lnTo>
                  <a:pt x="119825" y="254774"/>
                </a:lnTo>
                <a:lnTo>
                  <a:pt x="117781" y="270533"/>
                </a:lnTo>
                <a:lnTo>
                  <a:pt x="124397" y="284983"/>
                </a:lnTo>
                <a:cubicBezTo>
                  <a:pt x="127657" y="288444"/>
                  <a:pt x="131715" y="290276"/>
                  <a:pt x="135797" y="289658"/>
                </a:cubicBezTo>
                <a:cubicBezTo>
                  <a:pt x="143962" y="288422"/>
                  <a:pt x="149134" y="277858"/>
                  <a:pt x="147350" y="266060"/>
                </a:cubicBezTo>
                <a:cubicBezTo>
                  <a:pt x="145563" y="254261"/>
                  <a:pt x="137497" y="245698"/>
                  <a:pt x="129333" y="246934"/>
                </a:cubicBezTo>
                <a:close/>
                <a:moveTo>
                  <a:pt x="1190760" y="163179"/>
                </a:moveTo>
                <a:lnTo>
                  <a:pt x="1157119" y="176692"/>
                </a:lnTo>
                <a:lnTo>
                  <a:pt x="1132028" y="203453"/>
                </a:lnTo>
                <a:lnTo>
                  <a:pt x="1117859" y="239661"/>
                </a:lnTo>
                <a:lnTo>
                  <a:pt x="1116986" y="281505"/>
                </a:lnTo>
                <a:lnTo>
                  <a:pt x="1120293" y="291444"/>
                </a:lnTo>
                <a:lnTo>
                  <a:pt x="1119049" y="293602"/>
                </a:lnTo>
                <a:lnTo>
                  <a:pt x="1111926" y="334845"/>
                </a:lnTo>
                <a:lnTo>
                  <a:pt x="1119048" y="376088"/>
                </a:lnTo>
                <a:lnTo>
                  <a:pt x="1138475" y="409768"/>
                </a:lnTo>
                <a:lnTo>
                  <a:pt x="1167288" y="432476"/>
                </a:lnTo>
                <a:lnTo>
                  <a:pt x="1199026" y="439965"/>
                </a:lnTo>
                <a:cubicBezTo>
                  <a:pt x="1215038" y="452268"/>
                  <a:pt x="1234798" y="457218"/>
                  <a:pt x="1254935" y="454171"/>
                </a:cubicBezTo>
                <a:lnTo>
                  <a:pt x="1288575" y="440660"/>
                </a:lnTo>
                <a:lnTo>
                  <a:pt x="1313667" y="413898"/>
                </a:lnTo>
                <a:lnTo>
                  <a:pt x="1327836" y="377690"/>
                </a:lnTo>
                <a:lnTo>
                  <a:pt x="1328709" y="335846"/>
                </a:lnTo>
                <a:lnTo>
                  <a:pt x="1315495" y="296133"/>
                </a:lnTo>
                <a:lnTo>
                  <a:pt x="1313942" y="294186"/>
                </a:lnTo>
                <a:lnTo>
                  <a:pt x="1315724" y="283863"/>
                </a:lnTo>
                <a:lnTo>
                  <a:pt x="1308601" y="242620"/>
                </a:lnTo>
                <a:lnTo>
                  <a:pt x="1289175" y="208940"/>
                </a:lnTo>
                <a:lnTo>
                  <a:pt x="1260362" y="186234"/>
                </a:lnTo>
                <a:lnTo>
                  <a:pt x="1260336" y="186228"/>
                </a:lnTo>
                <a:cubicBezTo>
                  <a:pt x="1260014" y="185357"/>
                  <a:pt x="1259399" y="184812"/>
                  <a:pt x="1258779" y="184275"/>
                </a:cubicBezTo>
                <a:cubicBezTo>
                  <a:pt x="1249235" y="176023"/>
                  <a:pt x="1238417" y="169813"/>
                  <a:pt x="1226892" y="166133"/>
                </a:cubicBezTo>
                <a:cubicBezTo>
                  <a:pt x="1215367" y="162455"/>
                  <a:pt x="1203134" y="161307"/>
                  <a:pt x="1190760" y="163179"/>
                </a:cubicBezTo>
                <a:close/>
                <a:moveTo>
                  <a:pt x="2232051" y="77840"/>
                </a:moveTo>
                <a:cubicBezTo>
                  <a:pt x="2223793" y="77840"/>
                  <a:pt x="2217099" y="87513"/>
                  <a:pt x="2217099" y="99444"/>
                </a:cubicBezTo>
                <a:cubicBezTo>
                  <a:pt x="2217099" y="111377"/>
                  <a:pt x="2223792" y="121050"/>
                  <a:pt x="2232050" y="121049"/>
                </a:cubicBezTo>
                <a:cubicBezTo>
                  <a:pt x="2236180" y="121050"/>
                  <a:pt x="2239918" y="118631"/>
                  <a:pt x="2242623" y="114721"/>
                </a:cubicBezTo>
                <a:lnTo>
                  <a:pt x="2247002" y="99445"/>
                </a:lnTo>
                <a:lnTo>
                  <a:pt x="2242623" y="84168"/>
                </a:lnTo>
                <a:close/>
                <a:moveTo>
                  <a:pt x="180151" y="214891"/>
                </a:moveTo>
                <a:lnTo>
                  <a:pt x="170643" y="222730"/>
                </a:lnTo>
                <a:lnTo>
                  <a:pt x="168599" y="238490"/>
                </a:lnTo>
                <a:lnTo>
                  <a:pt x="175214" y="252939"/>
                </a:lnTo>
                <a:cubicBezTo>
                  <a:pt x="178474" y="256401"/>
                  <a:pt x="182533" y="258232"/>
                  <a:pt x="186615" y="257614"/>
                </a:cubicBezTo>
                <a:cubicBezTo>
                  <a:pt x="194781" y="256379"/>
                  <a:pt x="199951" y="245814"/>
                  <a:pt x="198166" y="234015"/>
                </a:cubicBezTo>
                <a:cubicBezTo>
                  <a:pt x="196381" y="222218"/>
                  <a:pt x="188315" y="213655"/>
                  <a:pt x="180151" y="214891"/>
                </a:cubicBezTo>
                <a:close/>
                <a:moveTo>
                  <a:pt x="2177088" y="55951"/>
                </a:moveTo>
                <a:cubicBezTo>
                  <a:pt x="2166611" y="55951"/>
                  <a:pt x="2158119" y="66159"/>
                  <a:pt x="2158119" y="78752"/>
                </a:cubicBezTo>
                <a:cubicBezTo>
                  <a:pt x="2158118" y="91345"/>
                  <a:pt x="2166612" y="101553"/>
                  <a:pt x="2177089" y="101553"/>
                </a:cubicBezTo>
                <a:cubicBezTo>
                  <a:pt x="2182328" y="101553"/>
                  <a:pt x="2187070" y="99001"/>
                  <a:pt x="2190503" y="94875"/>
                </a:cubicBezTo>
                <a:lnTo>
                  <a:pt x="2196059" y="78752"/>
                </a:lnTo>
                <a:lnTo>
                  <a:pt x="2190502" y="62629"/>
                </a:lnTo>
                <a:close/>
                <a:moveTo>
                  <a:pt x="1394162" y="110465"/>
                </a:moveTo>
                <a:cubicBezTo>
                  <a:pt x="1383497" y="110465"/>
                  <a:pt x="1373337" y="112897"/>
                  <a:pt x="1364095" y="117294"/>
                </a:cubicBezTo>
                <a:cubicBezTo>
                  <a:pt x="1354854" y="121692"/>
                  <a:pt x="1346531" y="128056"/>
                  <a:pt x="1339542" y="135920"/>
                </a:cubicBezTo>
                <a:cubicBezTo>
                  <a:pt x="1325564" y="151647"/>
                  <a:pt x="1316918" y="173373"/>
                  <a:pt x="1316917" y="197373"/>
                </a:cubicBezTo>
                <a:cubicBezTo>
                  <a:pt x="1316918" y="209373"/>
                  <a:pt x="1319079" y="220803"/>
                  <a:pt x="1322988" y="231201"/>
                </a:cubicBezTo>
                <a:cubicBezTo>
                  <a:pt x="1326896" y="241599"/>
                  <a:pt x="1332553" y="250963"/>
                  <a:pt x="1339542" y="258826"/>
                </a:cubicBezTo>
                <a:cubicBezTo>
                  <a:pt x="1353520" y="274553"/>
                  <a:pt x="1372831" y="284280"/>
                  <a:pt x="1394162" y="284281"/>
                </a:cubicBezTo>
                <a:cubicBezTo>
                  <a:pt x="1404828" y="284281"/>
                  <a:pt x="1414987" y="281849"/>
                  <a:pt x="1424229" y="277451"/>
                </a:cubicBezTo>
                <a:lnTo>
                  <a:pt x="1448783" y="258826"/>
                </a:lnTo>
                <a:lnTo>
                  <a:pt x="1465337" y="231201"/>
                </a:lnTo>
                <a:lnTo>
                  <a:pt x="1471407" y="197373"/>
                </a:lnTo>
                <a:lnTo>
                  <a:pt x="1465336" y="163544"/>
                </a:lnTo>
                <a:lnTo>
                  <a:pt x="1448783" y="135920"/>
                </a:lnTo>
                <a:lnTo>
                  <a:pt x="1424230" y="117295"/>
                </a:lnTo>
                <a:close/>
                <a:moveTo>
                  <a:pt x="231220" y="185025"/>
                </a:moveTo>
                <a:lnTo>
                  <a:pt x="218955" y="193636"/>
                </a:lnTo>
                <a:lnTo>
                  <a:pt x="215873" y="210408"/>
                </a:lnTo>
                <a:lnTo>
                  <a:pt x="223779" y="225518"/>
                </a:lnTo>
                <a:cubicBezTo>
                  <a:pt x="227790" y="229085"/>
                  <a:pt x="232861" y="230898"/>
                  <a:pt x="238041" y="230115"/>
                </a:cubicBezTo>
                <a:cubicBezTo>
                  <a:pt x="248400" y="228548"/>
                  <a:pt x="255271" y="217184"/>
                  <a:pt x="253386" y="204732"/>
                </a:cubicBezTo>
                <a:cubicBezTo>
                  <a:pt x="251502" y="192281"/>
                  <a:pt x="241578" y="183458"/>
                  <a:pt x="231220" y="185025"/>
                </a:cubicBezTo>
                <a:close/>
                <a:moveTo>
                  <a:pt x="1013489" y="121793"/>
                </a:moveTo>
                <a:lnTo>
                  <a:pt x="984782" y="133045"/>
                </a:lnTo>
                <a:lnTo>
                  <a:pt x="963292" y="155133"/>
                </a:lnTo>
                <a:lnTo>
                  <a:pt x="951057" y="184923"/>
                </a:lnTo>
                <a:lnTo>
                  <a:pt x="950116" y="219280"/>
                </a:lnTo>
                <a:lnTo>
                  <a:pt x="961179" y="251819"/>
                </a:lnTo>
                <a:lnTo>
                  <a:pt x="981680" y="276656"/>
                </a:lnTo>
                <a:lnTo>
                  <a:pt x="1008744" y="291398"/>
                </a:lnTo>
                <a:cubicBezTo>
                  <a:pt x="1018540" y="294364"/>
                  <a:pt x="1028948" y="295249"/>
                  <a:pt x="1039494" y="293653"/>
                </a:cubicBezTo>
                <a:cubicBezTo>
                  <a:pt x="1060584" y="290461"/>
                  <a:pt x="1078223" y="277954"/>
                  <a:pt x="1089691" y="260313"/>
                </a:cubicBezTo>
                <a:cubicBezTo>
                  <a:pt x="1095425" y="251492"/>
                  <a:pt x="1099617" y="241387"/>
                  <a:pt x="1101926" y="230523"/>
                </a:cubicBezTo>
                <a:cubicBezTo>
                  <a:pt x="1104235" y="219656"/>
                  <a:pt x="1104662" y="208032"/>
                  <a:pt x="1102867" y="196166"/>
                </a:cubicBezTo>
                <a:cubicBezTo>
                  <a:pt x="1099276" y="172437"/>
                  <a:pt x="1087477" y="152248"/>
                  <a:pt x="1071303" y="138790"/>
                </a:cubicBezTo>
                <a:cubicBezTo>
                  <a:pt x="1063216" y="132061"/>
                  <a:pt x="1054035" y="127014"/>
                  <a:pt x="1044241" y="124047"/>
                </a:cubicBezTo>
                <a:cubicBezTo>
                  <a:pt x="1034445" y="121082"/>
                  <a:pt x="1024034" y="120197"/>
                  <a:pt x="1013489" y="121793"/>
                </a:cubicBezTo>
                <a:close/>
                <a:moveTo>
                  <a:pt x="2118897" y="26934"/>
                </a:moveTo>
                <a:cubicBezTo>
                  <a:pt x="2107037" y="26933"/>
                  <a:pt x="2097423" y="40405"/>
                  <a:pt x="2097423" y="57022"/>
                </a:cubicBezTo>
                <a:cubicBezTo>
                  <a:pt x="2097423" y="73641"/>
                  <a:pt x="2107037" y="87112"/>
                  <a:pt x="2118897" y="87111"/>
                </a:cubicBezTo>
                <a:cubicBezTo>
                  <a:pt x="2124827" y="87112"/>
                  <a:pt x="2130195" y="83744"/>
                  <a:pt x="2134082" y="78299"/>
                </a:cubicBezTo>
                <a:lnTo>
                  <a:pt x="2140371" y="57023"/>
                </a:lnTo>
                <a:lnTo>
                  <a:pt x="2134082" y="35746"/>
                </a:lnTo>
                <a:close/>
                <a:moveTo>
                  <a:pt x="284414" y="147629"/>
                </a:moveTo>
                <a:lnTo>
                  <a:pt x="270719" y="158614"/>
                </a:lnTo>
                <a:lnTo>
                  <a:pt x="267684" y="180592"/>
                </a:lnTo>
                <a:lnTo>
                  <a:pt x="277085" y="200688"/>
                </a:lnTo>
                <a:cubicBezTo>
                  <a:pt x="281743" y="205490"/>
                  <a:pt x="287555" y="208018"/>
                  <a:pt x="293417" y="207129"/>
                </a:cubicBezTo>
                <a:cubicBezTo>
                  <a:pt x="305144" y="205355"/>
                  <a:pt x="312634" y="190598"/>
                  <a:pt x="310148" y="174166"/>
                </a:cubicBezTo>
                <a:cubicBezTo>
                  <a:pt x="307662" y="157736"/>
                  <a:pt x="296141" y="145854"/>
                  <a:pt x="284414" y="147629"/>
                </a:cubicBezTo>
                <a:close/>
                <a:moveTo>
                  <a:pt x="1542804" y="51023"/>
                </a:moveTo>
                <a:cubicBezTo>
                  <a:pt x="1534043" y="51024"/>
                  <a:pt x="1525696" y="53071"/>
                  <a:pt x="1518105" y="56775"/>
                </a:cubicBezTo>
                <a:cubicBezTo>
                  <a:pt x="1510513" y="60479"/>
                  <a:pt x="1503677" y="65837"/>
                  <a:pt x="1497937" y="72460"/>
                </a:cubicBezTo>
                <a:cubicBezTo>
                  <a:pt x="1486454" y="85705"/>
                  <a:pt x="1479352" y="104002"/>
                  <a:pt x="1479352" y="124213"/>
                </a:cubicBezTo>
                <a:cubicBezTo>
                  <a:pt x="1479351" y="134317"/>
                  <a:pt x="1481127" y="143944"/>
                  <a:pt x="1484338" y="152700"/>
                </a:cubicBezTo>
                <a:cubicBezTo>
                  <a:pt x="1487549" y="161456"/>
                  <a:pt x="1492195" y="169342"/>
                  <a:pt x="1497936" y="175965"/>
                </a:cubicBezTo>
                <a:cubicBezTo>
                  <a:pt x="1509419" y="189209"/>
                  <a:pt x="1525282" y="197401"/>
                  <a:pt x="1542804" y="197402"/>
                </a:cubicBezTo>
                <a:cubicBezTo>
                  <a:pt x="1551564" y="197401"/>
                  <a:pt x="1559911" y="195353"/>
                  <a:pt x="1567502" y="191650"/>
                </a:cubicBezTo>
                <a:lnTo>
                  <a:pt x="1587672" y="175964"/>
                </a:lnTo>
                <a:lnTo>
                  <a:pt x="1601269" y="152700"/>
                </a:lnTo>
                <a:lnTo>
                  <a:pt x="1606256" y="124211"/>
                </a:lnTo>
                <a:lnTo>
                  <a:pt x="1601269" y="95724"/>
                </a:lnTo>
                <a:lnTo>
                  <a:pt x="1587671" y="72460"/>
                </a:lnTo>
                <a:lnTo>
                  <a:pt x="1567503" y="56774"/>
                </a:lnTo>
                <a:close/>
                <a:moveTo>
                  <a:pt x="2050013" y="8989"/>
                </a:moveTo>
                <a:cubicBezTo>
                  <a:pt x="2035485" y="8988"/>
                  <a:pt x="2023707" y="24678"/>
                  <a:pt x="2023708" y="44030"/>
                </a:cubicBezTo>
                <a:cubicBezTo>
                  <a:pt x="2023708" y="63383"/>
                  <a:pt x="2035485" y="79073"/>
                  <a:pt x="2050012" y="79072"/>
                </a:cubicBezTo>
                <a:cubicBezTo>
                  <a:pt x="2057277" y="79073"/>
                  <a:pt x="2063853" y="75150"/>
                  <a:pt x="2068613" y="68808"/>
                </a:cubicBezTo>
                <a:lnTo>
                  <a:pt x="2076318" y="44031"/>
                </a:lnTo>
                <a:lnTo>
                  <a:pt x="2068613" y="19253"/>
                </a:lnTo>
                <a:close/>
                <a:moveTo>
                  <a:pt x="857627" y="85259"/>
                </a:moveTo>
                <a:lnTo>
                  <a:pt x="834067" y="94640"/>
                </a:lnTo>
                <a:lnTo>
                  <a:pt x="816473" y="113167"/>
                </a:lnTo>
                <a:lnTo>
                  <a:pt x="806508" y="138204"/>
                </a:lnTo>
                <a:lnTo>
                  <a:pt x="805839" y="167116"/>
                </a:lnTo>
                <a:lnTo>
                  <a:pt x="815032" y="194538"/>
                </a:lnTo>
                <a:lnTo>
                  <a:pt x="831957" y="215506"/>
                </a:lnTo>
                <a:lnTo>
                  <a:pt x="854246" y="227997"/>
                </a:lnTo>
                <a:cubicBezTo>
                  <a:pt x="862306" y="230523"/>
                  <a:pt x="870865" y="231300"/>
                  <a:pt x="879527" y="229990"/>
                </a:cubicBezTo>
                <a:cubicBezTo>
                  <a:pt x="896852" y="227368"/>
                  <a:pt x="911311" y="216894"/>
                  <a:pt x="920683" y="202082"/>
                </a:cubicBezTo>
                <a:cubicBezTo>
                  <a:pt x="925368" y="194674"/>
                  <a:pt x="928782" y="186182"/>
                  <a:pt x="930648" y="177045"/>
                </a:cubicBezTo>
                <a:cubicBezTo>
                  <a:pt x="932512" y="167906"/>
                  <a:pt x="932827" y="158122"/>
                  <a:pt x="931316" y="148131"/>
                </a:cubicBezTo>
                <a:cubicBezTo>
                  <a:pt x="928292" y="128149"/>
                  <a:pt x="918533" y="111120"/>
                  <a:pt x="905197" y="99741"/>
                </a:cubicBezTo>
                <a:cubicBezTo>
                  <a:pt x="898530" y="94053"/>
                  <a:pt x="890969" y="89777"/>
                  <a:pt x="882909" y="87251"/>
                </a:cubicBezTo>
                <a:cubicBezTo>
                  <a:pt x="874849" y="84724"/>
                  <a:pt x="866291" y="83949"/>
                  <a:pt x="857627" y="85259"/>
                </a:cubicBezTo>
                <a:close/>
                <a:moveTo>
                  <a:pt x="1974939" y="0"/>
                </a:moveTo>
                <a:cubicBezTo>
                  <a:pt x="1957146" y="1"/>
                  <a:pt x="1942724" y="18026"/>
                  <a:pt x="1942723" y="40260"/>
                </a:cubicBezTo>
                <a:cubicBezTo>
                  <a:pt x="1942724" y="62496"/>
                  <a:pt x="1957147" y="80520"/>
                  <a:pt x="1974939" y="80521"/>
                </a:cubicBezTo>
                <a:cubicBezTo>
                  <a:pt x="1983834" y="80521"/>
                  <a:pt x="1991888" y="76014"/>
                  <a:pt x="1997718" y="68729"/>
                </a:cubicBezTo>
                <a:lnTo>
                  <a:pt x="2007153" y="40261"/>
                </a:lnTo>
                <a:lnTo>
                  <a:pt x="1997718" y="11792"/>
                </a:lnTo>
                <a:close/>
                <a:moveTo>
                  <a:pt x="349838" y="119581"/>
                </a:moveTo>
                <a:lnTo>
                  <a:pt x="332983" y="132511"/>
                </a:lnTo>
                <a:lnTo>
                  <a:pt x="329072" y="158164"/>
                </a:lnTo>
                <a:lnTo>
                  <a:pt x="340397" y="181509"/>
                </a:lnTo>
                <a:cubicBezTo>
                  <a:pt x="346052" y="187067"/>
                  <a:pt x="353141" y="189963"/>
                  <a:pt x="360324" y="188875"/>
                </a:cubicBezTo>
                <a:cubicBezTo>
                  <a:pt x="374688" y="186703"/>
                  <a:pt x="383985" y="169427"/>
                  <a:pt x="381090" y="150292"/>
                </a:cubicBezTo>
                <a:cubicBezTo>
                  <a:pt x="378195" y="131157"/>
                  <a:pt x="364203" y="117406"/>
                  <a:pt x="349838" y="119581"/>
                </a:cubicBezTo>
                <a:close/>
                <a:moveTo>
                  <a:pt x="1879782" y="1256"/>
                </a:moveTo>
                <a:cubicBezTo>
                  <a:pt x="1858046" y="1256"/>
                  <a:pt x="1840426" y="19683"/>
                  <a:pt x="1840426" y="42414"/>
                </a:cubicBezTo>
                <a:cubicBezTo>
                  <a:pt x="1840426" y="65146"/>
                  <a:pt x="1858046" y="83572"/>
                  <a:pt x="1879783" y="83572"/>
                </a:cubicBezTo>
                <a:cubicBezTo>
                  <a:pt x="1890650" y="83572"/>
                  <a:pt x="1900488" y="78966"/>
                  <a:pt x="1907611" y="71517"/>
                </a:cubicBezTo>
                <a:lnTo>
                  <a:pt x="1919138" y="42414"/>
                </a:lnTo>
                <a:lnTo>
                  <a:pt x="1907611" y="13311"/>
                </a:lnTo>
                <a:close/>
                <a:moveTo>
                  <a:pt x="1786429" y="5103"/>
                </a:moveTo>
                <a:cubicBezTo>
                  <a:pt x="1779698" y="5103"/>
                  <a:pt x="1773287" y="6465"/>
                  <a:pt x="1767455" y="8927"/>
                </a:cubicBezTo>
                <a:cubicBezTo>
                  <a:pt x="1761622" y="11388"/>
                  <a:pt x="1756370" y="14951"/>
                  <a:pt x="1751960" y="19352"/>
                </a:cubicBezTo>
                <a:cubicBezTo>
                  <a:pt x="1743139" y="28154"/>
                  <a:pt x="1737682" y="40315"/>
                  <a:pt x="1737682" y="53748"/>
                </a:cubicBezTo>
                <a:cubicBezTo>
                  <a:pt x="1737682" y="60465"/>
                  <a:pt x="1739047" y="66862"/>
                  <a:pt x="1741513" y="72682"/>
                </a:cubicBezTo>
                <a:cubicBezTo>
                  <a:pt x="1743980" y="78502"/>
                  <a:pt x="1747549" y="83743"/>
                  <a:pt x="1751960" y="88144"/>
                </a:cubicBezTo>
                <a:cubicBezTo>
                  <a:pt x="1760781" y="96946"/>
                  <a:pt x="1772968" y="102391"/>
                  <a:pt x="1786429" y="102392"/>
                </a:cubicBezTo>
                <a:cubicBezTo>
                  <a:pt x="1793160" y="102392"/>
                  <a:pt x="1799572" y="101030"/>
                  <a:pt x="1805403" y="98569"/>
                </a:cubicBezTo>
                <a:lnTo>
                  <a:pt x="1820899" y="88144"/>
                </a:lnTo>
                <a:lnTo>
                  <a:pt x="1831346" y="72682"/>
                </a:lnTo>
                <a:lnTo>
                  <a:pt x="1835177" y="53748"/>
                </a:lnTo>
                <a:lnTo>
                  <a:pt x="1831346" y="34814"/>
                </a:lnTo>
                <a:lnTo>
                  <a:pt x="1820899" y="19351"/>
                </a:lnTo>
                <a:lnTo>
                  <a:pt x="1805404" y="8927"/>
                </a:lnTo>
                <a:close/>
                <a:moveTo>
                  <a:pt x="1672958" y="13348"/>
                </a:moveTo>
                <a:cubicBezTo>
                  <a:pt x="1666020" y="13348"/>
                  <a:pt x="1659411" y="15215"/>
                  <a:pt x="1653399" y="18593"/>
                </a:cubicBezTo>
                <a:cubicBezTo>
                  <a:pt x="1647388" y="21972"/>
                  <a:pt x="1641974" y="26860"/>
                  <a:pt x="1637428" y="32900"/>
                </a:cubicBezTo>
                <a:cubicBezTo>
                  <a:pt x="1628335" y="44982"/>
                  <a:pt x="1622711" y="61671"/>
                  <a:pt x="1622711" y="80106"/>
                </a:cubicBezTo>
                <a:cubicBezTo>
                  <a:pt x="1622711" y="89324"/>
                  <a:pt x="1624117" y="98104"/>
                  <a:pt x="1626660" y="106092"/>
                </a:cubicBezTo>
                <a:cubicBezTo>
                  <a:pt x="1629202" y="114078"/>
                  <a:pt x="1632882" y="121271"/>
                  <a:pt x="1637428" y="127312"/>
                </a:cubicBezTo>
                <a:cubicBezTo>
                  <a:pt x="1646521" y="139393"/>
                  <a:pt x="1659082" y="146865"/>
                  <a:pt x="1672958" y="146865"/>
                </a:cubicBezTo>
                <a:cubicBezTo>
                  <a:pt x="1679895" y="146866"/>
                  <a:pt x="1686505" y="144996"/>
                  <a:pt x="1692516" y="141619"/>
                </a:cubicBezTo>
                <a:lnTo>
                  <a:pt x="1708488" y="127312"/>
                </a:lnTo>
                <a:lnTo>
                  <a:pt x="1719256" y="106092"/>
                </a:lnTo>
                <a:lnTo>
                  <a:pt x="1723205" y="80107"/>
                </a:lnTo>
                <a:lnTo>
                  <a:pt x="1719257" y="54121"/>
                </a:lnTo>
                <a:lnTo>
                  <a:pt x="1708488" y="32901"/>
                </a:lnTo>
                <a:lnTo>
                  <a:pt x="1692517" y="18593"/>
                </a:lnTo>
                <a:close/>
                <a:moveTo>
                  <a:pt x="422723" y="99461"/>
                </a:moveTo>
                <a:lnTo>
                  <a:pt x="401964" y="114529"/>
                </a:lnTo>
                <a:lnTo>
                  <a:pt x="396894" y="144089"/>
                </a:lnTo>
                <a:lnTo>
                  <a:pt x="410482" y="170825"/>
                </a:lnTo>
                <a:cubicBezTo>
                  <a:pt x="417338" y="177155"/>
                  <a:pt x="425974" y="180407"/>
                  <a:pt x="434769" y="179076"/>
                </a:cubicBezTo>
                <a:cubicBezTo>
                  <a:pt x="452361" y="176413"/>
                  <a:pt x="463925" y="156434"/>
                  <a:pt x="460599" y="134449"/>
                </a:cubicBezTo>
                <a:cubicBezTo>
                  <a:pt x="457272" y="112464"/>
                  <a:pt x="440315" y="96800"/>
                  <a:pt x="422723" y="99461"/>
                </a:cubicBezTo>
                <a:close/>
                <a:moveTo>
                  <a:pt x="516996" y="86466"/>
                </a:moveTo>
                <a:lnTo>
                  <a:pt x="491284" y="102549"/>
                </a:lnTo>
                <a:lnTo>
                  <a:pt x="484241" y="133050"/>
                </a:lnTo>
                <a:lnTo>
                  <a:pt x="499993" y="160100"/>
                </a:lnTo>
                <a:cubicBezTo>
                  <a:pt x="508149" y="166400"/>
                  <a:pt x="518566" y="169482"/>
                  <a:pt x="529312" y="167856"/>
                </a:cubicBezTo>
                <a:cubicBezTo>
                  <a:pt x="550803" y="164604"/>
                  <a:pt x="565469" y="143749"/>
                  <a:pt x="562067" y="121273"/>
                </a:cubicBezTo>
                <a:cubicBezTo>
                  <a:pt x="558666" y="98799"/>
                  <a:pt x="538488" y="83214"/>
                  <a:pt x="516996" y="86466"/>
                </a:cubicBezTo>
                <a:close/>
                <a:moveTo>
                  <a:pt x="609874" y="76304"/>
                </a:moveTo>
                <a:lnTo>
                  <a:pt x="591685" y="82923"/>
                </a:lnTo>
                <a:lnTo>
                  <a:pt x="577924" y="95548"/>
                </a:lnTo>
                <a:lnTo>
                  <a:pt x="569908" y="112401"/>
                </a:lnTo>
                <a:lnTo>
                  <a:pt x="568954" y="131695"/>
                </a:lnTo>
                <a:lnTo>
                  <a:pt x="575574" y="149843"/>
                </a:lnTo>
                <a:lnTo>
                  <a:pt x="588216" y="163567"/>
                </a:lnTo>
                <a:lnTo>
                  <a:pt x="605097" y="171557"/>
                </a:lnTo>
                <a:cubicBezTo>
                  <a:pt x="611231" y="173117"/>
                  <a:pt x="617774" y="173505"/>
                  <a:pt x="624429" y="172497"/>
                </a:cubicBezTo>
                <a:cubicBezTo>
                  <a:pt x="637739" y="170483"/>
                  <a:pt x="648974" y="163276"/>
                  <a:pt x="656379" y="153254"/>
                </a:cubicBezTo>
                <a:cubicBezTo>
                  <a:pt x="660083" y="148242"/>
                  <a:pt x="662828" y="142526"/>
                  <a:pt x="664396" y="136402"/>
                </a:cubicBezTo>
                <a:cubicBezTo>
                  <a:pt x="665963" y="130279"/>
                  <a:pt x="666355" y="123749"/>
                  <a:pt x="665350" y="117108"/>
                </a:cubicBezTo>
                <a:cubicBezTo>
                  <a:pt x="663340" y="103827"/>
                  <a:pt x="656126" y="92619"/>
                  <a:pt x="646087" y="85235"/>
                </a:cubicBezTo>
                <a:cubicBezTo>
                  <a:pt x="641069" y="81543"/>
                  <a:pt x="635342" y="78806"/>
                  <a:pt x="629207" y="77246"/>
                </a:cubicBezTo>
                <a:cubicBezTo>
                  <a:pt x="623072" y="75684"/>
                  <a:pt x="616529" y="75297"/>
                  <a:pt x="609874" y="76304"/>
                </a:cubicBezTo>
                <a:close/>
                <a:moveTo>
                  <a:pt x="723302" y="67480"/>
                </a:moveTo>
                <a:lnTo>
                  <a:pt x="704749" y="75592"/>
                </a:lnTo>
                <a:lnTo>
                  <a:pt x="691098" y="92128"/>
                </a:lnTo>
                <a:lnTo>
                  <a:pt x="683624" y="114721"/>
                </a:lnTo>
                <a:lnTo>
                  <a:pt x="683608" y="141004"/>
                </a:lnTo>
                <a:lnTo>
                  <a:pt x="691400" y="166107"/>
                </a:lnTo>
                <a:lnTo>
                  <a:pt x="705221" y="185476"/>
                </a:lnTo>
                <a:lnTo>
                  <a:pt x="723154" y="197233"/>
                </a:lnTo>
                <a:cubicBezTo>
                  <a:pt x="729603" y="199673"/>
                  <a:pt x="736418" y="200533"/>
                  <a:pt x="743277" y="199495"/>
                </a:cubicBezTo>
                <a:cubicBezTo>
                  <a:pt x="756997" y="197419"/>
                  <a:pt x="768299" y="188151"/>
                  <a:pt x="775482" y="174845"/>
                </a:cubicBezTo>
                <a:cubicBezTo>
                  <a:pt x="779073" y="168193"/>
                  <a:pt x="781635" y="160530"/>
                  <a:pt x="782954" y="152254"/>
                </a:cubicBezTo>
                <a:cubicBezTo>
                  <a:pt x="784273" y="143975"/>
                  <a:pt x="784350" y="135083"/>
                  <a:pt x="782972" y="125969"/>
                </a:cubicBezTo>
                <a:cubicBezTo>
                  <a:pt x="780213" y="107741"/>
                  <a:pt x="772155" y="92082"/>
                  <a:pt x="761357" y="81496"/>
                </a:cubicBezTo>
                <a:cubicBezTo>
                  <a:pt x="755958" y="76204"/>
                  <a:pt x="749874" y="72181"/>
                  <a:pt x="743425" y="69739"/>
                </a:cubicBezTo>
                <a:cubicBezTo>
                  <a:pt x="736976" y="67299"/>
                  <a:pt x="730161" y="66442"/>
                  <a:pt x="723302" y="67480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flat"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5" name="22 O"/>
          <p:cNvSpPr/>
          <p:nvPr/>
        </p:nvSpPr>
        <p:spPr>
          <a:xfrm rot="10556834" flipV="1">
            <a:off x="4652664" y="2568794"/>
            <a:ext cx="2441015" cy="515589"/>
          </a:xfrm>
          <a:custGeom>
            <a:avLst/>
            <a:gdLst/>
            <a:ahLst/>
            <a:cxnLst/>
            <a:rect l="l" t="t" r="r" b="b"/>
            <a:pathLst>
              <a:path w="2441015" h="618707">
                <a:moveTo>
                  <a:pt x="1916384" y="449494"/>
                </a:moveTo>
                <a:cubicBezTo>
                  <a:pt x="1905637" y="451119"/>
                  <a:pt x="1896598" y="457146"/>
                  <a:pt x="1890670" y="465577"/>
                </a:cubicBezTo>
                <a:cubicBezTo>
                  <a:pt x="1884744" y="474005"/>
                  <a:pt x="1881927" y="484839"/>
                  <a:pt x="1883628" y="496075"/>
                </a:cubicBezTo>
                <a:cubicBezTo>
                  <a:pt x="1887028" y="518551"/>
                  <a:pt x="1907207" y="534135"/>
                  <a:pt x="1928699" y="530883"/>
                </a:cubicBezTo>
                <a:lnTo>
                  <a:pt x="1954410" y="514801"/>
                </a:lnTo>
                <a:lnTo>
                  <a:pt x="1961453" y="484301"/>
                </a:lnTo>
                <a:lnTo>
                  <a:pt x="1945703" y="457248"/>
                </a:lnTo>
                <a:cubicBezTo>
                  <a:pt x="1937546" y="450951"/>
                  <a:pt x="1927128" y="447868"/>
                  <a:pt x="1916384" y="449494"/>
                </a:cubicBezTo>
                <a:close/>
                <a:moveTo>
                  <a:pt x="2010925" y="438275"/>
                </a:moveTo>
                <a:cubicBezTo>
                  <a:pt x="2002129" y="439606"/>
                  <a:pt x="1994840" y="445268"/>
                  <a:pt x="1990166" y="453342"/>
                </a:cubicBezTo>
                <a:cubicBezTo>
                  <a:pt x="1985491" y="461419"/>
                  <a:pt x="1983433" y="471910"/>
                  <a:pt x="1985096" y="482902"/>
                </a:cubicBezTo>
                <a:cubicBezTo>
                  <a:pt x="1988423" y="504886"/>
                  <a:pt x="2005380" y="520551"/>
                  <a:pt x="2022972" y="517889"/>
                </a:cubicBezTo>
                <a:lnTo>
                  <a:pt x="2043730" y="502823"/>
                </a:lnTo>
                <a:lnTo>
                  <a:pt x="2048801" y="473262"/>
                </a:lnTo>
                <a:lnTo>
                  <a:pt x="2035212" y="446527"/>
                </a:lnTo>
                <a:cubicBezTo>
                  <a:pt x="2028358" y="440195"/>
                  <a:pt x="2019721" y="436944"/>
                  <a:pt x="2010925" y="438275"/>
                </a:cubicBezTo>
                <a:close/>
                <a:moveTo>
                  <a:pt x="2085371" y="428475"/>
                </a:moveTo>
                <a:cubicBezTo>
                  <a:pt x="2078189" y="429563"/>
                  <a:pt x="2072273" y="434424"/>
                  <a:pt x="2068516" y="441406"/>
                </a:cubicBezTo>
                <a:cubicBezTo>
                  <a:pt x="2064758" y="448388"/>
                  <a:pt x="2063157" y="457491"/>
                  <a:pt x="2064605" y="467058"/>
                </a:cubicBezTo>
                <a:cubicBezTo>
                  <a:pt x="2067500" y="486193"/>
                  <a:pt x="2081492" y="499944"/>
                  <a:pt x="2095856" y="497770"/>
                </a:cubicBezTo>
                <a:lnTo>
                  <a:pt x="2112711" y="484840"/>
                </a:lnTo>
                <a:lnTo>
                  <a:pt x="2116623" y="459187"/>
                </a:lnTo>
                <a:lnTo>
                  <a:pt x="2105298" y="435841"/>
                </a:lnTo>
                <a:cubicBezTo>
                  <a:pt x="2099642" y="430284"/>
                  <a:pt x="2092553" y="427389"/>
                  <a:pt x="2085371" y="428475"/>
                </a:cubicBezTo>
                <a:close/>
                <a:moveTo>
                  <a:pt x="1821266" y="444853"/>
                </a:moveTo>
                <a:cubicBezTo>
                  <a:pt x="1814611" y="445860"/>
                  <a:pt x="1808474" y="448165"/>
                  <a:pt x="1803076" y="451472"/>
                </a:cubicBezTo>
                <a:cubicBezTo>
                  <a:pt x="1797678" y="454779"/>
                  <a:pt x="1793018" y="459085"/>
                  <a:pt x="1789315" y="464098"/>
                </a:cubicBezTo>
                <a:cubicBezTo>
                  <a:pt x="1785613" y="469109"/>
                  <a:pt x="1782868" y="474825"/>
                  <a:pt x="1781299" y="480949"/>
                </a:cubicBezTo>
                <a:cubicBezTo>
                  <a:pt x="1779731" y="487071"/>
                  <a:pt x="1779340" y="493602"/>
                  <a:pt x="1780345" y="500242"/>
                </a:cubicBezTo>
                <a:cubicBezTo>
                  <a:pt x="1781349" y="506883"/>
                  <a:pt x="1783656" y="513006"/>
                  <a:pt x="1786965" y="518391"/>
                </a:cubicBezTo>
                <a:cubicBezTo>
                  <a:pt x="1790275" y="523776"/>
                  <a:pt x="1794587" y="528424"/>
                  <a:pt x="1799607" y="532116"/>
                </a:cubicBezTo>
                <a:cubicBezTo>
                  <a:pt x="1809647" y="539500"/>
                  <a:pt x="1822511" y="543060"/>
                  <a:pt x="1835821" y="541046"/>
                </a:cubicBezTo>
                <a:lnTo>
                  <a:pt x="1854010" y="534427"/>
                </a:lnTo>
                <a:lnTo>
                  <a:pt x="1867770" y="521802"/>
                </a:lnTo>
                <a:lnTo>
                  <a:pt x="1875787" y="504951"/>
                </a:lnTo>
                <a:lnTo>
                  <a:pt x="1876741" y="485657"/>
                </a:lnTo>
                <a:lnTo>
                  <a:pt x="1870121" y="467509"/>
                </a:lnTo>
                <a:lnTo>
                  <a:pt x="1857479" y="453784"/>
                </a:lnTo>
                <a:lnTo>
                  <a:pt x="1840598" y="445794"/>
                </a:lnTo>
                <a:cubicBezTo>
                  <a:pt x="1834464" y="444233"/>
                  <a:pt x="1827920" y="443846"/>
                  <a:pt x="1821266" y="444853"/>
                </a:cubicBezTo>
                <a:close/>
                <a:moveTo>
                  <a:pt x="547868" y="535136"/>
                </a:moveTo>
                <a:cubicBezTo>
                  <a:pt x="537000" y="535135"/>
                  <a:pt x="527161" y="539742"/>
                  <a:pt x="520038" y="547189"/>
                </a:cubicBezTo>
                <a:lnTo>
                  <a:pt x="508512" y="576293"/>
                </a:lnTo>
                <a:lnTo>
                  <a:pt x="520039" y="605397"/>
                </a:lnTo>
                <a:lnTo>
                  <a:pt x="547868" y="617452"/>
                </a:lnTo>
                <a:cubicBezTo>
                  <a:pt x="569604" y="617451"/>
                  <a:pt x="587225" y="599023"/>
                  <a:pt x="587223" y="576292"/>
                </a:cubicBezTo>
                <a:cubicBezTo>
                  <a:pt x="587224" y="564928"/>
                  <a:pt x="582818" y="554637"/>
                  <a:pt x="575697" y="547190"/>
                </a:cubicBezTo>
                <a:cubicBezTo>
                  <a:pt x="568575" y="539742"/>
                  <a:pt x="558736" y="535134"/>
                  <a:pt x="547868" y="535136"/>
                </a:cubicBezTo>
                <a:close/>
                <a:moveTo>
                  <a:pt x="452711" y="538187"/>
                </a:moveTo>
                <a:cubicBezTo>
                  <a:pt x="443815" y="538187"/>
                  <a:pt x="435762" y="542694"/>
                  <a:pt x="429932" y="549979"/>
                </a:cubicBezTo>
                <a:lnTo>
                  <a:pt x="420496" y="578448"/>
                </a:lnTo>
                <a:lnTo>
                  <a:pt x="429932" y="606916"/>
                </a:lnTo>
                <a:lnTo>
                  <a:pt x="452711" y="618707"/>
                </a:lnTo>
                <a:cubicBezTo>
                  <a:pt x="470503" y="618708"/>
                  <a:pt x="484926" y="600682"/>
                  <a:pt x="484926" y="578447"/>
                </a:cubicBezTo>
                <a:cubicBezTo>
                  <a:pt x="484926" y="567330"/>
                  <a:pt x="481321" y="557266"/>
                  <a:pt x="475491" y="549979"/>
                </a:cubicBezTo>
                <a:cubicBezTo>
                  <a:pt x="469661" y="542695"/>
                  <a:pt x="461607" y="538188"/>
                  <a:pt x="452711" y="538187"/>
                </a:cubicBezTo>
                <a:close/>
                <a:moveTo>
                  <a:pt x="2152277" y="410220"/>
                </a:moveTo>
                <a:cubicBezTo>
                  <a:pt x="2146414" y="411107"/>
                  <a:pt x="2141610" y="415240"/>
                  <a:pt x="2138582" y="421205"/>
                </a:cubicBezTo>
                <a:cubicBezTo>
                  <a:pt x="2135554" y="427171"/>
                  <a:pt x="2134303" y="434968"/>
                  <a:pt x="2135546" y="443183"/>
                </a:cubicBezTo>
                <a:cubicBezTo>
                  <a:pt x="2138033" y="459614"/>
                  <a:pt x="2149554" y="471495"/>
                  <a:pt x="2161280" y="469721"/>
                </a:cubicBezTo>
                <a:lnTo>
                  <a:pt x="2174976" y="458735"/>
                </a:lnTo>
                <a:lnTo>
                  <a:pt x="2178011" y="436758"/>
                </a:lnTo>
                <a:lnTo>
                  <a:pt x="2168610" y="416662"/>
                </a:lnTo>
                <a:cubicBezTo>
                  <a:pt x="2163952" y="411860"/>
                  <a:pt x="2158140" y="409333"/>
                  <a:pt x="2152277" y="410220"/>
                </a:cubicBezTo>
                <a:close/>
                <a:moveTo>
                  <a:pt x="377637" y="539635"/>
                </a:moveTo>
                <a:cubicBezTo>
                  <a:pt x="370374" y="539636"/>
                  <a:pt x="363797" y="543559"/>
                  <a:pt x="359037" y="549900"/>
                </a:cubicBezTo>
                <a:lnTo>
                  <a:pt x="351333" y="574677"/>
                </a:lnTo>
                <a:lnTo>
                  <a:pt x="359037" y="599457"/>
                </a:lnTo>
                <a:lnTo>
                  <a:pt x="377637" y="609719"/>
                </a:lnTo>
                <a:cubicBezTo>
                  <a:pt x="392165" y="609719"/>
                  <a:pt x="403943" y="594030"/>
                  <a:pt x="403942" y="574677"/>
                </a:cubicBezTo>
                <a:cubicBezTo>
                  <a:pt x="403942" y="565001"/>
                  <a:pt x="400997" y="556241"/>
                  <a:pt x="396237" y="549899"/>
                </a:cubicBezTo>
                <a:cubicBezTo>
                  <a:pt x="391477" y="543558"/>
                  <a:pt x="384901" y="539636"/>
                  <a:pt x="377637" y="539635"/>
                </a:cubicBezTo>
                <a:close/>
                <a:moveTo>
                  <a:pt x="641220" y="516317"/>
                </a:moveTo>
                <a:cubicBezTo>
                  <a:pt x="634490" y="516317"/>
                  <a:pt x="628079" y="517678"/>
                  <a:pt x="622246" y="520139"/>
                </a:cubicBezTo>
                <a:lnTo>
                  <a:pt x="606752" y="530565"/>
                </a:lnTo>
                <a:lnTo>
                  <a:pt x="596305" y="546026"/>
                </a:lnTo>
                <a:lnTo>
                  <a:pt x="592475" y="564960"/>
                </a:lnTo>
                <a:lnTo>
                  <a:pt x="596304" y="583895"/>
                </a:lnTo>
                <a:lnTo>
                  <a:pt x="606751" y="599357"/>
                </a:lnTo>
                <a:lnTo>
                  <a:pt x="622246" y="609781"/>
                </a:lnTo>
                <a:lnTo>
                  <a:pt x="641221" y="613604"/>
                </a:lnTo>
                <a:cubicBezTo>
                  <a:pt x="654681" y="613605"/>
                  <a:pt x="666868" y="608160"/>
                  <a:pt x="675690" y="599357"/>
                </a:cubicBezTo>
                <a:cubicBezTo>
                  <a:pt x="680102" y="594956"/>
                  <a:pt x="683671" y="589715"/>
                  <a:pt x="686137" y="583895"/>
                </a:cubicBezTo>
                <a:cubicBezTo>
                  <a:pt x="688603" y="578076"/>
                  <a:pt x="689968" y="571676"/>
                  <a:pt x="689967" y="564960"/>
                </a:cubicBezTo>
                <a:cubicBezTo>
                  <a:pt x="689967" y="558245"/>
                  <a:pt x="688603" y="551845"/>
                  <a:pt x="686137" y="546026"/>
                </a:cubicBezTo>
                <a:cubicBezTo>
                  <a:pt x="683670" y="540207"/>
                  <a:pt x="680100" y="534966"/>
                  <a:pt x="675690" y="530565"/>
                </a:cubicBezTo>
                <a:cubicBezTo>
                  <a:pt x="671279" y="526163"/>
                  <a:pt x="666027" y="522601"/>
                  <a:pt x="660195" y="520140"/>
                </a:cubicBezTo>
                <a:cubicBezTo>
                  <a:pt x="654364" y="517678"/>
                  <a:pt x="647951" y="516316"/>
                  <a:pt x="641220" y="516317"/>
                </a:cubicBezTo>
                <a:close/>
                <a:moveTo>
                  <a:pt x="308753" y="531596"/>
                </a:moveTo>
                <a:cubicBezTo>
                  <a:pt x="302824" y="531595"/>
                  <a:pt x="297456" y="534964"/>
                  <a:pt x="293569" y="540408"/>
                </a:cubicBezTo>
                <a:lnTo>
                  <a:pt x="287279" y="561685"/>
                </a:lnTo>
                <a:lnTo>
                  <a:pt x="293568" y="582960"/>
                </a:lnTo>
                <a:lnTo>
                  <a:pt x="308754" y="591774"/>
                </a:lnTo>
                <a:cubicBezTo>
                  <a:pt x="320613" y="591773"/>
                  <a:pt x="330226" y="578302"/>
                  <a:pt x="330227" y="561684"/>
                </a:cubicBezTo>
                <a:cubicBezTo>
                  <a:pt x="330227" y="553376"/>
                  <a:pt x="327825" y="545854"/>
                  <a:pt x="323937" y="540408"/>
                </a:cubicBezTo>
                <a:cubicBezTo>
                  <a:pt x="320051" y="534963"/>
                  <a:pt x="314682" y="531595"/>
                  <a:pt x="308753" y="531596"/>
                </a:cubicBezTo>
                <a:close/>
                <a:moveTo>
                  <a:pt x="2207654" y="387237"/>
                </a:moveTo>
                <a:cubicBezTo>
                  <a:pt x="2202475" y="388020"/>
                  <a:pt x="2198167" y="391253"/>
                  <a:pt x="2195390" y="395846"/>
                </a:cubicBezTo>
                <a:cubicBezTo>
                  <a:pt x="2192613" y="400439"/>
                  <a:pt x="2191366" y="406394"/>
                  <a:pt x="2192308" y="412619"/>
                </a:cubicBezTo>
                <a:cubicBezTo>
                  <a:pt x="2194192" y="425070"/>
                  <a:pt x="2204117" y="433893"/>
                  <a:pt x="2214476" y="432325"/>
                </a:cubicBezTo>
                <a:lnTo>
                  <a:pt x="2226740" y="423716"/>
                </a:lnTo>
                <a:lnTo>
                  <a:pt x="2229821" y="406943"/>
                </a:lnTo>
                <a:lnTo>
                  <a:pt x="2221916" y="391832"/>
                </a:lnTo>
                <a:cubicBezTo>
                  <a:pt x="2217904" y="388267"/>
                  <a:pt x="2212834" y="386453"/>
                  <a:pt x="2207654" y="387237"/>
                </a:cubicBezTo>
                <a:close/>
                <a:moveTo>
                  <a:pt x="1702417" y="417857"/>
                </a:moveTo>
                <a:cubicBezTo>
                  <a:pt x="1695558" y="418895"/>
                  <a:pt x="1689302" y="421731"/>
                  <a:pt x="1683864" y="425970"/>
                </a:cubicBezTo>
                <a:cubicBezTo>
                  <a:pt x="1678425" y="430209"/>
                  <a:pt x="1673805" y="435853"/>
                  <a:pt x="1670213" y="442505"/>
                </a:cubicBezTo>
                <a:cubicBezTo>
                  <a:pt x="1666622" y="449159"/>
                  <a:pt x="1664059" y="456820"/>
                  <a:pt x="1662741" y="465098"/>
                </a:cubicBezTo>
                <a:cubicBezTo>
                  <a:pt x="1661421" y="473375"/>
                  <a:pt x="1661345" y="482268"/>
                  <a:pt x="1662723" y="491382"/>
                </a:cubicBezTo>
                <a:cubicBezTo>
                  <a:pt x="1664102" y="500495"/>
                  <a:pt x="1666806" y="508967"/>
                  <a:pt x="1670516" y="516484"/>
                </a:cubicBezTo>
                <a:cubicBezTo>
                  <a:pt x="1674224" y="524001"/>
                  <a:pt x="1678939" y="530562"/>
                  <a:pt x="1684337" y="535855"/>
                </a:cubicBezTo>
                <a:cubicBezTo>
                  <a:pt x="1695135" y="546439"/>
                  <a:pt x="1708674" y="551948"/>
                  <a:pt x="1722393" y="549872"/>
                </a:cubicBezTo>
                <a:lnTo>
                  <a:pt x="1740947" y="541758"/>
                </a:lnTo>
                <a:lnTo>
                  <a:pt x="1754598" y="525223"/>
                </a:lnTo>
                <a:lnTo>
                  <a:pt x="1762071" y="502631"/>
                </a:lnTo>
                <a:lnTo>
                  <a:pt x="1762087" y="476347"/>
                </a:lnTo>
                <a:lnTo>
                  <a:pt x="1754294" y="451245"/>
                </a:lnTo>
                <a:lnTo>
                  <a:pt x="1740473" y="431874"/>
                </a:lnTo>
                <a:lnTo>
                  <a:pt x="1722541" y="420118"/>
                </a:lnTo>
                <a:cubicBezTo>
                  <a:pt x="1716091" y="417677"/>
                  <a:pt x="1709277" y="416819"/>
                  <a:pt x="1702417" y="417857"/>
                </a:cubicBezTo>
                <a:close/>
                <a:moveTo>
                  <a:pt x="250562" y="517156"/>
                </a:moveTo>
                <a:cubicBezTo>
                  <a:pt x="245322" y="517156"/>
                  <a:pt x="240580" y="519708"/>
                  <a:pt x="237147" y="523833"/>
                </a:cubicBezTo>
                <a:lnTo>
                  <a:pt x="231592" y="539956"/>
                </a:lnTo>
                <a:lnTo>
                  <a:pt x="237147" y="556080"/>
                </a:lnTo>
                <a:lnTo>
                  <a:pt x="250561" y="562758"/>
                </a:lnTo>
                <a:cubicBezTo>
                  <a:pt x="261038" y="562758"/>
                  <a:pt x="269531" y="552549"/>
                  <a:pt x="269531" y="539956"/>
                </a:cubicBezTo>
                <a:cubicBezTo>
                  <a:pt x="269531" y="533661"/>
                  <a:pt x="267408" y="527959"/>
                  <a:pt x="263975" y="523834"/>
                </a:cubicBezTo>
                <a:cubicBezTo>
                  <a:pt x="260542" y="519708"/>
                  <a:pt x="255799" y="517155"/>
                  <a:pt x="250562" y="517156"/>
                </a:cubicBezTo>
                <a:close/>
                <a:moveTo>
                  <a:pt x="2259080" y="359735"/>
                </a:moveTo>
                <a:cubicBezTo>
                  <a:pt x="2254997" y="360353"/>
                  <a:pt x="2251663" y="363303"/>
                  <a:pt x="2249574" y="367574"/>
                </a:cubicBezTo>
                <a:cubicBezTo>
                  <a:pt x="2247483" y="371844"/>
                  <a:pt x="2246636" y="377435"/>
                  <a:pt x="2247528" y="383334"/>
                </a:cubicBezTo>
                <a:cubicBezTo>
                  <a:pt x="2249314" y="395132"/>
                  <a:pt x="2257380" y="403694"/>
                  <a:pt x="2265545" y="402459"/>
                </a:cubicBezTo>
                <a:lnTo>
                  <a:pt x="2275052" y="394620"/>
                </a:lnTo>
                <a:lnTo>
                  <a:pt x="2277096" y="378860"/>
                </a:lnTo>
                <a:lnTo>
                  <a:pt x="2270481" y="364410"/>
                </a:lnTo>
                <a:cubicBezTo>
                  <a:pt x="2267220" y="360949"/>
                  <a:pt x="2263162" y="359117"/>
                  <a:pt x="2259080" y="359735"/>
                </a:cubicBezTo>
                <a:close/>
                <a:moveTo>
                  <a:pt x="754692" y="471844"/>
                </a:moveTo>
                <a:cubicBezTo>
                  <a:pt x="747754" y="471844"/>
                  <a:pt x="741145" y="473712"/>
                  <a:pt x="735133" y="477090"/>
                </a:cubicBezTo>
                <a:lnTo>
                  <a:pt x="719163" y="491397"/>
                </a:lnTo>
                <a:lnTo>
                  <a:pt x="708395" y="512617"/>
                </a:lnTo>
                <a:lnTo>
                  <a:pt x="704445" y="538603"/>
                </a:lnTo>
                <a:lnTo>
                  <a:pt x="708393" y="564588"/>
                </a:lnTo>
                <a:lnTo>
                  <a:pt x="719161" y="585808"/>
                </a:lnTo>
                <a:lnTo>
                  <a:pt x="735133" y="600114"/>
                </a:lnTo>
                <a:lnTo>
                  <a:pt x="754692" y="605361"/>
                </a:lnTo>
                <a:cubicBezTo>
                  <a:pt x="768567" y="605362"/>
                  <a:pt x="781129" y="597889"/>
                  <a:pt x="790222" y="585808"/>
                </a:cubicBezTo>
                <a:cubicBezTo>
                  <a:pt x="794768" y="579767"/>
                  <a:pt x="798448" y="572575"/>
                  <a:pt x="800990" y="564587"/>
                </a:cubicBezTo>
                <a:cubicBezTo>
                  <a:pt x="803533" y="556601"/>
                  <a:pt x="804939" y="547819"/>
                  <a:pt x="804939" y="538602"/>
                </a:cubicBezTo>
                <a:cubicBezTo>
                  <a:pt x="804939" y="529384"/>
                  <a:pt x="803533" y="520604"/>
                  <a:pt x="800990" y="512616"/>
                </a:cubicBezTo>
                <a:cubicBezTo>
                  <a:pt x="798448" y="504630"/>
                  <a:pt x="794768" y="497437"/>
                  <a:pt x="790222" y="491396"/>
                </a:cubicBezTo>
                <a:cubicBezTo>
                  <a:pt x="785675" y="485357"/>
                  <a:pt x="780262" y="480467"/>
                  <a:pt x="774251" y="477089"/>
                </a:cubicBezTo>
                <a:cubicBezTo>
                  <a:pt x="768239" y="473712"/>
                  <a:pt x="761629" y="471843"/>
                  <a:pt x="754692" y="471844"/>
                </a:cubicBezTo>
                <a:close/>
                <a:moveTo>
                  <a:pt x="195599" y="497657"/>
                </a:moveTo>
                <a:cubicBezTo>
                  <a:pt x="191470" y="497657"/>
                  <a:pt x="187732" y="500076"/>
                  <a:pt x="185026" y="503986"/>
                </a:cubicBezTo>
                <a:lnTo>
                  <a:pt x="180647" y="519262"/>
                </a:lnTo>
                <a:lnTo>
                  <a:pt x="185026" y="534539"/>
                </a:lnTo>
                <a:lnTo>
                  <a:pt x="195599" y="540867"/>
                </a:lnTo>
                <a:cubicBezTo>
                  <a:pt x="203857" y="540868"/>
                  <a:pt x="210551" y="531195"/>
                  <a:pt x="210551" y="519262"/>
                </a:cubicBezTo>
                <a:cubicBezTo>
                  <a:pt x="210551" y="513297"/>
                  <a:pt x="208877" y="507896"/>
                  <a:pt x="206172" y="503985"/>
                </a:cubicBezTo>
                <a:cubicBezTo>
                  <a:pt x="203466" y="500075"/>
                  <a:pt x="199728" y="497658"/>
                  <a:pt x="195599" y="497657"/>
                </a:cubicBezTo>
                <a:close/>
                <a:moveTo>
                  <a:pt x="1566167" y="387362"/>
                </a:moveTo>
                <a:cubicBezTo>
                  <a:pt x="1557505" y="388673"/>
                  <a:pt x="1549560" y="391946"/>
                  <a:pt x="1542608" y="396743"/>
                </a:cubicBezTo>
                <a:cubicBezTo>
                  <a:pt x="1535656" y="401541"/>
                  <a:pt x="1529698" y="407863"/>
                  <a:pt x="1525012" y="415269"/>
                </a:cubicBezTo>
                <a:cubicBezTo>
                  <a:pt x="1520326" y="422676"/>
                  <a:pt x="1516912" y="431168"/>
                  <a:pt x="1515047" y="440306"/>
                </a:cubicBezTo>
                <a:cubicBezTo>
                  <a:pt x="1513182" y="449445"/>
                  <a:pt x="1512867" y="459228"/>
                  <a:pt x="1514379" y="469220"/>
                </a:cubicBezTo>
                <a:cubicBezTo>
                  <a:pt x="1515891" y="479211"/>
                  <a:pt x="1519088" y="488464"/>
                  <a:pt x="1523571" y="496641"/>
                </a:cubicBezTo>
                <a:cubicBezTo>
                  <a:pt x="1528056" y="504819"/>
                  <a:pt x="1533830" y="511921"/>
                  <a:pt x="1540497" y="517609"/>
                </a:cubicBezTo>
                <a:cubicBezTo>
                  <a:pt x="1553832" y="528988"/>
                  <a:pt x="1570742" y="534714"/>
                  <a:pt x="1588067" y="532093"/>
                </a:cubicBezTo>
                <a:lnTo>
                  <a:pt x="1611627" y="522710"/>
                </a:lnTo>
                <a:lnTo>
                  <a:pt x="1629223" y="504184"/>
                </a:lnTo>
                <a:lnTo>
                  <a:pt x="1639187" y="479148"/>
                </a:lnTo>
                <a:lnTo>
                  <a:pt x="1639855" y="450234"/>
                </a:lnTo>
                <a:lnTo>
                  <a:pt x="1630663" y="422812"/>
                </a:lnTo>
                <a:lnTo>
                  <a:pt x="1613738" y="401844"/>
                </a:lnTo>
                <a:lnTo>
                  <a:pt x="1591449" y="389353"/>
                </a:lnTo>
                <a:cubicBezTo>
                  <a:pt x="1583388" y="386827"/>
                  <a:pt x="1574830" y="386051"/>
                  <a:pt x="1566167" y="387362"/>
                </a:cubicBezTo>
                <a:close/>
                <a:moveTo>
                  <a:pt x="2309897" y="327692"/>
                </a:moveTo>
                <a:cubicBezTo>
                  <a:pt x="2305815" y="328309"/>
                  <a:pt x="2302481" y="331259"/>
                  <a:pt x="2300391" y="335530"/>
                </a:cubicBezTo>
                <a:cubicBezTo>
                  <a:pt x="2298300" y="339801"/>
                  <a:pt x="2297454" y="345392"/>
                  <a:pt x="2298346" y="351290"/>
                </a:cubicBezTo>
                <a:cubicBezTo>
                  <a:pt x="2300132" y="363088"/>
                  <a:pt x="2308198" y="371651"/>
                  <a:pt x="2316363" y="370415"/>
                </a:cubicBezTo>
                <a:lnTo>
                  <a:pt x="2325870" y="362577"/>
                </a:lnTo>
                <a:lnTo>
                  <a:pt x="2327913" y="346817"/>
                </a:lnTo>
                <a:lnTo>
                  <a:pt x="2321298" y="332367"/>
                </a:lnTo>
                <a:cubicBezTo>
                  <a:pt x="2318038" y="328905"/>
                  <a:pt x="2313980" y="327074"/>
                  <a:pt x="2309897" y="327692"/>
                </a:cubicBezTo>
                <a:close/>
                <a:moveTo>
                  <a:pt x="884846" y="421308"/>
                </a:moveTo>
                <a:cubicBezTo>
                  <a:pt x="876085" y="421307"/>
                  <a:pt x="867740" y="423355"/>
                  <a:pt x="860147" y="427059"/>
                </a:cubicBezTo>
                <a:lnTo>
                  <a:pt x="839978" y="442743"/>
                </a:lnTo>
                <a:lnTo>
                  <a:pt x="826380" y="466007"/>
                </a:lnTo>
                <a:lnTo>
                  <a:pt x="821394" y="494496"/>
                </a:lnTo>
                <a:lnTo>
                  <a:pt x="826380" y="522985"/>
                </a:lnTo>
                <a:lnTo>
                  <a:pt x="839978" y="546249"/>
                </a:lnTo>
                <a:lnTo>
                  <a:pt x="860147" y="561934"/>
                </a:lnTo>
                <a:lnTo>
                  <a:pt x="884846" y="567686"/>
                </a:lnTo>
                <a:cubicBezTo>
                  <a:pt x="902368" y="567686"/>
                  <a:pt x="918231" y="559494"/>
                  <a:pt x="929714" y="546248"/>
                </a:cubicBezTo>
                <a:cubicBezTo>
                  <a:pt x="935456" y="539627"/>
                  <a:pt x="940102" y="531740"/>
                  <a:pt x="943312" y="522984"/>
                </a:cubicBezTo>
                <a:cubicBezTo>
                  <a:pt x="946522" y="514228"/>
                  <a:pt x="948298" y="504601"/>
                  <a:pt x="948298" y="494496"/>
                </a:cubicBezTo>
                <a:cubicBezTo>
                  <a:pt x="948298" y="484391"/>
                  <a:pt x="946524" y="474765"/>
                  <a:pt x="943313" y="466007"/>
                </a:cubicBezTo>
                <a:cubicBezTo>
                  <a:pt x="940101" y="457251"/>
                  <a:pt x="935455" y="449366"/>
                  <a:pt x="929715" y="442743"/>
                </a:cubicBezTo>
                <a:cubicBezTo>
                  <a:pt x="923972" y="436121"/>
                  <a:pt x="917136" y="430763"/>
                  <a:pt x="909544" y="427059"/>
                </a:cubicBezTo>
                <a:cubicBezTo>
                  <a:pt x="901954" y="423356"/>
                  <a:pt x="893607" y="421307"/>
                  <a:pt x="884846" y="421308"/>
                </a:cubicBezTo>
                <a:close/>
                <a:moveTo>
                  <a:pt x="140561" y="473578"/>
                </a:moveTo>
                <a:cubicBezTo>
                  <a:pt x="136430" y="473577"/>
                  <a:pt x="132692" y="475995"/>
                  <a:pt x="129987" y="479906"/>
                </a:cubicBezTo>
                <a:lnTo>
                  <a:pt x="125608" y="495183"/>
                </a:lnTo>
                <a:lnTo>
                  <a:pt x="129986" y="510459"/>
                </a:lnTo>
                <a:lnTo>
                  <a:pt x="140559" y="516788"/>
                </a:lnTo>
                <a:cubicBezTo>
                  <a:pt x="148817" y="516788"/>
                  <a:pt x="155511" y="507115"/>
                  <a:pt x="155511" y="495182"/>
                </a:cubicBezTo>
                <a:cubicBezTo>
                  <a:pt x="155511" y="489217"/>
                  <a:pt x="153838" y="483815"/>
                  <a:pt x="151133" y="479905"/>
                </a:cubicBezTo>
                <a:cubicBezTo>
                  <a:pt x="148426" y="475995"/>
                  <a:pt x="144688" y="473578"/>
                  <a:pt x="140561" y="473578"/>
                </a:cubicBezTo>
                <a:close/>
                <a:moveTo>
                  <a:pt x="2344205" y="299390"/>
                </a:moveTo>
                <a:cubicBezTo>
                  <a:pt x="2340123" y="300007"/>
                  <a:pt x="2336789" y="302957"/>
                  <a:pt x="2334698" y="307228"/>
                </a:cubicBezTo>
                <a:cubicBezTo>
                  <a:pt x="2332608" y="311498"/>
                  <a:pt x="2331761" y="317089"/>
                  <a:pt x="2332653" y="322988"/>
                </a:cubicBezTo>
                <a:cubicBezTo>
                  <a:pt x="2334439" y="334786"/>
                  <a:pt x="2342504" y="343349"/>
                  <a:pt x="2350669" y="342113"/>
                </a:cubicBezTo>
                <a:lnTo>
                  <a:pt x="2360177" y="334275"/>
                </a:lnTo>
                <a:lnTo>
                  <a:pt x="2362221" y="318515"/>
                </a:lnTo>
                <a:lnTo>
                  <a:pt x="2355606" y="304065"/>
                </a:lnTo>
                <a:cubicBezTo>
                  <a:pt x="2352345" y="300603"/>
                  <a:pt x="2348287" y="298771"/>
                  <a:pt x="2344205" y="299390"/>
                </a:cubicBezTo>
                <a:close/>
                <a:moveTo>
                  <a:pt x="102404" y="450727"/>
                </a:moveTo>
                <a:cubicBezTo>
                  <a:pt x="98275" y="450725"/>
                  <a:pt x="94537" y="453145"/>
                  <a:pt x="91831" y="457055"/>
                </a:cubicBezTo>
                <a:lnTo>
                  <a:pt x="87452" y="472332"/>
                </a:lnTo>
                <a:lnTo>
                  <a:pt x="91831" y="487609"/>
                </a:lnTo>
                <a:lnTo>
                  <a:pt x="102404" y="493936"/>
                </a:lnTo>
                <a:cubicBezTo>
                  <a:pt x="110663" y="493936"/>
                  <a:pt x="117356" y="484263"/>
                  <a:pt x="117356" y="472331"/>
                </a:cubicBezTo>
                <a:cubicBezTo>
                  <a:pt x="117356" y="466366"/>
                  <a:pt x="115682" y="460963"/>
                  <a:pt x="112976" y="457054"/>
                </a:cubicBezTo>
                <a:cubicBezTo>
                  <a:pt x="110270" y="453144"/>
                  <a:pt x="106532" y="450726"/>
                  <a:pt x="102404" y="450727"/>
                </a:cubicBezTo>
                <a:close/>
                <a:moveTo>
                  <a:pt x="2389172" y="270285"/>
                </a:moveTo>
                <a:cubicBezTo>
                  <a:pt x="2385089" y="270904"/>
                  <a:pt x="2381755" y="273854"/>
                  <a:pt x="2379664" y="278125"/>
                </a:cubicBezTo>
                <a:cubicBezTo>
                  <a:pt x="2377574" y="282395"/>
                  <a:pt x="2376728" y="287986"/>
                  <a:pt x="2377620" y="293885"/>
                </a:cubicBezTo>
                <a:cubicBezTo>
                  <a:pt x="2379406" y="305683"/>
                  <a:pt x="2387471" y="314246"/>
                  <a:pt x="2395636" y="313010"/>
                </a:cubicBezTo>
                <a:lnTo>
                  <a:pt x="2405144" y="305172"/>
                </a:lnTo>
                <a:lnTo>
                  <a:pt x="2407188" y="289410"/>
                </a:lnTo>
                <a:lnTo>
                  <a:pt x="2400571" y="274960"/>
                </a:lnTo>
                <a:cubicBezTo>
                  <a:pt x="2397312" y="271500"/>
                  <a:pt x="2393254" y="269668"/>
                  <a:pt x="2389172" y="270285"/>
                </a:cubicBezTo>
                <a:close/>
                <a:moveTo>
                  <a:pt x="53589" y="428677"/>
                </a:moveTo>
                <a:cubicBezTo>
                  <a:pt x="49460" y="428678"/>
                  <a:pt x="45722" y="431096"/>
                  <a:pt x="43017" y="435005"/>
                </a:cubicBezTo>
                <a:lnTo>
                  <a:pt x="38637" y="450282"/>
                </a:lnTo>
                <a:lnTo>
                  <a:pt x="43016" y="465560"/>
                </a:lnTo>
                <a:lnTo>
                  <a:pt x="53589" y="471889"/>
                </a:lnTo>
                <a:cubicBezTo>
                  <a:pt x="61847" y="471889"/>
                  <a:pt x="68541" y="462215"/>
                  <a:pt x="68541" y="450284"/>
                </a:cubicBezTo>
                <a:cubicBezTo>
                  <a:pt x="68541" y="444317"/>
                  <a:pt x="66868" y="438916"/>
                  <a:pt x="64162" y="435007"/>
                </a:cubicBezTo>
                <a:cubicBezTo>
                  <a:pt x="61456" y="431097"/>
                  <a:pt x="57718" y="428679"/>
                  <a:pt x="53589" y="428677"/>
                </a:cubicBezTo>
                <a:close/>
                <a:moveTo>
                  <a:pt x="1406200" y="323698"/>
                </a:moveTo>
                <a:cubicBezTo>
                  <a:pt x="1395655" y="325293"/>
                  <a:pt x="1385974" y="329218"/>
                  <a:pt x="1377494" y="334949"/>
                </a:cubicBezTo>
                <a:cubicBezTo>
                  <a:pt x="1369015" y="340679"/>
                  <a:pt x="1361739" y="348218"/>
                  <a:pt x="1356004" y="357038"/>
                </a:cubicBezTo>
                <a:cubicBezTo>
                  <a:pt x="1350270" y="365859"/>
                  <a:pt x="1346078" y="375963"/>
                  <a:pt x="1343769" y="386829"/>
                </a:cubicBezTo>
                <a:cubicBezTo>
                  <a:pt x="1341459" y="397693"/>
                  <a:pt x="1341032" y="409319"/>
                  <a:pt x="1342828" y="421184"/>
                </a:cubicBezTo>
                <a:cubicBezTo>
                  <a:pt x="1344624" y="433049"/>
                  <a:pt x="1348470" y="444028"/>
                  <a:pt x="1353891" y="453724"/>
                </a:cubicBezTo>
                <a:cubicBezTo>
                  <a:pt x="1359311" y="463419"/>
                  <a:pt x="1366304" y="471832"/>
                  <a:pt x="1374392" y="478561"/>
                </a:cubicBezTo>
                <a:cubicBezTo>
                  <a:pt x="1390566" y="492020"/>
                  <a:pt x="1411115" y="498749"/>
                  <a:pt x="1432205" y="495558"/>
                </a:cubicBezTo>
                <a:lnTo>
                  <a:pt x="1460912" y="484307"/>
                </a:lnTo>
                <a:lnTo>
                  <a:pt x="1482403" y="462217"/>
                </a:lnTo>
                <a:lnTo>
                  <a:pt x="1494637" y="432426"/>
                </a:lnTo>
                <a:lnTo>
                  <a:pt x="1495579" y="398071"/>
                </a:lnTo>
                <a:lnTo>
                  <a:pt x="1484516" y="365532"/>
                </a:lnTo>
                <a:lnTo>
                  <a:pt x="1464015" y="340695"/>
                </a:lnTo>
                <a:lnTo>
                  <a:pt x="1436952" y="325953"/>
                </a:lnTo>
                <a:cubicBezTo>
                  <a:pt x="1427156" y="322987"/>
                  <a:pt x="1416746" y="322102"/>
                  <a:pt x="1406200" y="323698"/>
                </a:cubicBezTo>
                <a:close/>
                <a:moveTo>
                  <a:pt x="2422999" y="235591"/>
                </a:moveTo>
                <a:cubicBezTo>
                  <a:pt x="2418917" y="236209"/>
                  <a:pt x="2415583" y="239159"/>
                  <a:pt x="2413493" y="243430"/>
                </a:cubicBezTo>
                <a:cubicBezTo>
                  <a:pt x="2411402" y="247700"/>
                  <a:pt x="2410556" y="253291"/>
                  <a:pt x="2411448" y="259190"/>
                </a:cubicBezTo>
                <a:cubicBezTo>
                  <a:pt x="2413232" y="270987"/>
                  <a:pt x="2421299" y="279550"/>
                  <a:pt x="2429463" y="278315"/>
                </a:cubicBezTo>
                <a:lnTo>
                  <a:pt x="2438971" y="270476"/>
                </a:lnTo>
                <a:lnTo>
                  <a:pt x="2441015" y="254716"/>
                </a:lnTo>
                <a:lnTo>
                  <a:pt x="2434399" y="240265"/>
                </a:lnTo>
                <a:cubicBezTo>
                  <a:pt x="2431140" y="236805"/>
                  <a:pt x="2427082" y="234972"/>
                  <a:pt x="2422999" y="235591"/>
                </a:cubicBezTo>
                <a:close/>
                <a:moveTo>
                  <a:pt x="1033489" y="334427"/>
                </a:moveTo>
                <a:cubicBezTo>
                  <a:pt x="1022823" y="334427"/>
                  <a:pt x="1012662" y="336859"/>
                  <a:pt x="1003420" y="341258"/>
                </a:cubicBezTo>
                <a:lnTo>
                  <a:pt x="978867" y="359883"/>
                </a:lnTo>
                <a:lnTo>
                  <a:pt x="962313" y="387508"/>
                </a:lnTo>
                <a:lnTo>
                  <a:pt x="956242" y="421335"/>
                </a:lnTo>
                <a:lnTo>
                  <a:pt x="962313" y="455163"/>
                </a:lnTo>
                <a:lnTo>
                  <a:pt x="978867" y="482788"/>
                </a:lnTo>
                <a:lnTo>
                  <a:pt x="1003422" y="501414"/>
                </a:lnTo>
                <a:lnTo>
                  <a:pt x="1033489" y="508244"/>
                </a:lnTo>
                <a:cubicBezTo>
                  <a:pt x="1054818" y="508244"/>
                  <a:pt x="1074129" y="498516"/>
                  <a:pt x="1088107" y="482789"/>
                </a:cubicBezTo>
                <a:cubicBezTo>
                  <a:pt x="1095097" y="474926"/>
                  <a:pt x="1100753" y="465561"/>
                  <a:pt x="1104662" y="455164"/>
                </a:cubicBezTo>
                <a:cubicBezTo>
                  <a:pt x="1108571" y="444766"/>
                  <a:pt x="1110732" y="433336"/>
                  <a:pt x="1110732" y="421336"/>
                </a:cubicBezTo>
                <a:cubicBezTo>
                  <a:pt x="1110734" y="409335"/>
                  <a:pt x="1108571" y="397904"/>
                  <a:pt x="1104663" y="387507"/>
                </a:cubicBezTo>
                <a:cubicBezTo>
                  <a:pt x="1100754" y="377110"/>
                  <a:pt x="1095097" y="367747"/>
                  <a:pt x="1088109" y="359883"/>
                </a:cubicBezTo>
                <a:cubicBezTo>
                  <a:pt x="1081119" y="352019"/>
                  <a:pt x="1072797" y="345654"/>
                  <a:pt x="1063555" y="341258"/>
                </a:cubicBezTo>
                <a:cubicBezTo>
                  <a:pt x="1054313" y="336860"/>
                  <a:pt x="1044153" y="334427"/>
                  <a:pt x="1033489" y="334427"/>
                </a:cubicBezTo>
                <a:close/>
                <a:moveTo>
                  <a:pt x="14952" y="399434"/>
                </a:moveTo>
                <a:cubicBezTo>
                  <a:pt x="10823" y="399434"/>
                  <a:pt x="7084" y="401852"/>
                  <a:pt x="4379" y="405761"/>
                </a:cubicBezTo>
                <a:lnTo>
                  <a:pt x="0" y="421039"/>
                </a:lnTo>
                <a:lnTo>
                  <a:pt x="4379" y="436316"/>
                </a:lnTo>
                <a:lnTo>
                  <a:pt x="14952" y="442645"/>
                </a:lnTo>
                <a:cubicBezTo>
                  <a:pt x="23209" y="442644"/>
                  <a:pt x="29904" y="432971"/>
                  <a:pt x="29903" y="421040"/>
                </a:cubicBezTo>
                <a:cubicBezTo>
                  <a:pt x="29904" y="415073"/>
                  <a:pt x="28230" y="409672"/>
                  <a:pt x="25524" y="405763"/>
                </a:cubicBezTo>
                <a:cubicBezTo>
                  <a:pt x="22818" y="401853"/>
                  <a:pt x="19080" y="399435"/>
                  <a:pt x="14952" y="399434"/>
                </a:cubicBezTo>
                <a:close/>
                <a:moveTo>
                  <a:pt x="2412698" y="176063"/>
                </a:moveTo>
                <a:cubicBezTo>
                  <a:pt x="2404440" y="176063"/>
                  <a:pt x="2397746" y="185736"/>
                  <a:pt x="2397746" y="197669"/>
                </a:cubicBezTo>
                <a:cubicBezTo>
                  <a:pt x="2397746" y="209601"/>
                  <a:pt x="2404440" y="219273"/>
                  <a:pt x="2412698" y="219274"/>
                </a:cubicBezTo>
                <a:cubicBezTo>
                  <a:pt x="2416827" y="219274"/>
                  <a:pt x="2420565" y="216855"/>
                  <a:pt x="2423271" y="212945"/>
                </a:cubicBezTo>
                <a:lnTo>
                  <a:pt x="2427650" y="197668"/>
                </a:lnTo>
                <a:lnTo>
                  <a:pt x="2423271" y="182392"/>
                </a:lnTo>
                <a:close/>
                <a:moveTo>
                  <a:pt x="16231" y="339035"/>
                </a:moveTo>
                <a:lnTo>
                  <a:pt x="6724" y="346875"/>
                </a:lnTo>
                <a:lnTo>
                  <a:pt x="4680" y="362634"/>
                </a:lnTo>
                <a:lnTo>
                  <a:pt x="11295" y="377084"/>
                </a:lnTo>
                <a:cubicBezTo>
                  <a:pt x="14555" y="380545"/>
                  <a:pt x="18614" y="382378"/>
                  <a:pt x="22696" y="381760"/>
                </a:cubicBezTo>
                <a:cubicBezTo>
                  <a:pt x="30860" y="380523"/>
                  <a:pt x="36032" y="369958"/>
                  <a:pt x="34247" y="358161"/>
                </a:cubicBezTo>
                <a:cubicBezTo>
                  <a:pt x="32462" y="346362"/>
                  <a:pt x="24396" y="337799"/>
                  <a:pt x="16231" y="339035"/>
                </a:cubicBezTo>
                <a:close/>
                <a:moveTo>
                  <a:pt x="2374061" y="146819"/>
                </a:moveTo>
                <a:cubicBezTo>
                  <a:pt x="2365803" y="146819"/>
                  <a:pt x="2359109" y="156492"/>
                  <a:pt x="2359109" y="168424"/>
                </a:cubicBezTo>
                <a:cubicBezTo>
                  <a:pt x="2359108" y="180356"/>
                  <a:pt x="2365803" y="190029"/>
                  <a:pt x="2374061" y="190029"/>
                </a:cubicBezTo>
                <a:cubicBezTo>
                  <a:pt x="2378189" y="190029"/>
                  <a:pt x="2381927" y="187611"/>
                  <a:pt x="2384633" y="183701"/>
                </a:cubicBezTo>
                <a:lnTo>
                  <a:pt x="2389013" y="168425"/>
                </a:lnTo>
                <a:lnTo>
                  <a:pt x="2384634" y="153147"/>
                </a:lnTo>
                <a:close/>
                <a:moveTo>
                  <a:pt x="50058" y="304339"/>
                </a:moveTo>
                <a:lnTo>
                  <a:pt x="40551" y="312179"/>
                </a:lnTo>
                <a:lnTo>
                  <a:pt x="38507" y="327939"/>
                </a:lnTo>
                <a:lnTo>
                  <a:pt x="45123" y="342388"/>
                </a:lnTo>
                <a:cubicBezTo>
                  <a:pt x="48383" y="345850"/>
                  <a:pt x="52441" y="347681"/>
                  <a:pt x="56523" y="347063"/>
                </a:cubicBezTo>
                <a:cubicBezTo>
                  <a:pt x="64688" y="345828"/>
                  <a:pt x="69861" y="335263"/>
                  <a:pt x="68074" y="323464"/>
                </a:cubicBezTo>
                <a:cubicBezTo>
                  <a:pt x="66289" y="311667"/>
                  <a:pt x="58223" y="303104"/>
                  <a:pt x="50058" y="304339"/>
                </a:cubicBezTo>
                <a:close/>
                <a:moveTo>
                  <a:pt x="2325246" y="124771"/>
                </a:moveTo>
                <a:cubicBezTo>
                  <a:pt x="2316988" y="124771"/>
                  <a:pt x="2310294" y="134443"/>
                  <a:pt x="2310294" y="146376"/>
                </a:cubicBezTo>
                <a:cubicBezTo>
                  <a:pt x="2310294" y="158308"/>
                  <a:pt x="2316988" y="167982"/>
                  <a:pt x="2325246" y="167981"/>
                </a:cubicBezTo>
                <a:cubicBezTo>
                  <a:pt x="2329375" y="167981"/>
                  <a:pt x="2333113" y="165563"/>
                  <a:pt x="2335819" y="161653"/>
                </a:cubicBezTo>
                <a:lnTo>
                  <a:pt x="2340198" y="146376"/>
                </a:lnTo>
                <a:lnTo>
                  <a:pt x="2335819" y="131099"/>
                </a:lnTo>
                <a:close/>
                <a:moveTo>
                  <a:pt x="95026" y="275237"/>
                </a:moveTo>
                <a:lnTo>
                  <a:pt x="85518" y="283075"/>
                </a:lnTo>
                <a:lnTo>
                  <a:pt x="83474" y="298836"/>
                </a:lnTo>
                <a:lnTo>
                  <a:pt x="90089" y="313286"/>
                </a:lnTo>
                <a:cubicBezTo>
                  <a:pt x="93349" y="316746"/>
                  <a:pt x="97407" y="318579"/>
                  <a:pt x="101490" y="317961"/>
                </a:cubicBezTo>
                <a:cubicBezTo>
                  <a:pt x="109655" y="316726"/>
                  <a:pt x="114827" y="306159"/>
                  <a:pt x="113041" y="294362"/>
                </a:cubicBezTo>
                <a:cubicBezTo>
                  <a:pt x="111256" y="282563"/>
                  <a:pt x="103190" y="274002"/>
                  <a:pt x="95026" y="275237"/>
                </a:cubicBezTo>
                <a:close/>
                <a:moveTo>
                  <a:pt x="2287090" y="101920"/>
                </a:moveTo>
                <a:cubicBezTo>
                  <a:pt x="2278833" y="101919"/>
                  <a:pt x="2272139" y="111593"/>
                  <a:pt x="2272138" y="123525"/>
                </a:cubicBezTo>
                <a:cubicBezTo>
                  <a:pt x="2272138" y="135457"/>
                  <a:pt x="2278832" y="145129"/>
                  <a:pt x="2287090" y="145130"/>
                </a:cubicBezTo>
                <a:cubicBezTo>
                  <a:pt x="2291219" y="145130"/>
                  <a:pt x="2294957" y="142712"/>
                  <a:pt x="2297663" y="138802"/>
                </a:cubicBezTo>
                <a:lnTo>
                  <a:pt x="2302042" y="123525"/>
                </a:lnTo>
                <a:lnTo>
                  <a:pt x="2297663" y="108248"/>
                </a:lnTo>
                <a:close/>
                <a:moveTo>
                  <a:pt x="129333" y="246934"/>
                </a:moveTo>
                <a:lnTo>
                  <a:pt x="119825" y="254774"/>
                </a:lnTo>
                <a:lnTo>
                  <a:pt x="117781" y="270533"/>
                </a:lnTo>
                <a:lnTo>
                  <a:pt x="124397" y="284983"/>
                </a:lnTo>
                <a:cubicBezTo>
                  <a:pt x="127657" y="288444"/>
                  <a:pt x="131715" y="290276"/>
                  <a:pt x="135797" y="289658"/>
                </a:cubicBezTo>
                <a:cubicBezTo>
                  <a:pt x="143962" y="288422"/>
                  <a:pt x="149134" y="277858"/>
                  <a:pt x="147350" y="266060"/>
                </a:cubicBezTo>
                <a:cubicBezTo>
                  <a:pt x="145563" y="254261"/>
                  <a:pt x="137497" y="245698"/>
                  <a:pt x="129333" y="246934"/>
                </a:cubicBezTo>
                <a:close/>
                <a:moveTo>
                  <a:pt x="1190760" y="163179"/>
                </a:moveTo>
                <a:lnTo>
                  <a:pt x="1157119" y="176692"/>
                </a:lnTo>
                <a:lnTo>
                  <a:pt x="1132028" y="203453"/>
                </a:lnTo>
                <a:lnTo>
                  <a:pt x="1117859" y="239661"/>
                </a:lnTo>
                <a:lnTo>
                  <a:pt x="1116986" y="281505"/>
                </a:lnTo>
                <a:lnTo>
                  <a:pt x="1120293" y="291444"/>
                </a:lnTo>
                <a:lnTo>
                  <a:pt x="1119049" y="293602"/>
                </a:lnTo>
                <a:lnTo>
                  <a:pt x="1111926" y="334845"/>
                </a:lnTo>
                <a:lnTo>
                  <a:pt x="1119048" y="376088"/>
                </a:lnTo>
                <a:lnTo>
                  <a:pt x="1138475" y="409768"/>
                </a:lnTo>
                <a:lnTo>
                  <a:pt x="1167288" y="432476"/>
                </a:lnTo>
                <a:lnTo>
                  <a:pt x="1199026" y="439965"/>
                </a:lnTo>
                <a:cubicBezTo>
                  <a:pt x="1215038" y="452268"/>
                  <a:pt x="1234798" y="457218"/>
                  <a:pt x="1254935" y="454171"/>
                </a:cubicBezTo>
                <a:lnTo>
                  <a:pt x="1288575" y="440660"/>
                </a:lnTo>
                <a:lnTo>
                  <a:pt x="1313667" y="413898"/>
                </a:lnTo>
                <a:lnTo>
                  <a:pt x="1327836" y="377690"/>
                </a:lnTo>
                <a:lnTo>
                  <a:pt x="1328709" y="335846"/>
                </a:lnTo>
                <a:lnTo>
                  <a:pt x="1315495" y="296133"/>
                </a:lnTo>
                <a:lnTo>
                  <a:pt x="1313942" y="294186"/>
                </a:lnTo>
                <a:lnTo>
                  <a:pt x="1315724" y="283863"/>
                </a:lnTo>
                <a:lnTo>
                  <a:pt x="1308601" y="242620"/>
                </a:lnTo>
                <a:lnTo>
                  <a:pt x="1289175" y="208940"/>
                </a:lnTo>
                <a:lnTo>
                  <a:pt x="1260362" y="186234"/>
                </a:lnTo>
                <a:lnTo>
                  <a:pt x="1260336" y="186228"/>
                </a:lnTo>
                <a:cubicBezTo>
                  <a:pt x="1260014" y="185357"/>
                  <a:pt x="1259399" y="184812"/>
                  <a:pt x="1258779" y="184275"/>
                </a:cubicBezTo>
                <a:cubicBezTo>
                  <a:pt x="1249235" y="176023"/>
                  <a:pt x="1238417" y="169813"/>
                  <a:pt x="1226892" y="166133"/>
                </a:cubicBezTo>
                <a:cubicBezTo>
                  <a:pt x="1215367" y="162455"/>
                  <a:pt x="1203134" y="161307"/>
                  <a:pt x="1190760" y="163179"/>
                </a:cubicBezTo>
                <a:close/>
                <a:moveTo>
                  <a:pt x="2232051" y="77840"/>
                </a:moveTo>
                <a:cubicBezTo>
                  <a:pt x="2223793" y="77840"/>
                  <a:pt x="2217099" y="87513"/>
                  <a:pt x="2217099" y="99444"/>
                </a:cubicBezTo>
                <a:cubicBezTo>
                  <a:pt x="2217099" y="111377"/>
                  <a:pt x="2223792" y="121050"/>
                  <a:pt x="2232050" y="121049"/>
                </a:cubicBezTo>
                <a:cubicBezTo>
                  <a:pt x="2236180" y="121050"/>
                  <a:pt x="2239918" y="118631"/>
                  <a:pt x="2242623" y="114721"/>
                </a:cubicBezTo>
                <a:lnTo>
                  <a:pt x="2247002" y="99445"/>
                </a:lnTo>
                <a:lnTo>
                  <a:pt x="2242623" y="84168"/>
                </a:lnTo>
                <a:close/>
                <a:moveTo>
                  <a:pt x="180151" y="214891"/>
                </a:moveTo>
                <a:lnTo>
                  <a:pt x="170643" y="222730"/>
                </a:lnTo>
                <a:lnTo>
                  <a:pt x="168599" y="238490"/>
                </a:lnTo>
                <a:lnTo>
                  <a:pt x="175214" y="252939"/>
                </a:lnTo>
                <a:cubicBezTo>
                  <a:pt x="178474" y="256401"/>
                  <a:pt x="182533" y="258232"/>
                  <a:pt x="186615" y="257614"/>
                </a:cubicBezTo>
                <a:cubicBezTo>
                  <a:pt x="194781" y="256379"/>
                  <a:pt x="199951" y="245814"/>
                  <a:pt x="198166" y="234015"/>
                </a:cubicBezTo>
                <a:cubicBezTo>
                  <a:pt x="196381" y="222218"/>
                  <a:pt x="188315" y="213655"/>
                  <a:pt x="180151" y="214891"/>
                </a:cubicBezTo>
                <a:close/>
                <a:moveTo>
                  <a:pt x="2177088" y="55951"/>
                </a:moveTo>
                <a:cubicBezTo>
                  <a:pt x="2166611" y="55951"/>
                  <a:pt x="2158119" y="66159"/>
                  <a:pt x="2158119" y="78752"/>
                </a:cubicBezTo>
                <a:cubicBezTo>
                  <a:pt x="2158118" y="91345"/>
                  <a:pt x="2166612" y="101553"/>
                  <a:pt x="2177089" y="101553"/>
                </a:cubicBezTo>
                <a:cubicBezTo>
                  <a:pt x="2182328" y="101553"/>
                  <a:pt x="2187070" y="99001"/>
                  <a:pt x="2190503" y="94875"/>
                </a:cubicBezTo>
                <a:lnTo>
                  <a:pt x="2196059" y="78752"/>
                </a:lnTo>
                <a:lnTo>
                  <a:pt x="2190502" y="62629"/>
                </a:lnTo>
                <a:close/>
                <a:moveTo>
                  <a:pt x="1394162" y="110465"/>
                </a:moveTo>
                <a:cubicBezTo>
                  <a:pt x="1383497" y="110465"/>
                  <a:pt x="1373337" y="112897"/>
                  <a:pt x="1364095" y="117294"/>
                </a:cubicBezTo>
                <a:cubicBezTo>
                  <a:pt x="1354854" y="121692"/>
                  <a:pt x="1346531" y="128056"/>
                  <a:pt x="1339542" y="135920"/>
                </a:cubicBezTo>
                <a:cubicBezTo>
                  <a:pt x="1325564" y="151647"/>
                  <a:pt x="1316918" y="173373"/>
                  <a:pt x="1316917" y="197373"/>
                </a:cubicBezTo>
                <a:cubicBezTo>
                  <a:pt x="1316918" y="209373"/>
                  <a:pt x="1319079" y="220803"/>
                  <a:pt x="1322988" y="231201"/>
                </a:cubicBezTo>
                <a:cubicBezTo>
                  <a:pt x="1326896" y="241599"/>
                  <a:pt x="1332553" y="250963"/>
                  <a:pt x="1339542" y="258826"/>
                </a:cubicBezTo>
                <a:cubicBezTo>
                  <a:pt x="1353520" y="274553"/>
                  <a:pt x="1372831" y="284280"/>
                  <a:pt x="1394162" y="284281"/>
                </a:cubicBezTo>
                <a:cubicBezTo>
                  <a:pt x="1404828" y="284281"/>
                  <a:pt x="1414987" y="281849"/>
                  <a:pt x="1424229" y="277451"/>
                </a:cubicBezTo>
                <a:lnTo>
                  <a:pt x="1448783" y="258826"/>
                </a:lnTo>
                <a:lnTo>
                  <a:pt x="1465337" y="231201"/>
                </a:lnTo>
                <a:lnTo>
                  <a:pt x="1471407" y="197373"/>
                </a:lnTo>
                <a:lnTo>
                  <a:pt x="1465336" y="163544"/>
                </a:lnTo>
                <a:lnTo>
                  <a:pt x="1448783" y="135920"/>
                </a:lnTo>
                <a:lnTo>
                  <a:pt x="1424230" y="117295"/>
                </a:lnTo>
                <a:close/>
                <a:moveTo>
                  <a:pt x="231220" y="185025"/>
                </a:moveTo>
                <a:lnTo>
                  <a:pt x="218955" y="193636"/>
                </a:lnTo>
                <a:lnTo>
                  <a:pt x="215873" y="210408"/>
                </a:lnTo>
                <a:lnTo>
                  <a:pt x="223779" y="225518"/>
                </a:lnTo>
                <a:cubicBezTo>
                  <a:pt x="227790" y="229085"/>
                  <a:pt x="232861" y="230898"/>
                  <a:pt x="238041" y="230115"/>
                </a:cubicBezTo>
                <a:cubicBezTo>
                  <a:pt x="248400" y="228548"/>
                  <a:pt x="255271" y="217184"/>
                  <a:pt x="253386" y="204732"/>
                </a:cubicBezTo>
                <a:cubicBezTo>
                  <a:pt x="251502" y="192281"/>
                  <a:pt x="241578" y="183458"/>
                  <a:pt x="231220" y="185025"/>
                </a:cubicBezTo>
                <a:close/>
                <a:moveTo>
                  <a:pt x="1013489" y="121793"/>
                </a:moveTo>
                <a:lnTo>
                  <a:pt x="984782" y="133045"/>
                </a:lnTo>
                <a:lnTo>
                  <a:pt x="963292" y="155133"/>
                </a:lnTo>
                <a:lnTo>
                  <a:pt x="951057" y="184923"/>
                </a:lnTo>
                <a:lnTo>
                  <a:pt x="950116" y="219280"/>
                </a:lnTo>
                <a:lnTo>
                  <a:pt x="961179" y="251819"/>
                </a:lnTo>
                <a:lnTo>
                  <a:pt x="981680" y="276656"/>
                </a:lnTo>
                <a:lnTo>
                  <a:pt x="1008744" y="291398"/>
                </a:lnTo>
                <a:cubicBezTo>
                  <a:pt x="1018540" y="294364"/>
                  <a:pt x="1028948" y="295249"/>
                  <a:pt x="1039494" y="293653"/>
                </a:cubicBezTo>
                <a:cubicBezTo>
                  <a:pt x="1060584" y="290461"/>
                  <a:pt x="1078223" y="277954"/>
                  <a:pt x="1089691" y="260313"/>
                </a:cubicBezTo>
                <a:cubicBezTo>
                  <a:pt x="1095425" y="251492"/>
                  <a:pt x="1099617" y="241387"/>
                  <a:pt x="1101926" y="230523"/>
                </a:cubicBezTo>
                <a:cubicBezTo>
                  <a:pt x="1104235" y="219656"/>
                  <a:pt x="1104662" y="208032"/>
                  <a:pt x="1102867" y="196166"/>
                </a:cubicBezTo>
                <a:cubicBezTo>
                  <a:pt x="1099276" y="172437"/>
                  <a:pt x="1087477" y="152248"/>
                  <a:pt x="1071303" y="138790"/>
                </a:cubicBezTo>
                <a:cubicBezTo>
                  <a:pt x="1063216" y="132061"/>
                  <a:pt x="1054035" y="127014"/>
                  <a:pt x="1044241" y="124047"/>
                </a:cubicBezTo>
                <a:cubicBezTo>
                  <a:pt x="1034445" y="121082"/>
                  <a:pt x="1024034" y="120197"/>
                  <a:pt x="1013489" y="121793"/>
                </a:cubicBezTo>
                <a:close/>
                <a:moveTo>
                  <a:pt x="2118897" y="26934"/>
                </a:moveTo>
                <a:cubicBezTo>
                  <a:pt x="2107037" y="26933"/>
                  <a:pt x="2097423" y="40405"/>
                  <a:pt x="2097423" y="57022"/>
                </a:cubicBezTo>
                <a:cubicBezTo>
                  <a:pt x="2097423" y="73641"/>
                  <a:pt x="2107037" y="87112"/>
                  <a:pt x="2118897" y="87111"/>
                </a:cubicBezTo>
                <a:cubicBezTo>
                  <a:pt x="2124827" y="87112"/>
                  <a:pt x="2130195" y="83744"/>
                  <a:pt x="2134082" y="78299"/>
                </a:cubicBezTo>
                <a:lnTo>
                  <a:pt x="2140371" y="57023"/>
                </a:lnTo>
                <a:lnTo>
                  <a:pt x="2134082" y="35746"/>
                </a:lnTo>
                <a:close/>
                <a:moveTo>
                  <a:pt x="284414" y="147629"/>
                </a:moveTo>
                <a:lnTo>
                  <a:pt x="270719" y="158614"/>
                </a:lnTo>
                <a:lnTo>
                  <a:pt x="267684" y="180592"/>
                </a:lnTo>
                <a:lnTo>
                  <a:pt x="277085" y="200688"/>
                </a:lnTo>
                <a:cubicBezTo>
                  <a:pt x="281743" y="205490"/>
                  <a:pt x="287555" y="208018"/>
                  <a:pt x="293417" y="207129"/>
                </a:cubicBezTo>
                <a:cubicBezTo>
                  <a:pt x="305144" y="205355"/>
                  <a:pt x="312634" y="190598"/>
                  <a:pt x="310148" y="174166"/>
                </a:cubicBezTo>
                <a:cubicBezTo>
                  <a:pt x="307662" y="157736"/>
                  <a:pt x="296141" y="145854"/>
                  <a:pt x="284414" y="147629"/>
                </a:cubicBezTo>
                <a:close/>
                <a:moveTo>
                  <a:pt x="1542804" y="51023"/>
                </a:moveTo>
                <a:cubicBezTo>
                  <a:pt x="1534043" y="51024"/>
                  <a:pt x="1525696" y="53071"/>
                  <a:pt x="1518105" y="56775"/>
                </a:cubicBezTo>
                <a:cubicBezTo>
                  <a:pt x="1510513" y="60479"/>
                  <a:pt x="1503677" y="65837"/>
                  <a:pt x="1497937" y="72460"/>
                </a:cubicBezTo>
                <a:cubicBezTo>
                  <a:pt x="1486454" y="85705"/>
                  <a:pt x="1479352" y="104002"/>
                  <a:pt x="1479352" y="124213"/>
                </a:cubicBezTo>
                <a:cubicBezTo>
                  <a:pt x="1479351" y="134317"/>
                  <a:pt x="1481127" y="143944"/>
                  <a:pt x="1484338" y="152700"/>
                </a:cubicBezTo>
                <a:cubicBezTo>
                  <a:pt x="1487549" y="161456"/>
                  <a:pt x="1492195" y="169342"/>
                  <a:pt x="1497936" y="175965"/>
                </a:cubicBezTo>
                <a:cubicBezTo>
                  <a:pt x="1509419" y="189209"/>
                  <a:pt x="1525282" y="197401"/>
                  <a:pt x="1542804" y="197402"/>
                </a:cubicBezTo>
                <a:cubicBezTo>
                  <a:pt x="1551564" y="197401"/>
                  <a:pt x="1559911" y="195353"/>
                  <a:pt x="1567502" y="191650"/>
                </a:cubicBezTo>
                <a:lnTo>
                  <a:pt x="1587672" y="175964"/>
                </a:lnTo>
                <a:lnTo>
                  <a:pt x="1601269" y="152700"/>
                </a:lnTo>
                <a:lnTo>
                  <a:pt x="1606256" y="124211"/>
                </a:lnTo>
                <a:lnTo>
                  <a:pt x="1601269" y="95724"/>
                </a:lnTo>
                <a:lnTo>
                  <a:pt x="1587671" y="72460"/>
                </a:lnTo>
                <a:lnTo>
                  <a:pt x="1567503" y="56774"/>
                </a:lnTo>
                <a:close/>
                <a:moveTo>
                  <a:pt x="2050013" y="8989"/>
                </a:moveTo>
                <a:cubicBezTo>
                  <a:pt x="2035485" y="8988"/>
                  <a:pt x="2023707" y="24678"/>
                  <a:pt x="2023708" y="44030"/>
                </a:cubicBezTo>
                <a:cubicBezTo>
                  <a:pt x="2023708" y="63383"/>
                  <a:pt x="2035485" y="79073"/>
                  <a:pt x="2050012" y="79072"/>
                </a:cubicBezTo>
                <a:cubicBezTo>
                  <a:pt x="2057277" y="79073"/>
                  <a:pt x="2063853" y="75150"/>
                  <a:pt x="2068613" y="68808"/>
                </a:cubicBezTo>
                <a:lnTo>
                  <a:pt x="2076318" y="44031"/>
                </a:lnTo>
                <a:lnTo>
                  <a:pt x="2068613" y="19253"/>
                </a:lnTo>
                <a:close/>
                <a:moveTo>
                  <a:pt x="857627" y="85259"/>
                </a:moveTo>
                <a:lnTo>
                  <a:pt x="834067" y="94640"/>
                </a:lnTo>
                <a:lnTo>
                  <a:pt x="816473" y="113167"/>
                </a:lnTo>
                <a:lnTo>
                  <a:pt x="806508" y="138204"/>
                </a:lnTo>
                <a:lnTo>
                  <a:pt x="805839" y="167116"/>
                </a:lnTo>
                <a:lnTo>
                  <a:pt x="815032" y="194538"/>
                </a:lnTo>
                <a:lnTo>
                  <a:pt x="831957" y="215506"/>
                </a:lnTo>
                <a:lnTo>
                  <a:pt x="854246" y="227997"/>
                </a:lnTo>
                <a:cubicBezTo>
                  <a:pt x="862306" y="230523"/>
                  <a:pt x="870865" y="231300"/>
                  <a:pt x="879527" y="229990"/>
                </a:cubicBezTo>
                <a:cubicBezTo>
                  <a:pt x="896852" y="227368"/>
                  <a:pt x="911311" y="216894"/>
                  <a:pt x="920683" y="202082"/>
                </a:cubicBezTo>
                <a:cubicBezTo>
                  <a:pt x="925368" y="194674"/>
                  <a:pt x="928782" y="186182"/>
                  <a:pt x="930648" y="177045"/>
                </a:cubicBezTo>
                <a:cubicBezTo>
                  <a:pt x="932512" y="167906"/>
                  <a:pt x="932827" y="158122"/>
                  <a:pt x="931316" y="148131"/>
                </a:cubicBezTo>
                <a:cubicBezTo>
                  <a:pt x="928292" y="128149"/>
                  <a:pt x="918533" y="111120"/>
                  <a:pt x="905197" y="99741"/>
                </a:cubicBezTo>
                <a:cubicBezTo>
                  <a:pt x="898530" y="94053"/>
                  <a:pt x="890969" y="89777"/>
                  <a:pt x="882909" y="87251"/>
                </a:cubicBezTo>
                <a:cubicBezTo>
                  <a:pt x="874849" y="84724"/>
                  <a:pt x="866291" y="83949"/>
                  <a:pt x="857627" y="85259"/>
                </a:cubicBezTo>
                <a:close/>
                <a:moveTo>
                  <a:pt x="1974939" y="0"/>
                </a:moveTo>
                <a:cubicBezTo>
                  <a:pt x="1957146" y="1"/>
                  <a:pt x="1942724" y="18026"/>
                  <a:pt x="1942723" y="40260"/>
                </a:cubicBezTo>
                <a:cubicBezTo>
                  <a:pt x="1942724" y="62496"/>
                  <a:pt x="1957147" y="80520"/>
                  <a:pt x="1974939" y="80521"/>
                </a:cubicBezTo>
                <a:cubicBezTo>
                  <a:pt x="1983834" y="80521"/>
                  <a:pt x="1991888" y="76014"/>
                  <a:pt x="1997718" y="68729"/>
                </a:cubicBezTo>
                <a:lnTo>
                  <a:pt x="2007153" y="40261"/>
                </a:lnTo>
                <a:lnTo>
                  <a:pt x="1997718" y="11792"/>
                </a:lnTo>
                <a:close/>
                <a:moveTo>
                  <a:pt x="349838" y="119581"/>
                </a:moveTo>
                <a:lnTo>
                  <a:pt x="332983" y="132511"/>
                </a:lnTo>
                <a:lnTo>
                  <a:pt x="329072" y="158164"/>
                </a:lnTo>
                <a:lnTo>
                  <a:pt x="340397" y="181509"/>
                </a:lnTo>
                <a:cubicBezTo>
                  <a:pt x="346052" y="187067"/>
                  <a:pt x="353141" y="189963"/>
                  <a:pt x="360324" y="188875"/>
                </a:cubicBezTo>
                <a:cubicBezTo>
                  <a:pt x="374688" y="186703"/>
                  <a:pt x="383985" y="169427"/>
                  <a:pt x="381090" y="150292"/>
                </a:cubicBezTo>
                <a:cubicBezTo>
                  <a:pt x="378195" y="131157"/>
                  <a:pt x="364203" y="117406"/>
                  <a:pt x="349838" y="119581"/>
                </a:cubicBezTo>
                <a:close/>
                <a:moveTo>
                  <a:pt x="1879782" y="1256"/>
                </a:moveTo>
                <a:cubicBezTo>
                  <a:pt x="1858046" y="1256"/>
                  <a:pt x="1840426" y="19683"/>
                  <a:pt x="1840426" y="42414"/>
                </a:cubicBezTo>
                <a:cubicBezTo>
                  <a:pt x="1840426" y="65146"/>
                  <a:pt x="1858046" y="83572"/>
                  <a:pt x="1879783" y="83572"/>
                </a:cubicBezTo>
                <a:cubicBezTo>
                  <a:pt x="1890650" y="83572"/>
                  <a:pt x="1900488" y="78966"/>
                  <a:pt x="1907611" y="71517"/>
                </a:cubicBezTo>
                <a:lnTo>
                  <a:pt x="1919138" y="42414"/>
                </a:lnTo>
                <a:lnTo>
                  <a:pt x="1907611" y="13311"/>
                </a:lnTo>
                <a:close/>
                <a:moveTo>
                  <a:pt x="1786429" y="5103"/>
                </a:moveTo>
                <a:cubicBezTo>
                  <a:pt x="1779698" y="5103"/>
                  <a:pt x="1773287" y="6465"/>
                  <a:pt x="1767455" y="8927"/>
                </a:cubicBezTo>
                <a:cubicBezTo>
                  <a:pt x="1761622" y="11388"/>
                  <a:pt x="1756370" y="14951"/>
                  <a:pt x="1751960" y="19352"/>
                </a:cubicBezTo>
                <a:cubicBezTo>
                  <a:pt x="1743139" y="28154"/>
                  <a:pt x="1737682" y="40315"/>
                  <a:pt x="1737682" y="53748"/>
                </a:cubicBezTo>
                <a:cubicBezTo>
                  <a:pt x="1737682" y="60465"/>
                  <a:pt x="1739047" y="66862"/>
                  <a:pt x="1741513" y="72682"/>
                </a:cubicBezTo>
                <a:cubicBezTo>
                  <a:pt x="1743980" y="78502"/>
                  <a:pt x="1747549" y="83743"/>
                  <a:pt x="1751960" y="88144"/>
                </a:cubicBezTo>
                <a:cubicBezTo>
                  <a:pt x="1760781" y="96946"/>
                  <a:pt x="1772968" y="102391"/>
                  <a:pt x="1786429" y="102392"/>
                </a:cubicBezTo>
                <a:cubicBezTo>
                  <a:pt x="1793160" y="102392"/>
                  <a:pt x="1799572" y="101030"/>
                  <a:pt x="1805403" y="98569"/>
                </a:cubicBezTo>
                <a:lnTo>
                  <a:pt x="1820899" y="88144"/>
                </a:lnTo>
                <a:lnTo>
                  <a:pt x="1831346" y="72682"/>
                </a:lnTo>
                <a:lnTo>
                  <a:pt x="1835177" y="53748"/>
                </a:lnTo>
                <a:lnTo>
                  <a:pt x="1831346" y="34814"/>
                </a:lnTo>
                <a:lnTo>
                  <a:pt x="1820899" y="19351"/>
                </a:lnTo>
                <a:lnTo>
                  <a:pt x="1805404" y="8927"/>
                </a:lnTo>
                <a:close/>
                <a:moveTo>
                  <a:pt x="1672958" y="13348"/>
                </a:moveTo>
                <a:cubicBezTo>
                  <a:pt x="1666020" y="13348"/>
                  <a:pt x="1659411" y="15215"/>
                  <a:pt x="1653399" y="18593"/>
                </a:cubicBezTo>
                <a:cubicBezTo>
                  <a:pt x="1647388" y="21972"/>
                  <a:pt x="1641974" y="26860"/>
                  <a:pt x="1637428" y="32900"/>
                </a:cubicBezTo>
                <a:cubicBezTo>
                  <a:pt x="1628335" y="44982"/>
                  <a:pt x="1622711" y="61671"/>
                  <a:pt x="1622711" y="80106"/>
                </a:cubicBezTo>
                <a:cubicBezTo>
                  <a:pt x="1622711" y="89324"/>
                  <a:pt x="1624117" y="98104"/>
                  <a:pt x="1626660" y="106092"/>
                </a:cubicBezTo>
                <a:cubicBezTo>
                  <a:pt x="1629202" y="114078"/>
                  <a:pt x="1632882" y="121271"/>
                  <a:pt x="1637428" y="127312"/>
                </a:cubicBezTo>
                <a:cubicBezTo>
                  <a:pt x="1646521" y="139393"/>
                  <a:pt x="1659082" y="146865"/>
                  <a:pt x="1672958" y="146865"/>
                </a:cubicBezTo>
                <a:cubicBezTo>
                  <a:pt x="1679895" y="146866"/>
                  <a:pt x="1686505" y="144996"/>
                  <a:pt x="1692516" y="141619"/>
                </a:cubicBezTo>
                <a:lnTo>
                  <a:pt x="1708488" y="127312"/>
                </a:lnTo>
                <a:lnTo>
                  <a:pt x="1719256" y="106092"/>
                </a:lnTo>
                <a:lnTo>
                  <a:pt x="1723205" y="80107"/>
                </a:lnTo>
                <a:lnTo>
                  <a:pt x="1719257" y="54121"/>
                </a:lnTo>
                <a:lnTo>
                  <a:pt x="1708488" y="32901"/>
                </a:lnTo>
                <a:lnTo>
                  <a:pt x="1692517" y="18593"/>
                </a:lnTo>
                <a:close/>
                <a:moveTo>
                  <a:pt x="422723" y="99461"/>
                </a:moveTo>
                <a:lnTo>
                  <a:pt x="401964" y="114529"/>
                </a:lnTo>
                <a:lnTo>
                  <a:pt x="396894" y="144089"/>
                </a:lnTo>
                <a:lnTo>
                  <a:pt x="410482" y="170825"/>
                </a:lnTo>
                <a:cubicBezTo>
                  <a:pt x="417338" y="177155"/>
                  <a:pt x="425974" y="180407"/>
                  <a:pt x="434769" y="179076"/>
                </a:cubicBezTo>
                <a:cubicBezTo>
                  <a:pt x="452361" y="176413"/>
                  <a:pt x="463925" y="156434"/>
                  <a:pt x="460599" y="134449"/>
                </a:cubicBezTo>
                <a:cubicBezTo>
                  <a:pt x="457272" y="112464"/>
                  <a:pt x="440315" y="96800"/>
                  <a:pt x="422723" y="99461"/>
                </a:cubicBezTo>
                <a:close/>
                <a:moveTo>
                  <a:pt x="516996" y="86466"/>
                </a:moveTo>
                <a:lnTo>
                  <a:pt x="491284" y="102549"/>
                </a:lnTo>
                <a:lnTo>
                  <a:pt x="484241" y="133050"/>
                </a:lnTo>
                <a:lnTo>
                  <a:pt x="499993" y="160100"/>
                </a:lnTo>
                <a:cubicBezTo>
                  <a:pt x="508149" y="166400"/>
                  <a:pt x="518566" y="169482"/>
                  <a:pt x="529312" y="167856"/>
                </a:cubicBezTo>
                <a:cubicBezTo>
                  <a:pt x="550803" y="164604"/>
                  <a:pt x="565469" y="143749"/>
                  <a:pt x="562067" y="121273"/>
                </a:cubicBezTo>
                <a:cubicBezTo>
                  <a:pt x="558666" y="98799"/>
                  <a:pt x="538488" y="83214"/>
                  <a:pt x="516996" y="86466"/>
                </a:cubicBezTo>
                <a:close/>
                <a:moveTo>
                  <a:pt x="609874" y="76304"/>
                </a:moveTo>
                <a:lnTo>
                  <a:pt x="591685" y="82923"/>
                </a:lnTo>
                <a:lnTo>
                  <a:pt x="577924" y="95548"/>
                </a:lnTo>
                <a:lnTo>
                  <a:pt x="569908" y="112401"/>
                </a:lnTo>
                <a:lnTo>
                  <a:pt x="568954" y="131695"/>
                </a:lnTo>
                <a:lnTo>
                  <a:pt x="575574" y="149843"/>
                </a:lnTo>
                <a:lnTo>
                  <a:pt x="588216" y="163567"/>
                </a:lnTo>
                <a:lnTo>
                  <a:pt x="605097" y="171557"/>
                </a:lnTo>
                <a:cubicBezTo>
                  <a:pt x="611231" y="173117"/>
                  <a:pt x="617774" y="173505"/>
                  <a:pt x="624429" y="172497"/>
                </a:cubicBezTo>
                <a:cubicBezTo>
                  <a:pt x="637739" y="170483"/>
                  <a:pt x="648974" y="163276"/>
                  <a:pt x="656379" y="153254"/>
                </a:cubicBezTo>
                <a:cubicBezTo>
                  <a:pt x="660083" y="148242"/>
                  <a:pt x="662828" y="142526"/>
                  <a:pt x="664396" y="136402"/>
                </a:cubicBezTo>
                <a:cubicBezTo>
                  <a:pt x="665963" y="130279"/>
                  <a:pt x="666355" y="123749"/>
                  <a:pt x="665350" y="117108"/>
                </a:cubicBezTo>
                <a:cubicBezTo>
                  <a:pt x="663340" y="103827"/>
                  <a:pt x="656126" y="92619"/>
                  <a:pt x="646087" y="85235"/>
                </a:cubicBezTo>
                <a:cubicBezTo>
                  <a:pt x="641069" y="81543"/>
                  <a:pt x="635342" y="78806"/>
                  <a:pt x="629207" y="77246"/>
                </a:cubicBezTo>
                <a:cubicBezTo>
                  <a:pt x="623072" y="75684"/>
                  <a:pt x="616529" y="75297"/>
                  <a:pt x="609874" y="76304"/>
                </a:cubicBezTo>
                <a:close/>
                <a:moveTo>
                  <a:pt x="723302" y="67480"/>
                </a:moveTo>
                <a:lnTo>
                  <a:pt x="704749" y="75592"/>
                </a:lnTo>
                <a:lnTo>
                  <a:pt x="691098" y="92128"/>
                </a:lnTo>
                <a:lnTo>
                  <a:pt x="683624" y="114721"/>
                </a:lnTo>
                <a:lnTo>
                  <a:pt x="683608" y="141004"/>
                </a:lnTo>
                <a:lnTo>
                  <a:pt x="691400" y="166107"/>
                </a:lnTo>
                <a:lnTo>
                  <a:pt x="705221" y="185476"/>
                </a:lnTo>
                <a:lnTo>
                  <a:pt x="723154" y="197233"/>
                </a:lnTo>
                <a:cubicBezTo>
                  <a:pt x="729603" y="199673"/>
                  <a:pt x="736418" y="200533"/>
                  <a:pt x="743277" y="199495"/>
                </a:cubicBezTo>
                <a:cubicBezTo>
                  <a:pt x="756997" y="197419"/>
                  <a:pt x="768299" y="188151"/>
                  <a:pt x="775482" y="174845"/>
                </a:cubicBezTo>
                <a:cubicBezTo>
                  <a:pt x="779073" y="168193"/>
                  <a:pt x="781635" y="160530"/>
                  <a:pt x="782954" y="152254"/>
                </a:cubicBezTo>
                <a:cubicBezTo>
                  <a:pt x="784273" y="143975"/>
                  <a:pt x="784350" y="135083"/>
                  <a:pt x="782972" y="125969"/>
                </a:cubicBezTo>
                <a:cubicBezTo>
                  <a:pt x="780213" y="107741"/>
                  <a:pt x="772155" y="92082"/>
                  <a:pt x="761357" y="81496"/>
                </a:cubicBezTo>
                <a:cubicBezTo>
                  <a:pt x="755958" y="76204"/>
                  <a:pt x="749874" y="72181"/>
                  <a:pt x="743425" y="69739"/>
                </a:cubicBezTo>
                <a:cubicBezTo>
                  <a:pt x="736976" y="67299"/>
                  <a:pt x="730161" y="66442"/>
                  <a:pt x="723302" y="67480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flat"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6" name="22 O"/>
          <p:cNvSpPr/>
          <p:nvPr/>
        </p:nvSpPr>
        <p:spPr>
          <a:xfrm rot="15956834" flipV="1">
            <a:off x="3572706" y="1435731"/>
            <a:ext cx="2034179" cy="618707"/>
          </a:xfrm>
          <a:custGeom>
            <a:avLst/>
            <a:gdLst/>
            <a:ahLst/>
            <a:cxnLst/>
            <a:rect l="l" t="t" r="r" b="b"/>
            <a:pathLst>
              <a:path w="2441015" h="618707">
                <a:moveTo>
                  <a:pt x="1916384" y="449494"/>
                </a:moveTo>
                <a:cubicBezTo>
                  <a:pt x="1905637" y="451119"/>
                  <a:pt x="1896598" y="457146"/>
                  <a:pt x="1890670" y="465577"/>
                </a:cubicBezTo>
                <a:cubicBezTo>
                  <a:pt x="1884744" y="474005"/>
                  <a:pt x="1881927" y="484839"/>
                  <a:pt x="1883628" y="496075"/>
                </a:cubicBezTo>
                <a:cubicBezTo>
                  <a:pt x="1887028" y="518551"/>
                  <a:pt x="1907207" y="534135"/>
                  <a:pt x="1928699" y="530883"/>
                </a:cubicBezTo>
                <a:lnTo>
                  <a:pt x="1954410" y="514801"/>
                </a:lnTo>
                <a:lnTo>
                  <a:pt x="1961453" y="484301"/>
                </a:lnTo>
                <a:lnTo>
                  <a:pt x="1945703" y="457248"/>
                </a:lnTo>
                <a:cubicBezTo>
                  <a:pt x="1937546" y="450951"/>
                  <a:pt x="1927128" y="447868"/>
                  <a:pt x="1916384" y="449494"/>
                </a:cubicBezTo>
                <a:close/>
                <a:moveTo>
                  <a:pt x="2010925" y="438275"/>
                </a:moveTo>
                <a:cubicBezTo>
                  <a:pt x="2002129" y="439606"/>
                  <a:pt x="1994840" y="445268"/>
                  <a:pt x="1990166" y="453342"/>
                </a:cubicBezTo>
                <a:cubicBezTo>
                  <a:pt x="1985491" y="461419"/>
                  <a:pt x="1983433" y="471910"/>
                  <a:pt x="1985096" y="482902"/>
                </a:cubicBezTo>
                <a:cubicBezTo>
                  <a:pt x="1988423" y="504886"/>
                  <a:pt x="2005380" y="520551"/>
                  <a:pt x="2022972" y="517889"/>
                </a:cubicBezTo>
                <a:lnTo>
                  <a:pt x="2043730" y="502823"/>
                </a:lnTo>
                <a:lnTo>
                  <a:pt x="2048801" y="473262"/>
                </a:lnTo>
                <a:lnTo>
                  <a:pt x="2035212" y="446527"/>
                </a:lnTo>
                <a:cubicBezTo>
                  <a:pt x="2028358" y="440195"/>
                  <a:pt x="2019721" y="436944"/>
                  <a:pt x="2010925" y="438275"/>
                </a:cubicBezTo>
                <a:close/>
                <a:moveTo>
                  <a:pt x="2085371" y="428475"/>
                </a:moveTo>
                <a:cubicBezTo>
                  <a:pt x="2078189" y="429563"/>
                  <a:pt x="2072273" y="434424"/>
                  <a:pt x="2068516" y="441406"/>
                </a:cubicBezTo>
                <a:cubicBezTo>
                  <a:pt x="2064758" y="448388"/>
                  <a:pt x="2063157" y="457491"/>
                  <a:pt x="2064605" y="467058"/>
                </a:cubicBezTo>
                <a:cubicBezTo>
                  <a:pt x="2067500" y="486193"/>
                  <a:pt x="2081492" y="499944"/>
                  <a:pt x="2095856" y="497770"/>
                </a:cubicBezTo>
                <a:lnTo>
                  <a:pt x="2112711" y="484840"/>
                </a:lnTo>
                <a:lnTo>
                  <a:pt x="2116623" y="459187"/>
                </a:lnTo>
                <a:lnTo>
                  <a:pt x="2105298" y="435841"/>
                </a:lnTo>
                <a:cubicBezTo>
                  <a:pt x="2099642" y="430284"/>
                  <a:pt x="2092553" y="427389"/>
                  <a:pt x="2085371" y="428475"/>
                </a:cubicBezTo>
                <a:close/>
                <a:moveTo>
                  <a:pt x="1821266" y="444853"/>
                </a:moveTo>
                <a:cubicBezTo>
                  <a:pt x="1814611" y="445860"/>
                  <a:pt x="1808474" y="448165"/>
                  <a:pt x="1803076" y="451472"/>
                </a:cubicBezTo>
                <a:cubicBezTo>
                  <a:pt x="1797678" y="454779"/>
                  <a:pt x="1793018" y="459085"/>
                  <a:pt x="1789315" y="464098"/>
                </a:cubicBezTo>
                <a:cubicBezTo>
                  <a:pt x="1785613" y="469109"/>
                  <a:pt x="1782868" y="474825"/>
                  <a:pt x="1781299" y="480949"/>
                </a:cubicBezTo>
                <a:cubicBezTo>
                  <a:pt x="1779731" y="487071"/>
                  <a:pt x="1779340" y="493602"/>
                  <a:pt x="1780345" y="500242"/>
                </a:cubicBezTo>
                <a:cubicBezTo>
                  <a:pt x="1781349" y="506883"/>
                  <a:pt x="1783656" y="513006"/>
                  <a:pt x="1786965" y="518391"/>
                </a:cubicBezTo>
                <a:cubicBezTo>
                  <a:pt x="1790275" y="523776"/>
                  <a:pt x="1794587" y="528424"/>
                  <a:pt x="1799607" y="532116"/>
                </a:cubicBezTo>
                <a:cubicBezTo>
                  <a:pt x="1809647" y="539500"/>
                  <a:pt x="1822511" y="543060"/>
                  <a:pt x="1835821" y="541046"/>
                </a:cubicBezTo>
                <a:lnTo>
                  <a:pt x="1854010" y="534427"/>
                </a:lnTo>
                <a:lnTo>
                  <a:pt x="1867770" y="521802"/>
                </a:lnTo>
                <a:lnTo>
                  <a:pt x="1875787" y="504951"/>
                </a:lnTo>
                <a:lnTo>
                  <a:pt x="1876741" y="485657"/>
                </a:lnTo>
                <a:lnTo>
                  <a:pt x="1870121" y="467509"/>
                </a:lnTo>
                <a:lnTo>
                  <a:pt x="1857479" y="453784"/>
                </a:lnTo>
                <a:lnTo>
                  <a:pt x="1840598" y="445794"/>
                </a:lnTo>
                <a:cubicBezTo>
                  <a:pt x="1834464" y="444233"/>
                  <a:pt x="1827920" y="443846"/>
                  <a:pt x="1821266" y="444853"/>
                </a:cubicBezTo>
                <a:close/>
                <a:moveTo>
                  <a:pt x="547868" y="535136"/>
                </a:moveTo>
                <a:cubicBezTo>
                  <a:pt x="537000" y="535135"/>
                  <a:pt x="527161" y="539742"/>
                  <a:pt x="520038" y="547189"/>
                </a:cubicBezTo>
                <a:lnTo>
                  <a:pt x="508512" y="576293"/>
                </a:lnTo>
                <a:lnTo>
                  <a:pt x="520039" y="605397"/>
                </a:lnTo>
                <a:lnTo>
                  <a:pt x="547868" y="617452"/>
                </a:lnTo>
                <a:cubicBezTo>
                  <a:pt x="569604" y="617451"/>
                  <a:pt x="587225" y="599023"/>
                  <a:pt x="587223" y="576292"/>
                </a:cubicBezTo>
                <a:cubicBezTo>
                  <a:pt x="587224" y="564928"/>
                  <a:pt x="582818" y="554637"/>
                  <a:pt x="575697" y="547190"/>
                </a:cubicBezTo>
                <a:cubicBezTo>
                  <a:pt x="568575" y="539742"/>
                  <a:pt x="558736" y="535134"/>
                  <a:pt x="547868" y="535136"/>
                </a:cubicBezTo>
                <a:close/>
                <a:moveTo>
                  <a:pt x="452711" y="538187"/>
                </a:moveTo>
                <a:cubicBezTo>
                  <a:pt x="443815" y="538187"/>
                  <a:pt x="435762" y="542694"/>
                  <a:pt x="429932" y="549979"/>
                </a:cubicBezTo>
                <a:lnTo>
                  <a:pt x="420496" y="578448"/>
                </a:lnTo>
                <a:lnTo>
                  <a:pt x="429932" y="606916"/>
                </a:lnTo>
                <a:lnTo>
                  <a:pt x="452711" y="618707"/>
                </a:lnTo>
                <a:cubicBezTo>
                  <a:pt x="470503" y="618708"/>
                  <a:pt x="484926" y="600682"/>
                  <a:pt x="484926" y="578447"/>
                </a:cubicBezTo>
                <a:cubicBezTo>
                  <a:pt x="484926" y="567330"/>
                  <a:pt x="481321" y="557266"/>
                  <a:pt x="475491" y="549979"/>
                </a:cubicBezTo>
                <a:cubicBezTo>
                  <a:pt x="469661" y="542695"/>
                  <a:pt x="461607" y="538188"/>
                  <a:pt x="452711" y="538187"/>
                </a:cubicBezTo>
                <a:close/>
                <a:moveTo>
                  <a:pt x="2152277" y="410220"/>
                </a:moveTo>
                <a:cubicBezTo>
                  <a:pt x="2146414" y="411107"/>
                  <a:pt x="2141610" y="415240"/>
                  <a:pt x="2138582" y="421205"/>
                </a:cubicBezTo>
                <a:cubicBezTo>
                  <a:pt x="2135554" y="427171"/>
                  <a:pt x="2134303" y="434968"/>
                  <a:pt x="2135546" y="443183"/>
                </a:cubicBezTo>
                <a:cubicBezTo>
                  <a:pt x="2138033" y="459614"/>
                  <a:pt x="2149554" y="471495"/>
                  <a:pt x="2161280" y="469721"/>
                </a:cubicBezTo>
                <a:lnTo>
                  <a:pt x="2174976" y="458735"/>
                </a:lnTo>
                <a:lnTo>
                  <a:pt x="2178011" y="436758"/>
                </a:lnTo>
                <a:lnTo>
                  <a:pt x="2168610" y="416662"/>
                </a:lnTo>
                <a:cubicBezTo>
                  <a:pt x="2163952" y="411860"/>
                  <a:pt x="2158140" y="409333"/>
                  <a:pt x="2152277" y="410220"/>
                </a:cubicBezTo>
                <a:close/>
                <a:moveTo>
                  <a:pt x="377637" y="539635"/>
                </a:moveTo>
                <a:cubicBezTo>
                  <a:pt x="370374" y="539636"/>
                  <a:pt x="363797" y="543559"/>
                  <a:pt x="359037" y="549900"/>
                </a:cubicBezTo>
                <a:lnTo>
                  <a:pt x="351333" y="574677"/>
                </a:lnTo>
                <a:lnTo>
                  <a:pt x="359037" y="599457"/>
                </a:lnTo>
                <a:lnTo>
                  <a:pt x="377637" y="609719"/>
                </a:lnTo>
                <a:cubicBezTo>
                  <a:pt x="392165" y="609719"/>
                  <a:pt x="403943" y="594030"/>
                  <a:pt x="403942" y="574677"/>
                </a:cubicBezTo>
                <a:cubicBezTo>
                  <a:pt x="403942" y="565001"/>
                  <a:pt x="400997" y="556241"/>
                  <a:pt x="396237" y="549899"/>
                </a:cubicBezTo>
                <a:cubicBezTo>
                  <a:pt x="391477" y="543558"/>
                  <a:pt x="384901" y="539636"/>
                  <a:pt x="377637" y="539635"/>
                </a:cubicBezTo>
                <a:close/>
                <a:moveTo>
                  <a:pt x="641220" y="516317"/>
                </a:moveTo>
                <a:cubicBezTo>
                  <a:pt x="634490" y="516317"/>
                  <a:pt x="628079" y="517678"/>
                  <a:pt x="622246" y="520139"/>
                </a:cubicBezTo>
                <a:lnTo>
                  <a:pt x="606752" y="530565"/>
                </a:lnTo>
                <a:lnTo>
                  <a:pt x="596305" y="546026"/>
                </a:lnTo>
                <a:lnTo>
                  <a:pt x="592475" y="564960"/>
                </a:lnTo>
                <a:lnTo>
                  <a:pt x="596304" y="583895"/>
                </a:lnTo>
                <a:lnTo>
                  <a:pt x="606751" y="599357"/>
                </a:lnTo>
                <a:lnTo>
                  <a:pt x="622246" y="609781"/>
                </a:lnTo>
                <a:lnTo>
                  <a:pt x="641221" y="613604"/>
                </a:lnTo>
                <a:cubicBezTo>
                  <a:pt x="654681" y="613605"/>
                  <a:pt x="666868" y="608160"/>
                  <a:pt x="675690" y="599357"/>
                </a:cubicBezTo>
                <a:cubicBezTo>
                  <a:pt x="680102" y="594956"/>
                  <a:pt x="683671" y="589715"/>
                  <a:pt x="686137" y="583895"/>
                </a:cubicBezTo>
                <a:cubicBezTo>
                  <a:pt x="688603" y="578076"/>
                  <a:pt x="689968" y="571676"/>
                  <a:pt x="689967" y="564960"/>
                </a:cubicBezTo>
                <a:cubicBezTo>
                  <a:pt x="689967" y="558245"/>
                  <a:pt x="688603" y="551845"/>
                  <a:pt x="686137" y="546026"/>
                </a:cubicBezTo>
                <a:cubicBezTo>
                  <a:pt x="683670" y="540207"/>
                  <a:pt x="680100" y="534966"/>
                  <a:pt x="675690" y="530565"/>
                </a:cubicBezTo>
                <a:cubicBezTo>
                  <a:pt x="671279" y="526163"/>
                  <a:pt x="666027" y="522601"/>
                  <a:pt x="660195" y="520140"/>
                </a:cubicBezTo>
                <a:cubicBezTo>
                  <a:pt x="654364" y="517678"/>
                  <a:pt x="647951" y="516316"/>
                  <a:pt x="641220" y="516317"/>
                </a:cubicBezTo>
                <a:close/>
                <a:moveTo>
                  <a:pt x="308753" y="531596"/>
                </a:moveTo>
                <a:cubicBezTo>
                  <a:pt x="302824" y="531595"/>
                  <a:pt x="297456" y="534964"/>
                  <a:pt x="293569" y="540408"/>
                </a:cubicBezTo>
                <a:lnTo>
                  <a:pt x="287279" y="561685"/>
                </a:lnTo>
                <a:lnTo>
                  <a:pt x="293568" y="582960"/>
                </a:lnTo>
                <a:lnTo>
                  <a:pt x="308754" y="591774"/>
                </a:lnTo>
                <a:cubicBezTo>
                  <a:pt x="320613" y="591773"/>
                  <a:pt x="330226" y="578302"/>
                  <a:pt x="330227" y="561684"/>
                </a:cubicBezTo>
                <a:cubicBezTo>
                  <a:pt x="330227" y="553376"/>
                  <a:pt x="327825" y="545854"/>
                  <a:pt x="323937" y="540408"/>
                </a:cubicBezTo>
                <a:cubicBezTo>
                  <a:pt x="320051" y="534963"/>
                  <a:pt x="314682" y="531595"/>
                  <a:pt x="308753" y="531596"/>
                </a:cubicBezTo>
                <a:close/>
                <a:moveTo>
                  <a:pt x="2207654" y="387237"/>
                </a:moveTo>
                <a:cubicBezTo>
                  <a:pt x="2202475" y="388020"/>
                  <a:pt x="2198167" y="391253"/>
                  <a:pt x="2195390" y="395846"/>
                </a:cubicBezTo>
                <a:cubicBezTo>
                  <a:pt x="2192613" y="400439"/>
                  <a:pt x="2191366" y="406394"/>
                  <a:pt x="2192308" y="412619"/>
                </a:cubicBezTo>
                <a:cubicBezTo>
                  <a:pt x="2194192" y="425070"/>
                  <a:pt x="2204117" y="433893"/>
                  <a:pt x="2214476" y="432325"/>
                </a:cubicBezTo>
                <a:lnTo>
                  <a:pt x="2226740" y="423716"/>
                </a:lnTo>
                <a:lnTo>
                  <a:pt x="2229821" y="406943"/>
                </a:lnTo>
                <a:lnTo>
                  <a:pt x="2221916" y="391832"/>
                </a:lnTo>
                <a:cubicBezTo>
                  <a:pt x="2217904" y="388267"/>
                  <a:pt x="2212834" y="386453"/>
                  <a:pt x="2207654" y="387237"/>
                </a:cubicBezTo>
                <a:close/>
                <a:moveTo>
                  <a:pt x="1702417" y="417857"/>
                </a:moveTo>
                <a:cubicBezTo>
                  <a:pt x="1695558" y="418895"/>
                  <a:pt x="1689302" y="421731"/>
                  <a:pt x="1683864" y="425970"/>
                </a:cubicBezTo>
                <a:cubicBezTo>
                  <a:pt x="1678425" y="430209"/>
                  <a:pt x="1673805" y="435853"/>
                  <a:pt x="1670213" y="442505"/>
                </a:cubicBezTo>
                <a:cubicBezTo>
                  <a:pt x="1666622" y="449159"/>
                  <a:pt x="1664059" y="456820"/>
                  <a:pt x="1662741" y="465098"/>
                </a:cubicBezTo>
                <a:cubicBezTo>
                  <a:pt x="1661421" y="473375"/>
                  <a:pt x="1661345" y="482268"/>
                  <a:pt x="1662723" y="491382"/>
                </a:cubicBezTo>
                <a:cubicBezTo>
                  <a:pt x="1664102" y="500495"/>
                  <a:pt x="1666806" y="508967"/>
                  <a:pt x="1670516" y="516484"/>
                </a:cubicBezTo>
                <a:cubicBezTo>
                  <a:pt x="1674224" y="524001"/>
                  <a:pt x="1678939" y="530562"/>
                  <a:pt x="1684337" y="535855"/>
                </a:cubicBezTo>
                <a:cubicBezTo>
                  <a:pt x="1695135" y="546439"/>
                  <a:pt x="1708674" y="551948"/>
                  <a:pt x="1722393" y="549872"/>
                </a:cubicBezTo>
                <a:lnTo>
                  <a:pt x="1740947" y="541758"/>
                </a:lnTo>
                <a:lnTo>
                  <a:pt x="1754598" y="525223"/>
                </a:lnTo>
                <a:lnTo>
                  <a:pt x="1762071" y="502631"/>
                </a:lnTo>
                <a:lnTo>
                  <a:pt x="1762087" y="476347"/>
                </a:lnTo>
                <a:lnTo>
                  <a:pt x="1754294" y="451245"/>
                </a:lnTo>
                <a:lnTo>
                  <a:pt x="1740473" y="431874"/>
                </a:lnTo>
                <a:lnTo>
                  <a:pt x="1722541" y="420118"/>
                </a:lnTo>
                <a:cubicBezTo>
                  <a:pt x="1716091" y="417677"/>
                  <a:pt x="1709277" y="416819"/>
                  <a:pt x="1702417" y="417857"/>
                </a:cubicBezTo>
                <a:close/>
                <a:moveTo>
                  <a:pt x="250562" y="517156"/>
                </a:moveTo>
                <a:cubicBezTo>
                  <a:pt x="245322" y="517156"/>
                  <a:pt x="240580" y="519708"/>
                  <a:pt x="237147" y="523833"/>
                </a:cubicBezTo>
                <a:lnTo>
                  <a:pt x="231592" y="539956"/>
                </a:lnTo>
                <a:lnTo>
                  <a:pt x="237147" y="556080"/>
                </a:lnTo>
                <a:lnTo>
                  <a:pt x="250561" y="562758"/>
                </a:lnTo>
                <a:cubicBezTo>
                  <a:pt x="261038" y="562758"/>
                  <a:pt x="269531" y="552549"/>
                  <a:pt x="269531" y="539956"/>
                </a:cubicBezTo>
                <a:cubicBezTo>
                  <a:pt x="269531" y="533661"/>
                  <a:pt x="267408" y="527959"/>
                  <a:pt x="263975" y="523834"/>
                </a:cubicBezTo>
                <a:cubicBezTo>
                  <a:pt x="260542" y="519708"/>
                  <a:pt x="255799" y="517155"/>
                  <a:pt x="250562" y="517156"/>
                </a:cubicBezTo>
                <a:close/>
                <a:moveTo>
                  <a:pt x="2259080" y="359735"/>
                </a:moveTo>
                <a:cubicBezTo>
                  <a:pt x="2254997" y="360353"/>
                  <a:pt x="2251663" y="363303"/>
                  <a:pt x="2249574" y="367574"/>
                </a:cubicBezTo>
                <a:cubicBezTo>
                  <a:pt x="2247483" y="371844"/>
                  <a:pt x="2246636" y="377435"/>
                  <a:pt x="2247528" y="383334"/>
                </a:cubicBezTo>
                <a:cubicBezTo>
                  <a:pt x="2249314" y="395132"/>
                  <a:pt x="2257380" y="403694"/>
                  <a:pt x="2265545" y="402459"/>
                </a:cubicBezTo>
                <a:lnTo>
                  <a:pt x="2275052" y="394620"/>
                </a:lnTo>
                <a:lnTo>
                  <a:pt x="2277096" y="378860"/>
                </a:lnTo>
                <a:lnTo>
                  <a:pt x="2270481" y="364410"/>
                </a:lnTo>
                <a:cubicBezTo>
                  <a:pt x="2267220" y="360949"/>
                  <a:pt x="2263162" y="359117"/>
                  <a:pt x="2259080" y="359735"/>
                </a:cubicBezTo>
                <a:close/>
                <a:moveTo>
                  <a:pt x="754692" y="471844"/>
                </a:moveTo>
                <a:cubicBezTo>
                  <a:pt x="747754" y="471844"/>
                  <a:pt x="741145" y="473712"/>
                  <a:pt x="735133" y="477090"/>
                </a:cubicBezTo>
                <a:lnTo>
                  <a:pt x="719163" y="491397"/>
                </a:lnTo>
                <a:lnTo>
                  <a:pt x="708395" y="512617"/>
                </a:lnTo>
                <a:lnTo>
                  <a:pt x="704445" y="538603"/>
                </a:lnTo>
                <a:lnTo>
                  <a:pt x="708393" y="564588"/>
                </a:lnTo>
                <a:lnTo>
                  <a:pt x="719161" y="585808"/>
                </a:lnTo>
                <a:lnTo>
                  <a:pt x="735133" y="600114"/>
                </a:lnTo>
                <a:lnTo>
                  <a:pt x="754692" y="605361"/>
                </a:lnTo>
                <a:cubicBezTo>
                  <a:pt x="768567" y="605362"/>
                  <a:pt x="781129" y="597889"/>
                  <a:pt x="790222" y="585808"/>
                </a:cubicBezTo>
                <a:cubicBezTo>
                  <a:pt x="794768" y="579767"/>
                  <a:pt x="798448" y="572575"/>
                  <a:pt x="800990" y="564587"/>
                </a:cubicBezTo>
                <a:cubicBezTo>
                  <a:pt x="803533" y="556601"/>
                  <a:pt x="804939" y="547819"/>
                  <a:pt x="804939" y="538602"/>
                </a:cubicBezTo>
                <a:cubicBezTo>
                  <a:pt x="804939" y="529384"/>
                  <a:pt x="803533" y="520604"/>
                  <a:pt x="800990" y="512616"/>
                </a:cubicBezTo>
                <a:cubicBezTo>
                  <a:pt x="798448" y="504630"/>
                  <a:pt x="794768" y="497437"/>
                  <a:pt x="790222" y="491396"/>
                </a:cubicBezTo>
                <a:cubicBezTo>
                  <a:pt x="785675" y="485357"/>
                  <a:pt x="780262" y="480467"/>
                  <a:pt x="774251" y="477089"/>
                </a:cubicBezTo>
                <a:cubicBezTo>
                  <a:pt x="768239" y="473712"/>
                  <a:pt x="761629" y="471843"/>
                  <a:pt x="754692" y="471844"/>
                </a:cubicBezTo>
                <a:close/>
                <a:moveTo>
                  <a:pt x="195599" y="497657"/>
                </a:moveTo>
                <a:cubicBezTo>
                  <a:pt x="191470" y="497657"/>
                  <a:pt x="187732" y="500076"/>
                  <a:pt x="185026" y="503986"/>
                </a:cubicBezTo>
                <a:lnTo>
                  <a:pt x="180647" y="519262"/>
                </a:lnTo>
                <a:lnTo>
                  <a:pt x="185026" y="534539"/>
                </a:lnTo>
                <a:lnTo>
                  <a:pt x="195599" y="540867"/>
                </a:lnTo>
                <a:cubicBezTo>
                  <a:pt x="203857" y="540868"/>
                  <a:pt x="210551" y="531195"/>
                  <a:pt x="210551" y="519262"/>
                </a:cubicBezTo>
                <a:cubicBezTo>
                  <a:pt x="210551" y="513297"/>
                  <a:pt x="208877" y="507896"/>
                  <a:pt x="206172" y="503985"/>
                </a:cubicBezTo>
                <a:cubicBezTo>
                  <a:pt x="203466" y="500075"/>
                  <a:pt x="199728" y="497658"/>
                  <a:pt x="195599" y="497657"/>
                </a:cubicBezTo>
                <a:close/>
                <a:moveTo>
                  <a:pt x="1566167" y="387362"/>
                </a:moveTo>
                <a:cubicBezTo>
                  <a:pt x="1557505" y="388673"/>
                  <a:pt x="1549560" y="391946"/>
                  <a:pt x="1542608" y="396743"/>
                </a:cubicBezTo>
                <a:cubicBezTo>
                  <a:pt x="1535656" y="401541"/>
                  <a:pt x="1529698" y="407863"/>
                  <a:pt x="1525012" y="415269"/>
                </a:cubicBezTo>
                <a:cubicBezTo>
                  <a:pt x="1520326" y="422676"/>
                  <a:pt x="1516912" y="431168"/>
                  <a:pt x="1515047" y="440306"/>
                </a:cubicBezTo>
                <a:cubicBezTo>
                  <a:pt x="1513182" y="449445"/>
                  <a:pt x="1512867" y="459228"/>
                  <a:pt x="1514379" y="469220"/>
                </a:cubicBezTo>
                <a:cubicBezTo>
                  <a:pt x="1515891" y="479211"/>
                  <a:pt x="1519088" y="488464"/>
                  <a:pt x="1523571" y="496641"/>
                </a:cubicBezTo>
                <a:cubicBezTo>
                  <a:pt x="1528056" y="504819"/>
                  <a:pt x="1533830" y="511921"/>
                  <a:pt x="1540497" y="517609"/>
                </a:cubicBezTo>
                <a:cubicBezTo>
                  <a:pt x="1553832" y="528988"/>
                  <a:pt x="1570742" y="534714"/>
                  <a:pt x="1588067" y="532093"/>
                </a:cubicBezTo>
                <a:lnTo>
                  <a:pt x="1611627" y="522710"/>
                </a:lnTo>
                <a:lnTo>
                  <a:pt x="1629223" y="504184"/>
                </a:lnTo>
                <a:lnTo>
                  <a:pt x="1639187" y="479148"/>
                </a:lnTo>
                <a:lnTo>
                  <a:pt x="1639855" y="450234"/>
                </a:lnTo>
                <a:lnTo>
                  <a:pt x="1630663" y="422812"/>
                </a:lnTo>
                <a:lnTo>
                  <a:pt x="1613738" y="401844"/>
                </a:lnTo>
                <a:lnTo>
                  <a:pt x="1591449" y="389353"/>
                </a:lnTo>
                <a:cubicBezTo>
                  <a:pt x="1583388" y="386827"/>
                  <a:pt x="1574830" y="386051"/>
                  <a:pt x="1566167" y="387362"/>
                </a:cubicBezTo>
                <a:close/>
                <a:moveTo>
                  <a:pt x="2309897" y="327692"/>
                </a:moveTo>
                <a:cubicBezTo>
                  <a:pt x="2305815" y="328309"/>
                  <a:pt x="2302481" y="331259"/>
                  <a:pt x="2300391" y="335530"/>
                </a:cubicBezTo>
                <a:cubicBezTo>
                  <a:pt x="2298300" y="339801"/>
                  <a:pt x="2297454" y="345392"/>
                  <a:pt x="2298346" y="351290"/>
                </a:cubicBezTo>
                <a:cubicBezTo>
                  <a:pt x="2300132" y="363088"/>
                  <a:pt x="2308198" y="371651"/>
                  <a:pt x="2316363" y="370415"/>
                </a:cubicBezTo>
                <a:lnTo>
                  <a:pt x="2325870" y="362577"/>
                </a:lnTo>
                <a:lnTo>
                  <a:pt x="2327913" y="346817"/>
                </a:lnTo>
                <a:lnTo>
                  <a:pt x="2321298" y="332367"/>
                </a:lnTo>
                <a:cubicBezTo>
                  <a:pt x="2318038" y="328905"/>
                  <a:pt x="2313980" y="327074"/>
                  <a:pt x="2309897" y="327692"/>
                </a:cubicBezTo>
                <a:close/>
                <a:moveTo>
                  <a:pt x="884846" y="421308"/>
                </a:moveTo>
                <a:cubicBezTo>
                  <a:pt x="876085" y="421307"/>
                  <a:pt x="867740" y="423355"/>
                  <a:pt x="860147" y="427059"/>
                </a:cubicBezTo>
                <a:lnTo>
                  <a:pt x="839978" y="442743"/>
                </a:lnTo>
                <a:lnTo>
                  <a:pt x="826380" y="466007"/>
                </a:lnTo>
                <a:lnTo>
                  <a:pt x="821394" y="494496"/>
                </a:lnTo>
                <a:lnTo>
                  <a:pt x="826380" y="522985"/>
                </a:lnTo>
                <a:lnTo>
                  <a:pt x="839978" y="546249"/>
                </a:lnTo>
                <a:lnTo>
                  <a:pt x="860147" y="561934"/>
                </a:lnTo>
                <a:lnTo>
                  <a:pt x="884846" y="567686"/>
                </a:lnTo>
                <a:cubicBezTo>
                  <a:pt x="902368" y="567686"/>
                  <a:pt x="918231" y="559494"/>
                  <a:pt x="929714" y="546248"/>
                </a:cubicBezTo>
                <a:cubicBezTo>
                  <a:pt x="935456" y="539627"/>
                  <a:pt x="940102" y="531740"/>
                  <a:pt x="943312" y="522984"/>
                </a:cubicBezTo>
                <a:cubicBezTo>
                  <a:pt x="946522" y="514228"/>
                  <a:pt x="948298" y="504601"/>
                  <a:pt x="948298" y="494496"/>
                </a:cubicBezTo>
                <a:cubicBezTo>
                  <a:pt x="948298" y="484391"/>
                  <a:pt x="946524" y="474765"/>
                  <a:pt x="943313" y="466007"/>
                </a:cubicBezTo>
                <a:cubicBezTo>
                  <a:pt x="940101" y="457251"/>
                  <a:pt x="935455" y="449366"/>
                  <a:pt x="929715" y="442743"/>
                </a:cubicBezTo>
                <a:cubicBezTo>
                  <a:pt x="923972" y="436121"/>
                  <a:pt x="917136" y="430763"/>
                  <a:pt x="909544" y="427059"/>
                </a:cubicBezTo>
                <a:cubicBezTo>
                  <a:pt x="901954" y="423356"/>
                  <a:pt x="893607" y="421307"/>
                  <a:pt x="884846" y="421308"/>
                </a:cubicBezTo>
                <a:close/>
                <a:moveTo>
                  <a:pt x="140561" y="473578"/>
                </a:moveTo>
                <a:cubicBezTo>
                  <a:pt x="136430" y="473577"/>
                  <a:pt x="132692" y="475995"/>
                  <a:pt x="129987" y="479906"/>
                </a:cubicBezTo>
                <a:lnTo>
                  <a:pt x="125608" y="495183"/>
                </a:lnTo>
                <a:lnTo>
                  <a:pt x="129986" y="510459"/>
                </a:lnTo>
                <a:lnTo>
                  <a:pt x="140559" y="516788"/>
                </a:lnTo>
                <a:cubicBezTo>
                  <a:pt x="148817" y="516788"/>
                  <a:pt x="155511" y="507115"/>
                  <a:pt x="155511" y="495182"/>
                </a:cubicBezTo>
                <a:cubicBezTo>
                  <a:pt x="155511" y="489217"/>
                  <a:pt x="153838" y="483815"/>
                  <a:pt x="151133" y="479905"/>
                </a:cubicBezTo>
                <a:cubicBezTo>
                  <a:pt x="148426" y="475995"/>
                  <a:pt x="144688" y="473578"/>
                  <a:pt x="140561" y="473578"/>
                </a:cubicBezTo>
                <a:close/>
                <a:moveTo>
                  <a:pt x="2344205" y="299390"/>
                </a:moveTo>
                <a:cubicBezTo>
                  <a:pt x="2340123" y="300007"/>
                  <a:pt x="2336789" y="302957"/>
                  <a:pt x="2334698" y="307228"/>
                </a:cubicBezTo>
                <a:cubicBezTo>
                  <a:pt x="2332608" y="311498"/>
                  <a:pt x="2331761" y="317089"/>
                  <a:pt x="2332653" y="322988"/>
                </a:cubicBezTo>
                <a:cubicBezTo>
                  <a:pt x="2334439" y="334786"/>
                  <a:pt x="2342504" y="343349"/>
                  <a:pt x="2350669" y="342113"/>
                </a:cubicBezTo>
                <a:lnTo>
                  <a:pt x="2360177" y="334275"/>
                </a:lnTo>
                <a:lnTo>
                  <a:pt x="2362221" y="318515"/>
                </a:lnTo>
                <a:lnTo>
                  <a:pt x="2355606" y="304065"/>
                </a:lnTo>
                <a:cubicBezTo>
                  <a:pt x="2352345" y="300603"/>
                  <a:pt x="2348287" y="298771"/>
                  <a:pt x="2344205" y="299390"/>
                </a:cubicBezTo>
                <a:close/>
                <a:moveTo>
                  <a:pt x="102404" y="450727"/>
                </a:moveTo>
                <a:cubicBezTo>
                  <a:pt x="98275" y="450725"/>
                  <a:pt x="94537" y="453145"/>
                  <a:pt x="91831" y="457055"/>
                </a:cubicBezTo>
                <a:lnTo>
                  <a:pt x="87452" y="472332"/>
                </a:lnTo>
                <a:lnTo>
                  <a:pt x="91831" y="487609"/>
                </a:lnTo>
                <a:lnTo>
                  <a:pt x="102404" y="493936"/>
                </a:lnTo>
                <a:cubicBezTo>
                  <a:pt x="110663" y="493936"/>
                  <a:pt x="117356" y="484263"/>
                  <a:pt x="117356" y="472331"/>
                </a:cubicBezTo>
                <a:cubicBezTo>
                  <a:pt x="117356" y="466366"/>
                  <a:pt x="115682" y="460963"/>
                  <a:pt x="112976" y="457054"/>
                </a:cubicBezTo>
                <a:cubicBezTo>
                  <a:pt x="110270" y="453144"/>
                  <a:pt x="106532" y="450726"/>
                  <a:pt x="102404" y="450727"/>
                </a:cubicBezTo>
                <a:close/>
                <a:moveTo>
                  <a:pt x="2389172" y="270285"/>
                </a:moveTo>
                <a:cubicBezTo>
                  <a:pt x="2385089" y="270904"/>
                  <a:pt x="2381755" y="273854"/>
                  <a:pt x="2379664" y="278125"/>
                </a:cubicBezTo>
                <a:cubicBezTo>
                  <a:pt x="2377574" y="282395"/>
                  <a:pt x="2376728" y="287986"/>
                  <a:pt x="2377620" y="293885"/>
                </a:cubicBezTo>
                <a:cubicBezTo>
                  <a:pt x="2379406" y="305683"/>
                  <a:pt x="2387471" y="314246"/>
                  <a:pt x="2395636" y="313010"/>
                </a:cubicBezTo>
                <a:lnTo>
                  <a:pt x="2405144" y="305172"/>
                </a:lnTo>
                <a:lnTo>
                  <a:pt x="2407188" y="289410"/>
                </a:lnTo>
                <a:lnTo>
                  <a:pt x="2400571" y="274960"/>
                </a:lnTo>
                <a:cubicBezTo>
                  <a:pt x="2397312" y="271500"/>
                  <a:pt x="2393254" y="269668"/>
                  <a:pt x="2389172" y="270285"/>
                </a:cubicBezTo>
                <a:close/>
                <a:moveTo>
                  <a:pt x="53589" y="428677"/>
                </a:moveTo>
                <a:cubicBezTo>
                  <a:pt x="49460" y="428678"/>
                  <a:pt x="45722" y="431096"/>
                  <a:pt x="43017" y="435005"/>
                </a:cubicBezTo>
                <a:lnTo>
                  <a:pt x="38637" y="450282"/>
                </a:lnTo>
                <a:lnTo>
                  <a:pt x="43016" y="465560"/>
                </a:lnTo>
                <a:lnTo>
                  <a:pt x="53589" y="471889"/>
                </a:lnTo>
                <a:cubicBezTo>
                  <a:pt x="61847" y="471889"/>
                  <a:pt x="68541" y="462215"/>
                  <a:pt x="68541" y="450284"/>
                </a:cubicBezTo>
                <a:cubicBezTo>
                  <a:pt x="68541" y="444317"/>
                  <a:pt x="66868" y="438916"/>
                  <a:pt x="64162" y="435007"/>
                </a:cubicBezTo>
                <a:cubicBezTo>
                  <a:pt x="61456" y="431097"/>
                  <a:pt x="57718" y="428679"/>
                  <a:pt x="53589" y="428677"/>
                </a:cubicBezTo>
                <a:close/>
                <a:moveTo>
                  <a:pt x="1406200" y="323698"/>
                </a:moveTo>
                <a:cubicBezTo>
                  <a:pt x="1395655" y="325293"/>
                  <a:pt x="1385974" y="329218"/>
                  <a:pt x="1377494" y="334949"/>
                </a:cubicBezTo>
                <a:cubicBezTo>
                  <a:pt x="1369015" y="340679"/>
                  <a:pt x="1361739" y="348218"/>
                  <a:pt x="1356004" y="357038"/>
                </a:cubicBezTo>
                <a:cubicBezTo>
                  <a:pt x="1350270" y="365859"/>
                  <a:pt x="1346078" y="375963"/>
                  <a:pt x="1343769" y="386829"/>
                </a:cubicBezTo>
                <a:cubicBezTo>
                  <a:pt x="1341459" y="397693"/>
                  <a:pt x="1341032" y="409319"/>
                  <a:pt x="1342828" y="421184"/>
                </a:cubicBezTo>
                <a:cubicBezTo>
                  <a:pt x="1344624" y="433049"/>
                  <a:pt x="1348470" y="444028"/>
                  <a:pt x="1353891" y="453724"/>
                </a:cubicBezTo>
                <a:cubicBezTo>
                  <a:pt x="1359311" y="463419"/>
                  <a:pt x="1366304" y="471832"/>
                  <a:pt x="1374392" y="478561"/>
                </a:cubicBezTo>
                <a:cubicBezTo>
                  <a:pt x="1390566" y="492020"/>
                  <a:pt x="1411115" y="498749"/>
                  <a:pt x="1432205" y="495558"/>
                </a:cubicBezTo>
                <a:lnTo>
                  <a:pt x="1460912" y="484307"/>
                </a:lnTo>
                <a:lnTo>
                  <a:pt x="1482403" y="462217"/>
                </a:lnTo>
                <a:lnTo>
                  <a:pt x="1494637" y="432426"/>
                </a:lnTo>
                <a:lnTo>
                  <a:pt x="1495579" y="398071"/>
                </a:lnTo>
                <a:lnTo>
                  <a:pt x="1484516" y="365532"/>
                </a:lnTo>
                <a:lnTo>
                  <a:pt x="1464015" y="340695"/>
                </a:lnTo>
                <a:lnTo>
                  <a:pt x="1436952" y="325953"/>
                </a:lnTo>
                <a:cubicBezTo>
                  <a:pt x="1427156" y="322987"/>
                  <a:pt x="1416746" y="322102"/>
                  <a:pt x="1406200" y="323698"/>
                </a:cubicBezTo>
                <a:close/>
                <a:moveTo>
                  <a:pt x="2422999" y="235591"/>
                </a:moveTo>
                <a:cubicBezTo>
                  <a:pt x="2418917" y="236209"/>
                  <a:pt x="2415583" y="239159"/>
                  <a:pt x="2413493" y="243430"/>
                </a:cubicBezTo>
                <a:cubicBezTo>
                  <a:pt x="2411402" y="247700"/>
                  <a:pt x="2410556" y="253291"/>
                  <a:pt x="2411448" y="259190"/>
                </a:cubicBezTo>
                <a:cubicBezTo>
                  <a:pt x="2413232" y="270987"/>
                  <a:pt x="2421299" y="279550"/>
                  <a:pt x="2429463" y="278315"/>
                </a:cubicBezTo>
                <a:lnTo>
                  <a:pt x="2438971" y="270476"/>
                </a:lnTo>
                <a:lnTo>
                  <a:pt x="2441015" y="254716"/>
                </a:lnTo>
                <a:lnTo>
                  <a:pt x="2434399" y="240265"/>
                </a:lnTo>
                <a:cubicBezTo>
                  <a:pt x="2431140" y="236805"/>
                  <a:pt x="2427082" y="234972"/>
                  <a:pt x="2422999" y="235591"/>
                </a:cubicBezTo>
                <a:close/>
                <a:moveTo>
                  <a:pt x="1033489" y="334427"/>
                </a:moveTo>
                <a:cubicBezTo>
                  <a:pt x="1022823" y="334427"/>
                  <a:pt x="1012662" y="336859"/>
                  <a:pt x="1003420" y="341258"/>
                </a:cubicBezTo>
                <a:lnTo>
                  <a:pt x="978867" y="359883"/>
                </a:lnTo>
                <a:lnTo>
                  <a:pt x="962313" y="387508"/>
                </a:lnTo>
                <a:lnTo>
                  <a:pt x="956242" y="421335"/>
                </a:lnTo>
                <a:lnTo>
                  <a:pt x="962313" y="455163"/>
                </a:lnTo>
                <a:lnTo>
                  <a:pt x="978867" y="482788"/>
                </a:lnTo>
                <a:lnTo>
                  <a:pt x="1003422" y="501414"/>
                </a:lnTo>
                <a:lnTo>
                  <a:pt x="1033489" y="508244"/>
                </a:lnTo>
                <a:cubicBezTo>
                  <a:pt x="1054818" y="508244"/>
                  <a:pt x="1074129" y="498516"/>
                  <a:pt x="1088107" y="482789"/>
                </a:cubicBezTo>
                <a:cubicBezTo>
                  <a:pt x="1095097" y="474926"/>
                  <a:pt x="1100753" y="465561"/>
                  <a:pt x="1104662" y="455164"/>
                </a:cubicBezTo>
                <a:cubicBezTo>
                  <a:pt x="1108571" y="444766"/>
                  <a:pt x="1110732" y="433336"/>
                  <a:pt x="1110732" y="421336"/>
                </a:cubicBezTo>
                <a:cubicBezTo>
                  <a:pt x="1110734" y="409335"/>
                  <a:pt x="1108571" y="397904"/>
                  <a:pt x="1104663" y="387507"/>
                </a:cubicBezTo>
                <a:cubicBezTo>
                  <a:pt x="1100754" y="377110"/>
                  <a:pt x="1095097" y="367747"/>
                  <a:pt x="1088109" y="359883"/>
                </a:cubicBezTo>
                <a:cubicBezTo>
                  <a:pt x="1081119" y="352019"/>
                  <a:pt x="1072797" y="345654"/>
                  <a:pt x="1063555" y="341258"/>
                </a:cubicBezTo>
                <a:cubicBezTo>
                  <a:pt x="1054313" y="336860"/>
                  <a:pt x="1044153" y="334427"/>
                  <a:pt x="1033489" y="334427"/>
                </a:cubicBezTo>
                <a:close/>
                <a:moveTo>
                  <a:pt x="14952" y="399434"/>
                </a:moveTo>
                <a:cubicBezTo>
                  <a:pt x="10823" y="399434"/>
                  <a:pt x="7084" y="401852"/>
                  <a:pt x="4379" y="405761"/>
                </a:cubicBezTo>
                <a:lnTo>
                  <a:pt x="0" y="421039"/>
                </a:lnTo>
                <a:lnTo>
                  <a:pt x="4379" y="436316"/>
                </a:lnTo>
                <a:lnTo>
                  <a:pt x="14952" y="442645"/>
                </a:lnTo>
                <a:cubicBezTo>
                  <a:pt x="23209" y="442644"/>
                  <a:pt x="29904" y="432971"/>
                  <a:pt x="29903" y="421040"/>
                </a:cubicBezTo>
                <a:cubicBezTo>
                  <a:pt x="29904" y="415073"/>
                  <a:pt x="28230" y="409672"/>
                  <a:pt x="25524" y="405763"/>
                </a:cubicBezTo>
                <a:cubicBezTo>
                  <a:pt x="22818" y="401853"/>
                  <a:pt x="19080" y="399435"/>
                  <a:pt x="14952" y="399434"/>
                </a:cubicBezTo>
                <a:close/>
                <a:moveTo>
                  <a:pt x="2412698" y="176063"/>
                </a:moveTo>
                <a:cubicBezTo>
                  <a:pt x="2404440" y="176063"/>
                  <a:pt x="2397746" y="185736"/>
                  <a:pt x="2397746" y="197669"/>
                </a:cubicBezTo>
                <a:cubicBezTo>
                  <a:pt x="2397746" y="209601"/>
                  <a:pt x="2404440" y="219273"/>
                  <a:pt x="2412698" y="219274"/>
                </a:cubicBezTo>
                <a:cubicBezTo>
                  <a:pt x="2416827" y="219274"/>
                  <a:pt x="2420565" y="216855"/>
                  <a:pt x="2423271" y="212945"/>
                </a:cubicBezTo>
                <a:lnTo>
                  <a:pt x="2427650" y="197668"/>
                </a:lnTo>
                <a:lnTo>
                  <a:pt x="2423271" y="182392"/>
                </a:lnTo>
                <a:close/>
                <a:moveTo>
                  <a:pt x="16231" y="339035"/>
                </a:moveTo>
                <a:lnTo>
                  <a:pt x="6724" y="346875"/>
                </a:lnTo>
                <a:lnTo>
                  <a:pt x="4680" y="362634"/>
                </a:lnTo>
                <a:lnTo>
                  <a:pt x="11295" y="377084"/>
                </a:lnTo>
                <a:cubicBezTo>
                  <a:pt x="14555" y="380545"/>
                  <a:pt x="18614" y="382378"/>
                  <a:pt x="22696" y="381760"/>
                </a:cubicBezTo>
                <a:cubicBezTo>
                  <a:pt x="30860" y="380523"/>
                  <a:pt x="36032" y="369958"/>
                  <a:pt x="34247" y="358161"/>
                </a:cubicBezTo>
                <a:cubicBezTo>
                  <a:pt x="32462" y="346362"/>
                  <a:pt x="24396" y="337799"/>
                  <a:pt x="16231" y="339035"/>
                </a:cubicBezTo>
                <a:close/>
                <a:moveTo>
                  <a:pt x="2374061" y="146819"/>
                </a:moveTo>
                <a:cubicBezTo>
                  <a:pt x="2365803" y="146819"/>
                  <a:pt x="2359109" y="156492"/>
                  <a:pt x="2359109" y="168424"/>
                </a:cubicBezTo>
                <a:cubicBezTo>
                  <a:pt x="2359108" y="180356"/>
                  <a:pt x="2365803" y="190029"/>
                  <a:pt x="2374061" y="190029"/>
                </a:cubicBezTo>
                <a:cubicBezTo>
                  <a:pt x="2378189" y="190029"/>
                  <a:pt x="2381927" y="187611"/>
                  <a:pt x="2384633" y="183701"/>
                </a:cubicBezTo>
                <a:lnTo>
                  <a:pt x="2389013" y="168425"/>
                </a:lnTo>
                <a:lnTo>
                  <a:pt x="2384634" y="153147"/>
                </a:lnTo>
                <a:close/>
                <a:moveTo>
                  <a:pt x="50058" y="304339"/>
                </a:moveTo>
                <a:lnTo>
                  <a:pt x="40551" y="312179"/>
                </a:lnTo>
                <a:lnTo>
                  <a:pt x="38507" y="327939"/>
                </a:lnTo>
                <a:lnTo>
                  <a:pt x="45123" y="342388"/>
                </a:lnTo>
                <a:cubicBezTo>
                  <a:pt x="48383" y="345850"/>
                  <a:pt x="52441" y="347681"/>
                  <a:pt x="56523" y="347063"/>
                </a:cubicBezTo>
                <a:cubicBezTo>
                  <a:pt x="64688" y="345828"/>
                  <a:pt x="69861" y="335263"/>
                  <a:pt x="68074" y="323464"/>
                </a:cubicBezTo>
                <a:cubicBezTo>
                  <a:pt x="66289" y="311667"/>
                  <a:pt x="58223" y="303104"/>
                  <a:pt x="50058" y="304339"/>
                </a:cubicBezTo>
                <a:close/>
                <a:moveTo>
                  <a:pt x="2325246" y="124771"/>
                </a:moveTo>
                <a:cubicBezTo>
                  <a:pt x="2316988" y="124771"/>
                  <a:pt x="2310294" y="134443"/>
                  <a:pt x="2310294" y="146376"/>
                </a:cubicBezTo>
                <a:cubicBezTo>
                  <a:pt x="2310294" y="158308"/>
                  <a:pt x="2316988" y="167982"/>
                  <a:pt x="2325246" y="167981"/>
                </a:cubicBezTo>
                <a:cubicBezTo>
                  <a:pt x="2329375" y="167981"/>
                  <a:pt x="2333113" y="165563"/>
                  <a:pt x="2335819" y="161653"/>
                </a:cubicBezTo>
                <a:lnTo>
                  <a:pt x="2340198" y="146376"/>
                </a:lnTo>
                <a:lnTo>
                  <a:pt x="2335819" y="131099"/>
                </a:lnTo>
                <a:close/>
                <a:moveTo>
                  <a:pt x="95026" y="275237"/>
                </a:moveTo>
                <a:lnTo>
                  <a:pt x="85518" y="283075"/>
                </a:lnTo>
                <a:lnTo>
                  <a:pt x="83474" y="298836"/>
                </a:lnTo>
                <a:lnTo>
                  <a:pt x="90089" y="313286"/>
                </a:lnTo>
                <a:cubicBezTo>
                  <a:pt x="93349" y="316746"/>
                  <a:pt x="97407" y="318579"/>
                  <a:pt x="101490" y="317961"/>
                </a:cubicBezTo>
                <a:cubicBezTo>
                  <a:pt x="109655" y="316726"/>
                  <a:pt x="114827" y="306159"/>
                  <a:pt x="113041" y="294362"/>
                </a:cubicBezTo>
                <a:cubicBezTo>
                  <a:pt x="111256" y="282563"/>
                  <a:pt x="103190" y="274002"/>
                  <a:pt x="95026" y="275237"/>
                </a:cubicBezTo>
                <a:close/>
                <a:moveTo>
                  <a:pt x="2287090" y="101920"/>
                </a:moveTo>
                <a:cubicBezTo>
                  <a:pt x="2278833" y="101919"/>
                  <a:pt x="2272139" y="111593"/>
                  <a:pt x="2272138" y="123525"/>
                </a:cubicBezTo>
                <a:cubicBezTo>
                  <a:pt x="2272138" y="135457"/>
                  <a:pt x="2278832" y="145129"/>
                  <a:pt x="2287090" y="145130"/>
                </a:cubicBezTo>
                <a:cubicBezTo>
                  <a:pt x="2291219" y="145130"/>
                  <a:pt x="2294957" y="142712"/>
                  <a:pt x="2297663" y="138802"/>
                </a:cubicBezTo>
                <a:lnTo>
                  <a:pt x="2302042" y="123525"/>
                </a:lnTo>
                <a:lnTo>
                  <a:pt x="2297663" y="108248"/>
                </a:lnTo>
                <a:close/>
                <a:moveTo>
                  <a:pt x="129333" y="246934"/>
                </a:moveTo>
                <a:lnTo>
                  <a:pt x="119825" y="254774"/>
                </a:lnTo>
                <a:lnTo>
                  <a:pt x="117781" y="270533"/>
                </a:lnTo>
                <a:lnTo>
                  <a:pt x="124397" y="284983"/>
                </a:lnTo>
                <a:cubicBezTo>
                  <a:pt x="127657" y="288444"/>
                  <a:pt x="131715" y="290276"/>
                  <a:pt x="135797" y="289658"/>
                </a:cubicBezTo>
                <a:cubicBezTo>
                  <a:pt x="143962" y="288422"/>
                  <a:pt x="149134" y="277858"/>
                  <a:pt x="147350" y="266060"/>
                </a:cubicBezTo>
                <a:cubicBezTo>
                  <a:pt x="145563" y="254261"/>
                  <a:pt x="137497" y="245698"/>
                  <a:pt x="129333" y="246934"/>
                </a:cubicBezTo>
                <a:close/>
                <a:moveTo>
                  <a:pt x="1190760" y="163179"/>
                </a:moveTo>
                <a:lnTo>
                  <a:pt x="1157119" y="176692"/>
                </a:lnTo>
                <a:lnTo>
                  <a:pt x="1132028" y="203453"/>
                </a:lnTo>
                <a:lnTo>
                  <a:pt x="1117859" y="239661"/>
                </a:lnTo>
                <a:lnTo>
                  <a:pt x="1116986" y="281505"/>
                </a:lnTo>
                <a:lnTo>
                  <a:pt x="1120293" y="291444"/>
                </a:lnTo>
                <a:lnTo>
                  <a:pt x="1119049" y="293602"/>
                </a:lnTo>
                <a:lnTo>
                  <a:pt x="1111926" y="334845"/>
                </a:lnTo>
                <a:lnTo>
                  <a:pt x="1119048" y="376088"/>
                </a:lnTo>
                <a:lnTo>
                  <a:pt x="1138475" y="409768"/>
                </a:lnTo>
                <a:lnTo>
                  <a:pt x="1167288" y="432476"/>
                </a:lnTo>
                <a:lnTo>
                  <a:pt x="1199026" y="439965"/>
                </a:lnTo>
                <a:cubicBezTo>
                  <a:pt x="1215038" y="452268"/>
                  <a:pt x="1234798" y="457218"/>
                  <a:pt x="1254935" y="454171"/>
                </a:cubicBezTo>
                <a:lnTo>
                  <a:pt x="1288575" y="440660"/>
                </a:lnTo>
                <a:lnTo>
                  <a:pt x="1313667" y="413898"/>
                </a:lnTo>
                <a:lnTo>
                  <a:pt x="1327836" y="377690"/>
                </a:lnTo>
                <a:lnTo>
                  <a:pt x="1328709" y="335846"/>
                </a:lnTo>
                <a:lnTo>
                  <a:pt x="1315495" y="296133"/>
                </a:lnTo>
                <a:lnTo>
                  <a:pt x="1313942" y="294186"/>
                </a:lnTo>
                <a:lnTo>
                  <a:pt x="1315724" y="283863"/>
                </a:lnTo>
                <a:lnTo>
                  <a:pt x="1308601" y="242620"/>
                </a:lnTo>
                <a:lnTo>
                  <a:pt x="1289175" y="208940"/>
                </a:lnTo>
                <a:lnTo>
                  <a:pt x="1260362" y="186234"/>
                </a:lnTo>
                <a:lnTo>
                  <a:pt x="1260336" y="186228"/>
                </a:lnTo>
                <a:cubicBezTo>
                  <a:pt x="1260014" y="185357"/>
                  <a:pt x="1259399" y="184812"/>
                  <a:pt x="1258779" y="184275"/>
                </a:cubicBezTo>
                <a:cubicBezTo>
                  <a:pt x="1249235" y="176023"/>
                  <a:pt x="1238417" y="169813"/>
                  <a:pt x="1226892" y="166133"/>
                </a:cubicBezTo>
                <a:cubicBezTo>
                  <a:pt x="1215367" y="162455"/>
                  <a:pt x="1203134" y="161307"/>
                  <a:pt x="1190760" y="163179"/>
                </a:cubicBezTo>
                <a:close/>
                <a:moveTo>
                  <a:pt x="2232051" y="77840"/>
                </a:moveTo>
                <a:cubicBezTo>
                  <a:pt x="2223793" y="77840"/>
                  <a:pt x="2217099" y="87513"/>
                  <a:pt x="2217099" y="99444"/>
                </a:cubicBezTo>
                <a:cubicBezTo>
                  <a:pt x="2217099" y="111377"/>
                  <a:pt x="2223792" y="121050"/>
                  <a:pt x="2232050" y="121049"/>
                </a:cubicBezTo>
                <a:cubicBezTo>
                  <a:pt x="2236180" y="121050"/>
                  <a:pt x="2239918" y="118631"/>
                  <a:pt x="2242623" y="114721"/>
                </a:cubicBezTo>
                <a:lnTo>
                  <a:pt x="2247002" y="99445"/>
                </a:lnTo>
                <a:lnTo>
                  <a:pt x="2242623" y="84168"/>
                </a:lnTo>
                <a:close/>
                <a:moveTo>
                  <a:pt x="180151" y="214891"/>
                </a:moveTo>
                <a:lnTo>
                  <a:pt x="170643" y="222730"/>
                </a:lnTo>
                <a:lnTo>
                  <a:pt x="168599" y="238490"/>
                </a:lnTo>
                <a:lnTo>
                  <a:pt x="175214" y="252939"/>
                </a:lnTo>
                <a:cubicBezTo>
                  <a:pt x="178474" y="256401"/>
                  <a:pt x="182533" y="258232"/>
                  <a:pt x="186615" y="257614"/>
                </a:cubicBezTo>
                <a:cubicBezTo>
                  <a:pt x="194781" y="256379"/>
                  <a:pt x="199951" y="245814"/>
                  <a:pt x="198166" y="234015"/>
                </a:cubicBezTo>
                <a:cubicBezTo>
                  <a:pt x="196381" y="222218"/>
                  <a:pt x="188315" y="213655"/>
                  <a:pt x="180151" y="214891"/>
                </a:cubicBezTo>
                <a:close/>
                <a:moveTo>
                  <a:pt x="2177088" y="55951"/>
                </a:moveTo>
                <a:cubicBezTo>
                  <a:pt x="2166611" y="55951"/>
                  <a:pt x="2158119" y="66159"/>
                  <a:pt x="2158119" y="78752"/>
                </a:cubicBezTo>
                <a:cubicBezTo>
                  <a:pt x="2158118" y="91345"/>
                  <a:pt x="2166612" y="101553"/>
                  <a:pt x="2177089" y="101553"/>
                </a:cubicBezTo>
                <a:cubicBezTo>
                  <a:pt x="2182328" y="101553"/>
                  <a:pt x="2187070" y="99001"/>
                  <a:pt x="2190503" y="94875"/>
                </a:cubicBezTo>
                <a:lnTo>
                  <a:pt x="2196059" y="78752"/>
                </a:lnTo>
                <a:lnTo>
                  <a:pt x="2190502" y="62629"/>
                </a:lnTo>
                <a:close/>
                <a:moveTo>
                  <a:pt x="1394162" y="110465"/>
                </a:moveTo>
                <a:cubicBezTo>
                  <a:pt x="1383497" y="110465"/>
                  <a:pt x="1373337" y="112897"/>
                  <a:pt x="1364095" y="117294"/>
                </a:cubicBezTo>
                <a:cubicBezTo>
                  <a:pt x="1354854" y="121692"/>
                  <a:pt x="1346531" y="128056"/>
                  <a:pt x="1339542" y="135920"/>
                </a:cubicBezTo>
                <a:cubicBezTo>
                  <a:pt x="1325564" y="151647"/>
                  <a:pt x="1316918" y="173373"/>
                  <a:pt x="1316917" y="197373"/>
                </a:cubicBezTo>
                <a:cubicBezTo>
                  <a:pt x="1316918" y="209373"/>
                  <a:pt x="1319079" y="220803"/>
                  <a:pt x="1322988" y="231201"/>
                </a:cubicBezTo>
                <a:cubicBezTo>
                  <a:pt x="1326896" y="241599"/>
                  <a:pt x="1332553" y="250963"/>
                  <a:pt x="1339542" y="258826"/>
                </a:cubicBezTo>
                <a:cubicBezTo>
                  <a:pt x="1353520" y="274553"/>
                  <a:pt x="1372831" y="284280"/>
                  <a:pt x="1394162" y="284281"/>
                </a:cubicBezTo>
                <a:cubicBezTo>
                  <a:pt x="1404828" y="284281"/>
                  <a:pt x="1414987" y="281849"/>
                  <a:pt x="1424229" y="277451"/>
                </a:cubicBezTo>
                <a:lnTo>
                  <a:pt x="1448783" y="258826"/>
                </a:lnTo>
                <a:lnTo>
                  <a:pt x="1465337" y="231201"/>
                </a:lnTo>
                <a:lnTo>
                  <a:pt x="1471407" y="197373"/>
                </a:lnTo>
                <a:lnTo>
                  <a:pt x="1465336" y="163544"/>
                </a:lnTo>
                <a:lnTo>
                  <a:pt x="1448783" y="135920"/>
                </a:lnTo>
                <a:lnTo>
                  <a:pt x="1424230" y="117295"/>
                </a:lnTo>
                <a:close/>
                <a:moveTo>
                  <a:pt x="231220" y="185025"/>
                </a:moveTo>
                <a:lnTo>
                  <a:pt x="218955" y="193636"/>
                </a:lnTo>
                <a:lnTo>
                  <a:pt x="215873" y="210408"/>
                </a:lnTo>
                <a:lnTo>
                  <a:pt x="223779" y="225518"/>
                </a:lnTo>
                <a:cubicBezTo>
                  <a:pt x="227790" y="229085"/>
                  <a:pt x="232861" y="230898"/>
                  <a:pt x="238041" y="230115"/>
                </a:cubicBezTo>
                <a:cubicBezTo>
                  <a:pt x="248400" y="228548"/>
                  <a:pt x="255271" y="217184"/>
                  <a:pt x="253386" y="204732"/>
                </a:cubicBezTo>
                <a:cubicBezTo>
                  <a:pt x="251502" y="192281"/>
                  <a:pt x="241578" y="183458"/>
                  <a:pt x="231220" y="185025"/>
                </a:cubicBezTo>
                <a:close/>
                <a:moveTo>
                  <a:pt x="1013489" y="121793"/>
                </a:moveTo>
                <a:lnTo>
                  <a:pt x="984782" y="133045"/>
                </a:lnTo>
                <a:lnTo>
                  <a:pt x="963292" y="155133"/>
                </a:lnTo>
                <a:lnTo>
                  <a:pt x="951057" y="184923"/>
                </a:lnTo>
                <a:lnTo>
                  <a:pt x="950116" y="219280"/>
                </a:lnTo>
                <a:lnTo>
                  <a:pt x="961179" y="251819"/>
                </a:lnTo>
                <a:lnTo>
                  <a:pt x="981680" y="276656"/>
                </a:lnTo>
                <a:lnTo>
                  <a:pt x="1008744" y="291398"/>
                </a:lnTo>
                <a:cubicBezTo>
                  <a:pt x="1018540" y="294364"/>
                  <a:pt x="1028948" y="295249"/>
                  <a:pt x="1039494" y="293653"/>
                </a:cubicBezTo>
                <a:cubicBezTo>
                  <a:pt x="1060584" y="290461"/>
                  <a:pt x="1078223" y="277954"/>
                  <a:pt x="1089691" y="260313"/>
                </a:cubicBezTo>
                <a:cubicBezTo>
                  <a:pt x="1095425" y="251492"/>
                  <a:pt x="1099617" y="241387"/>
                  <a:pt x="1101926" y="230523"/>
                </a:cubicBezTo>
                <a:cubicBezTo>
                  <a:pt x="1104235" y="219656"/>
                  <a:pt x="1104662" y="208032"/>
                  <a:pt x="1102867" y="196166"/>
                </a:cubicBezTo>
                <a:cubicBezTo>
                  <a:pt x="1099276" y="172437"/>
                  <a:pt x="1087477" y="152248"/>
                  <a:pt x="1071303" y="138790"/>
                </a:cubicBezTo>
                <a:cubicBezTo>
                  <a:pt x="1063216" y="132061"/>
                  <a:pt x="1054035" y="127014"/>
                  <a:pt x="1044241" y="124047"/>
                </a:cubicBezTo>
                <a:cubicBezTo>
                  <a:pt x="1034445" y="121082"/>
                  <a:pt x="1024034" y="120197"/>
                  <a:pt x="1013489" y="121793"/>
                </a:cubicBezTo>
                <a:close/>
                <a:moveTo>
                  <a:pt x="2118897" y="26934"/>
                </a:moveTo>
                <a:cubicBezTo>
                  <a:pt x="2107037" y="26933"/>
                  <a:pt x="2097423" y="40405"/>
                  <a:pt x="2097423" y="57022"/>
                </a:cubicBezTo>
                <a:cubicBezTo>
                  <a:pt x="2097423" y="73641"/>
                  <a:pt x="2107037" y="87112"/>
                  <a:pt x="2118897" y="87111"/>
                </a:cubicBezTo>
                <a:cubicBezTo>
                  <a:pt x="2124827" y="87112"/>
                  <a:pt x="2130195" y="83744"/>
                  <a:pt x="2134082" y="78299"/>
                </a:cubicBezTo>
                <a:lnTo>
                  <a:pt x="2140371" y="57023"/>
                </a:lnTo>
                <a:lnTo>
                  <a:pt x="2134082" y="35746"/>
                </a:lnTo>
                <a:close/>
                <a:moveTo>
                  <a:pt x="284414" y="147629"/>
                </a:moveTo>
                <a:lnTo>
                  <a:pt x="270719" y="158614"/>
                </a:lnTo>
                <a:lnTo>
                  <a:pt x="267684" y="180592"/>
                </a:lnTo>
                <a:lnTo>
                  <a:pt x="277085" y="200688"/>
                </a:lnTo>
                <a:cubicBezTo>
                  <a:pt x="281743" y="205490"/>
                  <a:pt x="287555" y="208018"/>
                  <a:pt x="293417" y="207129"/>
                </a:cubicBezTo>
                <a:cubicBezTo>
                  <a:pt x="305144" y="205355"/>
                  <a:pt x="312634" y="190598"/>
                  <a:pt x="310148" y="174166"/>
                </a:cubicBezTo>
                <a:cubicBezTo>
                  <a:pt x="307662" y="157736"/>
                  <a:pt x="296141" y="145854"/>
                  <a:pt x="284414" y="147629"/>
                </a:cubicBezTo>
                <a:close/>
                <a:moveTo>
                  <a:pt x="1542804" y="51023"/>
                </a:moveTo>
                <a:cubicBezTo>
                  <a:pt x="1534043" y="51024"/>
                  <a:pt x="1525696" y="53071"/>
                  <a:pt x="1518105" y="56775"/>
                </a:cubicBezTo>
                <a:cubicBezTo>
                  <a:pt x="1510513" y="60479"/>
                  <a:pt x="1503677" y="65837"/>
                  <a:pt x="1497937" y="72460"/>
                </a:cubicBezTo>
                <a:cubicBezTo>
                  <a:pt x="1486454" y="85705"/>
                  <a:pt x="1479352" y="104002"/>
                  <a:pt x="1479352" y="124213"/>
                </a:cubicBezTo>
                <a:cubicBezTo>
                  <a:pt x="1479351" y="134317"/>
                  <a:pt x="1481127" y="143944"/>
                  <a:pt x="1484338" y="152700"/>
                </a:cubicBezTo>
                <a:cubicBezTo>
                  <a:pt x="1487549" y="161456"/>
                  <a:pt x="1492195" y="169342"/>
                  <a:pt x="1497936" y="175965"/>
                </a:cubicBezTo>
                <a:cubicBezTo>
                  <a:pt x="1509419" y="189209"/>
                  <a:pt x="1525282" y="197401"/>
                  <a:pt x="1542804" y="197402"/>
                </a:cubicBezTo>
                <a:cubicBezTo>
                  <a:pt x="1551564" y="197401"/>
                  <a:pt x="1559911" y="195353"/>
                  <a:pt x="1567502" y="191650"/>
                </a:cubicBezTo>
                <a:lnTo>
                  <a:pt x="1587672" y="175964"/>
                </a:lnTo>
                <a:lnTo>
                  <a:pt x="1601269" y="152700"/>
                </a:lnTo>
                <a:lnTo>
                  <a:pt x="1606256" y="124211"/>
                </a:lnTo>
                <a:lnTo>
                  <a:pt x="1601269" y="95724"/>
                </a:lnTo>
                <a:lnTo>
                  <a:pt x="1587671" y="72460"/>
                </a:lnTo>
                <a:lnTo>
                  <a:pt x="1567503" y="56774"/>
                </a:lnTo>
                <a:close/>
                <a:moveTo>
                  <a:pt x="2050013" y="8989"/>
                </a:moveTo>
                <a:cubicBezTo>
                  <a:pt x="2035485" y="8988"/>
                  <a:pt x="2023707" y="24678"/>
                  <a:pt x="2023708" y="44030"/>
                </a:cubicBezTo>
                <a:cubicBezTo>
                  <a:pt x="2023708" y="63383"/>
                  <a:pt x="2035485" y="79073"/>
                  <a:pt x="2050012" y="79072"/>
                </a:cubicBezTo>
                <a:cubicBezTo>
                  <a:pt x="2057277" y="79073"/>
                  <a:pt x="2063853" y="75150"/>
                  <a:pt x="2068613" y="68808"/>
                </a:cubicBezTo>
                <a:lnTo>
                  <a:pt x="2076318" y="44031"/>
                </a:lnTo>
                <a:lnTo>
                  <a:pt x="2068613" y="19253"/>
                </a:lnTo>
                <a:close/>
                <a:moveTo>
                  <a:pt x="857627" y="85259"/>
                </a:moveTo>
                <a:lnTo>
                  <a:pt x="834067" y="94640"/>
                </a:lnTo>
                <a:lnTo>
                  <a:pt x="816473" y="113167"/>
                </a:lnTo>
                <a:lnTo>
                  <a:pt x="806508" y="138204"/>
                </a:lnTo>
                <a:lnTo>
                  <a:pt x="805839" y="167116"/>
                </a:lnTo>
                <a:lnTo>
                  <a:pt x="815032" y="194538"/>
                </a:lnTo>
                <a:lnTo>
                  <a:pt x="831957" y="215506"/>
                </a:lnTo>
                <a:lnTo>
                  <a:pt x="854246" y="227997"/>
                </a:lnTo>
                <a:cubicBezTo>
                  <a:pt x="862306" y="230523"/>
                  <a:pt x="870865" y="231300"/>
                  <a:pt x="879527" y="229990"/>
                </a:cubicBezTo>
                <a:cubicBezTo>
                  <a:pt x="896852" y="227368"/>
                  <a:pt x="911311" y="216894"/>
                  <a:pt x="920683" y="202082"/>
                </a:cubicBezTo>
                <a:cubicBezTo>
                  <a:pt x="925368" y="194674"/>
                  <a:pt x="928782" y="186182"/>
                  <a:pt x="930648" y="177045"/>
                </a:cubicBezTo>
                <a:cubicBezTo>
                  <a:pt x="932512" y="167906"/>
                  <a:pt x="932827" y="158122"/>
                  <a:pt x="931316" y="148131"/>
                </a:cubicBezTo>
                <a:cubicBezTo>
                  <a:pt x="928292" y="128149"/>
                  <a:pt x="918533" y="111120"/>
                  <a:pt x="905197" y="99741"/>
                </a:cubicBezTo>
                <a:cubicBezTo>
                  <a:pt x="898530" y="94053"/>
                  <a:pt x="890969" y="89777"/>
                  <a:pt x="882909" y="87251"/>
                </a:cubicBezTo>
                <a:cubicBezTo>
                  <a:pt x="874849" y="84724"/>
                  <a:pt x="866291" y="83949"/>
                  <a:pt x="857627" y="85259"/>
                </a:cubicBezTo>
                <a:close/>
                <a:moveTo>
                  <a:pt x="1974939" y="0"/>
                </a:moveTo>
                <a:cubicBezTo>
                  <a:pt x="1957146" y="1"/>
                  <a:pt x="1942724" y="18026"/>
                  <a:pt x="1942723" y="40260"/>
                </a:cubicBezTo>
                <a:cubicBezTo>
                  <a:pt x="1942724" y="62496"/>
                  <a:pt x="1957147" y="80520"/>
                  <a:pt x="1974939" y="80521"/>
                </a:cubicBezTo>
                <a:cubicBezTo>
                  <a:pt x="1983834" y="80521"/>
                  <a:pt x="1991888" y="76014"/>
                  <a:pt x="1997718" y="68729"/>
                </a:cubicBezTo>
                <a:lnTo>
                  <a:pt x="2007153" y="40261"/>
                </a:lnTo>
                <a:lnTo>
                  <a:pt x="1997718" y="11792"/>
                </a:lnTo>
                <a:close/>
                <a:moveTo>
                  <a:pt x="349838" y="119581"/>
                </a:moveTo>
                <a:lnTo>
                  <a:pt x="332983" y="132511"/>
                </a:lnTo>
                <a:lnTo>
                  <a:pt x="329072" y="158164"/>
                </a:lnTo>
                <a:lnTo>
                  <a:pt x="340397" y="181509"/>
                </a:lnTo>
                <a:cubicBezTo>
                  <a:pt x="346052" y="187067"/>
                  <a:pt x="353141" y="189963"/>
                  <a:pt x="360324" y="188875"/>
                </a:cubicBezTo>
                <a:cubicBezTo>
                  <a:pt x="374688" y="186703"/>
                  <a:pt x="383985" y="169427"/>
                  <a:pt x="381090" y="150292"/>
                </a:cubicBezTo>
                <a:cubicBezTo>
                  <a:pt x="378195" y="131157"/>
                  <a:pt x="364203" y="117406"/>
                  <a:pt x="349838" y="119581"/>
                </a:cubicBezTo>
                <a:close/>
                <a:moveTo>
                  <a:pt x="1879782" y="1256"/>
                </a:moveTo>
                <a:cubicBezTo>
                  <a:pt x="1858046" y="1256"/>
                  <a:pt x="1840426" y="19683"/>
                  <a:pt x="1840426" y="42414"/>
                </a:cubicBezTo>
                <a:cubicBezTo>
                  <a:pt x="1840426" y="65146"/>
                  <a:pt x="1858046" y="83572"/>
                  <a:pt x="1879783" y="83572"/>
                </a:cubicBezTo>
                <a:cubicBezTo>
                  <a:pt x="1890650" y="83572"/>
                  <a:pt x="1900488" y="78966"/>
                  <a:pt x="1907611" y="71517"/>
                </a:cubicBezTo>
                <a:lnTo>
                  <a:pt x="1919138" y="42414"/>
                </a:lnTo>
                <a:lnTo>
                  <a:pt x="1907611" y="13311"/>
                </a:lnTo>
                <a:close/>
                <a:moveTo>
                  <a:pt x="1786429" y="5103"/>
                </a:moveTo>
                <a:cubicBezTo>
                  <a:pt x="1779698" y="5103"/>
                  <a:pt x="1773287" y="6465"/>
                  <a:pt x="1767455" y="8927"/>
                </a:cubicBezTo>
                <a:cubicBezTo>
                  <a:pt x="1761622" y="11388"/>
                  <a:pt x="1756370" y="14951"/>
                  <a:pt x="1751960" y="19352"/>
                </a:cubicBezTo>
                <a:cubicBezTo>
                  <a:pt x="1743139" y="28154"/>
                  <a:pt x="1737682" y="40315"/>
                  <a:pt x="1737682" y="53748"/>
                </a:cubicBezTo>
                <a:cubicBezTo>
                  <a:pt x="1737682" y="60465"/>
                  <a:pt x="1739047" y="66862"/>
                  <a:pt x="1741513" y="72682"/>
                </a:cubicBezTo>
                <a:cubicBezTo>
                  <a:pt x="1743980" y="78502"/>
                  <a:pt x="1747549" y="83743"/>
                  <a:pt x="1751960" y="88144"/>
                </a:cubicBezTo>
                <a:cubicBezTo>
                  <a:pt x="1760781" y="96946"/>
                  <a:pt x="1772968" y="102391"/>
                  <a:pt x="1786429" y="102392"/>
                </a:cubicBezTo>
                <a:cubicBezTo>
                  <a:pt x="1793160" y="102392"/>
                  <a:pt x="1799572" y="101030"/>
                  <a:pt x="1805403" y="98569"/>
                </a:cubicBezTo>
                <a:lnTo>
                  <a:pt x="1820899" y="88144"/>
                </a:lnTo>
                <a:lnTo>
                  <a:pt x="1831346" y="72682"/>
                </a:lnTo>
                <a:lnTo>
                  <a:pt x="1835177" y="53748"/>
                </a:lnTo>
                <a:lnTo>
                  <a:pt x="1831346" y="34814"/>
                </a:lnTo>
                <a:lnTo>
                  <a:pt x="1820899" y="19351"/>
                </a:lnTo>
                <a:lnTo>
                  <a:pt x="1805404" y="8927"/>
                </a:lnTo>
                <a:close/>
                <a:moveTo>
                  <a:pt x="1672958" y="13348"/>
                </a:moveTo>
                <a:cubicBezTo>
                  <a:pt x="1666020" y="13348"/>
                  <a:pt x="1659411" y="15215"/>
                  <a:pt x="1653399" y="18593"/>
                </a:cubicBezTo>
                <a:cubicBezTo>
                  <a:pt x="1647388" y="21972"/>
                  <a:pt x="1641974" y="26860"/>
                  <a:pt x="1637428" y="32900"/>
                </a:cubicBezTo>
                <a:cubicBezTo>
                  <a:pt x="1628335" y="44982"/>
                  <a:pt x="1622711" y="61671"/>
                  <a:pt x="1622711" y="80106"/>
                </a:cubicBezTo>
                <a:cubicBezTo>
                  <a:pt x="1622711" y="89324"/>
                  <a:pt x="1624117" y="98104"/>
                  <a:pt x="1626660" y="106092"/>
                </a:cubicBezTo>
                <a:cubicBezTo>
                  <a:pt x="1629202" y="114078"/>
                  <a:pt x="1632882" y="121271"/>
                  <a:pt x="1637428" y="127312"/>
                </a:cubicBezTo>
                <a:cubicBezTo>
                  <a:pt x="1646521" y="139393"/>
                  <a:pt x="1659082" y="146865"/>
                  <a:pt x="1672958" y="146865"/>
                </a:cubicBezTo>
                <a:cubicBezTo>
                  <a:pt x="1679895" y="146866"/>
                  <a:pt x="1686505" y="144996"/>
                  <a:pt x="1692516" y="141619"/>
                </a:cubicBezTo>
                <a:lnTo>
                  <a:pt x="1708488" y="127312"/>
                </a:lnTo>
                <a:lnTo>
                  <a:pt x="1719256" y="106092"/>
                </a:lnTo>
                <a:lnTo>
                  <a:pt x="1723205" y="80107"/>
                </a:lnTo>
                <a:lnTo>
                  <a:pt x="1719257" y="54121"/>
                </a:lnTo>
                <a:lnTo>
                  <a:pt x="1708488" y="32901"/>
                </a:lnTo>
                <a:lnTo>
                  <a:pt x="1692517" y="18593"/>
                </a:lnTo>
                <a:close/>
                <a:moveTo>
                  <a:pt x="422723" y="99461"/>
                </a:moveTo>
                <a:lnTo>
                  <a:pt x="401964" y="114529"/>
                </a:lnTo>
                <a:lnTo>
                  <a:pt x="396894" y="144089"/>
                </a:lnTo>
                <a:lnTo>
                  <a:pt x="410482" y="170825"/>
                </a:lnTo>
                <a:cubicBezTo>
                  <a:pt x="417338" y="177155"/>
                  <a:pt x="425974" y="180407"/>
                  <a:pt x="434769" y="179076"/>
                </a:cubicBezTo>
                <a:cubicBezTo>
                  <a:pt x="452361" y="176413"/>
                  <a:pt x="463925" y="156434"/>
                  <a:pt x="460599" y="134449"/>
                </a:cubicBezTo>
                <a:cubicBezTo>
                  <a:pt x="457272" y="112464"/>
                  <a:pt x="440315" y="96800"/>
                  <a:pt x="422723" y="99461"/>
                </a:cubicBezTo>
                <a:close/>
                <a:moveTo>
                  <a:pt x="516996" y="86466"/>
                </a:moveTo>
                <a:lnTo>
                  <a:pt x="491284" y="102549"/>
                </a:lnTo>
                <a:lnTo>
                  <a:pt x="484241" y="133050"/>
                </a:lnTo>
                <a:lnTo>
                  <a:pt x="499993" y="160100"/>
                </a:lnTo>
                <a:cubicBezTo>
                  <a:pt x="508149" y="166400"/>
                  <a:pt x="518566" y="169482"/>
                  <a:pt x="529312" y="167856"/>
                </a:cubicBezTo>
                <a:cubicBezTo>
                  <a:pt x="550803" y="164604"/>
                  <a:pt x="565469" y="143749"/>
                  <a:pt x="562067" y="121273"/>
                </a:cubicBezTo>
                <a:cubicBezTo>
                  <a:pt x="558666" y="98799"/>
                  <a:pt x="538488" y="83214"/>
                  <a:pt x="516996" y="86466"/>
                </a:cubicBezTo>
                <a:close/>
                <a:moveTo>
                  <a:pt x="609874" y="76304"/>
                </a:moveTo>
                <a:lnTo>
                  <a:pt x="591685" y="82923"/>
                </a:lnTo>
                <a:lnTo>
                  <a:pt x="577924" y="95548"/>
                </a:lnTo>
                <a:lnTo>
                  <a:pt x="569908" y="112401"/>
                </a:lnTo>
                <a:lnTo>
                  <a:pt x="568954" y="131695"/>
                </a:lnTo>
                <a:lnTo>
                  <a:pt x="575574" y="149843"/>
                </a:lnTo>
                <a:lnTo>
                  <a:pt x="588216" y="163567"/>
                </a:lnTo>
                <a:lnTo>
                  <a:pt x="605097" y="171557"/>
                </a:lnTo>
                <a:cubicBezTo>
                  <a:pt x="611231" y="173117"/>
                  <a:pt x="617774" y="173505"/>
                  <a:pt x="624429" y="172497"/>
                </a:cubicBezTo>
                <a:cubicBezTo>
                  <a:pt x="637739" y="170483"/>
                  <a:pt x="648974" y="163276"/>
                  <a:pt x="656379" y="153254"/>
                </a:cubicBezTo>
                <a:cubicBezTo>
                  <a:pt x="660083" y="148242"/>
                  <a:pt x="662828" y="142526"/>
                  <a:pt x="664396" y="136402"/>
                </a:cubicBezTo>
                <a:cubicBezTo>
                  <a:pt x="665963" y="130279"/>
                  <a:pt x="666355" y="123749"/>
                  <a:pt x="665350" y="117108"/>
                </a:cubicBezTo>
                <a:cubicBezTo>
                  <a:pt x="663340" y="103827"/>
                  <a:pt x="656126" y="92619"/>
                  <a:pt x="646087" y="85235"/>
                </a:cubicBezTo>
                <a:cubicBezTo>
                  <a:pt x="641069" y="81543"/>
                  <a:pt x="635342" y="78806"/>
                  <a:pt x="629207" y="77246"/>
                </a:cubicBezTo>
                <a:cubicBezTo>
                  <a:pt x="623072" y="75684"/>
                  <a:pt x="616529" y="75297"/>
                  <a:pt x="609874" y="76304"/>
                </a:cubicBezTo>
                <a:close/>
                <a:moveTo>
                  <a:pt x="723302" y="67480"/>
                </a:moveTo>
                <a:lnTo>
                  <a:pt x="704749" y="75592"/>
                </a:lnTo>
                <a:lnTo>
                  <a:pt x="691098" y="92128"/>
                </a:lnTo>
                <a:lnTo>
                  <a:pt x="683624" y="114721"/>
                </a:lnTo>
                <a:lnTo>
                  <a:pt x="683608" y="141004"/>
                </a:lnTo>
                <a:lnTo>
                  <a:pt x="691400" y="166107"/>
                </a:lnTo>
                <a:lnTo>
                  <a:pt x="705221" y="185476"/>
                </a:lnTo>
                <a:lnTo>
                  <a:pt x="723154" y="197233"/>
                </a:lnTo>
                <a:cubicBezTo>
                  <a:pt x="729603" y="199673"/>
                  <a:pt x="736418" y="200533"/>
                  <a:pt x="743277" y="199495"/>
                </a:cubicBezTo>
                <a:cubicBezTo>
                  <a:pt x="756997" y="197419"/>
                  <a:pt x="768299" y="188151"/>
                  <a:pt x="775482" y="174845"/>
                </a:cubicBezTo>
                <a:cubicBezTo>
                  <a:pt x="779073" y="168193"/>
                  <a:pt x="781635" y="160530"/>
                  <a:pt x="782954" y="152254"/>
                </a:cubicBezTo>
                <a:cubicBezTo>
                  <a:pt x="784273" y="143975"/>
                  <a:pt x="784350" y="135083"/>
                  <a:pt x="782972" y="125969"/>
                </a:cubicBezTo>
                <a:cubicBezTo>
                  <a:pt x="780213" y="107741"/>
                  <a:pt x="772155" y="92082"/>
                  <a:pt x="761357" y="81496"/>
                </a:cubicBezTo>
                <a:cubicBezTo>
                  <a:pt x="755958" y="76204"/>
                  <a:pt x="749874" y="72181"/>
                  <a:pt x="743425" y="69739"/>
                </a:cubicBezTo>
                <a:cubicBezTo>
                  <a:pt x="736976" y="67299"/>
                  <a:pt x="730161" y="66442"/>
                  <a:pt x="723302" y="67480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flat"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7" name="22 O"/>
          <p:cNvSpPr/>
          <p:nvPr/>
        </p:nvSpPr>
        <p:spPr>
          <a:xfrm rot="15956834" flipV="1">
            <a:off x="3561089" y="3608212"/>
            <a:ext cx="2034179" cy="618707"/>
          </a:xfrm>
          <a:custGeom>
            <a:avLst/>
            <a:gdLst/>
            <a:ahLst/>
            <a:cxnLst/>
            <a:rect l="l" t="t" r="r" b="b"/>
            <a:pathLst>
              <a:path w="2441015" h="618707">
                <a:moveTo>
                  <a:pt x="1916384" y="449494"/>
                </a:moveTo>
                <a:cubicBezTo>
                  <a:pt x="1905637" y="451119"/>
                  <a:pt x="1896598" y="457146"/>
                  <a:pt x="1890670" y="465577"/>
                </a:cubicBezTo>
                <a:cubicBezTo>
                  <a:pt x="1884744" y="474005"/>
                  <a:pt x="1881927" y="484839"/>
                  <a:pt x="1883628" y="496075"/>
                </a:cubicBezTo>
                <a:cubicBezTo>
                  <a:pt x="1887028" y="518551"/>
                  <a:pt x="1907207" y="534135"/>
                  <a:pt x="1928699" y="530883"/>
                </a:cubicBezTo>
                <a:lnTo>
                  <a:pt x="1954410" y="514801"/>
                </a:lnTo>
                <a:lnTo>
                  <a:pt x="1961453" y="484301"/>
                </a:lnTo>
                <a:lnTo>
                  <a:pt x="1945703" y="457248"/>
                </a:lnTo>
                <a:cubicBezTo>
                  <a:pt x="1937546" y="450951"/>
                  <a:pt x="1927128" y="447868"/>
                  <a:pt x="1916384" y="449494"/>
                </a:cubicBezTo>
                <a:close/>
                <a:moveTo>
                  <a:pt x="2010925" y="438275"/>
                </a:moveTo>
                <a:cubicBezTo>
                  <a:pt x="2002129" y="439606"/>
                  <a:pt x="1994840" y="445268"/>
                  <a:pt x="1990166" y="453342"/>
                </a:cubicBezTo>
                <a:cubicBezTo>
                  <a:pt x="1985491" y="461419"/>
                  <a:pt x="1983433" y="471910"/>
                  <a:pt x="1985096" y="482902"/>
                </a:cubicBezTo>
                <a:cubicBezTo>
                  <a:pt x="1988423" y="504886"/>
                  <a:pt x="2005380" y="520551"/>
                  <a:pt x="2022972" y="517889"/>
                </a:cubicBezTo>
                <a:lnTo>
                  <a:pt x="2043730" y="502823"/>
                </a:lnTo>
                <a:lnTo>
                  <a:pt x="2048801" y="473262"/>
                </a:lnTo>
                <a:lnTo>
                  <a:pt x="2035212" y="446527"/>
                </a:lnTo>
                <a:cubicBezTo>
                  <a:pt x="2028358" y="440195"/>
                  <a:pt x="2019721" y="436944"/>
                  <a:pt x="2010925" y="438275"/>
                </a:cubicBezTo>
                <a:close/>
                <a:moveTo>
                  <a:pt x="2085371" y="428475"/>
                </a:moveTo>
                <a:cubicBezTo>
                  <a:pt x="2078189" y="429563"/>
                  <a:pt x="2072273" y="434424"/>
                  <a:pt x="2068516" y="441406"/>
                </a:cubicBezTo>
                <a:cubicBezTo>
                  <a:pt x="2064758" y="448388"/>
                  <a:pt x="2063157" y="457491"/>
                  <a:pt x="2064605" y="467058"/>
                </a:cubicBezTo>
                <a:cubicBezTo>
                  <a:pt x="2067500" y="486193"/>
                  <a:pt x="2081492" y="499944"/>
                  <a:pt x="2095856" y="497770"/>
                </a:cubicBezTo>
                <a:lnTo>
                  <a:pt x="2112711" y="484840"/>
                </a:lnTo>
                <a:lnTo>
                  <a:pt x="2116623" y="459187"/>
                </a:lnTo>
                <a:lnTo>
                  <a:pt x="2105298" y="435841"/>
                </a:lnTo>
                <a:cubicBezTo>
                  <a:pt x="2099642" y="430284"/>
                  <a:pt x="2092553" y="427389"/>
                  <a:pt x="2085371" y="428475"/>
                </a:cubicBezTo>
                <a:close/>
                <a:moveTo>
                  <a:pt x="1821266" y="444853"/>
                </a:moveTo>
                <a:cubicBezTo>
                  <a:pt x="1814611" y="445860"/>
                  <a:pt x="1808474" y="448165"/>
                  <a:pt x="1803076" y="451472"/>
                </a:cubicBezTo>
                <a:cubicBezTo>
                  <a:pt x="1797678" y="454779"/>
                  <a:pt x="1793018" y="459085"/>
                  <a:pt x="1789315" y="464098"/>
                </a:cubicBezTo>
                <a:cubicBezTo>
                  <a:pt x="1785613" y="469109"/>
                  <a:pt x="1782868" y="474825"/>
                  <a:pt x="1781299" y="480949"/>
                </a:cubicBezTo>
                <a:cubicBezTo>
                  <a:pt x="1779731" y="487071"/>
                  <a:pt x="1779340" y="493602"/>
                  <a:pt x="1780345" y="500242"/>
                </a:cubicBezTo>
                <a:cubicBezTo>
                  <a:pt x="1781349" y="506883"/>
                  <a:pt x="1783656" y="513006"/>
                  <a:pt x="1786965" y="518391"/>
                </a:cubicBezTo>
                <a:cubicBezTo>
                  <a:pt x="1790275" y="523776"/>
                  <a:pt x="1794587" y="528424"/>
                  <a:pt x="1799607" y="532116"/>
                </a:cubicBezTo>
                <a:cubicBezTo>
                  <a:pt x="1809647" y="539500"/>
                  <a:pt x="1822511" y="543060"/>
                  <a:pt x="1835821" y="541046"/>
                </a:cubicBezTo>
                <a:lnTo>
                  <a:pt x="1854010" y="534427"/>
                </a:lnTo>
                <a:lnTo>
                  <a:pt x="1867770" y="521802"/>
                </a:lnTo>
                <a:lnTo>
                  <a:pt x="1875787" y="504951"/>
                </a:lnTo>
                <a:lnTo>
                  <a:pt x="1876741" y="485657"/>
                </a:lnTo>
                <a:lnTo>
                  <a:pt x="1870121" y="467509"/>
                </a:lnTo>
                <a:lnTo>
                  <a:pt x="1857479" y="453784"/>
                </a:lnTo>
                <a:lnTo>
                  <a:pt x="1840598" y="445794"/>
                </a:lnTo>
                <a:cubicBezTo>
                  <a:pt x="1834464" y="444233"/>
                  <a:pt x="1827920" y="443846"/>
                  <a:pt x="1821266" y="444853"/>
                </a:cubicBezTo>
                <a:close/>
                <a:moveTo>
                  <a:pt x="547868" y="535136"/>
                </a:moveTo>
                <a:cubicBezTo>
                  <a:pt x="537000" y="535135"/>
                  <a:pt x="527161" y="539742"/>
                  <a:pt x="520038" y="547189"/>
                </a:cubicBezTo>
                <a:lnTo>
                  <a:pt x="508512" y="576293"/>
                </a:lnTo>
                <a:lnTo>
                  <a:pt x="520039" y="605397"/>
                </a:lnTo>
                <a:lnTo>
                  <a:pt x="547868" y="617452"/>
                </a:lnTo>
                <a:cubicBezTo>
                  <a:pt x="569604" y="617451"/>
                  <a:pt x="587225" y="599023"/>
                  <a:pt x="587223" y="576292"/>
                </a:cubicBezTo>
                <a:cubicBezTo>
                  <a:pt x="587224" y="564928"/>
                  <a:pt x="582818" y="554637"/>
                  <a:pt x="575697" y="547190"/>
                </a:cubicBezTo>
                <a:cubicBezTo>
                  <a:pt x="568575" y="539742"/>
                  <a:pt x="558736" y="535134"/>
                  <a:pt x="547868" y="535136"/>
                </a:cubicBezTo>
                <a:close/>
                <a:moveTo>
                  <a:pt x="452711" y="538187"/>
                </a:moveTo>
                <a:cubicBezTo>
                  <a:pt x="443815" y="538187"/>
                  <a:pt x="435762" y="542694"/>
                  <a:pt x="429932" y="549979"/>
                </a:cubicBezTo>
                <a:lnTo>
                  <a:pt x="420496" y="578448"/>
                </a:lnTo>
                <a:lnTo>
                  <a:pt x="429932" y="606916"/>
                </a:lnTo>
                <a:lnTo>
                  <a:pt x="452711" y="618707"/>
                </a:lnTo>
                <a:cubicBezTo>
                  <a:pt x="470503" y="618708"/>
                  <a:pt x="484926" y="600682"/>
                  <a:pt x="484926" y="578447"/>
                </a:cubicBezTo>
                <a:cubicBezTo>
                  <a:pt x="484926" y="567330"/>
                  <a:pt x="481321" y="557266"/>
                  <a:pt x="475491" y="549979"/>
                </a:cubicBezTo>
                <a:cubicBezTo>
                  <a:pt x="469661" y="542695"/>
                  <a:pt x="461607" y="538188"/>
                  <a:pt x="452711" y="538187"/>
                </a:cubicBezTo>
                <a:close/>
                <a:moveTo>
                  <a:pt x="2152277" y="410220"/>
                </a:moveTo>
                <a:cubicBezTo>
                  <a:pt x="2146414" y="411107"/>
                  <a:pt x="2141610" y="415240"/>
                  <a:pt x="2138582" y="421205"/>
                </a:cubicBezTo>
                <a:cubicBezTo>
                  <a:pt x="2135554" y="427171"/>
                  <a:pt x="2134303" y="434968"/>
                  <a:pt x="2135546" y="443183"/>
                </a:cubicBezTo>
                <a:cubicBezTo>
                  <a:pt x="2138033" y="459614"/>
                  <a:pt x="2149554" y="471495"/>
                  <a:pt x="2161280" y="469721"/>
                </a:cubicBezTo>
                <a:lnTo>
                  <a:pt x="2174976" y="458735"/>
                </a:lnTo>
                <a:lnTo>
                  <a:pt x="2178011" y="436758"/>
                </a:lnTo>
                <a:lnTo>
                  <a:pt x="2168610" y="416662"/>
                </a:lnTo>
                <a:cubicBezTo>
                  <a:pt x="2163952" y="411860"/>
                  <a:pt x="2158140" y="409333"/>
                  <a:pt x="2152277" y="410220"/>
                </a:cubicBezTo>
                <a:close/>
                <a:moveTo>
                  <a:pt x="377637" y="539635"/>
                </a:moveTo>
                <a:cubicBezTo>
                  <a:pt x="370374" y="539636"/>
                  <a:pt x="363797" y="543559"/>
                  <a:pt x="359037" y="549900"/>
                </a:cubicBezTo>
                <a:lnTo>
                  <a:pt x="351333" y="574677"/>
                </a:lnTo>
                <a:lnTo>
                  <a:pt x="359037" y="599457"/>
                </a:lnTo>
                <a:lnTo>
                  <a:pt x="377637" y="609719"/>
                </a:lnTo>
                <a:cubicBezTo>
                  <a:pt x="392165" y="609719"/>
                  <a:pt x="403943" y="594030"/>
                  <a:pt x="403942" y="574677"/>
                </a:cubicBezTo>
                <a:cubicBezTo>
                  <a:pt x="403942" y="565001"/>
                  <a:pt x="400997" y="556241"/>
                  <a:pt x="396237" y="549899"/>
                </a:cubicBezTo>
                <a:cubicBezTo>
                  <a:pt x="391477" y="543558"/>
                  <a:pt x="384901" y="539636"/>
                  <a:pt x="377637" y="539635"/>
                </a:cubicBezTo>
                <a:close/>
                <a:moveTo>
                  <a:pt x="641220" y="516317"/>
                </a:moveTo>
                <a:cubicBezTo>
                  <a:pt x="634490" y="516317"/>
                  <a:pt x="628079" y="517678"/>
                  <a:pt x="622246" y="520139"/>
                </a:cubicBezTo>
                <a:lnTo>
                  <a:pt x="606752" y="530565"/>
                </a:lnTo>
                <a:lnTo>
                  <a:pt x="596305" y="546026"/>
                </a:lnTo>
                <a:lnTo>
                  <a:pt x="592475" y="564960"/>
                </a:lnTo>
                <a:lnTo>
                  <a:pt x="596304" y="583895"/>
                </a:lnTo>
                <a:lnTo>
                  <a:pt x="606751" y="599357"/>
                </a:lnTo>
                <a:lnTo>
                  <a:pt x="622246" y="609781"/>
                </a:lnTo>
                <a:lnTo>
                  <a:pt x="641221" y="613604"/>
                </a:lnTo>
                <a:cubicBezTo>
                  <a:pt x="654681" y="613605"/>
                  <a:pt x="666868" y="608160"/>
                  <a:pt x="675690" y="599357"/>
                </a:cubicBezTo>
                <a:cubicBezTo>
                  <a:pt x="680102" y="594956"/>
                  <a:pt x="683671" y="589715"/>
                  <a:pt x="686137" y="583895"/>
                </a:cubicBezTo>
                <a:cubicBezTo>
                  <a:pt x="688603" y="578076"/>
                  <a:pt x="689968" y="571676"/>
                  <a:pt x="689967" y="564960"/>
                </a:cubicBezTo>
                <a:cubicBezTo>
                  <a:pt x="689967" y="558245"/>
                  <a:pt x="688603" y="551845"/>
                  <a:pt x="686137" y="546026"/>
                </a:cubicBezTo>
                <a:cubicBezTo>
                  <a:pt x="683670" y="540207"/>
                  <a:pt x="680100" y="534966"/>
                  <a:pt x="675690" y="530565"/>
                </a:cubicBezTo>
                <a:cubicBezTo>
                  <a:pt x="671279" y="526163"/>
                  <a:pt x="666027" y="522601"/>
                  <a:pt x="660195" y="520140"/>
                </a:cubicBezTo>
                <a:cubicBezTo>
                  <a:pt x="654364" y="517678"/>
                  <a:pt x="647951" y="516316"/>
                  <a:pt x="641220" y="516317"/>
                </a:cubicBezTo>
                <a:close/>
                <a:moveTo>
                  <a:pt x="308753" y="531596"/>
                </a:moveTo>
                <a:cubicBezTo>
                  <a:pt x="302824" y="531595"/>
                  <a:pt x="297456" y="534964"/>
                  <a:pt x="293569" y="540408"/>
                </a:cubicBezTo>
                <a:lnTo>
                  <a:pt x="287279" y="561685"/>
                </a:lnTo>
                <a:lnTo>
                  <a:pt x="293568" y="582960"/>
                </a:lnTo>
                <a:lnTo>
                  <a:pt x="308754" y="591774"/>
                </a:lnTo>
                <a:cubicBezTo>
                  <a:pt x="320613" y="591773"/>
                  <a:pt x="330226" y="578302"/>
                  <a:pt x="330227" y="561684"/>
                </a:cubicBezTo>
                <a:cubicBezTo>
                  <a:pt x="330227" y="553376"/>
                  <a:pt x="327825" y="545854"/>
                  <a:pt x="323937" y="540408"/>
                </a:cubicBezTo>
                <a:cubicBezTo>
                  <a:pt x="320051" y="534963"/>
                  <a:pt x="314682" y="531595"/>
                  <a:pt x="308753" y="531596"/>
                </a:cubicBezTo>
                <a:close/>
                <a:moveTo>
                  <a:pt x="2207654" y="387237"/>
                </a:moveTo>
                <a:cubicBezTo>
                  <a:pt x="2202475" y="388020"/>
                  <a:pt x="2198167" y="391253"/>
                  <a:pt x="2195390" y="395846"/>
                </a:cubicBezTo>
                <a:cubicBezTo>
                  <a:pt x="2192613" y="400439"/>
                  <a:pt x="2191366" y="406394"/>
                  <a:pt x="2192308" y="412619"/>
                </a:cubicBezTo>
                <a:cubicBezTo>
                  <a:pt x="2194192" y="425070"/>
                  <a:pt x="2204117" y="433893"/>
                  <a:pt x="2214476" y="432325"/>
                </a:cubicBezTo>
                <a:lnTo>
                  <a:pt x="2226740" y="423716"/>
                </a:lnTo>
                <a:lnTo>
                  <a:pt x="2229821" y="406943"/>
                </a:lnTo>
                <a:lnTo>
                  <a:pt x="2221916" y="391832"/>
                </a:lnTo>
                <a:cubicBezTo>
                  <a:pt x="2217904" y="388267"/>
                  <a:pt x="2212834" y="386453"/>
                  <a:pt x="2207654" y="387237"/>
                </a:cubicBezTo>
                <a:close/>
                <a:moveTo>
                  <a:pt x="1702417" y="417857"/>
                </a:moveTo>
                <a:cubicBezTo>
                  <a:pt x="1695558" y="418895"/>
                  <a:pt x="1689302" y="421731"/>
                  <a:pt x="1683864" y="425970"/>
                </a:cubicBezTo>
                <a:cubicBezTo>
                  <a:pt x="1678425" y="430209"/>
                  <a:pt x="1673805" y="435853"/>
                  <a:pt x="1670213" y="442505"/>
                </a:cubicBezTo>
                <a:cubicBezTo>
                  <a:pt x="1666622" y="449159"/>
                  <a:pt x="1664059" y="456820"/>
                  <a:pt x="1662741" y="465098"/>
                </a:cubicBezTo>
                <a:cubicBezTo>
                  <a:pt x="1661421" y="473375"/>
                  <a:pt x="1661345" y="482268"/>
                  <a:pt x="1662723" y="491382"/>
                </a:cubicBezTo>
                <a:cubicBezTo>
                  <a:pt x="1664102" y="500495"/>
                  <a:pt x="1666806" y="508967"/>
                  <a:pt x="1670516" y="516484"/>
                </a:cubicBezTo>
                <a:cubicBezTo>
                  <a:pt x="1674224" y="524001"/>
                  <a:pt x="1678939" y="530562"/>
                  <a:pt x="1684337" y="535855"/>
                </a:cubicBezTo>
                <a:cubicBezTo>
                  <a:pt x="1695135" y="546439"/>
                  <a:pt x="1708674" y="551948"/>
                  <a:pt x="1722393" y="549872"/>
                </a:cubicBezTo>
                <a:lnTo>
                  <a:pt x="1740947" y="541758"/>
                </a:lnTo>
                <a:lnTo>
                  <a:pt x="1754598" y="525223"/>
                </a:lnTo>
                <a:lnTo>
                  <a:pt x="1762071" y="502631"/>
                </a:lnTo>
                <a:lnTo>
                  <a:pt x="1762087" y="476347"/>
                </a:lnTo>
                <a:lnTo>
                  <a:pt x="1754294" y="451245"/>
                </a:lnTo>
                <a:lnTo>
                  <a:pt x="1740473" y="431874"/>
                </a:lnTo>
                <a:lnTo>
                  <a:pt x="1722541" y="420118"/>
                </a:lnTo>
                <a:cubicBezTo>
                  <a:pt x="1716091" y="417677"/>
                  <a:pt x="1709277" y="416819"/>
                  <a:pt x="1702417" y="417857"/>
                </a:cubicBezTo>
                <a:close/>
                <a:moveTo>
                  <a:pt x="250562" y="517156"/>
                </a:moveTo>
                <a:cubicBezTo>
                  <a:pt x="245322" y="517156"/>
                  <a:pt x="240580" y="519708"/>
                  <a:pt x="237147" y="523833"/>
                </a:cubicBezTo>
                <a:lnTo>
                  <a:pt x="231592" y="539956"/>
                </a:lnTo>
                <a:lnTo>
                  <a:pt x="237147" y="556080"/>
                </a:lnTo>
                <a:lnTo>
                  <a:pt x="250561" y="562758"/>
                </a:lnTo>
                <a:cubicBezTo>
                  <a:pt x="261038" y="562758"/>
                  <a:pt x="269531" y="552549"/>
                  <a:pt x="269531" y="539956"/>
                </a:cubicBezTo>
                <a:cubicBezTo>
                  <a:pt x="269531" y="533661"/>
                  <a:pt x="267408" y="527959"/>
                  <a:pt x="263975" y="523834"/>
                </a:cubicBezTo>
                <a:cubicBezTo>
                  <a:pt x="260542" y="519708"/>
                  <a:pt x="255799" y="517155"/>
                  <a:pt x="250562" y="517156"/>
                </a:cubicBezTo>
                <a:close/>
                <a:moveTo>
                  <a:pt x="2259080" y="359735"/>
                </a:moveTo>
                <a:cubicBezTo>
                  <a:pt x="2254997" y="360353"/>
                  <a:pt x="2251663" y="363303"/>
                  <a:pt x="2249574" y="367574"/>
                </a:cubicBezTo>
                <a:cubicBezTo>
                  <a:pt x="2247483" y="371844"/>
                  <a:pt x="2246636" y="377435"/>
                  <a:pt x="2247528" y="383334"/>
                </a:cubicBezTo>
                <a:cubicBezTo>
                  <a:pt x="2249314" y="395132"/>
                  <a:pt x="2257380" y="403694"/>
                  <a:pt x="2265545" y="402459"/>
                </a:cubicBezTo>
                <a:lnTo>
                  <a:pt x="2275052" y="394620"/>
                </a:lnTo>
                <a:lnTo>
                  <a:pt x="2277096" y="378860"/>
                </a:lnTo>
                <a:lnTo>
                  <a:pt x="2270481" y="364410"/>
                </a:lnTo>
                <a:cubicBezTo>
                  <a:pt x="2267220" y="360949"/>
                  <a:pt x="2263162" y="359117"/>
                  <a:pt x="2259080" y="359735"/>
                </a:cubicBezTo>
                <a:close/>
                <a:moveTo>
                  <a:pt x="754692" y="471844"/>
                </a:moveTo>
                <a:cubicBezTo>
                  <a:pt x="747754" y="471844"/>
                  <a:pt x="741145" y="473712"/>
                  <a:pt x="735133" y="477090"/>
                </a:cubicBezTo>
                <a:lnTo>
                  <a:pt x="719163" y="491397"/>
                </a:lnTo>
                <a:lnTo>
                  <a:pt x="708395" y="512617"/>
                </a:lnTo>
                <a:lnTo>
                  <a:pt x="704445" y="538603"/>
                </a:lnTo>
                <a:lnTo>
                  <a:pt x="708393" y="564588"/>
                </a:lnTo>
                <a:lnTo>
                  <a:pt x="719161" y="585808"/>
                </a:lnTo>
                <a:lnTo>
                  <a:pt x="735133" y="600114"/>
                </a:lnTo>
                <a:lnTo>
                  <a:pt x="754692" y="605361"/>
                </a:lnTo>
                <a:cubicBezTo>
                  <a:pt x="768567" y="605362"/>
                  <a:pt x="781129" y="597889"/>
                  <a:pt x="790222" y="585808"/>
                </a:cubicBezTo>
                <a:cubicBezTo>
                  <a:pt x="794768" y="579767"/>
                  <a:pt x="798448" y="572575"/>
                  <a:pt x="800990" y="564587"/>
                </a:cubicBezTo>
                <a:cubicBezTo>
                  <a:pt x="803533" y="556601"/>
                  <a:pt x="804939" y="547819"/>
                  <a:pt x="804939" y="538602"/>
                </a:cubicBezTo>
                <a:cubicBezTo>
                  <a:pt x="804939" y="529384"/>
                  <a:pt x="803533" y="520604"/>
                  <a:pt x="800990" y="512616"/>
                </a:cubicBezTo>
                <a:cubicBezTo>
                  <a:pt x="798448" y="504630"/>
                  <a:pt x="794768" y="497437"/>
                  <a:pt x="790222" y="491396"/>
                </a:cubicBezTo>
                <a:cubicBezTo>
                  <a:pt x="785675" y="485357"/>
                  <a:pt x="780262" y="480467"/>
                  <a:pt x="774251" y="477089"/>
                </a:cubicBezTo>
                <a:cubicBezTo>
                  <a:pt x="768239" y="473712"/>
                  <a:pt x="761629" y="471843"/>
                  <a:pt x="754692" y="471844"/>
                </a:cubicBezTo>
                <a:close/>
                <a:moveTo>
                  <a:pt x="195599" y="497657"/>
                </a:moveTo>
                <a:cubicBezTo>
                  <a:pt x="191470" y="497657"/>
                  <a:pt x="187732" y="500076"/>
                  <a:pt x="185026" y="503986"/>
                </a:cubicBezTo>
                <a:lnTo>
                  <a:pt x="180647" y="519262"/>
                </a:lnTo>
                <a:lnTo>
                  <a:pt x="185026" y="534539"/>
                </a:lnTo>
                <a:lnTo>
                  <a:pt x="195599" y="540867"/>
                </a:lnTo>
                <a:cubicBezTo>
                  <a:pt x="203857" y="540868"/>
                  <a:pt x="210551" y="531195"/>
                  <a:pt x="210551" y="519262"/>
                </a:cubicBezTo>
                <a:cubicBezTo>
                  <a:pt x="210551" y="513297"/>
                  <a:pt x="208877" y="507896"/>
                  <a:pt x="206172" y="503985"/>
                </a:cubicBezTo>
                <a:cubicBezTo>
                  <a:pt x="203466" y="500075"/>
                  <a:pt x="199728" y="497658"/>
                  <a:pt x="195599" y="497657"/>
                </a:cubicBezTo>
                <a:close/>
                <a:moveTo>
                  <a:pt x="1566167" y="387362"/>
                </a:moveTo>
                <a:cubicBezTo>
                  <a:pt x="1557505" y="388673"/>
                  <a:pt x="1549560" y="391946"/>
                  <a:pt x="1542608" y="396743"/>
                </a:cubicBezTo>
                <a:cubicBezTo>
                  <a:pt x="1535656" y="401541"/>
                  <a:pt x="1529698" y="407863"/>
                  <a:pt x="1525012" y="415269"/>
                </a:cubicBezTo>
                <a:cubicBezTo>
                  <a:pt x="1520326" y="422676"/>
                  <a:pt x="1516912" y="431168"/>
                  <a:pt x="1515047" y="440306"/>
                </a:cubicBezTo>
                <a:cubicBezTo>
                  <a:pt x="1513182" y="449445"/>
                  <a:pt x="1512867" y="459228"/>
                  <a:pt x="1514379" y="469220"/>
                </a:cubicBezTo>
                <a:cubicBezTo>
                  <a:pt x="1515891" y="479211"/>
                  <a:pt x="1519088" y="488464"/>
                  <a:pt x="1523571" y="496641"/>
                </a:cubicBezTo>
                <a:cubicBezTo>
                  <a:pt x="1528056" y="504819"/>
                  <a:pt x="1533830" y="511921"/>
                  <a:pt x="1540497" y="517609"/>
                </a:cubicBezTo>
                <a:cubicBezTo>
                  <a:pt x="1553832" y="528988"/>
                  <a:pt x="1570742" y="534714"/>
                  <a:pt x="1588067" y="532093"/>
                </a:cubicBezTo>
                <a:lnTo>
                  <a:pt x="1611627" y="522710"/>
                </a:lnTo>
                <a:lnTo>
                  <a:pt x="1629223" y="504184"/>
                </a:lnTo>
                <a:lnTo>
                  <a:pt x="1639187" y="479148"/>
                </a:lnTo>
                <a:lnTo>
                  <a:pt x="1639855" y="450234"/>
                </a:lnTo>
                <a:lnTo>
                  <a:pt x="1630663" y="422812"/>
                </a:lnTo>
                <a:lnTo>
                  <a:pt x="1613738" y="401844"/>
                </a:lnTo>
                <a:lnTo>
                  <a:pt x="1591449" y="389353"/>
                </a:lnTo>
                <a:cubicBezTo>
                  <a:pt x="1583388" y="386827"/>
                  <a:pt x="1574830" y="386051"/>
                  <a:pt x="1566167" y="387362"/>
                </a:cubicBezTo>
                <a:close/>
                <a:moveTo>
                  <a:pt x="2309897" y="327692"/>
                </a:moveTo>
                <a:cubicBezTo>
                  <a:pt x="2305815" y="328309"/>
                  <a:pt x="2302481" y="331259"/>
                  <a:pt x="2300391" y="335530"/>
                </a:cubicBezTo>
                <a:cubicBezTo>
                  <a:pt x="2298300" y="339801"/>
                  <a:pt x="2297454" y="345392"/>
                  <a:pt x="2298346" y="351290"/>
                </a:cubicBezTo>
                <a:cubicBezTo>
                  <a:pt x="2300132" y="363088"/>
                  <a:pt x="2308198" y="371651"/>
                  <a:pt x="2316363" y="370415"/>
                </a:cubicBezTo>
                <a:lnTo>
                  <a:pt x="2325870" y="362577"/>
                </a:lnTo>
                <a:lnTo>
                  <a:pt x="2327913" y="346817"/>
                </a:lnTo>
                <a:lnTo>
                  <a:pt x="2321298" y="332367"/>
                </a:lnTo>
                <a:cubicBezTo>
                  <a:pt x="2318038" y="328905"/>
                  <a:pt x="2313980" y="327074"/>
                  <a:pt x="2309897" y="327692"/>
                </a:cubicBezTo>
                <a:close/>
                <a:moveTo>
                  <a:pt x="884846" y="421308"/>
                </a:moveTo>
                <a:cubicBezTo>
                  <a:pt x="876085" y="421307"/>
                  <a:pt x="867740" y="423355"/>
                  <a:pt x="860147" y="427059"/>
                </a:cubicBezTo>
                <a:lnTo>
                  <a:pt x="839978" y="442743"/>
                </a:lnTo>
                <a:lnTo>
                  <a:pt x="826380" y="466007"/>
                </a:lnTo>
                <a:lnTo>
                  <a:pt x="821394" y="494496"/>
                </a:lnTo>
                <a:lnTo>
                  <a:pt x="826380" y="522985"/>
                </a:lnTo>
                <a:lnTo>
                  <a:pt x="839978" y="546249"/>
                </a:lnTo>
                <a:lnTo>
                  <a:pt x="860147" y="561934"/>
                </a:lnTo>
                <a:lnTo>
                  <a:pt x="884846" y="567686"/>
                </a:lnTo>
                <a:cubicBezTo>
                  <a:pt x="902368" y="567686"/>
                  <a:pt x="918231" y="559494"/>
                  <a:pt x="929714" y="546248"/>
                </a:cubicBezTo>
                <a:cubicBezTo>
                  <a:pt x="935456" y="539627"/>
                  <a:pt x="940102" y="531740"/>
                  <a:pt x="943312" y="522984"/>
                </a:cubicBezTo>
                <a:cubicBezTo>
                  <a:pt x="946522" y="514228"/>
                  <a:pt x="948298" y="504601"/>
                  <a:pt x="948298" y="494496"/>
                </a:cubicBezTo>
                <a:cubicBezTo>
                  <a:pt x="948298" y="484391"/>
                  <a:pt x="946524" y="474765"/>
                  <a:pt x="943313" y="466007"/>
                </a:cubicBezTo>
                <a:cubicBezTo>
                  <a:pt x="940101" y="457251"/>
                  <a:pt x="935455" y="449366"/>
                  <a:pt x="929715" y="442743"/>
                </a:cubicBezTo>
                <a:cubicBezTo>
                  <a:pt x="923972" y="436121"/>
                  <a:pt x="917136" y="430763"/>
                  <a:pt x="909544" y="427059"/>
                </a:cubicBezTo>
                <a:cubicBezTo>
                  <a:pt x="901954" y="423356"/>
                  <a:pt x="893607" y="421307"/>
                  <a:pt x="884846" y="421308"/>
                </a:cubicBezTo>
                <a:close/>
                <a:moveTo>
                  <a:pt x="140561" y="473578"/>
                </a:moveTo>
                <a:cubicBezTo>
                  <a:pt x="136430" y="473577"/>
                  <a:pt x="132692" y="475995"/>
                  <a:pt x="129987" y="479906"/>
                </a:cubicBezTo>
                <a:lnTo>
                  <a:pt x="125608" y="495183"/>
                </a:lnTo>
                <a:lnTo>
                  <a:pt x="129986" y="510459"/>
                </a:lnTo>
                <a:lnTo>
                  <a:pt x="140559" y="516788"/>
                </a:lnTo>
                <a:cubicBezTo>
                  <a:pt x="148817" y="516788"/>
                  <a:pt x="155511" y="507115"/>
                  <a:pt x="155511" y="495182"/>
                </a:cubicBezTo>
                <a:cubicBezTo>
                  <a:pt x="155511" y="489217"/>
                  <a:pt x="153838" y="483815"/>
                  <a:pt x="151133" y="479905"/>
                </a:cubicBezTo>
                <a:cubicBezTo>
                  <a:pt x="148426" y="475995"/>
                  <a:pt x="144688" y="473578"/>
                  <a:pt x="140561" y="473578"/>
                </a:cubicBezTo>
                <a:close/>
                <a:moveTo>
                  <a:pt x="2344205" y="299390"/>
                </a:moveTo>
                <a:cubicBezTo>
                  <a:pt x="2340123" y="300007"/>
                  <a:pt x="2336789" y="302957"/>
                  <a:pt x="2334698" y="307228"/>
                </a:cubicBezTo>
                <a:cubicBezTo>
                  <a:pt x="2332608" y="311498"/>
                  <a:pt x="2331761" y="317089"/>
                  <a:pt x="2332653" y="322988"/>
                </a:cubicBezTo>
                <a:cubicBezTo>
                  <a:pt x="2334439" y="334786"/>
                  <a:pt x="2342504" y="343349"/>
                  <a:pt x="2350669" y="342113"/>
                </a:cubicBezTo>
                <a:lnTo>
                  <a:pt x="2360177" y="334275"/>
                </a:lnTo>
                <a:lnTo>
                  <a:pt x="2362221" y="318515"/>
                </a:lnTo>
                <a:lnTo>
                  <a:pt x="2355606" y="304065"/>
                </a:lnTo>
                <a:cubicBezTo>
                  <a:pt x="2352345" y="300603"/>
                  <a:pt x="2348287" y="298771"/>
                  <a:pt x="2344205" y="299390"/>
                </a:cubicBezTo>
                <a:close/>
                <a:moveTo>
                  <a:pt x="102404" y="450727"/>
                </a:moveTo>
                <a:cubicBezTo>
                  <a:pt x="98275" y="450725"/>
                  <a:pt x="94537" y="453145"/>
                  <a:pt x="91831" y="457055"/>
                </a:cubicBezTo>
                <a:lnTo>
                  <a:pt x="87452" y="472332"/>
                </a:lnTo>
                <a:lnTo>
                  <a:pt x="91831" y="487609"/>
                </a:lnTo>
                <a:lnTo>
                  <a:pt x="102404" y="493936"/>
                </a:lnTo>
                <a:cubicBezTo>
                  <a:pt x="110663" y="493936"/>
                  <a:pt x="117356" y="484263"/>
                  <a:pt x="117356" y="472331"/>
                </a:cubicBezTo>
                <a:cubicBezTo>
                  <a:pt x="117356" y="466366"/>
                  <a:pt x="115682" y="460963"/>
                  <a:pt x="112976" y="457054"/>
                </a:cubicBezTo>
                <a:cubicBezTo>
                  <a:pt x="110270" y="453144"/>
                  <a:pt x="106532" y="450726"/>
                  <a:pt x="102404" y="450727"/>
                </a:cubicBezTo>
                <a:close/>
                <a:moveTo>
                  <a:pt x="2389172" y="270285"/>
                </a:moveTo>
                <a:cubicBezTo>
                  <a:pt x="2385089" y="270904"/>
                  <a:pt x="2381755" y="273854"/>
                  <a:pt x="2379664" y="278125"/>
                </a:cubicBezTo>
                <a:cubicBezTo>
                  <a:pt x="2377574" y="282395"/>
                  <a:pt x="2376728" y="287986"/>
                  <a:pt x="2377620" y="293885"/>
                </a:cubicBezTo>
                <a:cubicBezTo>
                  <a:pt x="2379406" y="305683"/>
                  <a:pt x="2387471" y="314246"/>
                  <a:pt x="2395636" y="313010"/>
                </a:cubicBezTo>
                <a:lnTo>
                  <a:pt x="2405144" y="305172"/>
                </a:lnTo>
                <a:lnTo>
                  <a:pt x="2407188" y="289410"/>
                </a:lnTo>
                <a:lnTo>
                  <a:pt x="2400571" y="274960"/>
                </a:lnTo>
                <a:cubicBezTo>
                  <a:pt x="2397312" y="271500"/>
                  <a:pt x="2393254" y="269668"/>
                  <a:pt x="2389172" y="270285"/>
                </a:cubicBezTo>
                <a:close/>
                <a:moveTo>
                  <a:pt x="53589" y="428677"/>
                </a:moveTo>
                <a:cubicBezTo>
                  <a:pt x="49460" y="428678"/>
                  <a:pt x="45722" y="431096"/>
                  <a:pt x="43017" y="435005"/>
                </a:cubicBezTo>
                <a:lnTo>
                  <a:pt x="38637" y="450282"/>
                </a:lnTo>
                <a:lnTo>
                  <a:pt x="43016" y="465560"/>
                </a:lnTo>
                <a:lnTo>
                  <a:pt x="53589" y="471889"/>
                </a:lnTo>
                <a:cubicBezTo>
                  <a:pt x="61847" y="471889"/>
                  <a:pt x="68541" y="462215"/>
                  <a:pt x="68541" y="450284"/>
                </a:cubicBezTo>
                <a:cubicBezTo>
                  <a:pt x="68541" y="444317"/>
                  <a:pt x="66868" y="438916"/>
                  <a:pt x="64162" y="435007"/>
                </a:cubicBezTo>
                <a:cubicBezTo>
                  <a:pt x="61456" y="431097"/>
                  <a:pt x="57718" y="428679"/>
                  <a:pt x="53589" y="428677"/>
                </a:cubicBezTo>
                <a:close/>
                <a:moveTo>
                  <a:pt x="1406200" y="323698"/>
                </a:moveTo>
                <a:cubicBezTo>
                  <a:pt x="1395655" y="325293"/>
                  <a:pt x="1385974" y="329218"/>
                  <a:pt x="1377494" y="334949"/>
                </a:cubicBezTo>
                <a:cubicBezTo>
                  <a:pt x="1369015" y="340679"/>
                  <a:pt x="1361739" y="348218"/>
                  <a:pt x="1356004" y="357038"/>
                </a:cubicBezTo>
                <a:cubicBezTo>
                  <a:pt x="1350270" y="365859"/>
                  <a:pt x="1346078" y="375963"/>
                  <a:pt x="1343769" y="386829"/>
                </a:cubicBezTo>
                <a:cubicBezTo>
                  <a:pt x="1341459" y="397693"/>
                  <a:pt x="1341032" y="409319"/>
                  <a:pt x="1342828" y="421184"/>
                </a:cubicBezTo>
                <a:cubicBezTo>
                  <a:pt x="1344624" y="433049"/>
                  <a:pt x="1348470" y="444028"/>
                  <a:pt x="1353891" y="453724"/>
                </a:cubicBezTo>
                <a:cubicBezTo>
                  <a:pt x="1359311" y="463419"/>
                  <a:pt x="1366304" y="471832"/>
                  <a:pt x="1374392" y="478561"/>
                </a:cubicBezTo>
                <a:cubicBezTo>
                  <a:pt x="1390566" y="492020"/>
                  <a:pt x="1411115" y="498749"/>
                  <a:pt x="1432205" y="495558"/>
                </a:cubicBezTo>
                <a:lnTo>
                  <a:pt x="1460912" y="484307"/>
                </a:lnTo>
                <a:lnTo>
                  <a:pt x="1482403" y="462217"/>
                </a:lnTo>
                <a:lnTo>
                  <a:pt x="1494637" y="432426"/>
                </a:lnTo>
                <a:lnTo>
                  <a:pt x="1495579" y="398071"/>
                </a:lnTo>
                <a:lnTo>
                  <a:pt x="1484516" y="365532"/>
                </a:lnTo>
                <a:lnTo>
                  <a:pt x="1464015" y="340695"/>
                </a:lnTo>
                <a:lnTo>
                  <a:pt x="1436952" y="325953"/>
                </a:lnTo>
                <a:cubicBezTo>
                  <a:pt x="1427156" y="322987"/>
                  <a:pt x="1416746" y="322102"/>
                  <a:pt x="1406200" y="323698"/>
                </a:cubicBezTo>
                <a:close/>
                <a:moveTo>
                  <a:pt x="2422999" y="235591"/>
                </a:moveTo>
                <a:cubicBezTo>
                  <a:pt x="2418917" y="236209"/>
                  <a:pt x="2415583" y="239159"/>
                  <a:pt x="2413493" y="243430"/>
                </a:cubicBezTo>
                <a:cubicBezTo>
                  <a:pt x="2411402" y="247700"/>
                  <a:pt x="2410556" y="253291"/>
                  <a:pt x="2411448" y="259190"/>
                </a:cubicBezTo>
                <a:cubicBezTo>
                  <a:pt x="2413232" y="270987"/>
                  <a:pt x="2421299" y="279550"/>
                  <a:pt x="2429463" y="278315"/>
                </a:cubicBezTo>
                <a:lnTo>
                  <a:pt x="2438971" y="270476"/>
                </a:lnTo>
                <a:lnTo>
                  <a:pt x="2441015" y="254716"/>
                </a:lnTo>
                <a:lnTo>
                  <a:pt x="2434399" y="240265"/>
                </a:lnTo>
                <a:cubicBezTo>
                  <a:pt x="2431140" y="236805"/>
                  <a:pt x="2427082" y="234972"/>
                  <a:pt x="2422999" y="235591"/>
                </a:cubicBezTo>
                <a:close/>
                <a:moveTo>
                  <a:pt x="1033489" y="334427"/>
                </a:moveTo>
                <a:cubicBezTo>
                  <a:pt x="1022823" y="334427"/>
                  <a:pt x="1012662" y="336859"/>
                  <a:pt x="1003420" y="341258"/>
                </a:cubicBezTo>
                <a:lnTo>
                  <a:pt x="978867" y="359883"/>
                </a:lnTo>
                <a:lnTo>
                  <a:pt x="962313" y="387508"/>
                </a:lnTo>
                <a:lnTo>
                  <a:pt x="956242" y="421335"/>
                </a:lnTo>
                <a:lnTo>
                  <a:pt x="962313" y="455163"/>
                </a:lnTo>
                <a:lnTo>
                  <a:pt x="978867" y="482788"/>
                </a:lnTo>
                <a:lnTo>
                  <a:pt x="1003422" y="501414"/>
                </a:lnTo>
                <a:lnTo>
                  <a:pt x="1033489" y="508244"/>
                </a:lnTo>
                <a:cubicBezTo>
                  <a:pt x="1054818" y="508244"/>
                  <a:pt x="1074129" y="498516"/>
                  <a:pt x="1088107" y="482789"/>
                </a:cubicBezTo>
                <a:cubicBezTo>
                  <a:pt x="1095097" y="474926"/>
                  <a:pt x="1100753" y="465561"/>
                  <a:pt x="1104662" y="455164"/>
                </a:cubicBezTo>
                <a:cubicBezTo>
                  <a:pt x="1108571" y="444766"/>
                  <a:pt x="1110732" y="433336"/>
                  <a:pt x="1110732" y="421336"/>
                </a:cubicBezTo>
                <a:cubicBezTo>
                  <a:pt x="1110734" y="409335"/>
                  <a:pt x="1108571" y="397904"/>
                  <a:pt x="1104663" y="387507"/>
                </a:cubicBezTo>
                <a:cubicBezTo>
                  <a:pt x="1100754" y="377110"/>
                  <a:pt x="1095097" y="367747"/>
                  <a:pt x="1088109" y="359883"/>
                </a:cubicBezTo>
                <a:cubicBezTo>
                  <a:pt x="1081119" y="352019"/>
                  <a:pt x="1072797" y="345654"/>
                  <a:pt x="1063555" y="341258"/>
                </a:cubicBezTo>
                <a:cubicBezTo>
                  <a:pt x="1054313" y="336860"/>
                  <a:pt x="1044153" y="334427"/>
                  <a:pt x="1033489" y="334427"/>
                </a:cubicBezTo>
                <a:close/>
                <a:moveTo>
                  <a:pt x="14952" y="399434"/>
                </a:moveTo>
                <a:cubicBezTo>
                  <a:pt x="10823" y="399434"/>
                  <a:pt x="7084" y="401852"/>
                  <a:pt x="4379" y="405761"/>
                </a:cubicBezTo>
                <a:lnTo>
                  <a:pt x="0" y="421039"/>
                </a:lnTo>
                <a:lnTo>
                  <a:pt x="4379" y="436316"/>
                </a:lnTo>
                <a:lnTo>
                  <a:pt x="14952" y="442645"/>
                </a:lnTo>
                <a:cubicBezTo>
                  <a:pt x="23209" y="442644"/>
                  <a:pt x="29904" y="432971"/>
                  <a:pt x="29903" y="421040"/>
                </a:cubicBezTo>
                <a:cubicBezTo>
                  <a:pt x="29904" y="415073"/>
                  <a:pt x="28230" y="409672"/>
                  <a:pt x="25524" y="405763"/>
                </a:cubicBezTo>
                <a:cubicBezTo>
                  <a:pt x="22818" y="401853"/>
                  <a:pt x="19080" y="399435"/>
                  <a:pt x="14952" y="399434"/>
                </a:cubicBezTo>
                <a:close/>
                <a:moveTo>
                  <a:pt x="2412698" y="176063"/>
                </a:moveTo>
                <a:cubicBezTo>
                  <a:pt x="2404440" y="176063"/>
                  <a:pt x="2397746" y="185736"/>
                  <a:pt x="2397746" y="197669"/>
                </a:cubicBezTo>
                <a:cubicBezTo>
                  <a:pt x="2397746" y="209601"/>
                  <a:pt x="2404440" y="219273"/>
                  <a:pt x="2412698" y="219274"/>
                </a:cubicBezTo>
                <a:cubicBezTo>
                  <a:pt x="2416827" y="219274"/>
                  <a:pt x="2420565" y="216855"/>
                  <a:pt x="2423271" y="212945"/>
                </a:cubicBezTo>
                <a:lnTo>
                  <a:pt x="2427650" y="197668"/>
                </a:lnTo>
                <a:lnTo>
                  <a:pt x="2423271" y="182392"/>
                </a:lnTo>
                <a:close/>
                <a:moveTo>
                  <a:pt x="16231" y="339035"/>
                </a:moveTo>
                <a:lnTo>
                  <a:pt x="6724" y="346875"/>
                </a:lnTo>
                <a:lnTo>
                  <a:pt x="4680" y="362634"/>
                </a:lnTo>
                <a:lnTo>
                  <a:pt x="11295" y="377084"/>
                </a:lnTo>
                <a:cubicBezTo>
                  <a:pt x="14555" y="380545"/>
                  <a:pt x="18614" y="382378"/>
                  <a:pt x="22696" y="381760"/>
                </a:cubicBezTo>
                <a:cubicBezTo>
                  <a:pt x="30860" y="380523"/>
                  <a:pt x="36032" y="369958"/>
                  <a:pt x="34247" y="358161"/>
                </a:cubicBezTo>
                <a:cubicBezTo>
                  <a:pt x="32462" y="346362"/>
                  <a:pt x="24396" y="337799"/>
                  <a:pt x="16231" y="339035"/>
                </a:cubicBezTo>
                <a:close/>
                <a:moveTo>
                  <a:pt x="2374061" y="146819"/>
                </a:moveTo>
                <a:cubicBezTo>
                  <a:pt x="2365803" y="146819"/>
                  <a:pt x="2359109" y="156492"/>
                  <a:pt x="2359109" y="168424"/>
                </a:cubicBezTo>
                <a:cubicBezTo>
                  <a:pt x="2359108" y="180356"/>
                  <a:pt x="2365803" y="190029"/>
                  <a:pt x="2374061" y="190029"/>
                </a:cubicBezTo>
                <a:cubicBezTo>
                  <a:pt x="2378189" y="190029"/>
                  <a:pt x="2381927" y="187611"/>
                  <a:pt x="2384633" y="183701"/>
                </a:cubicBezTo>
                <a:lnTo>
                  <a:pt x="2389013" y="168425"/>
                </a:lnTo>
                <a:lnTo>
                  <a:pt x="2384634" y="153147"/>
                </a:lnTo>
                <a:close/>
                <a:moveTo>
                  <a:pt x="50058" y="304339"/>
                </a:moveTo>
                <a:lnTo>
                  <a:pt x="40551" y="312179"/>
                </a:lnTo>
                <a:lnTo>
                  <a:pt x="38507" y="327939"/>
                </a:lnTo>
                <a:lnTo>
                  <a:pt x="45123" y="342388"/>
                </a:lnTo>
                <a:cubicBezTo>
                  <a:pt x="48383" y="345850"/>
                  <a:pt x="52441" y="347681"/>
                  <a:pt x="56523" y="347063"/>
                </a:cubicBezTo>
                <a:cubicBezTo>
                  <a:pt x="64688" y="345828"/>
                  <a:pt x="69861" y="335263"/>
                  <a:pt x="68074" y="323464"/>
                </a:cubicBezTo>
                <a:cubicBezTo>
                  <a:pt x="66289" y="311667"/>
                  <a:pt x="58223" y="303104"/>
                  <a:pt x="50058" y="304339"/>
                </a:cubicBezTo>
                <a:close/>
                <a:moveTo>
                  <a:pt x="2325246" y="124771"/>
                </a:moveTo>
                <a:cubicBezTo>
                  <a:pt x="2316988" y="124771"/>
                  <a:pt x="2310294" y="134443"/>
                  <a:pt x="2310294" y="146376"/>
                </a:cubicBezTo>
                <a:cubicBezTo>
                  <a:pt x="2310294" y="158308"/>
                  <a:pt x="2316988" y="167982"/>
                  <a:pt x="2325246" y="167981"/>
                </a:cubicBezTo>
                <a:cubicBezTo>
                  <a:pt x="2329375" y="167981"/>
                  <a:pt x="2333113" y="165563"/>
                  <a:pt x="2335819" y="161653"/>
                </a:cubicBezTo>
                <a:lnTo>
                  <a:pt x="2340198" y="146376"/>
                </a:lnTo>
                <a:lnTo>
                  <a:pt x="2335819" y="131099"/>
                </a:lnTo>
                <a:close/>
                <a:moveTo>
                  <a:pt x="95026" y="275237"/>
                </a:moveTo>
                <a:lnTo>
                  <a:pt x="85518" y="283075"/>
                </a:lnTo>
                <a:lnTo>
                  <a:pt x="83474" y="298836"/>
                </a:lnTo>
                <a:lnTo>
                  <a:pt x="90089" y="313286"/>
                </a:lnTo>
                <a:cubicBezTo>
                  <a:pt x="93349" y="316746"/>
                  <a:pt x="97407" y="318579"/>
                  <a:pt x="101490" y="317961"/>
                </a:cubicBezTo>
                <a:cubicBezTo>
                  <a:pt x="109655" y="316726"/>
                  <a:pt x="114827" y="306159"/>
                  <a:pt x="113041" y="294362"/>
                </a:cubicBezTo>
                <a:cubicBezTo>
                  <a:pt x="111256" y="282563"/>
                  <a:pt x="103190" y="274002"/>
                  <a:pt x="95026" y="275237"/>
                </a:cubicBezTo>
                <a:close/>
                <a:moveTo>
                  <a:pt x="2287090" y="101920"/>
                </a:moveTo>
                <a:cubicBezTo>
                  <a:pt x="2278833" y="101919"/>
                  <a:pt x="2272139" y="111593"/>
                  <a:pt x="2272138" y="123525"/>
                </a:cubicBezTo>
                <a:cubicBezTo>
                  <a:pt x="2272138" y="135457"/>
                  <a:pt x="2278832" y="145129"/>
                  <a:pt x="2287090" y="145130"/>
                </a:cubicBezTo>
                <a:cubicBezTo>
                  <a:pt x="2291219" y="145130"/>
                  <a:pt x="2294957" y="142712"/>
                  <a:pt x="2297663" y="138802"/>
                </a:cubicBezTo>
                <a:lnTo>
                  <a:pt x="2302042" y="123525"/>
                </a:lnTo>
                <a:lnTo>
                  <a:pt x="2297663" y="108248"/>
                </a:lnTo>
                <a:close/>
                <a:moveTo>
                  <a:pt x="129333" y="246934"/>
                </a:moveTo>
                <a:lnTo>
                  <a:pt x="119825" y="254774"/>
                </a:lnTo>
                <a:lnTo>
                  <a:pt x="117781" y="270533"/>
                </a:lnTo>
                <a:lnTo>
                  <a:pt x="124397" y="284983"/>
                </a:lnTo>
                <a:cubicBezTo>
                  <a:pt x="127657" y="288444"/>
                  <a:pt x="131715" y="290276"/>
                  <a:pt x="135797" y="289658"/>
                </a:cubicBezTo>
                <a:cubicBezTo>
                  <a:pt x="143962" y="288422"/>
                  <a:pt x="149134" y="277858"/>
                  <a:pt x="147350" y="266060"/>
                </a:cubicBezTo>
                <a:cubicBezTo>
                  <a:pt x="145563" y="254261"/>
                  <a:pt x="137497" y="245698"/>
                  <a:pt x="129333" y="246934"/>
                </a:cubicBezTo>
                <a:close/>
                <a:moveTo>
                  <a:pt x="1190760" y="163179"/>
                </a:moveTo>
                <a:lnTo>
                  <a:pt x="1157119" y="176692"/>
                </a:lnTo>
                <a:lnTo>
                  <a:pt x="1132028" y="203453"/>
                </a:lnTo>
                <a:lnTo>
                  <a:pt x="1117859" y="239661"/>
                </a:lnTo>
                <a:lnTo>
                  <a:pt x="1116986" y="281505"/>
                </a:lnTo>
                <a:lnTo>
                  <a:pt x="1120293" y="291444"/>
                </a:lnTo>
                <a:lnTo>
                  <a:pt x="1119049" y="293602"/>
                </a:lnTo>
                <a:lnTo>
                  <a:pt x="1111926" y="334845"/>
                </a:lnTo>
                <a:lnTo>
                  <a:pt x="1119048" y="376088"/>
                </a:lnTo>
                <a:lnTo>
                  <a:pt x="1138475" y="409768"/>
                </a:lnTo>
                <a:lnTo>
                  <a:pt x="1167288" y="432476"/>
                </a:lnTo>
                <a:lnTo>
                  <a:pt x="1199026" y="439965"/>
                </a:lnTo>
                <a:cubicBezTo>
                  <a:pt x="1215038" y="452268"/>
                  <a:pt x="1234798" y="457218"/>
                  <a:pt x="1254935" y="454171"/>
                </a:cubicBezTo>
                <a:lnTo>
                  <a:pt x="1288575" y="440660"/>
                </a:lnTo>
                <a:lnTo>
                  <a:pt x="1313667" y="413898"/>
                </a:lnTo>
                <a:lnTo>
                  <a:pt x="1327836" y="377690"/>
                </a:lnTo>
                <a:lnTo>
                  <a:pt x="1328709" y="335846"/>
                </a:lnTo>
                <a:lnTo>
                  <a:pt x="1315495" y="296133"/>
                </a:lnTo>
                <a:lnTo>
                  <a:pt x="1313942" y="294186"/>
                </a:lnTo>
                <a:lnTo>
                  <a:pt x="1315724" y="283863"/>
                </a:lnTo>
                <a:lnTo>
                  <a:pt x="1308601" y="242620"/>
                </a:lnTo>
                <a:lnTo>
                  <a:pt x="1289175" y="208940"/>
                </a:lnTo>
                <a:lnTo>
                  <a:pt x="1260362" y="186234"/>
                </a:lnTo>
                <a:lnTo>
                  <a:pt x="1260336" y="186228"/>
                </a:lnTo>
                <a:cubicBezTo>
                  <a:pt x="1260014" y="185357"/>
                  <a:pt x="1259399" y="184812"/>
                  <a:pt x="1258779" y="184275"/>
                </a:cubicBezTo>
                <a:cubicBezTo>
                  <a:pt x="1249235" y="176023"/>
                  <a:pt x="1238417" y="169813"/>
                  <a:pt x="1226892" y="166133"/>
                </a:cubicBezTo>
                <a:cubicBezTo>
                  <a:pt x="1215367" y="162455"/>
                  <a:pt x="1203134" y="161307"/>
                  <a:pt x="1190760" y="163179"/>
                </a:cubicBezTo>
                <a:close/>
                <a:moveTo>
                  <a:pt x="2232051" y="77840"/>
                </a:moveTo>
                <a:cubicBezTo>
                  <a:pt x="2223793" y="77840"/>
                  <a:pt x="2217099" y="87513"/>
                  <a:pt x="2217099" y="99444"/>
                </a:cubicBezTo>
                <a:cubicBezTo>
                  <a:pt x="2217099" y="111377"/>
                  <a:pt x="2223792" y="121050"/>
                  <a:pt x="2232050" y="121049"/>
                </a:cubicBezTo>
                <a:cubicBezTo>
                  <a:pt x="2236180" y="121050"/>
                  <a:pt x="2239918" y="118631"/>
                  <a:pt x="2242623" y="114721"/>
                </a:cubicBezTo>
                <a:lnTo>
                  <a:pt x="2247002" y="99445"/>
                </a:lnTo>
                <a:lnTo>
                  <a:pt x="2242623" y="84168"/>
                </a:lnTo>
                <a:close/>
                <a:moveTo>
                  <a:pt x="180151" y="214891"/>
                </a:moveTo>
                <a:lnTo>
                  <a:pt x="170643" y="222730"/>
                </a:lnTo>
                <a:lnTo>
                  <a:pt x="168599" y="238490"/>
                </a:lnTo>
                <a:lnTo>
                  <a:pt x="175214" y="252939"/>
                </a:lnTo>
                <a:cubicBezTo>
                  <a:pt x="178474" y="256401"/>
                  <a:pt x="182533" y="258232"/>
                  <a:pt x="186615" y="257614"/>
                </a:cubicBezTo>
                <a:cubicBezTo>
                  <a:pt x="194781" y="256379"/>
                  <a:pt x="199951" y="245814"/>
                  <a:pt x="198166" y="234015"/>
                </a:cubicBezTo>
                <a:cubicBezTo>
                  <a:pt x="196381" y="222218"/>
                  <a:pt x="188315" y="213655"/>
                  <a:pt x="180151" y="214891"/>
                </a:cubicBezTo>
                <a:close/>
                <a:moveTo>
                  <a:pt x="2177088" y="55951"/>
                </a:moveTo>
                <a:cubicBezTo>
                  <a:pt x="2166611" y="55951"/>
                  <a:pt x="2158119" y="66159"/>
                  <a:pt x="2158119" y="78752"/>
                </a:cubicBezTo>
                <a:cubicBezTo>
                  <a:pt x="2158118" y="91345"/>
                  <a:pt x="2166612" y="101553"/>
                  <a:pt x="2177089" y="101553"/>
                </a:cubicBezTo>
                <a:cubicBezTo>
                  <a:pt x="2182328" y="101553"/>
                  <a:pt x="2187070" y="99001"/>
                  <a:pt x="2190503" y="94875"/>
                </a:cubicBezTo>
                <a:lnTo>
                  <a:pt x="2196059" y="78752"/>
                </a:lnTo>
                <a:lnTo>
                  <a:pt x="2190502" y="62629"/>
                </a:lnTo>
                <a:close/>
                <a:moveTo>
                  <a:pt x="1394162" y="110465"/>
                </a:moveTo>
                <a:cubicBezTo>
                  <a:pt x="1383497" y="110465"/>
                  <a:pt x="1373337" y="112897"/>
                  <a:pt x="1364095" y="117294"/>
                </a:cubicBezTo>
                <a:cubicBezTo>
                  <a:pt x="1354854" y="121692"/>
                  <a:pt x="1346531" y="128056"/>
                  <a:pt x="1339542" y="135920"/>
                </a:cubicBezTo>
                <a:cubicBezTo>
                  <a:pt x="1325564" y="151647"/>
                  <a:pt x="1316918" y="173373"/>
                  <a:pt x="1316917" y="197373"/>
                </a:cubicBezTo>
                <a:cubicBezTo>
                  <a:pt x="1316918" y="209373"/>
                  <a:pt x="1319079" y="220803"/>
                  <a:pt x="1322988" y="231201"/>
                </a:cubicBezTo>
                <a:cubicBezTo>
                  <a:pt x="1326896" y="241599"/>
                  <a:pt x="1332553" y="250963"/>
                  <a:pt x="1339542" y="258826"/>
                </a:cubicBezTo>
                <a:cubicBezTo>
                  <a:pt x="1353520" y="274553"/>
                  <a:pt x="1372831" y="284280"/>
                  <a:pt x="1394162" y="284281"/>
                </a:cubicBezTo>
                <a:cubicBezTo>
                  <a:pt x="1404828" y="284281"/>
                  <a:pt x="1414987" y="281849"/>
                  <a:pt x="1424229" y="277451"/>
                </a:cubicBezTo>
                <a:lnTo>
                  <a:pt x="1448783" y="258826"/>
                </a:lnTo>
                <a:lnTo>
                  <a:pt x="1465337" y="231201"/>
                </a:lnTo>
                <a:lnTo>
                  <a:pt x="1471407" y="197373"/>
                </a:lnTo>
                <a:lnTo>
                  <a:pt x="1465336" y="163544"/>
                </a:lnTo>
                <a:lnTo>
                  <a:pt x="1448783" y="135920"/>
                </a:lnTo>
                <a:lnTo>
                  <a:pt x="1424230" y="117295"/>
                </a:lnTo>
                <a:close/>
                <a:moveTo>
                  <a:pt x="231220" y="185025"/>
                </a:moveTo>
                <a:lnTo>
                  <a:pt x="218955" y="193636"/>
                </a:lnTo>
                <a:lnTo>
                  <a:pt x="215873" y="210408"/>
                </a:lnTo>
                <a:lnTo>
                  <a:pt x="223779" y="225518"/>
                </a:lnTo>
                <a:cubicBezTo>
                  <a:pt x="227790" y="229085"/>
                  <a:pt x="232861" y="230898"/>
                  <a:pt x="238041" y="230115"/>
                </a:cubicBezTo>
                <a:cubicBezTo>
                  <a:pt x="248400" y="228548"/>
                  <a:pt x="255271" y="217184"/>
                  <a:pt x="253386" y="204732"/>
                </a:cubicBezTo>
                <a:cubicBezTo>
                  <a:pt x="251502" y="192281"/>
                  <a:pt x="241578" y="183458"/>
                  <a:pt x="231220" y="185025"/>
                </a:cubicBezTo>
                <a:close/>
                <a:moveTo>
                  <a:pt x="1013489" y="121793"/>
                </a:moveTo>
                <a:lnTo>
                  <a:pt x="984782" y="133045"/>
                </a:lnTo>
                <a:lnTo>
                  <a:pt x="963292" y="155133"/>
                </a:lnTo>
                <a:lnTo>
                  <a:pt x="951057" y="184923"/>
                </a:lnTo>
                <a:lnTo>
                  <a:pt x="950116" y="219280"/>
                </a:lnTo>
                <a:lnTo>
                  <a:pt x="961179" y="251819"/>
                </a:lnTo>
                <a:lnTo>
                  <a:pt x="981680" y="276656"/>
                </a:lnTo>
                <a:lnTo>
                  <a:pt x="1008744" y="291398"/>
                </a:lnTo>
                <a:cubicBezTo>
                  <a:pt x="1018540" y="294364"/>
                  <a:pt x="1028948" y="295249"/>
                  <a:pt x="1039494" y="293653"/>
                </a:cubicBezTo>
                <a:cubicBezTo>
                  <a:pt x="1060584" y="290461"/>
                  <a:pt x="1078223" y="277954"/>
                  <a:pt x="1089691" y="260313"/>
                </a:cubicBezTo>
                <a:cubicBezTo>
                  <a:pt x="1095425" y="251492"/>
                  <a:pt x="1099617" y="241387"/>
                  <a:pt x="1101926" y="230523"/>
                </a:cubicBezTo>
                <a:cubicBezTo>
                  <a:pt x="1104235" y="219656"/>
                  <a:pt x="1104662" y="208032"/>
                  <a:pt x="1102867" y="196166"/>
                </a:cubicBezTo>
                <a:cubicBezTo>
                  <a:pt x="1099276" y="172437"/>
                  <a:pt x="1087477" y="152248"/>
                  <a:pt x="1071303" y="138790"/>
                </a:cubicBezTo>
                <a:cubicBezTo>
                  <a:pt x="1063216" y="132061"/>
                  <a:pt x="1054035" y="127014"/>
                  <a:pt x="1044241" y="124047"/>
                </a:cubicBezTo>
                <a:cubicBezTo>
                  <a:pt x="1034445" y="121082"/>
                  <a:pt x="1024034" y="120197"/>
                  <a:pt x="1013489" y="121793"/>
                </a:cubicBezTo>
                <a:close/>
                <a:moveTo>
                  <a:pt x="2118897" y="26934"/>
                </a:moveTo>
                <a:cubicBezTo>
                  <a:pt x="2107037" y="26933"/>
                  <a:pt x="2097423" y="40405"/>
                  <a:pt x="2097423" y="57022"/>
                </a:cubicBezTo>
                <a:cubicBezTo>
                  <a:pt x="2097423" y="73641"/>
                  <a:pt x="2107037" y="87112"/>
                  <a:pt x="2118897" y="87111"/>
                </a:cubicBezTo>
                <a:cubicBezTo>
                  <a:pt x="2124827" y="87112"/>
                  <a:pt x="2130195" y="83744"/>
                  <a:pt x="2134082" y="78299"/>
                </a:cubicBezTo>
                <a:lnTo>
                  <a:pt x="2140371" y="57023"/>
                </a:lnTo>
                <a:lnTo>
                  <a:pt x="2134082" y="35746"/>
                </a:lnTo>
                <a:close/>
                <a:moveTo>
                  <a:pt x="284414" y="147629"/>
                </a:moveTo>
                <a:lnTo>
                  <a:pt x="270719" y="158614"/>
                </a:lnTo>
                <a:lnTo>
                  <a:pt x="267684" y="180592"/>
                </a:lnTo>
                <a:lnTo>
                  <a:pt x="277085" y="200688"/>
                </a:lnTo>
                <a:cubicBezTo>
                  <a:pt x="281743" y="205490"/>
                  <a:pt x="287555" y="208018"/>
                  <a:pt x="293417" y="207129"/>
                </a:cubicBezTo>
                <a:cubicBezTo>
                  <a:pt x="305144" y="205355"/>
                  <a:pt x="312634" y="190598"/>
                  <a:pt x="310148" y="174166"/>
                </a:cubicBezTo>
                <a:cubicBezTo>
                  <a:pt x="307662" y="157736"/>
                  <a:pt x="296141" y="145854"/>
                  <a:pt x="284414" y="147629"/>
                </a:cubicBezTo>
                <a:close/>
                <a:moveTo>
                  <a:pt x="1542804" y="51023"/>
                </a:moveTo>
                <a:cubicBezTo>
                  <a:pt x="1534043" y="51024"/>
                  <a:pt x="1525696" y="53071"/>
                  <a:pt x="1518105" y="56775"/>
                </a:cubicBezTo>
                <a:cubicBezTo>
                  <a:pt x="1510513" y="60479"/>
                  <a:pt x="1503677" y="65837"/>
                  <a:pt x="1497937" y="72460"/>
                </a:cubicBezTo>
                <a:cubicBezTo>
                  <a:pt x="1486454" y="85705"/>
                  <a:pt x="1479352" y="104002"/>
                  <a:pt x="1479352" y="124213"/>
                </a:cubicBezTo>
                <a:cubicBezTo>
                  <a:pt x="1479351" y="134317"/>
                  <a:pt x="1481127" y="143944"/>
                  <a:pt x="1484338" y="152700"/>
                </a:cubicBezTo>
                <a:cubicBezTo>
                  <a:pt x="1487549" y="161456"/>
                  <a:pt x="1492195" y="169342"/>
                  <a:pt x="1497936" y="175965"/>
                </a:cubicBezTo>
                <a:cubicBezTo>
                  <a:pt x="1509419" y="189209"/>
                  <a:pt x="1525282" y="197401"/>
                  <a:pt x="1542804" y="197402"/>
                </a:cubicBezTo>
                <a:cubicBezTo>
                  <a:pt x="1551564" y="197401"/>
                  <a:pt x="1559911" y="195353"/>
                  <a:pt x="1567502" y="191650"/>
                </a:cubicBezTo>
                <a:lnTo>
                  <a:pt x="1587672" y="175964"/>
                </a:lnTo>
                <a:lnTo>
                  <a:pt x="1601269" y="152700"/>
                </a:lnTo>
                <a:lnTo>
                  <a:pt x="1606256" y="124211"/>
                </a:lnTo>
                <a:lnTo>
                  <a:pt x="1601269" y="95724"/>
                </a:lnTo>
                <a:lnTo>
                  <a:pt x="1587671" y="72460"/>
                </a:lnTo>
                <a:lnTo>
                  <a:pt x="1567503" y="56774"/>
                </a:lnTo>
                <a:close/>
                <a:moveTo>
                  <a:pt x="2050013" y="8989"/>
                </a:moveTo>
                <a:cubicBezTo>
                  <a:pt x="2035485" y="8988"/>
                  <a:pt x="2023707" y="24678"/>
                  <a:pt x="2023708" y="44030"/>
                </a:cubicBezTo>
                <a:cubicBezTo>
                  <a:pt x="2023708" y="63383"/>
                  <a:pt x="2035485" y="79073"/>
                  <a:pt x="2050012" y="79072"/>
                </a:cubicBezTo>
                <a:cubicBezTo>
                  <a:pt x="2057277" y="79073"/>
                  <a:pt x="2063853" y="75150"/>
                  <a:pt x="2068613" y="68808"/>
                </a:cubicBezTo>
                <a:lnTo>
                  <a:pt x="2076318" y="44031"/>
                </a:lnTo>
                <a:lnTo>
                  <a:pt x="2068613" y="19253"/>
                </a:lnTo>
                <a:close/>
                <a:moveTo>
                  <a:pt x="857627" y="85259"/>
                </a:moveTo>
                <a:lnTo>
                  <a:pt x="834067" y="94640"/>
                </a:lnTo>
                <a:lnTo>
                  <a:pt x="816473" y="113167"/>
                </a:lnTo>
                <a:lnTo>
                  <a:pt x="806508" y="138204"/>
                </a:lnTo>
                <a:lnTo>
                  <a:pt x="805839" y="167116"/>
                </a:lnTo>
                <a:lnTo>
                  <a:pt x="815032" y="194538"/>
                </a:lnTo>
                <a:lnTo>
                  <a:pt x="831957" y="215506"/>
                </a:lnTo>
                <a:lnTo>
                  <a:pt x="854246" y="227997"/>
                </a:lnTo>
                <a:cubicBezTo>
                  <a:pt x="862306" y="230523"/>
                  <a:pt x="870865" y="231300"/>
                  <a:pt x="879527" y="229990"/>
                </a:cubicBezTo>
                <a:cubicBezTo>
                  <a:pt x="896852" y="227368"/>
                  <a:pt x="911311" y="216894"/>
                  <a:pt x="920683" y="202082"/>
                </a:cubicBezTo>
                <a:cubicBezTo>
                  <a:pt x="925368" y="194674"/>
                  <a:pt x="928782" y="186182"/>
                  <a:pt x="930648" y="177045"/>
                </a:cubicBezTo>
                <a:cubicBezTo>
                  <a:pt x="932512" y="167906"/>
                  <a:pt x="932827" y="158122"/>
                  <a:pt x="931316" y="148131"/>
                </a:cubicBezTo>
                <a:cubicBezTo>
                  <a:pt x="928292" y="128149"/>
                  <a:pt x="918533" y="111120"/>
                  <a:pt x="905197" y="99741"/>
                </a:cubicBezTo>
                <a:cubicBezTo>
                  <a:pt x="898530" y="94053"/>
                  <a:pt x="890969" y="89777"/>
                  <a:pt x="882909" y="87251"/>
                </a:cubicBezTo>
                <a:cubicBezTo>
                  <a:pt x="874849" y="84724"/>
                  <a:pt x="866291" y="83949"/>
                  <a:pt x="857627" y="85259"/>
                </a:cubicBezTo>
                <a:close/>
                <a:moveTo>
                  <a:pt x="1974939" y="0"/>
                </a:moveTo>
                <a:cubicBezTo>
                  <a:pt x="1957146" y="1"/>
                  <a:pt x="1942724" y="18026"/>
                  <a:pt x="1942723" y="40260"/>
                </a:cubicBezTo>
                <a:cubicBezTo>
                  <a:pt x="1942724" y="62496"/>
                  <a:pt x="1957147" y="80520"/>
                  <a:pt x="1974939" y="80521"/>
                </a:cubicBezTo>
                <a:cubicBezTo>
                  <a:pt x="1983834" y="80521"/>
                  <a:pt x="1991888" y="76014"/>
                  <a:pt x="1997718" y="68729"/>
                </a:cubicBezTo>
                <a:lnTo>
                  <a:pt x="2007153" y="40261"/>
                </a:lnTo>
                <a:lnTo>
                  <a:pt x="1997718" y="11792"/>
                </a:lnTo>
                <a:close/>
                <a:moveTo>
                  <a:pt x="349838" y="119581"/>
                </a:moveTo>
                <a:lnTo>
                  <a:pt x="332983" y="132511"/>
                </a:lnTo>
                <a:lnTo>
                  <a:pt x="329072" y="158164"/>
                </a:lnTo>
                <a:lnTo>
                  <a:pt x="340397" y="181509"/>
                </a:lnTo>
                <a:cubicBezTo>
                  <a:pt x="346052" y="187067"/>
                  <a:pt x="353141" y="189963"/>
                  <a:pt x="360324" y="188875"/>
                </a:cubicBezTo>
                <a:cubicBezTo>
                  <a:pt x="374688" y="186703"/>
                  <a:pt x="383985" y="169427"/>
                  <a:pt x="381090" y="150292"/>
                </a:cubicBezTo>
                <a:cubicBezTo>
                  <a:pt x="378195" y="131157"/>
                  <a:pt x="364203" y="117406"/>
                  <a:pt x="349838" y="119581"/>
                </a:cubicBezTo>
                <a:close/>
                <a:moveTo>
                  <a:pt x="1879782" y="1256"/>
                </a:moveTo>
                <a:cubicBezTo>
                  <a:pt x="1858046" y="1256"/>
                  <a:pt x="1840426" y="19683"/>
                  <a:pt x="1840426" y="42414"/>
                </a:cubicBezTo>
                <a:cubicBezTo>
                  <a:pt x="1840426" y="65146"/>
                  <a:pt x="1858046" y="83572"/>
                  <a:pt x="1879783" y="83572"/>
                </a:cubicBezTo>
                <a:cubicBezTo>
                  <a:pt x="1890650" y="83572"/>
                  <a:pt x="1900488" y="78966"/>
                  <a:pt x="1907611" y="71517"/>
                </a:cubicBezTo>
                <a:lnTo>
                  <a:pt x="1919138" y="42414"/>
                </a:lnTo>
                <a:lnTo>
                  <a:pt x="1907611" y="13311"/>
                </a:lnTo>
                <a:close/>
                <a:moveTo>
                  <a:pt x="1786429" y="5103"/>
                </a:moveTo>
                <a:cubicBezTo>
                  <a:pt x="1779698" y="5103"/>
                  <a:pt x="1773287" y="6465"/>
                  <a:pt x="1767455" y="8927"/>
                </a:cubicBezTo>
                <a:cubicBezTo>
                  <a:pt x="1761622" y="11388"/>
                  <a:pt x="1756370" y="14951"/>
                  <a:pt x="1751960" y="19352"/>
                </a:cubicBezTo>
                <a:cubicBezTo>
                  <a:pt x="1743139" y="28154"/>
                  <a:pt x="1737682" y="40315"/>
                  <a:pt x="1737682" y="53748"/>
                </a:cubicBezTo>
                <a:cubicBezTo>
                  <a:pt x="1737682" y="60465"/>
                  <a:pt x="1739047" y="66862"/>
                  <a:pt x="1741513" y="72682"/>
                </a:cubicBezTo>
                <a:cubicBezTo>
                  <a:pt x="1743980" y="78502"/>
                  <a:pt x="1747549" y="83743"/>
                  <a:pt x="1751960" y="88144"/>
                </a:cubicBezTo>
                <a:cubicBezTo>
                  <a:pt x="1760781" y="96946"/>
                  <a:pt x="1772968" y="102391"/>
                  <a:pt x="1786429" y="102392"/>
                </a:cubicBezTo>
                <a:cubicBezTo>
                  <a:pt x="1793160" y="102392"/>
                  <a:pt x="1799572" y="101030"/>
                  <a:pt x="1805403" y="98569"/>
                </a:cubicBezTo>
                <a:lnTo>
                  <a:pt x="1820899" y="88144"/>
                </a:lnTo>
                <a:lnTo>
                  <a:pt x="1831346" y="72682"/>
                </a:lnTo>
                <a:lnTo>
                  <a:pt x="1835177" y="53748"/>
                </a:lnTo>
                <a:lnTo>
                  <a:pt x="1831346" y="34814"/>
                </a:lnTo>
                <a:lnTo>
                  <a:pt x="1820899" y="19351"/>
                </a:lnTo>
                <a:lnTo>
                  <a:pt x="1805404" y="8927"/>
                </a:lnTo>
                <a:close/>
                <a:moveTo>
                  <a:pt x="1672958" y="13348"/>
                </a:moveTo>
                <a:cubicBezTo>
                  <a:pt x="1666020" y="13348"/>
                  <a:pt x="1659411" y="15215"/>
                  <a:pt x="1653399" y="18593"/>
                </a:cubicBezTo>
                <a:cubicBezTo>
                  <a:pt x="1647388" y="21972"/>
                  <a:pt x="1641974" y="26860"/>
                  <a:pt x="1637428" y="32900"/>
                </a:cubicBezTo>
                <a:cubicBezTo>
                  <a:pt x="1628335" y="44982"/>
                  <a:pt x="1622711" y="61671"/>
                  <a:pt x="1622711" y="80106"/>
                </a:cubicBezTo>
                <a:cubicBezTo>
                  <a:pt x="1622711" y="89324"/>
                  <a:pt x="1624117" y="98104"/>
                  <a:pt x="1626660" y="106092"/>
                </a:cubicBezTo>
                <a:cubicBezTo>
                  <a:pt x="1629202" y="114078"/>
                  <a:pt x="1632882" y="121271"/>
                  <a:pt x="1637428" y="127312"/>
                </a:cubicBezTo>
                <a:cubicBezTo>
                  <a:pt x="1646521" y="139393"/>
                  <a:pt x="1659082" y="146865"/>
                  <a:pt x="1672958" y="146865"/>
                </a:cubicBezTo>
                <a:cubicBezTo>
                  <a:pt x="1679895" y="146866"/>
                  <a:pt x="1686505" y="144996"/>
                  <a:pt x="1692516" y="141619"/>
                </a:cubicBezTo>
                <a:lnTo>
                  <a:pt x="1708488" y="127312"/>
                </a:lnTo>
                <a:lnTo>
                  <a:pt x="1719256" y="106092"/>
                </a:lnTo>
                <a:lnTo>
                  <a:pt x="1723205" y="80107"/>
                </a:lnTo>
                <a:lnTo>
                  <a:pt x="1719257" y="54121"/>
                </a:lnTo>
                <a:lnTo>
                  <a:pt x="1708488" y="32901"/>
                </a:lnTo>
                <a:lnTo>
                  <a:pt x="1692517" y="18593"/>
                </a:lnTo>
                <a:close/>
                <a:moveTo>
                  <a:pt x="422723" y="99461"/>
                </a:moveTo>
                <a:lnTo>
                  <a:pt x="401964" y="114529"/>
                </a:lnTo>
                <a:lnTo>
                  <a:pt x="396894" y="144089"/>
                </a:lnTo>
                <a:lnTo>
                  <a:pt x="410482" y="170825"/>
                </a:lnTo>
                <a:cubicBezTo>
                  <a:pt x="417338" y="177155"/>
                  <a:pt x="425974" y="180407"/>
                  <a:pt x="434769" y="179076"/>
                </a:cubicBezTo>
                <a:cubicBezTo>
                  <a:pt x="452361" y="176413"/>
                  <a:pt x="463925" y="156434"/>
                  <a:pt x="460599" y="134449"/>
                </a:cubicBezTo>
                <a:cubicBezTo>
                  <a:pt x="457272" y="112464"/>
                  <a:pt x="440315" y="96800"/>
                  <a:pt x="422723" y="99461"/>
                </a:cubicBezTo>
                <a:close/>
                <a:moveTo>
                  <a:pt x="516996" y="86466"/>
                </a:moveTo>
                <a:lnTo>
                  <a:pt x="491284" y="102549"/>
                </a:lnTo>
                <a:lnTo>
                  <a:pt x="484241" y="133050"/>
                </a:lnTo>
                <a:lnTo>
                  <a:pt x="499993" y="160100"/>
                </a:lnTo>
                <a:cubicBezTo>
                  <a:pt x="508149" y="166400"/>
                  <a:pt x="518566" y="169482"/>
                  <a:pt x="529312" y="167856"/>
                </a:cubicBezTo>
                <a:cubicBezTo>
                  <a:pt x="550803" y="164604"/>
                  <a:pt x="565469" y="143749"/>
                  <a:pt x="562067" y="121273"/>
                </a:cubicBezTo>
                <a:cubicBezTo>
                  <a:pt x="558666" y="98799"/>
                  <a:pt x="538488" y="83214"/>
                  <a:pt x="516996" y="86466"/>
                </a:cubicBezTo>
                <a:close/>
                <a:moveTo>
                  <a:pt x="609874" y="76304"/>
                </a:moveTo>
                <a:lnTo>
                  <a:pt x="591685" y="82923"/>
                </a:lnTo>
                <a:lnTo>
                  <a:pt x="577924" y="95548"/>
                </a:lnTo>
                <a:lnTo>
                  <a:pt x="569908" y="112401"/>
                </a:lnTo>
                <a:lnTo>
                  <a:pt x="568954" y="131695"/>
                </a:lnTo>
                <a:lnTo>
                  <a:pt x="575574" y="149843"/>
                </a:lnTo>
                <a:lnTo>
                  <a:pt x="588216" y="163567"/>
                </a:lnTo>
                <a:lnTo>
                  <a:pt x="605097" y="171557"/>
                </a:lnTo>
                <a:cubicBezTo>
                  <a:pt x="611231" y="173117"/>
                  <a:pt x="617774" y="173505"/>
                  <a:pt x="624429" y="172497"/>
                </a:cubicBezTo>
                <a:cubicBezTo>
                  <a:pt x="637739" y="170483"/>
                  <a:pt x="648974" y="163276"/>
                  <a:pt x="656379" y="153254"/>
                </a:cubicBezTo>
                <a:cubicBezTo>
                  <a:pt x="660083" y="148242"/>
                  <a:pt x="662828" y="142526"/>
                  <a:pt x="664396" y="136402"/>
                </a:cubicBezTo>
                <a:cubicBezTo>
                  <a:pt x="665963" y="130279"/>
                  <a:pt x="666355" y="123749"/>
                  <a:pt x="665350" y="117108"/>
                </a:cubicBezTo>
                <a:cubicBezTo>
                  <a:pt x="663340" y="103827"/>
                  <a:pt x="656126" y="92619"/>
                  <a:pt x="646087" y="85235"/>
                </a:cubicBezTo>
                <a:cubicBezTo>
                  <a:pt x="641069" y="81543"/>
                  <a:pt x="635342" y="78806"/>
                  <a:pt x="629207" y="77246"/>
                </a:cubicBezTo>
                <a:cubicBezTo>
                  <a:pt x="623072" y="75684"/>
                  <a:pt x="616529" y="75297"/>
                  <a:pt x="609874" y="76304"/>
                </a:cubicBezTo>
                <a:close/>
                <a:moveTo>
                  <a:pt x="723302" y="67480"/>
                </a:moveTo>
                <a:lnTo>
                  <a:pt x="704749" y="75592"/>
                </a:lnTo>
                <a:lnTo>
                  <a:pt x="691098" y="92128"/>
                </a:lnTo>
                <a:lnTo>
                  <a:pt x="683624" y="114721"/>
                </a:lnTo>
                <a:lnTo>
                  <a:pt x="683608" y="141004"/>
                </a:lnTo>
                <a:lnTo>
                  <a:pt x="691400" y="166107"/>
                </a:lnTo>
                <a:lnTo>
                  <a:pt x="705221" y="185476"/>
                </a:lnTo>
                <a:lnTo>
                  <a:pt x="723154" y="197233"/>
                </a:lnTo>
                <a:cubicBezTo>
                  <a:pt x="729603" y="199673"/>
                  <a:pt x="736418" y="200533"/>
                  <a:pt x="743277" y="199495"/>
                </a:cubicBezTo>
                <a:cubicBezTo>
                  <a:pt x="756997" y="197419"/>
                  <a:pt x="768299" y="188151"/>
                  <a:pt x="775482" y="174845"/>
                </a:cubicBezTo>
                <a:cubicBezTo>
                  <a:pt x="779073" y="168193"/>
                  <a:pt x="781635" y="160530"/>
                  <a:pt x="782954" y="152254"/>
                </a:cubicBezTo>
                <a:cubicBezTo>
                  <a:pt x="784273" y="143975"/>
                  <a:pt x="784350" y="135083"/>
                  <a:pt x="782972" y="125969"/>
                </a:cubicBezTo>
                <a:cubicBezTo>
                  <a:pt x="780213" y="107741"/>
                  <a:pt x="772155" y="92082"/>
                  <a:pt x="761357" y="81496"/>
                </a:cubicBezTo>
                <a:cubicBezTo>
                  <a:pt x="755958" y="76204"/>
                  <a:pt x="749874" y="72181"/>
                  <a:pt x="743425" y="69739"/>
                </a:cubicBezTo>
                <a:cubicBezTo>
                  <a:pt x="736976" y="67299"/>
                  <a:pt x="730161" y="66442"/>
                  <a:pt x="723302" y="67480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flat"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pic>
        <p:nvPicPr>
          <p:cNvPr id="8" name="7 Imagen" descr="Diapositiva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55" y="-20671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Rectángulo"/>
          <p:cNvSpPr/>
          <p:nvPr/>
        </p:nvSpPr>
        <p:spPr bwMode="auto">
          <a:xfrm>
            <a:off x="-1476672" y="-1030932"/>
            <a:ext cx="12313368" cy="8568952"/>
          </a:xfrm>
          <a:prstGeom prst="rect">
            <a:avLst/>
          </a:prstGeom>
          <a:gradFill>
            <a:gsLst>
              <a:gs pos="0">
                <a:srgbClr val="A9A57C">
                  <a:tint val="66000"/>
                  <a:satMod val="160000"/>
                </a:srgbClr>
              </a:gs>
              <a:gs pos="50000">
                <a:srgbClr val="A9A57C">
                  <a:tint val="44500"/>
                  <a:satMod val="160000"/>
                </a:srgbClr>
              </a:gs>
              <a:gs pos="100000">
                <a:srgbClr val="A9A57C">
                  <a:tint val="23500"/>
                  <a:satMod val="160000"/>
                </a:srgb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561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2915819" y="2857500"/>
            <a:ext cx="3366071" cy="1718523"/>
            <a:chOff x="-252536" y="3990200"/>
            <a:chExt cx="3366071" cy="2062228"/>
          </a:xfrm>
        </p:grpSpPr>
        <p:grpSp>
          <p:nvGrpSpPr>
            <p:cNvPr id="5" name="4 Grupo"/>
            <p:cNvGrpSpPr/>
            <p:nvPr/>
          </p:nvGrpSpPr>
          <p:grpSpPr>
            <a:xfrm>
              <a:off x="-252536" y="3990200"/>
              <a:ext cx="3070023" cy="2052476"/>
              <a:chOff x="540425" y="4523523"/>
              <a:chExt cx="3070023" cy="2052476"/>
            </a:xfrm>
          </p:grpSpPr>
          <p:sp>
            <p:nvSpPr>
              <p:cNvPr id="10" name="9 Forma libre"/>
              <p:cNvSpPr/>
              <p:nvPr/>
            </p:nvSpPr>
            <p:spPr>
              <a:xfrm rot="5203024">
                <a:off x="1262345" y="4233651"/>
                <a:ext cx="1620428" cy="3064268"/>
              </a:xfrm>
              <a:custGeom>
                <a:avLst/>
                <a:gdLst>
                  <a:gd name="connsiteX0" fmla="*/ 639927 w 812047"/>
                  <a:gd name="connsiteY0" fmla="*/ 429135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12047"/>
                  <a:gd name="connsiteY0" fmla="*/ 594388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23245"/>
                  <a:gd name="connsiteY0" fmla="*/ 594388 h 1771546"/>
                  <a:gd name="connsiteX1" fmla="*/ 822351 w 823245"/>
                  <a:gd name="connsiteY1" fmla="*/ 519101 h 1771546"/>
                  <a:gd name="connsiteX2" fmla="*/ 762013 w 823245"/>
                  <a:gd name="connsiteY2" fmla="*/ 436610 h 1771546"/>
                  <a:gd name="connsiteX3" fmla="*/ 804369 w 823245"/>
                  <a:gd name="connsiteY3" fmla="*/ 351897 h 1771546"/>
                  <a:gd name="connsiteX4" fmla="*/ 809352 w 823245"/>
                  <a:gd name="connsiteY4" fmla="*/ 239777 h 1771546"/>
                  <a:gd name="connsiteX5" fmla="*/ 774470 w 823245"/>
                  <a:gd name="connsiteY5" fmla="*/ 112708 h 1771546"/>
                  <a:gd name="connsiteX6" fmla="*/ 734606 w 823245"/>
                  <a:gd name="connsiteY6" fmla="*/ 45436 h 1771546"/>
                  <a:gd name="connsiteX7" fmla="*/ 687266 w 823245"/>
                  <a:gd name="connsiteY7" fmla="*/ 8062 h 1771546"/>
                  <a:gd name="connsiteX8" fmla="*/ 627469 w 823245"/>
                  <a:gd name="connsiteY8" fmla="*/ 588 h 1771546"/>
                  <a:gd name="connsiteX9" fmla="*/ 575146 w 823245"/>
                  <a:gd name="connsiteY9" fmla="*/ 18029 h 1771546"/>
                  <a:gd name="connsiteX10" fmla="*/ 527807 w 823245"/>
                  <a:gd name="connsiteY10" fmla="*/ 55402 h 1771546"/>
                  <a:gd name="connsiteX11" fmla="*/ 495416 w 823245"/>
                  <a:gd name="connsiteY11" fmla="*/ 145098 h 1771546"/>
                  <a:gd name="connsiteX12" fmla="*/ 490433 w 823245"/>
                  <a:gd name="connsiteY12" fmla="*/ 237285 h 1771546"/>
                  <a:gd name="connsiteX13" fmla="*/ 515349 w 823245"/>
                  <a:gd name="connsiteY13" fmla="*/ 411694 h 1771546"/>
                  <a:gd name="connsiteX14" fmla="*/ 585112 w 823245"/>
                  <a:gd name="connsiteY14" fmla="*/ 608527 h 1771546"/>
                  <a:gd name="connsiteX15" fmla="*/ 694741 w 823245"/>
                  <a:gd name="connsiteY15" fmla="*/ 837750 h 1771546"/>
                  <a:gd name="connsiteX16" fmla="*/ 744572 w 823245"/>
                  <a:gd name="connsiteY16" fmla="*/ 1022125 h 1771546"/>
                  <a:gd name="connsiteX17" fmla="*/ 754538 w 823245"/>
                  <a:gd name="connsiteY17" fmla="*/ 1293704 h 1771546"/>
                  <a:gd name="connsiteX18" fmla="*/ 702215 w 823245"/>
                  <a:gd name="connsiteY18" fmla="*/ 1542859 h 1771546"/>
                  <a:gd name="connsiteX19" fmla="*/ 570163 w 823245"/>
                  <a:gd name="connsiteY19" fmla="*/ 1714776 h 1771546"/>
                  <a:gd name="connsiteX20" fmla="*/ 425653 w 823245"/>
                  <a:gd name="connsiteY20" fmla="*/ 1767099 h 1771546"/>
                  <a:gd name="connsiteX21" fmla="*/ 298584 w 823245"/>
                  <a:gd name="connsiteY21" fmla="*/ 1757133 h 1771546"/>
                  <a:gd name="connsiteX22" fmla="*/ 144107 w 823245"/>
                  <a:gd name="connsiteY22" fmla="*/ 1664945 h 1771546"/>
                  <a:gd name="connsiteX23" fmla="*/ 49428 w 823245"/>
                  <a:gd name="connsiteY23" fmla="*/ 1500503 h 1771546"/>
                  <a:gd name="connsiteX24" fmla="*/ 4580 w 823245"/>
                  <a:gd name="connsiteY24" fmla="*/ 1326094 h 1771546"/>
                  <a:gd name="connsiteX25" fmla="*/ 4580 w 823245"/>
                  <a:gd name="connsiteY25" fmla="*/ 1189059 h 1771546"/>
                  <a:gd name="connsiteX26" fmla="*/ 31988 w 823245"/>
                  <a:gd name="connsiteY26" fmla="*/ 1027108 h 1771546"/>
                  <a:gd name="connsiteX27" fmla="*/ 64378 w 823245"/>
                  <a:gd name="connsiteY27" fmla="*/ 932429 h 1771546"/>
                  <a:gd name="connsiteX28" fmla="*/ 129158 w 823245"/>
                  <a:gd name="connsiteY28" fmla="*/ 857682 h 1771546"/>
                  <a:gd name="connsiteX29" fmla="*/ 191447 w 823245"/>
                  <a:gd name="connsiteY29" fmla="*/ 825292 h 1771546"/>
                  <a:gd name="connsiteX30" fmla="*/ 291109 w 823245"/>
                  <a:gd name="connsiteY30" fmla="*/ 817817 h 1771546"/>
                  <a:gd name="connsiteX31" fmla="*/ 413195 w 823245"/>
                  <a:gd name="connsiteY31" fmla="*/ 890072 h 1771546"/>
                  <a:gd name="connsiteX32" fmla="*/ 497908 w 823245"/>
                  <a:gd name="connsiteY32" fmla="*/ 1054515 h 1771546"/>
                  <a:gd name="connsiteX33" fmla="*/ 507874 w 823245"/>
                  <a:gd name="connsiteY33" fmla="*/ 1261314 h 1771546"/>
                  <a:gd name="connsiteX34" fmla="*/ 465518 w 823245"/>
                  <a:gd name="connsiteY34" fmla="*/ 1393366 h 1771546"/>
                  <a:gd name="connsiteX35" fmla="*/ 388280 w 823245"/>
                  <a:gd name="connsiteY35" fmla="*/ 1458146 h 1771546"/>
                  <a:gd name="connsiteX36" fmla="*/ 328482 w 823245"/>
                  <a:gd name="connsiteY36" fmla="*/ 1465621 h 1771546"/>
                  <a:gd name="connsiteX37" fmla="*/ 273668 w 823245"/>
                  <a:gd name="connsiteY37" fmla="*/ 1448180 h 1771546"/>
                  <a:gd name="connsiteX38" fmla="*/ 226329 w 823245"/>
                  <a:gd name="connsiteY38" fmla="*/ 1358484 h 1771546"/>
                  <a:gd name="connsiteX0" fmla="*/ 860264 w 867867"/>
                  <a:gd name="connsiteY0" fmla="*/ 682523 h 1771546"/>
                  <a:gd name="connsiteX1" fmla="*/ 822351 w 867867"/>
                  <a:gd name="connsiteY1" fmla="*/ 519101 h 1771546"/>
                  <a:gd name="connsiteX2" fmla="*/ 762013 w 867867"/>
                  <a:gd name="connsiteY2" fmla="*/ 436610 h 1771546"/>
                  <a:gd name="connsiteX3" fmla="*/ 804369 w 867867"/>
                  <a:gd name="connsiteY3" fmla="*/ 351897 h 1771546"/>
                  <a:gd name="connsiteX4" fmla="*/ 809352 w 867867"/>
                  <a:gd name="connsiteY4" fmla="*/ 239777 h 1771546"/>
                  <a:gd name="connsiteX5" fmla="*/ 774470 w 867867"/>
                  <a:gd name="connsiteY5" fmla="*/ 112708 h 1771546"/>
                  <a:gd name="connsiteX6" fmla="*/ 734606 w 867867"/>
                  <a:gd name="connsiteY6" fmla="*/ 45436 h 1771546"/>
                  <a:gd name="connsiteX7" fmla="*/ 687266 w 867867"/>
                  <a:gd name="connsiteY7" fmla="*/ 8062 h 1771546"/>
                  <a:gd name="connsiteX8" fmla="*/ 627469 w 867867"/>
                  <a:gd name="connsiteY8" fmla="*/ 588 h 1771546"/>
                  <a:gd name="connsiteX9" fmla="*/ 575146 w 867867"/>
                  <a:gd name="connsiteY9" fmla="*/ 18029 h 1771546"/>
                  <a:gd name="connsiteX10" fmla="*/ 527807 w 867867"/>
                  <a:gd name="connsiteY10" fmla="*/ 55402 h 1771546"/>
                  <a:gd name="connsiteX11" fmla="*/ 495416 w 867867"/>
                  <a:gd name="connsiteY11" fmla="*/ 145098 h 1771546"/>
                  <a:gd name="connsiteX12" fmla="*/ 490433 w 867867"/>
                  <a:gd name="connsiteY12" fmla="*/ 237285 h 1771546"/>
                  <a:gd name="connsiteX13" fmla="*/ 515349 w 867867"/>
                  <a:gd name="connsiteY13" fmla="*/ 411694 h 1771546"/>
                  <a:gd name="connsiteX14" fmla="*/ 585112 w 867867"/>
                  <a:gd name="connsiteY14" fmla="*/ 608527 h 1771546"/>
                  <a:gd name="connsiteX15" fmla="*/ 694741 w 867867"/>
                  <a:gd name="connsiteY15" fmla="*/ 837750 h 1771546"/>
                  <a:gd name="connsiteX16" fmla="*/ 744572 w 867867"/>
                  <a:gd name="connsiteY16" fmla="*/ 1022125 h 1771546"/>
                  <a:gd name="connsiteX17" fmla="*/ 754538 w 867867"/>
                  <a:gd name="connsiteY17" fmla="*/ 1293704 h 1771546"/>
                  <a:gd name="connsiteX18" fmla="*/ 702215 w 867867"/>
                  <a:gd name="connsiteY18" fmla="*/ 1542859 h 1771546"/>
                  <a:gd name="connsiteX19" fmla="*/ 570163 w 867867"/>
                  <a:gd name="connsiteY19" fmla="*/ 1714776 h 1771546"/>
                  <a:gd name="connsiteX20" fmla="*/ 425653 w 867867"/>
                  <a:gd name="connsiteY20" fmla="*/ 1767099 h 1771546"/>
                  <a:gd name="connsiteX21" fmla="*/ 298584 w 867867"/>
                  <a:gd name="connsiteY21" fmla="*/ 1757133 h 1771546"/>
                  <a:gd name="connsiteX22" fmla="*/ 144107 w 867867"/>
                  <a:gd name="connsiteY22" fmla="*/ 1664945 h 1771546"/>
                  <a:gd name="connsiteX23" fmla="*/ 49428 w 867867"/>
                  <a:gd name="connsiteY23" fmla="*/ 1500503 h 1771546"/>
                  <a:gd name="connsiteX24" fmla="*/ 4580 w 867867"/>
                  <a:gd name="connsiteY24" fmla="*/ 1326094 h 1771546"/>
                  <a:gd name="connsiteX25" fmla="*/ 4580 w 867867"/>
                  <a:gd name="connsiteY25" fmla="*/ 1189059 h 1771546"/>
                  <a:gd name="connsiteX26" fmla="*/ 31988 w 867867"/>
                  <a:gd name="connsiteY26" fmla="*/ 1027108 h 1771546"/>
                  <a:gd name="connsiteX27" fmla="*/ 64378 w 867867"/>
                  <a:gd name="connsiteY27" fmla="*/ 932429 h 1771546"/>
                  <a:gd name="connsiteX28" fmla="*/ 129158 w 867867"/>
                  <a:gd name="connsiteY28" fmla="*/ 857682 h 1771546"/>
                  <a:gd name="connsiteX29" fmla="*/ 191447 w 867867"/>
                  <a:gd name="connsiteY29" fmla="*/ 825292 h 1771546"/>
                  <a:gd name="connsiteX30" fmla="*/ 291109 w 867867"/>
                  <a:gd name="connsiteY30" fmla="*/ 817817 h 1771546"/>
                  <a:gd name="connsiteX31" fmla="*/ 413195 w 867867"/>
                  <a:gd name="connsiteY31" fmla="*/ 890072 h 1771546"/>
                  <a:gd name="connsiteX32" fmla="*/ 497908 w 867867"/>
                  <a:gd name="connsiteY32" fmla="*/ 1054515 h 1771546"/>
                  <a:gd name="connsiteX33" fmla="*/ 507874 w 867867"/>
                  <a:gd name="connsiteY33" fmla="*/ 1261314 h 1771546"/>
                  <a:gd name="connsiteX34" fmla="*/ 465518 w 867867"/>
                  <a:gd name="connsiteY34" fmla="*/ 1393366 h 1771546"/>
                  <a:gd name="connsiteX35" fmla="*/ 388280 w 867867"/>
                  <a:gd name="connsiteY35" fmla="*/ 1458146 h 1771546"/>
                  <a:gd name="connsiteX36" fmla="*/ 328482 w 867867"/>
                  <a:gd name="connsiteY36" fmla="*/ 1465621 h 1771546"/>
                  <a:gd name="connsiteX37" fmla="*/ 273668 w 867867"/>
                  <a:gd name="connsiteY37" fmla="*/ 1448180 h 1771546"/>
                  <a:gd name="connsiteX38" fmla="*/ 226329 w 867867"/>
                  <a:gd name="connsiteY38" fmla="*/ 1358484 h 1771546"/>
                  <a:gd name="connsiteX0" fmla="*/ 1036534 w 1038908"/>
                  <a:gd name="connsiteY0" fmla="*/ 682523 h 1771546"/>
                  <a:gd name="connsiteX1" fmla="*/ 822351 w 1038908"/>
                  <a:gd name="connsiteY1" fmla="*/ 519101 h 1771546"/>
                  <a:gd name="connsiteX2" fmla="*/ 762013 w 1038908"/>
                  <a:gd name="connsiteY2" fmla="*/ 436610 h 1771546"/>
                  <a:gd name="connsiteX3" fmla="*/ 804369 w 1038908"/>
                  <a:gd name="connsiteY3" fmla="*/ 351897 h 1771546"/>
                  <a:gd name="connsiteX4" fmla="*/ 809352 w 1038908"/>
                  <a:gd name="connsiteY4" fmla="*/ 239777 h 1771546"/>
                  <a:gd name="connsiteX5" fmla="*/ 774470 w 1038908"/>
                  <a:gd name="connsiteY5" fmla="*/ 112708 h 1771546"/>
                  <a:gd name="connsiteX6" fmla="*/ 734606 w 1038908"/>
                  <a:gd name="connsiteY6" fmla="*/ 45436 h 1771546"/>
                  <a:gd name="connsiteX7" fmla="*/ 687266 w 1038908"/>
                  <a:gd name="connsiteY7" fmla="*/ 8062 h 1771546"/>
                  <a:gd name="connsiteX8" fmla="*/ 627469 w 1038908"/>
                  <a:gd name="connsiteY8" fmla="*/ 588 h 1771546"/>
                  <a:gd name="connsiteX9" fmla="*/ 575146 w 1038908"/>
                  <a:gd name="connsiteY9" fmla="*/ 18029 h 1771546"/>
                  <a:gd name="connsiteX10" fmla="*/ 527807 w 1038908"/>
                  <a:gd name="connsiteY10" fmla="*/ 55402 h 1771546"/>
                  <a:gd name="connsiteX11" fmla="*/ 495416 w 1038908"/>
                  <a:gd name="connsiteY11" fmla="*/ 145098 h 1771546"/>
                  <a:gd name="connsiteX12" fmla="*/ 490433 w 1038908"/>
                  <a:gd name="connsiteY12" fmla="*/ 237285 h 1771546"/>
                  <a:gd name="connsiteX13" fmla="*/ 515349 w 1038908"/>
                  <a:gd name="connsiteY13" fmla="*/ 411694 h 1771546"/>
                  <a:gd name="connsiteX14" fmla="*/ 585112 w 1038908"/>
                  <a:gd name="connsiteY14" fmla="*/ 608527 h 1771546"/>
                  <a:gd name="connsiteX15" fmla="*/ 694741 w 1038908"/>
                  <a:gd name="connsiteY15" fmla="*/ 837750 h 1771546"/>
                  <a:gd name="connsiteX16" fmla="*/ 744572 w 1038908"/>
                  <a:gd name="connsiteY16" fmla="*/ 1022125 h 1771546"/>
                  <a:gd name="connsiteX17" fmla="*/ 754538 w 1038908"/>
                  <a:gd name="connsiteY17" fmla="*/ 1293704 h 1771546"/>
                  <a:gd name="connsiteX18" fmla="*/ 702215 w 1038908"/>
                  <a:gd name="connsiteY18" fmla="*/ 1542859 h 1771546"/>
                  <a:gd name="connsiteX19" fmla="*/ 570163 w 1038908"/>
                  <a:gd name="connsiteY19" fmla="*/ 1714776 h 1771546"/>
                  <a:gd name="connsiteX20" fmla="*/ 425653 w 1038908"/>
                  <a:gd name="connsiteY20" fmla="*/ 1767099 h 1771546"/>
                  <a:gd name="connsiteX21" fmla="*/ 298584 w 1038908"/>
                  <a:gd name="connsiteY21" fmla="*/ 1757133 h 1771546"/>
                  <a:gd name="connsiteX22" fmla="*/ 144107 w 1038908"/>
                  <a:gd name="connsiteY22" fmla="*/ 1664945 h 1771546"/>
                  <a:gd name="connsiteX23" fmla="*/ 49428 w 1038908"/>
                  <a:gd name="connsiteY23" fmla="*/ 1500503 h 1771546"/>
                  <a:gd name="connsiteX24" fmla="*/ 4580 w 1038908"/>
                  <a:gd name="connsiteY24" fmla="*/ 1326094 h 1771546"/>
                  <a:gd name="connsiteX25" fmla="*/ 4580 w 1038908"/>
                  <a:gd name="connsiteY25" fmla="*/ 1189059 h 1771546"/>
                  <a:gd name="connsiteX26" fmla="*/ 31988 w 1038908"/>
                  <a:gd name="connsiteY26" fmla="*/ 1027108 h 1771546"/>
                  <a:gd name="connsiteX27" fmla="*/ 64378 w 1038908"/>
                  <a:gd name="connsiteY27" fmla="*/ 932429 h 1771546"/>
                  <a:gd name="connsiteX28" fmla="*/ 129158 w 1038908"/>
                  <a:gd name="connsiteY28" fmla="*/ 857682 h 1771546"/>
                  <a:gd name="connsiteX29" fmla="*/ 191447 w 1038908"/>
                  <a:gd name="connsiteY29" fmla="*/ 825292 h 1771546"/>
                  <a:gd name="connsiteX30" fmla="*/ 291109 w 1038908"/>
                  <a:gd name="connsiteY30" fmla="*/ 817817 h 1771546"/>
                  <a:gd name="connsiteX31" fmla="*/ 413195 w 1038908"/>
                  <a:gd name="connsiteY31" fmla="*/ 890072 h 1771546"/>
                  <a:gd name="connsiteX32" fmla="*/ 497908 w 1038908"/>
                  <a:gd name="connsiteY32" fmla="*/ 1054515 h 1771546"/>
                  <a:gd name="connsiteX33" fmla="*/ 507874 w 1038908"/>
                  <a:gd name="connsiteY33" fmla="*/ 1261314 h 1771546"/>
                  <a:gd name="connsiteX34" fmla="*/ 465518 w 1038908"/>
                  <a:gd name="connsiteY34" fmla="*/ 1393366 h 1771546"/>
                  <a:gd name="connsiteX35" fmla="*/ 388280 w 1038908"/>
                  <a:gd name="connsiteY35" fmla="*/ 1458146 h 1771546"/>
                  <a:gd name="connsiteX36" fmla="*/ 328482 w 1038908"/>
                  <a:gd name="connsiteY36" fmla="*/ 1465621 h 1771546"/>
                  <a:gd name="connsiteX37" fmla="*/ 273668 w 1038908"/>
                  <a:gd name="connsiteY37" fmla="*/ 1448180 h 1771546"/>
                  <a:gd name="connsiteX38" fmla="*/ 226329 w 1038908"/>
                  <a:gd name="connsiteY38" fmla="*/ 1358484 h 1771546"/>
                  <a:gd name="connsiteX0" fmla="*/ 1036534 w 1042653"/>
                  <a:gd name="connsiteY0" fmla="*/ 682523 h 1771546"/>
                  <a:gd name="connsiteX1" fmla="*/ 954554 w 1042653"/>
                  <a:gd name="connsiteY1" fmla="*/ 419949 h 1771546"/>
                  <a:gd name="connsiteX2" fmla="*/ 762013 w 1042653"/>
                  <a:gd name="connsiteY2" fmla="*/ 436610 h 1771546"/>
                  <a:gd name="connsiteX3" fmla="*/ 804369 w 1042653"/>
                  <a:gd name="connsiteY3" fmla="*/ 351897 h 1771546"/>
                  <a:gd name="connsiteX4" fmla="*/ 809352 w 1042653"/>
                  <a:gd name="connsiteY4" fmla="*/ 239777 h 1771546"/>
                  <a:gd name="connsiteX5" fmla="*/ 774470 w 1042653"/>
                  <a:gd name="connsiteY5" fmla="*/ 112708 h 1771546"/>
                  <a:gd name="connsiteX6" fmla="*/ 734606 w 1042653"/>
                  <a:gd name="connsiteY6" fmla="*/ 45436 h 1771546"/>
                  <a:gd name="connsiteX7" fmla="*/ 687266 w 1042653"/>
                  <a:gd name="connsiteY7" fmla="*/ 8062 h 1771546"/>
                  <a:gd name="connsiteX8" fmla="*/ 627469 w 1042653"/>
                  <a:gd name="connsiteY8" fmla="*/ 588 h 1771546"/>
                  <a:gd name="connsiteX9" fmla="*/ 575146 w 1042653"/>
                  <a:gd name="connsiteY9" fmla="*/ 18029 h 1771546"/>
                  <a:gd name="connsiteX10" fmla="*/ 527807 w 1042653"/>
                  <a:gd name="connsiteY10" fmla="*/ 55402 h 1771546"/>
                  <a:gd name="connsiteX11" fmla="*/ 495416 w 1042653"/>
                  <a:gd name="connsiteY11" fmla="*/ 145098 h 1771546"/>
                  <a:gd name="connsiteX12" fmla="*/ 490433 w 1042653"/>
                  <a:gd name="connsiteY12" fmla="*/ 237285 h 1771546"/>
                  <a:gd name="connsiteX13" fmla="*/ 515349 w 1042653"/>
                  <a:gd name="connsiteY13" fmla="*/ 411694 h 1771546"/>
                  <a:gd name="connsiteX14" fmla="*/ 585112 w 1042653"/>
                  <a:gd name="connsiteY14" fmla="*/ 608527 h 1771546"/>
                  <a:gd name="connsiteX15" fmla="*/ 694741 w 1042653"/>
                  <a:gd name="connsiteY15" fmla="*/ 837750 h 1771546"/>
                  <a:gd name="connsiteX16" fmla="*/ 744572 w 1042653"/>
                  <a:gd name="connsiteY16" fmla="*/ 1022125 h 1771546"/>
                  <a:gd name="connsiteX17" fmla="*/ 754538 w 1042653"/>
                  <a:gd name="connsiteY17" fmla="*/ 1293704 h 1771546"/>
                  <a:gd name="connsiteX18" fmla="*/ 702215 w 1042653"/>
                  <a:gd name="connsiteY18" fmla="*/ 1542859 h 1771546"/>
                  <a:gd name="connsiteX19" fmla="*/ 570163 w 1042653"/>
                  <a:gd name="connsiteY19" fmla="*/ 1714776 h 1771546"/>
                  <a:gd name="connsiteX20" fmla="*/ 425653 w 1042653"/>
                  <a:gd name="connsiteY20" fmla="*/ 1767099 h 1771546"/>
                  <a:gd name="connsiteX21" fmla="*/ 298584 w 1042653"/>
                  <a:gd name="connsiteY21" fmla="*/ 1757133 h 1771546"/>
                  <a:gd name="connsiteX22" fmla="*/ 144107 w 1042653"/>
                  <a:gd name="connsiteY22" fmla="*/ 1664945 h 1771546"/>
                  <a:gd name="connsiteX23" fmla="*/ 49428 w 1042653"/>
                  <a:gd name="connsiteY23" fmla="*/ 1500503 h 1771546"/>
                  <a:gd name="connsiteX24" fmla="*/ 4580 w 1042653"/>
                  <a:gd name="connsiteY24" fmla="*/ 1326094 h 1771546"/>
                  <a:gd name="connsiteX25" fmla="*/ 4580 w 1042653"/>
                  <a:gd name="connsiteY25" fmla="*/ 1189059 h 1771546"/>
                  <a:gd name="connsiteX26" fmla="*/ 31988 w 1042653"/>
                  <a:gd name="connsiteY26" fmla="*/ 1027108 h 1771546"/>
                  <a:gd name="connsiteX27" fmla="*/ 64378 w 1042653"/>
                  <a:gd name="connsiteY27" fmla="*/ 932429 h 1771546"/>
                  <a:gd name="connsiteX28" fmla="*/ 129158 w 1042653"/>
                  <a:gd name="connsiteY28" fmla="*/ 857682 h 1771546"/>
                  <a:gd name="connsiteX29" fmla="*/ 191447 w 1042653"/>
                  <a:gd name="connsiteY29" fmla="*/ 825292 h 1771546"/>
                  <a:gd name="connsiteX30" fmla="*/ 291109 w 1042653"/>
                  <a:gd name="connsiteY30" fmla="*/ 817817 h 1771546"/>
                  <a:gd name="connsiteX31" fmla="*/ 413195 w 1042653"/>
                  <a:gd name="connsiteY31" fmla="*/ 890072 h 1771546"/>
                  <a:gd name="connsiteX32" fmla="*/ 497908 w 1042653"/>
                  <a:gd name="connsiteY32" fmla="*/ 1054515 h 1771546"/>
                  <a:gd name="connsiteX33" fmla="*/ 507874 w 1042653"/>
                  <a:gd name="connsiteY33" fmla="*/ 1261314 h 1771546"/>
                  <a:gd name="connsiteX34" fmla="*/ 465518 w 1042653"/>
                  <a:gd name="connsiteY34" fmla="*/ 1393366 h 1771546"/>
                  <a:gd name="connsiteX35" fmla="*/ 388280 w 1042653"/>
                  <a:gd name="connsiteY35" fmla="*/ 1458146 h 1771546"/>
                  <a:gd name="connsiteX36" fmla="*/ 328482 w 1042653"/>
                  <a:gd name="connsiteY36" fmla="*/ 1465621 h 1771546"/>
                  <a:gd name="connsiteX37" fmla="*/ 273668 w 1042653"/>
                  <a:gd name="connsiteY37" fmla="*/ 1448180 h 1771546"/>
                  <a:gd name="connsiteX38" fmla="*/ 226329 w 1042653"/>
                  <a:gd name="connsiteY38" fmla="*/ 1358484 h 1771546"/>
                  <a:gd name="connsiteX0" fmla="*/ 1036534 w 1041210"/>
                  <a:gd name="connsiteY0" fmla="*/ 682523 h 1771546"/>
                  <a:gd name="connsiteX1" fmla="*/ 954554 w 1041210"/>
                  <a:gd name="connsiteY1" fmla="*/ 419949 h 1771546"/>
                  <a:gd name="connsiteX2" fmla="*/ 927266 w 1041210"/>
                  <a:gd name="connsiteY2" fmla="*/ 359492 h 1771546"/>
                  <a:gd name="connsiteX3" fmla="*/ 804369 w 1041210"/>
                  <a:gd name="connsiteY3" fmla="*/ 351897 h 1771546"/>
                  <a:gd name="connsiteX4" fmla="*/ 809352 w 1041210"/>
                  <a:gd name="connsiteY4" fmla="*/ 239777 h 1771546"/>
                  <a:gd name="connsiteX5" fmla="*/ 774470 w 1041210"/>
                  <a:gd name="connsiteY5" fmla="*/ 112708 h 1771546"/>
                  <a:gd name="connsiteX6" fmla="*/ 734606 w 1041210"/>
                  <a:gd name="connsiteY6" fmla="*/ 45436 h 1771546"/>
                  <a:gd name="connsiteX7" fmla="*/ 687266 w 1041210"/>
                  <a:gd name="connsiteY7" fmla="*/ 8062 h 1771546"/>
                  <a:gd name="connsiteX8" fmla="*/ 627469 w 1041210"/>
                  <a:gd name="connsiteY8" fmla="*/ 588 h 1771546"/>
                  <a:gd name="connsiteX9" fmla="*/ 575146 w 1041210"/>
                  <a:gd name="connsiteY9" fmla="*/ 18029 h 1771546"/>
                  <a:gd name="connsiteX10" fmla="*/ 527807 w 1041210"/>
                  <a:gd name="connsiteY10" fmla="*/ 55402 h 1771546"/>
                  <a:gd name="connsiteX11" fmla="*/ 495416 w 1041210"/>
                  <a:gd name="connsiteY11" fmla="*/ 145098 h 1771546"/>
                  <a:gd name="connsiteX12" fmla="*/ 490433 w 1041210"/>
                  <a:gd name="connsiteY12" fmla="*/ 237285 h 1771546"/>
                  <a:gd name="connsiteX13" fmla="*/ 515349 w 1041210"/>
                  <a:gd name="connsiteY13" fmla="*/ 411694 h 1771546"/>
                  <a:gd name="connsiteX14" fmla="*/ 585112 w 1041210"/>
                  <a:gd name="connsiteY14" fmla="*/ 608527 h 1771546"/>
                  <a:gd name="connsiteX15" fmla="*/ 694741 w 1041210"/>
                  <a:gd name="connsiteY15" fmla="*/ 837750 h 1771546"/>
                  <a:gd name="connsiteX16" fmla="*/ 744572 w 1041210"/>
                  <a:gd name="connsiteY16" fmla="*/ 1022125 h 1771546"/>
                  <a:gd name="connsiteX17" fmla="*/ 754538 w 1041210"/>
                  <a:gd name="connsiteY17" fmla="*/ 1293704 h 1771546"/>
                  <a:gd name="connsiteX18" fmla="*/ 702215 w 1041210"/>
                  <a:gd name="connsiteY18" fmla="*/ 1542859 h 1771546"/>
                  <a:gd name="connsiteX19" fmla="*/ 570163 w 1041210"/>
                  <a:gd name="connsiteY19" fmla="*/ 1714776 h 1771546"/>
                  <a:gd name="connsiteX20" fmla="*/ 425653 w 1041210"/>
                  <a:gd name="connsiteY20" fmla="*/ 1767099 h 1771546"/>
                  <a:gd name="connsiteX21" fmla="*/ 298584 w 1041210"/>
                  <a:gd name="connsiteY21" fmla="*/ 1757133 h 1771546"/>
                  <a:gd name="connsiteX22" fmla="*/ 144107 w 1041210"/>
                  <a:gd name="connsiteY22" fmla="*/ 1664945 h 1771546"/>
                  <a:gd name="connsiteX23" fmla="*/ 49428 w 1041210"/>
                  <a:gd name="connsiteY23" fmla="*/ 1500503 h 1771546"/>
                  <a:gd name="connsiteX24" fmla="*/ 4580 w 1041210"/>
                  <a:gd name="connsiteY24" fmla="*/ 1326094 h 1771546"/>
                  <a:gd name="connsiteX25" fmla="*/ 4580 w 1041210"/>
                  <a:gd name="connsiteY25" fmla="*/ 1189059 h 1771546"/>
                  <a:gd name="connsiteX26" fmla="*/ 31988 w 1041210"/>
                  <a:gd name="connsiteY26" fmla="*/ 1027108 h 1771546"/>
                  <a:gd name="connsiteX27" fmla="*/ 64378 w 1041210"/>
                  <a:gd name="connsiteY27" fmla="*/ 932429 h 1771546"/>
                  <a:gd name="connsiteX28" fmla="*/ 129158 w 1041210"/>
                  <a:gd name="connsiteY28" fmla="*/ 857682 h 1771546"/>
                  <a:gd name="connsiteX29" fmla="*/ 191447 w 1041210"/>
                  <a:gd name="connsiteY29" fmla="*/ 825292 h 1771546"/>
                  <a:gd name="connsiteX30" fmla="*/ 291109 w 1041210"/>
                  <a:gd name="connsiteY30" fmla="*/ 817817 h 1771546"/>
                  <a:gd name="connsiteX31" fmla="*/ 413195 w 1041210"/>
                  <a:gd name="connsiteY31" fmla="*/ 890072 h 1771546"/>
                  <a:gd name="connsiteX32" fmla="*/ 497908 w 1041210"/>
                  <a:gd name="connsiteY32" fmla="*/ 1054515 h 1771546"/>
                  <a:gd name="connsiteX33" fmla="*/ 507874 w 1041210"/>
                  <a:gd name="connsiteY33" fmla="*/ 1261314 h 1771546"/>
                  <a:gd name="connsiteX34" fmla="*/ 465518 w 1041210"/>
                  <a:gd name="connsiteY34" fmla="*/ 1393366 h 1771546"/>
                  <a:gd name="connsiteX35" fmla="*/ 388280 w 1041210"/>
                  <a:gd name="connsiteY35" fmla="*/ 1458146 h 1771546"/>
                  <a:gd name="connsiteX36" fmla="*/ 328482 w 1041210"/>
                  <a:gd name="connsiteY36" fmla="*/ 1465621 h 1771546"/>
                  <a:gd name="connsiteX37" fmla="*/ 273668 w 1041210"/>
                  <a:gd name="connsiteY37" fmla="*/ 1448180 h 1771546"/>
                  <a:gd name="connsiteX38" fmla="*/ 226329 w 1041210"/>
                  <a:gd name="connsiteY38" fmla="*/ 1358484 h 1771546"/>
                  <a:gd name="connsiteX0" fmla="*/ 1036534 w 1114346"/>
                  <a:gd name="connsiteY0" fmla="*/ 682523 h 1771546"/>
                  <a:gd name="connsiteX1" fmla="*/ 954554 w 1114346"/>
                  <a:gd name="connsiteY1" fmla="*/ 419949 h 1771546"/>
                  <a:gd name="connsiteX2" fmla="*/ 927266 w 1114346"/>
                  <a:gd name="connsiteY2" fmla="*/ 359492 h 1771546"/>
                  <a:gd name="connsiteX3" fmla="*/ 1112842 w 1114346"/>
                  <a:gd name="connsiteY3" fmla="*/ 274779 h 1771546"/>
                  <a:gd name="connsiteX4" fmla="*/ 809352 w 1114346"/>
                  <a:gd name="connsiteY4" fmla="*/ 239777 h 1771546"/>
                  <a:gd name="connsiteX5" fmla="*/ 774470 w 1114346"/>
                  <a:gd name="connsiteY5" fmla="*/ 112708 h 1771546"/>
                  <a:gd name="connsiteX6" fmla="*/ 734606 w 1114346"/>
                  <a:gd name="connsiteY6" fmla="*/ 45436 h 1771546"/>
                  <a:gd name="connsiteX7" fmla="*/ 687266 w 1114346"/>
                  <a:gd name="connsiteY7" fmla="*/ 8062 h 1771546"/>
                  <a:gd name="connsiteX8" fmla="*/ 627469 w 1114346"/>
                  <a:gd name="connsiteY8" fmla="*/ 588 h 1771546"/>
                  <a:gd name="connsiteX9" fmla="*/ 575146 w 1114346"/>
                  <a:gd name="connsiteY9" fmla="*/ 18029 h 1771546"/>
                  <a:gd name="connsiteX10" fmla="*/ 527807 w 1114346"/>
                  <a:gd name="connsiteY10" fmla="*/ 55402 h 1771546"/>
                  <a:gd name="connsiteX11" fmla="*/ 495416 w 1114346"/>
                  <a:gd name="connsiteY11" fmla="*/ 145098 h 1771546"/>
                  <a:gd name="connsiteX12" fmla="*/ 490433 w 1114346"/>
                  <a:gd name="connsiteY12" fmla="*/ 237285 h 1771546"/>
                  <a:gd name="connsiteX13" fmla="*/ 515349 w 1114346"/>
                  <a:gd name="connsiteY13" fmla="*/ 411694 h 1771546"/>
                  <a:gd name="connsiteX14" fmla="*/ 585112 w 1114346"/>
                  <a:gd name="connsiteY14" fmla="*/ 608527 h 1771546"/>
                  <a:gd name="connsiteX15" fmla="*/ 694741 w 1114346"/>
                  <a:gd name="connsiteY15" fmla="*/ 837750 h 1771546"/>
                  <a:gd name="connsiteX16" fmla="*/ 744572 w 1114346"/>
                  <a:gd name="connsiteY16" fmla="*/ 1022125 h 1771546"/>
                  <a:gd name="connsiteX17" fmla="*/ 754538 w 1114346"/>
                  <a:gd name="connsiteY17" fmla="*/ 1293704 h 1771546"/>
                  <a:gd name="connsiteX18" fmla="*/ 702215 w 1114346"/>
                  <a:gd name="connsiteY18" fmla="*/ 1542859 h 1771546"/>
                  <a:gd name="connsiteX19" fmla="*/ 570163 w 1114346"/>
                  <a:gd name="connsiteY19" fmla="*/ 1714776 h 1771546"/>
                  <a:gd name="connsiteX20" fmla="*/ 425653 w 1114346"/>
                  <a:gd name="connsiteY20" fmla="*/ 1767099 h 1771546"/>
                  <a:gd name="connsiteX21" fmla="*/ 298584 w 1114346"/>
                  <a:gd name="connsiteY21" fmla="*/ 1757133 h 1771546"/>
                  <a:gd name="connsiteX22" fmla="*/ 144107 w 1114346"/>
                  <a:gd name="connsiteY22" fmla="*/ 1664945 h 1771546"/>
                  <a:gd name="connsiteX23" fmla="*/ 49428 w 1114346"/>
                  <a:gd name="connsiteY23" fmla="*/ 1500503 h 1771546"/>
                  <a:gd name="connsiteX24" fmla="*/ 4580 w 1114346"/>
                  <a:gd name="connsiteY24" fmla="*/ 1326094 h 1771546"/>
                  <a:gd name="connsiteX25" fmla="*/ 4580 w 1114346"/>
                  <a:gd name="connsiteY25" fmla="*/ 1189059 h 1771546"/>
                  <a:gd name="connsiteX26" fmla="*/ 31988 w 1114346"/>
                  <a:gd name="connsiteY26" fmla="*/ 1027108 h 1771546"/>
                  <a:gd name="connsiteX27" fmla="*/ 64378 w 1114346"/>
                  <a:gd name="connsiteY27" fmla="*/ 932429 h 1771546"/>
                  <a:gd name="connsiteX28" fmla="*/ 129158 w 1114346"/>
                  <a:gd name="connsiteY28" fmla="*/ 857682 h 1771546"/>
                  <a:gd name="connsiteX29" fmla="*/ 191447 w 1114346"/>
                  <a:gd name="connsiteY29" fmla="*/ 825292 h 1771546"/>
                  <a:gd name="connsiteX30" fmla="*/ 291109 w 1114346"/>
                  <a:gd name="connsiteY30" fmla="*/ 817817 h 1771546"/>
                  <a:gd name="connsiteX31" fmla="*/ 413195 w 1114346"/>
                  <a:gd name="connsiteY31" fmla="*/ 890072 h 1771546"/>
                  <a:gd name="connsiteX32" fmla="*/ 497908 w 1114346"/>
                  <a:gd name="connsiteY32" fmla="*/ 1054515 h 1771546"/>
                  <a:gd name="connsiteX33" fmla="*/ 507874 w 1114346"/>
                  <a:gd name="connsiteY33" fmla="*/ 1261314 h 1771546"/>
                  <a:gd name="connsiteX34" fmla="*/ 465518 w 1114346"/>
                  <a:gd name="connsiteY34" fmla="*/ 1393366 h 1771546"/>
                  <a:gd name="connsiteX35" fmla="*/ 388280 w 1114346"/>
                  <a:gd name="connsiteY35" fmla="*/ 1458146 h 1771546"/>
                  <a:gd name="connsiteX36" fmla="*/ 328482 w 1114346"/>
                  <a:gd name="connsiteY36" fmla="*/ 1465621 h 1771546"/>
                  <a:gd name="connsiteX37" fmla="*/ 273668 w 1114346"/>
                  <a:gd name="connsiteY37" fmla="*/ 1448180 h 1771546"/>
                  <a:gd name="connsiteX38" fmla="*/ 226329 w 1114346"/>
                  <a:gd name="connsiteY38" fmla="*/ 1358484 h 1771546"/>
                  <a:gd name="connsiteX0" fmla="*/ 1036534 w 1112961"/>
                  <a:gd name="connsiteY0" fmla="*/ 682523 h 1771546"/>
                  <a:gd name="connsiteX1" fmla="*/ 954554 w 1112961"/>
                  <a:gd name="connsiteY1" fmla="*/ 419949 h 1771546"/>
                  <a:gd name="connsiteX2" fmla="*/ 927266 w 1112961"/>
                  <a:gd name="connsiteY2" fmla="*/ 359492 h 1771546"/>
                  <a:gd name="connsiteX3" fmla="*/ 1112842 w 1112961"/>
                  <a:gd name="connsiteY3" fmla="*/ 274779 h 1771546"/>
                  <a:gd name="connsiteX4" fmla="*/ 952571 w 1112961"/>
                  <a:gd name="connsiteY4" fmla="*/ 129608 h 1771546"/>
                  <a:gd name="connsiteX5" fmla="*/ 774470 w 1112961"/>
                  <a:gd name="connsiteY5" fmla="*/ 112708 h 1771546"/>
                  <a:gd name="connsiteX6" fmla="*/ 734606 w 1112961"/>
                  <a:gd name="connsiteY6" fmla="*/ 45436 h 1771546"/>
                  <a:gd name="connsiteX7" fmla="*/ 687266 w 1112961"/>
                  <a:gd name="connsiteY7" fmla="*/ 8062 h 1771546"/>
                  <a:gd name="connsiteX8" fmla="*/ 627469 w 1112961"/>
                  <a:gd name="connsiteY8" fmla="*/ 588 h 1771546"/>
                  <a:gd name="connsiteX9" fmla="*/ 575146 w 1112961"/>
                  <a:gd name="connsiteY9" fmla="*/ 18029 h 1771546"/>
                  <a:gd name="connsiteX10" fmla="*/ 527807 w 1112961"/>
                  <a:gd name="connsiteY10" fmla="*/ 55402 h 1771546"/>
                  <a:gd name="connsiteX11" fmla="*/ 495416 w 1112961"/>
                  <a:gd name="connsiteY11" fmla="*/ 145098 h 1771546"/>
                  <a:gd name="connsiteX12" fmla="*/ 490433 w 1112961"/>
                  <a:gd name="connsiteY12" fmla="*/ 237285 h 1771546"/>
                  <a:gd name="connsiteX13" fmla="*/ 515349 w 1112961"/>
                  <a:gd name="connsiteY13" fmla="*/ 411694 h 1771546"/>
                  <a:gd name="connsiteX14" fmla="*/ 585112 w 1112961"/>
                  <a:gd name="connsiteY14" fmla="*/ 608527 h 1771546"/>
                  <a:gd name="connsiteX15" fmla="*/ 694741 w 1112961"/>
                  <a:gd name="connsiteY15" fmla="*/ 837750 h 1771546"/>
                  <a:gd name="connsiteX16" fmla="*/ 744572 w 1112961"/>
                  <a:gd name="connsiteY16" fmla="*/ 1022125 h 1771546"/>
                  <a:gd name="connsiteX17" fmla="*/ 754538 w 1112961"/>
                  <a:gd name="connsiteY17" fmla="*/ 1293704 h 1771546"/>
                  <a:gd name="connsiteX18" fmla="*/ 702215 w 1112961"/>
                  <a:gd name="connsiteY18" fmla="*/ 1542859 h 1771546"/>
                  <a:gd name="connsiteX19" fmla="*/ 570163 w 1112961"/>
                  <a:gd name="connsiteY19" fmla="*/ 1714776 h 1771546"/>
                  <a:gd name="connsiteX20" fmla="*/ 425653 w 1112961"/>
                  <a:gd name="connsiteY20" fmla="*/ 1767099 h 1771546"/>
                  <a:gd name="connsiteX21" fmla="*/ 298584 w 1112961"/>
                  <a:gd name="connsiteY21" fmla="*/ 1757133 h 1771546"/>
                  <a:gd name="connsiteX22" fmla="*/ 144107 w 1112961"/>
                  <a:gd name="connsiteY22" fmla="*/ 1664945 h 1771546"/>
                  <a:gd name="connsiteX23" fmla="*/ 49428 w 1112961"/>
                  <a:gd name="connsiteY23" fmla="*/ 1500503 h 1771546"/>
                  <a:gd name="connsiteX24" fmla="*/ 4580 w 1112961"/>
                  <a:gd name="connsiteY24" fmla="*/ 1326094 h 1771546"/>
                  <a:gd name="connsiteX25" fmla="*/ 4580 w 1112961"/>
                  <a:gd name="connsiteY25" fmla="*/ 1189059 h 1771546"/>
                  <a:gd name="connsiteX26" fmla="*/ 31988 w 1112961"/>
                  <a:gd name="connsiteY26" fmla="*/ 1027108 h 1771546"/>
                  <a:gd name="connsiteX27" fmla="*/ 64378 w 1112961"/>
                  <a:gd name="connsiteY27" fmla="*/ 932429 h 1771546"/>
                  <a:gd name="connsiteX28" fmla="*/ 129158 w 1112961"/>
                  <a:gd name="connsiteY28" fmla="*/ 857682 h 1771546"/>
                  <a:gd name="connsiteX29" fmla="*/ 191447 w 1112961"/>
                  <a:gd name="connsiteY29" fmla="*/ 825292 h 1771546"/>
                  <a:gd name="connsiteX30" fmla="*/ 291109 w 1112961"/>
                  <a:gd name="connsiteY30" fmla="*/ 817817 h 1771546"/>
                  <a:gd name="connsiteX31" fmla="*/ 413195 w 1112961"/>
                  <a:gd name="connsiteY31" fmla="*/ 890072 h 1771546"/>
                  <a:gd name="connsiteX32" fmla="*/ 497908 w 1112961"/>
                  <a:gd name="connsiteY32" fmla="*/ 1054515 h 1771546"/>
                  <a:gd name="connsiteX33" fmla="*/ 507874 w 1112961"/>
                  <a:gd name="connsiteY33" fmla="*/ 1261314 h 1771546"/>
                  <a:gd name="connsiteX34" fmla="*/ 465518 w 1112961"/>
                  <a:gd name="connsiteY34" fmla="*/ 1393366 h 1771546"/>
                  <a:gd name="connsiteX35" fmla="*/ 388280 w 1112961"/>
                  <a:gd name="connsiteY35" fmla="*/ 1458146 h 1771546"/>
                  <a:gd name="connsiteX36" fmla="*/ 328482 w 1112961"/>
                  <a:gd name="connsiteY36" fmla="*/ 1465621 h 1771546"/>
                  <a:gd name="connsiteX37" fmla="*/ 273668 w 1112961"/>
                  <a:gd name="connsiteY37" fmla="*/ 1448180 h 1771546"/>
                  <a:gd name="connsiteX38" fmla="*/ 226329 w 1112961"/>
                  <a:gd name="connsiteY38" fmla="*/ 1358484 h 1771546"/>
                  <a:gd name="connsiteX0" fmla="*/ 1036534 w 1112940"/>
                  <a:gd name="connsiteY0" fmla="*/ 714618 h 1803641"/>
                  <a:gd name="connsiteX1" fmla="*/ 954554 w 1112940"/>
                  <a:gd name="connsiteY1" fmla="*/ 452044 h 1803641"/>
                  <a:gd name="connsiteX2" fmla="*/ 927266 w 1112940"/>
                  <a:gd name="connsiteY2" fmla="*/ 391587 h 1803641"/>
                  <a:gd name="connsiteX3" fmla="*/ 1112842 w 1112940"/>
                  <a:gd name="connsiteY3" fmla="*/ 306874 h 1803641"/>
                  <a:gd name="connsiteX4" fmla="*/ 952571 w 1112940"/>
                  <a:gd name="connsiteY4" fmla="*/ 161703 h 1803641"/>
                  <a:gd name="connsiteX5" fmla="*/ 917689 w 1112940"/>
                  <a:gd name="connsiteY5" fmla="*/ 1584 h 1803641"/>
                  <a:gd name="connsiteX6" fmla="*/ 734606 w 1112940"/>
                  <a:gd name="connsiteY6" fmla="*/ 77531 h 1803641"/>
                  <a:gd name="connsiteX7" fmla="*/ 687266 w 1112940"/>
                  <a:gd name="connsiteY7" fmla="*/ 40157 h 1803641"/>
                  <a:gd name="connsiteX8" fmla="*/ 627469 w 1112940"/>
                  <a:gd name="connsiteY8" fmla="*/ 32683 h 1803641"/>
                  <a:gd name="connsiteX9" fmla="*/ 575146 w 1112940"/>
                  <a:gd name="connsiteY9" fmla="*/ 50124 h 1803641"/>
                  <a:gd name="connsiteX10" fmla="*/ 527807 w 1112940"/>
                  <a:gd name="connsiteY10" fmla="*/ 87497 h 1803641"/>
                  <a:gd name="connsiteX11" fmla="*/ 495416 w 1112940"/>
                  <a:gd name="connsiteY11" fmla="*/ 177193 h 1803641"/>
                  <a:gd name="connsiteX12" fmla="*/ 490433 w 1112940"/>
                  <a:gd name="connsiteY12" fmla="*/ 269380 h 1803641"/>
                  <a:gd name="connsiteX13" fmla="*/ 515349 w 1112940"/>
                  <a:gd name="connsiteY13" fmla="*/ 443789 h 1803641"/>
                  <a:gd name="connsiteX14" fmla="*/ 585112 w 1112940"/>
                  <a:gd name="connsiteY14" fmla="*/ 640622 h 1803641"/>
                  <a:gd name="connsiteX15" fmla="*/ 694741 w 1112940"/>
                  <a:gd name="connsiteY15" fmla="*/ 869845 h 1803641"/>
                  <a:gd name="connsiteX16" fmla="*/ 744572 w 1112940"/>
                  <a:gd name="connsiteY16" fmla="*/ 1054220 h 1803641"/>
                  <a:gd name="connsiteX17" fmla="*/ 754538 w 1112940"/>
                  <a:gd name="connsiteY17" fmla="*/ 1325799 h 1803641"/>
                  <a:gd name="connsiteX18" fmla="*/ 702215 w 1112940"/>
                  <a:gd name="connsiteY18" fmla="*/ 1574954 h 1803641"/>
                  <a:gd name="connsiteX19" fmla="*/ 570163 w 1112940"/>
                  <a:gd name="connsiteY19" fmla="*/ 1746871 h 1803641"/>
                  <a:gd name="connsiteX20" fmla="*/ 425653 w 1112940"/>
                  <a:gd name="connsiteY20" fmla="*/ 1799194 h 1803641"/>
                  <a:gd name="connsiteX21" fmla="*/ 298584 w 1112940"/>
                  <a:gd name="connsiteY21" fmla="*/ 1789228 h 1803641"/>
                  <a:gd name="connsiteX22" fmla="*/ 144107 w 1112940"/>
                  <a:gd name="connsiteY22" fmla="*/ 1697040 h 1803641"/>
                  <a:gd name="connsiteX23" fmla="*/ 49428 w 1112940"/>
                  <a:gd name="connsiteY23" fmla="*/ 1532598 h 1803641"/>
                  <a:gd name="connsiteX24" fmla="*/ 4580 w 1112940"/>
                  <a:gd name="connsiteY24" fmla="*/ 1358189 h 1803641"/>
                  <a:gd name="connsiteX25" fmla="*/ 4580 w 1112940"/>
                  <a:gd name="connsiteY25" fmla="*/ 1221154 h 1803641"/>
                  <a:gd name="connsiteX26" fmla="*/ 31988 w 1112940"/>
                  <a:gd name="connsiteY26" fmla="*/ 1059203 h 1803641"/>
                  <a:gd name="connsiteX27" fmla="*/ 64378 w 1112940"/>
                  <a:gd name="connsiteY27" fmla="*/ 964524 h 1803641"/>
                  <a:gd name="connsiteX28" fmla="*/ 129158 w 1112940"/>
                  <a:gd name="connsiteY28" fmla="*/ 889777 h 1803641"/>
                  <a:gd name="connsiteX29" fmla="*/ 191447 w 1112940"/>
                  <a:gd name="connsiteY29" fmla="*/ 857387 h 1803641"/>
                  <a:gd name="connsiteX30" fmla="*/ 291109 w 1112940"/>
                  <a:gd name="connsiteY30" fmla="*/ 849912 h 1803641"/>
                  <a:gd name="connsiteX31" fmla="*/ 413195 w 1112940"/>
                  <a:gd name="connsiteY31" fmla="*/ 922167 h 1803641"/>
                  <a:gd name="connsiteX32" fmla="*/ 497908 w 1112940"/>
                  <a:gd name="connsiteY32" fmla="*/ 1086610 h 1803641"/>
                  <a:gd name="connsiteX33" fmla="*/ 507874 w 1112940"/>
                  <a:gd name="connsiteY33" fmla="*/ 1293409 h 1803641"/>
                  <a:gd name="connsiteX34" fmla="*/ 465518 w 1112940"/>
                  <a:gd name="connsiteY34" fmla="*/ 1425461 h 1803641"/>
                  <a:gd name="connsiteX35" fmla="*/ 388280 w 1112940"/>
                  <a:gd name="connsiteY35" fmla="*/ 1490241 h 1803641"/>
                  <a:gd name="connsiteX36" fmla="*/ 328482 w 1112940"/>
                  <a:gd name="connsiteY36" fmla="*/ 1497716 h 1803641"/>
                  <a:gd name="connsiteX37" fmla="*/ 273668 w 1112940"/>
                  <a:gd name="connsiteY37" fmla="*/ 1480275 h 1803641"/>
                  <a:gd name="connsiteX38" fmla="*/ 226329 w 1112940"/>
                  <a:gd name="connsiteY38" fmla="*/ 1390579 h 1803641"/>
                  <a:gd name="connsiteX0" fmla="*/ 1036534 w 1112940"/>
                  <a:gd name="connsiteY0" fmla="*/ 840010 h 1929033"/>
                  <a:gd name="connsiteX1" fmla="*/ 954554 w 1112940"/>
                  <a:gd name="connsiteY1" fmla="*/ 577436 h 1929033"/>
                  <a:gd name="connsiteX2" fmla="*/ 927266 w 1112940"/>
                  <a:gd name="connsiteY2" fmla="*/ 516979 h 1929033"/>
                  <a:gd name="connsiteX3" fmla="*/ 1112842 w 1112940"/>
                  <a:gd name="connsiteY3" fmla="*/ 432266 h 1929033"/>
                  <a:gd name="connsiteX4" fmla="*/ 952571 w 1112940"/>
                  <a:gd name="connsiteY4" fmla="*/ 287095 h 1929033"/>
                  <a:gd name="connsiteX5" fmla="*/ 917689 w 1112940"/>
                  <a:gd name="connsiteY5" fmla="*/ 126976 h 1929033"/>
                  <a:gd name="connsiteX6" fmla="*/ 734606 w 1112940"/>
                  <a:gd name="connsiteY6" fmla="*/ 202923 h 1929033"/>
                  <a:gd name="connsiteX7" fmla="*/ 731333 w 1112940"/>
                  <a:gd name="connsiteY7" fmla="*/ 296 h 1929033"/>
                  <a:gd name="connsiteX8" fmla="*/ 627469 w 1112940"/>
                  <a:gd name="connsiteY8" fmla="*/ 158075 h 1929033"/>
                  <a:gd name="connsiteX9" fmla="*/ 575146 w 1112940"/>
                  <a:gd name="connsiteY9" fmla="*/ 175516 h 1929033"/>
                  <a:gd name="connsiteX10" fmla="*/ 527807 w 1112940"/>
                  <a:gd name="connsiteY10" fmla="*/ 212889 h 1929033"/>
                  <a:gd name="connsiteX11" fmla="*/ 495416 w 1112940"/>
                  <a:gd name="connsiteY11" fmla="*/ 302585 h 1929033"/>
                  <a:gd name="connsiteX12" fmla="*/ 490433 w 1112940"/>
                  <a:gd name="connsiteY12" fmla="*/ 394772 h 1929033"/>
                  <a:gd name="connsiteX13" fmla="*/ 515349 w 1112940"/>
                  <a:gd name="connsiteY13" fmla="*/ 569181 h 1929033"/>
                  <a:gd name="connsiteX14" fmla="*/ 585112 w 1112940"/>
                  <a:gd name="connsiteY14" fmla="*/ 766014 h 1929033"/>
                  <a:gd name="connsiteX15" fmla="*/ 694741 w 1112940"/>
                  <a:gd name="connsiteY15" fmla="*/ 995237 h 1929033"/>
                  <a:gd name="connsiteX16" fmla="*/ 744572 w 1112940"/>
                  <a:gd name="connsiteY16" fmla="*/ 1179612 h 1929033"/>
                  <a:gd name="connsiteX17" fmla="*/ 754538 w 1112940"/>
                  <a:gd name="connsiteY17" fmla="*/ 1451191 h 1929033"/>
                  <a:gd name="connsiteX18" fmla="*/ 702215 w 1112940"/>
                  <a:gd name="connsiteY18" fmla="*/ 1700346 h 1929033"/>
                  <a:gd name="connsiteX19" fmla="*/ 570163 w 1112940"/>
                  <a:gd name="connsiteY19" fmla="*/ 1872263 h 1929033"/>
                  <a:gd name="connsiteX20" fmla="*/ 425653 w 1112940"/>
                  <a:gd name="connsiteY20" fmla="*/ 1924586 h 1929033"/>
                  <a:gd name="connsiteX21" fmla="*/ 298584 w 1112940"/>
                  <a:gd name="connsiteY21" fmla="*/ 1914620 h 1929033"/>
                  <a:gd name="connsiteX22" fmla="*/ 144107 w 1112940"/>
                  <a:gd name="connsiteY22" fmla="*/ 1822432 h 1929033"/>
                  <a:gd name="connsiteX23" fmla="*/ 49428 w 1112940"/>
                  <a:gd name="connsiteY23" fmla="*/ 1657990 h 1929033"/>
                  <a:gd name="connsiteX24" fmla="*/ 4580 w 1112940"/>
                  <a:gd name="connsiteY24" fmla="*/ 1483581 h 1929033"/>
                  <a:gd name="connsiteX25" fmla="*/ 4580 w 1112940"/>
                  <a:gd name="connsiteY25" fmla="*/ 1346546 h 1929033"/>
                  <a:gd name="connsiteX26" fmla="*/ 31988 w 1112940"/>
                  <a:gd name="connsiteY26" fmla="*/ 1184595 h 1929033"/>
                  <a:gd name="connsiteX27" fmla="*/ 64378 w 1112940"/>
                  <a:gd name="connsiteY27" fmla="*/ 1089916 h 1929033"/>
                  <a:gd name="connsiteX28" fmla="*/ 129158 w 1112940"/>
                  <a:gd name="connsiteY28" fmla="*/ 1015169 h 1929033"/>
                  <a:gd name="connsiteX29" fmla="*/ 191447 w 1112940"/>
                  <a:gd name="connsiteY29" fmla="*/ 982779 h 1929033"/>
                  <a:gd name="connsiteX30" fmla="*/ 291109 w 1112940"/>
                  <a:gd name="connsiteY30" fmla="*/ 975304 h 1929033"/>
                  <a:gd name="connsiteX31" fmla="*/ 413195 w 1112940"/>
                  <a:gd name="connsiteY31" fmla="*/ 1047559 h 1929033"/>
                  <a:gd name="connsiteX32" fmla="*/ 497908 w 1112940"/>
                  <a:gd name="connsiteY32" fmla="*/ 1212002 h 1929033"/>
                  <a:gd name="connsiteX33" fmla="*/ 507874 w 1112940"/>
                  <a:gd name="connsiteY33" fmla="*/ 1418801 h 1929033"/>
                  <a:gd name="connsiteX34" fmla="*/ 465518 w 1112940"/>
                  <a:gd name="connsiteY34" fmla="*/ 1550853 h 1929033"/>
                  <a:gd name="connsiteX35" fmla="*/ 388280 w 1112940"/>
                  <a:gd name="connsiteY35" fmla="*/ 1615633 h 1929033"/>
                  <a:gd name="connsiteX36" fmla="*/ 328482 w 1112940"/>
                  <a:gd name="connsiteY36" fmla="*/ 1623108 h 1929033"/>
                  <a:gd name="connsiteX37" fmla="*/ 273668 w 1112940"/>
                  <a:gd name="connsiteY37" fmla="*/ 1605667 h 1929033"/>
                  <a:gd name="connsiteX38" fmla="*/ 226329 w 1112940"/>
                  <a:gd name="connsiteY38" fmla="*/ 1515971 h 1929033"/>
                  <a:gd name="connsiteX0" fmla="*/ 1036534 w 1112940"/>
                  <a:gd name="connsiteY0" fmla="*/ 906796 h 1995819"/>
                  <a:gd name="connsiteX1" fmla="*/ 954554 w 1112940"/>
                  <a:gd name="connsiteY1" fmla="*/ 644222 h 1995819"/>
                  <a:gd name="connsiteX2" fmla="*/ 927266 w 1112940"/>
                  <a:gd name="connsiteY2" fmla="*/ 583765 h 1995819"/>
                  <a:gd name="connsiteX3" fmla="*/ 1112842 w 1112940"/>
                  <a:gd name="connsiteY3" fmla="*/ 499052 h 1995819"/>
                  <a:gd name="connsiteX4" fmla="*/ 952571 w 1112940"/>
                  <a:gd name="connsiteY4" fmla="*/ 353881 h 1995819"/>
                  <a:gd name="connsiteX5" fmla="*/ 917689 w 1112940"/>
                  <a:gd name="connsiteY5" fmla="*/ 193762 h 1995819"/>
                  <a:gd name="connsiteX6" fmla="*/ 888842 w 1112940"/>
                  <a:gd name="connsiteY6" fmla="*/ 5304 h 1995819"/>
                  <a:gd name="connsiteX7" fmla="*/ 731333 w 1112940"/>
                  <a:gd name="connsiteY7" fmla="*/ 67082 h 1995819"/>
                  <a:gd name="connsiteX8" fmla="*/ 627469 w 1112940"/>
                  <a:gd name="connsiteY8" fmla="*/ 224861 h 1995819"/>
                  <a:gd name="connsiteX9" fmla="*/ 575146 w 1112940"/>
                  <a:gd name="connsiteY9" fmla="*/ 242302 h 1995819"/>
                  <a:gd name="connsiteX10" fmla="*/ 527807 w 1112940"/>
                  <a:gd name="connsiteY10" fmla="*/ 279675 h 1995819"/>
                  <a:gd name="connsiteX11" fmla="*/ 495416 w 1112940"/>
                  <a:gd name="connsiteY11" fmla="*/ 369371 h 1995819"/>
                  <a:gd name="connsiteX12" fmla="*/ 490433 w 1112940"/>
                  <a:gd name="connsiteY12" fmla="*/ 461558 h 1995819"/>
                  <a:gd name="connsiteX13" fmla="*/ 515349 w 1112940"/>
                  <a:gd name="connsiteY13" fmla="*/ 635967 h 1995819"/>
                  <a:gd name="connsiteX14" fmla="*/ 585112 w 1112940"/>
                  <a:gd name="connsiteY14" fmla="*/ 832800 h 1995819"/>
                  <a:gd name="connsiteX15" fmla="*/ 694741 w 1112940"/>
                  <a:gd name="connsiteY15" fmla="*/ 1062023 h 1995819"/>
                  <a:gd name="connsiteX16" fmla="*/ 744572 w 1112940"/>
                  <a:gd name="connsiteY16" fmla="*/ 1246398 h 1995819"/>
                  <a:gd name="connsiteX17" fmla="*/ 754538 w 1112940"/>
                  <a:gd name="connsiteY17" fmla="*/ 1517977 h 1995819"/>
                  <a:gd name="connsiteX18" fmla="*/ 702215 w 1112940"/>
                  <a:gd name="connsiteY18" fmla="*/ 1767132 h 1995819"/>
                  <a:gd name="connsiteX19" fmla="*/ 570163 w 1112940"/>
                  <a:gd name="connsiteY19" fmla="*/ 1939049 h 1995819"/>
                  <a:gd name="connsiteX20" fmla="*/ 425653 w 1112940"/>
                  <a:gd name="connsiteY20" fmla="*/ 1991372 h 1995819"/>
                  <a:gd name="connsiteX21" fmla="*/ 298584 w 1112940"/>
                  <a:gd name="connsiteY21" fmla="*/ 1981406 h 1995819"/>
                  <a:gd name="connsiteX22" fmla="*/ 144107 w 1112940"/>
                  <a:gd name="connsiteY22" fmla="*/ 1889218 h 1995819"/>
                  <a:gd name="connsiteX23" fmla="*/ 49428 w 1112940"/>
                  <a:gd name="connsiteY23" fmla="*/ 1724776 h 1995819"/>
                  <a:gd name="connsiteX24" fmla="*/ 4580 w 1112940"/>
                  <a:gd name="connsiteY24" fmla="*/ 1550367 h 1995819"/>
                  <a:gd name="connsiteX25" fmla="*/ 4580 w 1112940"/>
                  <a:gd name="connsiteY25" fmla="*/ 1413332 h 1995819"/>
                  <a:gd name="connsiteX26" fmla="*/ 31988 w 1112940"/>
                  <a:gd name="connsiteY26" fmla="*/ 1251381 h 1995819"/>
                  <a:gd name="connsiteX27" fmla="*/ 64378 w 1112940"/>
                  <a:gd name="connsiteY27" fmla="*/ 1156702 h 1995819"/>
                  <a:gd name="connsiteX28" fmla="*/ 129158 w 1112940"/>
                  <a:gd name="connsiteY28" fmla="*/ 1081955 h 1995819"/>
                  <a:gd name="connsiteX29" fmla="*/ 191447 w 1112940"/>
                  <a:gd name="connsiteY29" fmla="*/ 1049565 h 1995819"/>
                  <a:gd name="connsiteX30" fmla="*/ 291109 w 1112940"/>
                  <a:gd name="connsiteY30" fmla="*/ 1042090 h 1995819"/>
                  <a:gd name="connsiteX31" fmla="*/ 413195 w 1112940"/>
                  <a:gd name="connsiteY31" fmla="*/ 1114345 h 1995819"/>
                  <a:gd name="connsiteX32" fmla="*/ 497908 w 1112940"/>
                  <a:gd name="connsiteY32" fmla="*/ 1278788 h 1995819"/>
                  <a:gd name="connsiteX33" fmla="*/ 507874 w 1112940"/>
                  <a:gd name="connsiteY33" fmla="*/ 1485587 h 1995819"/>
                  <a:gd name="connsiteX34" fmla="*/ 465518 w 1112940"/>
                  <a:gd name="connsiteY34" fmla="*/ 1617639 h 1995819"/>
                  <a:gd name="connsiteX35" fmla="*/ 388280 w 1112940"/>
                  <a:gd name="connsiteY35" fmla="*/ 1682419 h 1995819"/>
                  <a:gd name="connsiteX36" fmla="*/ 328482 w 1112940"/>
                  <a:gd name="connsiteY36" fmla="*/ 1689894 h 1995819"/>
                  <a:gd name="connsiteX37" fmla="*/ 273668 w 1112940"/>
                  <a:gd name="connsiteY37" fmla="*/ 1672453 h 1995819"/>
                  <a:gd name="connsiteX38" fmla="*/ 226329 w 1112940"/>
                  <a:gd name="connsiteY38" fmla="*/ 1582757 h 1995819"/>
                  <a:gd name="connsiteX0" fmla="*/ 1036534 w 1112940"/>
                  <a:gd name="connsiteY0" fmla="*/ 905060 h 1994083"/>
                  <a:gd name="connsiteX1" fmla="*/ 954554 w 1112940"/>
                  <a:gd name="connsiteY1" fmla="*/ 642486 h 1994083"/>
                  <a:gd name="connsiteX2" fmla="*/ 927266 w 1112940"/>
                  <a:gd name="connsiteY2" fmla="*/ 582029 h 1994083"/>
                  <a:gd name="connsiteX3" fmla="*/ 1112842 w 1112940"/>
                  <a:gd name="connsiteY3" fmla="*/ 497316 h 1994083"/>
                  <a:gd name="connsiteX4" fmla="*/ 952571 w 1112940"/>
                  <a:gd name="connsiteY4" fmla="*/ 352145 h 1994083"/>
                  <a:gd name="connsiteX5" fmla="*/ 917689 w 1112940"/>
                  <a:gd name="connsiteY5" fmla="*/ 192026 h 1994083"/>
                  <a:gd name="connsiteX6" fmla="*/ 888842 w 1112940"/>
                  <a:gd name="connsiteY6" fmla="*/ 3568 h 1994083"/>
                  <a:gd name="connsiteX7" fmla="*/ 731333 w 1112940"/>
                  <a:gd name="connsiteY7" fmla="*/ 65346 h 1994083"/>
                  <a:gd name="connsiteX8" fmla="*/ 550351 w 1112940"/>
                  <a:gd name="connsiteY8" fmla="*/ 24822 h 1994083"/>
                  <a:gd name="connsiteX9" fmla="*/ 575146 w 1112940"/>
                  <a:gd name="connsiteY9" fmla="*/ 240566 h 1994083"/>
                  <a:gd name="connsiteX10" fmla="*/ 527807 w 1112940"/>
                  <a:gd name="connsiteY10" fmla="*/ 277939 h 1994083"/>
                  <a:gd name="connsiteX11" fmla="*/ 495416 w 1112940"/>
                  <a:gd name="connsiteY11" fmla="*/ 367635 h 1994083"/>
                  <a:gd name="connsiteX12" fmla="*/ 490433 w 1112940"/>
                  <a:gd name="connsiteY12" fmla="*/ 459822 h 1994083"/>
                  <a:gd name="connsiteX13" fmla="*/ 515349 w 1112940"/>
                  <a:gd name="connsiteY13" fmla="*/ 634231 h 1994083"/>
                  <a:gd name="connsiteX14" fmla="*/ 585112 w 1112940"/>
                  <a:gd name="connsiteY14" fmla="*/ 831064 h 1994083"/>
                  <a:gd name="connsiteX15" fmla="*/ 694741 w 1112940"/>
                  <a:gd name="connsiteY15" fmla="*/ 1060287 h 1994083"/>
                  <a:gd name="connsiteX16" fmla="*/ 744572 w 1112940"/>
                  <a:gd name="connsiteY16" fmla="*/ 1244662 h 1994083"/>
                  <a:gd name="connsiteX17" fmla="*/ 754538 w 1112940"/>
                  <a:gd name="connsiteY17" fmla="*/ 1516241 h 1994083"/>
                  <a:gd name="connsiteX18" fmla="*/ 702215 w 1112940"/>
                  <a:gd name="connsiteY18" fmla="*/ 1765396 h 1994083"/>
                  <a:gd name="connsiteX19" fmla="*/ 570163 w 1112940"/>
                  <a:gd name="connsiteY19" fmla="*/ 1937313 h 1994083"/>
                  <a:gd name="connsiteX20" fmla="*/ 425653 w 1112940"/>
                  <a:gd name="connsiteY20" fmla="*/ 1989636 h 1994083"/>
                  <a:gd name="connsiteX21" fmla="*/ 298584 w 1112940"/>
                  <a:gd name="connsiteY21" fmla="*/ 1979670 h 1994083"/>
                  <a:gd name="connsiteX22" fmla="*/ 144107 w 1112940"/>
                  <a:gd name="connsiteY22" fmla="*/ 1887482 h 1994083"/>
                  <a:gd name="connsiteX23" fmla="*/ 49428 w 1112940"/>
                  <a:gd name="connsiteY23" fmla="*/ 1723040 h 1994083"/>
                  <a:gd name="connsiteX24" fmla="*/ 4580 w 1112940"/>
                  <a:gd name="connsiteY24" fmla="*/ 1548631 h 1994083"/>
                  <a:gd name="connsiteX25" fmla="*/ 4580 w 1112940"/>
                  <a:gd name="connsiteY25" fmla="*/ 1411596 h 1994083"/>
                  <a:gd name="connsiteX26" fmla="*/ 31988 w 1112940"/>
                  <a:gd name="connsiteY26" fmla="*/ 1249645 h 1994083"/>
                  <a:gd name="connsiteX27" fmla="*/ 64378 w 1112940"/>
                  <a:gd name="connsiteY27" fmla="*/ 1154966 h 1994083"/>
                  <a:gd name="connsiteX28" fmla="*/ 129158 w 1112940"/>
                  <a:gd name="connsiteY28" fmla="*/ 1080219 h 1994083"/>
                  <a:gd name="connsiteX29" fmla="*/ 191447 w 1112940"/>
                  <a:gd name="connsiteY29" fmla="*/ 1047829 h 1994083"/>
                  <a:gd name="connsiteX30" fmla="*/ 291109 w 1112940"/>
                  <a:gd name="connsiteY30" fmla="*/ 1040354 h 1994083"/>
                  <a:gd name="connsiteX31" fmla="*/ 413195 w 1112940"/>
                  <a:gd name="connsiteY31" fmla="*/ 1112609 h 1994083"/>
                  <a:gd name="connsiteX32" fmla="*/ 497908 w 1112940"/>
                  <a:gd name="connsiteY32" fmla="*/ 1277052 h 1994083"/>
                  <a:gd name="connsiteX33" fmla="*/ 507874 w 1112940"/>
                  <a:gd name="connsiteY33" fmla="*/ 1483851 h 1994083"/>
                  <a:gd name="connsiteX34" fmla="*/ 465518 w 1112940"/>
                  <a:gd name="connsiteY34" fmla="*/ 1615903 h 1994083"/>
                  <a:gd name="connsiteX35" fmla="*/ 388280 w 1112940"/>
                  <a:gd name="connsiteY35" fmla="*/ 1680683 h 1994083"/>
                  <a:gd name="connsiteX36" fmla="*/ 328482 w 1112940"/>
                  <a:gd name="connsiteY36" fmla="*/ 1688158 h 1994083"/>
                  <a:gd name="connsiteX37" fmla="*/ 273668 w 1112940"/>
                  <a:gd name="connsiteY37" fmla="*/ 1670717 h 1994083"/>
                  <a:gd name="connsiteX38" fmla="*/ 226329 w 1112940"/>
                  <a:gd name="connsiteY38" fmla="*/ 1581021 h 1994083"/>
                  <a:gd name="connsiteX0" fmla="*/ 1036534 w 1112940"/>
                  <a:gd name="connsiteY0" fmla="*/ 890161 h 1979184"/>
                  <a:gd name="connsiteX1" fmla="*/ 954554 w 1112940"/>
                  <a:gd name="connsiteY1" fmla="*/ 627587 h 1979184"/>
                  <a:gd name="connsiteX2" fmla="*/ 927266 w 1112940"/>
                  <a:gd name="connsiteY2" fmla="*/ 567130 h 1979184"/>
                  <a:gd name="connsiteX3" fmla="*/ 1112842 w 1112940"/>
                  <a:gd name="connsiteY3" fmla="*/ 482417 h 1979184"/>
                  <a:gd name="connsiteX4" fmla="*/ 952571 w 1112940"/>
                  <a:gd name="connsiteY4" fmla="*/ 337246 h 1979184"/>
                  <a:gd name="connsiteX5" fmla="*/ 917689 w 1112940"/>
                  <a:gd name="connsiteY5" fmla="*/ 177127 h 1979184"/>
                  <a:gd name="connsiteX6" fmla="*/ 731333 w 1112940"/>
                  <a:gd name="connsiteY6" fmla="*/ 50447 h 1979184"/>
                  <a:gd name="connsiteX7" fmla="*/ 550351 w 1112940"/>
                  <a:gd name="connsiteY7" fmla="*/ 9923 h 1979184"/>
                  <a:gd name="connsiteX8" fmla="*/ 575146 w 1112940"/>
                  <a:gd name="connsiteY8" fmla="*/ 225667 h 1979184"/>
                  <a:gd name="connsiteX9" fmla="*/ 527807 w 1112940"/>
                  <a:gd name="connsiteY9" fmla="*/ 263040 h 1979184"/>
                  <a:gd name="connsiteX10" fmla="*/ 495416 w 1112940"/>
                  <a:gd name="connsiteY10" fmla="*/ 352736 h 1979184"/>
                  <a:gd name="connsiteX11" fmla="*/ 490433 w 1112940"/>
                  <a:gd name="connsiteY11" fmla="*/ 444923 h 1979184"/>
                  <a:gd name="connsiteX12" fmla="*/ 515349 w 1112940"/>
                  <a:gd name="connsiteY12" fmla="*/ 619332 h 1979184"/>
                  <a:gd name="connsiteX13" fmla="*/ 585112 w 1112940"/>
                  <a:gd name="connsiteY13" fmla="*/ 816165 h 1979184"/>
                  <a:gd name="connsiteX14" fmla="*/ 694741 w 1112940"/>
                  <a:gd name="connsiteY14" fmla="*/ 1045388 h 1979184"/>
                  <a:gd name="connsiteX15" fmla="*/ 744572 w 1112940"/>
                  <a:gd name="connsiteY15" fmla="*/ 1229763 h 1979184"/>
                  <a:gd name="connsiteX16" fmla="*/ 754538 w 1112940"/>
                  <a:gd name="connsiteY16" fmla="*/ 1501342 h 1979184"/>
                  <a:gd name="connsiteX17" fmla="*/ 702215 w 1112940"/>
                  <a:gd name="connsiteY17" fmla="*/ 1750497 h 1979184"/>
                  <a:gd name="connsiteX18" fmla="*/ 570163 w 1112940"/>
                  <a:gd name="connsiteY18" fmla="*/ 1922414 h 1979184"/>
                  <a:gd name="connsiteX19" fmla="*/ 425653 w 1112940"/>
                  <a:gd name="connsiteY19" fmla="*/ 1974737 h 1979184"/>
                  <a:gd name="connsiteX20" fmla="*/ 298584 w 1112940"/>
                  <a:gd name="connsiteY20" fmla="*/ 1964771 h 1979184"/>
                  <a:gd name="connsiteX21" fmla="*/ 144107 w 1112940"/>
                  <a:gd name="connsiteY21" fmla="*/ 1872583 h 1979184"/>
                  <a:gd name="connsiteX22" fmla="*/ 49428 w 1112940"/>
                  <a:gd name="connsiteY22" fmla="*/ 1708141 h 1979184"/>
                  <a:gd name="connsiteX23" fmla="*/ 4580 w 1112940"/>
                  <a:gd name="connsiteY23" fmla="*/ 1533732 h 1979184"/>
                  <a:gd name="connsiteX24" fmla="*/ 4580 w 1112940"/>
                  <a:gd name="connsiteY24" fmla="*/ 1396697 h 1979184"/>
                  <a:gd name="connsiteX25" fmla="*/ 31988 w 1112940"/>
                  <a:gd name="connsiteY25" fmla="*/ 1234746 h 1979184"/>
                  <a:gd name="connsiteX26" fmla="*/ 64378 w 1112940"/>
                  <a:gd name="connsiteY26" fmla="*/ 1140067 h 1979184"/>
                  <a:gd name="connsiteX27" fmla="*/ 129158 w 1112940"/>
                  <a:gd name="connsiteY27" fmla="*/ 1065320 h 1979184"/>
                  <a:gd name="connsiteX28" fmla="*/ 191447 w 1112940"/>
                  <a:gd name="connsiteY28" fmla="*/ 1032930 h 1979184"/>
                  <a:gd name="connsiteX29" fmla="*/ 291109 w 1112940"/>
                  <a:gd name="connsiteY29" fmla="*/ 1025455 h 1979184"/>
                  <a:gd name="connsiteX30" fmla="*/ 413195 w 1112940"/>
                  <a:gd name="connsiteY30" fmla="*/ 1097710 h 1979184"/>
                  <a:gd name="connsiteX31" fmla="*/ 497908 w 1112940"/>
                  <a:gd name="connsiteY31" fmla="*/ 1262153 h 1979184"/>
                  <a:gd name="connsiteX32" fmla="*/ 507874 w 1112940"/>
                  <a:gd name="connsiteY32" fmla="*/ 1468952 h 1979184"/>
                  <a:gd name="connsiteX33" fmla="*/ 465518 w 1112940"/>
                  <a:gd name="connsiteY33" fmla="*/ 1601004 h 1979184"/>
                  <a:gd name="connsiteX34" fmla="*/ 388280 w 1112940"/>
                  <a:gd name="connsiteY34" fmla="*/ 1665784 h 1979184"/>
                  <a:gd name="connsiteX35" fmla="*/ 328482 w 1112940"/>
                  <a:gd name="connsiteY35" fmla="*/ 1673259 h 1979184"/>
                  <a:gd name="connsiteX36" fmla="*/ 273668 w 1112940"/>
                  <a:gd name="connsiteY36" fmla="*/ 1655818 h 1979184"/>
                  <a:gd name="connsiteX37" fmla="*/ 226329 w 1112940"/>
                  <a:gd name="connsiteY37" fmla="*/ 1566122 h 1979184"/>
                  <a:gd name="connsiteX0" fmla="*/ 1036534 w 1112940"/>
                  <a:gd name="connsiteY0" fmla="*/ 880626 h 1969649"/>
                  <a:gd name="connsiteX1" fmla="*/ 954554 w 1112940"/>
                  <a:gd name="connsiteY1" fmla="*/ 618052 h 1969649"/>
                  <a:gd name="connsiteX2" fmla="*/ 927266 w 1112940"/>
                  <a:gd name="connsiteY2" fmla="*/ 557595 h 1969649"/>
                  <a:gd name="connsiteX3" fmla="*/ 1112842 w 1112940"/>
                  <a:gd name="connsiteY3" fmla="*/ 472882 h 1969649"/>
                  <a:gd name="connsiteX4" fmla="*/ 952571 w 1112940"/>
                  <a:gd name="connsiteY4" fmla="*/ 327711 h 1969649"/>
                  <a:gd name="connsiteX5" fmla="*/ 917689 w 1112940"/>
                  <a:gd name="connsiteY5" fmla="*/ 167592 h 1969649"/>
                  <a:gd name="connsiteX6" fmla="*/ 550351 w 1112940"/>
                  <a:gd name="connsiteY6" fmla="*/ 388 h 1969649"/>
                  <a:gd name="connsiteX7" fmla="*/ 575146 w 1112940"/>
                  <a:gd name="connsiteY7" fmla="*/ 216132 h 1969649"/>
                  <a:gd name="connsiteX8" fmla="*/ 527807 w 1112940"/>
                  <a:gd name="connsiteY8" fmla="*/ 253505 h 1969649"/>
                  <a:gd name="connsiteX9" fmla="*/ 495416 w 1112940"/>
                  <a:gd name="connsiteY9" fmla="*/ 343201 h 1969649"/>
                  <a:gd name="connsiteX10" fmla="*/ 490433 w 1112940"/>
                  <a:gd name="connsiteY10" fmla="*/ 435388 h 1969649"/>
                  <a:gd name="connsiteX11" fmla="*/ 515349 w 1112940"/>
                  <a:gd name="connsiteY11" fmla="*/ 609797 h 1969649"/>
                  <a:gd name="connsiteX12" fmla="*/ 585112 w 1112940"/>
                  <a:gd name="connsiteY12" fmla="*/ 806630 h 1969649"/>
                  <a:gd name="connsiteX13" fmla="*/ 694741 w 1112940"/>
                  <a:gd name="connsiteY13" fmla="*/ 1035853 h 1969649"/>
                  <a:gd name="connsiteX14" fmla="*/ 744572 w 1112940"/>
                  <a:gd name="connsiteY14" fmla="*/ 1220228 h 1969649"/>
                  <a:gd name="connsiteX15" fmla="*/ 754538 w 1112940"/>
                  <a:gd name="connsiteY15" fmla="*/ 1491807 h 1969649"/>
                  <a:gd name="connsiteX16" fmla="*/ 702215 w 1112940"/>
                  <a:gd name="connsiteY16" fmla="*/ 1740962 h 1969649"/>
                  <a:gd name="connsiteX17" fmla="*/ 570163 w 1112940"/>
                  <a:gd name="connsiteY17" fmla="*/ 1912879 h 1969649"/>
                  <a:gd name="connsiteX18" fmla="*/ 425653 w 1112940"/>
                  <a:gd name="connsiteY18" fmla="*/ 1965202 h 1969649"/>
                  <a:gd name="connsiteX19" fmla="*/ 298584 w 1112940"/>
                  <a:gd name="connsiteY19" fmla="*/ 1955236 h 1969649"/>
                  <a:gd name="connsiteX20" fmla="*/ 144107 w 1112940"/>
                  <a:gd name="connsiteY20" fmla="*/ 1863048 h 1969649"/>
                  <a:gd name="connsiteX21" fmla="*/ 49428 w 1112940"/>
                  <a:gd name="connsiteY21" fmla="*/ 1698606 h 1969649"/>
                  <a:gd name="connsiteX22" fmla="*/ 4580 w 1112940"/>
                  <a:gd name="connsiteY22" fmla="*/ 1524197 h 1969649"/>
                  <a:gd name="connsiteX23" fmla="*/ 4580 w 1112940"/>
                  <a:gd name="connsiteY23" fmla="*/ 1387162 h 1969649"/>
                  <a:gd name="connsiteX24" fmla="*/ 31988 w 1112940"/>
                  <a:gd name="connsiteY24" fmla="*/ 1225211 h 1969649"/>
                  <a:gd name="connsiteX25" fmla="*/ 64378 w 1112940"/>
                  <a:gd name="connsiteY25" fmla="*/ 1130532 h 1969649"/>
                  <a:gd name="connsiteX26" fmla="*/ 129158 w 1112940"/>
                  <a:gd name="connsiteY26" fmla="*/ 1055785 h 1969649"/>
                  <a:gd name="connsiteX27" fmla="*/ 191447 w 1112940"/>
                  <a:gd name="connsiteY27" fmla="*/ 1023395 h 1969649"/>
                  <a:gd name="connsiteX28" fmla="*/ 291109 w 1112940"/>
                  <a:gd name="connsiteY28" fmla="*/ 1015920 h 1969649"/>
                  <a:gd name="connsiteX29" fmla="*/ 413195 w 1112940"/>
                  <a:gd name="connsiteY29" fmla="*/ 1088175 h 1969649"/>
                  <a:gd name="connsiteX30" fmla="*/ 497908 w 1112940"/>
                  <a:gd name="connsiteY30" fmla="*/ 1252618 h 1969649"/>
                  <a:gd name="connsiteX31" fmla="*/ 507874 w 1112940"/>
                  <a:gd name="connsiteY31" fmla="*/ 1459417 h 1969649"/>
                  <a:gd name="connsiteX32" fmla="*/ 465518 w 1112940"/>
                  <a:gd name="connsiteY32" fmla="*/ 1591469 h 1969649"/>
                  <a:gd name="connsiteX33" fmla="*/ 388280 w 1112940"/>
                  <a:gd name="connsiteY33" fmla="*/ 1656249 h 1969649"/>
                  <a:gd name="connsiteX34" fmla="*/ 328482 w 1112940"/>
                  <a:gd name="connsiteY34" fmla="*/ 1663724 h 1969649"/>
                  <a:gd name="connsiteX35" fmla="*/ 273668 w 1112940"/>
                  <a:gd name="connsiteY35" fmla="*/ 1646283 h 1969649"/>
                  <a:gd name="connsiteX36" fmla="*/ 226329 w 1112940"/>
                  <a:gd name="connsiteY36" fmla="*/ 1556587 h 1969649"/>
                  <a:gd name="connsiteX0" fmla="*/ 1036534 w 1113021"/>
                  <a:gd name="connsiteY0" fmla="*/ 881501 h 1970524"/>
                  <a:gd name="connsiteX1" fmla="*/ 954554 w 1113021"/>
                  <a:gd name="connsiteY1" fmla="*/ 618927 h 1970524"/>
                  <a:gd name="connsiteX2" fmla="*/ 927266 w 1113021"/>
                  <a:gd name="connsiteY2" fmla="*/ 558470 h 1970524"/>
                  <a:gd name="connsiteX3" fmla="*/ 1112842 w 1113021"/>
                  <a:gd name="connsiteY3" fmla="*/ 473757 h 1970524"/>
                  <a:gd name="connsiteX4" fmla="*/ 952571 w 1113021"/>
                  <a:gd name="connsiteY4" fmla="*/ 328586 h 1970524"/>
                  <a:gd name="connsiteX5" fmla="*/ 550351 w 1113021"/>
                  <a:gd name="connsiteY5" fmla="*/ 1263 h 1970524"/>
                  <a:gd name="connsiteX6" fmla="*/ 575146 w 1113021"/>
                  <a:gd name="connsiteY6" fmla="*/ 217007 h 1970524"/>
                  <a:gd name="connsiteX7" fmla="*/ 527807 w 1113021"/>
                  <a:gd name="connsiteY7" fmla="*/ 254380 h 1970524"/>
                  <a:gd name="connsiteX8" fmla="*/ 495416 w 1113021"/>
                  <a:gd name="connsiteY8" fmla="*/ 344076 h 1970524"/>
                  <a:gd name="connsiteX9" fmla="*/ 490433 w 1113021"/>
                  <a:gd name="connsiteY9" fmla="*/ 436263 h 1970524"/>
                  <a:gd name="connsiteX10" fmla="*/ 515349 w 1113021"/>
                  <a:gd name="connsiteY10" fmla="*/ 610672 h 1970524"/>
                  <a:gd name="connsiteX11" fmla="*/ 585112 w 1113021"/>
                  <a:gd name="connsiteY11" fmla="*/ 807505 h 1970524"/>
                  <a:gd name="connsiteX12" fmla="*/ 694741 w 1113021"/>
                  <a:gd name="connsiteY12" fmla="*/ 1036728 h 1970524"/>
                  <a:gd name="connsiteX13" fmla="*/ 744572 w 1113021"/>
                  <a:gd name="connsiteY13" fmla="*/ 1221103 h 1970524"/>
                  <a:gd name="connsiteX14" fmla="*/ 754538 w 1113021"/>
                  <a:gd name="connsiteY14" fmla="*/ 1492682 h 1970524"/>
                  <a:gd name="connsiteX15" fmla="*/ 702215 w 1113021"/>
                  <a:gd name="connsiteY15" fmla="*/ 1741837 h 1970524"/>
                  <a:gd name="connsiteX16" fmla="*/ 570163 w 1113021"/>
                  <a:gd name="connsiteY16" fmla="*/ 1913754 h 1970524"/>
                  <a:gd name="connsiteX17" fmla="*/ 425653 w 1113021"/>
                  <a:gd name="connsiteY17" fmla="*/ 1966077 h 1970524"/>
                  <a:gd name="connsiteX18" fmla="*/ 298584 w 1113021"/>
                  <a:gd name="connsiteY18" fmla="*/ 1956111 h 1970524"/>
                  <a:gd name="connsiteX19" fmla="*/ 144107 w 1113021"/>
                  <a:gd name="connsiteY19" fmla="*/ 1863923 h 1970524"/>
                  <a:gd name="connsiteX20" fmla="*/ 49428 w 1113021"/>
                  <a:gd name="connsiteY20" fmla="*/ 1699481 h 1970524"/>
                  <a:gd name="connsiteX21" fmla="*/ 4580 w 1113021"/>
                  <a:gd name="connsiteY21" fmla="*/ 1525072 h 1970524"/>
                  <a:gd name="connsiteX22" fmla="*/ 4580 w 1113021"/>
                  <a:gd name="connsiteY22" fmla="*/ 1388037 h 1970524"/>
                  <a:gd name="connsiteX23" fmla="*/ 31988 w 1113021"/>
                  <a:gd name="connsiteY23" fmla="*/ 1226086 h 1970524"/>
                  <a:gd name="connsiteX24" fmla="*/ 64378 w 1113021"/>
                  <a:gd name="connsiteY24" fmla="*/ 1131407 h 1970524"/>
                  <a:gd name="connsiteX25" fmla="*/ 129158 w 1113021"/>
                  <a:gd name="connsiteY25" fmla="*/ 1056660 h 1970524"/>
                  <a:gd name="connsiteX26" fmla="*/ 191447 w 1113021"/>
                  <a:gd name="connsiteY26" fmla="*/ 1024270 h 1970524"/>
                  <a:gd name="connsiteX27" fmla="*/ 291109 w 1113021"/>
                  <a:gd name="connsiteY27" fmla="*/ 1016795 h 1970524"/>
                  <a:gd name="connsiteX28" fmla="*/ 413195 w 1113021"/>
                  <a:gd name="connsiteY28" fmla="*/ 1089050 h 1970524"/>
                  <a:gd name="connsiteX29" fmla="*/ 497908 w 1113021"/>
                  <a:gd name="connsiteY29" fmla="*/ 1253493 h 1970524"/>
                  <a:gd name="connsiteX30" fmla="*/ 507874 w 1113021"/>
                  <a:gd name="connsiteY30" fmla="*/ 1460292 h 1970524"/>
                  <a:gd name="connsiteX31" fmla="*/ 465518 w 1113021"/>
                  <a:gd name="connsiteY31" fmla="*/ 1592344 h 1970524"/>
                  <a:gd name="connsiteX32" fmla="*/ 388280 w 1113021"/>
                  <a:gd name="connsiteY32" fmla="*/ 1657124 h 1970524"/>
                  <a:gd name="connsiteX33" fmla="*/ 328482 w 1113021"/>
                  <a:gd name="connsiteY33" fmla="*/ 1664599 h 1970524"/>
                  <a:gd name="connsiteX34" fmla="*/ 273668 w 1113021"/>
                  <a:gd name="connsiteY34" fmla="*/ 1647158 h 1970524"/>
                  <a:gd name="connsiteX35" fmla="*/ 226329 w 1113021"/>
                  <a:gd name="connsiteY35" fmla="*/ 1557462 h 1970524"/>
                  <a:gd name="connsiteX0" fmla="*/ 1036534 w 1113021"/>
                  <a:gd name="connsiteY0" fmla="*/ 881501 h 1970524"/>
                  <a:gd name="connsiteX1" fmla="*/ 927266 w 1113021"/>
                  <a:gd name="connsiteY1" fmla="*/ 558470 h 1970524"/>
                  <a:gd name="connsiteX2" fmla="*/ 1112842 w 1113021"/>
                  <a:gd name="connsiteY2" fmla="*/ 473757 h 1970524"/>
                  <a:gd name="connsiteX3" fmla="*/ 952571 w 1113021"/>
                  <a:gd name="connsiteY3" fmla="*/ 328586 h 1970524"/>
                  <a:gd name="connsiteX4" fmla="*/ 550351 w 1113021"/>
                  <a:gd name="connsiteY4" fmla="*/ 1263 h 1970524"/>
                  <a:gd name="connsiteX5" fmla="*/ 575146 w 1113021"/>
                  <a:gd name="connsiteY5" fmla="*/ 217007 h 1970524"/>
                  <a:gd name="connsiteX6" fmla="*/ 527807 w 1113021"/>
                  <a:gd name="connsiteY6" fmla="*/ 254380 h 1970524"/>
                  <a:gd name="connsiteX7" fmla="*/ 495416 w 1113021"/>
                  <a:gd name="connsiteY7" fmla="*/ 344076 h 1970524"/>
                  <a:gd name="connsiteX8" fmla="*/ 490433 w 1113021"/>
                  <a:gd name="connsiteY8" fmla="*/ 436263 h 1970524"/>
                  <a:gd name="connsiteX9" fmla="*/ 515349 w 1113021"/>
                  <a:gd name="connsiteY9" fmla="*/ 610672 h 1970524"/>
                  <a:gd name="connsiteX10" fmla="*/ 585112 w 1113021"/>
                  <a:gd name="connsiteY10" fmla="*/ 807505 h 1970524"/>
                  <a:gd name="connsiteX11" fmla="*/ 694741 w 1113021"/>
                  <a:gd name="connsiteY11" fmla="*/ 1036728 h 1970524"/>
                  <a:gd name="connsiteX12" fmla="*/ 744572 w 1113021"/>
                  <a:gd name="connsiteY12" fmla="*/ 1221103 h 1970524"/>
                  <a:gd name="connsiteX13" fmla="*/ 754538 w 1113021"/>
                  <a:gd name="connsiteY13" fmla="*/ 1492682 h 1970524"/>
                  <a:gd name="connsiteX14" fmla="*/ 702215 w 1113021"/>
                  <a:gd name="connsiteY14" fmla="*/ 1741837 h 1970524"/>
                  <a:gd name="connsiteX15" fmla="*/ 570163 w 1113021"/>
                  <a:gd name="connsiteY15" fmla="*/ 1913754 h 1970524"/>
                  <a:gd name="connsiteX16" fmla="*/ 425653 w 1113021"/>
                  <a:gd name="connsiteY16" fmla="*/ 1966077 h 1970524"/>
                  <a:gd name="connsiteX17" fmla="*/ 298584 w 1113021"/>
                  <a:gd name="connsiteY17" fmla="*/ 1956111 h 1970524"/>
                  <a:gd name="connsiteX18" fmla="*/ 144107 w 1113021"/>
                  <a:gd name="connsiteY18" fmla="*/ 1863923 h 1970524"/>
                  <a:gd name="connsiteX19" fmla="*/ 49428 w 1113021"/>
                  <a:gd name="connsiteY19" fmla="*/ 1699481 h 1970524"/>
                  <a:gd name="connsiteX20" fmla="*/ 4580 w 1113021"/>
                  <a:gd name="connsiteY20" fmla="*/ 1525072 h 1970524"/>
                  <a:gd name="connsiteX21" fmla="*/ 4580 w 1113021"/>
                  <a:gd name="connsiteY21" fmla="*/ 1388037 h 1970524"/>
                  <a:gd name="connsiteX22" fmla="*/ 31988 w 1113021"/>
                  <a:gd name="connsiteY22" fmla="*/ 1226086 h 1970524"/>
                  <a:gd name="connsiteX23" fmla="*/ 64378 w 1113021"/>
                  <a:gd name="connsiteY23" fmla="*/ 1131407 h 1970524"/>
                  <a:gd name="connsiteX24" fmla="*/ 129158 w 1113021"/>
                  <a:gd name="connsiteY24" fmla="*/ 1056660 h 1970524"/>
                  <a:gd name="connsiteX25" fmla="*/ 191447 w 1113021"/>
                  <a:gd name="connsiteY25" fmla="*/ 1024270 h 1970524"/>
                  <a:gd name="connsiteX26" fmla="*/ 291109 w 1113021"/>
                  <a:gd name="connsiteY26" fmla="*/ 1016795 h 1970524"/>
                  <a:gd name="connsiteX27" fmla="*/ 413195 w 1113021"/>
                  <a:gd name="connsiteY27" fmla="*/ 1089050 h 1970524"/>
                  <a:gd name="connsiteX28" fmla="*/ 497908 w 1113021"/>
                  <a:gd name="connsiteY28" fmla="*/ 1253493 h 1970524"/>
                  <a:gd name="connsiteX29" fmla="*/ 507874 w 1113021"/>
                  <a:gd name="connsiteY29" fmla="*/ 1460292 h 1970524"/>
                  <a:gd name="connsiteX30" fmla="*/ 465518 w 1113021"/>
                  <a:gd name="connsiteY30" fmla="*/ 1592344 h 1970524"/>
                  <a:gd name="connsiteX31" fmla="*/ 388280 w 1113021"/>
                  <a:gd name="connsiteY31" fmla="*/ 1657124 h 1970524"/>
                  <a:gd name="connsiteX32" fmla="*/ 328482 w 1113021"/>
                  <a:gd name="connsiteY32" fmla="*/ 1664599 h 1970524"/>
                  <a:gd name="connsiteX33" fmla="*/ 273668 w 1113021"/>
                  <a:gd name="connsiteY33" fmla="*/ 1647158 h 1970524"/>
                  <a:gd name="connsiteX34" fmla="*/ 226329 w 1113021"/>
                  <a:gd name="connsiteY34" fmla="*/ 1557462 h 1970524"/>
                  <a:gd name="connsiteX0" fmla="*/ 1036534 w 1114584"/>
                  <a:gd name="connsiteY0" fmla="*/ 881501 h 1970524"/>
                  <a:gd name="connsiteX1" fmla="*/ 1112842 w 1114584"/>
                  <a:gd name="connsiteY1" fmla="*/ 473757 h 1970524"/>
                  <a:gd name="connsiteX2" fmla="*/ 952571 w 1114584"/>
                  <a:gd name="connsiteY2" fmla="*/ 328586 h 1970524"/>
                  <a:gd name="connsiteX3" fmla="*/ 550351 w 1114584"/>
                  <a:gd name="connsiteY3" fmla="*/ 1263 h 1970524"/>
                  <a:gd name="connsiteX4" fmla="*/ 575146 w 1114584"/>
                  <a:gd name="connsiteY4" fmla="*/ 217007 h 1970524"/>
                  <a:gd name="connsiteX5" fmla="*/ 527807 w 1114584"/>
                  <a:gd name="connsiteY5" fmla="*/ 254380 h 1970524"/>
                  <a:gd name="connsiteX6" fmla="*/ 495416 w 1114584"/>
                  <a:gd name="connsiteY6" fmla="*/ 344076 h 1970524"/>
                  <a:gd name="connsiteX7" fmla="*/ 490433 w 1114584"/>
                  <a:gd name="connsiteY7" fmla="*/ 436263 h 1970524"/>
                  <a:gd name="connsiteX8" fmla="*/ 515349 w 1114584"/>
                  <a:gd name="connsiteY8" fmla="*/ 610672 h 1970524"/>
                  <a:gd name="connsiteX9" fmla="*/ 585112 w 1114584"/>
                  <a:gd name="connsiteY9" fmla="*/ 807505 h 1970524"/>
                  <a:gd name="connsiteX10" fmla="*/ 694741 w 1114584"/>
                  <a:gd name="connsiteY10" fmla="*/ 1036728 h 1970524"/>
                  <a:gd name="connsiteX11" fmla="*/ 744572 w 1114584"/>
                  <a:gd name="connsiteY11" fmla="*/ 1221103 h 1970524"/>
                  <a:gd name="connsiteX12" fmla="*/ 754538 w 1114584"/>
                  <a:gd name="connsiteY12" fmla="*/ 1492682 h 1970524"/>
                  <a:gd name="connsiteX13" fmla="*/ 702215 w 1114584"/>
                  <a:gd name="connsiteY13" fmla="*/ 1741837 h 1970524"/>
                  <a:gd name="connsiteX14" fmla="*/ 570163 w 1114584"/>
                  <a:gd name="connsiteY14" fmla="*/ 1913754 h 1970524"/>
                  <a:gd name="connsiteX15" fmla="*/ 425653 w 1114584"/>
                  <a:gd name="connsiteY15" fmla="*/ 1966077 h 1970524"/>
                  <a:gd name="connsiteX16" fmla="*/ 298584 w 1114584"/>
                  <a:gd name="connsiteY16" fmla="*/ 1956111 h 1970524"/>
                  <a:gd name="connsiteX17" fmla="*/ 144107 w 1114584"/>
                  <a:gd name="connsiteY17" fmla="*/ 1863923 h 1970524"/>
                  <a:gd name="connsiteX18" fmla="*/ 49428 w 1114584"/>
                  <a:gd name="connsiteY18" fmla="*/ 1699481 h 1970524"/>
                  <a:gd name="connsiteX19" fmla="*/ 4580 w 1114584"/>
                  <a:gd name="connsiteY19" fmla="*/ 1525072 h 1970524"/>
                  <a:gd name="connsiteX20" fmla="*/ 4580 w 1114584"/>
                  <a:gd name="connsiteY20" fmla="*/ 1388037 h 1970524"/>
                  <a:gd name="connsiteX21" fmla="*/ 31988 w 1114584"/>
                  <a:gd name="connsiteY21" fmla="*/ 1226086 h 1970524"/>
                  <a:gd name="connsiteX22" fmla="*/ 64378 w 1114584"/>
                  <a:gd name="connsiteY22" fmla="*/ 1131407 h 1970524"/>
                  <a:gd name="connsiteX23" fmla="*/ 129158 w 1114584"/>
                  <a:gd name="connsiteY23" fmla="*/ 1056660 h 1970524"/>
                  <a:gd name="connsiteX24" fmla="*/ 191447 w 1114584"/>
                  <a:gd name="connsiteY24" fmla="*/ 1024270 h 1970524"/>
                  <a:gd name="connsiteX25" fmla="*/ 291109 w 1114584"/>
                  <a:gd name="connsiteY25" fmla="*/ 1016795 h 1970524"/>
                  <a:gd name="connsiteX26" fmla="*/ 413195 w 1114584"/>
                  <a:gd name="connsiteY26" fmla="*/ 1089050 h 1970524"/>
                  <a:gd name="connsiteX27" fmla="*/ 497908 w 1114584"/>
                  <a:gd name="connsiteY27" fmla="*/ 1253493 h 1970524"/>
                  <a:gd name="connsiteX28" fmla="*/ 507874 w 1114584"/>
                  <a:gd name="connsiteY28" fmla="*/ 1460292 h 1970524"/>
                  <a:gd name="connsiteX29" fmla="*/ 465518 w 1114584"/>
                  <a:gd name="connsiteY29" fmla="*/ 1592344 h 1970524"/>
                  <a:gd name="connsiteX30" fmla="*/ 388280 w 1114584"/>
                  <a:gd name="connsiteY30" fmla="*/ 1657124 h 1970524"/>
                  <a:gd name="connsiteX31" fmla="*/ 328482 w 1114584"/>
                  <a:gd name="connsiteY31" fmla="*/ 1664599 h 1970524"/>
                  <a:gd name="connsiteX32" fmla="*/ 273668 w 1114584"/>
                  <a:gd name="connsiteY32" fmla="*/ 1647158 h 1970524"/>
                  <a:gd name="connsiteX33" fmla="*/ 226329 w 1114584"/>
                  <a:gd name="connsiteY33" fmla="*/ 1557462 h 1970524"/>
                  <a:gd name="connsiteX0" fmla="*/ 1036534 w 1036534"/>
                  <a:gd name="connsiteY0" fmla="*/ 881501 h 1970524"/>
                  <a:gd name="connsiteX1" fmla="*/ 952571 w 1036534"/>
                  <a:gd name="connsiteY1" fmla="*/ 328586 h 1970524"/>
                  <a:gd name="connsiteX2" fmla="*/ 550351 w 1036534"/>
                  <a:gd name="connsiteY2" fmla="*/ 1263 h 1970524"/>
                  <a:gd name="connsiteX3" fmla="*/ 575146 w 1036534"/>
                  <a:gd name="connsiteY3" fmla="*/ 217007 h 1970524"/>
                  <a:gd name="connsiteX4" fmla="*/ 527807 w 1036534"/>
                  <a:gd name="connsiteY4" fmla="*/ 254380 h 1970524"/>
                  <a:gd name="connsiteX5" fmla="*/ 495416 w 1036534"/>
                  <a:gd name="connsiteY5" fmla="*/ 344076 h 1970524"/>
                  <a:gd name="connsiteX6" fmla="*/ 490433 w 1036534"/>
                  <a:gd name="connsiteY6" fmla="*/ 436263 h 1970524"/>
                  <a:gd name="connsiteX7" fmla="*/ 515349 w 1036534"/>
                  <a:gd name="connsiteY7" fmla="*/ 610672 h 1970524"/>
                  <a:gd name="connsiteX8" fmla="*/ 585112 w 1036534"/>
                  <a:gd name="connsiteY8" fmla="*/ 807505 h 1970524"/>
                  <a:gd name="connsiteX9" fmla="*/ 694741 w 1036534"/>
                  <a:gd name="connsiteY9" fmla="*/ 1036728 h 1970524"/>
                  <a:gd name="connsiteX10" fmla="*/ 744572 w 1036534"/>
                  <a:gd name="connsiteY10" fmla="*/ 1221103 h 1970524"/>
                  <a:gd name="connsiteX11" fmla="*/ 754538 w 1036534"/>
                  <a:gd name="connsiteY11" fmla="*/ 1492682 h 1970524"/>
                  <a:gd name="connsiteX12" fmla="*/ 702215 w 1036534"/>
                  <a:gd name="connsiteY12" fmla="*/ 1741837 h 1970524"/>
                  <a:gd name="connsiteX13" fmla="*/ 570163 w 1036534"/>
                  <a:gd name="connsiteY13" fmla="*/ 1913754 h 1970524"/>
                  <a:gd name="connsiteX14" fmla="*/ 425653 w 1036534"/>
                  <a:gd name="connsiteY14" fmla="*/ 1966077 h 1970524"/>
                  <a:gd name="connsiteX15" fmla="*/ 298584 w 1036534"/>
                  <a:gd name="connsiteY15" fmla="*/ 1956111 h 1970524"/>
                  <a:gd name="connsiteX16" fmla="*/ 144107 w 1036534"/>
                  <a:gd name="connsiteY16" fmla="*/ 1863923 h 1970524"/>
                  <a:gd name="connsiteX17" fmla="*/ 49428 w 1036534"/>
                  <a:gd name="connsiteY17" fmla="*/ 1699481 h 1970524"/>
                  <a:gd name="connsiteX18" fmla="*/ 4580 w 1036534"/>
                  <a:gd name="connsiteY18" fmla="*/ 1525072 h 1970524"/>
                  <a:gd name="connsiteX19" fmla="*/ 4580 w 1036534"/>
                  <a:gd name="connsiteY19" fmla="*/ 1388037 h 1970524"/>
                  <a:gd name="connsiteX20" fmla="*/ 31988 w 1036534"/>
                  <a:gd name="connsiteY20" fmla="*/ 1226086 h 1970524"/>
                  <a:gd name="connsiteX21" fmla="*/ 64378 w 1036534"/>
                  <a:gd name="connsiteY21" fmla="*/ 1131407 h 1970524"/>
                  <a:gd name="connsiteX22" fmla="*/ 129158 w 1036534"/>
                  <a:gd name="connsiteY22" fmla="*/ 1056660 h 1970524"/>
                  <a:gd name="connsiteX23" fmla="*/ 191447 w 1036534"/>
                  <a:gd name="connsiteY23" fmla="*/ 1024270 h 1970524"/>
                  <a:gd name="connsiteX24" fmla="*/ 291109 w 1036534"/>
                  <a:gd name="connsiteY24" fmla="*/ 1016795 h 1970524"/>
                  <a:gd name="connsiteX25" fmla="*/ 413195 w 1036534"/>
                  <a:gd name="connsiteY25" fmla="*/ 1089050 h 1970524"/>
                  <a:gd name="connsiteX26" fmla="*/ 497908 w 1036534"/>
                  <a:gd name="connsiteY26" fmla="*/ 1253493 h 1970524"/>
                  <a:gd name="connsiteX27" fmla="*/ 507874 w 1036534"/>
                  <a:gd name="connsiteY27" fmla="*/ 1460292 h 1970524"/>
                  <a:gd name="connsiteX28" fmla="*/ 465518 w 1036534"/>
                  <a:gd name="connsiteY28" fmla="*/ 1592344 h 1970524"/>
                  <a:gd name="connsiteX29" fmla="*/ 388280 w 1036534"/>
                  <a:gd name="connsiteY29" fmla="*/ 1657124 h 1970524"/>
                  <a:gd name="connsiteX30" fmla="*/ 328482 w 1036534"/>
                  <a:gd name="connsiteY30" fmla="*/ 1664599 h 1970524"/>
                  <a:gd name="connsiteX31" fmla="*/ 273668 w 1036534"/>
                  <a:gd name="connsiteY31" fmla="*/ 1647158 h 1970524"/>
                  <a:gd name="connsiteX32" fmla="*/ 226329 w 1036534"/>
                  <a:gd name="connsiteY32" fmla="*/ 1557462 h 1970524"/>
                  <a:gd name="connsiteX0" fmla="*/ 1774664 w 1774664"/>
                  <a:gd name="connsiteY0" fmla="*/ 363708 h 1970524"/>
                  <a:gd name="connsiteX1" fmla="*/ 952571 w 1774664"/>
                  <a:gd name="connsiteY1" fmla="*/ 328586 h 1970524"/>
                  <a:gd name="connsiteX2" fmla="*/ 550351 w 1774664"/>
                  <a:gd name="connsiteY2" fmla="*/ 1263 h 1970524"/>
                  <a:gd name="connsiteX3" fmla="*/ 575146 w 1774664"/>
                  <a:gd name="connsiteY3" fmla="*/ 217007 h 1970524"/>
                  <a:gd name="connsiteX4" fmla="*/ 527807 w 1774664"/>
                  <a:gd name="connsiteY4" fmla="*/ 254380 h 1970524"/>
                  <a:gd name="connsiteX5" fmla="*/ 495416 w 1774664"/>
                  <a:gd name="connsiteY5" fmla="*/ 344076 h 1970524"/>
                  <a:gd name="connsiteX6" fmla="*/ 490433 w 1774664"/>
                  <a:gd name="connsiteY6" fmla="*/ 436263 h 1970524"/>
                  <a:gd name="connsiteX7" fmla="*/ 515349 w 1774664"/>
                  <a:gd name="connsiteY7" fmla="*/ 610672 h 1970524"/>
                  <a:gd name="connsiteX8" fmla="*/ 585112 w 1774664"/>
                  <a:gd name="connsiteY8" fmla="*/ 807505 h 1970524"/>
                  <a:gd name="connsiteX9" fmla="*/ 694741 w 1774664"/>
                  <a:gd name="connsiteY9" fmla="*/ 1036728 h 1970524"/>
                  <a:gd name="connsiteX10" fmla="*/ 744572 w 1774664"/>
                  <a:gd name="connsiteY10" fmla="*/ 1221103 h 1970524"/>
                  <a:gd name="connsiteX11" fmla="*/ 754538 w 1774664"/>
                  <a:gd name="connsiteY11" fmla="*/ 1492682 h 1970524"/>
                  <a:gd name="connsiteX12" fmla="*/ 702215 w 1774664"/>
                  <a:gd name="connsiteY12" fmla="*/ 1741837 h 1970524"/>
                  <a:gd name="connsiteX13" fmla="*/ 570163 w 1774664"/>
                  <a:gd name="connsiteY13" fmla="*/ 1913754 h 1970524"/>
                  <a:gd name="connsiteX14" fmla="*/ 425653 w 1774664"/>
                  <a:gd name="connsiteY14" fmla="*/ 1966077 h 1970524"/>
                  <a:gd name="connsiteX15" fmla="*/ 298584 w 1774664"/>
                  <a:gd name="connsiteY15" fmla="*/ 1956111 h 1970524"/>
                  <a:gd name="connsiteX16" fmla="*/ 144107 w 1774664"/>
                  <a:gd name="connsiteY16" fmla="*/ 1863923 h 1970524"/>
                  <a:gd name="connsiteX17" fmla="*/ 49428 w 1774664"/>
                  <a:gd name="connsiteY17" fmla="*/ 1699481 h 1970524"/>
                  <a:gd name="connsiteX18" fmla="*/ 4580 w 1774664"/>
                  <a:gd name="connsiteY18" fmla="*/ 1525072 h 1970524"/>
                  <a:gd name="connsiteX19" fmla="*/ 4580 w 1774664"/>
                  <a:gd name="connsiteY19" fmla="*/ 1388037 h 1970524"/>
                  <a:gd name="connsiteX20" fmla="*/ 31988 w 1774664"/>
                  <a:gd name="connsiteY20" fmla="*/ 1226086 h 1970524"/>
                  <a:gd name="connsiteX21" fmla="*/ 64378 w 1774664"/>
                  <a:gd name="connsiteY21" fmla="*/ 1131407 h 1970524"/>
                  <a:gd name="connsiteX22" fmla="*/ 129158 w 1774664"/>
                  <a:gd name="connsiteY22" fmla="*/ 1056660 h 1970524"/>
                  <a:gd name="connsiteX23" fmla="*/ 191447 w 1774664"/>
                  <a:gd name="connsiteY23" fmla="*/ 1024270 h 1970524"/>
                  <a:gd name="connsiteX24" fmla="*/ 291109 w 1774664"/>
                  <a:gd name="connsiteY24" fmla="*/ 1016795 h 1970524"/>
                  <a:gd name="connsiteX25" fmla="*/ 413195 w 1774664"/>
                  <a:gd name="connsiteY25" fmla="*/ 1089050 h 1970524"/>
                  <a:gd name="connsiteX26" fmla="*/ 497908 w 1774664"/>
                  <a:gd name="connsiteY26" fmla="*/ 1253493 h 1970524"/>
                  <a:gd name="connsiteX27" fmla="*/ 507874 w 1774664"/>
                  <a:gd name="connsiteY27" fmla="*/ 1460292 h 1970524"/>
                  <a:gd name="connsiteX28" fmla="*/ 465518 w 1774664"/>
                  <a:gd name="connsiteY28" fmla="*/ 1592344 h 1970524"/>
                  <a:gd name="connsiteX29" fmla="*/ 388280 w 1774664"/>
                  <a:gd name="connsiteY29" fmla="*/ 1657124 h 1970524"/>
                  <a:gd name="connsiteX30" fmla="*/ 328482 w 1774664"/>
                  <a:gd name="connsiteY30" fmla="*/ 1664599 h 1970524"/>
                  <a:gd name="connsiteX31" fmla="*/ 273668 w 1774664"/>
                  <a:gd name="connsiteY31" fmla="*/ 1647158 h 1970524"/>
                  <a:gd name="connsiteX32" fmla="*/ 226329 w 1774664"/>
                  <a:gd name="connsiteY32" fmla="*/ 1557462 h 1970524"/>
                  <a:gd name="connsiteX0" fmla="*/ 1774664 w 1774664"/>
                  <a:gd name="connsiteY0" fmla="*/ 523169 h 2129985"/>
                  <a:gd name="connsiteX1" fmla="*/ 1128840 w 1774664"/>
                  <a:gd name="connsiteY1" fmla="*/ 14322 h 2129985"/>
                  <a:gd name="connsiteX2" fmla="*/ 550351 w 1774664"/>
                  <a:gd name="connsiteY2" fmla="*/ 160724 h 2129985"/>
                  <a:gd name="connsiteX3" fmla="*/ 575146 w 1774664"/>
                  <a:gd name="connsiteY3" fmla="*/ 376468 h 2129985"/>
                  <a:gd name="connsiteX4" fmla="*/ 527807 w 1774664"/>
                  <a:gd name="connsiteY4" fmla="*/ 413841 h 2129985"/>
                  <a:gd name="connsiteX5" fmla="*/ 495416 w 1774664"/>
                  <a:gd name="connsiteY5" fmla="*/ 503537 h 2129985"/>
                  <a:gd name="connsiteX6" fmla="*/ 490433 w 1774664"/>
                  <a:gd name="connsiteY6" fmla="*/ 595724 h 2129985"/>
                  <a:gd name="connsiteX7" fmla="*/ 515349 w 1774664"/>
                  <a:gd name="connsiteY7" fmla="*/ 770133 h 2129985"/>
                  <a:gd name="connsiteX8" fmla="*/ 585112 w 1774664"/>
                  <a:gd name="connsiteY8" fmla="*/ 966966 h 2129985"/>
                  <a:gd name="connsiteX9" fmla="*/ 694741 w 1774664"/>
                  <a:gd name="connsiteY9" fmla="*/ 1196189 h 2129985"/>
                  <a:gd name="connsiteX10" fmla="*/ 744572 w 1774664"/>
                  <a:gd name="connsiteY10" fmla="*/ 1380564 h 2129985"/>
                  <a:gd name="connsiteX11" fmla="*/ 754538 w 1774664"/>
                  <a:gd name="connsiteY11" fmla="*/ 1652143 h 2129985"/>
                  <a:gd name="connsiteX12" fmla="*/ 702215 w 1774664"/>
                  <a:gd name="connsiteY12" fmla="*/ 1901298 h 2129985"/>
                  <a:gd name="connsiteX13" fmla="*/ 570163 w 1774664"/>
                  <a:gd name="connsiteY13" fmla="*/ 2073215 h 2129985"/>
                  <a:gd name="connsiteX14" fmla="*/ 425653 w 1774664"/>
                  <a:gd name="connsiteY14" fmla="*/ 2125538 h 2129985"/>
                  <a:gd name="connsiteX15" fmla="*/ 298584 w 1774664"/>
                  <a:gd name="connsiteY15" fmla="*/ 2115572 h 2129985"/>
                  <a:gd name="connsiteX16" fmla="*/ 144107 w 1774664"/>
                  <a:gd name="connsiteY16" fmla="*/ 2023384 h 2129985"/>
                  <a:gd name="connsiteX17" fmla="*/ 49428 w 1774664"/>
                  <a:gd name="connsiteY17" fmla="*/ 1858942 h 2129985"/>
                  <a:gd name="connsiteX18" fmla="*/ 4580 w 1774664"/>
                  <a:gd name="connsiteY18" fmla="*/ 1684533 h 2129985"/>
                  <a:gd name="connsiteX19" fmla="*/ 4580 w 1774664"/>
                  <a:gd name="connsiteY19" fmla="*/ 1547498 h 2129985"/>
                  <a:gd name="connsiteX20" fmla="*/ 31988 w 1774664"/>
                  <a:gd name="connsiteY20" fmla="*/ 1385547 h 2129985"/>
                  <a:gd name="connsiteX21" fmla="*/ 64378 w 1774664"/>
                  <a:gd name="connsiteY21" fmla="*/ 1290868 h 2129985"/>
                  <a:gd name="connsiteX22" fmla="*/ 129158 w 1774664"/>
                  <a:gd name="connsiteY22" fmla="*/ 1216121 h 2129985"/>
                  <a:gd name="connsiteX23" fmla="*/ 191447 w 1774664"/>
                  <a:gd name="connsiteY23" fmla="*/ 1183731 h 2129985"/>
                  <a:gd name="connsiteX24" fmla="*/ 291109 w 1774664"/>
                  <a:gd name="connsiteY24" fmla="*/ 1176256 h 2129985"/>
                  <a:gd name="connsiteX25" fmla="*/ 413195 w 1774664"/>
                  <a:gd name="connsiteY25" fmla="*/ 1248511 h 2129985"/>
                  <a:gd name="connsiteX26" fmla="*/ 497908 w 1774664"/>
                  <a:gd name="connsiteY26" fmla="*/ 1412954 h 2129985"/>
                  <a:gd name="connsiteX27" fmla="*/ 507874 w 1774664"/>
                  <a:gd name="connsiteY27" fmla="*/ 1619753 h 2129985"/>
                  <a:gd name="connsiteX28" fmla="*/ 465518 w 1774664"/>
                  <a:gd name="connsiteY28" fmla="*/ 1751805 h 2129985"/>
                  <a:gd name="connsiteX29" fmla="*/ 388280 w 1774664"/>
                  <a:gd name="connsiteY29" fmla="*/ 1816585 h 2129985"/>
                  <a:gd name="connsiteX30" fmla="*/ 328482 w 1774664"/>
                  <a:gd name="connsiteY30" fmla="*/ 1824060 h 2129985"/>
                  <a:gd name="connsiteX31" fmla="*/ 273668 w 1774664"/>
                  <a:gd name="connsiteY31" fmla="*/ 1806619 h 2129985"/>
                  <a:gd name="connsiteX32" fmla="*/ 226329 w 1774664"/>
                  <a:gd name="connsiteY32" fmla="*/ 1716923 h 2129985"/>
                  <a:gd name="connsiteX0" fmla="*/ 1774664 w 1774664"/>
                  <a:gd name="connsiteY0" fmla="*/ 522682 h 2129498"/>
                  <a:gd name="connsiteX1" fmla="*/ 1128840 w 1774664"/>
                  <a:gd name="connsiteY1" fmla="*/ 13835 h 2129498"/>
                  <a:gd name="connsiteX2" fmla="*/ 550351 w 1774664"/>
                  <a:gd name="connsiteY2" fmla="*/ 160237 h 2129498"/>
                  <a:gd name="connsiteX3" fmla="*/ 498028 w 1774664"/>
                  <a:gd name="connsiteY3" fmla="*/ 331914 h 2129498"/>
                  <a:gd name="connsiteX4" fmla="*/ 527807 w 1774664"/>
                  <a:gd name="connsiteY4" fmla="*/ 413354 h 2129498"/>
                  <a:gd name="connsiteX5" fmla="*/ 495416 w 1774664"/>
                  <a:gd name="connsiteY5" fmla="*/ 503050 h 2129498"/>
                  <a:gd name="connsiteX6" fmla="*/ 490433 w 1774664"/>
                  <a:gd name="connsiteY6" fmla="*/ 595237 h 2129498"/>
                  <a:gd name="connsiteX7" fmla="*/ 515349 w 1774664"/>
                  <a:gd name="connsiteY7" fmla="*/ 769646 h 2129498"/>
                  <a:gd name="connsiteX8" fmla="*/ 585112 w 1774664"/>
                  <a:gd name="connsiteY8" fmla="*/ 966479 h 2129498"/>
                  <a:gd name="connsiteX9" fmla="*/ 694741 w 1774664"/>
                  <a:gd name="connsiteY9" fmla="*/ 1195702 h 2129498"/>
                  <a:gd name="connsiteX10" fmla="*/ 744572 w 1774664"/>
                  <a:gd name="connsiteY10" fmla="*/ 1380077 h 2129498"/>
                  <a:gd name="connsiteX11" fmla="*/ 754538 w 1774664"/>
                  <a:gd name="connsiteY11" fmla="*/ 1651656 h 2129498"/>
                  <a:gd name="connsiteX12" fmla="*/ 702215 w 1774664"/>
                  <a:gd name="connsiteY12" fmla="*/ 1900811 h 2129498"/>
                  <a:gd name="connsiteX13" fmla="*/ 570163 w 1774664"/>
                  <a:gd name="connsiteY13" fmla="*/ 2072728 h 2129498"/>
                  <a:gd name="connsiteX14" fmla="*/ 425653 w 1774664"/>
                  <a:gd name="connsiteY14" fmla="*/ 2125051 h 2129498"/>
                  <a:gd name="connsiteX15" fmla="*/ 298584 w 1774664"/>
                  <a:gd name="connsiteY15" fmla="*/ 2115085 h 2129498"/>
                  <a:gd name="connsiteX16" fmla="*/ 144107 w 1774664"/>
                  <a:gd name="connsiteY16" fmla="*/ 2022897 h 2129498"/>
                  <a:gd name="connsiteX17" fmla="*/ 49428 w 1774664"/>
                  <a:gd name="connsiteY17" fmla="*/ 1858455 h 2129498"/>
                  <a:gd name="connsiteX18" fmla="*/ 4580 w 1774664"/>
                  <a:gd name="connsiteY18" fmla="*/ 1684046 h 2129498"/>
                  <a:gd name="connsiteX19" fmla="*/ 4580 w 1774664"/>
                  <a:gd name="connsiteY19" fmla="*/ 1547011 h 2129498"/>
                  <a:gd name="connsiteX20" fmla="*/ 31988 w 1774664"/>
                  <a:gd name="connsiteY20" fmla="*/ 1385060 h 2129498"/>
                  <a:gd name="connsiteX21" fmla="*/ 64378 w 1774664"/>
                  <a:gd name="connsiteY21" fmla="*/ 1290381 h 2129498"/>
                  <a:gd name="connsiteX22" fmla="*/ 129158 w 1774664"/>
                  <a:gd name="connsiteY22" fmla="*/ 1215634 h 2129498"/>
                  <a:gd name="connsiteX23" fmla="*/ 191447 w 1774664"/>
                  <a:gd name="connsiteY23" fmla="*/ 1183244 h 2129498"/>
                  <a:gd name="connsiteX24" fmla="*/ 291109 w 1774664"/>
                  <a:gd name="connsiteY24" fmla="*/ 1175769 h 2129498"/>
                  <a:gd name="connsiteX25" fmla="*/ 413195 w 1774664"/>
                  <a:gd name="connsiteY25" fmla="*/ 1248024 h 2129498"/>
                  <a:gd name="connsiteX26" fmla="*/ 497908 w 1774664"/>
                  <a:gd name="connsiteY26" fmla="*/ 1412467 h 2129498"/>
                  <a:gd name="connsiteX27" fmla="*/ 507874 w 1774664"/>
                  <a:gd name="connsiteY27" fmla="*/ 1619266 h 2129498"/>
                  <a:gd name="connsiteX28" fmla="*/ 465518 w 1774664"/>
                  <a:gd name="connsiteY28" fmla="*/ 1751318 h 2129498"/>
                  <a:gd name="connsiteX29" fmla="*/ 388280 w 1774664"/>
                  <a:gd name="connsiteY29" fmla="*/ 1816098 h 2129498"/>
                  <a:gd name="connsiteX30" fmla="*/ 328482 w 1774664"/>
                  <a:gd name="connsiteY30" fmla="*/ 1823573 h 2129498"/>
                  <a:gd name="connsiteX31" fmla="*/ 273668 w 1774664"/>
                  <a:gd name="connsiteY31" fmla="*/ 1806132 h 2129498"/>
                  <a:gd name="connsiteX32" fmla="*/ 226329 w 1774664"/>
                  <a:gd name="connsiteY32" fmla="*/ 1716436 h 2129498"/>
                  <a:gd name="connsiteX0" fmla="*/ 1895849 w 1895849"/>
                  <a:gd name="connsiteY0" fmla="*/ 19504 h 2540720"/>
                  <a:gd name="connsiteX1" fmla="*/ 1128840 w 1895849"/>
                  <a:gd name="connsiteY1" fmla="*/ 425057 h 2540720"/>
                  <a:gd name="connsiteX2" fmla="*/ 550351 w 1895849"/>
                  <a:gd name="connsiteY2" fmla="*/ 571459 h 2540720"/>
                  <a:gd name="connsiteX3" fmla="*/ 498028 w 1895849"/>
                  <a:gd name="connsiteY3" fmla="*/ 743136 h 2540720"/>
                  <a:gd name="connsiteX4" fmla="*/ 527807 w 1895849"/>
                  <a:gd name="connsiteY4" fmla="*/ 824576 h 2540720"/>
                  <a:gd name="connsiteX5" fmla="*/ 495416 w 1895849"/>
                  <a:gd name="connsiteY5" fmla="*/ 914272 h 2540720"/>
                  <a:gd name="connsiteX6" fmla="*/ 490433 w 1895849"/>
                  <a:gd name="connsiteY6" fmla="*/ 1006459 h 2540720"/>
                  <a:gd name="connsiteX7" fmla="*/ 515349 w 1895849"/>
                  <a:gd name="connsiteY7" fmla="*/ 1180868 h 2540720"/>
                  <a:gd name="connsiteX8" fmla="*/ 585112 w 1895849"/>
                  <a:gd name="connsiteY8" fmla="*/ 1377701 h 2540720"/>
                  <a:gd name="connsiteX9" fmla="*/ 694741 w 1895849"/>
                  <a:gd name="connsiteY9" fmla="*/ 1606924 h 2540720"/>
                  <a:gd name="connsiteX10" fmla="*/ 744572 w 1895849"/>
                  <a:gd name="connsiteY10" fmla="*/ 1791299 h 2540720"/>
                  <a:gd name="connsiteX11" fmla="*/ 754538 w 1895849"/>
                  <a:gd name="connsiteY11" fmla="*/ 2062878 h 2540720"/>
                  <a:gd name="connsiteX12" fmla="*/ 702215 w 1895849"/>
                  <a:gd name="connsiteY12" fmla="*/ 2312033 h 2540720"/>
                  <a:gd name="connsiteX13" fmla="*/ 570163 w 1895849"/>
                  <a:gd name="connsiteY13" fmla="*/ 2483950 h 2540720"/>
                  <a:gd name="connsiteX14" fmla="*/ 425653 w 1895849"/>
                  <a:gd name="connsiteY14" fmla="*/ 2536273 h 2540720"/>
                  <a:gd name="connsiteX15" fmla="*/ 298584 w 1895849"/>
                  <a:gd name="connsiteY15" fmla="*/ 2526307 h 2540720"/>
                  <a:gd name="connsiteX16" fmla="*/ 144107 w 1895849"/>
                  <a:gd name="connsiteY16" fmla="*/ 2434119 h 2540720"/>
                  <a:gd name="connsiteX17" fmla="*/ 49428 w 1895849"/>
                  <a:gd name="connsiteY17" fmla="*/ 2269677 h 2540720"/>
                  <a:gd name="connsiteX18" fmla="*/ 4580 w 1895849"/>
                  <a:gd name="connsiteY18" fmla="*/ 2095268 h 2540720"/>
                  <a:gd name="connsiteX19" fmla="*/ 4580 w 1895849"/>
                  <a:gd name="connsiteY19" fmla="*/ 1958233 h 2540720"/>
                  <a:gd name="connsiteX20" fmla="*/ 31988 w 1895849"/>
                  <a:gd name="connsiteY20" fmla="*/ 1796282 h 2540720"/>
                  <a:gd name="connsiteX21" fmla="*/ 64378 w 1895849"/>
                  <a:gd name="connsiteY21" fmla="*/ 1701603 h 2540720"/>
                  <a:gd name="connsiteX22" fmla="*/ 129158 w 1895849"/>
                  <a:gd name="connsiteY22" fmla="*/ 1626856 h 2540720"/>
                  <a:gd name="connsiteX23" fmla="*/ 191447 w 1895849"/>
                  <a:gd name="connsiteY23" fmla="*/ 1594466 h 2540720"/>
                  <a:gd name="connsiteX24" fmla="*/ 291109 w 1895849"/>
                  <a:gd name="connsiteY24" fmla="*/ 1586991 h 2540720"/>
                  <a:gd name="connsiteX25" fmla="*/ 413195 w 1895849"/>
                  <a:gd name="connsiteY25" fmla="*/ 1659246 h 2540720"/>
                  <a:gd name="connsiteX26" fmla="*/ 497908 w 1895849"/>
                  <a:gd name="connsiteY26" fmla="*/ 1823689 h 2540720"/>
                  <a:gd name="connsiteX27" fmla="*/ 507874 w 1895849"/>
                  <a:gd name="connsiteY27" fmla="*/ 2030488 h 2540720"/>
                  <a:gd name="connsiteX28" fmla="*/ 465518 w 1895849"/>
                  <a:gd name="connsiteY28" fmla="*/ 2162540 h 2540720"/>
                  <a:gd name="connsiteX29" fmla="*/ 388280 w 1895849"/>
                  <a:gd name="connsiteY29" fmla="*/ 2227320 h 2540720"/>
                  <a:gd name="connsiteX30" fmla="*/ 328482 w 1895849"/>
                  <a:gd name="connsiteY30" fmla="*/ 2234795 h 2540720"/>
                  <a:gd name="connsiteX31" fmla="*/ 273668 w 1895849"/>
                  <a:gd name="connsiteY31" fmla="*/ 2217354 h 2540720"/>
                  <a:gd name="connsiteX32" fmla="*/ 226329 w 1895849"/>
                  <a:gd name="connsiteY32" fmla="*/ 2127658 h 2540720"/>
                  <a:gd name="connsiteX0" fmla="*/ 1664495 w 1664495"/>
                  <a:gd name="connsiteY0" fmla="*/ 10369 h 3071412"/>
                  <a:gd name="connsiteX1" fmla="*/ 1128840 w 1664495"/>
                  <a:gd name="connsiteY1" fmla="*/ 955749 h 3071412"/>
                  <a:gd name="connsiteX2" fmla="*/ 550351 w 1664495"/>
                  <a:gd name="connsiteY2" fmla="*/ 1102151 h 3071412"/>
                  <a:gd name="connsiteX3" fmla="*/ 498028 w 1664495"/>
                  <a:gd name="connsiteY3" fmla="*/ 1273828 h 3071412"/>
                  <a:gd name="connsiteX4" fmla="*/ 527807 w 1664495"/>
                  <a:gd name="connsiteY4" fmla="*/ 1355268 h 3071412"/>
                  <a:gd name="connsiteX5" fmla="*/ 495416 w 1664495"/>
                  <a:gd name="connsiteY5" fmla="*/ 1444964 h 3071412"/>
                  <a:gd name="connsiteX6" fmla="*/ 490433 w 1664495"/>
                  <a:gd name="connsiteY6" fmla="*/ 1537151 h 3071412"/>
                  <a:gd name="connsiteX7" fmla="*/ 515349 w 1664495"/>
                  <a:gd name="connsiteY7" fmla="*/ 1711560 h 3071412"/>
                  <a:gd name="connsiteX8" fmla="*/ 585112 w 1664495"/>
                  <a:gd name="connsiteY8" fmla="*/ 1908393 h 3071412"/>
                  <a:gd name="connsiteX9" fmla="*/ 694741 w 1664495"/>
                  <a:gd name="connsiteY9" fmla="*/ 2137616 h 3071412"/>
                  <a:gd name="connsiteX10" fmla="*/ 744572 w 1664495"/>
                  <a:gd name="connsiteY10" fmla="*/ 2321991 h 3071412"/>
                  <a:gd name="connsiteX11" fmla="*/ 754538 w 1664495"/>
                  <a:gd name="connsiteY11" fmla="*/ 2593570 h 3071412"/>
                  <a:gd name="connsiteX12" fmla="*/ 702215 w 1664495"/>
                  <a:gd name="connsiteY12" fmla="*/ 2842725 h 3071412"/>
                  <a:gd name="connsiteX13" fmla="*/ 570163 w 1664495"/>
                  <a:gd name="connsiteY13" fmla="*/ 3014642 h 3071412"/>
                  <a:gd name="connsiteX14" fmla="*/ 425653 w 1664495"/>
                  <a:gd name="connsiteY14" fmla="*/ 3066965 h 3071412"/>
                  <a:gd name="connsiteX15" fmla="*/ 298584 w 1664495"/>
                  <a:gd name="connsiteY15" fmla="*/ 3056999 h 3071412"/>
                  <a:gd name="connsiteX16" fmla="*/ 144107 w 1664495"/>
                  <a:gd name="connsiteY16" fmla="*/ 2964811 h 3071412"/>
                  <a:gd name="connsiteX17" fmla="*/ 49428 w 1664495"/>
                  <a:gd name="connsiteY17" fmla="*/ 2800369 h 3071412"/>
                  <a:gd name="connsiteX18" fmla="*/ 4580 w 1664495"/>
                  <a:gd name="connsiteY18" fmla="*/ 2625960 h 3071412"/>
                  <a:gd name="connsiteX19" fmla="*/ 4580 w 1664495"/>
                  <a:gd name="connsiteY19" fmla="*/ 2488925 h 3071412"/>
                  <a:gd name="connsiteX20" fmla="*/ 31988 w 1664495"/>
                  <a:gd name="connsiteY20" fmla="*/ 2326974 h 3071412"/>
                  <a:gd name="connsiteX21" fmla="*/ 64378 w 1664495"/>
                  <a:gd name="connsiteY21" fmla="*/ 2232295 h 3071412"/>
                  <a:gd name="connsiteX22" fmla="*/ 129158 w 1664495"/>
                  <a:gd name="connsiteY22" fmla="*/ 2157548 h 3071412"/>
                  <a:gd name="connsiteX23" fmla="*/ 191447 w 1664495"/>
                  <a:gd name="connsiteY23" fmla="*/ 2125158 h 3071412"/>
                  <a:gd name="connsiteX24" fmla="*/ 291109 w 1664495"/>
                  <a:gd name="connsiteY24" fmla="*/ 2117683 h 3071412"/>
                  <a:gd name="connsiteX25" fmla="*/ 413195 w 1664495"/>
                  <a:gd name="connsiteY25" fmla="*/ 2189938 h 3071412"/>
                  <a:gd name="connsiteX26" fmla="*/ 497908 w 1664495"/>
                  <a:gd name="connsiteY26" fmla="*/ 2354381 h 3071412"/>
                  <a:gd name="connsiteX27" fmla="*/ 507874 w 1664495"/>
                  <a:gd name="connsiteY27" fmla="*/ 2561180 h 3071412"/>
                  <a:gd name="connsiteX28" fmla="*/ 465518 w 1664495"/>
                  <a:gd name="connsiteY28" fmla="*/ 2693232 h 3071412"/>
                  <a:gd name="connsiteX29" fmla="*/ 388280 w 1664495"/>
                  <a:gd name="connsiteY29" fmla="*/ 2758012 h 3071412"/>
                  <a:gd name="connsiteX30" fmla="*/ 328482 w 1664495"/>
                  <a:gd name="connsiteY30" fmla="*/ 2765487 h 3071412"/>
                  <a:gd name="connsiteX31" fmla="*/ 273668 w 1664495"/>
                  <a:gd name="connsiteY31" fmla="*/ 2748046 h 3071412"/>
                  <a:gd name="connsiteX32" fmla="*/ 226329 w 1664495"/>
                  <a:gd name="connsiteY32" fmla="*/ 2658350 h 3071412"/>
                  <a:gd name="connsiteX0" fmla="*/ 1664495 w 1664495"/>
                  <a:gd name="connsiteY0" fmla="*/ 14057 h 3075100"/>
                  <a:gd name="connsiteX1" fmla="*/ 886469 w 1664495"/>
                  <a:gd name="connsiteY1" fmla="*/ 706049 h 3075100"/>
                  <a:gd name="connsiteX2" fmla="*/ 550351 w 1664495"/>
                  <a:gd name="connsiteY2" fmla="*/ 1105839 h 3075100"/>
                  <a:gd name="connsiteX3" fmla="*/ 498028 w 1664495"/>
                  <a:gd name="connsiteY3" fmla="*/ 1277516 h 3075100"/>
                  <a:gd name="connsiteX4" fmla="*/ 527807 w 1664495"/>
                  <a:gd name="connsiteY4" fmla="*/ 1358956 h 3075100"/>
                  <a:gd name="connsiteX5" fmla="*/ 495416 w 1664495"/>
                  <a:gd name="connsiteY5" fmla="*/ 1448652 h 3075100"/>
                  <a:gd name="connsiteX6" fmla="*/ 490433 w 1664495"/>
                  <a:gd name="connsiteY6" fmla="*/ 1540839 h 3075100"/>
                  <a:gd name="connsiteX7" fmla="*/ 515349 w 1664495"/>
                  <a:gd name="connsiteY7" fmla="*/ 1715248 h 3075100"/>
                  <a:gd name="connsiteX8" fmla="*/ 585112 w 1664495"/>
                  <a:gd name="connsiteY8" fmla="*/ 1912081 h 3075100"/>
                  <a:gd name="connsiteX9" fmla="*/ 694741 w 1664495"/>
                  <a:gd name="connsiteY9" fmla="*/ 2141304 h 3075100"/>
                  <a:gd name="connsiteX10" fmla="*/ 744572 w 1664495"/>
                  <a:gd name="connsiteY10" fmla="*/ 2325679 h 3075100"/>
                  <a:gd name="connsiteX11" fmla="*/ 754538 w 1664495"/>
                  <a:gd name="connsiteY11" fmla="*/ 2597258 h 3075100"/>
                  <a:gd name="connsiteX12" fmla="*/ 702215 w 1664495"/>
                  <a:gd name="connsiteY12" fmla="*/ 2846413 h 3075100"/>
                  <a:gd name="connsiteX13" fmla="*/ 570163 w 1664495"/>
                  <a:gd name="connsiteY13" fmla="*/ 3018330 h 3075100"/>
                  <a:gd name="connsiteX14" fmla="*/ 425653 w 1664495"/>
                  <a:gd name="connsiteY14" fmla="*/ 3070653 h 3075100"/>
                  <a:gd name="connsiteX15" fmla="*/ 298584 w 1664495"/>
                  <a:gd name="connsiteY15" fmla="*/ 3060687 h 3075100"/>
                  <a:gd name="connsiteX16" fmla="*/ 144107 w 1664495"/>
                  <a:gd name="connsiteY16" fmla="*/ 2968499 h 3075100"/>
                  <a:gd name="connsiteX17" fmla="*/ 49428 w 1664495"/>
                  <a:gd name="connsiteY17" fmla="*/ 2804057 h 3075100"/>
                  <a:gd name="connsiteX18" fmla="*/ 4580 w 1664495"/>
                  <a:gd name="connsiteY18" fmla="*/ 2629648 h 3075100"/>
                  <a:gd name="connsiteX19" fmla="*/ 4580 w 1664495"/>
                  <a:gd name="connsiteY19" fmla="*/ 2492613 h 3075100"/>
                  <a:gd name="connsiteX20" fmla="*/ 31988 w 1664495"/>
                  <a:gd name="connsiteY20" fmla="*/ 2330662 h 3075100"/>
                  <a:gd name="connsiteX21" fmla="*/ 64378 w 1664495"/>
                  <a:gd name="connsiteY21" fmla="*/ 2235983 h 3075100"/>
                  <a:gd name="connsiteX22" fmla="*/ 129158 w 1664495"/>
                  <a:gd name="connsiteY22" fmla="*/ 2161236 h 3075100"/>
                  <a:gd name="connsiteX23" fmla="*/ 191447 w 1664495"/>
                  <a:gd name="connsiteY23" fmla="*/ 2128846 h 3075100"/>
                  <a:gd name="connsiteX24" fmla="*/ 291109 w 1664495"/>
                  <a:gd name="connsiteY24" fmla="*/ 2121371 h 3075100"/>
                  <a:gd name="connsiteX25" fmla="*/ 413195 w 1664495"/>
                  <a:gd name="connsiteY25" fmla="*/ 2193626 h 3075100"/>
                  <a:gd name="connsiteX26" fmla="*/ 497908 w 1664495"/>
                  <a:gd name="connsiteY26" fmla="*/ 2358069 h 3075100"/>
                  <a:gd name="connsiteX27" fmla="*/ 507874 w 1664495"/>
                  <a:gd name="connsiteY27" fmla="*/ 2564868 h 3075100"/>
                  <a:gd name="connsiteX28" fmla="*/ 465518 w 1664495"/>
                  <a:gd name="connsiteY28" fmla="*/ 2696920 h 3075100"/>
                  <a:gd name="connsiteX29" fmla="*/ 388280 w 1664495"/>
                  <a:gd name="connsiteY29" fmla="*/ 2761700 h 3075100"/>
                  <a:gd name="connsiteX30" fmla="*/ 328482 w 1664495"/>
                  <a:gd name="connsiteY30" fmla="*/ 2769175 h 3075100"/>
                  <a:gd name="connsiteX31" fmla="*/ 273668 w 1664495"/>
                  <a:gd name="connsiteY31" fmla="*/ 2751734 h 3075100"/>
                  <a:gd name="connsiteX32" fmla="*/ 226329 w 1664495"/>
                  <a:gd name="connsiteY32" fmla="*/ 2662038 h 3075100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8028 w 1620428"/>
                  <a:gd name="connsiteY3" fmla="*/ 1266684 h 3064268"/>
                  <a:gd name="connsiteX4" fmla="*/ 527807 w 1620428"/>
                  <a:gd name="connsiteY4" fmla="*/ 1348124 h 3064268"/>
                  <a:gd name="connsiteX5" fmla="*/ 495416 w 1620428"/>
                  <a:gd name="connsiteY5" fmla="*/ 1437820 h 3064268"/>
                  <a:gd name="connsiteX6" fmla="*/ 490433 w 1620428"/>
                  <a:gd name="connsiteY6" fmla="*/ 1530007 h 3064268"/>
                  <a:gd name="connsiteX7" fmla="*/ 515349 w 1620428"/>
                  <a:gd name="connsiteY7" fmla="*/ 1704416 h 3064268"/>
                  <a:gd name="connsiteX8" fmla="*/ 585112 w 1620428"/>
                  <a:gd name="connsiteY8" fmla="*/ 1901249 h 3064268"/>
                  <a:gd name="connsiteX9" fmla="*/ 694741 w 1620428"/>
                  <a:gd name="connsiteY9" fmla="*/ 2130472 h 3064268"/>
                  <a:gd name="connsiteX10" fmla="*/ 744572 w 1620428"/>
                  <a:gd name="connsiteY10" fmla="*/ 2314847 h 3064268"/>
                  <a:gd name="connsiteX11" fmla="*/ 754538 w 1620428"/>
                  <a:gd name="connsiteY11" fmla="*/ 2586426 h 3064268"/>
                  <a:gd name="connsiteX12" fmla="*/ 702215 w 1620428"/>
                  <a:gd name="connsiteY12" fmla="*/ 2835581 h 3064268"/>
                  <a:gd name="connsiteX13" fmla="*/ 570163 w 1620428"/>
                  <a:gd name="connsiteY13" fmla="*/ 3007498 h 3064268"/>
                  <a:gd name="connsiteX14" fmla="*/ 425653 w 1620428"/>
                  <a:gd name="connsiteY14" fmla="*/ 3059821 h 3064268"/>
                  <a:gd name="connsiteX15" fmla="*/ 298584 w 1620428"/>
                  <a:gd name="connsiteY15" fmla="*/ 3049855 h 3064268"/>
                  <a:gd name="connsiteX16" fmla="*/ 144107 w 1620428"/>
                  <a:gd name="connsiteY16" fmla="*/ 2957667 h 3064268"/>
                  <a:gd name="connsiteX17" fmla="*/ 49428 w 1620428"/>
                  <a:gd name="connsiteY17" fmla="*/ 2793225 h 3064268"/>
                  <a:gd name="connsiteX18" fmla="*/ 4580 w 1620428"/>
                  <a:gd name="connsiteY18" fmla="*/ 2618816 h 3064268"/>
                  <a:gd name="connsiteX19" fmla="*/ 4580 w 1620428"/>
                  <a:gd name="connsiteY19" fmla="*/ 2481781 h 3064268"/>
                  <a:gd name="connsiteX20" fmla="*/ 31988 w 1620428"/>
                  <a:gd name="connsiteY20" fmla="*/ 2319830 h 3064268"/>
                  <a:gd name="connsiteX21" fmla="*/ 64378 w 1620428"/>
                  <a:gd name="connsiteY21" fmla="*/ 2225151 h 3064268"/>
                  <a:gd name="connsiteX22" fmla="*/ 129158 w 1620428"/>
                  <a:gd name="connsiteY22" fmla="*/ 2150404 h 3064268"/>
                  <a:gd name="connsiteX23" fmla="*/ 191447 w 1620428"/>
                  <a:gd name="connsiteY23" fmla="*/ 2118014 h 3064268"/>
                  <a:gd name="connsiteX24" fmla="*/ 291109 w 1620428"/>
                  <a:gd name="connsiteY24" fmla="*/ 2110539 h 3064268"/>
                  <a:gd name="connsiteX25" fmla="*/ 413195 w 1620428"/>
                  <a:gd name="connsiteY25" fmla="*/ 2182794 h 3064268"/>
                  <a:gd name="connsiteX26" fmla="*/ 497908 w 1620428"/>
                  <a:gd name="connsiteY26" fmla="*/ 2347237 h 3064268"/>
                  <a:gd name="connsiteX27" fmla="*/ 507874 w 1620428"/>
                  <a:gd name="connsiteY27" fmla="*/ 2554036 h 3064268"/>
                  <a:gd name="connsiteX28" fmla="*/ 465518 w 1620428"/>
                  <a:gd name="connsiteY28" fmla="*/ 2686088 h 3064268"/>
                  <a:gd name="connsiteX29" fmla="*/ 388280 w 1620428"/>
                  <a:gd name="connsiteY29" fmla="*/ 2750868 h 3064268"/>
                  <a:gd name="connsiteX30" fmla="*/ 328482 w 1620428"/>
                  <a:gd name="connsiteY30" fmla="*/ 2758343 h 3064268"/>
                  <a:gd name="connsiteX31" fmla="*/ 273668 w 1620428"/>
                  <a:gd name="connsiteY31" fmla="*/ 2740902 h 3064268"/>
                  <a:gd name="connsiteX32" fmla="*/ 226329 w 1620428"/>
                  <a:gd name="connsiteY32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5416 w 1620428"/>
                  <a:gd name="connsiteY4" fmla="*/ 1437820 h 3064268"/>
                  <a:gd name="connsiteX5" fmla="*/ 490433 w 1620428"/>
                  <a:gd name="connsiteY5" fmla="*/ 1530007 h 3064268"/>
                  <a:gd name="connsiteX6" fmla="*/ 515349 w 1620428"/>
                  <a:gd name="connsiteY6" fmla="*/ 1704416 h 3064268"/>
                  <a:gd name="connsiteX7" fmla="*/ 585112 w 1620428"/>
                  <a:gd name="connsiteY7" fmla="*/ 1901249 h 3064268"/>
                  <a:gd name="connsiteX8" fmla="*/ 694741 w 1620428"/>
                  <a:gd name="connsiteY8" fmla="*/ 2130472 h 3064268"/>
                  <a:gd name="connsiteX9" fmla="*/ 744572 w 1620428"/>
                  <a:gd name="connsiteY9" fmla="*/ 2314847 h 3064268"/>
                  <a:gd name="connsiteX10" fmla="*/ 754538 w 1620428"/>
                  <a:gd name="connsiteY10" fmla="*/ 2586426 h 3064268"/>
                  <a:gd name="connsiteX11" fmla="*/ 702215 w 1620428"/>
                  <a:gd name="connsiteY11" fmla="*/ 2835581 h 3064268"/>
                  <a:gd name="connsiteX12" fmla="*/ 570163 w 1620428"/>
                  <a:gd name="connsiteY12" fmla="*/ 3007498 h 3064268"/>
                  <a:gd name="connsiteX13" fmla="*/ 425653 w 1620428"/>
                  <a:gd name="connsiteY13" fmla="*/ 3059821 h 3064268"/>
                  <a:gd name="connsiteX14" fmla="*/ 298584 w 1620428"/>
                  <a:gd name="connsiteY14" fmla="*/ 3049855 h 3064268"/>
                  <a:gd name="connsiteX15" fmla="*/ 144107 w 1620428"/>
                  <a:gd name="connsiteY15" fmla="*/ 2957667 h 3064268"/>
                  <a:gd name="connsiteX16" fmla="*/ 49428 w 1620428"/>
                  <a:gd name="connsiteY16" fmla="*/ 2793225 h 3064268"/>
                  <a:gd name="connsiteX17" fmla="*/ 4580 w 1620428"/>
                  <a:gd name="connsiteY17" fmla="*/ 2618816 h 3064268"/>
                  <a:gd name="connsiteX18" fmla="*/ 4580 w 1620428"/>
                  <a:gd name="connsiteY18" fmla="*/ 2481781 h 3064268"/>
                  <a:gd name="connsiteX19" fmla="*/ 31988 w 1620428"/>
                  <a:gd name="connsiteY19" fmla="*/ 2319830 h 3064268"/>
                  <a:gd name="connsiteX20" fmla="*/ 64378 w 1620428"/>
                  <a:gd name="connsiteY20" fmla="*/ 2225151 h 3064268"/>
                  <a:gd name="connsiteX21" fmla="*/ 129158 w 1620428"/>
                  <a:gd name="connsiteY21" fmla="*/ 2150404 h 3064268"/>
                  <a:gd name="connsiteX22" fmla="*/ 191447 w 1620428"/>
                  <a:gd name="connsiteY22" fmla="*/ 2118014 h 3064268"/>
                  <a:gd name="connsiteX23" fmla="*/ 291109 w 1620428"/>
                  <a:gd name="connsiteY23" fmla="*/ 2110539 h 3064268"/>
                  <a:gd name="connsiteX24" fmla="*/ 413195 w 1620428"/>
                  <a:gd name="connsiteY24" fmla="*/ 2182794 h 3064268"/>
                  <a:gd name="connsiteX25" fmla="*/ 497908 w 1620428"/>
                  <a:gd name="connsiteY25" fmla="*/ 2347237 h 3064268"/>
                  <a:gd name="connsiteX26" fmla="*/ 507874 w 1620428"/>
                  <a:gd name="connsiteY26" fmla="*/ 2554036 h 3064268"/>
                  <a:gd name="connsiteX27" fmla="*/ 465518 w 1620428"/>
                  <a:gd name="connsiteY27" fmla="*/ 2686088 h 3064268"/>
                  <a:gd name="connsiteX28" fmla="*/ 388280 w 1620428"/>
                  <a:gd name="connsiteY28" fmla="*/ 2750868 h 3064268"/>
                  <a:gd name="connsiteX29" fmla="*/ 328482 w 1620428"/>
                  <a:gd name="connsiteY29" fmla="*/ 2758343 h 3064268"/>
                  <a:gd name="connsiteX30" fmla="*/ 273668 w 1620428"/>
                  <a:gd name="connsiteY30" fmla="*/ 2740902 h 3064268"/>
                  <a:gd name="connsiteX31" fmla="*/ 226329 w 1620428"/>
                  <a:gd name="connsiteY31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0433 w 1620428"/>
                  <a:gd name="connsiteY4" fmla="*/ 1530007 h 3064268"/>
                  <a:gd name="connsiteX5" fmla="*/ 515349 w 1620428"/>
                  <a:gd name="connsiteY5" fmla="*/ 1704416 h 3064268"/>
                  <a:gd name="connsiteX6" fmla="*/ 585112 w 1620428"/>
                  <a:gd name="connsiteY6" fmla="*/ 1901249 h 3064268"/>
                  <a:gd name="connsiteX7" fmla="*/ 694741 w 1620428"/>
                  <a:gd name="connsiteY7" fmla="*/ 2130472 h 3064268"/>
                  <a:gd name="connsiteX8" fmla="*/ 744572 w 1620428"/>
                  <a:gd name="connsiteY8" fmla="*/ 2314847 h 3064268"/>
                  <a:gd name="connsiteX9" fmla="*/ 754538 w 1620428"/>
                  <a:gd name="connsiteY9" fmla="*/ 2586426 h 3064268"/>
                  <a:gd name="connsiteX10" fmla="*/ 702215 w 1620428"/>
                  <a:gd name="connsiteY10" fmla="*/ 2835581 h 3064268"/>
                  <a:gd name="connsiteX11" fmla="*/ 570163 w 1620428"/>
                  <a:gd name="connsiteY11" fmla="*/ 3007498 h 3064268"/>
                  <a:gd name="connsiteX12" fmla="*/ 425653 w 1620428"/>
                  <a:gd name="connsiteY12" fmla="*/ 3059821 h 3064268"/>
                  <a:gd name="connsiteX13" fmla="*/ 298584 w 1620428"/>
                  <a:gd name="connsiteY13" fmla="*/ 3049855 h 3064268"/>
                  <a:gd name="connsiteX14" fmla="*/ 144107 w 1620428"/>
                  <a:gd name="connsiteY14" fmla="*/ 2957667 h 3064268"/>
                  <a:gd name="connsiteX15" fmla="*/ 49428 w 1620428"/>
                  <a:gd name="connsiteY15" fmla="*/ 2793225 h 3064268"/>
                  <a:gd name="connsiteX16" fmla="*/ 4580 w 1620428"/>
                  <a:gd name="connsiteY16" fmla="*/ 2618816 h 3064268"/>
                  <a:gd name="connsiteX17" fmla="*/ 4580 w 1620428"/>
                  <a:gd name="connsiteY17" fmla="*/ 2481781 h 3064268"/>
                  <a:gd name="connsiteX18" fmla="*/ 31988 w 1620428"/>
                  <a:gd name="connsiteY18" fmla="*/ 2319830 h 3064268"/>
                  <a:gd name="connsiteX19" fmla="*/ 64378 w 1620428"/>
                  <a:gd name="connsiteY19" fmla="*/ 2225151 h 3064268"/>
                  <a:gd name="connsiteX20" fmla="*/ 129158 w 1620428"/>
                  <a:gd name="connsiteY20" fmla="*/ 2150404 h 3064268"/>
                  <a:gd name="connsiteX21" fmla="*/ 191447 w 1620428"/>
                  <a:gd name="connsiteY21" fmla="*/ 2118014 h 3064268"/>
                  <a:gd name="connsiteX22" fmla="*/ 291109 w 1620428"/>
                  <a:gd name="connsiteY22" fmla="*/ 2110539 h 3064268"/>
                  <a:gd name="connsiteX23" fmla="*/ 413195 w 1620428"/>
                  <a:gd name="connsiteY23" fmla="*/ 2182794 h 3064268"/>
                  <a:gd name="connsiteX24" fmla="*/ 497908 w 1620428"/>
                  <a:gd name="connsiteY24" fmla="*/ 2347237 h 3064268"/>
                  <a:gd name="connsiteX25" fmla="*/ 507874 w 1620428"/>
                  <a:gd name="connsiteY25" fmla="*/ 2554036 h 3064268"/>
                  <a:gd name="connsiteX26" fmla="*/ 465518 w 1620428"/>
                  <a:gd name="connsiteY26" fmla="*/ 2686088 h 3064268"/>
                  <a:gd name="connsiteX27" fmla="*/ 388280 w 1620428"/>
                  <a:gd name="connsiteY27" fmla="*/ 2750868 h 3064268"/>
                  <a:gd name="connsiteX28" fmla="*/ 328482 w 1620428"/>
                  <a:gd name="connsiteY28" fmla="*/ 2758343 h 3064268"/>
                  <a:gd name="connsiteX29" fmla="*/ 273668 w 1620428"/>
                  <a:gd name="connsiteY29" fmla="*/ 2740902 h 3064268"/>
                  <a:gd name="connsiteX30" fmla="*/ 226329 w 1620428"/>
                  <a:gd name="connsiteY30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515349 w 1620428"/>
                  <a:gd name="connsiteY4" fmla="*/ 1704416 h 3064268"/>
                  <a:gd name="connsiteX5" fmla="*/ 585112 w 1620428"/>
                  <a:gd name="connsiteY5" fmla="*/ 1901249 h 3064268"/>
                  <a:gd name="connsiteX6" fmla="*/ 694741 w 1620428"/>
                  <a:gd name="connsiteY6" fmla="*/ 2130472 h 3064268"/>
                  <a:gd name="connsiteX7" fmla="*/ 744572 w 1620428"/>
                  <a:gd name="connsiteY7" fmla="*/ 2314847 h 3064268"/>
                  <a:gd name="connsiteX8" fmla="*/ 754538 w 1620428"/>
                  <a:gd name="connsiteY8" fmla="*/ 2586426 h 3064268"/>
                  <a:gd name="connsiteX9" fmla="*/ 702215 w 1620428"/>
                  <a:gd name="connsiteY9" fmla="*/ 2835581 h 3064268"/>
                  <a:gd name="connsiteX10" fmla="*/ 570163 w 1620428"/>
                  <a:gd name="connsiteY10" fmla="*/ 3007498 h 3064268"/>
                  <a:gd name="connsiteX11" fmla="*/ 425653 w 1620428"/>
                  <a:gd name="connsiteY11" fmla="*/ 3059821 h 3064268"/>
                  <a:gd name="connsiteX12" fmla="*/ 298584 w 1620428"/>
                  <a:gd name="connsiteY12" fmla="*/ 3049855 h 3064268"/>
                  <a:gd name="connsiteX13" fmla="*/ 144107 w 1620428"/>
                  <a:gd name="connsiteY13" fmla="*/ 2957667 h 3064268"/>
                  <a:gd name="connsiteX14" fmla="*/ 49428 w 1620428"/>
                  <a:gd name="connsiteY14" fmla="*/ 2793225 h 3064268"/>
                  <a:gd name="connsiteX15" fmla="*/ 4580 w 1620428"/>
                  <a:gd name="connsiteY15" fmla="*/ 2618816 h 3064268"/>
                  <a:gd name="connsiteX16" fmla="*/ 4580 w 1620428"/>
                  <a:gd name="connsiteY16" fmla="*/ 2481781 h 3064268"/>
                  <a:gd name="connsiteX17" fmla="*/ 31988 w 1620428"/>
                  <a:gd name="connsiteY17" fmla="*/ 2319830 h 3064268"/>
                  <a:gd name="connsiteX18" fmla="*/ 64378 w 1620428"/>
                  <a:gd name="connsiteY18" fmla="*/ 2225151 h 3064268"/>
                  <a:gd name="connsiteX19" fmla="*/ 129158 w 1620428"/>
                  <a:gd name="connsiteY19" fmla="*/ 2150404 h 3064268"/>
                  <a:gd name="connsiteX20" fmla="*/ 191447 w 1620428"/>
                  <a:gd name="connsiteY20" fmla="*/ 2118014 h 3064268"/>
                  <a:gd name="connsiteX21" fmla="*/ 291109 w 1620428"/>
                  <a:gd name="connsiteY21" fmla="*/ 2110539 h 3064268"/>
                  <a:gd name="connsiteX22" fmla="*/ 413195 w 1620428"/>
                  <a:gd name="connsiteY22" fmla="*/ 2182794 h 3064268"/>
                  <a:gd name="connsiteX23" fmla="*/ 497908 w 1620428"/>
                  <a:gd name="connsiteY23" fmla="*/ 2347237 h 3064268"/>
                  <a:gd name="connsiteX24" fmla="*/ 507874 w 1620428"/>
                  <a:gd name="connsiteY24" fmla="*/ 2554036 h 3064268"/>
                  <a:gd name="connsiteX25" fmla="*/ 465518 w 1620428"/>
                  <a:gd name="connsiteY25" fmla="*/ 2686088 h 3064268"/>
                  <a:gd name="connsiteX26" fmla="*/ 388280 w 1620428"/>
                  <a:gd name="connsiteY26" fmla="*/ 2750868 h 3064268"/>
                  <a:gd name="connsiteX27" fmla="*/ 328482 w 1620428"/>
                  <a:gd name="connsiteY27" fmla="*/ 2758343 h 3064268"/>
                  <a:gd name="connsiteX28" fmla="*/ 273668 w 1620428"/>
                  <a:gd name="connsiteY28" fmla="*/ 2740902 h 3064268"/>
                  <a:gd name="connsiteX29" fmla="*/ 226329 w 1620428"/>
                  <a:gd name="connsiteY29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15349 w 1620428"/>
                  <a:gd name="connsiteY3" fmla="*/ 170441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3315 w 1620428"/>
                  <a:gd name="connsiteY3" fmla="*/ 156119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620428" h="3064268">
                    <a:moveTo>
                      <a:pt x="1620428" y="14242"/>
                    </a:moveTo>
                    <a:cubicBezTo>
                      <a:pt x="1602936" y="-100948"/>
                      <a:pt x="1064815" y="515090"/>
                      <a:pt x="886469" y="695217"/>
                    </a:cubicBezTo>
                    <a:cubicBezTo>
                      <a:pt x="708123" y="875344"/>
                      <a:pt x="615877" y="950677"/>
                      <a:pt x="550351" y="1095007"/>
                    </a:cubicBezTo>
                    <a:cubicBezTo>
                      <a:pt x="484825" y="1239337"/>
                      <a:pt x="487522" y="1426822"/>
                      <a:pt x="493315" y="1561196"/>
                    </a:cubicBezTo>
                    <a:cubicBezTo>
                      <a:pt x="499108" y="1695570"/>
                      <a:pt x="551541" y="1806370"/>
                      <a:pt x="585112" y="1901249"/>
                    </a:cubicBezTo>
                    <a:cubicBezTo>
                      <a:pt x="618683" y="1996128"/>
                      <a:pt x="668164" y="2061539"/>
                      <a:pt x="694741" y="2130472"/>
                    </a:cubicBezTo>
                    <a:cubicBezTo>
                      <a:pt x="721318" y="2199405"/>
                      <a:pt x="734606" y="2238855"/>
                      <a:pt x="744572" y="2314847"/>
                    </a:cubicBezTo>
                    <a:cubicBezTo>
                      <a:pt x="754538" y="2390839"/>
                      <a:pt x="761598" y="2499637"/>
                      <a:pt x="754538" y="2586426"/>
                    </a:cubicBezTo>
                    <a:cubicBezTo>
                      <a:pt x="747478" y="2673215"/>
                      <a:pt x="732944" y="2765402"/>
                      <a:pt x="702215" y="2835581"/>
                    </a:cubicBezTo>
                    <a:cubicBezTo>
                      <a:pt x="671486" y="2905760"/>
                      <a:pt x="616257" y="2970125"/>
                      <a:pt x="570163" y="3007498"/>
                    </a:cubicBezTo>
                    <a:cubicBezTo>
                      <a:pt x="524069" y="3044871"/>
                      <a:pt x="470916" y="3052762"/>
                      <a:pt x="425653" y="3059821"/>
                    </a:cubicBezTo>
                    <a:cubicBezTo>
                      <a:pt x="380390" y="3066880"/>
                      <a:pt x="345508" y="3066881"/>
                      <a:pt x="298584" y="3049855"/>
                    </a:cubicBezTo>
                    <a:cubicBezTo>
                      <a:pt x="251660" y="3032829"/>
                      <a:pt x="185633" y="3000439"/>
                      <a:pt x="144107" y="2957667"/>
                    </a:cubicBezTo>
                    <a:cubicBezTo>
                      <a:pt x="102581" y="2914895"/>
                      <a:pt x="72682" y="2849700"/>
                      <a:pt x="49428" y="2793225"/>
                    </a:cubicBezTo>
                    <a:cubicBezTo>
                      <a:pt x="26174" y="2736750"/>
                      <a:pt x="12055" y="2670723"/>
                      <a:pt x="4580" y="2618816"/>
                    </a:cubicBezTo>
                    <a:cubicBezTo>
                      <a:pt x="-2895" y="2566909"/>
                      <a:pt x="12" y="2531612"/>
                      <a:pt x="4580" y="2481781"/>
                    </a:cubicBezTo>
                    <a:cubicBezTo>
                      <a:pt x="9148" y="2431950"/>
                      <a:pt x="22022" y="2362602"/>
                      <a:pt x="31988" y="2319830"/>
                    </a:cubicBezTo>
                    <a:cubicBezTo>
                      <a:pt x="41954" y="2277058"/>
                      <a:pt x="48183" y="2253389"/>
                      <a:pt x="64378" y="2225151"/>
                    </a:cubicBezTo>
                    <a:cubicBezTo>
                      <a:pt x="80573" y="2196913"/>
                      <a:pt x="107980" y="2168260"/>
                      <a:pt x="129158" y="2150404"/>
                    </a:cubicBezTo>
                    <a:cubicBezTo>
                      <a:pt x="150336" y="2132548"/>
                      <a:pt x="164455" y="2124658"/>
                      <a:pt x="191447" y="2118014"/>
                    </a:cubicBezTo>
                    <a:cubicBezTo>
                      <a:pt x="218439" y="2111370"/>
                      <a:pt x="254151" y="2099742"/>
                      <a:pt x="291109" y="2110539"/>
                    </a:cubicBezTo>
                    <a:cubicBezTo>
                      <a:pt x="328067" y="2121336"/>
                      <a:pt x="378728" y="2143344"/>
                      <a:pt x="413195" y="2182794"/>
                    </a:cubicBezTo>
                    <a:cubicBezTo>
                      <a:pt x="447662" y="2222244"/>
                      <a:pt x="482128" y="2285363"/>
                      <a:pt x="497908" y="2347237"/>
                    </a:cubicBezTo>
                    <a:cubicBezTo>
                      <a:pt x="513688" y="2409111"/>
                      <a:pt x="513272" y="2497561"/>
                      <a:pt x="507874" y="2554036"/>
                    </a:cubicBezTo>
                    <a:cubicBezTo>
                      <a:pt x="502476" y="2610511"/>
                      <a:pt x="485450" y="2653283"/>
                      <a:pt x="465518" y="2686088"/>
                    </a:cubicBezTo>
                    <a:cubicBezTo>
                      <a:pt x="445586" y="2718893"/>
                      <a:pt x="411119" y="2738826"/>
                      <a:pt x="388280" y="2750868"/>
                    </a:cubicBezTo>
                    <a:cubicBezTo>
                      <a:pt x="365441" y="2762910"/>
                      <a:pt x="347584" y="2760004"/>
                      <a:pt x="328482" y="2758343"/>
                    </a:cubicBezTo>
                    <a:cubicBezTo>
                      <a:pt x="309380" y="2756682"/>
                      <a:pt x="290693" y="2758758"/>
                      <a:pt x="273668" y="2740902"/>
                    </a:cubicBezTo>
                    <a:cubicBezTo>
                      <a:pt x="256643" y="2723046"/>
                      <a:pt x="241486" y="2687126"/>
                      <a:pt x="226329" y="2651206"/>
                    </a:cubicBezTo>
                  </a:path>
                </a:pathLst>
              </a:custGeom>
              <a:noFill/>
              <a:ln w="76200" cap="flat" cmpd="sng" algn="ctr">
                <a:solidFill>
                  <a:srgbClr val="3891A7">
                    <a:shade val="50000"/>
                  </a:srgbClr>
                </a:solidFill>
                <a:prstDash val="solid"/>
              </a:ln>
              <a:effectLst/>
              <a:scene3d>
                <a:camera prst="orthographicFront"/>
                <a:lightRig rig="flat" dir="t"/>
              </a:scene3d>
              <a:sp3d>
                <a:bevelT w="419100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10 Forma libre"/>
              <p:cNvSpPr/>
              <p:nvPr/>
            </p:nvSpPr>
            <p:spPr>
              <a:xfrm rot="5203024">
                <a:off x="1268100" y="4027379"/>
                <a:ext cx="1620428" cy="3064268"/>
              </a:xfrm>
              <a:custGeom>
                <a:avLst/>
                <a:gdLst>
                  <a:gd name="connsiteX0" fmla="*/ 639927 w 812047"/>
                  <a:gd name="connsiteY0" fmla="*/ 429135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12047"/>
                  <a:gd name="connsiteY0" fmla="*/ 594388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23245"/>
                  <a:gd name="connsiteY0" fmla="*/ 594388 h 1771546"/>
                  <a:gd name="connsiteX1" fmla="*/ 822351 w 823245"/>
                  <a:gd name="connsiteY1" fmla="*/ 519101 h 1771546"/>
                  <a:gd name="connsiteX2" fmla="*/ 762013 w 823245"/>
                  <a:gd name="connsiteY2" fmla="*/ 436610 h 1771546"/>
                  <a:gd name="connsiteX3" fmla="*/ 804369 w 823245"/>
                  <a:gd name="connsiteY3" fmla="*/ 351897 h 1771546"/>
                  <a:gd name="connsiteX4" fmla="*/ 809352 w 823245"/>
                  <a:gd name="connsiteY4" fmla="*/ 239777 h 1771546"/>
                  <a:gd name="connsiteX5" fmla="*/ 774470 w 823245"/>
                  <a:gd name="connsiteY5" fmla="*/ 112708 h 1771546"/>
                  <a:gd name="connsiteX6" fmla="*/ 734606 w 823245"/>
                  <a:gd name="connsiteY6" fmla="*/ 45436 h 1771546"/>
                  <a:gd name="connsiteX7" fmla="*/ 687266 w 823245"/>
                  <a:gd name="connsiteY7" fmla="*/ 8062 h 1771546"/>
                  <a:gd name="connsiteX8" fmla="*/ 627469 w 823245"/>
                  <a:gd name="connsiteY8" fmla="*/ 588 h 1771546"/>
                  <a:gd name="connsiteX9" fmla="*/ 575146 w 823245"/>
                  <a:gd name="connsiteY9" fmla="*/ 18029 h 1771546"/>
                  <a:gd name="connsiteX10" fmla="*/ 527807 w 823245"/>
                  <a:gd name="connsiteY10" fmla="*/ 55402 h 1771546"/>
                  <a:gd name="connsiteX11" fmla="*/ 495416 w 823245"/>
                  <a:gd name="connsiteY11" fmla="*/ 145098 h 1771546"/>
                  <a:gd name="connsiteX12" fmla="*/ 490433 w 823245"/>
                  <a:gd name="connsiteY12" fmla="*/ 237285 h 1771546"/>
                  <a:gd name="connsiteX13" fmla="*/ 515349 w 823245"/>
                  <a:gd name="connsiteY13" fmla="*/ 411694 h 1771546"/>
                  <a:gd name="connsiteX14" fmla="*/ 585112 w 823245"/>
                  <a:gd name="connsiteY14" fmla="*/ 608527 h 1771546"/>
                  <a:gd name="connsiteX15" fmla="*/ 694741 w 823245"/>
                  <a:gd name="connsiteY15" fmla="*/ 837750 h 1771546"/>
                  <a:gd name="connsiteX16" fmla="*/ 744572 w 823245"/>
                  <a:gd name="connsiteY16" fmla="*/ 1022125 h 1771546"/>
                  <a:gd name="connsiteX17" fmla="*/ 754538 w 823245"/>
                  <a:gd name="connsiteY17" fmla="*/ 1293704 h 1771546"/>
                  <a:gd name="connsiteX18" fmla="*/ 702215 w 823245"/>
                  <a:gd name="connsiteY18" fmla="*/ 1542859 h 1771546"/>
                  <a:gd name="connsiteX19" fmla="*/ 570163 w 823245"/>
                  <a:gd name="connsiteY19" fmla="*/ 1714776 h 1771546"/>
                  <a:gd name="connsiteX20" fmla="*/ 425653 w 823245"/>
                  <a:gd name="connsiteY20" fmla="*/ 1767099 h 1771546"/>
                  <a:gd name="connsiteX21" fmla="*/ 298584 w 823245"/>
                  <a:gd name="connsiteY21" fmla="*/ 1757133 h 1771546"/>
                  <a:gd name="connsiteX22" fmla="*/ 144107 w 823245"/>
                  <a:gd name="connsiteY22" fmla="*/ 1664945 h 1771546"/>
                  <a:gd name="connsiteX23" fmla="*/ 49428 w 823245"/>
                  <a:gd name="connsiteY23" fmla="*/ 1500503 h 1771546"/>
                  <a:gd name="connsiteX24" fmla="*/ 4580 w 823245"/>
                  <a:gd name="connsiteY24" fmla="*/ 1326094 h 1771546"/>
                  <a:gd name="connsiteX25" fmla="*/ 4580 w 823245"/>
                  <a:gd name="connsiteY25" fmla="*/ 1189059 h 1771546"/>
                  <a:gd name="connsiteX26" fmla="*/ 31988 w 823245"/>
                  <a:gd name="connsiteY26" fmla="*/ 1027108 h 1771546"/>
                  <a:gd name="connsiteX27" fmla="*/ 64378 w 823245"/>
                  <a:gd name="connsiteY27" fmla="*/ 932429 h 1771546"/>
                  <a:gd name="connsiteX28" fmla="*/ 129158 w 823245"/>
                  <a:gd name="connsiteY28" fmla="*/ 857682 h 1771546"/>
                  <a:gd name="connsiteX29" fmla="*/ 191447 w 823245"/>
                  <a:gd name="connsiteY29" fmla="*/ 825292 h 1771546"/>
                  <a:gd name="connsiteX30" fmla="*/ 291109 w 823245"/>
                  <a:gd name="connsiteY30" fmla="*/ 817817 h 1771546"/>
                  <a:gd name="connsiteX31" fmla="*/ 413195 w 823245"/>
                  <a:gd name="connsiteY31" fmla="*/ 890072 h 1771546"/>
                  <a:gd name="connsiteX32" fmla="*/ 497908 w 823245"/>
                  <a:gd name="connsiteY32" fmla="*/ 1054515 h 1771546"/>
                  <a:gd name="connsiteX33" fmla="*/ 507874 w 823245"/>
                  <a:gd name="connsiteY33" fmla="*/ 1261314 h 1771546"/>
                  <a:gd name="connsiteX34" fmla="*/ 465518 w 823245"/>
                  <a:gd name="connsiteY34" fmla="*/ 1393366 h 1771546"/>
                  <a:gd name="connsiteX35" fmla="*/ 388280 w 823245"/>
                  <a:gd name="connsiteY35" fmla="*/ 1458146 h 1771546"/>
                  <a:gd name="connsiteX36" fmla="*/ 328482 w 823245"/>
                  <a:gd name="connsiteY36" fmla="*/ 1465621 h 1771546"/>
                  <a:gd name="connsiteX37" fmla="*/ 273668 w 823245"/>
                  <a:gd name="connsiteY37" fmla="*/ 1448180 h 1771546"/>
                  <a:gd name="connsiteX38" fmla="*/ 226329 w 823245"/>
                  <a:gd name="connsiteY38" fmla="*/ 1358484 h 1771546"/>
                  <a:gd name="connsiteX0" fmla="*/ 860264 w 867867"/>
                  <a:gd name="connsiteY0" fmla="*/ 682523 h 1771546"/>
                  <a:gd name="connsiteX1" fmla="*/ 822351 w 867867"/>
                  <a:gd name="connsiteY1" fmla="*/ 519101 h 1771546"/>
                  <a:gd name="connsiteX2" fmla="*/ 762013 w 867867"/>
                  <a:gd name="connsiteY2" fmla="*/ 436610 h 1771546"/>
                  <a:gd name="connsiteX3" fmla="*/ 804369 w 867867"/>
                  <a:gd name="connsiteY3" fmla="*/ 351897 h 1771546"/>
                  <a:gd name="connsiteX4" fmla="*/ 809352 w 867867"/>
                  <a:gd name="connsiteY4" fmla="*/ 239777 h 1771546"/>
                  <a:gd name="connsiteX5" fmla="*/ 774470 w 867867"/>
                  <a:gd name="connsiteY5" fmla="*/ 112708 h 1771546"/>
                  <a:gd name="connsiteX6" fmla="*/ 734606 w 867867"/>
                  <a:gd name="connsiteY6" fmla="*/ 45436 h 1771546"/>
                  <a:gd name="connsiteX7" fmla="*/ 687266 w 867867"/>
                  <a:gd name="connsiteY7" fmla="*/ 8062 h 1771546"/>
                  <a:gd name="connsiteX8" fmla="*/ 627469 w 867867"/>
                  <a:gd name="connsiteY8" fmla="*/ 588 h 1771546"/>
                  <a:gd name="connsiteX9" fmla="*/ 575146 w 867867"/>
                  <a:gd name="connsiteY9" fmla="*/ 18029 h 1771546"/>
                  <a:gd name="connsiteX10" fmla="*/ 527807 w 867867"/>
                  <a:gd name="connsiteY10" fmla="*/ 55402 h 1771546"/>
                  <a:gd name="connsiteX11" fmla="*/ 495416 w 867867"/>
                  <a:gd name="connsiteY11" fmla="*/ 145098 h 1771546"/>
                  <a:gd name="connsiteX12" fmla="*/ 490433 w 867867"/>
                  <a:gd name="connsiteY12" fmla="*/ 237285 h 1771546"/>
                  <a:gd name="connsiteX13" fmla="*/ 515349 w 867867"/>
                  <a:gd name="connsiteY13" fmla="*/ 411694 h 1771546"/>
                  <a:gd name="connsiteX14" fmla="*/ 585112 w 867867"/>
                  <a:gd name="connsiteY14" fmla="*/ 608527 h 1771546"/>
                  <a:gd name="connsiteX15" fmla="*/ 694741 w 867867"/>
                  <a:gd name="connsiteY15" fmla="*/ 837750 h 1771546"/>
                  <a:gd name="connsiteX16" fmla="*/ 744572 w 867867"/>
                  <a:gd name="connsiteY16" fmla="*/ 1022125 h 1771546"/>
                  <a:gd name="connsiteX17" fmla="*/ 754538 w 867867"/>
                  <a:gd name="connsiteY17" fmla="*/ 1293704 h 1771546"/>
                  <a:gd name="connsiteX18" fmla="*/ 702215 w 867867"/>
                  <a:gd name="connsiteY18" fmla="*/ 1542859 h 1771546"/>
                  <a:gd name="connsiteX19" fmla="*/ 570163 w 867867"/>
                  <a:gd name="connsiteY19" fmla="*/ 1714776 h 1771546"/>
                  <a:gd name="connsiteX20" fmla="*/ 425653 w 867867"/>
                  <a:gd name="connsiteY20" fmla="*/ 1767099 h 1771546"/>
                  <a:gd name="connsiteX21" fmla="*/ 298584 w 867867"/>
                  <a:gd name="connsiteY21" fmla="*/ 1757133 h 1771546"/>
                  <a:gd name="connsiteX22" fmla="*/ 144107 w 867867"/>
                  <a:gd name="connsiteY22" fmla="*/ 1664945 h 1771546"/>
                  <a:gd name="connsiteX23" fmla="*/ 49428 w 867867"/>
                  <a:gd name="connsiteY23" fmla="*/ 1500503 h 1771546"/>
                  <a:gd name="connsiteX24" fmla="*/ 4580 w 867867"/>
                  <a:gd name="connsiteY24" fmla="*/ 1326094 h 1771546"/>
                  <a:gd name="connsiteX25" fmla="*/ 4580 w 867867"/>
                  <a:gd name="connsiteY25" fmla="*/ 1189059 h 1771546"/>
                  <a:gd name="connsiteX26" fmla="*/ 31988 w 867867"/>
                  <a:gd name="connsiteY26" fmla="*/ 1027108 h 1771546"/>
                  <a:gd name="connsiteX27" fmla="*/ 64378 w 867867"/>
                  <a:gd name="connsiteY27" fmla="*/ 932429 h 1771546"/>
                  <a:gd name="connsiteX28" fmla="*/ 129158 w 867867"/>
                  <a:gd name="connsiteY28" fmla="*/ 857682 h 1771546"/>
                  <a:gd name="connsiteX29" fmla="*/ 191447 w 867867"/>
                  <a:gd name="connsiteY29" fmla="*/ 825292 h 1771546"/>
                  <a:gd name="connsiteX30" fmla="*/ 291109 w 867867"/>
                  <a:gd name="connsiteY30" fmla="*/ 817817 h 1771546"/>
                  <a:gd name="connsiteX31" fmla="*/ 413195 w 867867"/>
                  <a:gd name="connsiteY31" fmla="*/ 890072 h 1771546"/>
                  <a:gd name="connsiteX32" fmla="*/ 497908 w 867867"/>
                  <a:gd name="connsiteY32" fmla="*/ 1054515 h 1771546"/>
                  <a:gd name="connsiteX33" fmla="*/ 507874 w 867867"/>
                  <a:gd name="connsiteY33" fmla="*/ 1261314 h 1771546"/>
                  <a:gd name="connsiteX34" fmla="*/ 465518 w 867867"/>
                  <a:gd name="connsiteY34" fmla="*/ 1393366 h 1771546"/>
                  <a:gd name="connsiteX35" fmla="*/ 388280 w 867867"/>
                  <a:gd name="connsiteY35" fmla="*/ 1458146 h 1771546"/>
                  <a:gd name="connsiteX36" fmla="*/ 328482 w 867867"/>
                  <a:gd name="connsiteY36" fmla="*/ 1465621 h 1771546"/>
                  <a:gd name="connsiteX37" fmla="*/ 273668 w 867867"/>
                  <a:gd name="connsiteY37" fmla="*/ 1448180 h 1771546"/>
                  <a:gd name="connsiteX38" fmla="*/ 226329 w 867867"/>
                  <a:gd name="connsiteY38" fmla="*/ 1358484 h 1771546"/>
                  <a:gd name="connsiteX0" fmla="*/ 1036534 w 1038908"/>
                  <a:gd name="connsiteY0" fmla="*/ 682523 h 1771546"/>
                  <a:gd name="connsiteX1" fmla="*/ 822351 w 1038908"/>
                  <a:gd name="connsiteY1" fmla="*/ 519101 h 1771546"/>
                  <a:gd name="connsiteX2" fmla="*/ 762013 w 1038908"/>
                  <a:gd name="connsiteY2" fmla="*/ 436610 h 1771546"/>
                  <a:gd name="connsiteX3" fmla="*/ 804369 w 1038908"/>
                  <a:gd name="connsiteY3" fmla="*/ 351897 h 1771546"/>
                  <a:gd name="connsiteX4" fmla="*/ 809352 w 1038908"/>
                  <a:gd name="connsiteY4" fmla="*/ 239777 h 1771546"/>
                  <a:gd name="connsiteX5" fmla="*/ 774470 w 1038908"/>
                  <a:gd name="connsiteY5" fmla="*/ 112708 h 1771546"/>
                  <a:gd name="connsiteX6" fmla="*/ 734606 w 1038908"/>
                  <a:gd name="connsiteY6" fmla="*/ 45436 h 1771546"/>
                  <a:gd name="connsiteX7" fmla="*/ 687266 w 1038908"/>
                  <a:gd name="connsiteY7" fmla="*/ 8062 h 1771546"/>
                  <a:gd name="connsiteX8" fmla="*/ 627469 w 1038908"/>
                  <a:gd name="connsiteY8" fmla="*/ 588 h 1771546"/>
                  <a:gd name="connsiteX9" fmla="*/ 575146 w 1038908"/>
                  <a:gd name="connsiteY9" fmla="*/ 18029 h 1771546"/>
                  <a:gd name="connsiteX10" fmla="*/ 527807 w 1038908"/>
                  <a:gd name="connsiteY10" fmla="*/ 55402 h 1771546"/>
                  <a:gd name="connsiteX11" fmla="*/ 495416 w 1038908"/>
                  <a:gd name="connsiteY11" fmla="*/ 145098 h 1771546"/>
                  <a:gd name="connsiteX12" fmla="*/ 490433 w 1038908"/>
                  <a:gd name="connsiteY12" fmla="*/ 237285 h 1771546"/>
                  <a:gd name="connsiteX13" fmla="*/ 515349 w 1038908"/>
                  <a:gd name="connsiteY13" fmla="*/ 411694 h 1771546"/>
                  <a:gd name="connsiteX14" fmla="*/ 585112 w 1038908"/>
                  <a:gd name="connsiteY14" fmla="*/ 608527 h 1771546"/>
                  <a:gd name="connsiteX15" fmla="*/ 694741 w 1038908"/>
                  <a:gd name="connsiteY15" fmla="*/ 837750 h 1771546"/>
                  <a:gd name="connsiteX16" fmla="*/ 744572 w 1038908"/>
                  <a:gd name="connsiteY16" fmla="*/ 1022125 h 1771546"/>
                  <a:gd name="connsiteX17" fmla="*/ 754538 w 1038908"/>
                  <a:gd name="connsiteY17" fmla="*/ 1293704 h 1771546"/>
                  <a:gd name="connsiteX18" fmla="*/ 702215 w 1038908"/>
                  <a:gd name="connsiteY18" fmla="*/ 1542859 h 1771546"/>
                  <a:gd name="connsiteX19" fmla="*/ 570163 w 1038908"/>
                  <a:gd name="connsiteY19" fmla="*/ 1714776 h 1771546"/>
                  <a:gd name="connsiteX20" fmla="*/ 425653 w 1038908"/>
                  <a:gd name="connsiteY20" fmla="*/ 1767099 h 1771546"/>
                  <a:gd name="connsiteX21" fmla="*/ 298584 w 1038908"/>
                  <a:gd name="connsiteY21" fmla="*/ 1757133 h 1771546"/>
                  <a:gd name="connsiteX22" fmla="*/ 144107 w 1038908"/>
                  <a:gd name="connsiteY22" fmla="*/ 1664945 h 1771546"/>
                  <a:gd name="connsiteX23" fmla="*/ 49428 w 1038908"/>
                  <a:gd name="connsiteY23" fmla="*/ 1500503 h 1771546"/>
                  <a:gd name="connsiteX24" fmla="*/ 4580 w 1038908"/>
                  <a:gd name="connsiteY24" fmla="*/ 1326094 h 1771546"/>
                  <a:gd name="connsiteX25" fmla="*/ 4580 w 1038908"/>
                  <a:gd name="connsiteY25" fmla="*/ 1189059 h 1771546"/>
                  <a:gd name="connsiteX26" fmla="*/ 31988 w 1038908"/>
                  <a:gd name="connsiteY26" fmla="*/ 1027108 h 1771546"/>
                  <a:gd name="connsiteX27" fmla="*/ 64378 w 1038908"/>
                  <a:gd name="connsiteY27" fmla="*/ 932429 h 1771546"/>
                  <a:gd name="connsiteX28" fmla="*/ 129158 w 1038908"/>
                  <a:gd name="connsiteY28" fmla="*/ 857682 h 1771546"/>
                  <a:gd name="connsiteX29" fmla="*/ 191447 w 1038908"/>
                  <a:gd name="connsiteY29" fmla="*/ 825292 h 1771546"/>
                  <a:gd name="connsiteX30" fmla="*/ 291109 w 1038908"/>
                  <a:gd name="connsiteY30" fmla="*/ 817817 h 1771546"/>
                  <a:gd name="connsiteX31" fmla="*/ 413195 w 1038908"/>
                  <a:gd name="connsiteY31" fmla="*/ 890072 h 1771546"/>
                  <a:gd name="connsiteX32" fmla="*/ 497908 w 1038908"/>
                  <a:gd name="connsiteY32" fmla="*/ 1054515 h 1771546"/>
                  <a:gd name="connsiteX33" fmla="*/ 507874 w 1038908"/>
                  <a:gd name="connsiteY33" fmla="*/ 1261314 h 1771546"/>
                  <a:gd name="connsiteX34" fmla="*/ 465518 w 1038908"/>
                  <a:gd name="connsiteY34" fmla="*/ 1393366 h 1771546"/>
                  <a:gd name="connsiteX35" fmla="*/ 388280 w 1038908"/>
                  <a:gd name="connsiteY35" fmla="*/ 1458146 h 1771546"/>
                  <a:gd name="connsiteX36" fmla="*/ 328482 w 1038908"/>
                  <a:gd name="connsiteY36" fmla="*/ 1465621 h 1771546"/>
                  <a:gd name="connsiteX37" fmla="*/ 273668 w 1038908"/>
                  <a:gd name="connsiteY37" fmla="*/ 1448180 h 1771546"/>
                  <a:gd name="connsiteX38" fmla="*/ 226329 w 1038908"/>
                  <a:gd name="connsiteY38" fmla="*/ 1358484 h 1771546"/>
                  <a:gd name="connsiteX0" fmla="*/ 1036534 w 1042653"/>
                  <a:gd name="connsiteY0" fmla="*/ 682523 h 1771546"/>
                  <a:gd name="connsiteX1" fmla="*/ 954554 w 1042653"/>
                  <a:gd name="connsiteY1" fmla="*/ 419949 h 1771546"/>
                  <a:gd name="connsiteX2" fmla="*/ 762013 w 1042653"/>
                  <a:gd name="connsiteY2" fmla="*/ 436610 h 1771546"/>
                  <a:gd name="connsiteX3" fmla="*/ 804369 w 1042653"/>
                  <a:gd name="connsiteY3" fmla="*/ 351897 h 1771546"/>
                  <a:gd name="connsiteX4" fmla="*/ 809352 w 1042653"/>
                  <a:gd name="connsiteY4" fmla="*/ 239777 h 1771546"/>
                  <a:gd name="connsiteX5" fmla="*/ 774470 w 1042653"/>
                  <a:gd name="connsiteY5" fmla="*/ 112708 h 1771546"/>
                  <a:gd name="connsiteX6" fmla="*/ 734606 w 1042653"/>
                  <a:gd name="connsiteY6" fmla="*/ 45436 h 1771546"/>
                  <a:gd name="connsiteX7" fmla="*/ 687266 w 1042653"/>
                  <a:gd name="connsiteY7" fmla="*/ 8062 h 1771546"/>
                  <a:gd name="connsiteX8" fmla="*/ 627469 w 1042653"/>
                  <a:gd name="connsiteY8" fmla="*/ 588 h 1771546"/>
                  <a:gd name="connsiteX9" fmla="*/ 575146 w 1042653"/>
                  <a:gd name="connsiteY9" fmla="*/ 18029 h 1771546"/>
                  <a:gd name="connsiteX10" fmla="*/ 527807 w 1042653"/>
                  <a:gd name="connsiteY10" fmla="*/ 55402 h 1771546"/>
                  <a:gd name="connsiteX11" fmla="*/ 495416 w 1042653"/>
                  <a:gd name="connsiteY11" fmla="*/ 145098 h 1771546"/>
                  <a:gd name="connsiteX12" fmla="*/ 490433 w 1042653"/>
                  <a:gd name="connsiteY12" fmla="*/ 237285 h 1771546"/>
                  <a:gd name="connsiteX13" fmla="*/ 515349 w 1042653"/>
                  <a:gd name="connsiteY13" fmla="*/ 411694 h 1771546"/>
                  <a:gd name="connsiteX14" fmla="*/ 585112 w 1042653"/>
                  <a:gd name="connsiteY14" fmla="*/ 608527 h 1771546"/>
                  <a:gd name="connsiteX15" fmla="*/ 694741 w 1042653"/>
                  <a:gd name="connsiteY15" fmla="*/ 837750 h 1771546"/>
                  <a:gd name="connsiteX16" fmla="*/ 744572 w 1042653"/>
                  <a:gd name="connsiteY16" fmla="*/ 1022125 h 1771546"/>
                  <a:gd name="connsiteX17" fmla="*/ 754538 w 1042653"/>
                  <a:gd name="connsiteY17" fmla="*/ 1293704 h 1771546"/>
                  <a:gd name="connsiteX18" fmla="*/ 702215 w 1042653"/>
                  <a:gd name="connsiteY18" fmla="*/ 1542859 h 1771546"/>
                  <a:gd name="connsiteX19" fmla="*/ 570163 w 1042653"/>
                  <a:gd name="connsiteY19" fmla="*/ 1714776 h 1771546"/>
                  <a:gd name="connsiteX20" fmla="*/ 425653 w 1042653"/>
                  <a:gd name="connsiteY20" fmla="*/ 1767099 h 1771546"/>
                  <a:gd name="connsiteX21" fmla="*/ 298584 w 1042653"/>
                  <a:gd name="connsiteY21" fmla="*/ 1757133 h 1771546"/>
                  <a:gd name="connsiteX22" fmla="*/ 144107 w 1042653"/>
                  <a:gd name="connsiteY22" fmla="*/ 1664945 h 1771546"/>
                  <a:gd name="connsiteX23" fmla="*/ 49428 w 1042653"/>
                  <a:gd name="connsiteY23" fmla="*/ 1500503 h 1771546"/>
                  <a:gd name="connsiteX24" fmla="*/ 4580 w 1042653"/>
                  <a:gd name="connsiteY24" fmla="*/ 1326094 h 1771546"/>
                  <a:gd name="connsiteX25" fmla="*/ 4580 w 1042653"/>
                  <a:gd name="connsiteY25" fmla="*/ 1189059 h 1771546"/>
                  <a:gd name="connsiteX26" fmla="*/ 31988 w 1042653"/>
                  <a:gd name="connsiteY26" fmla="*/ 1027108 h 1771546"/>
                  <a:gd name="connsiteX27" fmla="*/ 64378 w 1042653"/>
                  <a:gd name="connsiteY27" fmla="*/ 932429 h 1771546"/>
                  <a:gd name="connsiteX28" fmla="*/ 129158 w 1042653"/>
                  <a:gd name="connsiteY28" fmla="*/ 857682 h 1771546"/>
                  <a:gd name="connsiteX29" fmla="*/ 191447 w 1042653"/>
                  <a:gd name="connsiteY29" fmla="*/ 825292 h 1771546"/>
                  <a:gd name="connsiteX30" fmla="*/ 291109 w 1042653"/>
                  <a:gd name="connsiteY30" fmla="*/ 817817 h 1771546"/>
                  <a:gd name="connsiteX31" fmla="*/ 413195 w 1042653"/>
                  <a:gd name="connsiteY31" fmla="*/ 890072 h 1771546"/>
                  <a:gd name="connsiteX32" fmla="*/ 497908 w 1042653"/>
                  <a:gd name="connsiteY32" fmla="*/ 1054515 h 1771546"/>
                  <a:gd name="connsiteX33" fmla="*/ 507874 w 1042653"/>
                  <a:gd name="connsiteY33" fmla="*/ 1261314 h 1771546"/>
                  <a:gd name="connsiteX34" fmla="*/ 465518 w 1042653"/>
                  <a:gd name="connsiteY34" fmla="*/ 1393366 h 1771546"/>
                  <a:gd name="connsiteX35" fmla="*/ 388280 w 1042653"/>
                  <a:gd name="connsiteY35" fmla="*/ 1458146 h 1771546"/>
                  <a:gd name="connsiteX36" fmla="*/ 328482 w 1042653"/>
                  <a:gd name="connsiteY36" fmla="*/ 1465621 h 1771546"/>
                  <a:gd name="connsiteX37" fmla="*/ 273668 w 1042653"/>
                  <a:gd name="connsiteY37" fmla="*/ 1448180 h 1771546"/>
                  <a:gd name="connsiteX38" fmla="*/ 226329 w 1042653"/>
                  <a:gd name="connsiteY38" fmla="*/ 1358484 h 1771546"/>
                  <a:gd name="connsiteX0" fmla="*/ 1036534 w 1041210"/>
                  <a:gd name="connsiteY0" fmla="*/ 682523 h 1771546"/>
                  <a:gd name="connsiteX1" fmla="*/ 954554 w 1041210"/>
                  <a:gd name="connsiteY1" fmla="*/ 419949 h 1771546"/>
                  <a:gd name="connsiteX2" fmla="*/ 927266 w 1041210"/>
                  <a:gd name="connsiteY2" fmla="*/ 359492 h 1771546"/>
                  <a:gd name="connsiteX3" fmla="*/ 804369 w 1041210"/>
                  <a:gd name="connsiteY3" fmla="*/ 351897 h 1771546"/>
                  <a:gd name="connsiteX4" fmla="*/ 809352 w 1041210"/>
                  <a:gd name="connsiteY4" fmla="*/ 239777 h 1771546"/>
                  <a:gd name="connsiteX5" fmla="*/ 774470 w 1041210"/>
                  <a:gd name="connsiteY5" fmla="*/ 112708 h 1771546"/>
                  <a:gd name="connsiteX6" fmla="*/ 734606 w 1041210"/>
                  <a:gd name="connsiteY6" fmla="*/ 45436 h 1771546"/>
                  <a:gd name="connsiteX7" fmla="*/ 687266 w 1041210"/>
                  <a:gd name="connsiteY7" fmla="*/ 8062 h 1771546"/>
                  <a:gd name="connsiteX8" fmla="*/ 627469 w 1041210"/>
                  <a:gd name="connsiteY8" fmla="*/ 588 h 1771546"/>
                  <a:gd name="connsiteX9" fmla="*/ 575146 w 1041210"/>
                  <a:gd name="connsiteY9" fmla="*/ 18029 h 1771546"/>
                  <a:gd name="connsiteX10" fmla="*/ 527807 w 1041210"/>
                  <a:gd name="connsiteY10" fmla="*/ 55402 h 1771546"/>
                  <a:gd name="connsiteX11" fmla="*/ 495416 w 1041210"/>
                  <a:gd name="connsiteY11" fmla="*/ 145098 h 1771546"/>
                  <a:gd name="connsiteX12" fmla="*/ 490433 w 1041210"/>
                  <a:gd name="connsiteY12" fmla="*/ 237285 h 1771546"/>
                  <a:gd name="connsiteX13" fmla="*/ 515349 w 1041210"/>
                  <a:gd name="connsiteY13" fmla="*/ 411694 h 1771546"/>
                  <a:gd name="connsiteX14" fmla="*/ 585112 w 1041210"/>
                  <a:gd name="connsiteY14" fmla="*/ 608527 h 1771546"/>
                  <a:gd name="connsiteX15" fmla="*/ 694741 w 1041210"/>
                  <a:gd name="connsiteY15" fmla="*/ 837750 h 1771546"/>
                  <a:gd name="connsiteX16" fmla="*/ 744572 w 1041210"/>
                  <a:gd name="connsiteY16" fmla="*/ 1022125 h 1771546"/>
                  <a:gd name="connsiteX17" fmla="*/ 754538 w 1041210"/>
                  <a:gd name="connsiteY17" fmla="*/ 1293704 h 1771546"/>
                  <a:gd name="connsiteX18" fmla="*/ 702215 w 1041210"/>
                  <a:gd name="connsiteY18" fmla="*/ 1542859 h 1771546"/>
                  <a:gd name="connsiteX19" fmla="*/ 570163 w 1041210"/>
                  <a:gd name="connsiteY19" fmla="*/ 1714776 h 1771546"/>
                  <a:gd name="connsiteX20" fmla="*/ 425653 w 1041210"/>
                  <a:gd name="connsiteY20" fmla="*/ 1767099 h 1771546"/>
                  <a:gd name="connsiteX21" fmla="*/ 298584 w 1041210"/>
                  <a:gd name="connsiteY21" fmla="*/ 1757133 h 1771546"/>
                  <a:gd name="connsiteX22" fmla="*/ 144107 w 1041210"/>
                  <a:gd name="connsiteY22" fmla="*/ 1664945 h 1771546"/>
                  <a:gd name="connsiteX23" fmla="*/ 49428 w 1041210"/>
                  <a:gd name="connsiteY23" fmla="*/ 1500503 h 1771546"/>
                  <a:gd name="connsiteX24" fmla="*/ 4580 w 1041210"/>
                  <a:gd name="connsiteY24" fmla="*/ 1326094 h 1771546"/>
                  <a:gd name="connsiteX25" fmla="*/ 4580 w 1041210"/>
                  <a:gd name="connsiteY25" fmla="*/ 1189059 h 1771546"/>
                  <a:gd name="connsiteX26" fmla="*/ 31988 w 1041210"/>
                  <a:gd name="connsiteY26" fmla="*/ 1027108 h 1771546"/>
                  <a:gd name="connsiteX27" fmla="*/ 64378 w 1041210"/>
                  <a:gd name="connsiteY27" fmla="*/ 932429 h 1771546"/>
                  <a:gd name="connsiteX28" fmla="*/ 129158 w 1041210"/>
                  <a:gd name="connsiteY28" fmla="*/ 857682 h 1771546"/>
                  <a:gd name="connsiteX29" fmla="*/ 191447 w 1041210"/>
                  <a:gd name="connsiteY29" fmla="*/ 825292 h 1771546"/>
                  <a:gd name="connsiteX30" fmla="*/ 291109 w 1041210"/>
                  <a:gd name="connsiteY30" fmla="*/ 817817 h 1771546"/>
                  <a:gd name="connsiteX31" fmla="*/ 413195 w 1041210"/>
                  <a:gd name="connsiteY31" fmla="*/ 890072 h 1771546"/>
                  <a:gd name="connsiteX32" fmla="*/ 497908 w 1041210"/>
                  <a:gd name="connsiteY32" fmla="*/ 1054515 h 1771546"/>
                  <a:gd name="connsiteX33" fmla="*/ 507874 w 1041210"/>
                  <a:gd name="connsiteY33" fmla="*/ 1261314 h 1771546"/>
                  <a:gd name="connsiteX34" fmla="*/ 465518 w 1041210"/>
                  <a:gd name="connsiteY34" fmla="*/ 1393366 h 1771546"/>
                  <a:gd name="connsiteX35" fmla="*/ 388280 w 1041210"/>
                  <a:gd name="connsiteY35" fmla="*/ 1458146 h 1771546"/>
                  <a:gd name="connsiteX36" fmla="*/ 328482 w 1041210"/>
                  <a:gd name="connsiteY36" fmla="*/ 1465621 h 1771546"/>
                  <a:gd name="connsiteX37" fmla="*/ 273668 w 1041210"/>
                  <a:gd name="connsiteY37" fmla="*/ 1448180 h 1771546"/>
                  <a:gd name="connsiteX38" fmla="*/ 226329 w 1041210"/>
                  <a:gd name="connsiteY38" fmla="*/ 1358484 h 1771546"/>
                  <a:gd name="connsiteX0" fmla="*/ 1036534 w 1114346"/>
                  <a:gd name="connsiteY0" fmla="*/ 682523 h 1771546"/>
                  <a:gd name="connsiteX1" fmla="*/ 954554 w 1114346"/>
                  <a:gd name="connsiteY1" fmla="*/ 419949 h 1771546"/>
                  <a:gd name="connsiteX2" fmla="*/ 927266 w 1114346"/>
                  <a:gd name="connsiteY2" fmla="*/ 359492 h 1771546"/>
                  <a:gd name="connsiteX3" fmla="*/ 1112842 w 1114346"/>
                  <a:gd name="connsiteY3" fmla="*/ 274779 h 1771546"/>
                  <a:gd name="connsiteX4" fmla="*/ 809352 w 1114346"/>
                  <a:gd name="connsiteY4" fmla="*/ 239777 h 1771546"/>
                  <a:gd name="connsiteX5" fmla="*/ 774470 w 1114346"/>
                  <a:gd name="connsiteY5" fmla="*/ 112708 h 1771546"/>
                  <a:gd name="connsiteX6" fmla="*/ 734606 w 1114346"/>
                  <a:gd name="connsiteY6" fmla="*/ 45436 h 1771546"/>
                  <a:gd name="connsiteX7" fmla="*/ 687266 w 1114346"/>
                  <a:gd name="connsiteY7" fmla="*/ 8062 h 1771546"/>
                  <a:gd name="connsiteX8" fmla="*/ 627469 w 1114346"/>
                  <a:gd name="connsiteY8" fmla="*/ 588 h 1771546"/>
                  <a:gd name="connsiteX9" fmla="*/ 575146 w 1114346"/>
                  <a:gd name="connsiteY9" fmla="*/ 18029 h 1771546"/>
                  <a:gd name="connsiteX10" fmla="*/ 527807 w 1114346"/>
                  <a:gd name="connsiteY10" fmla="*/ 55402 h 1771546"/>
                  <a:gd name="connsiteX11" fmla="*/ 495416 w 1114346"/>
                  <a:gd name="connsiteY11" fmla="*/ 145098 h 1771546"/>
                  <a:gd name="connsiteX12" fmla="*/ 490433 w 1114346"/>
                  <a:gd name="connsiteY12" fmla="*/ 237285 h 1771546"/>
                  <a:gd name="connsiteX13" fmla="*/ 515349 w 1114346"/>
                  <a:gd name="connsiteY13" fmla="*/ 411694 h 1771546"/>
                  <a:gd name="connsiteX14" fmla="*/ 585112 w 1114346"/>
                  <a:gd name="connsiteY14" fmla="*/ 608527 h 1771546"/>
                  <a:gd name="connsiteX15" fmla="*/ 694741 w 1114346"/>
                  <a:gd name="connsiteY15" fmla="*/ 837750 h 1771546"/>
                  <a:gd name="connsiteX16" fmla="*/ 744572 w 1114346"/>
                  <a:gd name="connsiteY16" fmla="*/ 1022125 h 1771546"/>
                  <a:gd name="connsiteX17" fmla="*/ 754538 w 1114346"/>
                  <a:gd name="connsiteY17" fmla="*/ 1293704 h 1771546"/>
                  <a:gd name="connsiteX18" fmla="*/ 702215 w 1114346"/>
                  <a:gd name="connsiteY18" fmla="*/ 1542859 h 1771546"/>
                  <a:gd name="connsiteX19" fmla="*/ 570163 w 1114346"/>
                  <a:gd name="connsiteY19" fmla="*/ 1714776 h 1771546"/>
                  <a:gd name="connsiteX20" fmla="*/ 425653 w 1114346"/>
                  <a:gd name="connsiteY20" fmla="*/ 1767099 h 1771546"/>
                  <a:gd name="connsiteX21" fmla="*/ 298584 w 1114346"/>
                  <a:gd name="connsiteY21" fmla="*/ 1757133 h 1771546"/>
                  <a:gd name="connsiteX22" fmla="*/ 144107 w 1114346"/>
                  <a:gd name="connsiteY22" fmla="*/ 1664945 h 1771546"/>
                  <a:gd name="connsiteX23" fmla="*/ 49428 w 1114346"/>
                  <a:gd name="connsiteY23" fmla="*/ 1500503 h 1771546"/>
                  <a:gd name="connsiteX24" fmla="*/ 4580 w 1114346"/>
                  <a:gd name="connsiteY24" fmla="*/ 1326094 h 1771546"/>
                  <a:gd name="connsiteX25" fmla="*/ 4580 w 1114346"/>
                  <a:gd name="connsiteY25" fmla="*/ 1189059 h 1771546"/>
                  <a:gd name="connsiteX26" fmla="*/ 31988 w 1114346"/>
                  <a:gd name="connsiteY26" fmla="*/ 1027108 h 1771546"/>
                  <a:gd name="connsiteX27" fmla="*/ 64378 w 1114346"/>
                  <a:gd name="connsiteY27" fmla="*/ 932429 h 1771546"/>
                  <a:gd name="connsiteX28" fmla="*/ 129158 w 1114346"/>
                  <a:gd name="connsiteY28" fmla="*/ 857682 h 1771546"/>
                  <a:gd name="connsiteX29" fmla="*/ 191447 w 1114346"/>
                  <a:gd name="connsiteY29" fmla="*/ 825292 h 1771546"/>
                  <a:gd name="connsiteX30" fmla="*/ 291109 w 1114346"/>
                  <a:gd name="connsiteY30" fmla="*/ 817817 h 1771546"/>
                  <a:gd name="connsiteX31" fmla="*/ 413195 w 1114346"/>
                  <a:gd name="connsiteY31" fmla="*/ 890072 h 1771546"/>
                  <a:gd name="connsiteX32" fmla="*/ 497908 w 1114346"/>
                  <a:gd name="connsiteY32" fmla="*/ 1054515 h 1771546"/>
                  <a:gd name="connsiteX33" fmla="*/ 507874 w 1114346"/>
                  <a:gd name="connsiteY33" fmla="*/ 1261314 h 1771546"/>
                  <a:gd name="connsiteX34" fmla="*/ 465518 w 1114346"/>
                  <a:gd name="connsiteY34" fmla="*/ 1393366 h 1771546"/>
                  <a:gd name="connsiteX35" fmla="*/ 388280 w 1114346"/>
                  <a:gd name="connsiteY35" fmla="*/ 1458146 h 1771546"/>
                  <a:gd name="connsiteX36" fmla="*/ 328482 w 1114346"/>
                  <a:gd name="connsiteY36" fmla="*/ 1465621 h 1771546"/>
                  <a:gd name="connsiteX37" fmla="*/ 273668 w 1114346"/>
                  <a:gd name="connsiteY37" fmla="*/ 1448180 h 1771546"/>
                  <a:gd name="connsiteX38" fmla="*/ 226329 w 1114346"/>
                  <a:gd name="connsiteY38" fmla="*/ 1358484 h 1771546"/>
                  <a:gd name="connsiteX0" fmla="*/ 1036534 w 1112961"/>
                  <a:gd name="connsiteY0" fmla="*/ 682523 h 1771546"/>
                  <a:gd name="connsiteX1" fmla="*/ 954554 w 1112961"/>
                  <a:gd name="connsiteY1" fmla="*/ 419949 h 1771546"/>
                  <a:gd name="connsiteX2" fmla="*/ 927266 w 1112961"/>
                  <a:gd name="connsiteY2" fmla="*/ 359492 h 1771546"/>
                  <a:gd name="connsiteX3" fmla="*/ 1112842 w 1112961"/>
                  <a:gd name="connsiteY3" fmla="*/ 274779 h 1771546"/>
                  <a:gd name="connsiteX4" fmla="*/ 952571 w 1112961"/>
                  <a:gd name="connsiteY4" fmla="*/ 129608 h 1771546"/>
                  <a:gd name="connsiteX5" fmla="*/ 774470 w 1112961"/>
                  <a:gd name="connsiteY5" fmla="*/ 112708 h 1771546"/>
                  <a:gd name="connsiteX6" fmla="*/ 734606 w 1112961"/>
                  <a:gd name="connsiteY6" fmla="*/ 45436 h 1771546"/>
                  <a:gd name="connsiteX7" fmla="*/ 687266 w 1112961"/>
                  <a:gd name="connsiteY7" fmla="*/ 8062 h 1771546"/>
                  <a:gd name="connsiteX8" fmla="*/ 627469 w 1112961"/>
                  <a:gd name="connsiteY8" fmla="*/ 588 h 1771546"/>
                  <a:gd name="connsiteX9" fmla="*/ 575146 w 1112961"/>
                  <a:gd name="connsiteY9" fmla="*/ 18029 h 1771546"/>
                  <a:gd name="connsiteX10" fmla="*/ 527807 w 1112961"/>
                  <a:gd name="connsiteY10" fmla="*/ 55402 h 1771546"/>
                  <a:gd name="connsiteX11" fmla="*/ 495416 w 1112961"/>
                  <a:gd name="connsiteY11" fmla="*/ 145098 h 1771546"/>
                  <a:gd name="connsiteX12" fmla="*/ 490433 w 1112961"/>
                  <a:gd name="connsiteY12" fmla="*/ 237285 h 1771546"/>
                  <a:gd name="connsiteX13" fmla="*/ 515349 w 1112961"/>
                  <a:gd name="connsiteY13" fmla="*/ 411694 h 1771546"/>
                  <a:gd name="connsiteX14" fmla="*/ 585112 w 1112961"/>
                  <a:gd name="connsiteY14" fmla="*/ 608527 h 1771546"/>
                  <a:gd name="connsiteX15" fmla="*/ 694741 w 1112961"/>
                  <a:gd name="connsiteY15" fmla="*/ 837750 h 1771546"/>
                  <a:gd name="connsiteX16" fmla="*/ 744572 w 1112961"/>
                  <a:gd name="connsiteY16" fmla="*/ 1022125 h 1771546"/>
                  <a:gd name="connsiteX17" fmla="*/ 754538 w 1112961"/>
                  <a:gd name="connsiteY17" fmla="*/ 1293704 h 1771546"/>
                  <a:gd name="connsiteX18" fmla="*/ 702215 w 1112961"/>
                  <a:gd name="connsiteY18" fmla="*/ 1542859 h 1771546"/>
                  <a:gd name="connsiteX19" fmla="*/ 570163 w 1112961"/>
                  <a:gd name="connsiteY19" fmla="*/ 1714776 h 1771546"/>
                  <a:gd name="connsiteX20" fmla="*/ 425653 w 1112961"/>
                  <a:gd name="connsiteY20" fmla="*/ 1767099 h 1771546"/>
                  <a:gd name="connsiteX21" fmla="*/ 298584 w 1112961"/>
                  <a:gd name="connsiteY21" fmla="*/ 1757133 h 1771546"/>
                  <a:gd name="connsiteX22" fmla="*/ 144107 w 1112961"/>
                  <a:gd name="connsiteY22" fmla="*/ 1664945 h 1771546"/>
                  <a:gd name="connsiteX23" fmla="*/ 49428 w 1112961"/>
                  <a:gd name="connsiteY23" fmla="*/ 1500503 h 1771546"/>
                  <a:gd name="connsiteX24" fmla="*/ 4580 w 1112961"/>
                  <a:gd name="connsiteY24" fmla="*/ 1326094 h 1771546"/>
                  <a:gd name="connsiteX25" fmla="*/ 4580 w 1112961"/>
                  <a:gd name="connsiteY25" fmla="*/ 1189059 h 1771546"/>
                  <a:gd name="connsiteX26" fmla="*/ 31988 w 1112961"/>
                  <a:gd name="connsiteY26" fmla="*/ 1027108 h 1771546"/>
                  <a:gd name="connsiteX27" fmla="*/ 64378 w 1112961"/>
                  <a:gd name="connsiteY27" fmla="*/ 932429 h 1771546"/>
                  <a:gd name="connsiteX28" fmla="*/ 129158 w 1112961"/>
                  <a:gd name="connsiteY28" fmla="*/ 857682 h 1771546"/>
                  <a:gd name="connsiteX29" fmla="*/ 191447 w 1112961"/>
                  <a:gd name="connsiteY29" fmla="*/ 825292 h 1771546"/>
                  <a:gd name="connsiteX30" fmla="*/ 291109 w 1112961"/>
                  <a:gd name="connsiteY30" fmla="*/ 817817 h 1771546"/>
                  <a:gd name="connsiteX31" fmla="*/ 413195 w 1112961"/>
                  <a:gd name="connsiteY31" fmla="*/ 890072 h 1771546"/>
                  <a:gd name="connsiteX32" fmla="*/ 497908 w 1112961"/>
                  <a:gd name="connsiteY32" fmla="*/ 1054515 h 1771546"/>
                  <a:gd name="connsiteX33" fmla="*/ 507874 w 1112961"/>
                  <a:gd name="connsiteY33" fmla="*/ 1261314 h 1771546"/>
                  <a:gd name="connsiteX34" fmla="*/ 465518 w 1112961"/>
                  <a:gd name="connsiteY34" fmla="*/ 1393366 h 1771546"/>
                  <a:gd name="connsiteX35" fmla="*/ 388280 w 1112961"/>
                  <a:gd name="connsiteY35" fmla="*/ 1458146 h 1771546"/>
                  <a:gd name="connsiteX36" fmla="*/ 328482 w 1112961"/>
                  <a:gd name="connsiteY36" fmla="*/ 1465621 h 1771546"/>
                  <a:gd name="connsiteX37" fmla="*/ 273668 w 1112961"/>
                  <a:gd name="connsiteY37" fmla="*/ 1448180 h 1771546"/>
                  <a:gd name="connsiteX38" fmla="*/ 226329 w 1112961"/>
                  <a:gd name="connsiteY38" fmla="*/ 1358484 h 1771546"/>
                  <a:gd name="connsiteX0" fmla="*/ 1036534 w 1112940"/>
                  <a:gd name="connsiteY0" fmla="*/ 714618 h 1803641"/>
                  <a:gd name="connsiteX1" fmla="*/ 954554 w 1112940"/>
                  <a:gd name="connsiteY1" fmla="*/ 452044 h 1803641"/>
                  <a:gd name="connsiteX2" fmla="*/ 927266 w 1112940"/>
                  <a:gd name="connsiteY2" fmla="*/ 391587 h 1803641"/>
                  <a:gd name="connsiteX3" fmla="*/ 1112842 w 1112940"/>
                  <a:gd name="connsiteY3" fmla="*/ 306874 h 1803641"/>
                  <a:gd name="connsiteX4" fmla="*/ 952571 w 1112940"/>
                  <a:gd name="connsiteY4" fmla="*/ 161703 h 1803641"/>
                  <a:gd name="connsiteX5" fmla="*/ 917689 w 1112940"/>
                  <a:gd name="connsiteY5" fmla="*/ 1584 h 1803641"/>
                  <a:gd name="connsiteX6" fmla="*/ 734606 w 1112940"/>
                  <a:gd name="connsiteY6" fmla="*/ 77531 h 1803641"/>
                  <a:gd name="connsiteX7" fmla="*/ 687266 w 1112940"/>
                  <a:gd name="connsiteY7" fmla="*/ 40157 h 1803641"/>
                  <a:gd name="connsiteX8" fmla="*/ 627469 w 1112940"/>
                  <a:gd name="connsiteY8" fmla="*/ 32683 h 1803641"/>
                  <a:gd name="connsiteX9" fmla="*/ 575146 w 1112940"/>
                  <a:gd name="connsiteY9" fmla="*/ 50124 h 1803641"/>
                  <a:gd name="connsiteX10" fmla="*/ 527807 w 1112940"/>
                  <a:gd name="connsiteY10" fmla="*/ 87497 h 1803641"/>
                  <a:gd name="connsiteX11" fmla="*/ 495416 w 1112940"/>
                  <a:gd name="connsiteY11" fmla="*/ 177193 h 1803641"/>
                  <a:gd name="connsiteX12" fmla="*/ 490433 w 1112940"/>
                  <a:gd name="connsiteY12" fmla="*/ 269380 h 1803641"/>
                  <a:gd name="connsiteX13" fmla="*/ 515349 w 1112940"/>
                  <a:gd name="connsiteY13" fmla="*/ 443789 h 1803641"/>
                  <a:gd name="connsiteX14" fmla="*/ 585112 w 1112940"/>
                  <a:gd name="connsiteY14" fmla="*/ 640622 h 1803641"/>
                  <a:gd name="connsiteX15" fmla="*/ 694741 w 1112940"/>
                  <a:gd name="connsiteY15" fmla="*/ 869845 h 1803641"/>
                  <a:gd name="connsiteX16" fmla="*/ 744572 w 1112940"/>
                  <a:gd name="connsiteY16" fmla="*/ 1054220 h 1803641"/>
                  <a:gd name="connsiteX17" fmla="*/ 754538 w 1112940"/>
                  <a:gd name="connsiteY17" fmla="*/ 1325799 h 1803641"/>
                  <a:gd name="connsiteX18" fmla="*/ 702215 w 1112940"/>
                  <a:gd name="connsiteY18" fmla="*/ 1574954 h 1803641"/>
                  <a:gd name="connsiteX19" fmla="*/ 570163 w 1112940"/>
                  <a:gd name="connsiteY19" fmla="*/ 1746871 h 1803641"/>
                  <a:gd name="connsiteX20" fmla="*/ 425653 w 1112940"/>
                  <a:gd name="connsiteY20" fmla="*/ 1799194 h 1803641"/>
                  <a:gd name="connsiteX21" fmla="*/ 298584 w 1112940"/>
                  <a:gd name="connsiteY21" fmla="*/ 1789228 h 1803641"/>
                  <a:gd name="connsiteX22" fmla="*/ 144107 w 1112940"/>
                  <a:gd name="connsiteY22" fmla="*/ 1697040 h 1803641"/>
                  <a:gd name="connsiteX23" fmla="*/ 49428 w 1112940"/>
                  <a:gd name="connsiteY23" fmla="*/ 1532598 h 1803641"/>
                  <a:gd name="connsiteX24" fmla="*/ 4580 w 1112940"/>
                  <a:gd name="connsiteY24" fmla="*/ 1358189 h 1803641"/>
                  <a:gd name="connsiteX25" fmla="*/ 4580 w 1112940"/>
                  <a:gd name="connsiteY25" fmla="*/ 1221154 h 1803641"/>
                  <a:gd name="connsiteX26" fmla="*/ 31988 w 1112940"/>
                  <a:gd name="connsiteY26" fmla="*/ 1059203 h 1803641"/>
                  <a:gd name="connsiteX27" fmla="*/ 64378 w 1112940"/>
                  <a:gd name="connsiteY27" fmla="*/ 964524 h 1803641"/>
                  <a:gd name="connsiteX28" fmla="*/ 129158 w 1112940"/>
                  <a:gd name="connsiteY28" fmla="*/ 889777 h 1803641"/>
                  <a:gd name="connsiteX29" fmla="*/ 191447 w 1112940"/>
                  <a:gd name="connsiteY29" fmla="*/ 857387 h 1803641"/>
                  <a:gd name="connsiteX30" fmla="*/ 291109 w 1112940"/>
                  <a:gd name="connsiteY30" fmla="*/ 849912 h 1803641"/>
                  <a:gd name="connsiteX31" fmla="*/ 413195 w 1112940"/>
                  <a:gd name="connsiteY31" fmla="*/ 922167 h 1803641"/>
                  <a:gd name="connsiteX32" fmla="*/ 497908 w 1112940"/>
                  <a:gd name="connsiteY32" fmla="*/ 1086610 h 1803641"/>
                  <a:gd name="connsiteX33" fmla="*/ 507874 w 1112940"/>
                  <a:gd name="connsiteY33" fmla="*/ 1293409 h 1803641"/>
                  <a:gd name="connsiteX34" fmla="*/ 465518 w 1112940"/>
                  <a:gd name="connsiteY34" fmla="*/ 1425461 h 1803641"/>
                  <a:gd name="connsiteX35" fmla="*/ 388280 w 1112940"/>
                  <a:gd name="connsiteY35" fmla="*/ 1490241 h 1803641"/>
                  <a:gd name="connsiteX36" fmla="*/ 328482 w 1112940"/>
                  <a:gd name="connsiteY36" fmla="*/ 1497716 h 1803641"/>
                  <a:gd name="connsiteX37" fmla="*/ 273668 w 1112940"/>
                  <a:gd name="connsiteY37" fmla="*/ 1480275 h 1803641"/>
                  <a:gd name="connsiteX38" fmla="*/ 226329 w 1112940"/>
                  <a:gd name="connsiteY38" fmla="*/ 1390579 h 1803641"/>
                  <a:gd name="connsiteX0" fmla="*/ 1036534 w 1112940"/>
                  <a:gd name="connsiteY0" fmla="*/ 840010 h 1929033"/>
                  <a:gd name="connsiteX1" fmla="*/ 954554 w 1112940"/>
                  <a:gd name="connsiteY1" fmla="*/ 577436 h 1929033"/>
                  <a:gd name="connsiteX2" fmla="*/ 927266 w 1112940"/>
                  <a:gd name="connsiteY2" fmla="*/ 516979 h 1929033"/>
                  <a:gd name="connsiteX3" fmla="*/ 1112842 w 1112940"/>
                  <a:gd name="connsiteY3" fmla="*/ 432266 h 1929033"/>
                  <a:gd name="connsiteX4" fmla="*/ 952571 w 1112940"/>
                  <a:gd name="connsiteY4" fmla="*/ 287095 h 1929033"/>
                  <a:gd name="connsiteX5" fmla="*/ 917689 w 1112940"/>
                  <a:gd name="connsiteY5" fmla="*/ 126976 h 1929033"/>
                  <a:gd name="connsiteX6" fmla="*/ 734606 w 1112940"/>
                  <a:gd name="connsiteY6" fmla="*/ 202923 h 1929033"/>
                  <a:gd name="connsiteX7" fmla="*/ 731333 w 1112940"/>
                  <a:gd name="connsiteY7" fmla="*/ 296 h 1929033"/>
                  <a:gd name="connsiteX8" fmla="*/ 627469 w 1112940"/>
                  <a:gd name="connsiteY8" fmla="*/ 158075 h 1929033"/>
                  <a:gd name="connsiteX9" fmla="*/ 575146 w 1112940"/>
                  <a:gd name="connsiteY9" fmla="*/ 175516 h 1929033"/>
                  <a:gd name="connsiteX10" fmla="*/ 527807 w 1112940"/>
                  <a:gd name="connsiteY10" fmla="*/ 212889 h 1929033"/>
                  <a:gd name="connsiteX11" fmla="*/ 495416 w 1112940"/>
                  <a:gd name="connsiteY11" fmla="*/ 302585 h 1929033"/>
                  <a:gd name="connsiteX12" fmla="*/ 490433 w 1112940"/>
                  <a:gd name="connsiteY12" fmla="*/ 394772 h 1929033"/>
                  <a:gd name="connsiteX13" fmla="*/ 515349 w 1112940"/>
                  <a:gd name="connsiteY13" fmla="*/ 569181 h 1929033"/>
                  <a:gd name="connsiteX14" fmla="*/ 585112 w 1112940"/>
                  <a:gd name="connsiteY14" fmla="*/ 766014 h 1929033"/>
                  <a:gd name="connsiteX15" fmla="*/ 694741 w 1112940"/>
                  <a:gd name="connsiteY15" fmla="*/ 995237 h 1929033"/>
                  <a:gd name="connsiteX16" fmla="*/ 744572 w 1112940"/>
                  <a:gd name="connsiteY16" fmla="*/ 1179612 h 1929033"/>
                  <a:gd name="connsiteX17" fmla="*/ 754538 w 1112940"/>
                  <a:gd name="connsiteY17" fmla="*/ 1451191 h 1929033"/>
                  <a:gd name="connsiteX18" fmla="*/ 702215 w 1112940"/>
                  <a:gd name="connsiteY18" fmla="*/ 1700346 h 1929033"/>
                  <a:gd name="connsiteX19" fmla="*/ 570163 w 1112940"/>
                  <a:gd name="connsiteY19" fmla="*/ 1872263 h 1929033"/>
                  <a:gd name="connsiteX20" fmla="*/ 425653 w 1112940"/>
                  <a:gd name="connsiteY20" fmla="*/ 1924586 h 1929033"/>
                  <a:gd name="connsiteX21" fmla="*/ 298584 w 1112940"/>
                  <a:gd name="connsiteY21" fmla="*/ 1914620 h 1929033"/>
                  <a:gd name="connsiteX22" fmla="*/ 144107 w 1112940"/>
                  <a:gd name="connsiteY22" fmla="*/ 1822432 h 1929033"/>
                  <a:gd name="connsiteX23" fmla="*/ 49428 w 1112940"/>
                  <a:gd name="connsiteY23" fmla="*/ 1657990 h 1929033"/>
                  <a:gd name="connsiteX24" fmla="*/ 4580 w 1112940"/>
                  <a:gd name="connsiteY24" fmla="*/ 1483581 h 1929033"/>
                  <a:gd name="connsiteX25" fmla="*/ 4580 w 1112940"/>
                  <a:gd name="connsiteY25" fmla="*/ 1346546 h 1929033"/>
                  <a:gd name="connsiteX26" fmla="*/ 31988 w 1112940"/>
                  <a:gd name="connsiteY26" fmla="*/ 1184595 h 1929033"/>
                  <a:gd name="connsiteX27" fmla="*/ 64378 w 1112940"/>
                  <a:gd name="connsiteY27" fmla="*/ 1089916 h 1929033"/>
                  <a:gd name="connsiteX28" fmla="*/ 129158 w 1112940"/>
                  <a:gd name="connsiteY28" fmla="*/ 1015169 h 1929033"/>
                  <a:gd name="connsiteX29" fmla="*/ 191447 w 1112940"/>
                  <a:gd name="connsiteY29" fmla="*/ 982779 h 1929033"/>
                  <a:gd name="connsiteX30" fmla="*/ 291109 w 1112940"/>
                  <a:gd name="connsiteY30" fmla="*/ 975304 h 1929033"/>
                  <a:gd name="connsiteX31" fmla="*/ 413195 w 1112940"/>
                  <a:gd name="connsiteY31" fmla="*/ 1047559 h 1929033"/>
                  <a:gd name="connsiteX32" fmla="*/ 497908 w 1112940"/>
                  <a:gd name="connsiteY32" fmla="*/ 1212002 h 1929033"/>
                  <a:gd name="connsiteX33" fmla="*/ 507874 w 1112940"/>
                  <a:gd name="connsiteY33" fmla="*/ 1418801 h 1929033"/>
                  <a:gd name="connsiteX34" fmla="*/ 465518 w 1112940"/>
                  <a:gd name="connsiteY34" fmla="*/ 1550853 h 1929033"/>
                  <a:gd name="connsiteX35" fmla="*/ 388280 w 1112940"/>
                  <a:gd name="connsiteY35" fmla="*/ 1615633 h 1929033"/>
                  <a:gd name="connsiteX36" fmla="*/ 328482 w 1112940"/>
                  <a:gd name="connsiteY36" fmla="*/ 1623108 h 1929033"/>
                  <a:gd name="connsiteX37" fmla="*/ 273668 w 1112940"/>
                  <a:gd name="connsiteY37" fmla="*/ 1605667 h 1929033"/>
                  <a:gd name="connsiteX38" fmla="*/ 226329 w 1112940"/>
                  <a:gd name="connsiteY38" fmla="*/ 1515971 h 1929033"/>
                  <a:gd name="connsiteX0" fmla="*/ 1036534 w 1112940"/>
                  <a:gd name="connsiteY0" fmla="*/ 906796 h 1995819"/>
                  <a:gd name="connsiteX1" fmla="*/ 954554 w 1112940"/>
                  <a:gd name="connsiteY1" fmla="*/ 644222 h 1995819"/>
                  <a:gd name="connsiteX2" fmla="*/ 927266 w 1112940"/>
                  <a:gd name="connsiteY2" fmla="*/ 583765 h 1995819"/>
                  <a:gd name="connsiteX3" fmla="*/ 1112842 w 1112940"/>
                  <a:gd name="connsiteY3" fmla="*/ 499052 h 1995819"/>
                  <a:gd name="connsiteX4" fmla="*/ 952571 w 1112940"/>
                  <a:gd name="connsiteY4" fmla="*/ 353881 h 1995819"/>
                  <a:gd name="connsiteX5" fmla="*/ 917689 w 1112940"/>
                  <a:gd name="connsiteY5" fmla="*/ 193762 h 1995819"/>
                  <a:gd name="connsiteX6" fmla="*/ 888842 w 1112940"/>
                  <a:gd name="connsiteY6" fmla="*/ 5304 h 1995819"/>
                  <a:gd name="connsiteX7" fmla="*/ 731333 w 1112940"/>
                  <a:gd name="connsiteY7" fmla="*/ 67082 h 1995819"/>
                  <a:gd name="connsiteX8" fmla="*/ 627469 w 1112940"/>
                  <a:gd name="connsiteY8" fmla="*/ 224861 h 1995819"/>
                  <a:gd name="connsiteX9" fmla="*/ 575146 w 1112940"/>
                  <a:gd name="connsiteY9" fmla="*/ 242302 h 1995819"/>
                  <a:gd name="connsiteX10" fmla="*/ 527807 w 1112940"/>
                  <a:gd name="connsiteY10" fmla="*/ 279675 h 1995819"/>
                  <a:gd name="connsiteX11" fmla="*/ 495416 w 1112940"/>
                  <a:gd name="connsiteY11" fmla="*/ 369371 h 1995819"/>
                  <a:gd name="connsiteX12" fmla="*/ 490433 w 1112940"/>
                  <a:gd name="connsiteY12" fmla="*/ 461558 h 1995819"/>
                  <a:gd name="connsiteX13" fmla="*/ 515349 w 1112940"/>
                  <a:gd name="connsiteY13" fmla="*/ 635967 h 1995819"/>
                  <a:gd name="connsiteX14" fmla="*/ 585112 w 1112940"/>
                  <a:gd name="connsiteY14" fmla="*/ 832800 h 1995819"/>
                  <a:gd name="connsiteX15" fmla="*/ 694741 w 1112940"/>
                  <a:gd name="connsiteY15" fmla="*/ 1062023 h 1995819"/>
                  <a:gd name="connsiteX16" fmla="*/ 744572 w 1112940"/>
                  <a:gd name="connsiteY16" fmla="*/ 1246398 h 1995819"/>
                  <a:gd name="connsiteX17" fmla="*/ 754538 w 1112940"/>
                  <a:gd name="connsiteY17" fmla="*/ 1517977 h 1995819"/>
                  <a:gd name="connsiteX18" fmla="*/ 702215 w 1112940"/>
                  <a:gd name="connsiteY18" fmla="*/ 1767132 h 1995819"/>
                  <a:gd name="connsiteX19" fmla="*/ 570163 w 1112940"/>
                  <a:gd name="connsiteY19" fmla="*/ 1939049 h 1995819"/>
                  <a:gd name="connsiteX20" fmla="*/ 425653 w 1112940"/>
                  <a:gd name="connsiteY20" fmla="*/ 1991372 h 1995819"/>
                  <a:gd name="connsiteX21" fmla="*/ 298584 w 1112940"/>
                  <a:gd name="connsiteY21" fmla="*/ 1981406 h 1995819"/>
                  <a:gd name="connsiteX22" fmla="*/ 144107 w 1112940"/>
                  <a:gd name="connsiteY22" fmla="*/ 1889218 h 1995819"/>
                  <a:gd name="connsiteX23" fmla="*/ 49428 w 1112940"/>
                  <a:gd name="connsiteY23" fmla="*/ 1724776 h 1995819"/>
                  <a:gd name="connsiteX24" fmla="*/ 4580 w 1112940"/>
                  <a:gd name="connsiteY24" fmla="*/ 1550367 h 1995819"/>
                  <a:gd name="connsiteX25" fmla="*/ 4580 w 1112940"/>
                  <a:gd name="connsiteY25" fmla="*/ 1413332 h 1995819"/>
                  <a:gd name="connsiteX26" fmla="*/ 31988 w 1112940"/>
                  <a:gd name="connsiteY26" fmla="*/ 1251381 h 1995819"/>
                  <a:gd name="connsiteX27" fmla="*/ 64378 w 1112940"/>
                  <a:gd name="connsiteY27" fmla="*/ 1156702 h 1995819"/>
                  <a:gd name="connsiteX28" fmla="*/ 129158 w 1112940"/>
                  <a:gd name="connsiteY28" fmla="*/ 1081955 h 1995819"/>
                  <a:gd name="connsiteX29" fmla="*/ 191447 w 1112940"/>
                  <a:gd name="connsiteY29" fmla="*/ 1049565 h 1995819"/>
                  <a:gd name="connsiteX30" fmla="*/ 291109 w 1112940"/>
                  <a:gd name="connsiteY30" fmla="*/ 1042090 h 1995819"/>
                  <a:gd name="connsiteX31" fmla="*/ 413195 w 1112940"/>
                  <a:gd name="connsiteY31" fmla="*/ 1114345 h 1995819"/>
                  <a:gd name="connsiteX32" fmla="*/ 497908 w 1112940"/>
                  <a:gd name="connsiteY32" fmla="*/ 1278788 h 1995819"/>
                  <a:gd name="connsiteX33" fmla="*/ 507874 w 1112940"/>
                  <a:gd name="connsiteY33" fmla="*/ 1485587 h 1995819"/>
                  <a:gd name="connsiteX34" fmla="*/ 465518 w 1112940"/>
                  <a:gd name="connsiteY34" fmla="*/ 1617639 h 1995819"/>
                  <a:gd name="connsiteX35" fmla="*/ 388280 w 1112940"/>
                  <a:gd name="connsiteY35" fmla="*/ 1682419 h 1995819"/>
                  <a:gd name="connsiteX36" fmla="*/ 328482 w 1112940"/>
                  <a:gd name="connsiteY36" fmla="*/ 1689894 h 1995819"/>
                  <a:gd name="connsiteX37" fmla="*/ 273668 w 1112940"/>
                  <a:gd name="connsiteY37" fmla="*/ 1672453 h 1995819"/>
                  <a:gd name="connsiteX38" fmla="*/ 226329 w 1112940"/>
                  <a:gd name="connsiteY38" fmla="*/ 1582757 h 1995819"/>
                  <a:gd name="connsiteX0" fmla="*/ 1036534 w 1112940"/>
                  <a:gd name="connsiteY0" fmla="*/ 905060 h 1994083"/>
                  <a:gd name="connsiteX1" fmla="*/ 954554 w 1112940"/>
                  <a:gd name="connsiteY1" fmla="*/ 642486 h 1994083"/>
                  <a:gd name="connsiteX2" fmla="*/ 927266 w 1112940"/>
                  <a:gd name="connsiteY2" fmla="*/ 582029 h 1994083"/>
                  <a:gd name="connsiteX3" fmla="*/ 1112842 w 1112940"/>
                  <a:gd name="connsiteY3" fmla="*/ 497316 h 1994083"/>
                  <a:gd name="connsiteX4" fmla="*/ 952571 w 1112940"/>
                  <a:gd name="connsiteY4" fmla="*/ 352145 h 1994083"/>
                  <a:gd name="connsiteX5" fmla="*/ 917689 w 1112940"/>
                  <a:gd name="connsiteY5" fmla="*/ 192026 h 1994083"/>
                  <a:gd name="connsiteX6" fmla="*/ 888842 w 1112940"/>
                  <a:gd name="connsiteY6" fmla="*/ 3568 h 1994083"/>
                  <a:gd name="connsiteX7" fmla="*/ 731333 w 1112940"/>
                  <a:gd name="connsiteY7" fmla="*/ 65346 h 1994083"/>
                  <a:gd name="connsiteX8" fmla="*/ 550351 w 1112940"/>
                  <a:gd name="connsiteY8" fmla="*/ 24822 h 1994083"/>
                  <a:gd name="connsiteX9" fmla="*/ 575146 w 1112940"/>
                  <a:gd name="connsiteY9" fmla="*/ 240566 h 1994083"/>
                  <a:gd name="connsiteX10" fmla="*/ 527807 w 1112940"/>
                  <a:gd name="connsiteY10" fmla="*/ 277939 h 1994083"/>
                  <a:gd name="connsiteX11" fmla="*/ 495416 w 1112940"/>
                  <a:gd name="connsiteY11" fmla="*/ 367635 h 1994083"/>
                  <a:gd name="connsiteX12" fmla="*/ 490433 w 1112940"/>
                  <a:gd name="connsiteY12" fmla="*/ 459822 h 1994083"/>
                  <a:gd name="connsiteX13" fmla="*/ 515349 w 1112940"/>
                  <a:gd name="connsiteY13" fmla="*/ 634231 h 1994083"/>
                  <a:gd name="connsiteX14" fmla="*/ 585112 w 1112940"/>
                  <a:gd name="connsiteY14" fmla="*/ 831064 h 1994083"/>
                  <a:gd name="connsiteX15" fmla="*/ 694741 w 1112940"/>
                  <a:gd name="connsiteY15" fmla="*/ 1060287 h 1994083"/>
                  <a:gd name="connsiteX16" fmla="*/ 744572 w 1112940"/>
                  <a:gd name="connsiteY16" fmla="*/ 1244662 h 1994083"/>
                  <a:gd name="connsiteX17" fmla="*/ 754538 w 1112940"/>
                  <a:gd name="connsiteY17" fmla="*/ 1516241 h 1994083"/>
                  <a:gd name="connsiteX18" fmla="*/ 702215 w 1112940"/>
                  <a:gd name="connsiteY18" fmla="*/ 1765396 h 1994083"/>
                  <a:gd name="connsiteX19" fmla="*/ 570163 w 1112940"/>
                  <a:gd name="connsiteY19" fmla="*/ 1937313 h 1994083"/>
                  <a:gd name="connsiteX20" fmla="*/ 425653 w 1112940"/>
                  <a:gd name="connsiteY20" fmla="*/ 1989636 h 1994083"/>
                  <a:gd name="connsiteX21" fmla="*/ 298584 w 1112940"/>
                  <a:gd name="connsiteY21" fmla="*/ 1979670 h 1994083"/>
                  <a:gd name="connsiteX22" fmla="*/ 144107 w 1112940"/>
                  <a:gd name="connsiteY22" fmla="*/ 1887482 h 1994083"/>
                  <a:gd name="connsiteX23" fmla="*/ 49428 w 1112940"/>
                  <a:gd name="connsiteY23" fmla="*/ 1723040 h 1994083"/>
                  <a:gd name="connsiteX24" fmla="*/ 4580 w 1112940"/>
                  <a:gd name="connsiteY24" fmla="*/ 1548631 h 1994083"/>
                  <a:gd name="connsiteX25" fmla="*/ 4580 w 1112940"/>
                  <a:gd name="connsiteY25" fmla="*/ 1411596 h 1994083"/>
                  <a:gd name="connsiteX26" fmla="*/ 31988 w 1112940"/>
                  <a:gd name="connsiteY26" fmla="*/ 1249645 h 1994083"/>
                  <a:gd name="connsiteX27" fmla="*/ 64378 w 1112940"/>
                  <a:gd name="connsiteY27" fmla="*/ 1154966 h 1994083"/>
                  <a:gd name="connsiteX28" fmla="*/ 129158 w 1112940"/>
                  <a:gd name="connsiteY28" fmla="*/ 1080219 h 1994083"/>
                  <a:gd name="connsiteX29" fmla="*/ 191447 w 1112940"/>
                  <a:gd name="connsiteY29" fmla="*/ 1047829 h 1994083"/>
                  <a:gd name="connsiteX30" fmla="*/ 291109 w 1112940"/>
                  <a:gd name="connsiteY30" fmla="*/ 1040354 h 1994083"/>
                  <a:gd name="connsiteX31" fmla="*/ 413195 w 1112940"/>
                  <a:gd name="connsiteY31" fmla="*/ 1112609 h 1994083"/>
                  <a:gd name="connsiteX32" fmla="*/ 497908 w 1112940"/>
                  <a:gd name="connsiteY32" fmla="*/ 1277052 h 1994083"/>
                  <a:gd name="connsiteX33" fmla="*/ 507874 w 1112940"/>
                  <a:gd name="connsiteY33" fmla="*/ 1483851 h 1994083"/>
                  <a:gd name="connsiteX34" fmla="*/ 465518 w 1112940"/>
                  <a:gd name="connsiteY34" fmla="*/ 1615903 h 1994083"/>
                  <a:gd name="connsiteX35" fmla="*/ 388280 w 1112940"/>
                  <a:gd name="connsiteY35" fmla="*/ 1680683 h 1994083"/>
                  <a:gd name="connsiteX36" fmla="*/ 328482 w 1112940"/>
                  <a:gd name="connsiteY36" fmla="*/ 1688158 h 1994083"/>
                  <a:gd name="connsiteX37" fmla="*/ 273668 w 1112940"/>
                  <a:gd name="connsiteY37" fmla="*/ 1670717 h 1994083"/>
                  <a:gd name="connsiteX38" fmla="*/ 226329 w 1112940"/>
                  <a:gd name="connsiteY38" fmla="*/ 1581021 h 1994083"/>
                  <a:gd name="connsiteX0" fmla="*/ 1036534 w 1112940"/>
                  <a:gd name="connsiteY0" fmla="*/ 890161 h 1979184"/>
                  <a:gd name="connsiteX1" fmla="*/ 954554 w 1112940"/>
                  <a:gd name="connsiteY1" fmla="*/ 627587 h 1979184"/>
                  <a:gd name="connsiteX2" fmla="*/ 927266 w 1112940"/>
                  <a:gd name="connsiteY2" fmla="*/ 567130 h 1979184"/>
                  <a:gd name="connsiteX3" fmla="*/ 1112842 w 1112940"/>
                  <a:gd name="connsiteY3" fmla="*/ 482417 h 1979184"/>
                  <a:gd name="connsiteX4" fmla="*/ 952571 w 1112940"/>
                  <a:gd name="connsiteY4" fmla="*/ 337246 h 1979184"/>
                  <a:gd name="connsiteX5" fmla="*/ 917689 w 1112940"/>
                  <a:gd name="connsiteY5" fmla="*/ 177127 h 1979184"/>
                  <a:gd name="connsiteX6" fmla="*/ 731333 w 1112940"/>
                  <a:gd name="connsiteY6" fmla="*/ 50447 h 1979184"/>
                  <a:gd name="connsiteX7" fmla="*/ 550351 w 1112940"/>
                  <a:gd name="connsiteY7" fmla="*/ 9923 h 1979184"/>
                  <a:gd name="connsiteX8" fmla="*/ 575146 w 1112940"/>
                  <a:gd name="connsiteY8" fmla="*/ 225667 h 1979184"/>
                  <a:gd name="connsiteX9" fmla="*/ 527807 w 1112940"/>
                  <a:gd name="connsiteY9" fmla="*/ 263040 h 1979184"/>
                  <a:gd name="connsiteX10" fmla="*/ 495416 w 1112940"/>
                  <a:gd name="connsiteY10" fmla="*/ 352736 h 1979184"/>
                  <a:gd name="connsiteX11" fmla="*/ 490433 w 1112940"/>
                  <a:gd name="connsiteY11" fmla="*/ 444923 h 1979184"/>
                  <a:gd name="connsiteX12" fmla="*/ 515349 w 1112940"/>
                  <a:gd name="connsiteY12" fmla="*/ 619332 h 1979184"/>
                  <a:gd name="connsiteX13" fmla="*/ 585112 w 1112940"/>
                  <a:gd name="connsiteY13" fmla="*/ 816165 h 1979184"/>
                  <a:gd name="connsiteX14" fmla="*/ 694741 w 1112940"/>
                  <a:gd name="connsiteY14" fmla="*/ 1045388 h 1979184"/>
                  <a:gd name="connsiteX15" fmla="*/ 744572 w 1112940"/>
                  <a:gd name="connsiteY15" fmla="*/ 1229763 h 1979184"/>
                  <a:gd name="connsiteX16" fmla="*/ 754538 w 1112940"/>
                  <a:gd name="connsiteY16" fmla="*/ 1501342 h 1979184"/>
                  <a:gd name="connsiteX17" fmla="*/ 702215 w 1112940"/>
                  <a:gd name="connsiteY17" fmla="*/ 1750497 h 1979184"/>
                  <a:gd name="connsiteX18" fmla="*/ 570163 w 1112940"/>
                  <a:gd name="connsiteY18" fmla="*/ 1922414 h 1979184"/>
                  <a:gd name="connsiteX19" fmla="*/ 425653 w 1112940"/>
                  <a:gd name="connsiteY19" fmla="*/ 1974737 h 1979184"/>
                  <a:gd name="connsiteX20" fmla="*/ 298584 w 1112940"/>
                  <a:gd name="connsiteY20" fmla="*/ 1964771 h 1979184"/>
                  <a:gd name="connsiteX21" fmla="*/ 144107 w 1112940"/>
                  <a:gd name="connsiteY21" fmla="*/ 1872583 h 1979184"/>
                  <a:gd name="connsiteX22" fmla="*/ 49428 w 1112940"/>
                  <a:gd name="connsiteY22" fmla="*/ 1708141 h 1979184"/>
                  <a:gd name="connsiteX23" fmla="*/ 4580 w 1112940"/>
                  <a:gd name="connsiteY23" fmla="*/ 1533732 h 1979184"/>
                  <a:gd name="connsiteX24" fmla="*/ 4580 w 1112940"/>
                  <a:gd name="connsiteY24" fmla="*/ 1396697 h 1979184"/>
                  <a:gd name="connsiteX25" fmla="*/ 31988 w 1112940"/>
                  <a:gd name="connsiteY25" fmla="*/ 1234746 h 1979184"/>
                  <a:gd name="connsiteX26" fmla="*/ 64378 w 1112940"/>
                  <a:gd name="connsiteY26" fmla="*/ 1140067 h 1979184"/>
                  <a:gd name="connsiteX27" fmla="*/ 129158 w 1112940"/>
                  <a:gd name="connsiteY27" fmla="*/ 1065320 h 1979184"/>
                  <a:gd name="connsiteX28" fmla="*/ 191447 w 1112940"/>
                  <a:gd name="connsiteY28" fmla="*/ 1032930 h 1979184"/>
                  <a:gd name="connsiteX29" fmla="*/ 291109 w 1112940"/>
                  <a:gd name="connsiteY29" fmla="*/ 1025455 h 1979184"/>
                  <a:gd name="connsiteX30" fmla="*/ 413195 w 1112940"/>
                  <a:gd name="connsiteY30" fmla="*/ 1097710 h 1979184"/>
                  <a:gd name="connsiteX31" fmla="*/ 497908 w 1112940"/>
                  <a:gd name="connsiteY31" fmla="*/ 1262153 h 1979184"/>
                  <a:gd name="connsiteX32" fmla="*/ 507874 w 1112940"/>
                  <a:gd name="connsiteY32" fmla="*/ 1468952 h 1979184"/>
                  <a:gd name="connsiteX33" fmla="*/ 465518 w 1112940"/>
                  <a:gd name="connsiteY33" fmla="*/ 1601004 h 1979184"/>
                  <a:gd name="connsiteX34" fmla="*/ 388280 w 1112940"/>
                  <a:gd name="connsiteY34" fmla="*/ 1665784 h 1979184"/>
                  <a:gd name="connsiteX35" fmla="*/ 328482 w 1112940"/>
                  <a:gd name="connsiteY35" fmla="*/ 1673259 h 1979184"/>
                  <a:gd name="connsiteX36" fmla="*/ 273668 w 1112940"/>
                  <a:gd name="connsiteY36" fmla="*/ 1655818 h 1979184"/>
                  <a:gd name="connsiteX37" fmla="*/ 226329 w 1112940"/>
                  <a:gd name="connsiteY37" fmla="*/ 1566122 h 1979184"/>
                  <a:gd name="connsiteX0" fmla="*/ 1036534 w 1112940"/>
                  <a:gd name="connsiteY0" fmla="*/ 880626 h 1969649"/>
                  <a:gd name="connsiteX1" fmla="*/ 954554 w 1112940"/>
                  <a:gd name="connsiteY1" fmla="*/ 618052 h 1969649"/>
                  <a:gd name="connsiteX2" fmla="*/ 927266 w 1112940"/>
                  <a:gd name="connsiteY2" fmla="*/ 557595 h 1969649"/>
                  <a:gd name="connsiteX3" fmla="*/ 1112842 w 1112940"/>
                  <a:gd name="connsiteY3" fmla="*/ 472882 h 1969649"/>
                  <a:gd name="connsiteX4" fmla="*/ 952571 w 1112940"/>
                  <a:gd name="connsiteY4" fmla="*/ 327711 h 1969649"/>
                  <a:gd name="connsiteX5" fmla="*/ 917689 w 1112940"/>
                  <a:gd name="connsiteY5" fmla="*/ 167592 h 1969649"/>
                  <a:gd name="connsiteX6" fmla="*/ 550351 w 1112940"/>
                  <a:gd name="connsiteY6" fmla="*/ 388 h 1969649"/>
                  <a:gd name="connsiteX7" fmla="*/ 575146 w 1112940"/>
                  <a:gd name="connsiteY7" fmla="*/ 216132 h 1969649"/>
                  <a:gd name="connsiteX8" fmla="*/ 527807 w 1112940"/>
                  <a:gd name="connsiteY8" fmla="*/ 253505 h 1969649"/>
                  <a:gd name="connsiteX9" fmla="*/ 495416 w 1112940"/>
                  <a:gd name="connsiteY9" fmla="*/ 343201 h 1969649"/>
                  <a:gd name="connsiteX10" fmla="*/ 490433 w 1112940"/>
                  <a:gd name="connsiteY10" fmla="*/ 435388 h 1969649"/>
                  <a:gd name="connsiteX11" fmla="*/ 515349 w 1112940"/>
                  <a:gd name="connsiteY11" fmla="*/ 609797 h 1969649"/>
                  <a:gd name="connsiteX12" fmla="*/ 585112 w 1112940"/>
                  <a:gd name="connsiteY12" fmla="*/ 806630 h 1969649"/>
                  <a:gd name="connsiteX13" fmla="*/ 694741 w 1112940"/>
                  <a:gd name="connsiteY13" fmla="*/ 1035853 h 1969649"/>
                  <a:gd name="connsiteX14" fmla="*/ 744572 w 1112940"/>
                  <a:gd name="connsiteY14" fmla="*/ 1220228 h 1969649"/>
                  <a:gd name="connsiteX15" fmla="*/ 754538 w 1112940"/>
                  <a:gd name="connsiteY15" fmla="*/ 1491807 h 1969649"/>
                  <a:gd name="connsiteX16" fmla="*/ 702215 w 1112940"/>
                  <a:gd name="connsiteY16" fmla="*/ 1740962 h 1969649"/>
                  <a:gd name="connsiteX17" fmla="*/ 570163 w 1112940"/>
                  <a:gd name="connsiteY17" fmla="*/ 1912879 h 1969649"/>
                  <a:gd name="connsiteX18" fmla="*/ 425653 w 1112940"/>
                  <a:gd name="connsiteY18" fmla="*/ 1965202 h 1969649"/>
                  <a:gd name="connsiteX19" fmla="*/ 298584 w 1112940"/>
                  <a:gd name="connsiteY19" fmla="*/ 1955236 h 1969649"/>
                  <a:gd name="connsiteX20" fmla="*/ 144107 w 1112940"/>
                  <a:gd name="connsiteY20" fmla="*/ 1863048 h 1969649"/>
                  <a:gd name="connsiteX21" fmla="*/ 49428 w 1112940"/>
                  <a:gd name="connsiteY21" fmla="*/ 1698606 h 1969649"/>
                  <a:gd name="connsiteX22" fmla="*/ 4580 w 1112940"/>
                  <a:gd name="connsiteY22" fmla="*/ 1524197 h 1969649"/>
                  <a:gd name="connsiteX23" fmla="*/ 4580 w 1112940"/>
                  <a:gd name="connsiteY23" fmla="*/ 1387162 h 1969649"/>
                  <a:gd name="connsiteX24" fmla="*/ 31988 w 1112940"/>
                  <a:gd name="connsiteY24" fmla="*/ 1225211 h 1969649"/>
                  <a:gd name="connsiteX25" fmla="*/ 64378 w 1112940"/>
                  <a:gd name="connsiteY25" fmla="*/ 1130532 h 1969649"/>
                  <a:gd name="connsiteX26" fmla="*/ 129158 w 1112940"/>
                  <a:gd name="connsiteY26" fmla="*/ 1055785 h 1969649"/>
                  <a:gd name="connsiteX27" fmla="*/ 191447 w 1112940"/>
                  <a:gd name="connsiteY27" fmla="*/ 1023395 h 1969649"/>
                  <a:gd name="connsiteX28" fmla="*/ 291109 w 1112940"/>
                  <a:gd name="connsiteY28" fmla="*/ 1015920 h 1969649"/>
                  <a:gd name="connsiteX29" fmla="*/ 413195 w 1112940"/>
                  <a:gd name="connsiteY29" fmla="*/ 1088175 h 1969649"/>
                  <a:gd name="connsiteX30" fmla="*/ 497908 w 1112940"/>
                  <a:gd name="connsiteY30" fmla="*/ 1252618 h 1969649"/>
                  <a:gd name="connsiteX31" fmla="*/ 507874 w 1112940"/>
                  <a:gd name="connsiteY31" fmla="*/ 1459417 h 1969649"/>
                  <a:gd name="connsiteX32" fmla="*/ 465518 w 1112940"/>
                  <a:gd name="connsiteY32" fmla="*/ 1591469 h 1969649"/>
                  <a:gd name="connsiteX33" fmla="*/ 388280 w 1112940"/>
                  <a:gd name="connsiteY33" fmla="*/ 1656249 h 1969649"/>
                  <a:gd name="connsiteX34" fmla="*/ 328482 w 1112940"/>
                  <a:gd name="connsiteY34" fmla="*/ 1663724 h 1969649"/>
                  <a:gd name="connsiteX35" fmla="*/ 273668 w 1112940"/>
                  <a:gd name="connsiteY35" fmla="*/ 1646283 h 1969649"/>
                  <a:gd name="connsiteX36" fmla="*/ 226329 w 1112940"/>
                  <a:gd name="connsiteY36" fmla="*/ 1556587 h 1969649"/>
                  <a:gd name="connsiteX0" fmla="*/ 1036534 w 1113021"/>
                  <a:gd name="connsiteY0" fmla="*/ 881501 h 1970524"/>
                  <a:gd name="connsiteX1" fmla="*/ 954554 w 1113021"/>
                  <a:gd name="connsiteY1" fmla="*/ 618927 h 1970524"/>
                  <a:gd name="connsiteX2" fmla="*/ 927266 w 1113021"/>
                  <a:gd name="connsiteY2" fmla="*/ 558470 h 1970524"/>
                  <a:gd name="connsiteX3" fmla="*/ 1112842 w 1113021"/>
                  <a:gd name="connsiteY3" fmla="*/ 473757 h 1970524"/>
                  <a:gd name="connsiteX4" fmla="*/ 952571 w 1113021"/>
                  <a:gd name="connsiteY4" fmla="*/ 328586 h 1970524"/>
                  <a:gd name="connsiteX5" fmla="*/ 550351 w 1113021"/>
                  <a:gd name="connsiteY5" fmla="*/ 1263 h 1970524"/>
                  <a:gd name="connsiteX6" fmla="*/ 575146 w 1113021"/>
                  <a:gd name="connsiteY6" fmla="*/ 217007 h 1970524"/>
                  <a:gd name="connsiteX7" fmla="*/ 527807 w 1113021"/>
                  <a:gd name="connsiteY7" fmla="*/ 254380 h 1970524"/>
                  <a:gd name="connsiteX8" fmla="*/ 495416 w 1113021"/>
                  <a:gd name="connsiteY8" fmla="*/ 344076 h 1970524"/>
                  <a:gd name="connsiteX9" fmla="*/ 490433 w 1113021"/>
                  <a:gd name="connsiteY9" fmla="*/ 436263 h 1970524"/>
                  <a:gd name="connsiteX10" fmla="*/ 515349 w 1113021"/>
                  <a:gd name="connsiteY10" fmla="*/ 610672 h 1970524"/>
                  <a:gd name="connsiteX11" fmla="*/ 585112 w 1113021"/>
                  <a:gd name="connsiteY11" fmla="*/ 807505 h 1970524"/>
                  <a:gd name="connsiteX12" fmla="*/ 694741 w 1113021"/>
                  <a:gd name="connsiteY12" fmla="*/ 1036728 h 1970524"/>
                  <a:gd name="connsiteX13" fmla="*/ 744572 w 1113021"/>
                  <a:gd name="connsiteY13" fmla="*/ 1221103 h 1970524"/>
                  <a:gd name="connsiteX14" fmla="*/ 754538 w 1113021"/>
                  <a:gd name="connsiteY14" fmla="*/ 1492682 h 1970524"/>
                  <a:gd name="connsiteX15" fmla="*/ 702215 w 1113021"/>
                  <a:gd name="connsiteY15" fmla="*/ 1741837 h 1970524"/>
                  <a:gd name="connsiteX16" fmla="*/ 570163 w 1113021"/>
                  <a:gd name="connsiteY16" fmla="*/ 1913754 h 1970524"/>
                  <a:gd name="connsiteX17" fmla="*/ 425653 w 1113021"/>
                  <a:gd name="connsiteY17" fmla="*/ 1966077 h 1970524"/>
                  <a:gd name="connsiteX18" fmla="*/ 298584 w 1113021"/>
                  <a:gd name="connsiteY18" fmla="*/ 1956111 h 1970524"/>
                  <a:gd name="connsiteX19" fmla="*/ 144107 w 1113021"/>
                  <a:gd name="connsiteY19" fmla="*/ 1863923 h 1970524"/>
                  <a:gd name="connsiteX20" fmla="*/ 49428 w 1113021"/>
                  <a:gd name="connsiteY20" fmla="*/ 1699481 h 1970524"/>
                  <a:gd name="connsiteX21" fmla="*/ 4580 w 1113021"/>
                  <a:gd name="connsiteY21" fmla="*/ 1525072 h 1970524"/>
                  <a:gd name="connsiteX22" fmla="*/ 4580 w 1113021"/>
                  <a:gd name="connsiteY22" fmla="*/ 1388037 h 1970524"/>
                  <a:gd name="connsiteX23" fmla="*/ 31988 w 1113021"/>
                  <a:gd name="connsiteY23" fmla="*/ 1226086 h 1970524"/>
                  <a:gd name="connsiteX24" fmla="*/ 64378 w 1113021"/>
                  <a:gd name="connsiteY24" fmla="*/ 1131407 h 1970524"/>
                  <a:gd name="connsiteX25" fmla="*/ 129158 w 1113021"/>
                  <a:gd name="connsiteY25" fmla="*/ 1056660 h 1970524"/>
                  <a:gd name="connsiteX26" fmla="*/ 191447 w 1113021"/>
                  <a:gd name="connsiteY26" fmla="*/ 1024270 h 1970524"/>
                  <a:gd name="connsiteX27" fmla="*/ 291109 w 1113021"/>
                  <a:gd name="connsiteY27" fmla="*/ 1016795 h 1970524"/>
                  <a:gd name="connsiteX28" fmla="*/ 413195 w 1113021"/>
                  <a:gd name="connsiteY28" fmla="*/ 1089050 h 1970524"/>
                  <a:gd name="connsiteX29" fmla="*/ 497908 w 1113021"/>
                  <a:gd name="connsiteY29" fmla="*/ 1253493 h 1970524"/>
                  <a:gd name="connsiteX30" fmla="*/ 507874 w 1113021"/>
                  <a:gd name="connsiteY30" fmla="*/ 1460292 h 1970524"/>
                  <a:gd name="connsiteX31" fmla="*/ 465518 w 1113021"/>
                  <a:gd name="connsiteY31" fmla="*/ 1592344 h 1970524"/>
                  <a:gd name="connsiteX32" fmla="*/ 388280 w 1113021"/>
                  <a:gd name="connsiteY32" fmla="*/ 1657124 h 1970524"/>
                  <a:gd name="connsiteX33" fmla="*/ 328482 w 1113021"/>
                  <a:gd name="connsiteY33" fmla="*/ 1664599 h 1970524"/>
                  <a:gd name="connsiteX34" fmla="*/ 273668 w 1113021"/>
                  <a:gd name="connsiteY34" fmla="*/ 1647158 h 1970524"/>
                  <a:gd name="connsiteX35" fmla="*/ 226329 w 1113021"/>
                  <a:gd name="connsiteY35" fmla="*/ 1557462 h 1970524"/>
                  <a:gd name="connsiteX0" fmla="*/ 1036534 w 1113021"/>
                  <a:gd name="connsiteY0" fmla="*/ 881501 h 1970524"/>
                  <a:gd name="connsiteX1" fmla="*/ 927266 w 1113021"/>
                  <a:gd name="connsiteY1" fmla="*/ 558470 h 1970524"/>
                  <a:gd name="connsiteX2" fmla="*/ 1112842 w 1113021"/>
                  <a:gd name="connsiteY2" fmla="*/ 473757 h 1970524"/>
                  <a:gd name="connsiteX3" fmla="*/ 952571 w 1113021"/>
                  <a:gd name="connsiteY3" fmla="*/ 328586 h 1970524"/>
                  <a:gd name="connsiteX4" fmla="*/ 550351 w 1113021"/>
                  <a:gd name="connsiteY4" fmla="*/ 1263 h 1970524"/>
                  <a:gd name="connsiteX5" fmla="*/ 575146 w 1113021"/>
                  <a:gd name="connsiteY5" fmla="*/ 217007 h 1970524"/>
                  <a:gd name="connsiteX6" fmla="*/ 527807 w 1113021"/>
                  <a:gd name="connsiteY6" fmla="*/ 254380 h 1970524"/>
                  <a:gd name="connsiteX7" fmla="*/ 495416 w 1113021"/>
                  <a:gd name="connsiteY7" fmla="*/ 344076 h 1970524"/>
                  <a:gd name="connsiteX8" fmla="*/ 490433 w 1113021"/>
                  <a:gd name="connsiteY8" fmla="*/ 436263 h 1970524"/>
                  <a:gd name="connsiteX9" fmla="*/ 515349 w 1113021"/>
                  <a:gd name="connsiteY9" fmla="*/ 610672 h 1970524"/>
                  <a:gd name="connsiteX10" fmla="*/ 585112 w 1113021"/>
                  <a:gd name="connsiteY10" fmla="*/ 807505 h 1970524"/>
                  <a:gd name="connsiteX11" fmla="*/ 694741 w 1113021"/>
                  <a:gd name="connsiteY11" fmla="*/ 1036728 h 1970524"/>
                  <a:gd name="connsiteX12" fmla="*/ 744572 w 1113021"/>
                  <a:gd name="connsiteY12" fmla="*/ 1221103 h 1970524"/>
                  <a:gd name="connsiteX13" fmla="*/ 754538 w 1113021"/>
                  <a:gd name="connsiteY13" fmla="*/ 1492682 h 1970524"/>
                  <a:gd name="connsiteX14" fmla="*/ 702215 w 1113021"/>
                  <a:gd name="connsiteY14" fmla="*/ 1741837 h 1970524"/>
                  <a:gd name="connsiteX15" fmla="*/ 570163 w 1113021"/>
                  <a:gd name="connsiteY15" fmla="*/ 1913754 h 1970524"/>
                  <a:gd name="connsiteX16" fmla="*/ 425653 w 1113021"/>
                  <a:gd name="connsiteY16" fmla="*/ 1966077 h 1970524"/>
                  <a:gd name="connsiteX17" fmla="*/ 298584 w 1113021"/>
                  <a:gd name="connsiteY17" fmla="*/ 1956111 h 1970524"/>
                  <a:gd name="connsiteX18" fmla="*/ 144107 w 1113021"/>
                  <a:gd name="connsiteY18" fmla="*/ 1863923 h 1970524"/>
                  <a:gd name="connsiteX19" fmla="*/ 49428 w 1113021"/>
                  <a:gd name="connsiteY19" fmla="*/ 1699481 h 1970524"/>
                  <a:gd name="connsiteX20" fmla="*/ 4580 w 1113021"/>
                  <a:gd name="connsiteY20" fmla="*/ 1525072 h 1970524"/>
                  <a:gd name="connsiteX21" fmla="*/ 4580 w 1113021"/>
                  <a:gd name="connsiteY21" fmla="*/ 1388037 h 1970524"/>
                  <a:gd name="connsiteX22" fmla="*/ 31988 w 1113021"/>
                  <a:gd name="connsiteY22" fmla="*/ 1226086 h 1970524"/>
                  <a:gd name="connsiteX23" fmla="*/ 64378 w 1113021"/>
                  <a:gd name="connsiteY23" fmla="*/ 1131407 h 1970524"/>
                  <a:gd name="connsiteX24" fmla="*/ 129158 w 1113021"/>
                  <a:gd name="connsiteY24" fmla="*/ 1056660 h 1970524"/>
                  <a:gd name="connsiteX25" fmla="*/ 191447 w 1113021"/>
                  <a:gd name="connsiteY25" fmla="*/ 1024270 h 1970524"/>
                  <a:gd name="connsiteX26" fmla="*/ 291109 w 1113021"/>
                  <a:gd name="connsiteY26" fmla="*/ 1016795 h 1970524"/>
                  <a:gd name="connsiteX27" fmla="*/ 413195 w 1113021"/>
                  <a:gd name="connsiteY27" fmla="*/ 1089050 h 1970524"/>
                  <a:gd name="connsiteX28" fmla="*/ 497908 w 1113021"/>
                  <a:gd name="connsiteY28" fmla="*/ 1253493 h 1970524"/>
                  <a:gd name="connsiteX29" fmla="*/ 507874 w 1113021"/>
                  <a:gd name="connsiteY29" fmla="*/ 1460292 h 1970524"/>
                  <a:gd name="connsiteX30" fmla="*/ 465518 w 1113021"/>
                  <a:gd name="connsiteY30" fmla="*/ 1592344 h 1970524"/>
                  <a:gd name="connsiteX31" fmla="*/ 388280 w 1113021"/>
                  <a:gd name="connsiteY31" fmla="*/ 1657124 h 1970524"/>
                  <a:gd name="connsiteX32" fmla="*/ 328482 w 1113021"/>
                  <a:gd name="connsiteY32" fmla="*/ 1664599 h 1970524"/>
                  <a:gd name="connsiteX33" fmla="*/ 273668 w 1113021"/>
                  <a:gd name="connsiteY33" fmla="*/ 1647158 h 1970524"/>
                  <a:gd name="connsiteX34" fmla="*/ 226329 w 1113021"/>
                  <a:gd name="connsiteY34" fmla="*/ 1557462 h 1970524"/>
                  <a:gd name="connsiteX0" fmla="*/ 1036534 w 1114584"/>
                  <a:gd name="connsiteY0" fmla="*/ 881501 h 1970524"/>
                  <a:gd name="connsiteX1" fmla="*/ 1112842 w 1114584"/>
                  <a:gd name="connsiteY1" fmla="*/ 473757 h 1970524"/>
                  <a:gd name="connsiteX2" fmla="*/ 952571 w 1114584"/>
                  <a:gd name="connsiteY2" fmla="*/ 328586 h 1970524"/>
                  <a:gd name="connsiteX3" fmla="*/ 550351 w 1114584"/>
                  <a:gd name="connsiteY3" fmla="*/ 1263 h 1970524"/>
                  <a:gd name="connsiteX4" fmla="*/ 575146 w 1114584"/>
                  <a:gd name="connsiteY4" fmla="*/ 217007 h 1970524"/>
                  <a:gd name="connsiteX5" fmla="*/ 527807 w 1114584"/>
                  <a:gd name="connsiteY5" fmla="*/ 254380 h 1970524"/>
                  <a:gd name="connsiteX6" fmla="*/ 495416 w 1114584"/>
                  <a:gd name="connsiteY6" fmla="*/ 344076 h 1970524"/>
                  <a:gd name="connsiteX7" fmla="*/ 490433 w 1114584"/>
                  <a:gd name="connsiteY7" fmla="*/ 436263 h 1970524"/>
                  <a:gd name="connsiteX8" fmla="*/ 515349 w 1114584"/>
                  <a:gd name="connsiteY8" fmla="*/ 610672 h 1970524"/>
                  <a:gd name="connsiteX9" fmla="*/ 585112 w 1114584"/>
                  <a:gd name="connsiteY9" fmla="*/ 807505 h 1970524"/>
                  <a:gd name="connsiteX10" fmla="*/ 694741 w 1114584"/>
                  <a:gd name="connsiteY10" fmla="*/ 1036728 h 1970524"/>
                  <a:gd name="connsiteX11" fmla="*/ 744572 w 1114584"/>
                  <a:gd name="connsiteY11" fmla="*/ 1221103 h 1970524"/>
                  <a:gd name="connsiteX12" fmla="*/ 754538 w 1114584"/>
                  <a:gd name="connsiteY12" fmla="*/ 1492682 h 1970524"/>
                  <a:gd name="connsiteX13" fmla="*/ 702215 w 1114584"/>
                  <a:gd name="connsiteY13" fmla="*/ 1741837 h 1970524"/>
                  <a:gd name="connsiteX14" fmla="*/ 570163 w 1114584"/>
                  <a:gd name="connsiteY14" fmla="*/ 1913754 h 1970524"/>
                  <a:gd name="connsiteX15" fmla="*/ 425653 w 1114584"/>
                  <a:gd name="connsiteY15" fmla="*/ 1966077 h 1970524"/>
                  <a:gd name="connsiteX16" fmla="*/ 298584 w 1114584"/>
                  <a:gd name="connsiteY16" fmla="*/ 1956111 h 1970524"/>
                  <a:gd name="connsiteX17" fmla="*/ 144107 w 1114584"/>
                  <a:gd name="connsiteY17" fmla="*/ 1863923 h 1970524"/>
                  <a:gd name="connsiteX18" fmla="*/ 49428 w 1114584"/>
                  <a:gd name="connsiteY18" fmla="*/ 1699481 h 1970524"/>
                  <a:gd name="connsiteX19" fmla="*/ 4580 w 1114584"/>
                  <a:gd name="connsiteY19" fmla="*/ 1525072 h 1970524"/>
                  <a:gd name="connsiteX20" fmla="*/ 4580 w 1114584"/>
                  <a:gd name="connsiteY20" fmla="*/ 1388037 h 1970524"/>
                  <a:gd name="connsiteX21" fmla="*/ 31988 w 1114584"/>
                  <a:gd name="connsiteY21" fmla="*/ 1226086 h 1970524"/>
                  <a:gd name="connsiteX22" fmla="*/ 64378 w 1114584"/>
                  <a:gd name="connsiteY22" fmla="*/ 1131407 h 1970524"/>
                  <a:gd name="connsiteX23" fmla="*/ 129158 w 1114584"/>
                  <a:gd name="connsiteY23" fmla="*/ 1056660 h 1970524"/>
                  <a:gd name="connsiteX24" fmla="*/ 191447 w 1114584"/>
                  <a:gd name="connsiteY24" fmla="*/ 1024270 h 1970524"/>
                  <a:gd name="connsiteX25" fmla="*/ 291109 w 1114584"/>
                  <a:gd name="connsiteY25" fmla="*/ 1016795 h 1970524"/>
                  <a:gd name="connsiteX26" fmla="*/ 413195 w 1114584"/>
                  <a:gd name="connsiteY26" fmla="*/ 1089050 h 1970524"/>
                  <a:gd name="connsiteX27" fmla="*/ 497908 w 1114584"/>
                  <a:gd name="connsiteY27" fmla="*/ 1253493 h 1970524"/>
                  <a:gd name="connsiteX28" fmla="*/ 507874 w 1114584"/>
                  <a:gd name="connsiteY28" fmla="*/ 1460292 h 1970524"/>
                  <a:gd name="connsiteX29" fmla="*/ 465518 w 1114584"/>
                  <a:gd name="connsiteY29" fmla="*/ 1592344 h 1970524"/>
                  <a:gd name="connsiteX30" fmla="*/ 388280 w 1114584"/>
                  <a:gd name="connsiteY30" fmla="*/ 1657124 h 1970524"/>
                  <a:gd name="connsiteX31" fmla="*/ 328482 w 1114584"/>
                  <a:gd name="connsiteY31" fmla="*/ 1664599 h 1970524"/>
                  <a:gd name="connsiteX32" fmla="*/ 273668 w 1114584"/>
                  <a:gd name="connsiteY32" fmla="*/ 1647158 h 1970524"/>
                  <a:gd name="connsiteX33" fmla="*/ 226329 w 1114584"/>
                  <a:gd name="connsiteY33" fmla="*/ 1557462 h 1970524"/>
                  <a:gd name="connsiteX0" fmla="*/ 1036534 w 1036534"/>
                  <a:gd name="connsiteY0" fmla="*/ 881501 h 1970524"/>
                  <a:gd name="connsiteX1" fmla="*/ 952571 w 1036534"/>
                  <a:gd name="connsiteY1" fmla="*/ 328586 h 1970524"/>
                  <a:gd name="connsiteX2" fmla="*/ 550351 w 1036534"/>
                  <a:gd name="connsiteY2" fmla="*/ 1263 h 1970524"/>
                  <a:gd name="connsiteX3" fmla="*/ 575146 w 1036534"/>
                  <a:gd name="connsiteY3" fmla="*/ 217007 h 1970524"/>
                  <a:gd name="connsiteX4" fmla="*/ 527807 w 1036534"/>
                  <a:gd name="connsiteY4" fmla="*/ 254380 h 1970524"/>
                  <a:gd name="connsiteX5" fmla="*/ 495416 w 1036534"/>
                  <a:gd name="connsiteY5" fmla="*/ 344076 h 1970524"/>
                  <a:gd name="connsiteX6" fmla="*/ 490433 w 1036534"/>
                  <a:gd name="connsiteY6" fmla="*/ 436263 h 1970524"/>
                  <a:gd name="connsiteX7" fmla="*/ 515349 w 1036534"/>
                  <a:gd name="connsiteY7" fmla="*/ 610672 h 1970524"/>
                  <a:gd name="connsiteX8" fmla="*/ 585112 w 1036534"/>
                  <a:gd name="connsiteY8" fmla="*/ 807505 h 1970524"/>
                  <a:gd name="connsiteX9" fmla="*/ 694741 w 1036534"/>
                  <a:gd name="connsiteY9" fmla="*/ 1036728 h 1970524"/>
                  <a:gd name="connsiteX10" fmla="*/ 744572 w 1036534"/>
                  <a:gd name="connsiteY10" fmla="*/ 1221103 h 1970524"/>
                  <a:gd name="connsiteX11" fmla="*/ 754538 w 1036534"/>
                  <a:gd name="connsiteY11" fmla="*/ 1492682 h 1970524"/>
                  <a:gd name="connsiteX12" fmla="*/ 702215 w 1036534"/>
                  <a:gd name="connsiteY12" fmla="*/ 1741837 h 1970524"/>
                  <a:gd name="connsiteX13" fmla="*/ 570163 w 1036534"/>
                  <a:gd name="connsiteY13" fmla="*/ 1913754 h 1970524"/>
                  <a:gd name="connsiteX14" fmla="*/ 425653 w 1036534"/>
                  <a:gd name="connsiteY14" fmla="*/ 1966077 h 1970524"/>
                  <a:gd name="connsiteX15" fmla="*/ 298584 w 1036534"/>
                  <a:gd name="connsiteY15" fmla="*/ 1956111 h 1970524"/>
                  <a:gd name="connsiteX16" fmla="*/ 144107 w 1036534"/>
                  <a:gd name="connsiteY16" fmla="*/ 1863923 h 1970524"/>
                  <a:gd name="connsiteX17" fmla="*/ 49428 w 1036534"/>
                  <a:gd name="connsiteY17" fmla="*/ 1699481 h 1970524"/>
                  <a:gd name="connsiteX18" fmla="*/ 4580 w 1036534"/>
                  <a:gd name="connsiteY18" fmla="*/ 1525072 h 1970524"/>
                  <a:gd name="connsiteX19" fmla="*/ 4580 w 1036534"/>
                  <a:gd name="connsiteY19" fmla="*/ 1388037 h 1970524"/>
                  <a:gd name="connsiteX20" fmla="*/ 31988 w 1036534"/>
                  <a:gd name="connsiteY20" fmla="*/ 1226086 h 1970524"/>
                  <a:gd name="connsiteX21" fmla="*/ 64378 w 1036534"/>
                  <a:gd name="connsiteY21" fmla="*/ 1131407 h 1970524"/>
                  <a:gd name="connsiteX22" fmla="*/ 129158 w 1036534"/>
                  <a:gd name="connsiteY22" fmla="*/ 1056660 h 1970524"/>
                  <a:gd name="connsiteX23" fmla="*/ 191447 w 1036534"/>
                  <a:gd name="connsiteY23" fmla="*/ 1024270 h 1970524"/>
                  <a:gd name="connsiteX24" fmla="*/ 291109 w 1036534"/>
                  <a:gd name="connsiteY24" fmla="*/ 1016795 h 1970524"/>
                  <a:gd name="connsiteX25" fmla="*/ 413195 w 1036534"/>
                  <a:gd name="connsiteY25" fmla="*/ 1089050 h 1970524"/>
                  <a:gd name="connsiteX26" fmla="*/ 497908 w 1036534"/>
                  <a:gd name="connsiteY26" fmla="*/ 1253493 h 1970524"/>
                  <a:gd name="connsiteX27" fmla="*/ 507874 w 1036534"/>
                  <a:gd name="connsiteY27" fmla="*/ 1460292 h 1970524"/>
                  <a:gd name="connsiteX28" fmla="*/ 465518 w 1036534"/>
                  <a:gd name="connsiteY28" fmla="*/ 1592344 h 1970524"/>
                  <a:gd name="connsiteX29" fmla="*/ 388280 w 1036534"/>
                  <a:gd name="connsiteY29" fmla="*/ 1657124 h 1970524"/>
                  <a:gd name="connsiteX30" fmla="*/ 328482 w 1036534"/>
                  <a:gd name="connsiteY30" fmla="*/ 1664599 h 1970524"/>
                  <a:gd name="connsiteX31" fmla="*/ 273668 w 1036534"/>
                  <a:gd name="connsiteY31" fmla="*/ 1647158 h 1970524"/>
                  <a:gd name="connsiteX32" fmla="*/ 226329 w 1036534"/>
                  <a:gd name="connsiteY32" fmla="*/ 1557462 h 1970524"/>
                  <a:gd name="connsiteX0" fmla="*/ 1774664 w 1774664"/>
                  <a:gd name="connsiteY0" fmla="*/ 363708 h 1970524"/>
                  <a:gd name="connsiteX1" fmla="*/ 952571 w 1774664"/>
                  <a:gd name="connsiteY1" fmla="*/ 328586 h 1970524"/>
                  <a:gd name="connsiteX2" fmla="*/ 550351 w 1774664"/>
                  <a:gd name="connsiteY2" fmla="*/ 1263 h 1970524"/>
                  <a:gd name="connsiteX3" fmla="*/ 575146 w 1774664"/>
                  <a:gd name="connsiteY3" fmla="*/ 217007 h 1970524"/>
                  <a:gd name="connsiteX4" fmla="*/ 527807 w 1774664"/>
                  <a:gd name="connsiteY4" fmla="*/ 254380 h 1970524"/>
                  <a:gd name="connsiteX5" fmla="*/ 495416 w 1774664"/>
                  <a:gd name="connsiteY5" fmla="*/ 344076 h 1970524"/>
                  <a:gd name="connsiteX6" fmla="*/ 490433 w 1774664"/>
                  <a:gd name="connsiteY6" fmla="*/ 436263 h 1970524"/>
                  <a:gd name="connsiteX7" fmla="*/ 515349 w 1774664"/>
                  <a:gd name="connsiteY7" fmla="*/ 610672 h 1970524"/>
                  <a:gd name="connsiteX8" fmla="*/ 585112 w 1774664"/>
                  <a:gd name="connsiteY8" fmla="*/ 807505 h 1970524"/>
                  <a:gd name="connsiteX9" fmla="*/ 694741 w 1774664"/>
                  <a:gd name="connsiteY9" fmla="*/ 1036728 h 1970524"/>
                  <a:gd name="connsiteX10" fmla="*/ 744572 w 1774664"/>
                  <a:gd name="connsiteY10" fmla="*/ 1221103 h 1970524"/>
                  <a:gd name="connsiteX11" fmla="*/ 754538 w 1774664"/>
                  <a:gd name="connsiteY11" fmla="*/ 1492682 h 1970524"/>
                  <a:gd name="connsiteX12" fmla="*/ 702215 w 1774664"/>
                  <a:gd name="connsiteY12" fmla="*/ 1741837 h 1970524"/>
                  <a:gd name="connsiteX13" fmla="*/ 570163 w 1774664"/>
                  <a:gd name="connsiteY13" fmla="*/ 1913754 h 1970524"/>
                  <a:gd name="connsiteX14" fmla="*/ 425653 w 1774664"/>
                  <a:gd name="connsiteY14" fmla="*/ 1966077 h 1970524"/>
                  <a:gd name="connsiteX15" fmla="*/ 298584 w 1774664"/>
                  <a:gd name="connsiteY15" fmla="*/ 1956111 h 1970524"/>
                  <a:gd name="connsiteX16" fmla="*/ 144107 w 1774664"/>
                  <a:gd name="connsiteY16" fmla="*/ 1863923 h 1970524"/>
                  <a:gd name="connsiteX17" fmla="*/ 49428 w 1774664"/>
                  <a:gd name="connsiteY17" fmla="*/ 1699481 h 1970524"/>
                  <a:gd name="connsiteX18" fmla="*/ 4580 w 1774664"/>
                  <a:gd name="connsiteY18" fmla="*/ 1525072 h 1970524"/>
                  <a:gd name="connsiteX19" fmla="*/ 4580 w 1774664"/>
                  <a:gd name="connsiteY19" fmla="*/ 1388037 h 1970524"/>
                  <a:gd name="connsiteX20" fmla="*/ 31988 w 1774664"/>
                  <a:gd name="connsiteY20" fmla="*/ 1226086 h 1970524"/>
                  <a:gd name="connsiteX21" fmla="*/ 64378 w 1774664"/>
                  <a:gd name="connsiteY21" fmla="*/ 1131407 h 1970524"/>
                  <a:gd name="connsiteX22" fmla="*/ 129158 w 1774664"/>
                  <a:gd name="connsiteY22" fmla="*/ 1056660 h 1970524"/>
                  <a:gd name="connsiteX23" fmla="*/ 191447 w 1774664"/>
                  <a:gd name="connsiteY23" fmla="*/ 1024270 h 1970524"/>
                  <a:gd name="connsiteX24" fmla="*/ 291109 w 1774664"/>
                  <a:gd name="connsiteY24" fmla="*/ 1016795 h 1970524"/>
                  <a:gd name="connsiteX25" fmla="*/ 413195 w 1774664"/>
                  <a:gd name="connsiteY25" fmla="*/ 1089050 h 1970524"/>
                  <a:gd name="connsiteX26" fmla="*/ 497908 w 1774664"/>
                  <a:gd name="connsiteY26" fmla="*/ 1253493 h 1970524"/>
                  <a:gd name="connsiteX27" fmla="*/ 507874 w 1774664"/>
                  <a:gd name="connsiteY27" fmla="*/ 1460292 h 1970524"/>
                  <a:gd name="connsiteX28" fmla="*/ 465518 w 1774664"/>
                  <a:gd name="connsiteY28" fmla="*/ 1592344 h 1970524"/>
                  <a:gd name="connsiteX29" fmla="*/ 388280 w 1774664"/>
                  <a:gd name="connsiteY29" fmla="*/ 1657124 h 1970524"/>
                  <a:gd name="connsiteX30" fmla="*/ 328482 w 1774664"/>
                  <a:gd name="connsiteY30" fmla="*/ 1664599 h 1970524"/>
                  <a:gd name="connsiteX31" fmla="*/ 273668 w 1774664"/>
                  <a:gd name="connsiteY31" fmla="*/ 1647158 h 1970524"/>
                  <a:gd name="connsiteX32" fmla="*/ 226329 w 1774664"/>
                  <a:gd name="connsiteY32" fmla="*/ 1557462 h 1970524"/>
                  <a:gd name="connsiteX0" fmla="*/ 1774664 w 1774664"/>
                  <a:gd name="connsiteY0" fmla="*/ 523169 h 2129985"/>
                  <a:gd name="connsiteX1" fmla="*/ 1128840 w 1774664"/>
                  <a:gd name="connsiteY1" fmla="*/ 14322 h 2129985"/>
                  <a:gd name="connsiteX2" fmla="*/ 550351 w 1774664"/>
                  <a:gd name="connsiteY2" fmla="*/ 160724 h 2129985"/>
                  <a:gd name="connsiteX3" fmla="*/ 575146 w 1774664"/>
                  <a:gd name="connsiteY3" fmla="*/ 376468 h 2129985"/>
                  <a:gd name="connsiteX4" fmla="*/ 527807 w 1774664"/>
                  <a:gd name="connsiteY4" fmla="*/ 413841 h 2129985"/>
                  <a:gd name="connsiteX5" fmla="*/ 495416 w 1774664"/>
                  <a:gd name="connsiteY5" fmla="*/ 503537 h 2129985"/>
                  <a:gd name="connsiteX6" fmla="*/ 490433 w 1774664"/>
                  <a:gd name="connsiteY6" fmla="*/ 595724 h 2129985"/>
                  <a:gd name="connsiteX7" fmla="*/ 515349 w 1774664"/>
                  <a:gd name="connsiteY7" fmla="*/ 770133 h 2129985"/>
                  <a:gd name="connsiteX8" fmla="*/ 585112 w 1774664"/>
                  <a:gd name="connsiteY8" fmla="*/ 966966 h 2129985"/>
                  <a:gd name="connsiteX9" fmla="*/ 694741 w 1774664"/>
                  <a:gd name="connsiteY9" fmla="*/ 1196189 h 2129985"/>
                  <a:gd name="connsiteX10" fmla="*/ 744572 w 1774664"/>
                  <a:gd name="connsiteY10" fmla="*/ 1380564 h 2129985"/>
                  <a:gd name="connsiteX11" fmla="*/ 754538 w 1774664"/>
                  <a:gd name="connsiteY11" fmla="*/ 1652143 h 2129985"/>
                  <a:gd name="connsiteX12" fmla="*/ 702215 w 1774664"/>
                  <a:gd name="connsiteY12" fmla="*/ 1901298 h 2129985"/>
                  <a:gd name="connsiteX13" fmla="*/ 570163 w 1774664"/>
                  <a:gd name="connsiteY13" fmla="*/ 2073215 h 2129985"/>
                  <a:gd name="connsiteX14" fmla="*/ 425653 w 1774664"/>
                  <a:gd name="connsiteY14" fmla="*/ 2125538 h 2129985"/>
                  <a:gd name="connsiteX15" fmla="*/ 298584 w 1774664"/>
                  <a:gd name="connsiteY15" fmla="*/ 2115572 h 2129985"/>
                  <a:gd name="connsiteX16" fmla="*/ 144107 w 1774664"/>
                  <a:gd name="connsiteY16" fmla="*/ 2023384 h 2129985"/>
                  <a:gd name="connsiteX17" fmla="*/ 49428 w 1774664"/>
                  <a:gd name="connsiteY17" fmla="*/ 1858942 h 2129985"/>
                  <a:gd name="connsiteX18" fmla="*/ 4580 w 1774664"/>
                  <a:gd name="connsiteY18" fmla="*/ 1684533 h 2129985"/>
                  <a:gd name="connsiteX19" fmla="*/ 4580 w 1774664"/>
                  <a:gd name="connsiteY19" fmla="*/ 1547498 h 2129985"/>
                  <a:gd name="connsiteX20" fmla="*/ 31988 w 1774664"/>
                  <a:gd name="connsiteY20" fmla="*/ 1385547 h 2129985"/>
                  <a:gd name="connsiteX21" fmla="*/ 64378 w 1774664"/>
                  <a:gd name="connsiteY21" fmla="*/ 1290868 h 2129985"/>
                  <a:gd name="connsiteX22" fmla="*/ 129158 w 1774664"/>
                  <a:gd name="connsiteY22" fmla="*/ 1216121 h 2129985"/>
                  <a:gd name="connsiteX23" fmla="*/ 191447 w 1774664"/>
                  <a:gd name="connsiteY23" fmla="*/ 1183731 h 2129985"/>
                  <a:gd name="connsiteX24" fmla="*/ 291109 w 1774664"/>
                  <a:gd name="connsiteY24" fmla="*/ 1176256 h 2129985"/>
                  <a:gd name="connsiteX25" fmla="*/ 413195 w 1774664"/>
                  <a:gd name="connsiteY25" fmla="*/ 1248511 h 2129985"/>
                  <a:gd name="connsiteX26" fmla="*/ 497908 w 1774664"/>
                  <a:gd name="connsiteY26" fmla="*/ 1412954 h 2129985"/>
                  <a:gd name="connsiteX27" fmla="*/ 507874 w 1774664"/>
                  <a:gd name="connsiteY27" fmla="*/ 1619753 h 2129985"/>
                  <a:gd name="connsiteX28" fmla="*/ 465518 w 1774664"/>
                  <a:gd name="connsiteY28" fmla="*/ 1751805 h 2129985"/>
                  <a:gd name="connsiteX29" fmla="*/ 388280 w 1774664"/>
                  <a:gd name="connsiteY29" fmla="*/ 1816585 h 2129985"/>
                  <a:gd name="connsiteX30" fmla="*/ 328482 w 1774664"/>
                  <a:gd name="connsiteY30" fmla="*/ 1824060 h 2129985"/>
                  <a:gd name="connsiteX31" fmla="*/ 273668 w 1774664"/>
                  <a:gd name="connsiteY31" fmla="*/ 1806619 h 2129985"/>
                  <a:gd name="connsiteX32" fmla="*/ 226329 w 1774664"/>
                  <a:gd name="connsiteY32" fmla="*/ 1716923 h 2129985"/>
                  <a:gd name="connsiteX0" fmla="*/ 1774664 w 1774664"/>
                  <a:gd name="connsiteY0" fmla="*/ 522682 h 2129498"/>
                  <a:gd name="connsiteX1" fmla="*/ 1128840 w 1774664"/>
                  <a:gd name="connsiteY1" fmla="*/ 13835 h 2129498"/>
                  <a:gd name="connsiteX2" fmla="*/ 550351 w 1774664"/>
                  <a:gd name="connsiteY2" fmla="*/ 160237 h 2129498"/>
                  <a:gd name="connsiteX3" fmla="*/ 498028 w 1774664"/>
                  <a:gd name="connsiteY3" fmla="*/ 331914 h 2129498"/>
                  <a:gd name="connsiteX4" fmla="*/ 527807 w 1774664"/>
                  <a:gd name="connsiteY4" fmla="*/ 413354 h 2129498"/>
                  <a:gd name="connsiteX5" fmla="*/ 495416 w 1774664"/>
                  <a:gd name="connsiteY5" fmla="*/ 503050 h 2129498"/>
                  <a:gd name="connsiteX6" fmla="*/ 490433 w 1774664"/>
                  <a:gd name="connsiteY6" fmla="*/ 595237 h 2129498"/>
                  <a:gd name="connsiteX7" fmla="*/ 515349 w 1774664"/>
                  <a:gd name="connsiteY7" fmla="*/ 769646 h 2129498"/>
                  <a:gd name="connsiteX8" fmla="*/ 585112 w 1774664"/>
                  <a:gd name="connsiteY8" fmla="*/ 966479 h 2129498"/>
                  <a:gd name="connsiteX9" fmla="*/ 694741 w 1774664"/>
                  <a:gd name="connsiteY9" fmla="*/ 1195702 h 2129498"/>
                  <a:gd name="connsiteX10" fmla="*/ 744572 w 1774664"/>
                  <a:gd name="connsiteY10" fmla="*/ 1380077 h 2129498"/>
                  <a:gd name="connsiteX11" fmla="*/ 754538 w 1774664"/>
                  <a:gd name="connsiteY11" fmla="*/ 1651656 h 2129498"/>
                  <a:gd name="connsiteX12" fmla="*/ 702215 w 1774664"/>
                  <a:gd name="connsiteY12" fmla="*/ 1900811 h 2129498"/>
                  <a:gd name="connsiteX13" fmla="*/ 570163 w 1774664"/>
                  <a:gd name="connsiteY13" fmla="*/ 2072728 h 2129498"/>
                  <a:gd name="connsiteX14" fmla="*/ 425653 w 1774664"/>
                  <a:gd name="connsiteY14" fmla="*/ 2125051 h 2129498"/>
                  <a:gd name="connsiteX15" fmla="*/ 298584 w 1774664"/>
                  <a:gd name="connsiteY15" fmla="*/ 2115085 h 2129498"/>
                  <a:gd name="connsiteX16" fmla="*/ 144107 w 1774664"/>
                  <a:gd name="connsiteY16" fmla="*/ 2022897 h 2129498"/>
                  <a:gd name="connsiteX17" fmla="*/ 49428 w 1774664"/>
                  <a:gd name="connsiteY17" fmla="*/ 1858455 h 2129498"/>
                  <a:gd name="connsiteX18" fmla="*/ 4580 w 1774664"/>
                  <a:gd name="connsiteY18" fmla="*/ 1684046 h 2129498"/>
                  <a:gd name="connsiteX19" fmla="*/ 4580 w 1774664"/>
                  <a:gd name="connsiteY19" fmla="*/ 1547011 h 2129498"/>
                  <a:gd name="connsiteX20" fmla="*/ 31988 w 1774664"/>
                  <a:gd name="connsiteY20" fmla="*/ 1385060 h 2129498"/>
                  <a:gd name="connsiteX21" fmla="*/ 64378 w 1774664"/>
                  <a:gd name="connsiteY21" fmla="*/ 1290381 h 2129498"/>
                  <a:gd name="connsiteX22" fmla="*/ 129158 w 1774664"/>
                  <a:gd name="connsiteY22" fmla="*/ 1215634 h 2129498"/>
                  <a:gd name="connsiteX23" fmla="*/ 191447 w 1774664"/>
                  <a:gd name="connsiteY23" fmla="*/ 1183244 h 2129498"/>
                  <a:gd name="connsiteX24" fmla="*/ 291109 w 1774664"/>
                  <a:gd name="connsiteY24" fmla="*/ 1175769 h 2129498"/>
                  <a:gd name="connsiteX25" fmla="*/ 413195 w 1774664"/>
                  <a:gd name="connsiteY25" fmla="*/ 1248024 h 2129498"/>
                  <a:gd name="connsiteX26" fmla="*/ 497908 w 1774664"/>
                  <a:gd name="connsiteY26" fmla="*/ 1412467 h 2129498"/>
                  <a:gd name="connsiteX27" fmla="*/ 507874 w 1774664"/>
                  <a:gd name="connsiteY27" fmla="*/ 1619266 h 2129498"/>
                  <a:gd name="connsiteX28" fmla="*/ 465518 w 1774664"/>
                  <a:gd name="connsiteY28" fmla="*/ 1751318 h 2129498"/>
                  <a:gd name="connsiteX29" fmla="*/ 388280 w 1774664"/>
                  <a:gd name="connsiteY29" fmla="*/ 1816098 h 2129498"/>
                  <a:gd name="connsiteX30" fmla="*/ 328482 w 1774664"/>
                  <a:gd name="connsiteY30" fmla="*/ 1823573 h 2129498"/>
                  <a:gd name="connsiteX31" fmla="*/ 273668 w 1774664"/>
                  <a:gd name="connsiteY31" fmla="*/ 1806132 h 2129498"/>
                  <a:gd name="connsiteX32" fmla="*/ 226329 w 1774664"/>
                  <a:gd name="connsiteY32" fmla="*/ 1716436 h 2129498"/>
                  <a:gd name="connsiteX0" fmla="*/ 1895849 w 1895849"/>
                  <a:gd name="connsiteY0" fmla="*/ 19504 h 2540720"/>
                  <a:gd name="connsiteX1" fmla="*/ 1128840 w 1895849"/>
                  <a:gd name="connsiteY1" fmla="*/ 425057 h 2540720"/>
                  <a:gd name="connsiteX2" fmla="*/ 550351 w 1895849"/>
                  <a:gd name="connsiteY2" fmla="*/ 571459 h 2540720"/>
                  <a:gd name="connsiteX3" fmla="*/ 498028 w 1895849"/>
                  <a:gd name="connsiteY3" fmla="*/ 743136 h 2540720"/>
                  <a:gd name="connsiteX4" fmla="*/ 527807 w 1895849"/>
                  <a:gd name="connsiteY4" fmla="*/ 824576 h 2540720"/>
                  <a:gd name="connsiteX5" fmla="*/ 495416 w 1895849"/>
                  <a:gd name="connsiteY5" fmla="*/ 914272 h 2540720"/>
                  <a:gd name="connsiteX6" fmla="*/ 490433 w 1895849"/>
                  <a:gd name="connsiteY6" fmla="*/ 1006459 h 2540720"/>
                  <a:gd name="connsiteX7" fmla="*/ 515349 w 1895849"/>
                  <a:gd name="connsiteY7" fmla="*/ 1180868 h 2540720"/>
                  <a:gd name="connsiteX8" fmla="*/ 585112 w 1895849"/>
                  <a:gd name="connsiteY8" fmla="*/ 1377701 h 2540720"/>
                  <a:gd name="connsiteX9" fmla="*/ 694741 w 1895849"/>
                  <a:gd name="connsiteY9" fmla="*/ 1606924 h 2540720"/>
                  <a:gd name="connsiteX10" fmla="*/ 744572 w 1895849"/>
                  <a:gd name="connsiteY10" fmla="*/ 1791299 h 2540720"/>
                  <a:gd name="connsiteX11" fmla="*/ 754538 w 1895849"/>
                  <a:gd name="connsiteY11" fmla="*/ 2062878 h 2540720"/>
                  <a:gd name="connsiteX12" fmla="*/ 702215 w 1895849"/>
                  <a:gd name="connsiteY12" fmla="*/ 2312033 h 2540720"/>
                  <a:gd name="connsiteX13" fmla="*/ 570163 w 1895849"/>
                  <a:gd name="connsiteY13" fmla="*/ 2483950 h 2540720"/>
                  <a:gd name="connsiteX14" fmla="*/ 425653 w 1895849"/>
                  <a:gd name="connsiteY14" fmla="*/ 2536273 h 2540720"/>
                  <a:gd name="connsiteX15" fmla="*/ 298584 w 1895849"/>
                  <a:gd name="connsiteY15" fmla="*/ 2526307 h 2540720"/>
                  <a:gd name="connsiteX16" fmla="*/ 144107 w 1895849"/>
                  <a:gd name="connsiteY16" fmla="*/ 2434119 h 2540720"/>
                  <a:gd name="connsiteX17" fmla="*/ 49428 w 1895849"/>
                  <a:gd name="connsiteY17" fmla="*/ 2269677 h 2540720"/>
                  <a:gd name="connsiteX18" fmla="*/ 4580 w 1895849"/>
                  <a:gd name="connsiteY18" fmla="*/ 2095268 h 2540720"/>
                  <a:gd name="connsiteX19" fmla="*/ 4580 w 1895849"/>
                  <a:gd name="connsiteY19" fmla="*/ 1958233 h 2540720"/>
                  <a:gd name="connsiteX20" fmla="*/ 31988 w 1895849"/>
                  <a:gd name="connsiteY20" fmla="*/ 1796282 h 2540720"/>
                  <a:gd name="connsiteX21" fmla="*/ 64378 w 1895849"/>
                  <a:gd name="connsiteY21" fmla="*/ 1701603 h 2540720"/>
                  <a:gd name="connsiteX22" fmla="*/ 129158 w 1895849"/>
                  <a:gd name="connsiteY22" fmla="*/ 1626856 h 2540720"/>
                  <a:gd name="connsiteX23" fmla="*/ 191447 w 1895849"/>
                  <a:gd name="connsiteY23" fmla="*/ 1594466 h 2540720"/>
                  <a:gd name="connsiteX24" fmla="*/ 291109 w 1895849"/>
                  <a:gd name="connsiteY24" fmla="*/ 1586991 h 2540720"/>
                  <a:gd name="connsiteX25" fmla="*/ 413195 w 1895849"/>
                  <a:gd name="connsiteY25" fmla="*/ 1659246 h 2540720"/>
                  <a:gd name="connsiteX26" fmla="*/ 497908 w 1895849"/>
                  <a:gd name="connsiteY26" fmla="*/ 1823689 h 2540720"/>
                  <a:gd name="connsiteX27" fmla="*/ 507874 w 1895849"/>
                  <a:gd name="connsiteY27" fmla="*/ 2030488 h 2540720"/>
                  <a:gd name="connsiteX28" fmla="*/ 465518 w 1895849"/>
                  <a:gd name="connsiteY28" fmla="*/ 2162540 h 2540720"/>
                  <a:gd name="connsiteX29" fmla="*/ 388280 w 1895849"/>
                  <a:gd name="connsiteY29" fmla="*/ 2227320 h 2540720"/>
                  <a:gd name="connsiteX30" fmla="*/ 328482 w 1895849"/>
                  <a:gd name="connsiteY30" fmla="*/ 2234795 h 2540720"/>
                  <a:gd name="connsiteX31" fmla="*/ 273668 w 1895849"/>
                  <a:gd name="connsiteY31" fmla="*/ 2217354 h 2540720"/>
                  <a:gd name="connsiteX32" fmla="*/ 226329 w 1895849"/>
                  <a:gd name="connsiteY32" fmla="*/ 2127658 h 2540720"/>
                  <a:gd name="connsiteX0" fmla="*/ 1664495 w 1664495"/>
                  <a:gd name="connsiteY0" fmla="*/ 10369 h 3071412"/>
                  <a:gd name="connsiteX1" fmla="*/ 1128840 w 1664495"/>
                  <a:gd name="connsiteY1" fmla="*/ 955749 h 3071412"/>
                  <a:gd name="connsiteX2" fmla="*/ 550351 w 1664495"/>
                  <a:gd name="connsiteY2" fmla="*/ 1102151 h 3071412"/>
                  <a:gd name="connsiteX3" fmla="*/ 498028 w 1664495"/>
                  <a:gd name="connsiteY3" fmla="*/ 1273828 h 3071412"/>
                  <a:gd name="connsiteX4" fmla="*/ 527807 w 1664495"/>
                  <a:gd name="connsiteY4" fmla="*/ 1355268 h 3071412"/>
                  <a:gd name="connsiteX5" fmla="*/ 495416 w 1664495"/>
                  <a:gd name="connsiteY5" fmla="*/ 1444964 h 3071412"/>
                  <a:gd name="connsiteX6" fmla="*/ 490433 w 1664495"/>
                  <a:gd name="connsiteY6" fmla="*/ 1537151 h 3071412"/>
                  <a:gd name="connsiteX7" fmla="*/ 515349 w 1664495"/>
                  <a:gd name="connsiteY7" fmla="*/ 1711560 h 3071412"/>
                  <a:gd name="connsiteX8" fmla="*/ 585112 w 1664495"/>
                  <a:gd name="connsiteY8" fmla="*/ 1908393 h 3071412"/>
                  <a:gd name="connsiteX9" fmla="*/ 694741 w 1664495"/>
                  <a:gd name="connsiteY9" fmla="*/ 2137616 h 3071412"/>
                  <a:gd name="connsiteX10" fmla="*/ 744572 w 1664495"/>
                  <a:gd name="connsiteY10" fmla="*/ 2321991 h 3071412"/>
                  <a:gd name="connsiteX11" fmla="*/ 754538 w 1664495"/>
                  <a:gd name="connsiteY11" fmla="*/ 2593570 h 3071412"/>
                  <a:gd name="connsiteX12" fmla="*/ 702215 w 1664495"/>
                  <a:gd name="connsiteY12" fmla="*/ 2842725 h 3071412"/>
                  <a:gd name="connsiteX13" fmla="*/ 570163 w 1664495"/>
                  <a:gd name="connsiteY13" fmla="*/ 3014642 h 3071412"/>
                  <a:gd name="connsiteX14" fmla="*/ 425653 w 1664495"/>
                  <a:gd name="connsiteY14" fmla="*/ 3066965 h 3071412"/>
                  <a:gd name="connsiteX15" fmla="*/ 298584 w 1664495"/>
                  <a:gd name="connsiteY15" fmla="*/ 3056999 h 3071412"/>
                  <a:gd name="connsiteX16" fmla="*/ 144107 w 1664495"/>
                  <a:gd name="connsiteY16" fmla="*/ 2964811 h 3071412"/>
                  <a:gd name="connsiteX17" fmla="*/ 49428 w 1664495"/>
                  <a:gd name="connsiteY17" fmla="*/ 2800369 h 3071412"/>
                  <a:gd name="connsiteX18" fmla="*/ 4580 w 1664495"/>
                  <a:gd name="connsiteY18" fmla="*/ 2625960 h 3071412"/>
                  <a:gd name="connsiteX19" fmla="*/ 4580 w 1664495"/>
                  <a:gd name="connsiteY19" fmla="*/ 2488925 h 3071412"/>
                  <a:gd name="connsiteX20" fmla="*/ 31988 w 1664495"/>
                  <a:gd name="connsiteY20" fmla="*/ 2326974 h 3071412"/>
                  <a:gd name="connsiteX21" fmla="*/ 64378 w 1664495"/>
                  <a:gd name="connsiteY21" fmla="*/ 2232295 h 3071412"/>
                  <a:gd name="connsiteX22" fmla="*/ 129158 w 1664495"/>
                  <a:gd name="connsiteY22" fmla="*/ 2157548 h 3071412"/>
                  <a:gd name="connsiteX23" fmla="*/ 191447 w 1664495"/>
                  <a:gd name="connsiteY23" fmla="*/ 2125158 h 3071412"/>
                  <a:gd name="connsiteX24" fmla="*/ 291109 w 1664495"/>
                  <a:gd name="connsiteY24" fmla="*/ 2117683 h 3071412"/>
                  <a:gd name="connsiteX25" fmla="*/ 413195 w 1664495"/>
                  <a:gd name="connsiteY25" fmla="*/ 2189938 h 3071412"/>
                  <a:gd name="connsiteX26" fmla="*/ 497908 w 1664495"/>
                  <a:gd name="connsiteY26" fmla="*/ 2354381 h 3071412"/>
                  <a:gd name="connsiteX27" fmla="*/ 507874 w 1664495"/>
                  <a:gd name="connsiteY27" fmla="*/ 2561180 h 3071412"/>
                  <a:gd name="connsiteX28" fmla="*/ 465518 w 1664495"/>
                  <a:gd name="connsiteY28" fmla="*/ 2693232 h 3071412"/>
                  <a:gd name="connsiteX29" fmla="*/ 388280 w 1664495"/>
                  <a:gd name="connsiteY29" fmla="*/ 2758012 h 3071412"/>
                  <a:gd name="connsiteX30" fmla="*/ 328482 w 1664495"/>
                  <a:gd name="connsiteY30" fmla="*/ 2765487 h 3071412"/>
                  <a:gd name="connsiteX31" fmla="*/ 273668 w 1664495"/>
                  <a:gd name="connsiteY31" fmla="*/ 2748046 h 3071412"/>
                  <a:gd name="connsiteX32" fmla="*/ 226329 w 1664495"/>
                  <a:gd name="connsiteY32" fmla="*/ 2658350 h 3071412"/>
                  <a:gd name="connsiteX0" fmla="*/ 1664495 w 1664495"/>
                  <a:gd name="connsiteY0" fmla="*/ 14057 h 3075100"/>
                  <a:gd name="connsiteX1" fmla="*/ 886469 w 1664495"/>
                  <a:gd name="connsiteY1" fmla="*/ 706049 h 3075100"/>
                  <a:gd name="connsiteX2" fmla="*/ 550351 w 1664495"/>
                  <a:gd name="connsiteY2" fmla="*/ 1105839 h 3075100"/>
                  <a:gd name="connsiteX3" fmla="*/ 498028 w 1664495"/>
                  <a:gd name="connsiteY3" fmla="*/ 1277516 h 3075100"/>
                  <a:gd name="connsiteX4" fmla="*/ 527807 w 1664495"/>
                  <a:gd name="connsiteY4" fmla="*/ 1358956 h 3075100"/>
                  <a:gd name="connsiteX5" fmla="*/ 495416 w 1664495"/>
                  <a:gd name="connsiteY5" fmla="*/ 1448652 h 3075100"/>
                  <a:gd name="connsiteX6" fmla="*/ 490433 w 1664495"/>
                  <a:gd name="connsiteY6" fmla="*/ 1540839 h 3075100"/>
                  <a:gd name="connsiteX7" fmla="*/ 515349 w 1664495"/>
                  <a:gd name="connsiteY7" fmla="*/ 1715248 h 3075100"/>
                  <a:gd name="connsiteX8" fmla="*/ 585112 w 1664495"/>
                  <a:gd name="connsiteY8" fmla="*/ 1912081 h 3075100"/>
                  <a:gd name="connsiteX9" fmla="*/ 694741 w 1664495"/>
                  <a:gd name="connsiteY9" fmla="*/ 2141304 h 3075100"/>
                  <a:gd name="connsiteX10" fmla="*/ 744572 w 1664495"/>
                  <a:gd name="connsiteY10" fmla="*/ 2325679 h 3075100"/>
                  <a:gd name="connsiteX11" fmla="*/ 754538 w 1664495"/>
                  <a:gd name="connsiteY11" fmla="*/ 2597258 h 3075100"/>
                  <a:gd name="connsiteX12" fmla="*/ 702215 w 1664495"/>
                  <a:gd name="connsiteY12" fmla="*/ 2846413 h 3075100"/>
                  <a:gd name="connsiteX13" fmla="*/ 570163 w 1664495"/>
                  <a:gd name="connsiteY13" fmla="*/ 3018330 h 3075100"/>
                  <a:gd name="connsiteX14" fmla="*/ 425653 w 1664495"/>
                  <a:gd name="connsiteY14" fmla="*/ 3070653 h 3075100"/>
                  <a:gd name="connsiteX15" fmla="*/ 298584 w 1664495"/>
                  <a:gd name="connsiteY15" fmla="*/ 3060687 h 3075100"/>
                  <a:gd name="connsiteX16" fmla="*/ 144107 w 1664495"/>
                  <a:gd name="connsiteY16" fmla="*/ 2968499 h 3075100"/>
                  <a:gd name="connsiteX17" fmla="*/ 49428 w 1664495"/>
                  <a:gd name="connsiteY17" fmla="*/ 2804057 h 3075100"/>
                  <a:gd name="connsiteX18" fmla="*/ 4580 w 1664495"/>
                  <a:gd name="connsiteY18" fmla="*/ 2629648 h 3075100"/>
                  <a:gd name="connsiteX19" fmla="*/ 4580 w 1664495"/>
                  <a:gd name="connsiteY19" fmla="*/ 2492613 h 3075100"/>
                  <a:gd name="connsiteX20" fmla="*/ 31988 w 1664495"/>
                  <a:gd name="connsiteY20" fmla="*/ 2330662 h 3075100"/>
                  <a:gd name="connsiteX21" fmla="*/ 64378 w 1664495"/>
                  <a:gd name="connsiteY21" fmla="*/ 2235983 h 3075100"/>
                  <a:gd name="connsiteX22" fmla="*/ 129158 w 1664495"/>
                  <a:gd name="connsiteY22" fmla="*/ 2161236 h 3075100"/>
                  <a:gd name="connsiteX23" fmla="*/ 191447 w 1664495"/>
                  <a:gd name="connsiteY23" fmla="*/ 2128846 h 3075100"/>
                  <a:gd name="connsiteX24" fmla="*/ 291109 w 1664495"/>
                  <a:gd name="connsiteY24" fmla="*/ 2121371 h 3075100"/>
                  <a:gd name="connsiteX25" fmla="*/ 413195 w 1664495"/>
                  <a:gd name="connsiteY25" fmla="*/ 2193626 h 3075100"/>
                  <a:gd name="connsiteX26" fmla="*/ 497908 w 1664495"/>
                  <a:gd name="connsiteY26" fmla="*/ 2358069 h 3075100"/>
                  <a:gd name="connsiteX27" fmla="*/ 507874 w 1664495"/>
                  <a:gd name="connsiteY27" fmla="*/ 2564868 h 3075100"/>
                  <a:gd name="connsiteX28" fmla="*/ 465518 w 1664495"/>
                  <a:gd name="connsiteY28" fmla="*/ 2696920 h 3075100"/>
                  <a:gd name="connsiteX29" fmla="*/ 388280 w 1664495"/>
                  <a:gd name="connsiteY29" fmla="*/ 2761700 h 3075100"/>
                  <a:gd name="connsiteX30" fmla="*/ 328482 w 1664495"/>
                  <a:gd name="connsiteY30" fmla="*/ 2769175 h 3075100"/>
                  <a:gd name="connsiteX31" fmla="*/ 273668 w 1664495"/>
                  <a:gd name="connsiteY31" fmla="*/ 2751734 h 3075100"/>
                  <a:gd name="connsiteX32" fmla="*/ 226329 w 1664495"/>
                  <a:gd name="connsiteY32" fmla="*/ 2662038 h 3075100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8028 w 1620428"/>
                  <a:gd name="connsiteY3" fmla="*/ 1266684 h 3064268"/>
                  <a:gd name="connsiteX4" fmla="*/ 527807 w 1620428"/>
                  <a:gd name="connsiteY4" fmla="*/ 1348124 h 3064268"/>
                  <a:gd name="connsiteX5" fmla="*/ 495416 w 1620428"/>
                  <a:gd name="connsiteY5" fmla="*/ 1437820 h 3064268"/>
                  <a:gd name="connsiteX6" fmla="*/ 490433 w 1620428"/>
                  <a:gd name="connsiteY6" fmla="*/ 1530007 h 3064268"/>
                  <a:gd name="connsiteX7" fmla="*/ 515349 w 1620428"/>
                  <a:gd name="connsiteY7" fmla="*/ 1704416 h 3064268"/>
                  <a:gd name="connsiteX8" fmla="*/ 585112 w 1620428"/>
                  <a:gd name="connsiteY8" fmla="*/ 1901249 h 3064268"/>
                  <a:gd name="connsiteX9" fmla="*/ 694741 w 1620428"/>
                  <a:gd name="connsiteY9" fmla="*/ 2130472 h 3064268"/>
                  <a:gd name="connsiteX10" fmla="*/ 744572 w 1620428"/>
                  <a:gd name="connsiteY10" fmla="*/ 2314847 h 3064268"/>
                  <a:gd name="connsiteX11" fmla="*/ 754538 w 1620428"/>
                  <a:gd name="connsiteY11" fmla="*/ 2586426 h 3064268"/>
                  <a:gd name="connsiteX12" fmla="*/ 702215 w 1620428"/>
                  <a:gd name="connsiteY12" fmla="*/ 2835581 h 3064268"/>
                  <a:gd name="connsiteX13" fmla="*/ 570163 w 1620428"/>
                  <a:gd name="connsiteY13" fmla="*/ 3007498 h 3064268"/>
                  <a:gd name="connsiteX14" fmla="*/ 425653 w 1620428"/>
                  <a:gd name="connsiteY14" fmla="*/ 3059821 h 3064268"/>
                  <a:gd name="connsiteX15" fmla="*/ 298584 w 1620428"/>
                  <a:gd name="connsiteY15" fmla="*/ 3049855 h 3064268"/>
                  <a:gd name="connsiteX16" fmla="*/ 144107 w 1620428"/>
                  <a:gd name="connsiteY16" fmla="*/ 2957667 h 3064268"/>
                  <a:gd name="connsiteX17" fmla="*/ 49428 w 1620428"/>
                  <a:gd name="connsiteY17" fmla="*/ 2793225 h 3064268"/>
                  <a:gd name="connsiteX18" fmla="*/ 4580 w 1620428"/>
                  <a:gd name="connsiteY18" fmla="*/ 2618816 h 3064268"/>
                  <a:gd name="connsiteX19" fmla="*/ 4580 w 1620428"/>
                  <a:gd name="connsiteY19" fmla="*/ 2481781 h 3064268"/>
                  <a:gd name="connsiteX20" fmla="*/ 31988 w 1620428"/>
                  <a:gd name="connsiteY20" fmla="*/ 2319830 h 3064268"/>
                  <a:gd name="connsiteX21" fmla="*/ 64378 w 1620428"/>
                  <a:gd name="connsiteY21" fmla="*/ 2225151 h 3064268"/>
                  <a:gd name="connsiteX22" fmla="*/ 129158 w 1620428"/>
                  <a:gd name="connsiteY22" fmla="*/ 2150404 h 3064268"/>
                  <a:gd name="connsiteX23" fmla="*/ 191447 w 1620428"/>
                  <a:gd name="connsiteY23" fmla="*/ 2118014 h 3064268"/>
                  <a:gd name="connsiteX24" fmla="*/ 291109 w 1620428"/>
                  <a:gd name="connsiteY24" fmla="*/ 2110539 h 3064268"/>
                  <a:gd name="connsiteX25" fmla="*/ 413195 w 1620428"/>
                  <a:gd name="connsiteY25" fmla="*/ 2182794 h 3064268"/>
                  <a:gd name="connsiteX26" fmla="*/ 497908 w 1620428"/>
                  <a:gd name="connsiteY26" fmla="*/ 2347237 h 3064268"/>
                  <a:gd name="connsiteX27" fmla="*/ 507874 w 1620428"/>
                  <a:gd name="connsiteY27" fmla="*/ 2554036 h 3064268"/>
                  <a:gd name="connsiteX28" fmla="*/ 465518 w 1620428"/>
                  <a:gd name="connsiteY28" fmla="*/ 2686088 h 3064268"/>
                  <a:gd name="connsiteX29" fmla="*/ 388280 w 1620428"/>
                  <a:gd name="connsiteY29" fmla="*/ 2750868 h 3064268"/>
                  <a:gd name="connsiteX30" fmla="*/ 328482 w 1620428"/>
                  <a:gd name="connsiteY30" fmla="*/ 2758343 h 3064268"/>
                  <a:gd name="connsiteX31" fmla="*/ 273668 w 1620428"/>
                  <a:gd name="connsiteY31" fmla="*/ 2740902 h 3064268"/>
                  <a:gd name="connsiteX32" fmla="*/ 226329 w 1620428"/>
                  <a:gd name="connsiteY32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5416 w 1620428"/>
                  <a:gd name="connsiteY4" fmla="*/ 1437820 h 3064268"/>
                  <a:gd name="connsiteX5" fmla="*/ 490433 w 1620428"/>
                  <a:gd name="connsiteY5" fmla="*/ 1530007 h 3064268"/>
                  <a:gd name="connsiteX6" fmla="*/ 515349 w 1620428"/>
                  <a:gd name="connsiteY6" fmla="*/ 1704416 h 3064268"/>
                  <a:gd name="connsiteX7" fmla="*/ 585112 w 1620428"/>
                  <a:gd name="connsiteY7" fmla="*/ 1901249 h 3064268"/>
                  <a:gd name="connsiteX8" fmla="*/ 694741 w 1620428"/>
                  <a:gd name="connsiteY8" fmla="*/ 2130472 h 3064268"/>
                  <a:gd name="connsiteX9" fmla="*/ 744572 w 1620428"/>
                  <a:gd name="connsiteY9" fmla="*/ 2314847 h 3064268"/>
                  <a:gd name="connsiteX10" fmla="*/ 754538 w 1620428"/>
                  <a:gd name="connsiteY10" fmla="*/ 2586426 h 3064268"/>
                  <a:gd name="connsiteX11" fmla="*/ 702215 w 1620428"/>
                  <a:gd name="connsiteY11" fmla="*/ 2835581 h 3064268"/>
                  <a:gd name="connsiteX12" fmla="*/ 570163 w 1620428"/>
                  <a:gd name="connsiteY12" fmla="*/ 3007498 h 3064268"/>
                  <a:gd name="connsiteX13" fmla="*/ 425653 w 1620428"/>
                  <a:gd name="connsiteY13" fmla="*/ 3059821 h 3064268"/>
                  <a:gd name="connsiteX14" fmla="*/ 298584 w 1620428"/>
                  <a:gd name="connsiteY14" fmla="*/ 3049855 h 3064268"/>
                  <a:gd name="connsiteX15" fmla="*/ 144107 w 1620428"/>
                  <a:gd name="connsiteY15" fmla="*/ 2957667 h 3064268"/>
                  <a:gd name="connsiteX16" fmla="*/ 49428 w 1620428"/>
                  <a:gd name="connsiteY16" fmla="*/ 2793225 h 3064268"/>
                  <a:gd name="connsiteX17" fmla="*/ 4580 w 1620428"/>
                  <a:gd name="connsiteY17" fmla="*/ 2618816 h 3064268"/>
                  <a:gd name="connsiteX18" fmla="*/ 4580 w 1620428"/>
                  <a:gd name="connsiteY18" fmla="*/ 2481781 h 3064268"/>
                  <a:gd name="connsiteX19" fmla="*/ 31988 w 1620428"/>
                  <a:gd name="connsiteY19" fmla="*/ 2319830 h 3064268"/>
                  <a:gd name="connsiteX20" fmla="*/ 64378 w 1620428"/>
                  <a:gd name="connsiteY20" fmla="*/ 2225151 h 3064268"/>
                  <a:gd name="connsiteX21" fmla="*/ 129158 w 1620428"/>
                  <a:gd name="connsiteY21" fmla="*/ 2150404 h 3064268"/>
                  <a:gd name="connsiteX22" fmla="*/ 191447 w 1620428"/>
                  <a:gd name="connsiteY22" fmla="*/ 2118014 h 3064268"/>
                  <a:gd name="connsiteX23" fmla="*/ 291109 w 1620428"/>
                  <a:gd name="connsiteY23" fmla="*/ 2110539 h 3064268"/>
                  <a:gd name="connsiteX24" fmla="*/ 413195 w 1620428"/>
                  <a:gd name="connsiteY24" fmla="*/ 2182794 h 3064268"/>
                  <a:gd name="connsiteX25" fmla="*/ 497908 w 1620428"/>
                  <a:gd name="connsiteY25" fmla="*/ 2347237 h 3064268"/>
                  <a:gd name="connsiteX26" fmla="*/ 507874 w 1620428"/>
                  <a:gd name="connsiteY26" fmla="*/ 2554036 h 3064268"/>
                  <a:gd name="connsiteX27" fmla="*/ 465518 w 1620428"/>
                  <a:gd name="connsiteY27" fmla="*/ 2686088 h 3064268"/>
                  <a:gd name="connsiteX28" fmla="*/ 388280 w 1620428"/>
                  <a:gd name="connsiteY28" fmla="*/ 2750868 h 3064268"/>
                  <a:gd name="connsiteX29" fmla="*/ 328482 w 1620428"/>
                  <a:gd name="connsiteY29" fmla="*/ 2758343 h 3064268"/>
                  <a:gd name="connsiteX30" fmla="*/ 273668 w 1620428"/>
                  <a:gd name="connsiteY30" fmla="*/ 2740902 h 3064268"/>
                  <a:gd name="connsiteX31" fmla="*/ 226329 w 1620428"/>
                  <a:gd name="connsiteY31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0433 w 1620428"/>
                  <a:gd name="connsiteY4" fmla="*/ 1530007 h 3064268"/>
                  <a:gd name="connsiteX5" fmla="*/ 515349 w 1620428"/>
                  <a:gd name="connsiteY5" fmla="*/ 1704416 h 3064268"/>
                  <a:gd name="connsiteX6" fmla="*/ 585112 w 1620428"/>
                  <a:gd name="connsiteY6" fmla="*/ 1901249 h 3064268"/>
                  <a:gd name="connsiteX7" fmla="*/ 694741 w 1620428"/>
                  <a:gd name="connsiteY7" fmla="*/ 2130472 h 3064268"/>
                  <a:gd name="connsiteX8" fmla="*/ 744572 w 1620428"/>
                  <a:gd name="connsiteY8" fmla="*/ 2314847 h 3064268"/>
                  <a:gd name="connsiteX9" fmla="*/ 754538 w 1620428"/>
                  <a:gd name="connsiteY9" fmla="*/ 2586426 h 3064268"/>
                  <a:gd name="connsiteX10" fmla="*/ 702215 w 1620428"/>
                  <a:gd name="connsiteY10" fmla="*/ 2835581 h 3064268"/>
                  <a:gd name="connsiteX11" fmla="*/ 570163 w 1620428"/>
                  <a:gd name="connsiteY11" fmla="*/ 3007498 h 3064268"/>
                  <a:gd name="connsiteX12" fmla="*/ 425653 w 1620428"/>
                  <a:gd name="connsiteY12" fmla="*/ 3059821 h 3064268"/>
                  <a:gd name="connsiteX13" fmla="*/ 298584 w 1620428"/>
                  <a:gd name="connsiteY13" fmla="*/ 3049855 h 3064268"/>
                  <a:gd name="connsiteX14" fmla="*/ 144107 w 1620428"/>
                  <a:gd name="connsiteY14" fmla="*/ 2957667 h 3064268"/>
                  <a:gd name="connsiteX15" fmla="*/ 49428 w 1620428"/>
                  <a:gd name="connsiteY15" fmla="*/ 2793225 h 3064268"/>
                  <a:gd name="connsiteX16" fmla="*/ 4580 w 1620428"/>
                  <a:gd name="connsiteY16" fmla="*/ 2618816 h 3064268"/>
                  <a:gd name="connsiteX17" fmla="*/ 4580 w 1620428"/>
                  <a:gd name="connsiteY17" fmla="*/ 2481781 h 3064268"/>
                  <a:gd name="connsiteX18" fmla="*/ 31988 w 1620428"/>
                  <a:gd name="connsiteY18" fmla="*/ 2319830 h 3064268"/>
                  <a:gd name="connsiteX19" fmla="*/ 64378 w 1620428"/>
                  <a:gd name="connsiteY19" fmla="*/ 2225151 h 3064268"/>
                  <a:gd name="connsiteX20" fmla="*/ 129158 w 1620428"/>
                  <a:gd name="connsiteY20" fmla="*/ 2150404 h 3064268"/>
                  <a:gd name="connsiteX21" fmla="*/ 191447 w 1620428"/>
                  <a:gd name="connsiteY21" fmla="*/ 2118014 h 3064268"/>
                  <a:gd name="connsiteX22" fmla="*/ 291109 w 1620428"/>
                  <a:gd name="connsiteY22" fmla="*/ 2110539 h 3064268"/>
                  <a:gd name="connsiteX23" fmla="*/ 413195 w 1620428"/>
                  <a:gd name="connsiteY23" fmla="*/ 2182794 h 3064268"/>
                  <a:gd name="connsiteX24" fmla="*/ 497908 w 1620428"/>
                  <a:gd name="connsiteY24" fmla="*/ 2347237 h 3064268"/>
                  <a:gd name="connsiteX25" fmla="*/ 507874 w 1620428"/>
                  <a:gd name="connsiteY25" fmla="*/ 2554036 h 3064268"/>
                  <a:gd name="connsiteX26" fmla="*/ 465518 w 1620428"/>
                  <a:gd name="connsiteY26" fmla="*/ 2686088 h 3064268"/>
                  <a:gd name="connsiteX27" fmla="*/ 388280 w 1620428"/>
                  <a:gd name="connsiteY27" fmla="*/ 2750868 h 3064268"/>
                  <a:gd name="connsiteX28" fmla="*/ 328482 w 1620428"/>
                  <a:gd name="connsiteY28" fmla="*/ 2758343 h 3064268"/>
                  <a:gd name="connsiteX29" fmla="*/ 273668 w 1620428"/>
                  <a:gd name="connsiteY29" fmla="*/ 2740902 h 3064268"/>
                  <a:gd name="connsiteX30" fmla="*/ 226329 w 1620428"/>
                  <a:gd name="connsiteY30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515349 w 1620428"/>
                  <a:gd name="connsiteY4" fmla="*/ 1704416 h 3064268"/>
                  <a:gd name="connsiteX5" fmla="*/ 585112 w 1620428"/>
                  <a:gd name="connsiteY5" fmla="*/ 1901249 h 3064268"/>
                  <a:gd name="connsiteX6" fmla="*/ 694741 w 1620428"/>
                  <a:gd name="connsiteY6" fmla="*/ 2130472 h 3064268"/>
                  <a:gd name="connsiteX7" fmla="*/ 744572 w 1620428"/>
                  <a:gd name="connsiteY7" fmla="*/ 2314847 h 3064268"/>
                  <a:gd name="connsiteX8" fmla="*/ 754538 w 1620428"/>
                  <a:gd name="connsiteY8" fmla="*/ 2586426 h 3064268"/>
                  <a:gd name="connsiteX9" fmla="*/ 702215 w 1620428"/>
                  <a:gd name="connsiteY9" fmla="*/ 2835581 h 3064268"/>
                  <a:gd name="connsiteX10" fmla="*/ 570163 w 1620428"/>
                  <a:gd name="connsiteY10" fmla="*/ 3007498 h 3064268"/>
                  <a:gd name="connsiteX11" fmla="*/ 425653 w 1620428"/>
                  <a:gd name="connsiteY11" fmla="*/ 3059821 h 3064268"/>
                  <a:gd name="connsiteX12" fmla="*/ 298584 w 1620428"/>
                  <a:gd name="connsiteY12" fmla="*/ 3049855 h 3064268"/>
                  <a:gd name="connsiteX13" fmla="*/ 144107 w 1620428"/>
                  <a:gd name="connsiteY13" fmla="*/ 2957667 h 3064268"/>
                  <a:gd name="connsiteX14" fmla="*/ 49428 w 1620428"/>
                  <a:gd name="connsiteY14" fmla="*/ 2793225 h 3064268"/>
                  <a:gd name="connsiteX15" fmla="*/ 4580 w 1620428"/>
                  <a:gd name="connsiteY15" fmla="*/ 2618816 h 3064268"/>
                  <a:gd name="connsiteX16" fmla="*/ 4580 w 1620428"/>
                  <a:gd name="connsiteY16" fmla="*/ 2481781 h 3064268"/>
                  <a:gd name="connsiteX17" fmla="*/ 31988 w 1620428"/>
                  <a:gd name="connsiteY17" fmla="*/ 2319830 h 3064268"/>
                  <a:gd name="connsiteX18" fmla="*/ 64378 w 1620428"/>
                  <a:gd name="connsiteY18" fmla="*/ 2225151 h 3064268"/>
                  <a:gd name="connsiteX19" fmla="*/ 129158 w 1620428"/>
                  <a:gd name="connsiteY19" fmla="*/ 2150404 h 3064268"/>
                  <a:gd name="connsiteX20" fmla="*/ 191447 w 1620428"/>
                  <a:gd name="connsiteY20" fmla="*/ 2118014 h 3064268"/>
                  <a:gd name="connsiteX21" fmla="*/ 291109 w 1620428"/>
                  <a:gd name="connsiteY21" fmla="*/ 2110539 h 3064268"/>
                  <a:gd name="connsiteX22" fmla="*/ 413195 w 1620428"/>
                  <a:gd name="connsiteY22" fmla="*/ 2182794 h 3064268"/>
                  <a:gd name="connsiteX23" fmla="*/ 497908 w 1620428"/>
                  <a:gd name="connsiteY23" fmla="*/ 2347237 h 3064268"/>
                  <a:gd name="connsiteX24" fmla="*/ 507874 w 1620428"/>
                  <a:gd name="connsiteY24" fmla="*/ 2554036 h 3064268"/>
                  <a:gd name="connsiteX25" fmla="*/ 465518 w 1620428"/>
                  <a:gd name="connsiteY25" fmla="*/ 2686088 h 3064268"/>
                  <a:gd name="connsiteX26" fmla="*/ 388280 w 1620428"/>
                  <a:gd name="connsiteY26" fmla="*/ 2750868 h 3064268"/>
                  <a:gd name="connsiteX27" fmla="*/ 328482 w 1620428"/>
                  <a:gd name="connsiteY27" fmla="*/ 2758343 h 3064268"/>
                  <a:gd name="connsiteX28" fmla="*/ 273668 w 1620428"/>
                  <a:gd name="connsiteY28" fmla="*/ 2740902 h 3064268"/>
                  <a:gd name="connsiteX29" fmla="*/ 226329 w 1620428"/>
                  <a:gd name="connsiteY29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15349 w 1620428"/>
                  <a:gd name="connsiteY3" fmla="*/ 170441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3315 w 1620428"/>
                  <a:gd name="connsiteY3" fmla="*/ 156119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620428" h="3064268">
                    <a:moveTo>
                      <a:pt x="1620428" y="14242"/>
                    </a:moveTo>
                    <a:cubicBezTo>
                      <a:pt x="1602936" y="-100948"/>
                      <a:pt x="1064815" y="515090"/>
                      <a:pt x="886469" y="695217"/>
                    </a:cubicBezTo>
                    <a:cubicBezTo>
                      <a:pt x="708123" y="875344"/>
                      <a:pt x="615877" y="950677"/>
                      <a:pt x="550351" y="1095007"/>
                    </a:cubicBezTo>
                    <a:cubicBezTo>
                      <a:pt x="484825" y="1239337"/>
                      <a:pt x="487522" y="1426822"/>
                      <a:pt x="493315" y="1561196"/>
                    </a:cubicBezTo>
                    <a:cubicBezTo>
                      <a:pt x="499108" y="1695570"/>
                      <a:pt x="551541" y="1806370"/>
                      <a:pt x="585112" y="1901249"/>
                    </a:cubicBezTo>
                    <a:cubicBezTo>
                      <a:pt x="618683" y="1996128"/>
                      <a:pt x="668164" y="2061539"/>
                      <a:pt x="694741" y="2130472"/>
                    </a:cubicBezTo>
                    <a:cubicBezTo>
                      <a:pt x="721318" y="2199405"/>
                      <a:pt x="734606" y="2238855"/>
                      <a:pt x="744572" y="2314847"/>
                    </a:cubicBezTo>
                    <a:cubicBezTo>
                      <a:pt x="754538" y="2390839"/>
                      <a:pt x="761598" y="2499637"/>
                      <a:pt x="754538" y="2586426"/>
                    </a:cubicBezTo>
                    <a:cubicBezTo>
                      <a:pt x="747478" y="2673215"/>
                      <a:pt x="732944" y="2765402"/>
                      <a:pt x="702215" y="2835581"/>
                    </a:cubicBezTo>
                    <a:cubicBezTo>
                      <a:pt x="671486" y="2905760"/>
                      <a:pt x="616257" y="2970125"/>
                      <a:pt x="570163" y="3007498"/>
                    </a:cubicBezTo>
                    <a:cubicBezTo>
                      <a:pt x="524069" y="3044871"/>
                      <a:pt x="470916" y="3052762"/>
                      <a:pt x="425653" y="3059821"/>
                    </a:cubicBezTo>
                    <a:cubicBezTo>
                      <a:pt x="380390" y="3066880"/>
                      <a:pt x="345508" y="3066881"/>
                      <a:pt x="298584" y="3049855"/>
                    </a:cubicBezTo>
                    <a:cubicBezTo>
                      <a:pt x="251660" y="3032829"/>
                      <a:pt x="185633" y="3000439"/>
                      <a:pt x="144107" y="2957667"/>
                    </a:cubicBezTo>
                    <a:cubicBezTo>
                      <a:pt x="102581" y="2914895"/>
                      <a:pt x="72682" y="2849700"/>
                      <a:pt x="49428" y="2793225"/>
                    </a:cubicBezTo>
                    <a:cubicBezTo>
                      <a:pt x="26174" y="2736750"/>
                      <a:pt x="12055" y="2670723"/>
                      <a:pt x="4580" y="2618816"/>
                    </a:cubicBezTo>
                    <a:cubicBezTo>
                      <a:pt x="-2895" y="2566909"/>
                      <a:pt x="12" y="2531612"/>
                      <a:pt x="4580" y="2481781"/>
                    </a:cubicBezTo>
                    <a:cubicBezTo>
                      <a:pt x="9148" y="2431950"/>
                      <a:pt x="22022" y="2362602"/>
                      <a:pt x="31988" y="2319830"/>
                    </a:cubicBezTo>
                    <a:cubicBezTo>
                      <a:pt x="41954" y="2277058"/>
                      <a:pt x="48183" y="2253389"/>
                      <a:pt x="64378" y="2225151"/>
                    </a:cubicBezTo>
                    <a:cubicBezTo>
                      <a:pt x="80573" y="2196913"/>
                      <a:pt x="107980" y="2168260"/>
                      <a:pt x="129158" y="2150404"/>
                    </a:cubicBezTo>
                    <a:cubicBezTo>
                      <a:pt x="150336" y="2132548"/>
                      <a:pt x="164455" y="2124658"/>
                      <a:pt x="191447" y="2118014"/>
                    </a:cubicBezTo>
                    <a:cubicBezTo>
                      <a:pt x="218439" y="2111370"/>
                      <a:pt x="254151" y="2099742"/>
                      <a:pt x="291109" y="2110539"/>
                    </a:cubicBezTo>
                    <a:cubicBezTo>
                      <a:pt x="328067" y="2121336"/>
                      <a:pt x="378728" y="2143344"/>
                      <a:pt x="413195" y="2182794"/>
                    </a:cubicBezTo>
                    <a:cubicBezTo>
                      <a:pt x="447662" y="2222244"/>
                      <a:pt x="482128" y="2285363"/>
                      <a:pt x="497908" y="2347237"/>
                    </a:cubicBezTo>
                    <a:cubicBezTo>
                      <a:pt x="513688" y="2409111"/>
                      <a:pt x="513272" y="2497561"/>
                      <a:pt x="507874" y="2554036"/>
                    </a:cubicBezTo>
                    <a:cubicBezTo>
                      <a:pt x="502476" y="2610511"/>
                      <a:pt x="485450" y="2653283"/>
                      <a:pt x="465518" y="2686088"/>
                    </a:cubicBezTo>
                    <a:cubicBezTo>
                      <a:pt x="445586" y="2718893"/>
                      <a:pt x="411119" y="2738826"/>
                      <a:pt x="388280" y="2750868"/>
                    </a:cubicBezTo>
                    <a:cubicBezTo>
                      <a:pt x="365441" y="2762910"/>
                      <a:pt x="347584" y="2760004"/>
                      <a:pt x="328482" y="2758343"/>
                    </a:cubicBezTo>
                    <a:cubicBezTo>
                      <a:pt x="309380" y="2756682"/>
                      <a:pt x="290693" y="2758758"/>
                      <a:pt x="273668" y="2740902"/>
                    </a:cubicBezTo>
                    <a:cubicBezTo>
                      <a:pt x="256643" y="2723046"/>
                      <a:pt x="241486" y="2687126"/>
                      <a:pt x="226329" y="2651206"/>
                    </a:cubicBezTo>
                  </a:path>
                </a:pathLst>
              </a:custGeom>
              <a:noFill/>
              <a:ln w="76200" cap="flat" cmpd="sng" algn="ctr">
                <a:solidFill>
                  <a:srgbClr val="3891A7">
                    <a:shade val="50000"/>
                  </a:srgbClr>
                </a:solidFill>
                <a:prstDash val="solid"/>
              </a:ln>
              <a:effectLst/>
              <a:scene3d>
                <a:camera prst="orthographicFront"/>
                <a:lightRig rig="flat" dir="t"/>
              </a:scene3d>
              <a:sp3d>
                <a:bevelT w="419100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11 Forma libre"/>
              <p:cNvSpPr/>
              <p:nvPr/>
            </p:nvSpPr>
            <p:spPr>
              <a:xfrm rot="5203024">
                <a:off x="1268100" y="3801603"/>
                <a:ext cx="1620428" cy="3064268"/>
              </a:xfrm>
              <a:custGeom>
                <a:avLst/>
                <a:gdLst>
                  <a:gd name="connsiteX0" fmla="*/ 639927 w 812047"/>
                  <a:gd name="connsiteY0" fmla="*/ 429135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12047"/>
                  <a:gd name="connsiteY0" fmla="*/ 594388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23245"/>
                  <a:gd name="connsiteY0" fmla="*/ 594388 h 1771546"/>
                  <a:gd name="connsiteX1" fmla="*/ 822351 w 823245"/>
                  <a:gd name="connsiteY1" fmla="*/ 519101 h 1771546"/>
                  <a:gd name="connsiteX2" fmla="*/ 762013 w 823245"/>
                  <a:gd name="connsiteY2" fmla="*/ 436610 h 1771546"/>
                  <a:gd name="connsiteX3" fmla="*/ 804369 w 823245"/>
                  <a:gd name="connsiteY3" fmla="*/ 351897 h 1771546"/>
                  <a:gd name="connsiteX4" fmla="*/ 809352 w 823245"/>
                  <a:gd name="connsiteY4" fmla="*/ 239777 h 1771546"/>
                  <a:gd name="connsiteX5" fmla="*/ 774470 w 823245"/>
                  <a:gd name="connsiteY5" fmla="*/ 112708 h 1771546"/>
                  <a:gd name="connsiteX6" fmla="*/ 734606 w 823245"/>
                  <a:gd name="connsiteY6" fmla="*/ 45436 h 1771546"/>
                  <a:gd name="connsiteX7" fmla="*/ 687266 w 823245"/>
                  <a:gd name="connsiteY7" fmla="*/ 8062 h 1771546"/>
                  <a:gd name="connsiteX8" fmla="*/ 627469 w 823245"/>
                  <a:gd name="connsiteY8" fmla="*/ 588 h 1771546"/>
                  <a:gd name="connsiteX9" fmla="*/ 575146 w 823245"/>
                  <a:gd name="connsiteY9" fmla="*/ 18029 h 1771546"/>
                  <a:gd name="connsiteX10" fmla="*/ 527807 w 823245"/>
                  <a:gd name="connsiteY10" fmla="*/ 55402 h 1771546"/>
                  <a:gd name="connsiteX11" fmla="*/ 495416 w 823245"/>
                  <a:gd name="connsiteY11" fmla="*/ 145098 h 1771546"/>
                  <a:gd name="connsiteX12" fmla="*/ 490433 w 823245"/>
                  <a:gd name="connsiteY12" fmla="*/ 237285 h 1771546"/>
                  <a:gd name="connsiteX13" fmla="*/ 515349 w 823245"/>
                  <a:gd name="connsiteY13" fmla="*/ 411694 h 1771546"/>
                  <a:gd name="connsiteX14" fmla="*/ 585112 w 823245"/>
                  <a:gd name="connsiteY14" fmla="*/ 608527 h 1771546"/>
                  <a:gd name="connsiteX15" fmla="*/ 694741 w 823245"/>
                  <a:gd name="connsiteY15" fmla="*/ 837750 h 1771546"/>
                  <a:gd name="connsiteX16" fmla="*/ 744572 w 823245"/>
                  <a:gd name="connsiteY16" fmla="*/ 1022125 h 1771546"/>
                  <a:gd name="connsiteX17" fmla="*/ 754538 w 823245"/>
                  <a:gd name="connsiteY17" fmla="*/ 1293704 h 1771546"/>
                  <a:gd name="connsiteX18" fmla="*/ 702215 w 823245"/>
                  <a:gd name="connsiteY18" fmla="*/ 1542859 h 1771546"/>
                  <a:gd name="connsiteX19" fmla="*/ 570163 w 823245"/>
                  <a:gd name="connsiteY19" fmla="*/ 1714776 h 1771546"/>
                  <a:gd name="connsiteX20" fmla="*/ 425653 w 823245"/>
                  <a:gd name="connsiteY20" fmla="*/ 1767099 h 1771546"/>
                  <a:gd name="connsiteX21" fmla="*/ 298584 w 823245"/>
                  <a:gd name="connsiteY21" fmla="*/ 1757133 h 1771546"/>
                  <a:gd name="connsiteX22" fmla="*/ 144107 w 823245"/>
                  <a:gd name="connsiteY22" fmla="*/ 1664945 h 1771546"/>
                  <a:gd name="connsiteX23" fmla="*/ 49428 w 823245"/>
                  <a:gd name="connsiteY23" fmla="*/ 1500503 h 1771546"/>
                  <a:gd name="connsiteX24" fmla="*/ 4580 w 823245"/>
                  <a:gd name="connsiteY24" fmla="*/ 1326094 h 1771546"/>
                  <a:gd name="connsiteX25" fmla="*/ 4580 w 823245"/>
                  <a:gd name="connsiteY25" fmla="*/ 1189059 h 1771546"/>
                  <a:gd name="connsiteX26" fmla="*/ 31988 w 823245"/>
                  <a:gd name="connsiteY26" fmla="*/ 1027108 h 1771546"/>
                  <a:gd name="connsiteX27" fmla="*/ 64378 w 823245"/>
                  <a:gd name="connsiteY27" fmla="*/ 932429 h 1771546"/>
                  <a:gd name="connsiteX28" fmla="*/ 129158 w 823245"/>
                  <a:gd name="connsiteY28" fmla="*/ 857682 h 1771546"/>
                  <a:gd name="connsiteX29" fmla="*/ 191447 w 823245"/>
                  <a:gd name="connsiteY29" fmla="*/ 825292 h 1771546"/>
                  <a:gd name="connsiteX30" fmla="*/ 291109 w 823245"/>
                  <a:gd name="connsiteY30" fmla="*/ 817817 h 1771546"/>
                  <a:gd name="connsiteX31" fmla="*/ 413195 w 823245"/>
                  <a:gd name="connsiteY31" fmla="*/ 890072 h 1771546"/>
                  <a:gd name="connsiteX32" fmla="*/ 497908 w 823245"/>
                  <a:gd name="connsiteY32" fmla="*/ 1054515 h 1771546"/>
                  <a:gd name="connsiteX33" fmla="*/ 507874 w 823245"/>
                  <a:gd name="connsiteY33" fmla="*/ 1261314 h 1771546"/>
                  <a:gd name="connsiteX34" fmla="*/ 465518 w 823245"/>
                  <a:gd name="connsiteY34" fmla="*/ 1393366 h 1771546"/>
                  <a:gd name="connsiteX35" fmla="*/ 388280 w 823245"/>
                  <a:gd name="connsiteY35" fmla="*/ 1458146 h 1771546"/>
                  <a:gd name="connsiteX36" fmla="*/ 328482 w 823245"/>
                  <a:gd name="connsiteY36" fmla="*/ 1465621 h 1771546"/>
                  <a:gd name="connsiteX37" fmla="*/ 273668 w 823245"/>
                  <a:gd name="connsiteY37" fmla="*/ 1448180 h 1771546"/>
                  <a:gd name="connsiteX38" fmla="*/ 226329 w 823245"/>
                  <a:gd name="connsiteY38" fmla="*/ 1358484 h 1771546"/>
                  <a:gd name="connsiteX0" fmla="*/ 860264 w 867867"/>
                  <a:gd name="connsiteY0" fmla="*/ 682523 h 1771546"/>
                  <a:gd name="connsiteX1" fmla="*/ 822351 w 867867"/>
                  <a:gd name="connsiteY1" fmla="*/ 519101 h 1771546"/>
                  <a:gd name="connsiteX2" fmla="*/ 762013 w 867867"/>
                  <a:gd name="connsiteY2" fmla="*/ 436610 h 1771546"/>
                  <a:gd name="connsiteX3" fmla="*/ 804369 w 867867"/>
                  <a:gd name="connsiteY3" fmla="*/ 351897 h 1771546"/>
                  <a:gd name="connsiteX4" fmla="*/ 809352 w 867867"/>
                  <a:gd name="connsiteY4" fmla="*/ 239777 h 1771546"/>
                  <a:gd name="connsiteX5" fmla="*/ 774470 w 867867"/>
                  <a:gd name="connsiteY5" fmla="*/ 112708 h 1771546"/>
                  <a:gd name="connsiteX6" fmla="*/ 734606 w 867867"/>
                  <a:gd name="connsiteY6" fmla="*/ 45436 h 1771546"/>
                  <a:gd name="connsiteX7" fmla="*/ 687266 w 867867"/>
                  <a:gd name="connsiteY7" fmla="*/ 8062 h 1771546"/>
                  <a:gd name="connsiteX8" fmla="*/ 627469 w 867867"/>
                  <a:gd name="connsiteY8" fmla="*/ 588 h 1771546"/>
                  <a:gd name="connsiteX9" fmla="*/ 575146 w 867867"/>
                  <a:gd name="connsiteY9" fmla="*/ 18029 h 1771546"/>
                  <a:gd name="connsiteX10" fmla="*/ 527807 w 867867"/>
                  <a:gd name="connsiteY10" fmla="*/ 55402 h 1771546"/>
                  <a:gd name="connsiteX11" fmla="*/ 495416 w 867867"/>
                  <a:gd name="connsiteY11" fmla="*/ 145098 h 1771546"/>
                  <a:gd name="connsiteX12" fmla="*/ 490433 w 867867"/>
                  <a:gd name="connsiteY12" fmla="*/ 237285 h 1771546"/>
                  <a:gd name="connsiteX13" fmla="*/ 515349 w 867867"/>
                  <a:gd name="connsiteY13" fmla="*/ 411694 h 1771546"/>
                  <a:gd name="connsiteX14" fmla="*/ 585112 w 867867"/>
                  <a:gd name="connsiteY14" fmla="*/ 608527 h 1771546"/>
                  <a:gd name="connsiteX15" fmla="*/ 694741 w 867867"/>
                  <a:gd name="connsiteY15" fmla="*/ 837750 h 1771546"/>
                  <a:gd name="connsiteX16" fmla="*/ 744572 w 867867"/>
                  <a:gd name="connsiteY16" fmla="*/ 1022125 h 1771546"/>
                  <a:gd name="connsiteX17" fmla="*/ 754538 w 867867"/>
                  <a:gd name="connsiteY17" fmla="*/ 1293704 h 1771546"/>
                  <a:gd name="connsiteX18" fmla="*/ 702215 w 867867"/>
                  <a:gd name="connsiteY18" fmla="*/ 1542859 h 1771546"/>
                  <a:gd name="connsiteX19" fmla="*/ 570163 w 867867"/>
                  <a:gd name="connsiteY19" fmla="*/ 1714776 h 1771546"/>
                  <a:gd name="connsiteX20" fmla="*/ 425653 w 867867"/>
                  <a:gd name="connsiteY20" fmla="*/ 1767099 h 1771546"/>
                  <a:gd name="connsiteX21" fmla="*/ 298584 w 867867"/>
                  <a:gd name="connsiteY21" fmla="*/ 1757133 h 1771546"/>
                  <a:gd name="connsiteX22" fmla="*/ 144107 w 867867"/>
                  <a:gd name="connsiteY22" fmla="*/ 1664945 h 1771546"/>
                  <a:gd name="connsiteX23" fmla="*/ 49428 w 867867"/>
                  <a:gd name="connsiteY23" fmla="*/ 1500503 h 1771546"/>
                  <a:gd name="connsiteX24" fmla="*/ 4580 w 867867"/>
                  <a:gd name="connsiteY24" fmla="*/ 1326094 h 1771546"/>
                  <a:gd name="connsiteX25" fmla="*/ 4580 w 867867"/>
                  <a:gd name="connsiteY25" fmla="*/ 1189059 h 1771546"/>
                  <a:gd name="connsiteX26" fmla="*/ 31988 w 867867"/>
                  <a:gd name="connsiteY26" fmla="*/ 1027108 h 1771546"/>
                  <a:gd name="connsiteX27" fmla="*/ 64378 w 867867"/>
                  <a:gd name="connsiteY27" fmla="*/ 932429 h 1771546"/>
                  <a:gd name="connsiteX28" fmla="*/ 129158 w 867867"/>
                  <a:gd name="connsiteY28" fmla="*/ 857682 h 1771546"/>
                  <a:gd name="connsiteX29" fmla="*/ 191447 w 867867"/>
                  <a:gd name="connsiteY29" fmla="*/ 825292 h 1771546"/>
                  <a:gd name="connsiteX30" fmla="*/ 291109 w 867867"/>
                  <a:gd name="connsiteY30" fmla="*/ 817817 h 1771546"/>
                  <a:gd name="connsiteX31" fmla="*/ 413195 w 867867"/>
                  <a:gd name="connsiteY31" fmla="*/ 890072 h 1771546"/>
                  <a:gd name="connsiteX32" fmla="*/ 497908 w 867867"/>
                  <a:gd name="connsiteY32" fmla="*/ 1054515 h 1771546"/>
                  <a:gd name="connsiteX33" fmla="*/ 507874 w 867867"/>
                  <a:gd name="connsiteY33" fmla="*/ 1261314 h 1771546"/>
                  <a:gd name="connsiteX34" fmla="*/ 465518 w 867867"/>
                  <a:gd name="connsiteY34" fmla="*/ 1393366 h 1771546"/>
                  <a:gd name="connsiteX35" fmla="*/ 388280 w 867867"/>
                  <a:gd name="connsiteY35" fmla="*/ 1458146 h 1771546"/>
                  <a:gd name="connsiteX36" fmla="*/ 328482 w 867867"/>
                  <a:gd name="connsiteY36" fmla="*/ 1465621 h 1771546"/>
                  <a:gd name="connsiteX37" fmla="*/ 273668 w 867867"/>
                  <a:gd name="connsiteY37" fmla="*/ 1448180 h 1771546"/>
                  <a:gd name="connsiteX38" fmla="*/ 226329 w 867867"/>
                  <a:gd name="connsiteY38" fmla="*/ 1358484 h 1771546"/>
                  <a:gd name="connsiteX0" fmla="*/ 1036534 w 1038908"/>
                  <a:gd name="connsiteY0" fmla="*/ 682523 h 1771546"/>
                  <a:gd name="connsiteX1" fmla="*/ 822351 w 1038908"/>
                  <a:gd name="connsiteY1" fmla="*/ 519101 h 1771546"/>
                  <a:gd name="connsiteX2" fmla="*/ 762013 w 1038908"/>
                  <a:gd name="connsiteY2" fmla="*/ 436610 h 1771546"/>
                  <a:gd name="connsiteX3" fmla="*/ 804369 w 1038908"/>
                  <a:gd name="connsiteY3" fmla="*/ 351897 h 1771546"/>
                  <a:gd name="connsiteX4" fmla="*/ 809352 w 1038908"/>
                  <a:gd name="connsiteY4" fmla="*/ 239777 h 1771546"/>
                  <a:gd name="connsiteX5" fmla="*/ 774470 w 1038908"/>
                  <a:gd name="connsiteY5" fmla="*/ 112708 h 1771546"/>
                  <a:gd name="connsiteX6" fmla="*/ 734606 w 1038908"/>
                  <a:gd name="connsiteY6" fmla="*/ 45436 h 1771546"/>
                  <a:gd name="connsiteX7" fmla="*/ 687266 w 1038908"/>
                  <a:gd name="connsiteY7" fmla="*/ 8062 h 1771546"/>
                  <a:gd name="connsiteX8" fmla="*/ 627469 w 1038908"/>
                  <a:gd name="connsiteY8" fmla="*/ 588 h 1771546"/>
                  <a:gd name="connsiteX9" fmla="*/ 575146 w 1038908"/>
                  <a:gd name="connsiteY9" fmla="*/ 18029 h 1771546"/>
                  <a:gd name="connsiteX10" fmla="*/ 527807 w 1038908"/>
                  <a:gd name="connsiteY10" fmla="*/ 55402 h 1771546"/>
                  <a:gd name="connsiteX11" fmla="*/ 495416 w 1038908"/>
                  <a:gd name="connsiteY11" fmla="*/ 145098 h 1771546"/>
                  <a:gd name="connsiteX12" fmla="*/ 490433 w 1038908"/>
                  <a:gd name="connsiteY12" fmla="*/ 237285 h 1771546"/>
                  <a:gd name="connsiteX13" fmla="*/ 515349 w 1038908"/>
                  <a:gd name="connsiteY13" fmla="*/ 411694 h 1771546"/>
                  <a:gd name="connsiteX14" fmla="*/ 585112 w 1038908"/>
                  <a:gd name="connsiteY14" fmla="*/ 608527 h 1771546"/>
                  <a:gd name="connsiteX15" fmla="*/ 694741 w 1038908"/>
                  <a:gd name="connsiteY15" fmla="*/ 837750 h 1771546"/>
                  <a:gd name="connsiteX16" fmla="*/ 744572 w 1038908"/>
                  <a:gd name="connsiteY16" fmla="*/ 1022125 h 1771546"/>
                  <a:gd name="connsiteX17" fmla="*/ 754538 w 1038908"/>
                  <a:gd name="connsiteY17" fmla="*/ 1293704 h 1771546"/>
                  <a:gd name="connsiteX18" fmla="*/ 702215 w 1038908"/>
                  <a:gd name="connsiteY18" fmla="*/ 1542859 h 1771546"/>
                  <a:gd name="connsiteX19" fmla="*/ 570163 w 1038908"/>
                  <a:gd name="connsiteY19" fmla="*/ 1714776 h 1771546"/>
                  <a:gd name="connsiteX20" fmla="*/ 425653 w 1038908"/>
                  <a:gd name="connsiteY20" fmla="*/ 1767099 h 1771546"/>
                  <a:gd name="connsiteX21" fmla="*/ 298584 w 1038908"/>
                  <a:gd name="connsiteY21" fmla="*/ 1757133 h 1771546"/>
                  <a:gd name="connsiteX22" fmla="*/ 144107 w 1038908"/>
                  <a:gd name="connsiteY22" fmla="*/ 1664945 h 1771546"/>
                  <a:gd name="connsiteX23" fmla="*/ 49428 w 1038908"/>
                  <a:gd name="connsiteY23" fmla="*/ 1500503 h 1771546"/>
                  <a:gd name="connsiteX24" fmla="*/ 4580 w 1038908"/>
                  <a:gd name="connsiteY24" fmla="*/ 1326094 h 1771546"/>
                  <a:gd name="connsiteX25" fmla="*/ 4580 w 1038908"/>
                  <a:gd name="connsiteY25" fmla="*/ 1189059 h 1771546"/>
                  <a:gd name="connsiteX26" fmla="*/ 31988 w 1038908"/>
                  <a:gd name="connsiteY26" fmla="*/ 1027108 h 1771546"/>
                  <a:gd name="connsiteX27" fmla="*/ 64378 w 1038908"/>
                  <a:gd name="connsiteY27" fmla="*/ 932429 h 1771546"/>
                  <a:gd name="connsiteX28" fmla="*/ 129158 w 1038908"/>
                  <a:gd name="connsiteY28" fmla="*/ 857682 h 1771546"/>
                  <a:gd name="connsiteX29" fmla="*/ 191447 w 1038908"/>
                  <a:gd name="connsiteY29" fmla="*/ 825292 h 1771546"/>
                  <a:gd name="connsiteX30" fmla="*/ 291109 w 1038908"/>
                  <a:gd name="connsiteY30" fmla="*/ 817817 h 1771546"/>
                  <a:gd name="connsiteX31" fmla="*/ 413195 w 1038908"/>
                  <a:gd name="connsiteY31" fmla="*/ 890072 h 1771546"/>
                  <a:gd name="connsiteX32" fmla="*/ 497908 w 1038908"/>
                  <a:gd name="connsiteY32" fmla="*/ 1054515 h 1771546"/>
                  <a:gd name="connsiteX33" fmla="*/ 507874 w 1038908"/>
                  <a:gd name="connsiteY33" fmla="*/ 1261314 h 1771546"/>
                  <a:gd name="connsiteX34" fmla="*/ 465518 w 1038908"/>
                  <a:gd name="connsiteY34" fmla="*/ 1393366 h 1771546"/>
                  <a:gd name="connsiteX35" fmla="*/ 388280 w 1038908"/>
                  <a:gd name="connsiteY35" fmla="*/ 1458146 h 1771546"/>
                  <a:gd name="connsiteX36" fmla="*/ 328482 w 1038908"/>
                  <a:gd name="connsiteY36" fmla="*/ 1465621 h 1771546"/>
                  <a:gd name="connsiteX37" fmla="*/ 273668 w 1038908"/>
                  <a:gd name="connsiteY37" fmla="*/ 1448180 h 1771546"/>
                  <a:gd name="connsiteX38" fmla="*/ 226329 w 1038908"/>
                  <a:gd name="connsiteY38" fmla="*/ 1358484 h 1771546"/>
                  <a:gd name="connsiteX0" fmla="*/ 1036534 w 1042653"/>
                  <a:gd name="connsiteY0" fmla="*/ 682523 h 1771546"/>
                  <a:gd name="connsiteX1" fmla="*/ 954554 w 1042653"/>
                  <a:gd name="connsiteY1" fmla="*/ 419949 h 1771546"/>
                  <a:gd name="connsiteX2" fmla="*/ 762013 w 1042653"/>
                  <a:gd name="connsiteY2" fmla="*/ 436610 h 1771546"/>
                  <a:gd name="connsiteX3" fmla="*/ 804369 w 1042653"/>
                  <a:gd name="connsiteY3" fmla="*/ 351897 h 1771546"/>
                  <a:gd name="connsiteX4" fmla="*/ 809352 w 1042653"/>
                  <a:gd name="connsiteY4" fmla="*/ 239777 h 1771546"/>
                  <a:gd name="connsiteX5" fmla="*/ 774470 w 1042653"/>
                  <a:gd name="connsiteY5" fmla="*/ 112708 h 1771546"/>
                  <a:gd name="connsiteX6" fmla="*/ 734606 w 1042653"/>
                  <a:gd name="connsiteY6" fmla="*/ 45436 h 1771546"/>
                  <a:gd name="connsiteX7" fmla="*/ 687266 w 1042653"/>
                  <a:gd name="connsiteY7" fmla="*/ 8062 h 1771546"/>
                  <a:gd name="connsiteX8" fmla="*/ 627469 w 1042653"/>
                  <a:gd name="connsiteY8" fmla="*/ 588 h 1771546"/>
                  <a:gd name="connsiteX9" fmla="*/ 575146 w 1042653"/>
                  <a:gd name="connsiteY9" fmla="*/ 18029 h 1771546"/>
                  <a:gd name="connsiteX10" fmla="*/ 527807 w 1042653"/>
                  <a:gd name="connsiteY10" fmla="*/ 55402 h 1771546"/>
                  <a:gd name="connsiteX11" fmla="*/ 495416 w 1042653"/>
                  <a:gd name="connsiteY11" fmla="*/ 145098 h 1771546"/>
                  <a:gd name="connsiteX12" fmla="*/ 490433 w 1042653"/>
                  <a:gd name="connsiteY12" fmla="*/ 237285 h 1771546"/>
                  <a:gd name="connsiteX13" fmla="*/ 515349 w 1042653"/>
                  <a:gd name="connsiteY13" fmla="*/ 411694 h 1771546"/>
                  <a:gd name="connsiteX14" fmla="*/ 585112 w 1042653"/>
                  <a:gd name="connsiteY14" fmla="*/ 608527 h 1771546"/>
                  <a:gd name="connsiteX15" fmla="*/ 694741 w 1042653"/>
                  <a:gd name="connsiteY15" fmla="*/ 837750 h 1771546"/>
                  <a:gd name="connsiteX16" fmla="*/ 744572 w 1042653"/>
                  <a:gd name="connsiteY16" fmla="*/ 1022125 h 1771546"/>
                  <a:gd name="connsiteX17" fmla="*/ 754538 w 1042653"/>
                  <a:gd name="connsiteY17" fmla="*/ 1293704 h 1771546"/>
                  <a:gd name="connsiteX18" fmla="*/ 702215 w 1042653"/>
                  <a:gd name="connsiteY18" fmla="*/ 1542859 h 1771546"/>
                  <a:gd name="connsiteX19" fmla="*/ 570163 w 1042653"/>
                  <a:gd name="connsiteY19" fmla="*/ 1714776 h 1771546"/>
                  <a:gd name="connsiteX20" fmla="*/ 425653 w 1042653"/>
                  <a:gd name="connsiteY20" fmla="*/ 1767099 h 1771546"/>
                  <a:gd name="connsiteX21" fmla="*/ 298584 w 1042653"/>
                  <a:gd name="connsiteY21" fmla="*/ 1757133 h 1771546"/>
                  <a:gd name="connsiteX22" fmla="*/ 144107 w 1042653"/>
                  <a:gd name="connsiteY22" fmla="*/ 1664945 h 1771546"/>
                  <a:gd name="connsiteX23" fmla="*/ 49428 w 1042653"/>
                  <a:gd name="connsiteY23" fmla="*/ 1500503 h 1771546"/>
                  <a:gd name="connsiteX24" fmla="*/ 4580 w 1042653"/>
                  <a:gd name="connsiteY24" fmla="*/ 1326094 h 1771546"/>
                  <a:gd name="connsiteX25" fmla="*/ 4580 w 1042653"/>
                  <a:gd name="connsiteY25" fmla="*/ 1189059 h 1771546"/>
                  <a:gd name="connsiteX26" fmla="*/ 31988 w 1042653"/>
                  <a:gd name="connsiteY26" fmla="*/ 1027108 h 1771546"/>
                  <a:gd name="connsiteX27" fmla="*/ 64378 w 1042653"/>
                  <a:gd name="connsiteY27" fmla="*/ 932429 h 1771546"/>
                  <a:gd name="connsiteX28" fmla="*/ 129158 w 1042653"/>
                  <a:gd name="connsiteY28" fmla="*/ 857682 h 1771546"/>
                  <a:gd name="connsiteX29" fmla="*/ 191447 w 1042653"/>
                  <a:gd name="connsiteY29" fmla="*/ 825292 h 1771546"/>
                  <a:gd name="connsiteX30" fmla="*/ 291109 w 1042653"/>
                  <a:gd name="connsiteY30" fmla="*/ 817817 h 1771546"/>
                  <a:gd name="connsiteX31" fmla="*/ 413195 w 1042653"/>
                  <a:gd name="connsiteY31" fmla="*/ 890072 h 1771546"/>
                  <a:gd name="connsiteX32" fmla="*/ 497908 w 1042653"/>
                  <a:gd name="connsiteY32" fmla="*/ 1054515 h 1771546"/>
                  <a:gd name="connsiteX33" fmla="*/ 507874 w 1042653"/>
                  <a:gd name="connsiteY33" fmla="*/ 1261314 h 1771546"/>
                  <a:gd name="connsiteX34" fmla="*/ 465518 w 1042653"/>
                  <a:gd name="connsiteY34" fmla="*/ 1393366 h 1771546"/>
                  <a:gd name="connsiteX35" fmla="*/ 388280 w 1042653"/>
                  <a:gd name="connsiteY35" fmla="*/ 1458146 h 1771546"/>
                  <a:gd name="connsiteX36" fmla="*/ 328482 w 1042653"/>
                  <a:gd name="connsiteY36" fmla="*/ 1465621 h 1771546"/>
                  <a:gd name="connsiteX37" fmla="*/ 273668 w 1042653"/>
                  <a:gd name="connsiteY37" fmla="*/ 1448180 h 1771546"/>
                  <a:gd name="connsiteX38" fmla="*/ 226329 w 1042653"/>
                  <a:gd name="connsiteY38" fmla="*/ 1358484 h 1771546"/>
                  <a:gd name="connsiteX0" fmla="*/ 1036534 w 1041210"/>
                  <a:gd name="connsiteY0" fmla="*/ 682523 h 1771546"/>
                  <a:gd name="connsiteX1" fmla="*/ 954554 w 1041210"/>
                  <a:gd name="connsiteY1" fmla="*/ 419949 h 1771546"/>
                  <a:gd name="connsiteX2" fmla="*/ 927266 w 1041210"/>
                  <a:gd name="connsiteY2" fmla="*/ 359492 h 1771546"/>
                  <a:gd name="connsiteX3" fmla="*/ 804369 w 1041210"/>
                  <a:gd name="connsiteY3" fmla="*/ 351897 h 1771546"/>
                  <a:gd name="connsiteX4" fmla="*/ 809352 w 1041210"/>
                  <a:gd name="connsiteY4" fmla="*/ 239777 h 1771546"/>
                  <a:gd name="connsiteX5" fmla="*/ 774470 w 1041210"/>
                  <a:gd name="connsiteY5" fmla="*/ 112708 h 1771546"/>
                  <a:gd name="connsiteX6" fmla="*/ 734606 w 1041210"/>
                  <a:gd name="connsiteY6" fmla="*/ 45436 h 1771546"/>
                  <a:gd name="connsiteX7" fmla="*/ 687266 w 1041210"/>
                  <a:gd name="connsiteY7" fmla="*/ 8062 h 1771546"/>
                  <a:gd name="connsiteX8" fmla="*/ 627469 w 1041210"/>
                  <a:gd name="connsiteY8" fmla="*/ 588 h 1771546"/>
                  <a:gd name="connsiteX9" fmla="*/ 575146 w 1041210"/>
                  <a:gd name="connsiteY9" fmla="*/ 18029 h 1771546"/>
                  <a:gd name="connsiteX10" fmla="*/ 527807 w 1041210"/>
                  <a:gd name="connsiteY10" fmla="*/ 55402 h 1771546"/>
                  <a:gd name="connsiteX11" fmla="*/ 495416 w 1041210"/>
                  <a:gd name="connsiteY11" fmla="*/ 145098 h 1771546"/>
                  <a:gd name="connsiteX12" fmla="*/ 490433 w 1041210"/>
                  <a:gd name="connsiteY12" fmla="*/ 237285 h 1771546"/>
                  <a:gd name="connsiteX13" fmla="*/ 515349 w 1041210"/>
                  <a:gd name="connsiteY13" fmla="*/ 411694 h 1771546"/>
                  <a:gd name="connsiteX14" fmla="*/ 585112 w 1041210"/>
                  <a:gd name="connsiteY14" fmla="*/ 608527 h 1771546"/>
                  <a:gd name="connsiteX15" fmla="*/ 694741 w 1041210"/>
                  <a:gd name="connsiteY15" fmla="*/ 837750 h 1771546"/>
                  <a:gd name="connsiteX16" fmla="*/ 744572 w 1041210"/>
                  <a:gd name="connsiteY16" fmla="*/ 1022125 h 1771546"/>
                  <a:gd name="connsiteX17" fmla="*/ 754538 w 1041210"/>
                  <a:gd name="connsiteY17" fmla="*/ 1293704 h 1771546"/>
                  <a:gd name="connsiteX18" fmla="*/ 702215 w 1041210"/>
                  <a:gd name="connsiteY18" fmla="*/ 1542859 h 1771546"/>
                  <a:gd name="connsiteX19" fmla="*/ 570163 w 1041210"/>
                  <a:gd name="connsiteY19" fmla="*/ 1714776 h 1771546"/>
                  <a:gd name="connsiteX20" fmla="*/ 425653 w 1041210"/>
                  <a:gd name="connsiteY20" fmla="*/ 1767099 h 1771546"/>
                  <a:gd name="connsiteX21" fmla="*/ 298584 w 1041210"/>
                  <a:gd name="connsiteY21" fmla="*/ 1757133 h 1771546"/>
                  <a:gd name="connsiteX22" fmla="*/ 144107 w 1041210"/>
                  <a:gd name="connsiteY22" fmla="*/ 1664945 h 1771546"/>
                  <a:gd name="connsiteX23" fmla="*/ 49428 w 1041210"/>
                  <a:gd name="connsiteY23" fmla="*/ 1500503 h 1771546"/>
                  <a:gd name="connsiteX24" fmla="*/ 4580 w 1041210"/>
                  <a:gd name="connsiteY24" fmla="*/ 1326094 h 1771546"/>
                  <a:gd name="connsiteX25" fmla="*/ 4580 w 1041210"/>
                  <a:gd name="connsiteY25" fmla="*/ 1189059 h 1771546"/>
                  <a:gd name="connsiteX26" fmla="*/ 31988 w 1041210"/>
                  <a:gd name="connsiteY26" fmla="*/ 1027108 h 1771546"/>
                  <a:gd name="connsiteX27" fmla="*/ 64378 w 1041210"/>
                  <a:gd name="connsiteY27" fmla="*/ 932429 h 1771546"/>
                  <a:gd name="connsiteX28" fmla="*/ 129158 w 1041210"/>
                  <a:gd name="connsiteY28" fmla="*/ 857682 h 1771546"/>
                  <a:gd name="connsiteX29" fmla="*/ 191447 w 1041210"/>
                  <a:gd name="connsiteY29" fmla="*/ 825292 h 1771546"/>
                  <a:gd name="connsiteX30" fmla="*/ 291109 w 1041210"/>
                  <a:gd name="connsiteY30" fmla="*/ 817817 h 1771546"/>
                  <a:gd name="connsiteX31" fmla="*/ 413195 w 1041210"/>
                  <a:gd name="connsiteY31" fmla="*/ 890072 h 1771546"/>
                  <a:gd name="connsiteX32" fmla="*/ 497908 w 1041210"/>
                  <a:gd name="connsiteY32" fmla="*/ 1054515 h 1771546"/>
                  <a:gd name="connsiteX33" fmla="*/ 507874 w 1041210"/>
                  <a:gd name="connsiteY33" fmla="*/ 1261314 h 1771546"/>
                  <a:gd name="connsiteX34" fmla="*/ 465518 w 1041210"/>
                  <a:gd name="connsiteY34" fmla="*/ 1393366 h 1771546"/>
                  <a:gd name="connsiteX35" fmla="*/ 388280 w 1041210"/>
                  <a:gd name="connsiteY35" fmla="*/ 1458146 h 1771546"/>
                  <a:gd name="connsiteX36" fmla="*/ 328482 w 1041210"/>
                  <a:gd name="connsiteY36" fmla="*/ 1465621 h 1771546"/>
                  <a:gd name="connsiteX37" fmla="*/ 273668 w 1041210"/>
                  <a:gd name="connsiteY37" fmla="*/ 1448180 h 1771546"/>
                  <a:gd name="connsiteX38" fmla="*/ 226329 w 1041210"/>
                  <a:gd name="connsiteY38" fmla="*/ 1358484 h 1771546"/>
                  <a:gd name="connsiteX0" fmla="*/ 1036534 w 1114346"/>
                  <a:gd name="connsiteY0" fmla="*/ 682523 h 1771546"/>
                  <a:gd name="connsiteX1" fmla="*/ 954554 w 1114346"/>
                  <a:gd name="connsiteY1" fmla="*/ 419949 h 1771546"/>
                  <a:gd name="connsiteX2" fmla="*/ 927266 w 1114346"/>
                  <a:gd name="connsiteY2" fmla="*/ 359492 h 1771546"/>
                  <a:gd name="connsiteX3" fmla="*/ 1112842 w 1114346"/>
                  <a:gd name="connsiteY3" fmla="*/ 274779 h 1771546"/>
                  <a:gd name="connsiteX4" fmla="*/ 809352 w 1114346"/>
                  <a:gd name="connsiteY4" fmla="*/ 239777 h 1771546"/>
                  <a:gd name="connsiteX5" fmla="*/ 774470 w 1114346"/>
                  <a:gd name="connsiteY5" fmla="*/ 112708 h 1771546"/>
                  <a:gd name="connsiteX6" fmla="*/ 734606 w 1114346"/>
                  <a:gd name="connsiteY6" fmla="*/ 45436 h 1771546"/>
                  <a:gd name="connsiteX7" fmla="*/ 687266 w 1114346"/>
                  <a:gd name="connsiteY7" fmla="*/ 8062 h 1771546"/>
                  <a:gd name="connsiteX8" fmla="*/ 627469 w 1114346"/>
                  <a:gd name="connsiteY8" fmla="*/ 588 h 1771546"/>
                  <a:gd name="connsiteX9" fmla="*/ 575146 w 1114346"/>
                  <a:gd name="connsiteY9" fmla="*/ 18029 h 1771546"/>
                  <a:gd name="connsiteX10" fmla="*/ 527807 w 1114346"/>
                  <a:gd name="connsiteY10" fmla="*/ 55402 h 1771546"/>
                  <a:gd name="connsiteX11" fmla="*/ 495416 w 1114346"/>
                  <a:gd name="connsiteY11" fmla="*/ 145098 h 1771546"/>
                  <a:gd name="connsiteX12" fmla="*/ 490433 w 1114346"/>
                  <a:gd name="connsiteY12" fmla="*/ 237285 h 1771546"/>
                  <a:gd name="connsiteX13" fmla="*/ 515349 w 1114346"/>
                  <a:gd name="connsiteY13" fmla="*/ 411694 h 1771546"/>
                  <a:gd name="connsiteX14" fmla="*/ 585112 w 1114346"/>
                  <a:gd name="connsiteY14" fmla="*/ 608527 h 1771546"/>
                  <a:gd name="connsiteX15" fmla="*/ 694741 w 1114346"/>
                  <a:gd name="connsiteY15" fmla="*/ 837750 h 1771546"/>
                  <a:gd name="connsiteX16" fmla="*/ 744572 w 1114346"/>
                  <a:gd name="connsiteY16" fmla="*/ 1022125 h 1771546"/>
                  <a:gd name="connsiteX17" fmla="*/ 754538 w 1114346"/>
                  <a:gd name="connsiteY17" fmla="*/ 1293704 h 1771546"/>
                  <a:gd name="connsiteX18" fmla="*/ 702215 w 1114346"/>
                  <a:gd name="connsiteY18" fmla="*/ 1542859 h 1771546"/>
                  <a:gd name="connsiteX19" fmla="*/ 570163 w 1114346"/>
                  <a:gd name="connsiteY19" fmla="*/ 1714776 h 1771546"/>
                  <a:gd name="connsiteX20" fmla="*/ 425653 w 1114346"/>
                  <a:gd name="connsiteY20" fmla="*/ 1767099 h 1771546"/>
                  <a:gd name="connsiteX21" fmla="*/ 298584 w 1114346"/>
                  <a:gd name="connsiteY21" fmla="*/ 1757133 h 1771546"/>
                  <a:gd name="connsiteX22" fmla="*/ 144107 w 1114346"/>
                  <a:gd name="connsiteY22" fmla="*/ 1664945 h 1771546"/>
                  <a:gd name="connsiteX23" fmla="*/ 49428 w 1114346"/>
                  <a:gd name="connsiteY23" fmla="*/ 1500503 h 1771546"/>
                  <a:gd name="connsiteX24" fmla="*/ 4580 w 1114346"/>
                  <a:gd name="connsiteY24" fmla="*/ 1326094 h 1771546"/>
                  <a:gd name="connsiteX25" fmla="*/ 4580 w 1114346"/>
                  <a:gd name="connsiteY25" fmla="*/ 1189059 h 1771546"/>
                  <a:gd name="connsiteX26" fmla="*/ 31988 w 1114346"/>
                  <a:gd name="connsiteY26" fmla="*/ 1027108 h 1771546"/>
                  <a:gd name="connsiteX27" fmla="*/ 64378 w 1114346"/>
                  <a:gd name="connsiteY27" fmla="*/ 932429 h 1771546"/>
                  <a:gd name="connsiteX28" fmla="*/ 129158 w 1114346"/>
                  <a:gd name="connsiteY28" fmla="*/ 857682 h 1771546"/>
                  <a:gd name="connsiteX29" fmla="*/ 191447 w 1114346"/>
                  <a:gd name="connsiteY29" fmla="*/ 825292 h 1771546"/>
                  <a:gd name="connsiteX30" fmla="*/ 291109 w 1114346"/>
                  <a:gd name="connsiteY30" fmla="*/ 817817 h 1771546"/>
                  <a:gd name="connsiteX31" fmla="*/ 413195 w 1114346"/>
                  <a:gd name="connsiteY31" fmla="*/ 890072 h 1771546"/>
                  <a:gd name="connsiteX32" fmla="*/ 497908 w 1114346"/>
                  <a:gd name="connsiteY32" fmla="*/ 1054515 h 1771546"/>
                  <a:gd name="connsiteX33" fmla="*/ 507874 w 1114346"/>
                  <a:gd name="connsiteY33" fmla="*/ 1261314 h 1771546"/>
                  <a:gd name="connsiteX34" fmla="*/ 465518 w 1114346"/>
                  <a:gd name="connsiteY34" fmla="*/ 1393366 h 1771546"/>
                  <a:gd name="connsiteX35" fmla="*/ 388280 w 1114346"/>
                  <a:gd name="connsiteY35" fmla="*/ 1458146 h 1771546"/>
                  <a:gd name="connsiteX36" fmla="*/ 328482 w 1114346"/>
                  <a:gd name="connsiteY36" fmla="*/ 1465621 h 1771546"/>
                  <a:gd name="connsiteX37" fmla="*/ 273668 w 1114346"/>
                  <a:gd name="connsiteY37" fmla="*/ 1448180 h 1771546"/>
                  <a:gd name="connsiteX38" fmla="*/ 226329 w 1114346"/>
                  <a:gd name="connsiteY38" fmla="*/ 1358484 h 1771546"/>
                  <a:gd name="connsiteX0" fmla="*/ 1036534 w 1112961"/>
                  <a:gd name="connsiteY0" fmla="*/ 682523 h 1771546"/>
                  <a:gd name="connsiteX1" fmla="*/ 954554 w 1112961"/>
                  <a:gd name="connsiteY1" fmla="*/ 419949 h 1771546"/>
                  <a:gd name="connsiteX2" fmla="*/ 927266 w 1112961"/>
                  <a:gd name="connsiteY2" fmla="*/ 359492 h 1771546"/>
                  <a:gd name="connsiteX3" fmla="*/ 1112842 w 1112961"/>
                  <a:gd name="connsiteY3" fmla="*/ 274779 h 1771546"/>
                  <a:gd name="connsiteX4" fmla="*/ 952571 w 1112961"/>
                  <a:gd name="connsiteY4" fmla="*/ 129608 h 1771546"/>
                  <a:gd name="connsiteX5" fmla="*/ 774470 w 1112961"/>
                  <a:gd name="connsiteY5" fmla="*/ 112708 h 1771546"/>
                  <a:gd name="connsiteX6" fmla="*/ 734606 w 1112961"/>
                  <a:gd name="connsiteY6" fmla="*/ 45436 h 1771546"/>
                  <a:gd name="connsiteX7" fmla="*/ 687266 w 1112961"/>
                  <a:gd name="connsiteY7" fmla="*/ 8062 h 1771546"/>
                  <a:gd name="connsiteX8" fmla="*/ 627469 w 1112961"/>
                  <a:gd name="connsiteY8" fmla="*/ 588 h 1771546"/>
                  <a:gd name="connsiteX9" fmla="*/ 575146 w 1112961"/>
                  <a:gd name="connsiteY9" fmla="*/ 18029 h 1771546"/>
                  <a:gd name="connsiteX10" fmla="*/ 527807 w 1112961"/>
                  <a:gd name="connsiteY10" fmla="*/ 55402 h 1771546"/>
                  <a:gd name="connsiteX11" fmla="*/ 495416 w 1112961"/>
                  <a:gd name="connsiteY11" fmla="*/ 145098 h 1771546"/>
                  <a:gd name="connsiteX12" fmla="*/ 490433 w 1112961"/>
                  <a:gd name="connsiteY12" fmla="*/ 237285 h 1771546"/>
                  <a:gd name="connsiteX13" fmla="*/ 515349 w 1112961"/>
                  <a:gd name="connsiteY13" fmla="*/ 411694 h 1771546"/>
                  <a:gd name="connsiteX14" fmla="*/ 585112 w 1112961"/>
                  <a:gd name="connsiteY14" fmla="*/ 608527 h 1771546"/>
                  <a:gd name="connsiteX15" fmla="*/ 694741 w 1112961"/>
                  <a:gd name="connsiteY15" fmla="*/ 837750 h 1771546"/>
                  <a:gd name="connsiteX16" fmla="*/ 744572 w 1112961"/>
                  <a:gd name="connsiteY16" fmla="*/ 1022125 h 1771546"/>
                  <a:gd name="connsiteX17" fmla="*/ 754538 w 1112961"/>
                  <a:gd name="connsiteY17" fmla="*/ 1293704 h 1771546"/>
                  <a:gd name="connsiteX18" fmla="*/ 702215 w 1112961"/>
                  <a:gd name="connsiteY18" fmla="*/ 1542859 h 1771546"/>
                  <a:gd name="connsiteX19" fmla="*/ 570163 w 1112961"/>
                  <a:gd name="connsiteY19" fmla="*/ 1714776 h 1771546"/>
                  <a:gd name="connsiteX20" fmla="*/ 425653 w 1112961"/>
                  <a:gd name="connsiteY20" fmla="*/ 1767099 h 1771546"/>
                  <a:gd name="connsiteX21" fmla="*/ 298584 w 1112961"/>
                  <a:gd name="connsiteY21" fmla="*/ 1757133 h 1771546"/>
                  <a:gd name="connsiteX22" fmla="*/ 144107 w 1112961"/>
                  <a:gd name="connsiteY22" fmla="*/ 1664945 h 1771546"/>
                  <a:gd name="connsiteX23" fmla="*/ 49428 w 1112961"/>
                  <a:gd name="connsiteY23" fmla="*/ 1500503 h 1771546"/>
                  <a:gd name="connsiteX24" fmla="*/ 4580 w 1112961"/>
                  <a:gd name="connsiteY24" fmla="*/ 1326094 h 1771546"/>
                  <a:gd name="connsiteX25" fmla="*/ 4580 w 1112961"/>
                  <a:gd name="connsiteY25" fmla="*/ 1189059 h 1771546"/>
                  <a:gd name="connsiteX26" fmla="*/ 31988 w 1112961"/>
                  <a:gd name="connsiteY26" fmla="*/ 1027108 h 1771546"/>
                  <a:gd name="connsiteX27" fmla="*/ 64378 w 1112961"/>
                  <a:gd name="connsiteY27" fmla="*/ 932429 h 1771546"/>
                  <a:gd name="connsiteX28" fmla="*/ 129158 w 1112961"/>
                  <a:gd name="connsiteY28" fmla="*/ 857682 h 1771546"/>
                  <a:gd name="connsiteX29" fmla="*/ 191447 w 1112961"/>
                  <a:gd name="connsiteY29" fmla="*/ 825292 h 1771546"/>
                  <a:gd name="connsiteX30" fmla="*/ 291109 w 1112961"/>
                  <a:gd name="connsiteY30" fmla="*/ 817817 h 1771546"/>
                  <a:gd name="connsiteX31" fmla="*/ 413195 w 1112961"/>
                  <a:gd name="connsiteY31" fmla="*/ 890072 h 1771546"/>
                  <a:gd name="connsiteX32" fmla="*/ 497908 w 1112961"/>
                  <a:gd name="connsiteY32" fmla="*/ 1054515 h 1771546"/>
                  <a:gd name="connsiteX33" fmla="*/ 507874 w 1112961"/>
                  <a:gd name="connsiteY33" fmla="*/ 1261314 h 1771546"/>
                  <a:gd name="connsiteX34" fmla="*/ 465518 w 1112961"/>
                  <a:gd name="connsiteY34" fmla="*/ 1393366 h 1771546"/>
                  <a:gd name="connsiteX35" fmla="*/ 388280 w 1112961"/>
                  <a:gd name="connsiteY35" fmla="*/ 1458146 h 1771546"/>
                  <a:gd name="connsiteX36" fmla="*/ 328482 w 1112961"/>
                  <a:gd name="connsiteY36" fmla="*/ 1465621 h 1771546"/>
                  <a:gd name="connsiteX37" fmla="*/ 273668 w 1112961"/>
                  <a:gd name="connsiteY37" fmla="*/ 1448180 h 1771546"/>
                  <a:gd name="connsiteX38" fmla="*/ 226329 w 1112961"/>
                  <a:gd name="connsiteY38" fmla="*/ 1358484 h 1771546"/>
                  <a:gd name="connsiteX0" fmla="*/ 1036534 w 1112940"/>
                  <a:gd name="connsiteY0" fmla="*/ 714618 h 1803641"/>
                  <a:gd name="connsiteX1" fmla="*/ 954554 w 1112940"/>
                  <a:gd name="connsiteY1" fmla="*/ 452044 h 1803641"/>
                  <a:gd name="connsiteX2" fmla="*/ 927266 w 1112940"/>
                  <a:gd name="connsiteY2" fmla="*/ 391587 h 1803641"/>
                  <a:gd name="connsiteX3" fmla="*/ 1112842 w 1112940"/>
                  <a:gd name="connsiteY3" fmla="*/ 306874 h 1803641"/>
                  <a:gd name="connsiteX4" fmla="*/ 952571 w 1112940"/>
                  <a:gd name="connsiteY4" fmla="*/ 161703 h 1803641"/>
                  <a:gd name="connsiteX5" fmla="*/ 917689 w 1112940"/>
                  <a:gd name="connsiteY5" fmla="*/ 1584 h 1803641"/>
                  <a:gd name="connsiteX6" fmla="*/ 734606 w 1112940"/>
                  <a:gd name="connsiteY6" fmla="*/ 77531 h 1803641"/>
                  <a:gd name="connsiteX7" fmla="*/ 687266 w 1112940"/>
                  <a:gd name="connsiteY7" fmla="*/ 40157 h 1803641"/>
                  <a:gd name="connsiteX8" fmla="*/ 627469 w 1112940"/>
                  <a:gd name="connsiteY8" fmla="*/ 32683 h 1803641"/>
                  <a:gd name="connsiteX9" fmla="*/ 575146 w 1112940"/>
                  <a:gd name="connsiteY9" fmla="*/ 50124 h 1803641"/>
                  <a:gd name="connsiteX10" fmla="*/ 527807 w 1112940"/>
                  <a:gd name="connsiteY10" fmla="*/ 87497 h 1803641"/>
                  <a:gd name="connsiteX11" fmla="*/ 495416 w 1112940"/>
                  <a:gd name="connsiteY11" fmla="*/ 177193 h 1803641"/>
                  <a:gd name="connsiteX12" fmla="*/ 490433 w 1112940"/>
                  <a:gd name="connsiteY12" fmla="*/ 269380 h 1803641"/>
                  <a:gd name="connsiteX13" fmla="*/ 515349 w 1112940"/>
                  <a:gd name="connsiteY13" fmla="*/ 443789 h 1803641"/>
                  <a:gd name="connsiteX14" fmla="*/ 585112 w 1112940"/>
                  <a:gd name="connsiteY14" fmla="*/ 640622 h 1803641"/>
                  <a:gd name="connsiteX15" fmla="*/ 694741 w 1112940"/>
                  <a:gd name="connsiteY15" fmla="*/ 869845 h 1803641"/>
                  <a:gd name="connsiteX16" fmla="*/ 744572 w 1112940"/>
                  <a:gd name="connsiteY16" fmla="*/ 1054220 h 1803641"/>
                  <a:gd name="connsiteX17" fmla="*/ 754538 w 1112940"/>
                  <a:gd name="connsiteY17" fmla="*/ 1325799 h 1803641"/>
                  <a:gd name="connsiteX18" fmla="*/ 702215 w 1112940"/>
                  <a:gd name="connsiteY18" fmla="*/ 1574954 h 1803641"/>
                  <a:gd name="connsiteX19" fmla="*/ 570163 w 1112940"/>
                  <a:gd name="connsiteY19" fmla="*/ 1746871 h 1803641"/>
                  <a:gd name="connsiteX20" fmla="*/ 425653 w 1112940"/>
                  <a:gd name="connsiteY20" fmla="*/ 1799194 h 1803641"/>
                  <a:gd name="connsiteX21" fmla="*/ 298584 w 1112940"/>
                  <a:gd name="connsiteY21" fmla="*/ 1789228 h 1803641"/>
                  <a:gd name="connsiteX22" fmla="*/ 144107 w 1112940"/>
                  <a:gd name="connsiteY22" fmla="*/ 1697040 h 1803641"/>
                  <a:gd name="connsiteX23" fmla="*/ 49428 w 1112940"/>
                  <a:gd name="connsiteY23" fmla="*/ 1532598 h 1803641"/>
                  <a:gd name="connsiteX24" fmla="*/ 4580 w 1112940"/>
                  <a:gd name="connsiteY24" fmla="*/ 1358189 h 1803641"/>
                  <a:gd name="connsiteX25" fmla="*/ 4580 w 1112940"/>
                  <a:gd name="connsiteY25" fmla="*/ 1221154 h 1803641"/>
                  <a:gd name="connsiteX26" fmla="*/ 31988 w 1112940"/>
                  <a:gd name="connsiteY26" fmla="*/ 1059203 h 1803641"/>
                  <a:gd name="connsiteX27" fmla="*/ 64378 w 1112940"/>
                  <a:gd name="connsiteY27" fmla="*/ 964524 h 1803641"/>
                  <a:gd name="connsiteX28" fmla="*/ 129158 w 1112940"/>
                  <a:gd name="connsiteY28" fmla="*/ 889777 h 1803641"/>
                  <a:gd name="connsiteX29" fmla="*/ 191447 w 1112940"/>
                  <a:gd name="connsiteY29" fmla="*/ 857387 h 1803641"/>
                  <a:gd name="connsiteX30" fmla="*/ 291109 w 1112940"/>
                  <a:gd name="connsiteY30" fmla="*/ 849912 h 1803641"/>
                  <a:gd name="connsiteX31" fmla="*/ 413195 w 1112940"/>
                  <a:gd name="connsiteY31" fmla="*/ 922167 h 1803641"/>
                  <a:gd name="connsiteX32" fmla="*/ 497908 w 1112940"/>
                  <a:gd name="connsiteY32" fmla="*/ 1086610 h 1803641"/>
                  <a:gd name="connsiteX33" fmla="*/ 507874 w 1112940"/>
                  <a:gd name="connsiteY33" fmla="*/ 1293409 h 1803641"/>
                  <a:gd name="connsiteX34" fmla="*/ 465518 w 1112940"/>
                  <a:gd name="connsiteY34" fmla="*/ 1425461 h 1803641"/>
                  <a:gd name="connsiteX35" fmla="*/ 388280 w 1112940"/>
                  <a:gd name="connsiteY35" fmla="*/ 1490241 h 1803641"/>
                  <a:gd name="connsiteX36" fmla="*/ 328482 w 1112940"/>
                  <a:gd name="connsiteY36" fmla="*/ 1497716 h 1803641"/>
                  <a:gd name="connsiteX37" fmla="*/ 273668 w 1112940"/>
                  <a:gd name="connsiteY37" fmla="*/ 1480275 h 1803641"/>
                  <a:gd name="connsiteX38" fmla="*/ 226329 w 1112940"/>
                  <a:gd name="connsiteY38" fmla="*/ 1390579 h 1803641"/>
                  <a:gd name="connsiteX0" fmla="*/ 1036534 w 1112940"/>
                  <a:gd name="connsiteY0" fmla="*/ 840010 h 1929033"/>
                  <a:gd name="connsiteX1" fmla="*/ 954554 w 1112940"/>
                  <a:gd name="connsiteY1" fmla="*/ 577436 h 1929033"/>
                  <a:gd name="connsiteX2" fmla="*/ 927266 w 1112940"/>
                  <a:gd name="connsiteY2" fmla="*/ 516979 h 1929033"/>
                  <a:gd name="connsiteX3" fmla="*/ 1112842 w 1112940"/>
                  <a:gd name="connsiteY3" fmla="*/ 432266 h 1929033"/>
                  <a:gd name="connsiteX4" fmla="*/ 952571 w 1112940"/>
                  <a:gd name="connsiteY4" fmla="*/ 287095 h 1929033"/>
                  <a:gd name="connsiteX5" fmla="*/ 917689 w 1112940"/>
                  <a:gd name="connsiteY5" fmla="*/ 126976 h 1929033"/>
                  <a:gd name="connsiteX6" fmla="*/ 734606 w 1112940"/>
                  <a:gd name="connsiteY6" fmla="*/ 202923 h 1929033"/>
                  <a:gd name="connsiteX7" fmla="*/ 731333 w 1112940"/>
                  <a:gd name="connsiteY7" fmla="*/ 296 h 1929033"/>
                  <a:gd name="connsiteX8" fmla="*/ 627469 w 1112940"/>
                  <a:gd name="connsiteY8" fmla="*/ 158075 h 1929033"/>
                  <a:gd name="connsiteX9" fmla="*/ 575146 w 1112940"/>
                  <a:gd name="connsiteY9" fmla="*/ 175516 h 1929033"/>
                  <a:gd name="connsiteX10" fmla="*/ 527807 w 1112940"/>
                  <a:gd name="connsiteY10" fmla="*/ 212889 h 1929033"/>
                  <a:gd name="connsiteX11" fmla="*/ 495416 w 1112940"/>
                  <a:gd name="connsiteY11" fmla="*/ 302585 h 1929033"/>
                  <a:gd name="connsiteX12" fmla="*/ 490433 w 1112940"/>
                  <a:gd name="connsiteY12" fmla="*/ 394772 h 1929033"/>
                  <a:gd name="connsiteX13" fmla="*/ 515349 w 1112940"/>
                  <a:gd name="connsiteY13" fmla="*/ 569181 h 1929033"/>
                  <a:gd name="connsiteX14" fmla="*/ 585112 w 1112940"/>
                  <a:gd name="connsiteY14" fmla="*/ 766014 h 1929033"/>
                  <a:gd name="connsiteX15" fmla="*/ 694741 w 1112940"/>
                  <a:gd name="connsiteY15" fmla="*/ 995237 h 1929033"/>
                  <a:gd name="connsiteX16" fmla="*/ 744572 w 1112940"/>
                  <a:gd name="connsiteY16" fmla="*/ 1179612 h 1929033"/>
                  <a:gd name="connsiteX17" fmla="*/ 754538 w 1112940"/>
                  <a:gd name="connsiteY17" fmla="*/ 1451191 h 1929033"/>
                  <a:gd name="connsiteX18" fmla="*/ 702215 w 1112940"/>
                  <a:gd name="connsiteY18" fmla="*/ 1700346 h 1929033"/>
                  <a:gd name="connsiteX19" fmla="*/ 570163 w 1112940"/>
                  <a:gd name="connsiteY19" fmla="*/ 1872263 h 1929033"/>
                  <a:gd name="connsiteX20" fmla="*/ 425653 w 1112940"/>
                  <a:gd name="connsiteY20" fmla="*/ 1924586 h 1929033"/>
                  <a:gd name="connsiteX21" fmla="*/ 298584 w 1112940"/>
                  <a:gd name="connsiteY21" fmla="*/ 1914620 h 1929033"/>
                  <a:gd name="connsiteX22" fmla="*/ 144107 w 1112940"/>
                  <a:gd name="connsiteY22" fmla="*/ 1822432 h 1929033"/>
                  <a:gd name="connsiteX23" fmla="*/ 49428 w 1112940"/>
                  <a:gd name="connsiteY23" fmla="*/ 1657990 h 1929033"/>
                  <a:gd name="connsiteX24" fmla="*/ 4580 w 1112940"/>
                  <a:gd name="connsiteY24" fmla="*/ 1483581 h 1929033"/>
                  <a:gd name="connsiteX25" fmla="*/ 4580 w 1112940"/>
                  <a:gd name="connsiteY25" fmla="*/ 1346546 h 1929033"/>
                  <a:gd name="connsiteX26" fmla="*/ 31988 w 1112940"/>
                  <a:gd name="connsiteY26" fmla="*/ 1184595 h 1929033"/>
                  <a:gd name="connsiteX27" fmla="*/ 64378 w 1112940"/>
                  <a:gd name="connsiteY27" fmla="*/ 1089916 h 1929033"/>
                  <a:gd name="connsiteX28" fmla="*/ 129158 w 1112940"/>
                  <a:gd name="connsiteY28" fmla="*/ 1015169 h 1929033"/>
                  <a:gd name="connsiteX29" fmla="*/ 191447 w 1112940"/>
                  <a:gd name="connsiteY29" fmla="*/ 982779 h 1929033"/>
                  <a:gd name="connsiteX30" fmla="*/ 291109 w 1112940"/>
                  <a:gd name="connsiteY30" fmla="*/ 975304 h 1929033"/>
                  <a:gd name="connsiteX31" fmla="*/ 413195 w 1112940"/>
                  <a:gd name="connsiteY31" fmla="*/ 1047559 h 1929033"/>
                  <a:gd name="connsiteX32" fmla="*/ 497908 w 1112940"/>
                  <a:gd name="connsiteY32" fmla="*/ 1212002 h 1929033"/>
                  <a:gd name="connsiteX33" fmla="*/ 507874 w 1112940"/>
                  <a:gd name="connsiteY33" fmla="*/ 1418801 h 1929033"/>
                  <a:gd name="connsiteX34" fmla="*/ 465518 w 1112940"/>
                  <a:gd name="connsiteY34" fmla="*/ 1550853 h 1929033"/>
                  <a:gd name="connsiteX35" fmla="*/ 388280 w 1112940"/>
                  <a:gd name="connsiteY35" fmla="*/ 1615633 h 1929033"/>
                  <a:gd name="connsiteX36" fmla="*/ 328482 w 1112940"/>
                  <a:gd name="connsiteY36" fmla="*/ 1623108 h 1929033"/>
                  <a:gd name="connsiteX37" fmla="*/ 273668 w 1112940"/>
                  <a:gd name="connsiteY37" fmla="*/ 1605667 h 1929033"/>
                  <a:gd name="connsiteX38" fmla="*/ 226329 w 1112940"/>
                  <a:gd name="connsiteY38" fmla="*/ 1515971 h 1929033"/>
                  <a:gd name="connsiteX0" fmla="*/ 1036534 w 1112940"/>
                  <a:gd name="connsiteY0" fmla="*/ 906796 h 1995819"/>
                  <a:gd name="connsiteX1" fmla="*/ 954554 w 1112940"/>
                  <a:gd name="connsiteY1" fmla="*/ 644222 h 1995819"/>
                  <a:gd name="connsiteX2" fmla="*/ 927266 w 1112940"/>
                  <a:gd name="connsiteY2" fmla="*/ 583765 h 1995819"/>
                  <a:gd name="connsiteX3" fmla="*/ 1112842 w 1112940"/>
                  <a:gd name="connsiteY3" fmla="*/ 499052 h 1995819"/>
                  <a:gd name="connsiteX4" fmla="*/ 952571 w 1112940"/>
                  <a:gd name="connsiteY4" fmla="*/ 353881 h 1995819"/>
                  <a:gd name="connsiteX5" fmla="*/ 917689 w 1112940"/>
                  <a:gd name="connsiteY5" fmla="*/ 193762 h 1995819"/>
                  <a:gd name="connsiteX6" fmla="*/ 888842 w 1112940"/>
                  <a:gd name="connsiteY6" fmla="*/ 5304 h 1995819"/>
                  <a:gd name="connsiteX7" fmla="*/ 731333 w 1112940"/>
                  <a:gd name="connsiteY7" fmla="*/ 67082 h 1995819"/>
                  <a:gd name="connsiteX8" fmla="*/ 627469 w 1112940"/>
                  <a:gd name="connsiteY8" fmla="*/ 224861 h 1995819"/>
                  <a:gd name="connsiteX9" fmla="*/ 575146 w 1112940"/>
                  <a:gd name="connsiteY9" fmla="*/ 242302 h 1995819"/>
                  <a:gd name="connsiteX10" fmla="*/ 527807 w 1112940"/>
                  <a:gd name="connsiteY10" fmla="*/ 279675 h 1995819"/>
                  <a:gd name="connsiteX11" fmla="*/ 495416 w 1112940"/>
                  <a:gd name="connsiteY11" fmla="*/ 369371 h 1995819"/>
                  <a:gd name="connsiteX12" fmla="*/ 490433 w 1112940"/>
                  <a:gd name="connsiteY12" fmla="*/ 461558 h 1995819"/>
                  <a:gd name="connsiteX13" fmla="*/ 515349 w 1112940"/>
                  <a:gd name="connsiteY13" fmla="*/ 635967 h 1995819"/>
                  <a:gd name="connsiteX14" fmla="*/ 585112 w 1112940"/>
                  <a:gd name="connsiteY14" fmla="*/ 832800 h 1995819"/>
                  <a:gd name="connsiteX15" fmla="*/ 694741 w 1112940"/>
                  <a:gd name="connsiteY15" fmla="*/ 1062023 h 1995819"/>
                  <a:gd name="connsiteX16" fmla="*/ 744572 w 1112940"/>
                  <a:gd name="connsiteY16" fmla="*/ 1246398 h 1995819"/>
                  <a:gd name="connsiteX17" fmla="*/ 754538 w 1112940"/>
                  <a:gd name="connsiteY17" fmla="*/ 1517977 h 1995819"/>
                  <a:gd name="connsiteX18" fmla="*/ 702215 w 1112940"/>
                  <a:gd name="connsiteY18" fmla="*/ 1767132 h 1995819"/>
                  <a:gd name="connsiteX19" fmla="*/ 570163 w 1112940"/>
                  <a:gd name="connsiteY19" fmla="*/ 1939049 h 1995819"/>
                  <a:gd name="connsiteX20" fmla="*/ 425653 w 1112940"/>
                  <a:gd name="connsiteY20" fmla="*/ 1991372 h 1995819"/>
                  <a:gd name="connsiteX21" fmla="*/ 298584 w 1112940"/>
                  <a:gd name="connsiteY21" fmla="*/ 1981406 h 1995819"/>
                  <a:gd name="connsiteX22" fmla="*/ 144107 w 1112940"/>
                  <a:gd name="connsiteY22" fmla="*/ 1889218 h 1995819"/>
                  <a:gd name="connsiteX23" fmla="*/ 49428 w 1112940"/>
                  <a:gd name="connsiteY23" fmla="*/ 1724776 h 1995819"/>
                  <a:gd name="connsiteX24" fmla="*/ 4580 w 1112940"/>
                  <a:gd name="connsiteY24" fmla="*/ 1550367 h 1995819"/>
                  <a:gd name="connsiteX25" fmla="*/ 4580 w 1112940"/>
                  <a:gd name="connsiteY25" fmla="*/ 1413332 h 1995819"/>
                  <a:gd name="connsiteX26" fmla="*/ 31988 w 1112940"/>
                  <a:gd name="connsiteY26" fmla="*/ 1251381 h 1995819"/>
                  <a:gd name="connsiteX27" fmla="*/ 64378 w 1112940"/>
                  <a:gd name="connsiteY27" fmla="*/ 1156702 h 1995819"/>
                  <a:gd name="connsiteX28" fmla="*/ 129158 w 1112940"/>
                  <a:gd name="connsiteY28" fmla="*/ 1081955 h 1995819"/>
                  <a:gd name="connsiteX29" fmla="*/ 191447 w 1112940"/>
                  <a:gd name="connsiteY29" fmla="*/ 1049565 h 1995819"/>
                  <a:gd name="connsiteX30" fmla="*/ 291109 w 1112940"/>
                  <a:gd name="connsiteY30" fmla="*/ 1042090 h 1995819"/>
                  <a:gd name="connsiteX31" fmla="*/ 413195 w 1112940"/>
                  <a:gd name="connsiteY31" fmla="*/ 1114345 h 1995819"/>
                  <a:gd name="connsiteX32" fmla="*/ 497908 w 1112940"/>
                  <a:gd name="connsiteY32" fmla="*/ 1278788 h 1995819"/>
                  <a:gd name="connsiteX33" fmla="*/ 507874 w 1112940"/>
                  <a:gd name="connsiteY33" fmla="*/ 1485587 h 1995819"/>
                  <a:gd name="connsiteX34" fmla="*/ 465518 w 1112940"/>
                  <a:gd name="connsiteY34" fmla="*/ 1617639 h 1995819"/>
                  <a:gd name="connsiteX35" fmla="*/ 388280 w 1112940"/>
                  <a:gd name="connsiteY35" fmla="*/ 1682419 h 1995819"/>
                  <a:gd name="connsiteX36" fmla="*/ 328482 w 1112940"/>
                  <a:gd name="connsiteY36" fmla="*/ 1689894 h 1995819"/>
                  <a:gd name="connsiteX37" fmla="*/ 273668 w 1112940"/>
                  <a:gd name="connsiteY37" fmla="*/ 1672453 h 1995819"/>
                  <a:gd name="connsiteX38" fmla="*/ 226329 w 1112940"/>
                  <a:gd name="connsiteY38" fmla="*/ 1582757 h 1995819"/>
                  <a:gd name="connsiteX0" fmla="*/ 1036534 w 1112940"/>
                  <a:gd name="connsiteY0" fmla="*/ 905060 h 1994083"/>
                  <a:gd name="connsiteX1" fmla="*/ 954554 w 1112940"/>
                  <a:gd name="connsiteY1" fmla="*/ 642486 h 1994083"/>
                  <a:gd name="connsiteX2" fmla="*/ 927266 w 1112940"/>
                  <a:gd name="connsiteY2" fmla="*/ 582029 h 1994083"/>
                  <a:gd name="connsiteX3" fmla="*/ 1112842 w 1112940"/>
                  <a:gd name="connsiteY3" fmla="*/ 497316 h 1994083"/>
                  <a:gd name="connsiteX4" fmla="*/ 952571 w 1112940"/>
                  <a:gd name="connsiteY4" fmla="*/ 352145 h 1994083"/>
                  <a:gd name="connsiteX5" fmla="*/ 917689 w 1112940"/>
                  <a:gd name="connsiteY5" fmla="*/ 192026 h 1994083"/>
                  <a:gd name="connsiteX6" fmla="*/ 888842 w 1112940"/>
                  <a:gd name="connsiteY6" fmla="*/ 3568 h 1994083"/>
                  <a:gd name="connsiteX7" fmla="*/ 731333 w 1112940"/>
                  <a:gd name="connsiteY7" fmla="*/ 65346 h 1994083"/>
                  <a:gd name="connsiteX8" fmla="*/ 550351 w 1112940"/>
                  <a:gd name="connsiteY8" fmla="*/ 24822 h 1994083"/>
                  <a:gd name="connsiteX9" fmla="*/ 575146 w 1112940"/>
                  <a:gd name="connsiteY9" fmla="*/ 240566 h 1994083"/>
                  <a:gd name="connsiteX10" fmla="*/ 527807 w 1112940"/>
                  <a:gd name="connsiteY10" fmla="*/ 277939 h 1994083"/>
                  <a:gd name="connsiteX11" fmla="*/ 495416 w 1112940"/>
                  <a:gd name="connsiteY11" fmla="*/ 367635 h 1994083"/>
                  <a:gd name="connsiteX12" fmla="*/ 490433 w 1112940"/>
                  <a:gd name="connsiteY12" fmla="*/ 459822 h 1994083"/>
                  <a:gd name="connsiteX13" fmla="*/ 515349 w 1112940"/>
                  <a:gd name="connsiteY13" fmla="*/ 634231 h 1994083"/>
                  <a:gd name="connsiteX14" fmla="*/ 585112 w 1112940"/>
                  <a:gd name="connsiteY14" fmla="*/ 831064 h 1994083"/>
                  <a:gd name="connsiteX15" fmla="*/ 694741 w 1112940"/>
                  <a:gd name="connsiteY15" fmla="*/ 1060287 h 1994083"/>
                  <a:gd name="connsiteX16" fmla="*/ 744572 w 1112940"/>
                  <a:gd name="connsiteY16" fmla="*/ 1244662 h 1994083"/>
                  <a:gd name="connsiteX17" fmla="*/ 754538 w 1112940"/>
                  <a:gd name="connsiteY17" fmla="*/ 1516241 h 1994083"/>
                  <a:gd name="connsiteX18" fmla="*/ 702215 w 1112940"/>
                  <a:gd name="connsiteY18" fmla="*/ 1765396 h 1994083"/>
                  <a:gd name="connsiteX19" fmla="*/ 570163 w 1112940"/>
                  <a:gd name="connsiteY19" fmla="*/ 1937313 h 1994083"/>
                  <a:gd name="connsiteX20" fmla="*/ 425653 w 1112940"/>
                  <a:gd name="connsiteY20" fmla="*/ 1989636 h 1994083"/>
                  <a:gd name="connsiteX21" fmla="*/ 298584 w 1112940"/>
                  <a:gd name="connsiteY21" fmla="*/ 1979670 h 1994083"/>
                  <a:gd name="connsiteX22" fmla="*/ 144107 w 1112940"/>
                  <a:gd name="connsiteY22" fmla="*/ 1887482 h 1994083"/>
                  <a:gd name="connsiteX23" fmla="*/ 49428 w 1112940"/>
                  <a:gd name="connsiteY23" fmla="*/ 1723040 h 1994083"/>
                  <a:gd name="connsiteX24" fmla="*/ 4580 w 1112940"/>
                  <a:gd name="connsiteY24" fmla="*/ 1548631 h 1994083"/>
                  <a:gd name="connsiteX25" fmla="*/ 4580 w 1112940"/>
                  <a:gd name="connsiteY25" fmla="*/ 1411596 h 1994083"/>
                  <a:gd name="connsiteX26" fmla="*/ 31988 w 1112940"/>
                  <a:gd name="connsiteY26" fmla="*/ 1249645 h 1994083"/>
                  <a:gd name="connsiteX27" fmla="*/ 64378 w 1112940"/>
                  <a:gd name="connsiteY27" fmla="*/ 1154966 h 1994083"/>
                  <a:gd name="connsiteX28" fmla="*/ 129158 w 1112940"/>
                  <a:gd name="connsiteY28" fmla="*/ 1080219 h 1994083"/>
                  <a:gd name="connsiteX29" fmla="*/ 191447 w 1112940"/>
                  <a:gd name="connsiteY29" fmla="*/ 1047829 h 1994083"/>
                  <a:gd name="connsiteX30" fmla="*/ 291109 w 1112940"/>
                  <a:gd name="connsiteY30" fmla="*/ 1040354 h 1994083"/>
                  <a:gd name="connsiteX31" fmla="*/ 413195 w 1112940"/>
                  <a:gd name="connsiteY31" fmla="*/ 1112609 h 1994083"/>
                  <a:gd name="connsiteX32" fmla="*/ 497908 w 1112940"/>
                  <a:gd name="connsiteY32" fmla="*/ 1277052 h 1994083"/>
                  <a:gd name="connsiteX33" fmla="*/ 507874 w 1112940"/>
                  <a:gd name="connsiteY33" fmla="*/ 1483851 h 1994083"/>
                  <a:gd name="connsiteX34" fmla="*/ 465518 w 1112940"/>
                  <a:gd name="connsiteY34" fmla="*/ 1615903 h 1994083"/>
                  <a:gd name="connsiteX35" fmla="*/ 388280 w 1112940"/>
                  <a:gd name="connsiteY35" fmla="*/ 1680683 h 1994083"/>
                  <a:gd name="connsiteX36" fmla="*/ 328482 w 1112940"/>
                  <a:gd name="connsiteY36" fmla="*/ 1688158 h 1994083"/>
                  <a:gd name="connsiteX37" fmla="*/ 273668 w 1112940"/>
                  <a:gd name="connsiteY37" fmla="*/ 1670717 h 1994083"/>
                  <a:gd name="connsiteX38" fmla="*/ 226329 w 1112940"/>
                  <a:gd name="connsiteY38" fmla="*/ 1581021 h 1994083"/>
                  <a:gd name="connsiteX0" fmla="*/ 1036534 w 1112940"/>
                  <a:gd name="connsiteY0" fmla="*/ 890161 h 1979184"/>
                  <a:gd name="connsiteX1" fmla="*/ 954554 w 1112940"/>
                  <a:gd name="connsiteY1" fmla="*/ 627587 h 1979184"/>
                  <a:gd name="connsiteX2" fmla="*/ 927266 w 1112940"/>
                  <a:gd name="connsiteY2" fmla="*/ 567130 h 1979184"/>
                  <a:gd name="connsiteX3" fmla="*/ 1112842 w 1112940"/>
                  <a:gd name="connsiteY3" fmla="*/ 482417 h 1979184"/>
                  <a:gd name="connsiteX4" fmla="*/ 952571 w 1112940"/>
                  <a:gd name="connsiteY4" fmla="*/ 337246 h 1979184"/>
                  <a:gd name="connsiteX5" fmla="*/ 917689 w 1112940"/>
                  <a:gd name="connsiteY5" fmla="*/ 177127 h 1979184"/>
                  <a:gd name="connsiteX6" fmla="*/ 731333 w 1112940"/>
                  <a:gd name="connsiteY6" fmla="*/ 50447 h 1979184"/>
                  <a:gd name="connsiteX7" fmla="*/ 550351 w 1112940"/>
                  <a:gd name="connsiteY7" fmla="*/ 9923 h 1979184"/>
                  <a:gd name="connsiteX8" fmla="*/ 575146 w 1112940"/>
                  <a:gd name="connsiteY8" fmla="*/ 225667 h 1979184"/>
                  <a:gd name="connsiteX9" fmla="*/ 527807 w 1112940"/>
                  <a:gd name="connsiteY9" fmla="*/ 263040 h 1979184"/>
                  <a:gd name="connsiteX10" fmla="*/ 495416 w 1112940"/>
                  <a:gd name="connsiteY10" fmla="*/ 352736 h 1979184"/>
                  <a:gd name="connsiteX11" fmla="*/ 490433 w 1112940"/>
                  <a:gd name="connsiteY11" fmla="*/ 444923 h 1979184"/>
                  <a:gd name="connsiteX12" fmla="*/ 515349 w 1112940"/>
                  <a:gd name="connsiteY12" fmla="*/ 619332 h 1979184"/>
                  <a:gd name="connsiteX13" fmla="*/ 585112 w 1112940"/>
                  <a:gd name="connsiteY13" fmla="*/ 816165 h 1979184"/>
                  <a:gd name="connsiteX14" fmla="*/ 694741 w 1112940"/>
                  <a:gd name="connsiteY14" fmla="*/ 1045388 h 1979184"/>
                  <a:gd name="connsiteX15" fmla="*/ 744572 w 1112940"/>
                  <a:gd name="connsiteY15" fmla="*/ 1229763 h 1979184"/>
                  <a:gd name="connsiteX16" fmla="*/ 754538 w 1112940"/>
                  <a:gd name="connsiteY16" fmla="*/ 1501342 h 1979184"/>
                  <a:gd name="connsiteX17" fmla="*/ 702215 w 1112940"/>
                  <a:gd name="connsiteY17" fmla="*/ 1750497 h 1979184"/>
                  <a:gd name="connsiteX18" fmla="*/ 570163 w 1112940"/>
                  <a:gd name="connsiteY18" fmla="*/ 1922414 h 1979184"/>
                  <a:gd name="connsiteX19" fmla="*/ 425653 w 1112940"/>
                  <a:gd name="connsiteY19" fmla="*/ 1974737 h 1979184"/>
                  <a:gd name="connsiteX20" fmla="*/ 298584 w 1112940"/>
                  <a:gd name="connsiteY20" fmla="*/ 1964771 h 1979184"/>
                  <a:gd name="connsiteX21" fmla="*/ 144107 w 1112940"/>
                  <a:gd name="connsiteY21" fmla="*/ 1872583 h 1979184"/>
                  <a:gd name="connsiteX22" fmla="*/ 49428 w 1112940"/>
                  <a:gd name="connsiteY22" fmla="*/ 1708141 h 1979184"/>
                  <a:gd name="connsiteX23" fmla="*/ 4580 w 1112940"/>
                  <a:gd name="connsiteY23" fmla="*/ 1533732 h 1979184"/>
                  <a:gd name="connsiteX24" fmla="*/ 4580 w 1112940"/>
                  <a:gd name="connsiteY24" fmla="*/ 1396697 h 1979184"/>
                  <a:gd name="connsiteX25" fmla="*/ 31988 w 1112940"/>
                  <a:gd name="connsiteY25" fmla="*/ 1234746 h 1979184"/>
                  <a:gd name="connsiteX26" fmla="*/ 64378 w 1112940"/>
                  <a:gd name="connsiteY26" fmla="*/ 1140067 h 1979184"/>
                  <a:gd name="connsiteX27" fmla="*/ 129158 w 1112940"/>
                  <a:gd name="connsiteY27" fmla="*/ 1065320 h 1979184"/>
                  <a:gd name="connsiteX28" fmla="*/ 191447 w 1112940"/>
                  <a:gd name="connsiteY28" fmla="*/ 1032930 h 1979184"/>
                  <a:gd name="connsiteX29" fmla="*/ 291109 w 1112940"/>
                  <a:gd name="connsiteY29" fmla="*/ 1025455 h 1979184"/>
                  <a:gd name="connsiteX30" fmla="*/ 413195 w 1112940"/>
                  <a:gd name="connsiteY30" fmla="*/ 1097710 h 1979184"/>
                  <a:gd name="connsiteX31" fmla="*/ 497908 w 1112940"/>
                  <a:gd name="connsiteY31" fmla="*/ 1262153 h 1979184"/>
                  <a:gd name="connsiteX32" fmla="*/ 507874 w 1112940"/>
                  <a:gd name="connsiteY32" fmla="*/ 1468952 h 1979184"/>
                  <a:gd name="connsiteX33" fmla="*/ 465518 w 1112940"/>
                  <a:gd name="connsiteY33" fmla="*/ 1601004 h 1979184"/>
                  <a:gd name="connsiteX34" fmla="*/ 388280 w 1112940"/>
                  <a:gd name="connsiteY34" fmla="*/ 1665784 h 1979184"/>
                  <a:gd name="connsiteX35" fmla="*/ 328482 w 1112940"/>
                  <a:gd name="connsiteY35" fmla="*/ 1673259 h 1979184"/>
                  <a:gd name="connsiteX36" fmla="*/ 273668 w 1112940"/>
                  <a:gd name="connsiteY36" fmla="*/ 1655818 h 1979184"/>
                  <a:gd name="connsiteX37" fmla="*/ 226329 w 1112940"/>
                  <a:gd name="connsiteY37" fmla="*/ 1566122 h 1979184"/>
                  <a:gd name="connsiteX0" fmla="*/ 1036534 w 1112940"/>
                  <a:gd name="connsiteY0" fmla="*/ 880626 h 1969649"/>
                  <a:gd name="connsiteX1" fmla="*/ 954554 w 1112940"/>
                  <a:gd name="connsiteY1" fmla="*/ 618052 h 1969649"/>
                  <a:gd name="connsiteX2" fmla="*/ 927266 w 1112940"/>
                  <a:gd name="connsiteY2" fmla="*/ 557595 h 1969649"/>
                  <a:gd name="connsiteX3" fmla="*/ 1112842 w 1112940"/>
                  <a:gd name="connsiteY3" fmla="*/ 472882 h 1969649"/>
                  <a:gd name="connsiteX4" fmla="*/ 952571 w 1112940"/>
                  <a:gd name="connsiteY4" fmla="*/ 327711 h 1969649"/>
                  <a:gd name="connsiteX5" fmla="*/ 917689 w 1112940"/>
                  <a:gd name="connsiteY5" fmla="*/ 167592 h 1969649"/>
                  <a:gd name="connsiteX6" fmla="*/ 550351 w 1112940"/>
                  <a:gd name="connsiteY6" fmla="*/ 388 h 1969649"/>
                  <a:gd name="connsiteX7" fmla="*/ 575146 w 1112940"/>
                  <a:gd name="connsiteY7" fmla="*/ 216132 h 1969649"/>
                  <a:gd name="connsiteX8" fmla="*/ 527807 w 1112940"/>
                  <a:gd name="connsiteY8" fmla="*/ 253505 h 1969649"/>
                  <a:gd name="connsiteX9" fmla="*/ 495416 w 1112940"/>
                  <a:gd name="connsiteY9" fmla="*/ 343201 h 1969649"/>
                  <a:gd name="connsiteX10" fmla="*/ 490433 w 1112940"/>
                  <a:gd name="connsiteY10" fmla="*/ 435388 h 1969649"/>
                  <a:gd name="connsiteX11" fmla="*/ 515349 w 1112940"/>
                  <a:gd name="connsiteY11" fmla="*/ 609797 h 1969649"/>
                  <a:gd name="connsiteX12" fmla="*/ 585112 w 1112940"/>
                  <a:gd name="connsiteY12" fmla="*/ 806630 h 1969649"/>
                  <a:gd name="connsiteX13" fmla="*/ 694741 w 1112940"/>
                  <a:gd name="connsiteY13" fmla="*/ 1035853 h 1969649"/>
                  <a:gd name="connsiteX14" fmla="*/ 744572 w 1112940"/>
                  <a:gd name="connsiteY14" fmla="*/ 1220228 h 1969649"/>
                  <a:gd name="connsiteX15" fmla="*/ 754538 w 1112940"/>
                  <a:gd name="connsiteY15" fmla="*/ 1491807 h 1969649"/>
                  <a:gd name="connsiteX16" fmla="*/ 702215 w 1112940"/>
                  <a:gd name="connsiteY16" fmla="*/ 1740962 h 1969649"/>
                  <a:gd name="connsiteX17" fmla="*/ 570163 w 1112940"/>
                  <a:gd name="connsiteY17" fmla="*/ 1912879 h 1969649"/>
                  <a:gd name="connsiteX18" fmla="*/ 425653 w 1112940"/>
                  <a:gd name="connsiteY18" fmla="*/ 1965202 h 1969649"/>
                  <a:gd name="connsiteX19" fmla="*/ 298584 w 1112940"/>
                  <a:gd name="connsiteY19" fmla="*/ 1955236 h 1969649"/>
                  <a:gd name="connsiteX20" fmla="*/ 144107 w 1112940"/>
                  <a:gd name="connsiteY20" fmla="*/ 1863048 h 1969649"/>
                  <a:gd name="connsiteX21" fmla="*/ 49428 w 1112940"/>
                  <a:gd name="connsiteY21" fmla="*/ 1698606 h 1969649"/>
                  <a:gd name="connsiteX22" fmla="*/ 4580 w 1112940"/>
                  <a:gd name="connsiteY22" fmla="*/ 1524197 h 1969649"/>
                  <a:gd name="connsiteX23" fmla="*/ 4580 w 1112940"/>
                  <a:gd name="connsiteY23" fmla="*/ 1387162 h 1969649"/>
                  <a:gd name="connsiteX24" fmla="*/ 31988 w 1112940"/>
                  <a:gd name="connsiteY24" fmla="*/ 1225211 h 1969649"/>
                  <a:gd name="connsiteX25" fmla="*/ 64378 w 1112940"/>
                  <a:gd name="connsiteY25" fmla="*/ 1130532 h 1969649"/>
                  <a:gd name="connsiteX26" fmla="*/ 129158 w 1112940"/>
                  <a:gd name="connsiteY26" fmla="*/ 1055785 h 1969649"/>
                  <a:gd name="connsiteX27" fmla="*/ 191447 w 1112940"/>
                  <a:gd name="connsiteY27" fmla="*/ 1023395 h 1969649"/>
                  <a:gd name="connsiteX28" fmla="*/ 291109 w 1112940"/>
                  <a:gd name="connsiteY28" fmla="*/ 1015920 h 1969649"/>
                  <a:gd name="connsiteX29" fmla="*/ 413195 w 1112940"/>
                  <a:gd name="connsiteY29" fmla="*/ 1088175 h 1969649"/>
                  <a:gd name="connsiteX30" fmla="*/ 497908 w 1112940"/>
                  <a:gd name="connsiteY30" fmla="*/ 1252618 h 1969649"/>
                  <a:gd name="connsiteX31" fmla="*/ 507874 w 1112940"/>
                  <a:gd name="connsiteY31" fmla="*/ 1459417 h 1969649"/>
                  <a:gd name="connsiteX32" fmla="*/ 465518 w 1112940"/>
                  <a:gd name="connsiteY32" fmla="*/ 1591469 h 1969649"/>
                  <a:gd name="connsiteX33" fmla="*/ 388280 w 1112940"/>
                  <a:gd name="connsiteY33" fmla="*/ 1656249 h 1969649"/>
                  <a:gd name="connsiteX34" fmla="*/ 328482 w 1112940"/>
                  <a:gd name="connsiteY34" fmla="*/ 1663724 h 1969649"/>
                  <a:gd name="connsiteX35" fmla="*/ 273668 w 1112940"/>
                  <a:gd name="connsiteY35" fmla="*/ 1646283 h 1969649"/>
                  <a:gd name="connsiteX36" fmla="*/ 226329 w 1112940"/>
                  <a:gd name="connsiteY36" fmla="*/ 1556587 h 1969649"/>
                  <a:gd name="connsiteX0" fmla="*/ 1036534 w 1113021"/>
                  <a:gd name="connsiteY0" fmla="*/ 881501 h 1970524"/>
                  <a:gd name="connsiteX1" fmla="*/ 954554 w 1113021"/>
                  <a:gd name="connsiteY1" fmla="*/ 618927 h 1970524"/>
                  <a:gd name="connsiteX2" fmla="*/ 927266 w 1113021"/>
                  <a:gd name="connsiteY2" fmla="*/ 558470 h 1970524"/>
                  <a:gd name="connsiteX3" fmla="*/ 1112842 w 1113021"/>
                  <a:gd name="connsiteY3" fmla="*/ 473757 h 1970524"/>
                  <a:gd name="connsiteX4" fmla="*/ 952571 w 1113021"/>
                  <a:gd name="connsiteY4" fmla="*/ 328586 h 1970524"/>
                  <a:gd name="connsiteX5" fmla="*/ 550351 w 1113021"/>
                  <a:gd name="connsiteY5" fmla="*/ 1263 h 1970524"/>
                  <a:gd name="connsiteX6" fmla="*/ 575146 w 1113021"/>
                  <a:gd name="connsiteY6" fmla="*/ 217007 h 1970524"/>
                  <a:gd name="connsiteX7" fmla="*/ 527807 w 1113021"/>
                  <a:gd name="connsiteY7" fmla="*/ 254380 h 1970524"/>
                  <a:gd name="connsiteX8" fmla="*/ 495416 w 1113021"/>
                  <a:gd name="connsiteY8" fmla="*/ 344076 h 1970524"/>
                  <a:gd name="connsiteX9" fmla="*/ 490433 w 1113021"/>
                  <a:gd name="connsiteY9" fmla="*/ 436263 h 1970524"/>
                  <a:gd name="connsiteX10" fmla="*/ 515349 w 1113021"/>
                  <a:gd name="connsiteY10" fmla="*/ 610672 h 1970524"/>
                  <a:gd name="connsiteX11" fmla="*/ 585112 w 1113021"/>
                  <a:gd name="connsiteY11" fmla="*/ 807505 h 1970524"/>
                  <a:gd name="connsiteX12" fmla="*/ 694741 w 1113021"/>
                  <a:gd name="connsiteY12" fmla="*/ 1036728 h 1970524"/>
                  <a:gd name="connsiteX13" fmla="*/ 744572 w 1113021"/>
                  <a:gd name="connsiteY13" fmla="*/ 1221103 h 1970524"/>
                  <a:gd name="connsiteX14" fmla="*/ 754538 w 1113021"/>
                  <a:gd name="connsiteY14" fmla="*/ 1492682 h 1970524"/>
                  <a:gd name="connsiteX15" fmla="*/ 702215 w 1113021"/>
                  <a:gd name="connsiteY15" fmla="*/ 1741837 h 1970524"/>
                  <a:gd name="connsiteX16" fmla="*/ 570163 w 1113021"/>
                  <a:gd name="connsiteY16" fmla="*/ 1913754 h 1970524"/>
                  <a:gd name="connsiteX17" fmla="*/ 425653 w 1113021"/>
                  <a:gd name="connsiteY17" fmla="*/ 1966077 h 1970524"/>
                  <a:gd name="connsiteX18" fmla="*/ 298584 w 1113021"/>
                  <a:gd name="connsiteY18" fmla="*/ 1956111 h 1970524"/>
                  <a:gd name="connsiteX19" fmla="*/ 144107 w 1113021"/>
                  <a:gd name="connsiteY19" fmla="*/ 1863923 h 1970524"/>
                  <a:gd name="connsiteX20" fmla="*/ 49428 w 1113021"/>
                  <a:gd name="connsiteY20" fmla="*/ 1699481 h 1970524"/>
                  <a:gd name="connsiteX21" fmla="*/ 4580 w 1113021"/>
                  <a:gd name="connsiteY21" fmla="*/ 1525072 h 1970524"/>
                  <a:gd name="connsiteX22" fmla="*/ 4580 w 1113021"/>
                  <a:gd name="connsiteY22" fmla="*/ 1388037 h 1970524"/>
                  <a:gd name="connsiteX23" fmla="*/ 31988 w 1113021"/>
                  <a:gd name="connsiteY23" fmla="*/ 1226086 h 1970524"/>
                  <a:gd name="connsiteX24" fmla="*/ 64378 w 1113021"/>
                  <a:gd name="connsiteY24" fmla="*/ 1131407 h 1970524"/>
                  <a:gd name="connsiteX25" fmla="*/ 129158 w 1113021"/>
                  <a:gd name="connsiteY25" fmla="*/ 1056660 h 1970524"/>
                  <a:gd name="connsiteX26" fmla="*/ 191447 w 1113021"/>
                  <a:gd name="connsiteY26" fmla="*/ 1024270 h 1970524"/>
                  <a:gd name="connsiteX27" fmla="*/ 291109 w 1113021"/>
                  <a:gd name="connsiteY27" fmla="*/ 1016795 h 1970524"/>
                  <a:gd name="connsiteX28" fmla="*/ 413195 w 1113021"/>
                  <a:gd name="connsiteY28" fmla="*/ 1089050 h 1970524"/>
                  <a:gd name="connsiteX29" fmla="*/ 497908 w 1113021"/>
                  <a:gd name="connsiteY29" fmla="*/ 1253493 h 1970524"/>
                  <a:gd name="connsiteX30" fmla="*/ 507874 w 1113021"/>
                  <a:gd name="connsiteY30" fmla="*/ 1460292 h 1970524"/>
                  <a:gd name="connsiteX31" fmla="*/ 465518 w 1113021"/>
                  <a:gd name="connsiteY31" fmla="*/ 1592344 h 1970524"/>
                  <a:gd name="connsiteX32" fmla="*/ 388280 w 1113021"/>
                  <a:gd name="connsiteY32" fmla="*/ 1657124 h 1970524"/>
                  <a:gd name="connsiteX33" fmla="*/ 328482 w 1113021"/>
                  <a:gd name="connsiteY33" fmla="*/ 1664599 h 1970524"/>
                  <a:gd name="connsiteX34" fmla="*/ 273668 w 1113021"/>
                  <a:gd name="connsiteY34" fmla="*/ 1647158 h 1970524"/>
                  <a:gd name="connsiteX35" fmla="*/ 226329 w 1113021"/>
                  <a:gd name="connsiteY35" fmla="*/ 1557462 h 1970524"/>
                  <a:gd name="connsiteX0" fmla="*/ 1036534 w 1113021"/>
                  <a:gd name="connsiteY0" fmla="*/ 881501 h 1970524"/>
                  <a:gd name="connsiteX1" fmla="*/ 927266 w 1113021"/>
                  <a:gd name="connsiteY1" fmla="*/ 558470 h 1970524"/>
                  <a:gd name="connsiteX2" fmla="*/ 1112842 w 1113021"/>
                  <a:gd name="connsiteY2" fmla="*/ 473757 h 1970524"/>
                  <a:gd name="connsiteX3" fmla="*/ 952571 w 1113021"/>
                  <a:gd name="connsiteY3" fmla="*/ 328586 h 1970524"/>
                  <a:gd name="connsiteX4" fmla="*/ 550351 w 1113021"/>
                  <a:gd name="connsiteY4" fmla="*/ 1263 h 1970524"/>
                  <a:gd name="connsiteX5" fmla="*/ 575146 w 1113021"/>
                  <a:gd name="connsiteY5" fmla="*/ 217007 h 1970524"/>
                  <a:gd name="connsiteX6" fmla="*/ 527807 w 1113021"/>
                  <a:gd name="connsiteY6" fmla="*/ 254380 h 1970524"/>
                  <a:gd name="connsiteX7" fmla="*/ 495416 w 1113021"/>
                  <a:gd name="connsiteY7" fmla="*/ 344076 h 1970524"/>
                  <a:gd name="connsiteX8" fmla="*/ 490433 w 1113021"/>
                  <a:gd name="connsiteY8" fmla="*/ 436263 h 1970524"/>
                  <a:gd name="connsiteX9" fmla="*/ 515349 w 1113021"/>
                  <a:gd name="connsiteY9" fmla="*/ 610672 h 1970524"/>
                  <a:gd name="connsiteX10" fmla="*/ 585112 w 1113021"/>
                  <a:gd name="connsiteY10" fmla="*/ 807505 h 1970524"/>
                  <a:gd name="connsiteX11" fmla="*/ 694741 w 1113021"/>
                  <a:gd name="connsiteY11" fmla="*/ 1036728 h 1970524"/>
                  <a:gd name="connsiteX12" fmla="*/ 744572 w 1113021"/>
                  <a:gd name="connsiteY12" fmla="*/ 1221103 h 1970524"/>
                  <a:gd name="connsiteX13" fmla="*/ 754538 w 1113021"/>
                  <a:gd name="connsiteY13" fmla="*/ 1492682 h 1970524"/>
                  <a:gd name="connsiteX14" fmla="*/ 702215 w 1113021"/>
                  <a:gd name="connsiteY14" fmla="*/ 1741837 h 1970524"/>
                  <a:gd name="connsiteX15" fmla="*/ 570163 w 1113021"/>
                  <a:gd name="connsiteY15" fmla="*/ 1913754 h 1970524"/>
                  <a:gd name="connsiteX16" fmla="*/ 425653 w 1113021"/>
                  <a:gd name="connsiteY16" fmla="*/ 1966077 h 1970524"/>
                  <a:gd name="connsiteX17" fmla="*/ 298584 w 1113021"/>
                  <a:gd name="connsiteY17" fmla="*/ 1956111 h 1970524"/>
                  <a:gd name="connsiteX18" fmla="*/ 144107 w 1113021"/>
                  <a:gd name="connsiteY18" fmla="*/ 1863923 h 1970524"/>
                  <a:gd name="connsiteX19" fmla="*/ 49428 w 1113021"/>
                  <a:gd name="connsiteY19" fmla="*/ 1699481 h 1970524"/>
                  <a:gd name="connsiteX20" fmla="*/ 4580 w 1113021"/>
                  <a:gd name="connsiteY20" fmla="*/ 1525072 h 1970524"/>
                  <a:gd name="connsiteX21" fmla="*/ 4580 w 1113021"/>
                  <a:gd name="connsiteY21" fmla="*/ 1388037 h 1970524"/>
                  <a:gd name="connsiteX22" fmla="*/ 31988 w 1113021"/>
                  <a:gd name="connsiteY22" fmla="*/ 1226086 h 1970524"/>
                  <a:gd name="connsiteX23" fmla="*/ 64378 w 1113021"/>
                  <a:gd name="connsiteY23" fmla="*/ 1131407 h 1970524"/>
                  <a:gd name="connsiteX24" fmla="*/ 129158 w 1113021"/>
                  <a:gd name="connsiteY24" fmla="*/ 1056660 h 1970524"/>
                  <a:gd name="connsiteX25" fmla="*/ 191447 w 1113021"/>
                  <a:gd name="connsiteY25" fmla="*/ 1024270 h 1970524"/>
                  <a:gd name="connsiteX26" fmla="*/ 291109 w 1113021"/>
                  <a:gd name="connsiteY26" fmla="*/ 1016795 h 1970524"/>
                  <a:gd name="connsiteX27" fmla="*/ 413195 w 1113021"/>
                  <a:gd name="connsiteY27" fmla="*/ 1089050 h 1970524"/>
                  <a:gd name="connsiteX28" fmla="*/ 497908 w 1113021"/>
                  <a:gd name="connsiteY28" fmla="*/ 1253493 h 1970524"/>
                  <a:gd name="connsiteX29" fmla="*/ 507874 w 1113021"/>
                  <a:gd name="connsiteY29" fmla="*/ 1460292 h 1970524"/>
                  <a:gd name="connsiteX30" fmla="*/ 465518 w 1113021"/>
                  <a:gd name="connsiteY30" fmla="*/ 1592344 h 1970524"/>
                  <a:gd name="connsiteX31" fmla="*/ 388280 w 1113021"/>
                  <a:gd name="connsiteY31" fmla="*/ 1657124 h 1970524"/>
                  <a:gd name="connsiteX32" fmla="*/ 328482 w 1113021"/>
                  <a:gd name="connsiteY32" fmla="*/ 1664599 h 1970524"/>
                  <a:gd name="connsiteX33" fmla="*/ 273668 w 1113021"/>
                  <a:gd name="connsiteY33" fmla="*/ 1647158 h 1970524"/>
                  <a:gd name="connsiteX34" fmla="*/ 226329 w 1113021"/>
                  <a:gd name="connsiteY34" fmla="*/ 1557462 h 1970524"/>
                  <a:gd name="connsiteX0" fmla="*/ 1036534 w 1114584"/>
                  <a:gd name="connsiteY0" fmla="*/ 881501 h 1970524"/>
                  <a:gd name="connsiteX1" fmla="*/ 1112842 w 1114584"/>
                  <a:gd name="connsiteY1" fmla="*/ 473757 h 1970524"/>
                  <a:gd name="connsiteX2" fmla="*/ 952571 w 1114584"/>
                  <a:gd name="connsiteY2" fmla="*/ 328586 h 1970524"/>
                  <a:gd name="connsiteX3" fmla="*/ 550351 w 1114584"/>
                  <a:gd name="connsiteY3" fmla="*/ 1263 h 1970524"/>
                  <a:gd name="connsiteX4" fmla="*/ 575146 w 1114584"/>
                  <a:gd name="connsiteY4" fmla="*/ 217007 h 1970524"/>
                  <a:gd name="connsiteX5" fmla="*/ 527807 w 1114584"/>
                  <a:gd name="connsiteY5" fmla="*/ 254380 h 1970524"/>
                  <a:gd name="connsiteX6" fmla="*/ 495416 w 1114584"/>
                  <a:gd name="connsiteY6" fmla="*/ 344076 h 1970524"/>
                  <a:gd name="connsiteX7" fmla="*/ 490433 w 1114584"/>
                  <a:gd name="connsiteY7" fmla="*/ 436263 h 1970524"/>
                  <a:gd name="connsiteX8" fmla="*/ 515349 w 1114584"/>
                  <a:gd name="connsiteY8" fmla="*/ 610672 h 1970524"/>
                  <a:gd name="connsiteX9" fmla="*/ 585112 w 1114584"/>
                  <a:gd name="connsiteY9" fmla="*/ 807505 h 1970524"/>
                  <a:gd name="connsiteX10" fmla="*/ 694741 w 1114584"/>
                  <a:gd name="connsiteY10" fmla="*/ 1036728 h 1970524"/>
                  <a:gd name="connsiteX11" fmla="*/ 744572 w 1114584"/>
                  <a:gd name="connsiteY11" fmla="*/ 1221103 h 1970524"/>
                  <a:gd name="connsiteX12" fmla="*/ 754538 w 1114584"/>
                  <a:gd name="connsiteY12" fmla="*/ 1492682 h 1970524"/>
                  <a:gd name="connsiteX13" fmla="*/ 702215 w 1114584"/>
                  <a:gd name="connsiteY13" fmla="*/ 1741837 h 1970524"/>
                  <a:gd name="connsiteX14" fmla="*/ 570163 w 1114584"/>
                  <a:gd name="connsiteY14" fmla="*/ 1913754 h 1970524"/>
                  <a:gd name="connsiteX15" fmla="*/ 425653 w 1114584"/>
                  <a:gd name="connsiteY15" fmla="*/ 1966077 h 1970524"/>
                  <a:gd name="connsiteX16" fmla="*/ 298584 w 1114584"/>
                  <a:gd name="connsiteY16" fmla="*/ 1956111 h 1970524"/>
                  <a:gd name="connsiteX17" fmla="*/ 144107 w 1114584"/>
                  <a:gd name="connsiteY17" fmla="*/ 1863923 h 1970524"/>
                  <a:gd name="connsiteX18" fmla="*/ 49428 w 1114584"/>
                  <a:gd name="connsiteY18" fmla="*/ 1699481 h 1970524"/>
                  <a:gd name="connsiteX19" fmla="*/ 4580 w 1114584"/>
                  <a:gd name="connsiteY19" fmla="*/ 1525072 h 1970524"/>
                  <a:gd name="connsiteX20" fmla="*/ 4580 w 1114584"/>
                  <a:gd name="connsiteY20" fmla="*/ 1388037 h 1970524"/>
                  <a:gd name="connsiteX21" fmla="*/ 31988 w 1114584"/>
                  <a:gd name="connsiteY21" fmla="*/ 1226086 h 1970524"/>
                  <a:gd name="connsiteX22" fmla="*/ 64378 w 1114584"/>
                  <a:gd name="connsiteY22" fmla="*/ 1131407 h 1970524"/>
                  <a:gd name="connsiteX23" fmla="*/ 129158 w 1114584"/>
                  <a:gd name="connsiteY23" fmla="*/ 1056660 h 1970524"/>
                  <a:gd name="connsiteX24" fmla="*/ 191447 w 1114584"/>
                  <a:gd name="connsiteY24" fmla="*/ 1024270 h 1970524"/>
                  <a:gd name="connsiteX25" fmla="*/ 291109 w 1114584"/>
                  <a:gd name="connsiteY25" fmla="*/ 1016795 h 1970524"/>
                  <a:gd name="connsiteX26" fmla="*/ 413195 w 1114584"/>
                  <a:gd name="connsiteY26" fmla="*/ 1089050 h 1970524"/>
                  <a:gd name="connsiteX27" fmla="*/ 497908 w 1114584"/>
                  <a:gd name="connsiteY27" fmla="*/ 1253493 h 1970524"/>
                  <a:gd name="connsiteX28" fmla="*/ 507874 w 1114584"/>
                  <a:gd name="connsiteY28" fmla="*/ 1460292 h 1970524"/>
                  <a:gd name="connsiteX29" fmla="*/ 465518 w 1114584"/>
                  <a:gd name="connsiteY29" fmla="*/ 1592344 h 1970524"/>
                  <a:gd name="connsiteX30" fmla="*/ 388280 w 1114584"/>
                  <a:gd name="connsiteY30" fmla="*/ 1657124 h 1970524"/>
                  <a:gd name="connsiteX31" fmla="*/ 328482 w 1114584"/>
                  <a:gd name="connsiteY31" fmla="*/ 1664599 h 1970524"/>
                  <a:gd name="connsiteX32" fmla="*/ 273668 w 1114584"/>
                  <a:gd name="connsiteY32" fmla="*/ 1647158 h 1970524"/>
                  <a:gd name="connsiteX33" fmla="*/ 226329 w 1114584"/>
                  <a:gd name="connsiteY33" fmla="*/ 1557462 h 1970524"/>
                  <a:gd name="connsiteX0" fmla="*/ 1036534 w 1036534"/>
                  <a:gd name="connsiteY0" fmla="*/ 881501 h 1970524"/>
                  <a:gd name="connsiteX1" fmla="*/ 952571 w 1036534"/>
                  <a:gd name="connsiteY1" fmla="*/ 328586 h 1970524"/>
                  <a:gd name="connsiteX2" fmla="*/ 550351 w 1036534"/>
                  <a:gd name="connsiteY2" fmla="*/ 1263 h 1970524"/>
                  <a:gd name="connsiteX3" fmla="*/ 575146 w 1036534"/>
                  <a:gd name="connsiteY3" fmla="*/ 217007 h 1970524"/>
                  <a:gd name="connsiteX4" fmla="*/ 527807 w 1036534"/>
                  <a:gd name="connsiteY4" fmla="*/ 254380 h 1970524"/>
                  <a:gd name="connsiteX5" fmla="*/ 495416 w 1036534"/>
                  <a:gd name="connsiteY5" fmla="*/ 344076 h 1970524"/>
                  <a:gd name="connsiteX6" fmla="*/ 490433 w 1036534"/>
                  <a:gd name="connsiteY6" fmla="*/ 436263 h 1970524"/>
                  <a:gd name="connsiteX7" fmla="*/ 515349 w 1036534"/>
                  <a:gd name="connsiteY7" fmla="*/ 610672 h 1970524"/>
                  <a:gd name="connsiteX8" fmla="*/ 585112 w 1036534"/>
                  <a:gd name="connsiteY8" fmla="*/ 807505 h 1970524"/>
                  <a:gd name="connsiteX9" fmla="*/ 694741 w 1036534"/>
                  <a:gd name="connsiteY9" fmla="*/ 1036728 h 1970524"/>
                  <a:gd name="connsiteX10" fmla="*/ 744572 w 1036534"/>
                  <a:gd name="connsiteY10" fmla="*/ 1221103 h 1970524"/>
                  <a:gd name="connsiteX11" fmla="*/ 754538 w 1036534"/>
                  <a:gd name="connsiteY11" fmla="*/ 1492682 h 1970524"/>
                  <a:gd name="connsiteX12" fmla="*/ 702215 w 1036534"/>
                  <a:gd name="connsiteY12" fmla="*/ 1741837 h 1970524"/>
                  <a:gd name="connsiteX13" fmla="*/ 570163 w 1036534"/>
                  <a:gd name="connsiteY13" fmla="*/ 1913754 h 1970524"/>
                  <a:gd name="connsiteX14" fmla="*/ 425653 w 1036534"/>
                  <a:gd name="connsiteY14" fmla="*/ 1966077 h 1970524"/>
                  <a:gd name="connsiteX15" fmla="*/ 298584 w 1036534"/>
                  <a:gd name="connsiteY15" fmla="*/ 1956111 h 1970524"/>
                  <a:gd name="connsiteX16" fmla="*/ 144107 w 1036534"/>
                  <a:gd name="connsiteY16" fmla="*/ 1863923 h 1970524"/>
                  <a:gd name="connsiteX17" fmla="*/ 49428 w 1036534"/>
                  <a:gd name="connsiteY17" fmla="*/ 1699481 h 1970524"/>
                  <a:gd name="connsiteX18" fmla="*/ 4580 w 1036534"/>
                  <a:gd name="connsiteY18" fmla="*/ 1525072 h 1970524"/>
                  <a:gd name="connsiteX19" fmla="*/ 4580 w 1036534"/>
                  <a:gd name="connsiteY19" fmla="*/ 1388037 h 1970524"/>
                  <a:gd name="connsiteX20" fmla="*/ 31988 w 1036534"/>
                  <a:gd name="connsiteY20" fmla="*/ 1226086 h 1970524"/>
                  <a:gd name="connsiteX21" fmla="*/ 64378 w 1036534"/>
                  <a:gd name="connsiteY21" fmla="*/ 1131407 h 1970524"/>
                  <a:gd name="connsiteX22" fmla="*/ 129158 w 1036534"/>
                  <a:gd name="connsiteY22" fmla="*/ 1056660 h 1970524"/>
                  <a:gd name="connsiteX23" fmla="*/ 191447 w 1036534"/>
                  <a:gd name="connsiteY23" fmla="*/ 1024270 h 1970524"/>
                  <a:gd name="connsiteX24" fmla="*/ 291109 w 1036534"/>
                  <a:gd name="connsiteY24" fmla="*/ 1016795 h 1970524"/>
                  <a:gd name="connsiteX25" fmla="*/ 413195 w 1036534"/>
                  <a:gd name="connsiteY25" fmla="*/ 1089050 h 1970524"/>
                  <a:gd name="connsiteX26" fmla="*/ 497908 w 1036534"/>
                  <a:gd name="connsiteY26" fmla="*/ 1253493 h 1970524"/>
                  <a:gd name="connsiteX27" fmla="*/ 507874 w 1036534"/>
                  <a:gd name="connsiteY27" fmla="*/ 1460292 h 1970524"/>
                  <a:gd name="connsiteX28" fmla="*/ 465518 w 1036534"/>
                  <a:gd name="connsiteY28" fmla="*/ 1592344 h 1970524"/>
                  <a:gd name="connsiteX29" fmla="*/ 388280 w 1036534"/>
                  <a:gd name="connsiteY29" fmla="*/ 1657124 h 1970524"/>
                  <a:gd name="connsiteX30" fmla="*/ 328482 w 1036534"/>
                  <a:gd name="connsiteY30" fmla="*/ 1664599 h 1970524"/>
                  <a:gd name="connsiteX31" fmla="*/ 273668 w 1036534"/>
                  <a:gd name="connsiteY31" fmla="*/ 1647158 h 1970524"/>
                  <a:gd name="connsiteX32" fmla="*/ 226329 w 1036534"/>
                  <a:gd name="connsiteY32" fmla="*/ 1557462 h 1970524"/>
                  <a:gd name="connsiteX0" fmla="*/ 1774664 w 1774664"/>
                  <a:gd name="connsiteY0" fmla="*/ 363708 h 1970524"/>
                  <a:gd name="connsiteX1" fmla="*/ 952571 w 1774664"/>
                  <a:gd name="connsiteY1" fmla="*/ 328586 h 1970524"/>
                  <a:gd name="connsiteX2" fmla="*/ 550351 w 1774664"/>
                  <a:gd name="connsiteY2" fmla="*/ 1263 h 1970524"/>
                  <a:gd name="connsiteX3" fmla="*/ 575146 w 1774664"/>
                  <a:gd name="connsiteY3" fmla="*/ 217007 h 1970524"/>
                  <a:gd name="connsiteX4" fmla="*/ 527807 w 1774664"/>
                  <a:gd name="connsiteY4" fmla="*/ 254380 h 1970524"/>
                  <a:gd name="connsiteX5" fmla="*/ 495416 w 1774664"/>
                  <a:gd name="connsiteY5" fmla="*/ 344076 h 1970524"/>
                  <a:gd name="connsiteX6" fmla="*/ 490433 w 1774664"/>
                  <a:gd name="connsiteY6" fmla="*/ 436263 h 1970524"/>
                  <a:gd name="connsiteX7" fmla="*/ 515349 w 1774664"/>
                  <a:gd name="connsiteY7" fmla="*/ 610672 h 1970524"/>
                  <a:gd name="connsiteX8" fmla="*/ 585112 w 1774664"/>
                  <a:gd name="connsiteY8" fmla="*/ 807505 h 1970524"/>
                  <a:gd name="connsiteX9" fmla="*/ 694741 w 1774664"/>
                  <a:gd name="connsiteY9" fmla="*/ 1036728 h 1970524"/>
                  <a:gd name="connsiteX10" fmla="*/ 744572 w 1774664"/>
                  <a:gd name="connsiteY10" fmla="*/ 1221103 h 1970524"/>
                  <a:gd name="connsiteX11" fmla="*/ 754538 w 1774664"/>
                  <a:gd name="connsiteY11" fmla="*/ 1492682 h 1970524"/>
                  <a:gd name="connsiteX12" fmla="*/ 702215 w 1774664"/>
                  <a:gd name="connsiteY12" fmla="*/ 1741837 h 1970524"/>
                  <a:gd name="connsiteX13" fmla="*/ 570163 w 1774664"/>
                  <a:gd name="connsiteY13" fmla="*/ 1913754 h 1970524"/>
                  <a:gd name="connsiteX14" fmla="*/ 425653 w 1774664"/>
                  <a:gd name="connsiteY14" fmla="*/ 1966077 h 1970524"/>
                  <a:gd name="connsiteX15" fmla="*/ 298584 w 1774664"/>
                  <a:gd name="connsiteY15" fmla="*/ 1956111 h 1970524"/>
                  <a:gd name="connsiteX16" fmla="*/ 144107 w 1774664"/>
                  <a:gd name="connsiteY16" fmla="*/ 1863923 h 1970524"/>
                  <a:gd name="connsiteX17" fmla="*/ 49428 w 1774664"/>
                  <a:gd name="connsiteY17" fmla="*/ 1699481 h 1970524"/>
                  <a:gd name="connsiteX18" fmla="*/ 4580 w 1774664"/>
                  <a:gd name="connsiteY18" fmla="*/ 1525072 h 1970524"/>
                  <a:gd name="connsiteX19" fmla="*/ 4580 w 1774664"/>
                  <a:gd name="connsiteY19" fmla="*/ 1388037 h 1970524"/>
                  <a:gd name="connsiteX20" fmla="*/ 31988 w 1774664"/>
                  <a:gd name="connsiteY20" fmla="*/ 1226086 h 1970524"/>
                  <a:gd name="connsiteX21" fmla="*/ 64378 w 1774664"/>
                  <a:gd name="connsiteY21" fmla="*/ 1131407 h 1970524"/>
                  <a:gd name="connsiteX22" fmla="*/ 129158 w 1774664"/>
                  <a:gd name="connsiteY22" fmla="*/ 1056660 h 1970524"/>
                  <a:gd name="connsiteX23" fmla="*/ 191447 w 1774664"/>
                  <a:gd name="connsiteY23" fmla="*/ 1024270 h 1970524"/>
                  <a:gd name="connsiteX24" fmla="*/ 291109 w 1774664"/>
                  <a:gd name="connsiteY24" fmla="*/ 1016795 h 1970524"/>
                  <a:gd name="connsiteX25" fmla="*/ 413195 w 1774664"/>
                  <a:gd name="connsiteY25" fmla="*/ 1089050 h 1970524"/>
                  <a:gd name="connsiteX26" fmla="*/ 497908 w 1774664"/>
                  <a:gd name="connsiteY26" fmla="*/ 1253493 h 1970524"/>
                  <a:gd name="connsiteX27" fmla="*/ 507874 w 1774664"/>
                  <a:gd name="connsiteY27" fmla="*/ 1460292 h 1970524"/>
                  <a:gd name="connsiteX28" fmla="*/ 465518 w 1774664"/>
                  <a:gd name="connsiteY28" fmla="*/ 1592344 h 1970524"/>
                  <a:gd name="connsiteX29" fmla="*/ 388280 w 1774664"/>
                  <a:gd name="connsiteY29" fmla="*/ 1657124 h 1970524"/>
                  <a:gd name="connsiteX30" fmla="*/ 328482 w 1774664"/>
                  <a:gd name="connsiteY30" fmla="*/ 1664599 h 1970524"/>
                  <a:gd name="connsiteX31" fmla="*/ 273668 w 1774664"/>
                  <a:gd name="connsiteY31" fmla="*/ 1647158 h 1970524"/>
                  <a:gd name="connsiteX32" fmla="*/ 226329 w 1774664"/>
                  <a:gd name="connsiteY32" fmla="*/ 1557462 h 1970524"/>
                  <a:gd name="connsiteX0" fmla="*/ 1774664 w 1774664"/>
                  <a:gd name="connsiteY0" fmla="*/ 523169 h 2129985"/>
                  <a:gd name="connsiteX1" fmla="*/ 1128840 w 1774664"/>
                  <a:gd name="connsiteY1" fmla="*/ 14322 h 2129985"/>
                  <a:gd name="connsiteX2" fmla="*/ 550351 w 1774664"/>
                  <a:gd name="connsiteY2" fmla="*/ 160724 h 2129985"/>
                  <a:gd name="connsiteX3" fmla="*/ 575146 w 1774664"/>
                  <a:gd name="connsiteY3" fmla="*/ 376468 h 2129985"/>
                  <a:gd name="connsiteX4" fmla="*/ 527807 w 1774664"/>
                  <a:gd name="connsiteY4" fmla="*/ 413841 h 2129985"/>
                  <a:gd name="connsiteX5" fmla="*/ 495416 w 1774664"/>
                  <a:gd name="connsiteY5" fmla="*/ 503537 h 2129985"/>
                  <a:gd name="connsiteX6" fmla="*/ 490433 w 1774664"/>
                  <a:gd name="connsiteY6" fmla="*/ 595724 h 2129985"/>
                  <a:gd name="connsiteX7" fmla="*/ 515349 w 1774664"/>
                  <a:gd name="connsiteY7" fmla="*/ 770133 h 2129985"/>
                  <a:gd name="connsiteX8" fmla="*/ 585112 w 1774664"/>
                  <a:gd name="connsiteY8" fmla="*/ 966966 h 2129985"/>
                  <a:gd name="connsiteX9" fmla="*/ 694741 w 1774664"/>
                  <a:gd name="connsiteY9" fmla="*/ 1196189 h 2129985"/>
                  <a:gd name="connsiteX10" fmla="*/ 744572 w 1774664"/>
                  <a:gd name="connsiteY10" fmla="*/ 1380564 h 2129985"/>
                  <a:gd name="connsiteX11" fmla="*/ 754538 w 1774664"/>
                  <a:gd name="connsiteY11" fmla="*/ 1652143 h 2129985"/>
                  <a:gd name="connsiteX12" fmla="*/ 702215 w 1774664"/>
                  <a:gd name="connsiteY12" fmla="*/ 1901298 h 2129985"/>
                  <a:gd name="connsiteX13" fmla="*/ 570163 w 1774664"/>
                  <a:gd name="connsiteY13" fmla="*/ 2073215 h 2129985"/>
                  <a:gd name="connsiteX14" fmla="*/ 425653 w 1774664"/>
                  <a:gd name="connsiteY14" fmla="*/ 2125538 h 2129985"/>
                  <a:gd name="connsiteX15" fmla="*/ 298584 w 1774664"/>
                  <a:gd name="connsiteY15" fmla="*/ 2115572 h 2129985"/>
                  <a:gd name="connsiteX16" fmla="*/ 144107 w 1774664"/>
                  <a:gd name="connsiteY16" fmla="*/ 2023384 h 2129985"/>
                  <a:gd name="connsiteX17" fmla="*/ 49428 w 1774664"/>
                  <a:gd name="connsiteY17" fmla="*/ 1858942 h 2129985"/>
                  <a:gd name="connsiteX18" fmla="*/ 4580 w 1774664"/>
                  <a:gd name="connsiteY18" fmla="*/ 1684533 h 2129985"/>
                  <a:gd name="connsiteX19" fmla="*/ 4580 w 1774664"/>
                  <a:gd name="connsiteY19" fmla="*/ 1547498 h 2129985"/>
                  <a:gd name="connsiteX20" fmla="*/ 31988 w 1774664"/>
                  <a:gd name="connsiteY20" fmla="*/ 1385547 h 2129985"/>
                  <a:gd name="connsiteX21" fmla="*/ 64378 w 1774664"/>
                  <a:gd name="connsiteY21" fmla="*/ 1290868 h 2129985"/>
                  <a:gd name="connsiteX22" fmla="*/ 129158 w 1774664"/>
                  <a:gd name="connsiteY22" fmla="*/ 1216121 h 2129985"/>
                  <a:gd name="connsiteX23" fmla="*/ 191447 w 1774664"/>
                  <a:gd name="connsiteY23" fmla="*/ 1183731 h 2129985"/>
                  <a:gd name="connsiteX24" fmla="*/ 291109 w 1774664"/>
                  <a:gd name="connsiteY24" fmla="*/ 1176256 h 2129985"/>
                  <a:gd name="connsiteX25" fmla="*/ 413195 w 1774664"/>
                  <a:gd name="connsiteY25" fmla="*/ 1248511 h 2129985"/>
                  <a:gd name="connsiteX26" fmla="*/ 497908 w 1774664"/>
                  <a:gd name="connsiteY26" fmla="*/ 1412954 h 2129985"/>
                  <a:gd name="connsiteX27" fmla="*/ 507874 w 1774664"/>
                  <a:gd name="connsiteY27" fmla="*/ 1619753 h 2129985"/>
                  <a:gd name="connsiteX28" fmla="*/ 465518 w 1774664"/>
                  <a:gd name="connsiteY28" fmla="*/ 1751805 h 2129985"/>
                  <a:gd name="connsiteX29" fmla="*/ 388280 w 1774664"/>
                  <a:gd name="connsiteY29" fmla="*/ 1816585 h 2129985"/>
                  <a:gd name="connsiteX30" fmla="*/ 328482 w 1774664"/>
                  <a:gd name="connsiteY30" fmla="*/ 1824060 h 2129985"/>
                  <a:gd name="connsiteX31" fmla="*/ 273668 w 1774664"/>
                  <a:gd name="connsiteY31" fmla="*/ 1806619 h 2129985"/>
                  <a:gd name="connsiteX32" fmla="*/ 226329 w 1774664"/>
                  <a:gd name="connsiteY32" fmla="*/ 1716923 h 2129985"/>
                  <a:gd name="connsiteX0" fmla="*/ 1774664 w 1774664"/>
                  <a:gd name="connsiteY0" fmla="*/ 522682 h 2129498"/>
                  <a:gd name="connsiteX1" fmla="*/ 1128840 w 1774664"/>
                  <a:gd name="connsiteY1" fmla="*/ 13835 h 2129498"/>
                  <a:gd name="connsiteX2" fmla="*/ 550351 w 1774664"/>
                  <a:gd name="connsiteY2" fmla="*/ 160237 h 2129498"/>
                  <a:gd name="connsiteX3" fmla="*/ 498028 w 1774664"/>
                  <a:gd name="connsiteY3" fmla="*/ 331914 h 2129498"/>
                  <a:gd name="connsiteX4" fmla="*/ 527807 w 1774664"/>
                  <a:gd name="connsiteY4" fmla="*/ 413354 h 2129498"/>
                  <a:gd name="connsiteX5" fmla="*/ 495416 w 1774664"/>
                  <a:gd name="connsiteY5" fmla="*/ 503050 h 2129498"/>
                  <a:gd name="connsiteX6" fmla="*/ 490433 w 1774664"/>
                  <a:gd name="connsiteY6" fmla="*/ 595237 h 2129498"/>
                  <a:gd name="connsiteX7" fmla="*/ 515349 w 1774664"/>
                  <a:gd name="connsiteY7" fmla="*/ 769646 h 2129498"/>
                  <a:gd name="connsiteX8" fmla="*/ 585112 w 1774664"/>
                  <a:gd name="connsiteY8" fmla="*/ 966479 h 2129498"/>
                  <a:gd name="connsiteX9" fmla="*/ 694741 w 1774664"/>
                  <a:gd name="connsiteY9" fmla="*/ 1195702 h 2129498"/>
                  <a:gd name="connsiteX10" fmla="*/ 744572 w 1774664"/>
                  <a:gd name="connsiteY10" fmla="*/ 1380077 h 2129498"/>
                  <a:gd name="connsiteX11" fmla="*/ 754538 w 1774664"/>
                  <a:gd name="connsiteY11" fmla="*/ 1651656 h 2129498"/>
                  <a:gd name="connsiteX12" fmla="*/ 702215 w 1774664"/>
                  <a:gd name="connsiteY12" fmla="*/ 1900811 h 2129498"/>
                  <a:gd name="connsiteX13" fmla="*/ 570163 w 1774664"/>
                  <a:gd name="connsiteY13" fmla="*/ 2072728 h 2129498"/>
                  <a:gd name="connsiteX14" fmla="*/ 425653 w 1774664"/>
                  <a:gd name="connsiteY14" fmla="*/ 2125051 h 2129498"/>
                  <a:gd name="connsiteX15" fmla="*/ 298584 w 1774664"/>
                  <a:gd name="connsiteY15" fmla="*/ 2115085 h 2129498"/>
                  <a:gd name="connsiteX16" fmla="*/ 144107 w 1774664"/>
                  <a:gd name="connsiteY16" fmla="*/ 2022897 h 2129498"/>
                  <a:gd name="connsiteX17" fmla="*/ 49428 w 1774664"/>
                  <a:gd name="connsiteY17" fmla="*/ 1858455 h 2129498"/>
                  <a:gd name="connsiteX18" fmla="*/ 4580 w 1774664"/>
                  <a:gd name="connsiteY18" fmla="*/ 1684046 h 2129498"/>
                  <a:gd name="connsiteX19" fmla="*/ 4580 w 1774664"/>
                  <a:gd name="connsiteY19" fmla="*/ 1547011 h 2129498"/>
                  <a:gd name="connsiteX20" fmla="*/ 31988 w 1774664"/>
                  <a:gd name="connsiteY20" fmla="*/ 1385060 h 2129498"/>
                  <a:gd name="connsiteX21" fmla="*/ 64378 w 1774664"/>
                  <a:gd name="connsiteY21" fmla="*/ 1290381 h 2129498"/>
                  <a:gd name="connsiteX22" fmla="*/ 129158 w 1774664"/>
                  <a:gd name="connsiteY22" fmla="*/ 1215634 h 2129498"/>
                  <a:gd name="connsiteX23" fmla="*/ 191447 w 1774664"/>
                  <a:gd name="connsiteY23" fmla="*/ 1183244 h 2129498"/>
                  <a:gd name="connsiteX24" fmla="*/ 291109 w 1774664"/>
                  <a:gd name="connsiteY24" fmla="*/ 1175769 h 2129498"/>
                  <a:gd name="connsiteX25" fmla="*/ 413195 w 1774664"/>
                  <a:gd name="connsiteY25" fmla="*/ 1248024 h 2129498"/>
                  <a:gd name="connsiteX26" fmla="*/ 497908 w 1774664"/>
                  <a:gd name="connsiteY26" fmla="*/ 1412467 h 2129498"/>
                  <a:gd name="connsiteX27" fmla="*/ 507874 w 1774664"/>
                  <a:gd name="connsiteY27" fmla="*/ 1619266 h 2129498"/>
                  <a:gd name="connsiteX28" fmla="*/ 465518 w 1774664"/>
                  <a:gd name="connsiteY28" fmla="*/ 1751318 h 2129498"/>
                  <a:gd name="connsiteX29" fmla="*/ 388280 w 1774664"/>
                  <a:gd name="connsiteY29" fmla="*/ 1816098 h 2129498"/>
                  <a:gd name="connsiteX30" fmla="*/ 328482 w 1774664"/>
                  <a:gd name="connsiteY30" fmla="*/ 1823573 h 2129498"/>
                  <a:gd name="connsiteX31" fmla="*/ 273668 w 1774664"/>
                  <a:gd name="connsiteY31" fmla="*/ 1806132 h 2129498"/>
                  <a:gd name="connsiteX32" fmla="*/ 226329 w 1774664"/>
                  <a:gd name="connsiteY32" fmla="*/ 1716436 h 2129498"/>
                  <a:gd name="connsiteX0" fmla="*/ 1895849 w 1895849"/>
                  <a:gd name="connsiteY0" fmla="*/ 19504 h 2540720"/>
                  <a:gd name="connsiteX1" fmla="*/ 1128840 w 1895849"/>
                  <a:gd name="connsiteY1" fmla="*/ 425057 h 2540720"/>
                  <a:gd name="connsiteX2" fmla="*/ 550351 w 1895849"/>
                  <a:gd name="connsiteY2" fmla="*/ 571459 h 2540720"/>
                  <a:gd name="connsiteX3" fmla="*/ 498028 w 1895849"/>
                  <a:gd name="connsiteY3" fmla="*/ 743136 h 2540720"/>
                  <a:gd name="connsiteX4" fmla="*/ 527807 w 1895849"/>
                  <a:gd name="connsiteY4" fmla="*/ 824576 h 2540720"/>
                  <a:gd name="connsiteX5" fmla="*/ 495416 w 1895849"/>
                  <a:gd name="connsiteY5" fmla="*/ 914272 h 2540720"/>
                  <a:gd name="connsiteX6" fmla="*/ 490433 w 1895849"/>
                  <a:gd name="connsiteY6" fmla="*/ 1006459 h 2540720"/>
                  <a:gd name="connsiteX7" fmla="*/ 515349 w 1895849"/>
                  <a:gd name="connsiteY7" fmla="*/ 1180868 h 2540720"/>
                  <a:gd name="connsiteX8" fmla="*/ 585112 w 1895849"/>
                  <a:gd name="connsiteY8" fmla="*/ 1377701 h 2540720"/>
                  <a:gd name="connsiteX9" fmla="*/ 694741 w 1895849"/>
                  <a:gd name="connsiteY9" fmla="*/ 1606924 h 2540720"/>
                  <a:gd name="connsiteX10" fmla="*/ 744572 w 1895849"/>
                  <a:gd name="connsiteY10" fmla="*/ 1791299 h 2540720"/>
                  <a:gd name="connsiteX11" fmla="*/ 754538 w 1895849"/>
                  <a:gd name="connsiteY11" fmla="*/ 2062878 h 2540720"/>
                  <a:gd name="connsiteX12" fmla="*/ 702215 w 1895849"/>
                  <a:gd name="connsiteY12" fmla="*/ 2312033 h 2540720"/>
                  <a:gd name="connsiteX13" fmla="*/ 570163 w 1895849"/>
                  <a:gd name="connsiteY13" fmla="*/ 2483950 h 2540720"/>
                  <a:gd name="connsiteX14" fmla="*/ 425653 w 1895849"/>
                  <a:gd name="connsiteY14" fmla="*/ 2536273 h 2540720"/>
                  <a:gd name="connsiteX15" fmla="*/ 298584 w 1895849"/>
                  <a:gd name="connsiteY15" fmla="*/ 2526307 h 2540720"/>
                  <a:gd name="connsiteX16" fmla="*/ 144107 w 1895849"/>
                  <a:gd name="connsiteY16" fmla="*/ 2434119 h 2540720"/>
                  <a:gd name="connsiteX17" fmla="*/ 49428 w 1895849"/>
                  <a:gd name="connsiteY17" fmla="*/ 2269677 h 2540720"/>
                  <a:gd name="connsiteX18" fmla="*/ 4580 w 1895849"/>
                  <a:gd name="connsiteY18" fmla="*/ 2095268 h 2540720"/>
                  <a:gd name="connsiteX19" fmla="*/ 4580 w 1895849"/>
                  <a:gd name="connsiteY19" fmla="*/ 1958233 h 2540720"/>
                  <a:gd name="connsiteX20" fmla="*/ 31988 w 1895849"/>
                  <a:gd name="connsiteY20" fmla="*/ 1796282 h 2540720"/>
                  <a:gd name="connsiteX21" fmla="*/ 64378 w 1895849"/>
                  <a:gd name="connsiteY21" fmla="*/ 1701603 h 2540720"/>
                  <a:gd name="connsiteX22" fmla="*/ 129158 w 1895849"/>
                  <a:gd name="connsiteY22" fmla="*/ 1626856 h 2540720"/>
                  <a:gd name="connsiteX23" fmla="*/ 191447 w 1895849"/>
                  <a:gd name="connsiteY23" fmla="*/ 1594466 h 2540720"/>
                  <a:gd name="connsiteX24" fmla="*/ 291109 w 1895849"/>
                  <a:gd name="connsiteY24" fmla="*/ 1586991 h 2540720"/>
                  <a:gd name="connsiteX25" fmla="*/ 413195 w 1895849"/>
                  <a:gd name="connsiteY25" fmla="*/ 1659246 h 2540720"/>
                  <a:gd name="connsiteX26" fmla="*/ 497908 w 1895849"/>
                  <a:gd name="connsiteY26" fmla="*/ 1823689 h 2540720"/>
                  <a:gd name="connsiteX27" fmla="*/ 507874 w 1895849"/>
                  <a:gd name="connsiteY27" fmla="*/ 2030488 h 2540720"/>
                  <a:gd name="connsiteX28" fmla="*/ 465518 w 1895849"/>
                  <a:gd name="connsiteY28" fmla="*/ 2162540 h 2540720"/>
                  <a:gd name="connsiteX29" fmla="*/ 388280 w 1895849"/>
                  <a:gd name="connsiteY29" fmla="*/ 2227320 h 2540720"/>
                  <a:gd name="connsiteX30" fmla="*/ 328482 w 1895849"/>
                  <a:gd name="connsiteY30" fmla="*/ 2234795 h 2540720"/>
                  <a:gd name="connsiteX31" fmla="*/ 273668 w 1895849"/>
                  <a:gd name="connsiteY31" fmla="*/ 2217354 h 2540720"/>
                  <a:gd name="connsiteX32" fmla="*/ 226329 w 1895849"/>
                  <a:gd name="connsiteY32" fmla="*/ 2127658 h 2540720"/>
                  <a:gd name="connsiteX0" fmla="*/ 1664495 w 1664495"/>
                  <a:gd name="connsiteY0" fmla="*/ 10369 h 3071412"/>
                  <a:gd name="connsiteX1" fmla="*/ 1128840 w 1664495"/>
                  <a:gd name="connsiteY1" fmla="*/ 955749 h 3071412"/>
                  <a:gd name="connsiteX2" fmla="*/ 550351 w 1664495"/>
                  <a:gd name="connsiteY2" fmla="*/ 1102151 h 3071412"/>
                  <a:gd name="connsiteX3" fmla="*/ 498028 w 1664495"/>
                  <a:gd name="connsiteY3" fmla="*/ 1273828 h 3071412"/>
                  <a:gd name="connsiteX4" fmla="*/ 527807 w 1664495"/>
                  <a:gd name="connsiteY4" fmla="*/ 1355268 h 3071412"/>
                  <a:gd name="connsiteX5" fmla="*/ 495416 w 1664495"/>
                  <a:gd name="connsiteY5" fmla="*/ 1444964 h 3071412"/>
                  <a:gd name="connsiteX6" fmla="*/ 490433 w 1664495"/>
                  <a:gd name="connsiteY6" fmla="*/ 1537151 h 3071412"/>
                  <a:gd name="connsiteX7" fmla="*/ 515349 w 1664495"/>
                  <a:gd name="connsiteY7" fmla="*/ 1711560 h 3071412"/>
                  <a:gd name="connsiteX8" fmla="*/ 585112 w 1664495"/>
                  <a:gd name="connsiteY8" fmla="*/ 1908393 h 3071412"/>
                  <a:gd name="connsiteX9" fmla="*/ 694741 w 1664495"/>
                  <a:gd name="connsiteY9" fmla="*/ 2137616 h 3071412"/>
                  <a:gd name="connsiteX10" fmla="*/ 744572 w 1664495"/>
                  <a:gd name="connsiteY10" fmla="*/ 2321991 h 3071412"/>
                  <a:gd name="connsiteX11" fmla="*/ 754538 w 1664495"/>
                  <a:gd name="connsiteY11" fmla="*/ 2593570 h 3071412"/>
                  <a:gd name="connsiteX12" fmla="*/ 702215 w 1664495"/>
                  <a:gd name="connsiteY12" fmla="*/ 2842725 h 3071412"/>
                  <a:gd name="connsiteX13" fmla="*/ 570163 w 1664495"/>
                  <a:gd name="connsiteY13" fmla="*/ 3014642 h 3071412"/>
                  <a:gd name="connsiteX14" fmla="*/ 425653 w 1664495"/>
                  <a:gd name="connsiteY14" fmla="*/ 3066965 h 3071412"/>
                  <a:gd name="connsiteX15" fmla="*/ 298584 w 1664495"/>
                  <a:gd name="connsiteY15" fmla="*/ 3056999 h 3071412"/>
                  <a:gd name="connsiteX16" fmla="*/ 144107 w 1664495"/>
                  <a:gd name="connsiteY16" fmla="*/ 2964811 h 3071412"/>
                  <a:gd name="connsiteX17" fmla="*/ 49428 w 1664495"/>
                  <a:gd name="connsiteY17" fmla="*/ 2800369 h 3071412"/>
                  <a:gd name="connsiteX18" fmla="*/ 4580 w 1664495"/>
                  <a:gd name="connsiteY18" fmla="*/ 2625960 h 3071412"/>
                  <a:gd name="connsiteX19" fmla="*/ 4580 w 1664495"/>
                  <a:gd name="connsiteY19" fmla="*/ 2488925 h 3071412"/>
                  <a:gd name="connsiteX20" fmla="*/ 31988 w 1664495"/>
                  <a:gd name="connsiteY20" fmla="*/ 2326974 h 3071412"/>
                  <a:gd name="connsiteX21" fmla="*/ 64378 w 1664495"/>
                  <a:gd name="connsiteY21" fmla="*/ 2232295 h 3071412"/>
                  <a:gd name="connsiteX22" fmla="*/ 129158 w 1664495"/>
                  <a:gd name="connsiteY22" fmla="*/ 2157548 h 3071412"/>
                  <a:gd name="connsiteX23" fmla="*/ 191447 w 1664495"/>
                  <a:gd name="connsiteY23" fmla="*/ 2125158 h 3071412"/>
                  <a:gd name="connsiteX24" fmla="*/ 291109 w 1664495"/>
                  <a:gd name="connsiteY24" fmla="*/ 2117683 h 3071412"/>
                  <a:gd name="connsiteX25" fmla="*/ 413195 w 1664495"/>
                  <a:gd name="connsiteY25" fmla="*/ 2189938 h 3071412"/>
                  <a:gd name="connsiteX26" fmla="*/ 497908 w 1664495"/>
                  <a:gd name="connsiteY26" fmla="*/ 2354381 h 3071412"/>
                  <a:gd name="connsiteX27" fmla="*/ 507874 w 1664495"/>
                  <a:gd name="connsiteY27" fmla="*/ 2561180 h 3071412"/>
                  <a:gd name="connsiteX28" fmla="*/ 465518 w 1664495"/>
                  <a:gd name="connsiteY28" fmla="*/ 2693232 h 3071412"/>
                  <a:gd name="connsiteX29" fmla="*/ 388280 w 1664495"/>
                  <a:gd name="connsiteY29" fmla="*/ 2758012 h 3071412"/>
                  <a:gd name="connsiteX30" fmla="*/ 328482 w 1664495"/>
                  <a:gd name="connsiteY30" fmla="*/ 2765487 h 3071412"/>
                  <a:gd name="connsiteX31" fmla="*/ 273668 w 1664495"/>
                  <a:gd name="connsiteY31" fmla="*/ 2748046 h 3071412"/>
                  <a:gd name="connsiteX32" fmla="*/ 226329 w 1664495"/>
                  <a:gd name="connsiteY32" fmla="*/ 2658350 h 3071412"/>
                  <a:gd name="connsiteX0" fmla="*/ 1664495 w 1664495"/>
                  <a:gd name="connsiteY0" fmla="*/ 14057 h 3075100"/>
                  <a:gd name="connsiteX1" fmla="*/ 886469 w 1664495"/>
                  <a:gd name="connsiteY1" fmla="*/ 706049 h 3075100"/>
                  <a:gd name="connsiteX2" fmla="*/ 550351 w 1664495"/>
                  <a:gd name="connsiteY2" fmla="*/ 1105839 h 3075100"/>
                  <a:gd name="connsiteX3" fmla="*/ 498028 w 1664495"/>
                  <a:gd name="connsiteY3" fmla="*/ 1277516 h 3075100"/>
                  <a:gd name="connsiteX4" fmla="*/ 527807 w 1664495"/>
                  <a:gd name="connsiteY4" fmla="*/ 1358956 h 3075100"/>
                  <a:gd name="connsiteX5" fmla="*/ 495416 w 1664495"/>
                  <a:gd name="connsiteY5" fmla="*/ 1448652 h 3075100"/>
                  <a:gd name="connsiteX6" fmla="*/ 490433 w 1664495"/>
                  <a:gd name="connsiteY6" fmla="*/ 1540839 h 3075100"/>
                  <a:gd name="connsiteX7" fmla="*/ 515349 w 1664495"/>
                  <a:gd name="connsiteY7" fmla="*/ 1715248 h 3075100"/>
                  <a:gd name="connsiteX8" fmla="*/ 585112 w 1664495"/>
                  <a:gd name="connsiteY8" fmla="*/ 1912081 h 3075100"/>
                  <a:gd name="connsiteX9" fmla="*/ 694741 w 1664495"/>
                  <a:gd name="connsiteY9" fmla="*/ 2141304 h 3075100"/>
                  <a:gd name="connsiteX10" fmla="*/ 744572 w 1664495"/>
                  <a:gd name="connsiteY10" fmla="*/ 2325679 h 3075100"/>
                  <a:gd name="connsiteX11" fmla="*/ 754538 w 1664495"/>
                  <a:gd name="connsiteY11" fmla="*/ 2597258 h 3075100"/>
                  <a:gd name="connsiteX12" fmla="*/ 702215 w 1664495"/>
                  <a:gd name="connsiteY12" fmla="*/ 2846413 h 3075100"/>
                  <a:gd name="connsiteX13" fmla="*/ 570163 w 1664495"/>
                  <a:gd name="connsiteY13" fmla="*/ 3018330 h 3075100"/>
                  <a:gd name="connsiteX14" fmla="*/ 425653 w 1664495"/>
                  <a:gd name="connsiteY14" fmla="*/ 3070653 h 3075100"/>
                  <a:gd name="connsiteX15" fmla="*/ 298584 w 1664495"/>
                  <a:gd name="connsiteY15" fmla="*/ 3060687 h 3075100"/>
                  <a:gd name="connsiteX16" fmla="*/ 144107 w 1664495"/>
                  <a:gd name="connsiteY16" fmla="*/ 2968499 h 3075100"/>
                  <a:gd name="connsiteX17" fmla="*/ 49428 w 1664495"/>
                  <a:gd name="connsiteY17" fmla="*/ 2804057 h 3075100"/>
                  <a:gd name="connsiteX18" fmla="*/ 4580 w 1664495"/>
                  <a:gd name="connsiteY18" fmla="*/ 2629648 h 3075100"/>
                  <a:gd name="connsiteX19" fmla="*/ 4580 w 1664495"/>
                  <a:gd name="connsiteY19" fmla="*/ 2492613 h 3075100"/>
                  <a:gd name="connsiteX20" fmla="*/ 31988 w 1664495"/>
                  <a:gd name="connsiteY20" fmla="*/ 2330662 h 3075100"/>
                  <a:gd name="connsiteX21" fmla="*/ 64378 w 1664495"/>
                  <a:gd name="connsiteY21" fmla="*/ 2235983 h 3075100"/>
                  <a:gd name="connsiteX22" fmla="*/ 129158 w 1664495"/>
                  <a:gd name="connsiteY22" fmla="*/ 2161236 h 3075100"/>
                  <a:gd name="connsiteX23" fmla="*/ 191447 w 1664495"/>
                  <a:gd name="connsiteY23" fmla="*/ 2128846 h 3075100"/>
                  <a:gd name="connsiteX24" fmla="*/ 291109 w 1664495"/>
                  <a:gd name="connsiteY24" fmla="*/ 2121371 h 3075100"/>
                  <a:gd name="connsiteX25" fmla="*/ 413195 w 1664495"/>
                  <a:gd name="connsiteY25" fmla="*/ 2193626 h 3075100"/>
                  <a:gd name="connsiteX26" fmla="*/ 497908 w 1664495"/>
                  <a:gd name="connsiteY26" fmla="*/ 2358069 h 3075100"/>
                  <a:gd name="connsiteX27" fmla="*/ 507874 w 1664495"/>
                  <a:gd name="connsiteY27" fmla="*/ 2564868 h 3075100"/>
                  <a:gd name="connsiteX28" fmla="*/ 465518 w 1664495"/>
                  <a:gd name="connsiteY28" fmla="*/ 2696920 h 3075100"/>
                  <a:gd name="connsiteX29" fmla="*/ 388280 w 1664495"/>
                  <a:gd name="connsiteY29" fmla="*/ 2761700 h 3075100"/>
                  <a:gd name="connsiteX30" fmla="*/ 328482 w 1664495"/>
                  <a:gd name="connsiteY30" fmla="*/ 2769175 h 3075100"/>
                  <a:gd name="connsiteX31" fmla="*/ 273668 w 1664495"/>
                  <a:gd name="connsiteY31" fmla="*/ 2751734 h 3075100"/>
                  <a:gd name="connsiteX32" fmla="*/ 226329 w 1664495"/>
                  <a:gd name="connsiteY32" fmla="*/ 2662038 h 3075100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8028 w 1620428"/>
                  <a:gd name="connsiteY3" fmla="*/ 1266684 h 3064268"/>
                  <a:gd name="connsiteX4" fmla="*/ 527807 w 1620428"/>
                  <a:gd name="connsiteY4" fmla="*/ 1348124 h 3064268"/>
                  <a:gd name="connsiteX5" fmla="*/ 495416 w 1620428"/>
                  <a:gd name="connsiteY5" fmla="*/ 1437820 h 3064268"/>
                  <a:gd name="connsiteX6" fmla="*/ 490433 w 1620428"/>
                  <a:gd name="connsiteY6" fmla="*/ 1530007 h 3064268"/>
                  <a:gd name="connsiteX7" fmla="*/ 515349 w 1620428"/>
                  <a:gd name="connsiteY7" fmla="*/ 1704416 h 3064268"/>
                  <a:gd name="connsiteX8" fmla="*/ 585112 w 1620428"/>
                  <a:gd name="connsiteY8" fmla="*/ 1901249 h 3064268"/>
                  <a:gd name="connsiteX9" fmla="*/ 694741 w 1620428"/>
                  <a:gd name="connsiteY9" fmla="*/ 2130472 h 3064268"/>
                  <a:gd name="connsiteX10" fmla="*/ 744572 w 1620428"/>
                  <a:gd name="connsiteY10" fmla="*/ 2314847 h 3064268"/>
                  <a:gd name="connsiteX11" fmla="*/ 754538 w 1620428"/>
                  <a:gd name="connsiteY11" fmla="*/ 2586426 h 3064268"/>
                  <a:gd name="connsiteX12" fmla="*/ 702215 w 1620428"/>
                  <a:gd name="connsiteY12" fmla="*/ 2835581 h 3064268"/>
                  <a:gd name="connsiteX13" fmla="*/ 570163 w 1620428"/>
                  <a:gd name="connsiteY13" fmla="*/ 3007498 h 3064268"/>
                  <a:gd name="connsiteX14" fmla="*/ 425653 w 1620428"/>
                  <a:gd name="connsiteY14" fmla="*/ 3059821 h 3064268"/>
                  <a:gd name="connsiteX15" fmla="*/ 298584 w 1620428"/>
                  <a:gd name="connsiteY15" fmla="*/ 3049855 h 3064268"/>
                  <a:gd name="connsiteX16" fmla="*/ 144107 w 1620428"/>
                  <a:gd name="connsiteY16" fmla="*/ 2957667 h 3064268"/>
                  <a:gd name="connsiteX17" fmla="*/ 49428 w 1620428"/>
                  <a:gd name="connsiteY17" fmla="*/ 2793225 h 3064268"/>
                  <a:gd name="connsiteX18" fmla="*/ 4580 w 1620428"/>
                  <a:gd name="connsiteY18" fmla="*/ 2618816 h 3064268"/>
                  <a:gd name="connsiteX19" fmla="*/ 4580 w 1620428"/>
                  <a:gd name="connsiteY19" fmla="*/ 2481781 h 3064268"/>
                  <a:gd name="connsiteX20" fmla="*/ 31988 w 1620428"/>
                  <a:gd name="connsiteY20" fmla="*/ 2319830 h 3064268"/>
                  <a:gd name="connsiteX21" fmla="*/ 64378 w 1620428"/>
                  <a:gd name="connsiteY21" fmla="*/ 2225151 h 3064268"/>
                  <a:gd name="connsiteX22" fmla="*/ 129158 w 1620428"/>
                  <a:gd name="connsiteY22" fmla="*/ 2150404 h 3064268"/>
                  <a:gd name="connsiteX23" fmla="*/ 191447 w 1620428"/>
                  <a:gd name="connsiteY23" fmla="*/ 2118014 h 3064268"/>
                  <a:gd name="connsiteX24" fmla="*/ 291109 w 1620428"/>
                  <a:gd name="connsiteY24" fmla="*/ 2110539 h 3064268"/>
                  <a:gd name="connsiteX25" fmla="*/ 413195 w 1620428"/>
                  <a:gd name="connsiteY25" fmla="*/ 2182794 h 3064268"/>
                  <a:gd name="connsiteX26" fmla="*/ 497908 w 1620428"/>
                  <a:gd name="connsiteY26" fmla="*/ 2347237 h 3064268"/>
                  <a:gd name="connsiteX27" fmla="*/ 507874 w 1620428"/>
                  <a:gd name="connsiteY27" fmla="*/ 2554036 h 3064268"/>
                  <a:gd name="connsiteX28" fmla="*/ 465518 w 1620428"/>
                  <a:gd name="connsiteY28" fmla="*/ 2686088 h 3064268"/>
                  <a:gd name="connsiteX29" fmla="*/ 388280 w 1620428"/>
                  <a:gd name="connsiteY29" fmla="*/ 2750868 h 3064268"/>
                  <a:gd name="connsiteX30" fmla="*/ 328482 w 1620428"/>
                  <a:gd name="connsiteY30" fmla="*/ 2758343 h 3064268"/>
                  <a:gd name="connsiteX31" fmla="*/ 273668 w 1620428"/>
                  <a:gd name="connsiteY31" fmla="*/ 2740902 h 3064268"/>
                  <a:gd name="connsiteX32" fmla="*/ 226329 w 1620428"/>
                  <a:gd name="connsiteY32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5416 w 1620428"/>
                  <a:gd name="connsiteY4" fmla="*/ 1437820 h 3064268"/>
                  <a:gd name="connsiteX5" fmla="*/ 490433 w 1620428"/>
                  <a:gd name="connsiteY5" fmla="*/ 1530007 h 3064268"/>
                  <a:gd name="connsiteX6" fmla="*/ 515349 w 1620428"/>
                  <a:gd name="connsiteY6" fmla="*/ 1704416 h 3064268"/>
                  <a:gd name="connsiteX7" fmla="*/ 585112 w 1620428"/>
                  <a:gd name="connsiteY7" fmla="*/ 1901249 h 3064268"/>
                  <a:gd name="connsiteX8" fmla="*/ 694741 w 1620428"/>
                  <a:gd name="connsiteY8" fmla="*/ 2130472 h 3064268"/>
                  <a:gd name="connsiteX9" fmla="*/ 744572 w 1620428"/>
                  <a:gd name="connsiteY9" fmla="*/ 2314847 h 3064268"/>
                  <a:gd name="connsiteX10" fmla="*/ 754538 w 1620428"/>
                  <a:gd name="connsiteY10" fmla="*/ 2586426 h 3064268"/>
                  <a:gd name="connsiteX11" fmla="*/ 702215 w 1620428"/>
                  <a:gd name="connsiteY11" fmla="*/ 2835581 h 3064268"/>
                  <a:gd name="connsiteX12" fmla="*/ 570163 w 1620428"/>
                  <a:gd name="connsiteY12" fmla="*/ 3007498 h 3064268"/>
                  <a:gd name="connsiteX13" fmla="*/ 425653 w 1620428"/>
                  <a:gd name="connsiteY13" fmla="*/ 3059821 h 3064268"/>
                  <a:gd name="connsiteX14" fmla="*/ 298584 w 1620428"/>
                  <a:gd name="connsiteY14" fmla="*/ 3049855 h 3064268"/>
                  <a:gd name="connsiteX15" fmla="*/ 144107 w 1620428"/>
                  <a:gd name="connsiteY15" fmla="*/ 2957667 h 3064268"/>
                  <a:gd name="connsiteX16" fmla="*/ 49428 w 1620428"/>
                  <a:gd name="connsiteY16" fmla="*/ 2793225 h 3064268"/>
                  <a:gd name="connsiteX17" fmla="*/ 4580 w 1620428"/>
                  <a:gd name="connsiteY17" fmla="*/ 2618816 h 3064268"/>
                  <a:gd name="connsiteX18" fmla="*/ 4580 w 1620428"/>
                  <a:gd name="connsiteY18" fmla="*/ 2481781 h 3064268"/>
                  <a:gd name="connsiteX19" fmla="*/ 31988 w 1620428"/>
                  <a:gd name="connsiteY19" fmla="*/ 2319830 h 3064268"/>
                  <a:gd name="connsiteX20" fmla="*/ 64378 w 1620428"/>
                  <a:gd name="connsiteY20" fmla="*/ 2225151 h 3064268"/>
                  <a:gd name="connsiteX21" fmla="*/ 129158 w 1620428"/>
                  <a:gd name="connsiteY21" fmla="*/ 2150404 h 3064268"/>
                  <a:gd name="connsiteX22" fmla="*/ 191447 w 1620428"/>
                  <a:gd name="connsiteY22" fmla="*/ 2118014 h 3064268"/>
                  <a:gd name="connsiteX23" fmla="*/ 291109 w 1620428"/>
                  <a:gd name="connsiteY23" fmla="*/ 2110539 h 3064268"/>
                  <a:gd name="connsiteX24" fmla="*/ 413195 w 1620428"/>
                  <a:gd name="connsiteY24" fmla="*/ 2182794 h 3064268"/>
                  <a:gd name="connsiteX25" fmla="*/ 497908 w 1620428"/>
                  <a:gd name="connsiteY25" fmla="*/ 2347237 h 3064268"/>
                  <a:gd name="connsiteX26" fmla="*/ 507874 w 1620428"/>
                  <a:gd name="connsiteY26" fmla="*/ 2554036 h 3064268"/>
                  <a:gd name="connsiteX27" fmla="*/ 465518 w 1620428"/>
                  <a:gd name="connsiteY27" fmla="*/ 2686088 h 3064268"/>
                  <a:gd name="connsiteX28" fmla="*/ 388280 w 1620428"/>
                  <a:gd name="connsiteY28" fmla="*/ 2750868 h 3064268"/>
                  <a:gd name="connsiteX29" fmla="*/ 328482 w 1620428"/>
                  <a:gd name="connsiteY29" fmla="*/ 2758343 h 3064268"/>
                  <a:gd name="connsiteX30" fmla="*/ 273668 w 1620428"/>
                  <a:gd name="connsiteY30" fmla="*/ 2740902 h 3064268"/>
                  <a:gd name="connsiteX31" fmla="*/ 226329 w 1620428"/>
                  <a:gd name="connsiteY31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0433 w 1620428"/>
                  <a:gd name="connsiteY4" fmla="*/ 1530007 h 3064268"/>
                  <a:gd name="connsiteX5" fmla="*/ 515349 w 1620428"/>
                  <a:gd name="connsiteY5" fmla="*/ 1704416 h 3064268"/>
                  <a:gd name="connsiteX6" fmla="*/ 585112 w 1620428"/>
                  <a:gd name="connsiteY6" fmla="*/ 1901249 h 3064268"/>
                  <a:gd name="connsiteX7" fmla="*/ 694741 w 1620428"/>
                  <a:gd name="connsiteY7" fmla="*/ 2130472 h 3064268"/>
                  <a:gd name="connsiteX8" fmla="*/ 744572 w 1620428"/>
                  <a:gd name="connsiteY8" fmla="*/ 2314847 h 3064268"/>
                  <a:gd name="connsiteX9" fmla="*/ 754538 w 1620428"/>
                  <a:gd name="connsiteY9" fmla="*/ 2586426 h 3064268"/>
                  <a:gd name="connsiteX10" fmla="*/ 702215 w 1620428"/>
                  <a:gd name="connsiteY10" fmla="*/ 2835581 h 3064268"/>
                  <a:gd name="connsiteX11" fmla="*/ 570163 w 1620428"/>
                  <a:gd name="connsiteY11" fmla="*/ 3007498 h 3064268"/>
                  <a:gd name="connsiteX12" fmla="*/ 425653 w 1620428"/>
                  <a:gd name="connsiteY12" fmla="*/ 3059821 h 3064268"/>
                  <a:gd name="connsiteX13" fmla="*/ 298584 w 1620428"/>
                  <a:gd name="connsiteY13" fmla="*/ 3049855 h 3064268"/>
                  <a:gd name="connsiteX14" fmla="*/ 144107 w 1620428"/>
                  <a:gd name="connsiteY14" fmla="*/ 2957667 h 3064268"/>
                  <a:gd name="connsiteX15" fmla="*/ 49428 w 1620428"/>
                  <a:gd name="connsiteY15" fmla="*/ 2793225 h 3064268"/>
                  <a:gd name="connsiteX16" fmla="*/ 4580 w 1620428"/>
                  <a:gd name="connsiteY16" fmla="*/ 2618816 h 3064268"/>
                  <a:gd name="connsiteX17" fmla="*/ 4580 w 1620428"/>
                  <a:gd name="connsiteY17" fmla="*/ 2481781 h 3064268"/>
                  <a:gd name="connsiteX18" fmla="*/ 31988 w 1620428"/>
                  <a:gd name="connsiteY18" fmla="*/ 2319830 h 3064268"/>
                  <a:gd name="connsiteX19" fmla="*/ 64378 w 1620428"/>
                  <a:gd name="connsiteY19" fmla="*/ 2225151 h 3064268"/>
                  <a:gd name="connsiteX20" fmla="*/ 129158 w 1620428"/>
                  <a:gd name="connsiteY20" fmla="*/ 2150404 h 3064268"/>
                  <a:gd name="connsiteX21" fmla="*/ 191447 w 1620428"/>
                  <a:gd name="connsiteY21" fmla="*/ 2118014 h 3064268"/>
                  <a:gd name="connsiteX22" fmla="*/ 291109 w 1620428"/>
                  <a:gd name="connsiteY22" fmla="*/ 2110539 h 3064268"/>
                  <a:gd name="connsiteX23" fmla="*/ 413195 w 1620428"/>
                  <a:gd name="connsiteY23" fmla="*/ 2182794 h 3064268"/>
                  <a:gd name="connsiteX24" fmla="*/ 497908 w 1620428"/>
                  <a:gd name="connsiteY24" fmla="*/ 2347237 h 3064268"/>
                  <a:gd name="connsiteX25" fmla="*/ 507874 w 1620428"/>
                  <a:gd name="connsiteY25" fmla="*/ 2554036 h 3064268"/>
                  <a:gd name="connsiteX26" fmla="*/ 465518 w 1620428"/>
                  <a:gd name="connsiteY26" fmla="*/ 2686088 h 3064268"/>
                  <a:gd name="connsiteX27" fmla="*/ 388280 w 1620428"/>
                  <a:gd name="connsiteY27" fmla="*/ 2750868 h 3064268"/>
                  <a:gd name="connsiteX28" fmla="*/ 328482 w 1620428"/>
                  <a:gd name="connsiteY28" fmla="*/ 2758343 h 3064268"/>
                  <a:gd name="connsiteX29" fmla="*/ 273668 w 1620428"/>
                  <a:gd name="connsiteY29" fmla="*/ 2740902 h 3064268"/>
                  <a:gd name="connsiteX30" fmla="*/ 226329 w 1620428"/>
                  <a:gd name="connsiteY30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515349 w 1620428"/>
                  <a:gd name="connsiteY4" fmla="*/ 1704416 h 3064268"/>
                  <a:gd name="connsiteX5" fmla="*/ 585112 w 1620428"/>
                  <a:gd name="connsiteY5" fmla="*/ 1901249 h 3064268"/>
                  <a:gd name="connsiteX6" fmla="*/ 694741 w 1620428"/>
                  <a:gd name="connsiteY6" fmla="*/ 2130472 h 3064268"/>
                  <a:gd name="connsiteX7" fmla="*/ 744572 w 1620428"/>
                  <a:gd name="connsiteY7" fmla="*/ 2314847 h 3064268"/>
                  <a:gd name="connsiteX8" fmla="*/ 754538 w 1620428"/>
                  <a:gd name="connsiteY8" fmla="*/ 2586426 h 3064268"/>
                  <a:gd name="connsiteX9" fmla="*/ 702215 w 1620428"/>
                  <a:gd name="connsiteY9" fmla="*/ 2835581 h 3064268"/>
                  <a:gd name="connsiteX10" fmla="*/ 570163 w 1620428"/>
                  <a:gd name="connsiteY10" fmla="*/ 3007498 h 3064268"/>
                  <a:gd name="connsiteX11" fmla="*/ 425653 w 1620428"/>
                  <a:gd name="connsiteY11" fmla="*/ 3059821 h 3064268"/>
                  <a:gd name="connsiteX12" fmla="*/ 298584 w 1620428"/>
                  <a:gd name="connsiteY12" fmla="*/ 3049855 h 3064268"/>
                  <a:gd name="connsiteX13" fmla="*/ 144107 w 1620428"/>
                  <a:gd name="connsiteY13" fmla="*/ 2957667 h 3064268"/>
                  <a:gd name="connsiteX14" fmla="*/ 49428 w 1620428"/>
                  <a:gd name="connsiteY14" fmla="*/ 2793225 h 3064268"/>
                  <a:gd name="connsiteX15" fmla="*/ 4580 w 1620428"/>
                  <a:gd name="connsiteY15" fmla="*/ 2618816 h 3064268"/>
                  <a:gd name="connsiteX16" fmla="*/ 4580 w 1620428"/>
                  <a:gd name="connsiteY16" fmla="*/ 2481781 h 3064268"/>
                  <a:gd name="connsiteX17" fmla="*/ 31988 w 1620428"/>
                  <a:gd name="connsiteY17" fmla="*/ 2319830 h 3064268"/>
                  <a:gd name="connsiteX18" fmla="*/ 64378 w 1620428"/>
                  <a:gd name="connsiteY18" fmla="*/ 2225151 h 3064268"/>
                  <a:gd name="connsiteX19" fmla="*/ 129158 w 1620428"/>
                  <a:gd name="connsiteY19" fmla="*/ 2150404 h 3064268"/>
                  <a:gd name="connsiteX20" fmla="*/ 191447 w 1620428"/>
                  <a:gd name="connsiteY20" fmla="*/ 2118014 h 3064268"/>
                  <a:gd name="connsiteX21" fmla="*/ 291109 w 1620428"/>
                  <a:gd name="connsiteY21" fmla="*/ 2110539 h 3064268"/>
                  <a:gd name="connsiteX22" fmla="*/ 413195 w 1620428"/>
                  <a:gd name="connsiteY22" fmla="*/ 2182794 h 3064268"/>
                  <a:gd name="connsiteX23" fmla="*/ 497908 w 1620428"/>
                  <a:gd name="connsiteY23" fmla="*/ 2347237 h 3064268"/>
                  <a:gd name="connsiteX24" fmla="*/ 507874 w 1620428"/>
                  <a:gd name="connsiteY24" fmla="*/ 2554036 h 3064268"/>
                  <a:gd name="connsiteX25" fmla="*/ 465518 w 1620428"/>
                  <a:gd name="connsiteY25" fmla="*/ 2686088 h 3064268"/>
                  <a:gd name="connsiteX26" fmla="*/ 388280 w 1620428"/>
                  <a:gd name="connsiteY26" fmla="*/ 2750868 h 3064268"/>
                  <a:gd name="connsiteX27" fmla="*/ 328482 w 1620428"/>
                  <a:gd name="connsiteY27" fmla="*/ 2758343 h 3064268"/>
                  <a:gd name="connsiteX28" fmla="*/ 273668 w 1620428"/>
                  <a:gd name="connsiteY28" fmla="*/ 2740902 h 3064268"/>
                  <a:gd name="connsiteX29" fmla="*/ 226329 w 1620428"/>
                  <a:gd name="connsiteY29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15349 w 1620428"/>
                  <a:gd name="connsiteY3" fmla="*/ 170441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3315 w 1620428"/>
                  <a:gd name="connsiteY3" fmla="*/ 156119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620428" h="3064268">
                    <a:moveTo>
                      <a:pt x="1620428" y="14242"/>
                    </a:moveTo>
                    <a:cubicBezTo>
                      <a:pt x="1602936" y="-100948"/>
                      <a:pt x="1064815" y="515090"/>
                      <a:pt x="886469" y="695217"/>
                    </a:cubicBezTo>
                    <a:cubicBezTo>
                      <a:pt x="708123" y="875344"/>
                      <a:pt x="615877" y="950677"/>
                      <a:pt x="550351" y="1095007"/>
                    </a:cubicBezTo>
                    <a:cubicBezTo>
                      <a:pt x="484825" y="1239337"/>
                      <a:pt x="487522" y="1426822"/>
                      <a:pt x="493315" y="1561196"/>
                    </a:cubicBezTo>
                    <a:cubicBezTo>
                      <a:pt x="499108" y="1695570"/>
                      <a:pt x="551541" y="1806370"/>
                      <a:pt x="585112" y="1901249"/>
                    </a:cubicBezTo>
                    <a:cubicBezTo>
                      <a:pt x="618683" y="1996128"/>
                      <a:pt x="668164" y="2061539"/>
                      <a:pt x="694741" y="2130472"/>
                    </a:cubicBezTo>
                    <a:cubicBezTo>
                      <a:pt x="721318" y="2199405"/>
                      <a:pt x="734606" y="2238855"/>
                      <a:pt x="744572" y="2314847"/>
                    </a:cubicBezTo>
                    <a:cubicBezTo>
                      <a:pt x="754538" y="2390839"/>
                      <a:pt x="761598" y="2499637"/>
                      <a:pt x="754538" y="2586426"/>
                    </a:cubicBezTo>
                    <a:cubicBezTo>
                      <a:pt x="747478" y="2673215"/>
                      <a:pt x="732944" y="2765402"/>
                      <a:pt x="702215" y="2835581"/>
                    </a:cubicBezTo>
                    <a:cubicBezTo>
                      <a:pt x="671486" y="2905760"/>
                      <a:pt x="616257" y="2970125"/>
                      <a:pt x="570163" y="3007498"/>
                    </a:cubicBezTo>
                    <a:cubicBezTo>
                      <a:pt x="524069" y="3044871"/>
                      <a:pt x="470916" y="3052762"/>
                      <a:pt x="425653" y="3059821"/>
                    </a:cubicBezTo>
                    <a:cubicBezTo>
                      <a:pt x="380390" y="3066880"/>
                      <a:pt x="345508" y="3066881"/>
                      <a:pt x="298584" y="3049855"/>
                    </a:cubicBezTo>
                    <a:cubicBezTo>
                      <a:pt x="251660" y="3032829"/>
                      <a:pt x="185633" y="3000439"/>
                      <a:pt x="144107" y="2957667"/>
                    </a:cubicBezTo>
                    <a:cubicBezTo>
                      <a:pt x="102581" y="2914895"/>
                      <a:pt x="72682" y="2849700"/>
                      <a:pt x="49428" y="2793225"/>
                    </a:cubicBezTo>
                    <a:cubicBezTo>
                      <a:pt x="26174" y="2736750"/>
                      <a:pt x="12055" y="2670723"/>
                      <a:pt x="4580" y="2618816"/>
                    </a:cubicBezTo>
                    <a:cubicBezTo>
                      <a:pt x="-2895" y="2566909"/>
                      <a:pt x="12" y="2531612"/>
                      <a:pt x="4580" y="2481781"/>
                    </a:cubicBezTo>
                    <a:cubicBezTo>
                      <a:pt x="9148" y="2431950"/>
                      <a:pt x="22022" y="2362602"/>
                      <a:pt x="31988" y="2319830"/>
                    </a:cubicBezTo>
                    <a:cubicBezTo>
                      <a:pt x="41954" y="2277058"/>
                      <a:pt x="48183" y="2253389"/>
                      <a:pt x="64378" y="2225151"/>
                    </a:cubicBezTo>
                    <a:cubicBezTo>
                      <a:pt x="80573" y="2196913"/>
                      <a:pt x="107980" y="2168260"/>
                      <a:pt x="129158" y="2150404"/>
                    </a:cubicBezTo>
                    <a:cubicBezTo>
                      <a:pt x="150336" y="2132548"/>
                      <a:pt x="164455" y="2124658"/>
                      <a:pt x="191447" y="2118014"/>
                    </a:cubicBezTo>
                    <a:cubicBezTo>
                      <a:pt x="218439" y="2111370"/>
                      <a:pt x="254151" y="2099742"/>
                      <a:pt x="291109" y="2110539"/>
                    </a:cubicBezTo>
                    <a:cubicBezTo>
                      <a:pt x="328067" y="2121336"/>
                      <a:pt x="378728" y="2143344"/>
                      <a:pt x="413195" y="2182794"/>
                    </a:cubicBezTo>
                    <a:cubicBezTo>
                      <a:pt x="447662" y="2222244"/>
                      <a:pt x="482128" y="2285363"/>
                      <a:pt x="497908" y="2347237"/>
                    </a:cubicBezTo>
                    <a:cubicBezTo>
                      <a:pt x="513688" y="2409111"/>
                      <a:pt x="513272" y="2497561"/>
                      <a:pt x="507874" y="2554036"/>
                    </a:cubicBezTo>
                    <a:cubicBezTo>
                      <a:pt x="502476" y="2610511"/>
                      <a:pt x="485450" y="2653283"/>
                      <a:pt x="465518" y="2686088"/>
                    </a:cubicBezTo>
                    <a:cubicBezTo>
                      <a:pt x="445586" y="2718893"/>
                      <a:pt x="411119" y="2738826"/>
                      <a:pt x="388280" y="2750868"/>
                    </a:cubicBezTo>
                    <a:cubicBezTo>
                      <a:pt x="365441" y="2762910"/>
                      <a:pt x="347584" y="2760004"/>
                      <a:pt x="328482" y="2758343"/>
                    </a:cubicBezTo>
                    <a:cubicBezTo>
                      <a:pt x="309380" y="2756682"/>
                      <a:pt x="290693" y="2758758"/>
                      <a:pt x="273668" y="2740902"/>
                    </a:cubicBezTo>
                    <a:cubicBezTo>
                      <a:pt x="256643" y="2723046"/>
                      <a:pt x="241486" y="2687126"/>
                      <a:pt x="226329" y="2651206"/>
                    </a:cubicBezTo>
                  </a:path>
                </a:pathLst>
              </a:custGeom>
              <a:noFill/>
              <a:ln w="76200" cap="flat" cmpd="sng" algn="ctr">
                <a:solidFill>
                  <a:srgbClr val="3891A7">
                    <a:shade val="50000"/>
                  </a:srgbClr>
                </a:solidFill>
                <a:prstDash val="solid"/>
              </a:ln>
              <a:effectLst/>
              <a:scene3d>
                <a:camera prst="orthographicFront"/>
                <a:lightRig rig="flat" dir="t"/>
              </a:scene3d>
              <a:sp3d>
                <a:bevelT w="419100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6" name="5 Grupo"/>
            <p:cNvGrpSpPr/>
            <p:nvPr/>
          </p:nvGrpSpPr>
          <p:grpSpPr>
            <a:xfrm flipH="1">
              <a:off x="43512" y="3999952"/>
              <a:ext cx="3070023" cy="2052476"/>
              <a:chOff x="540425" y="4523523"/>
              <a:chExt cx="3070023" cy="2052476"/>
            </a:xfrm>
          </p:grpSpPr>
          <p:sp>
            <p:nvSpPr>
              <p:cNvPr id="7" name="6 Forma libre"/>
              <p:cNvSpPr/>
              <p:nvPr/>
            </p:nvSpPr>
            <p:spPr>
              <a:xfrm rot="5203024">
                <a:off x="1262345" y="4233651"/>
                <a:ext cx="1620428" cy="3064268"/>
              </a:xfrm>
              <a:custGeom>
                <a:avLst/>
                <a:gdLst>
                  <a:gd name="connsiteX0" fmla="*/ 639927 w 812047"/>
                  <a:gd name="connsiteY0" fmla="*/ 429135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12047"/>
                  <a:gd name="connsiteY0" fmla="*/ 594388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23245"/>
                  <a:gd name="connsiteY0" fmla="*/ 594388 h 1771546"/>
                  <a:gd name="connsiteX1" fmla="*/ 822351 w 823245"/>
                  <a:gd name="connsiteY1" fmla="*/ 519101 h 1771546"/>
                  <a:gd name="connsiteX2" fmla="*/ 762013 w 823245"/>
                  <a:gd name="connsiteY2" fmla="*/ 436610 h 1771546"/>
                  <a:gd name="connsiteX3" fmla="*/ 804369 w 823245"/>
                  <a:gd name="connsiteY3" fmla="*/ 351897 h 1771546"/>
                  <a:gd name="connsiteX4" fmla="*/ 809352 w 823245"/>
                  <a:gd name="connsiteY4" fmla="*/ 239777 h 1771546"/>
                  <a:gd name="connsiteX5" fmla="*/ 774470 w 823245"/>
                  <a:gd name="connsiteY5" fmla="*/ 112708 h 1771546"/>
                  <a:gd name="connsiteX6" fmla="*/ 734606 w 823245"/>
                  <a:gd name="connsiteY6" fmla="*/ 45436 h 1771546"/>
                  <a:gd name="connsiteX7" fmla="*/ 687266 w 823245"/>
                  <a:gd name="connsiteY7" fmla="*/ 8062 h 1771546"/>
                  <a:gd name="connsiteX8" fmla="*/ 627469 w 823245"/>
                  <a:gd name="connsiteY8" fmla="*/ 588 h 1771546"/>
                  <a:gd name="connsiteX9" fmla="*/ 575146 w 823245"/>
                  <a:gd name="connsiteY9" fmla="*/ 18029 h 1771546"/>
                  <a:gd name="connsiteX10" fmla="*/ 527807 w 823245"/>
                  <a:gd name="connsiteY10" fmla="*/ 55402 h 1771546"/>
                  <a:gd name="connsiteX11" fmla="*/ 495416 w 823245"/>
                  <a:gd name="connsiteY11" fmla="*/ 145098 h 1771546"/>
                  <a:gd name="connsiteX12" fmla="*/ 490433 w 823245"/>
                  <a:gd name="connsiteY12" fmla="*/ 237285 h 1771546"/>
                  <a:gd name="connsiteX13" fmla="*/ 515349 w 823245"/>
                  <a:gd name="connsiteY13" fmla="*/ 411694 h 1771546"/>
                  <a:gd name="connsiteX14" fmla="*/ 585112 w 823245"/>
                  <a:gd name="connsiteY14" fmla="*/ 608527 h 1771546"/>
                  <a:gd name="connsiteX15" fmla="*/ 694741 w 823245"/>
                  <a:gd name="connsiteY15" fmla="*/ 837750 h 1771546"/>
                  <a:gd name="connsiteX16" fmla="*/ 744572 w 823245"/>
                  <a:gd name="connsiteY16" fmla="*/ 1022125 h 1771546"/>
                  <a:gd name="connsiteX17" fmla="*/ 754538 w 823245"/>
                  <a:gd name="connsiteY17" fmla="*/ 1293704 h 1771546"/>
                  <a:gd name="connsiteX18" fmla="*/ 702215 w 823245"/>
                  <a:gd name="connsiteY18" fmla="*/ 1542859 h 1771546"/>
                  <a:gd name="connsiteX19" fmla="*/ 570163 w 823245"/>
                  <a:gd name="connsiteY19" fmla="*/ 1714776 h 1771546"/>
                  <a:gd name="connsiteX20" fmla="*/ 425653 w 823245"/>
                  <a:gd name="connsiteY20" fmla="*/ 1767099 h 1771546"/>
                  <a:gd name="connsiteX21" fmla="*/ 298584 w 823245"/>
                  <a:gd name="connsiteY21" fmla="*/ 1757133 h 1771546"/>
                  <a:gd name="connsiteX22" fmla="*/ 144107 w 823245"/>
                  <a:gd name="connsiteY22" fmla="*/ 1664945 h 1771546"/>
                  <a:gd name="connsiteX23" fmla="*/ 49428 w 823245"/>
                  <a:gd name="connsiteY23" fmla="*/ 1500503 h 1771546"/>
                  <a:gd name="connsiteX24" fmla="*/ 4580 w 823245"/>
                  <a:gd name="connsiteY24" fmla="*/ 1326094 h 1771546"/>
                  <a:gd name="connsiteX25" fmla="*/ 4580 w 823245"/>
                  <a:gd name="connsiteY25" fmla="*/ 1189059 h 1771546"/>
                  <a:gd name="connsiteX26" fmla="*/ 31988 w 823245"/>
                  <a:gd name="connsiteY26" fmla="*/ 1027108 h 1771546"/>
                  <a:gd name="connsiteX27" fmla="*/ 64378 w 823245"/>
                  <a:gd name="connsiteY27" fmla="*/ 932429 h 1771546"/>
                  <a:gd name="connsiteX28" fmla="*/ 129158 w 823245"/>
                  <a:gd name="connsiteY28" fmla="*/ 857682 h 1771546"/>
                  <a:gd name="connsiteX29" fmla="*/ 191447 w 823245"/>
                  <a:gd name="connsiteY29" fmla="*/ 825292 h 1771546"/>
                  <a:gd name="connsiteX30" fmla="*/ 291109 w 823245"/>
                  <a:gd name="connsiteY30" fmla="*/ 817817 h 1771546"/>
                  <a:gd name="connsiteX31" fmla="*/ 413195 w 823245"/>
                  <a:gd name="connsiteY31" fmla="*/ 890072 h 1771546"/>
                  <a:gd name="connsiteX32" fmla="*/ 497908 w 823245"/>
                  <a:gd name="connsiteY32" fmla="*/ 1054515 h 1771546"/>
                  <a:gd name="connsiteX33" fmla="*/ 507874 w 823245"/>
                  <a:gd name="connsiteY33" fmla="*/ 1261314 h 1771546"/>
                  <a:gd name="connsiteX34" fmla="*/ 465518 w 823245"/>
                  <a:gd name="connsiteY34" fmla="*/ 1393366 h 1771546"/>
                  <a:gd name="connsiteX35" fmla="*/ 388280 w 823245"/>
                  <a:gd name="connsiteY35" fmla="*/ 1458146 h 1771546"/>
                  <a:gd name="connsiteX36" fmla="*/ 328482 w 823245"/>
                  <a:gd name="connsiteY36" fmla="*/ 1465621 h 1771546"/>
                  <a:gd name="connsiteX37" fmla="*/ 273668 w 823245"/>
                  <a:gd name="connsiteY37" fmla="*/ 1448180 h 1771546"/>
                  <a:gd name="connsiteX38" fmla="*/ 226329 w 823245"/>
                  <a:gd name="connsiteY38" fmla="*/ 1358484 h 1771546"/>
                  <a:gd name="connsiteX0" fmla="*/ 860264 w 867867"/>
                  <a:gd name="connsiteY0" fmla="*/ 682523 h 1771546"/>
                  <a:gd name="connsiteX1" fmla="*/ 822351 w 867867"/>
                  <a:gd name="connsiteY1" fmla="*/ 519101 h 1771546"/>
                  <a:gd name="connsiteX2" fmla="*/ 762013 w 867867"/>
                  <a:gd name="connsiteY2" fmla="*/ 436610 h 1771546"/>
                  <a:gd name="connsiteX3" fmla="*/ 804369 w 867867"/>
                  <a:gd name="connsiteY3" fmla="*/ 351897 h 1771546"/>
                  <a:gd name="connsiteX4" fmla="*/ 809352 w 867867"/>
                  <a:gd name="connsiteY4" fmla="*/ 239777 h 1771546"/>
                  <a:gd name="connsiteX5" fmla="*/ 774470 w 867867"/>
                  <a:gd name="connsiteY5" fmla="*/ 112708 h 1771546"/>
                  <a:gd name="connsiteX6" fmla="*/ 734606 w 867867"/>
                  <a:gd name="connsiteY6" fmla="*/ 45436 h 1771546"/>
                  <a:gd name="connsiteX7" fmla="*/ 687266 w 867867"/>
                  <a:gd name="connsiteY7" fmla="*/ 8062 h 1771546"/>
                  <a:gd name="connsiteX8" fmla="*/ 627469 w 867867"/>
                  <a:gd name="connsiteY8" fmla="*/ 588 h 1771546"/>
                  <a:gd name="connsiteX9" fmla="*/ 575146 w 867867"/>
                  <a:gd name="connsiteY9" fmla="*/ 18029 h 1771546"/>
                  <a:gd name="connsiteX10" fmla="*/ 527807 w 867867"/>
                  <a:gd name="connsiteY10" fmla="*/ 55402 h 1771546"/>
                  <a:gd name="connsiteX11" fmla="*/ 495416 w 867867"/>
                  <a:gd name="connsiteY11" fmla="*/ 145098 h 1771546"/>
                  <a:gd name="connsiteX12" fmla="*/ 490433 w 867867"/>
                  <a:gd name="connsiteY12" fmla="*/ 237285 h 1771546"/>
                  <a:gd name="connsiteX13" fmla="*/ 515349 w 867867"/>
                  <a:gd name="connsiteY13" fmla="*/ 411694 h 1771546"/>
                  <a:gd name="connsiteX14" fmla="*/ 585112 w 867867"/>
                  <a:gd name="connsiteY14" fmla="*/ 608527 h 1771546"/>
                  <a:gd name="connsiteX15" fmla="*/ 694741 w 867867"/>
                  <a:gd name="connsiteY15" fmla="*/ 837750 h 1771546"/>
                  <a:gd name="connsiteX16" fmla="*/ 744572 w 867867"/>
                  <a:gd name="connsiteY16" fmla="*/ 1022125 h 1771546"/>
                  <a:gd name="connsiteX17" fmla="*/ 754538 w 867867"/>
                  <a:gd name="connsiteY17" fmla="*/ 1293704 h 1771546"/>
                  <a:gd name="connsiteX18" fmla="*/ 702215 w 867867"/>
                  <a:gd name="connsiteY18" fmla="*/ 1542859 h 1771546"/>
                  <a:gd name="connsiteX19" fmla="*/ 570163 w 867867"/>
                  <a:gd name="connsiteY19" fmla="*/ 1714776 h 1771546"/>
                  <a:gd name="connsiteX20" fmla="*/ 425653 w 867867"/>
                  <a:gd name="connsiteY20" fmla="*/ 1767099 h 1771546"/>
                  <a:gd name="connsiteX21" fmla="*/ 298584 w 867867"/>
                  <a:gd name="connsiteY21" fmla="*/ 1757133 h 1771546"/>
                  <a:gd name="connsiteX22" fmla="*/ 144107 w 867867"/>
                  <a:gd name="connsiteY22" fmla="*/ 1664945 h 1771546"/>
                  <a:gd name="connsiteX23" fmla="*/ 49428 w 867867"/>
                  <a:gd name="connsiteY23" fmla="*/ 1500503 h 1771546"/>
                  <a:gd name="connsiteX24" fmla="*/ 4580 w 867867"/>
                  <a:gd name="connsiteY24" fmla="*/ 1326094 h 1771546"/>
                  <a:gd name="connsiteX25" fmla="*/ 4580 w 867867"/>
                  <a:gd name="connsiteY25" fmla="*/ 1189059 h 1771546"/>
                  <a:gd name="connsiteX26" fmla="*/ 31988 w 867867"/>
                  <a:gd name="connsiteY26" fmla="*/ 1027108 h 1771546"/>
                  <a:gd name="connsiteX27" fmla="*/ 64378 w 867867"/>
                  <a:gd name="connsiteY27" fmla="*/ 932429 h 1771546"/>
                  <a:gd name="connsiteX28" fmla="*/ 129158 w 867867"/>
                  <a:gd name="connsiteY28" fmla="*/ 857682 h 1771546"/>
                  <a:gd name="connsiteX29" fmla="*/ 191447 w 867867"/>
                  <a:gd name="connsiteY29" fmla="*/ 825292 h 1771546"/>
                  <a:gd name="connsiteX30" fmla="*/ 291109 w 867867"/>
                  <a:gd name="connsiteY30" fmla="*/ 817817 h 1771546"/>
                  <a:gd name="connsiteX31" fmla="*/ 413195 w 867867"/>
                  <a:gd name="connsiteY31" fmla="*/ 890072 h 1771546"/>
                  <a:gd name="connsiteX32" fmla="*/ 497908 w 867867"/>
                  <a:gd name="connsiteY32" fmla="*/ 1054515 h 1771546"/>
                  <a:gd name="connsiteX33" fmla="*/ 507874 w 867867"/>
                  <a:gd name="connsiteY33" fmla="*/ 1261314 h 1771546"/>
                  <a:gd name="connsiteX34" fmla="*/ 465518 w 867867"/>
                  <a:gd name="connsiteY34" fmla="*/ 1393366 h 1771546"/>
                  <a:gd name="connsiteX35" fmla="*/ 388280 w 867867"/>
                  <a:gd name="connsiteY35" fmla="*/ 1458146 h 1771546"/>
                  <a:gd name="connsiteX36" fmla="*/ 328482 w 867867"/>
                  <a:gd name="connsiteY36" fmla="*/ 1465621 h 1771546"/>
                  <a:gd name="connsiteX37" fmla="*/ 273668 w 867867"/>
                  <a:gd name="connsiteY37" fmla="*/ 1448180 h 1771546"/>
                  <a:gd name="connsiteX38" fmla="*/ 226329 w 867867"/>
                  <a:gd name="connsiteY38" fmla="*/ 1358484 h 1771546"/>
                  <a:gd name="connsiteX0" fmla="*/ 1036534 w 1038908"/>
                  <a:gd name="connsiteY0" fmla="*/ 682523 h 1771546"/>
                  <a:gd name="connsiteX1" fmla="*/ 822351 w 1038908"/>
                  <a:gd name="connsiteY1" fmla="*/ 519101 h 1771546"/>
                  <a:gd name="connsiteX2" fmla="*/ 762013 w 1038908"/>
                  <a:gd name="connsiteY2" fmla="*/ 436610 h 1771546"/>
                  <a:gd name="connsiteX3" fmla="*/ 804369 w 1038908"/>
                  <a:gd name="connsiteY3" fmla="*/ 351897 h 1771546"/>
                  <a:gd name="connsiteX4" fmla="*/ 809352 w 1038908"/>
                  <a:gd name="connsiteY4" fmla="*/ 239777 h 1771546"/>
                  <a:gd name="connsiteX5" fmla="*/ 774470 w 1038908"/>
                  <a:gd name="connsiteY5" fmla="*/ 112708 h 1771546"/>
                  <a:gd name="connsiteX6" fmla="*/ 734606 w 1038908"/>
                  <a:gd name="connsiteY6" fmla="*/ 45436 h 1771546"/>
                  <a:gd name="connsiteX7" fmla="*/ 687266 w 1038908"/>
                  <a:gd name="connsiteY7" fmla="*/ 8062 h 1771546"/>
                  <a:gd name="connsiteX8" fmla="*/ 627469 w 1038908"/>
                  <a:gd name="connsiteY8" fmla="*/ 588 h 1771546"/>
                  <a:gd name="connsiteX9" fmla="*/ 575146 w 1038908"/>
                  <a:gd name="connsiteY9" fmla="*/ 18029 h 1771546"/>
                  <a:gd name="connsiteX10" fmla="*/ 527807 w 1038908"/>
                  <a:gd name="connsiteY10" fmla="*/ 55402 h 1771546"/>
                  <a:gd name="connsiteX11" fmla="*/ 495416 w 1038908"/>
                  <a:gd name="connsiteY11" fmla="*/ 145098 h 1771546"/>
                  <a:gd name="connsiteX12" fmla="*/ 490433 w 1038908"/>
                  <a:gd name="connsiteY12" fmla="*/ 237285 h 1771546"/>
                  <a:gd name="connsiteX13" fmla="*/ 515349 w 1038908"/>
                  <a:gd name="connsiteY13" fmla="*/ 411694 h 1771546"/>
                  <a:gd name="connsiteX14" fmla="*/ 585112 w 1038908"/>
                  <a:gd name="connsiteY14" fmla="*/ 608527 h 1771546"/>
                  <a:gd name="connsiteX15" fmla="*/ 694741 w 1038908"/>
                  <a:gd name="connsiteY15" fmla="*/ 837750 h 1771546"/>
                  <a:gd name="connsiteX16" fmla="*/ 744572 w 1038908"/>
                  <a:gd name="connsiteY16" fmla="*/ 1022125 h 1771546"/>
                  <a:gd name="connsiteX17" fmla="*/ 754538 w 1038908"/>
                  <a:gd name="connsiteY17" fmla="*/ 1293704 h 1771546"/>
                  <a:gd name="connsiteX18" fmla="*/ 702215 w 1038908"/>
                  <a:gd name="connsiteY18" fmla="*/ 1542859 h 1771546"/>
                  <a:gd name="connsiteX19" fmla="*/ 570163 w 1038908"/>
                  <a:gd name="connsiteY19" fmla="*/ 1714776 h 1771546"/>
                  <a:gd name="connsiteX20" fmla="*/ 425653 w 1038908"/>
                  <a:gd name="connsiteY20" fmla="*/ 1767099 h 1771546"/>
                  <a:gd name="connsiteX21" fmla="*/ 298584 w 1038908"/>
                  <a:gd name="connsiteY21" fmla="*/ 1757133 h 1771546"/>
                  <a:gd name="connsiteX22" fmla="*/ 144107 w 1038908"/>
                  <a:gd name="connsiteY22" fmla="*/ 1664945 h 1771546"/>
                  <a:gd name="connsiteX23" fmla="*/ 49428 w 1038908"/>
                  <a:gd name="connsiteY23" fmla="*/ 1500503 h 1771546"/>
                  <a:gd name="connsiteX24" fmla="*/ 4580 w 1038908"/>
                  <a:gd name="connsiteY24" fmla="*/ 1326094 h 1771546"/>
                  <a:gd name="connsiteX25" fmla="*/ 4580 w 1038908"/>
                  <a:gd name="connsiteY25" fmla="*/ 1189059 h 1771546"/>
                  <a:gd name="connsiteX26" fmla="*/ 31988 w 1038908"/>
                  <a:gd name="connsiteY26" fmla="*/ 1027108 h 1771546"/>
                  <a:gd name="connsiteX27" fmla="*/ 64378 w 1038908"/>
                  <a:gd name="connsiteY27" fmla="*/ 932429 h 1771546"/>
                  <a:gd name="connsiteX28" fmla="*/ 129158 w 1038908"/>
                  <a:gd name="connsiteY28" fmla="*/ 857682 h 1771546"/>
                  <a:gd name="connsiteX29" fmla="*/ 191447 w 1038908"/>
                  <a:gd name="connsiteY29" fmla="*/ 825292 h 1771546"/>
                  <a:gd name="connsiteX30" fmla="*/ 291109 w 1038908"/>
                  <a:gd name="connsiteY30" fmla="*/ 817817 h 1771546"/>
                  <a:gd name="connsiteX31" fmla="*/ 413195 w 1038908"/>
                  <a:gd name="connsiteY31" fmla="*/ 890072 h 1771546"/>
                  <a:gd name="connsiteX32" fmla="*/ 497908 w 1038908"/>
                  <a:gd name="connsiteY32" fmla="*/ 1054515 h 1771546"/>
                  <a:gd name="connsiteX33" fmla="*/ 507874 w 1038908"/>
                  <a:gd name="connsiteY33" fmla="*/ 1261314 h 1771546"/>
                  <a:gd name="connsiteX34" fmla="*/ 465518 w 1038908"/>
                  <a:gd name="connsiteY34" fmla="*/ 1393366 h 1771546"/>
                  <a:gd name="connsiteX35" fmla="*/ 388280 w 1038908"/>
                  <a:gd name="connsiteY35" fmla="*/ 1458146 h 1771546"/>
                  <a:gd name="connsiteX36" fmla="*/ 328482 w 1038908"/>
                  <a:gd name="connsiteY36" fmla="*/ 1465621 h 1771546"/>
                  <a:gd name="connsiteX37" fmla="*/ 273668 w 1038908"/>
                  <a:gd name="connsiteY37" fmla="*/ 1448180 h 1771546"/>
                  <a:gd name="connsiteX38" fmla="*/ 226329 w 1038908"/>
                  <a:gd name="connsiteY38" fmla="*/ 1358484 h 1771546"/>
                  <a:gd name="connsiteX0" fmla="*/ 1036534 w 1042653"/>
                  <a:gd name="connsiteY0" fmla="*/ 682523 h 1771546"/>
                  <a:gd name="connsiteX1" fmla="*/ 954554 w 1042653"/>
                  <a:gd name="connsiteY1" fmla="*/ 419949 h 1771546"/>
                  <a:gd name="connsiteX2" fmla="*/ 762013 w 1042653"/>
                  <a:gd name="connsiteY2" fmla="*/ 436610 h 1771546"/>
                  <a:gd name="connsiteX3" fmla="*/ 804369 w 1042653"/>
                  <a:gd name="connsiteY3" fmla="*/ 351897 h 1771546"/>
                  <a:gd name="connsiteX4" fmla="*/ 809352 w 1042653"/>
                  <a:gd name="connsiteY4" fmla="*/ 239777 h 1771546"/>
                  <a:gd name="connsiteX5" fmla="*/ 774470 w 1042653"/>
                  <a:gd name="connsiteY5" fmla="*/ 112708 h 1771546"/>
                  <a:gd name="connsiteX6" fmla="*/ 734606 w 1042653"/>
                  <a:gd name="connsiteY6" fmla="*/ 45436 h 1771546"/>
                  <a:gd name="connsiteX7" fmla="*/ 687266 w 1042653"/>
                  <a:gd name="connsiteY7" fmla="*/ 8062 h 1771546"/>
                  <a:gd name="connsiteX8" fmla="*/ 627469 w 1042653"/>
                  <a:gd name="connsiteY8" fmla="*/ 588 h 1771546"/>
                  <a:gd name="connsiteX9" fmla="*/ 575146 w 1042653"/>
                  <a:gd name="connsiteY9" fmla="*/ 18029 h 1771546"/>
                  <a:gd name="connsiteX10" fmla="*/ 527807 w 1042653"/>
                  <a:gd name="connsiteY10" fmla="*/ 55402 h 1771546"/>
                  <a:gd name="connsiteX11" fmla="*/ 495416 w 1042653"/>
                  <a:gd name="connsiteY11" fmla="*/ 145098 h 1771546"/>
                  <a:gd name="connsiteX12" fmla="*/ 490433 w 1042653"/>
                  <a:gd name="connsiteY12" fmla="*/ 237285 h 1771546"/>
                  <a:gd name="connsiteX13" fmla="*/ 515349 w 1042653"/>
                  <a:gd name="connsiteY13" fmla="*/ 411694 h 1771546"/>
                  <a:gd name="connsiteX14" fmla="*/ 585112 w 1042653"/>
                  <a:gd name="connsiteY14" fmla="*/ 608527 h 1771546"/>
                  <a:gd name="connsiteX15" fmla="*/ 694741 w 1042653"/>
                  <a:gd name="connsiteY15" fmla="*/ 837750 h 1771546"/>
                  <a:gd name="connsiteX16" fmla="*/ 744572 w 1042653"/>
                  <a:gd name="connsiteY16" fmla="*/ 1022125 h 1771546"/>
                  <a:gd name="connsiteX17" fmla="*/ 754538 w 1042653"/>
                  <a:gd name="connsiteY17" fmla="*/ 1293704 h 1771546"/>
                  <a:gd name="connsiteX18" fmla="*/ 702215 w 1042653"/>
                  <a:gd name="connsiteY18" fmla="*/ 1542859 h 1771546"/>
                  <a:gd name="connsiteX19" fmla="*/ 570163 w 1042653"/>
                  <a:gd name="connsiteY19" fmla="*/ 1714776 h 1771546"/>
                  <a:gd name="connsiteX20" fmla="*/ 425653 w 1042653"/>
                  <a:gd name="connsiteY20" fmla="*/ 1767099 h 1771546"/>
                  <a:gd name="connsiteX21" fmla="*/ 298584 w 1042653"/>
                  <a:gd name="connsiteY21" fmla="*/ 1757133 h 1771546"/>
                  <a:gd name="connsiteX22" fmla="*/ 144107 w 1042653"/>
                  <a:gd name="connsiteY22" fmla="*/ 1664945 h 1771546"/>
                  <a:gd name="connsiteX23" fmla="*/ 49428 w 1042653"/>
                  <a:gd name="connsiteY23" fmla="*/ 1500503 h 1771546"/>
                  <a:gd name="connsiteX24" fmla="*/ 4580 w 1042653"/>
                  <a:gd name="connsiteY24" fmla="*/ 1326094 h 1771546"/>
                  <a:gd name="connsiteX25" fmla="*/ 4580 w 1042653"/>
                  <a:gd name="connsiteY25" fmla="*/ 1189059 h 1771546"/>
                  <a:gd name="connsiteX26" fmla="*/ 31988 w 1042653"/>
                  <a:gd name="connsiteY26" fmla="*/ 1027108 h 1771546"/>
                  <a:gd name="connsiteX27" fmla="*/ 64378 w 1042653"/>
                  <a:gd name="connsiteY27" fmla="*/ 932429 h 1771546"/>
                  <a:gd name="connsiteX28" fmla="*/ 129158 w 1042653"/>
                  <a:gd name="connsiteY28" fmla="*/ 857682 h 1771546"/>
                  <a:gd name="connsiteX29" fmla="*/ 191447 w 1042653"/>
                  <a:gd name="connsiteY29" fmla="*/ 825292 h 1771546"/>
                  <a:gd name="connsiteX30" fmla="*/ 291109 w 1042653"/>
                  <a:gd name="connsiteY30" fmla="*/ 817817 h 1771546"/>
                  <a:gd name="connsiteX31" fmla="*/ 413195 w 1042653"/>
                  <a:gd name="connsiteY31" fmla="*/ 890072 h 1771546"/>
                  <a:gd name="connsiteX32" fmla="*/ 497908 w 1042653"/>
                  <a:gd name="connsiteY32" fmla="*/ 1054515 h 1771546"/>
                  <a:gd name="connsiteX33" fmla="*/ 507874 w 1042653"/>
                  <a:gd name="connsiteY33" fmla="*/ 1261314 h 1771546"/>
                  <a:gd name="connsiteX34" fmla="*/ 465518 w 1042653"/>
                  <a:gd name="connsiteY34" fmla="*/ 1393366 h 1771546"/>
                  <a:gd name="connsiteX35" fmla="*/ 388280 w 1042653"/>
                  <a:gd name="connsiteY35" fmla="*/ 1458146 h 1771546"/>
                  <a:gd name="connsiteX36" fmla="*/ 328482 w 1042653"/>
                  <a:gd name="connsiteY36" fmla="*/ 1465621 h 1771546"/>
                  <a:gd name="connsiteX37" fmla="*/ 273668 w 1042653"/>
                  <a:gd name="connsiteY37" fmla="*/ 1448180 h 1771546"/>
                  <a:gd name="connsiteX38" fmla="*/ 226329 w 1042653"/>
                  <a:gd name="connsiteY38" fmla="*/ 1358484 h 1771546"/>
                  <a:gd name="connsiteX0" fmla="*/ 1036534 w 1041210"/>
                  <a:gd name="connsiteY0" fmla="*/ 682523 h 1771546"/>
                  <a:gd name="connsiteX1" fmla="*/ 954554 w 1041210"/>
                  <a:gd name="connsiteY1" fmla="*/ 419949 h 1771546"/>
                  <a:gd name="connsiteX2" fmla="*/ 927266 w 1041210"/>
                  <a:gd name="connsiteY2" fmla="*/ 359492 h 1771546"/>
                  <a:gd name="connsiteX3" fmla="*/ 804369 w 1041210"/>
                  <a:gd name="connsiteY3" fmla="*/ 351897 h 1771546"/>
                  <a:gd name="connsiteX4" fmla="*/ 809352 w 1041210"/>
                  <a:gd name="connsiteY4" fmla="*/ 239777 h 1771546"/>
                  <a:gd name="connsiteX5" fmla="*/ 774470 w 1041210"/>
                  <a:gd name="connsiteY5" fmla="*/ 112708 h 1771546"/>
                  <a:gd name="connsiteX6" fmla="*/ 734606 w 1041210"/>
                  <a:gd name="connsiteY6" fmla="*/ 45436 h 1771546"/>
                  <a:gd name="connsiteX7" fmla="*/ 687266 w 1041210"/>
                  <a:gd name="connsiteY7" fmla="*/ 8062 h 1771546"/>
                  <a:gd name="connsiteX8" fmla="*/ 627469 w 1041210"/>
                  <a:gd name="connsiteY8" fmla="*/ 588 h 1771546"/>
                  <a:gd name="connsiteX9" fmla="*/ 575146 w 1041210"/>
                  <a:gd name="connsiteY9" fmla="*/ 18029 h 1771546"/>
                  <a:gd name="connsiteX10" fmla="*/ 527807 w 1041210"/>
                  <a:gd name="connsiteY10" fmla="*/ 55402 h 1771546"/>
                  <a:gd name="connsiteX11" fmla="*/ 495416 w 1041210"/>
                  <a:gd name="connsiteY11" fmla="*/ 145098 h 1771546"/>
                  <a:gd name="connsiteX12" fmla="*/ 490433 w 1041210"/>
                  <a:gd name="connsiteY12" fmla="*/ 237285 h 1771546"/>
                  <a:gd name="connsiteX13" fmla="*/ 515349 w 1041210"/>
                  <a:gd name="connsiteY13" fmla="*/ 411694 h 1771546"/>
                  <a:gd name="connsiteX14" fmla="*/ 585112 w 1041210"/>
                  <a:gd name="connsiteY14" fmla="*/ 608527 h 1771546"/>
                  <a:gd name="connsiteX15" fmla="*/ 694741 w 1041210"/>
                  <a:gd name="connsiteY15" fmla="*/ 837750 h 1771546"/>
                  <a:gd name="connsiteX16" fmla="*/ 744572 w 1041210"/>
                  <a:gd name="connsiteY16" fmla="*/ 1022125 h 1771546"/>
                  <a:gd name="connsiteX17" fmla="*/ 754538 w 1041210"/>
                  <a:gd name="connsiteY17" fmla="*/ 1293704 h 1771546"/>
                  <a:gd name="connsiteX18" fmla="*/ 702215 w 1041210"/>
                  <a:gd name="connsiteY18" fmla="*/ 1542859 h 1771546"/>
                  <a:gd name="connsiteX19" fmla="*/ 570163 w 1041210"/>
                  <a:gd name="connsiteY19" fmla="*/ 1714776 h 1771546"/>
                  <a:gd name="connsiteX20" fmla="*/ 425653 w 1041210"/>
                  <a:gd name="connsiteY20" fmla="*/ 1767099 h 1771546"/>
                  <a:gd name="connsiteX21" fmla="*/ 298584 w 1041210"/>
                  <a:gd name="connsiteY21" fmla="*/ 1757133 h 1771546"/>
                  <a:gd name="connsiteX22" fmla="*/ 144107 w 1041210"/>
                  <a:gd name="connsiteY22" fmla="*/ 1664945 h 1771546"/>
                  <a:gd name="connsiteX23" fmla="*/ 49428 w 1041210"/>
                  <a:gd name="connsiteY23" fmla="*/ 1500503 h 1771546"/>
                  <a:gd name="connsiteX24" fmla="*/ 4580 w 1041210"/>
                  <a:gd name="connsiteY24" fmla="*/ 1326094 h 1771546"/>
                  <a:gd name="connsiteX25" fmla="*/ 4580 w 1041210"/>
                  <a:gd name="connsiteY25" fmla="*/ 1189059 h 1771546"/>
                  <a:gd name="connsiteX26" fmla="*/ 31988 w 1041210"/>
                  <a:gd name="connsiteY26" fmla="*/ 1027108 h 1771546"/>
                  <a:gd name="connsiteX27" fmla="*/ 64378 w 1041210"/>
                  <a:gd name="connsiteY27" fmla="*/ 932429 h 1771546"/>
                  <a:gd name="connsiteX28" fmla="*/ 129158 w 1041210"/>
                  <a:gd name="connsiteY28" fmla="*/ 857682 h 1771546"/>
                  <a:gd name="connsiteX29" fmla="*/ 191447 w 1041210"/>
                  <a:gd name="connsiteY29" fmla="*/ 825292 h 1771546"/>
                  <a:gd name="connsiteX30" fmla="*/ 291109 w 1041210"/>
                  <a:gd name="connsiteY30" fmla="*/ 817817 h 1771546"/>
                  <a:gd name="connsiteX31" fmla="*/ 413195 w 1041210"/>
                  <a:gd name="connsiteY31" fmla="*/ 890072 h 1771546"/>
                  <a:gd name="connsiteX32" fmla="*/ 497908 w 1041210"/>
                  <a:gd name="connsiteY32" fmla="*/ 1054515 h 1771546"/>
                  <a:gd name="connsiteX33" fmla="*/ 507874 w 1041210"/>
                  <a:gd name="connsiteY33" fmla="*/ 1261314 h 1771546"/>
                  <a:gd name="connsiteX34" fmla="*/ 465518 w 1041210"/>
                  <a:gd name="connsiteY34" fmla="*/ 1393366 h 1771546"/>
                  <a:gd name="connsiteX35" fmla="*/ 388280 w 1041210"/>
                  <a:gd name="connsiteY35" fmla="*/ 1458146 h 1771546"/>
                  <a:gd name="connsiteX36" fmla="*/ 328482 w 1041210"/>
                  <a:gd name="connsiteY36" fmla="*/ 1465621 h 1771546"/>
                  <a:gd name="connsiteX37" fmla="*/ 273668 w 1041210"/>
                  <a:gd name="connsiteY37" fmla="*/ 1448180 h 1771546"/>
                  <a:gd name="connsiteX38" fmla="*/ 226329 w 1041210"/>
                  <a:gd name="connsiteY38" fmla="*/ 1358484 h 1771546"/>
                  <a:gd name="connsiteX0" fmla="*/ 1036534 w 1114346"/>
                  <a:gd name="connsiteY0" fmla="*/ 682523 h 1771546"/>
                  <a:gd name="connsiteX1" fmla="*/ 954554 w 1114346"/>
                  <a:gd name="connsiteY1" fmla="*/ 419949 h 1771546"/>
                  <a:gd name="connsiteX2" fmla="*/ 927266 w 1114346"/>
                  <a:gd name="connsiteY2" fmla="*/ 359492 h 1771546"/>
                  <a:gd name="connsiteX3" fmla="*/ 1112842 w 1114346"/>
                  <a:gd name="connsiteY3" fmla="*/ 274779 h 1771546"/>
                  <a:gd name="connsiteX4" fmla="*/ 809352 w 1114346"/>
                  <a:gd name="connsiteY4" fmla="*/ 239777 h 1771546"/>
                  <a:gd name="connsiteX5" fmla="*/ 774470 w 1114346"/>
                  <a:gd name="connsiteY5" fmla="*/ 112708 h 1771546"/>
                  <a:gd name="connsiteX6" fmla="*/ 734606 w 1114346"/>
                  <a:gd name="connsiteY6" fmla="*/ 45436 h 1771546"/>
                  <a:gd name="connsiteX7" fmla="*/ 687266 w 1114346"/>
                  <a:gd name="connsiteY7" fmla="*/ 8062 h 1771546"/>
                  <a:gd name="connsiteX8" fmla="*/ 627469 w 1114346"/>
                  <a:gd name="connsiteY8" fmla="*/ 588 h 1771546"/>
                  <a:gd name="connsiteX9" fmla="*/ 575146 w 1114346"/>
                  <a:gd name="connsiteY9" fmla="*/ 18029 h 1771546"/>
                  <a:gd name="connsiteX10" fmla="*/ 527807 w 1114346"/>
                  <a:gd name="connsiteY10" fmla="*/ 55402 h 1771546"/>
                  <a:gd name="connsiteX11" fmla="*/ 495416 w 1114346"/>
                  <a:gd name="connsiteY11" fmla="*/ 145098 h 1771546"/>
                  <a:gd name="connsiteX12" fmla="*/ 490433 w 1114346"/>
                  <a:gd name="connsiteY12" fmla="*/ 237285 h 1771546"/>
                  <a:gd name="connsiteX13" fmla="*/ 515349 w 1114346"/>
                  <a:gd name="connsiteY13" fmla="*/ 411694 h 1771546"/>
                  <a:gd name="connsiteX14" fmla="*/ 585112 w 1114346"/>
                  <a:gd name="connsiteY14" fmla="*/ 608527 h 1771546"/>
                  <a:gd name="connsiteX15" fmla="*/ 694741 w 1114346"/>
                  <a:gd name="connsiteY15" fmla="*/ 837750 h 1771546"/>
                  <a:gd name="connsiteX16" fmla="*/ 744572 w 1114346"/>
                  <a:gd name="connsiteY16" fmla="*/ 1022125 h 1771546"/>
                  <a:gd name="connsiteX17" fmla="*/ 754538 w 1114346"/>
                  <a:gd name="connsiteY17" fmla="*/ 1293704 h 1771546"/>
                  <a:gd name="connsiteX18" fmla="*/ 702215 w 1114346"/>
                  <a:gd name="connsiteY18" fmla="*/ 1542859 h 1771546"/>
                  <a:gd name="connsiteX19" fmla="*/ 570163 w 1114346"/>
                  <a:gd name="connsiteY19" fmla="*/ 1714776 h 1771546"/>
                  <a:gd name="connsiteX20" fmla="*/ 425653 w 1114346"/>
                  <a:gd name="connsiteY20" fmla="*/ 1767099 h 1771546"/>
                  <a:gd name="connsiteX21" fmla="*/ 298584 w 1114346"/>
                  <a:gd name="connsiteY21" fmla="*/ 1757133 h 1771546"/>
                  <a:gd name="connsiteX22" fmla="*/ 144107 w 1114346"/>
                  <a:gd name="connsiteY22" fmla="*/ 1664945 h 1771546"/>
                  <a:gd name="connsiteX23" fmla="*/ 49428 w 1114346"/>
                  <a:gd name="connsiteY23" fmla="*/ 1500503 h 1771546"/>
                  <a:gd name="connsiteX24" fmla="*/ 4580 w 1114346"/>
                  <a:gd name="connsiteY24" fmla="*/ 1326094 h 1771546"/>
                  <a:gd name="connsiteX25" fmla="*/ 4580 w 1114346"/>
                  <a:gd name="connsiteY25" fmla="*/ 1189059 h 1771546"/>
                  <a:gd name="connsiteX26" fmla="*/ 31988 w 1114346"/>
                  <a:gd name="connsiteY26" fmla="*/ 1027108 h 1771546"/>
                  <a:gd name="connsiteX27" fmla="*/ 64378 w 1114346"/>
                  <a:gd name="connsiteY27" fmla="*/ 932429 h 1771546"/>
                  <a:gd name="connsiteX28" fmla="*/ 129158 w 1114346"/>
                  <a:gd name="connsiteY28" fmla="*/ 857682 h 1771546"/>
                  <a:gd name="connsiteX29" fmla="*/ 191447 w 1114346"/>
                  <a:gd name="connsiteY29" fmla="*/ 825292 h 1771546"/>
                  <a:gd name="connsiteX30" fmla="*/ 291109 w 1114346"/>
                  <a:gd name="connsiteY30" fmla="*/ 817817 h 1771546"/>
                  <a:gd name="connsiteX31" fmla="*/ 413195 w 1114346"/>
                  <a:gd name="connsiteY31" fmla="*/ 890072 h 1771546"/>
                  <a:gd name="connsiteX32" fmla="*/ 497908 w 1114346"/>
                  <a:gd name="connsiteY32" fmla="*/ 1054515 h 1771546"/>
                  <a:gd name="connsiteX33" fmla="*/ 507874 w 1114346"/>
                  <a:gd name="connsiteY33" fmla="*/ 1261314 h 1771546"/>
                  <a:gd name="connsiteX34" fmla="*/ 465518 w 1114346"/>
                  <a:gd name="connsiteY34" fmla="*/ 1393366 h 1771546"/>
                  <a:gd name="connsiteX35" fmla="*/ 388280 w 1114346"/>
                  <a:gd name="connsiteY35" fmla="*/ 1458146 h 1771546"/>
                  <a:gd name="connsiteX36" fmla="*/ 328482 w 1114346"/>
                  <a:gd name="connsiteY36" fmla="*/ 1465621 h 1771546"/>
                  <a:gd name="connsiteX37" fmla="*/ 273668 w 1114346"/>
                  <a:gd name="connsiteY37" fmla="*/ 1448180 h 1771546"/>
                  <a:gd name="connsiteX38" fmla="*/ 226329 w 1114346"/>
                  <a:gd name="connsiteY38" fmla="*/ 1358484 h 1771546"/>
                  <a:gd name="connsiteX0" fmla="*/ 1036534 w 1112961"/>
                  <a:gd name="connsiteY0" fmla="*/ 682523 h 1771546"/>
                  <a:gd name="connsiteX1" fmla="*/ 954554 w 1112961"/>
                  <a:gd name="connsiteY1" fmla="*/ 419949 h 1771546"/>
                  <a:gd name="connsiteX2" fmla="*/ 927266 w 1112961"/>
                  <a:gd name="connsiteY2" fmla="*/ 359492 h 1771546"/>
                  <a:gd name="connsiteX3" fmla="*/ 1112842 w 1112961"/>
                  <a:gd name="connsiteY3" fmla="*/ 274779 h 1771546"/>
                  <a:gd name="connsiteX4" fmla="*/ 952571 w 1112961"/>
                  <a:gd name="connsiteY4" fmla="*/ 129608 h 1771546"/>
                  <a:gd name="connsiteX5" fmla="*/ 774470 w 1112961"/>
                  <a:gd name="connsiteY5" fmla="*/ 112708 h 1771546"/>
                  <a:gd name="connsiteX6" fmla="*/ 734606 w 1112961"/>
                  <a:gd name="connsiteY6" fmla="*/ 45436 h 1771546"/>
                  <a:gd name="connsiteX7" fmla="*/ 687266 w 1112961"/>
                  <a:gd name="connsiteY7" fmla="*/ 8062 h 1771546"/>
                  <a:gd name="connsiteX8" fmla="*/ 627469 w 1112961"/>
                  <a:gd name="connsiteY8" fmla="*/ 588 h 1771546"/>
                  <a:gd name="connsiteX9" fmla="*/ 575146 w 1112961"/>
                  <a:gd name="connsiteY9" fmla="*/ 18029 h 1771546"/>
                  <a:gd name="connsiteX10" fmla="*/ 527807 w 1112961"/>
                  <a:gd name="connsiteY10" fmla="*/ 55402 h 1771546"/>
                  <a:gd name="connsiteX11" fmla="*/ 495416 w 1112961"/>
                  <a:gd name="connsiteY11" fmla="*/ 145098 h 1771546"/>
                  <a:gd name="connsiteX12" fmla="*/ 490433 w 1112961"/>
                  <a:gd name="connsiteY12" fmla="*/ 237285 h 1771546"/>
                  <a:gd name="connsiteX13" fmla="*/ 515349 w 1112961"/>
                  <a:gd name="connsiteY13" fmla="*/ 411694 h 1771546"/>
                  <a:gd name="connsiteX14" fmla="*/ 585112 w 1112961"/>
                  <a:gd name="connsiteY14" fmla="*/ 608527 h 1771546"/>
                  <a:gd name="connsiteX15" fmla="*/ 694741 w 1112961"/>
                  <a:gd name="connsiteY15" fmla="*/ 837750 h 1771546"/>
                  <a:gd name="connsiteX16" fmla="*/ 744572 w 1112961"/>
                  <a:gd name="connsiteY16" fmla="*/ 1022125 h 1771546"/>
                  <a:gd name="connsiteX17" fmla="*/ 754538 w 1112961"/>
                  <a:gd name="connsiteY17" fmla="*/ 1293704 h 1771546"/>
                  <a:gd name="connsiteX18" fmla="*/ 702215 w 1112961"/>
                  <a:gd name="connsiteY18" fmla="*/ 1542859 h 1771546"/>
                  <a:gd name="connsiteX19" fmla="*/ 570163 w 1112961"/>
                  <a:gd name="connsiteY19" fmla="*/ 1714776 h 1771546"/>
                  <a:gd name="connsiteX20" fmla="*/ 425653 w 1112961"/>
                  <a:gd name="connsiteY20" fmla="*/ 1767099 h 1771546"/>
                  <a:gd name="connsiteX21" fmla="*/ 298584 w 1112961"/>
                  <a:gd name="connsiteY21" fmla="*/ 1757133 h 1771546"/>
                  <a:gd name="connsiteX22" fmla="*/ 144107 w 1112961"/>
                  <a:gd name="connsiteY22" fmla="*/ 1664945 h 1771546"/>
                  <a:gd name="connsiteX23" fmla="*/ 49428 w 1112961"/>
                  <a:gd name="connsiteY23" fmla="*/ 1500503 h 1771546"/>
                  <a:gd name="connsiteX24" fmla="*/ 4580 w 1112961"/>
                  <a:gd name="connsiteY24" fmla="*/ 1326094 h 1771546"/>
                  <a:gd name="connsiteX25" fmla="*/ 4580 w 1112961"/>
                  <a:gd name="connsiteY25" fmla="*/ 1189059 h 1771546"/>
                  <a:gd name="connsiteX26" fmla="*/ 31988 w 1112961"/>
                  <a:gd name="connsiteY26" fmla="*/ 1027108 h 1771546"/>
                  <a:gd name="connsiteX27" fmla="*/ 64378 w 1112961"/>
                  <a:gd name="connsiteY27" fmla="*/ 932429 h 1771546"/>
                  <a:gd name="connsiteX28" fmla="*/ 129158 w 1112961"/>
                  <a:gd name="connsiteY28" fmla="*/ 857682 h 1771546"/>
                  <a:gd name="connsiteX29" fmla="*/ 191447 w 1112961"/>
                  <a:gd name="connsiteY29" fmla="*/ 825292 h 1771546"/>
                  <a:gd name="connsiteX30" fmla="*/ 291109 w 1112961"/>
                  <a:gd name="connsiteY30" fmla="*/ 817817 h 1771546"/>
                  <a:gd name="connsiteX31" fmla="*/ 413195 w 1112961"/>
                  <a:gd name="connsiteY31" fmla="*/ 890072 h 1771546"/>
                  <a:gd name="connsiteX32" fmla="*/ 497908 w 1112961"/>
                  <a:gd name="connsiteY32" fmla="*/ 1054515 h 1771546"/>
                  <a:gd name="connsiteX33" fmla="*/ 507874 w 1112961"/>
                  <a:gd name="connsiteY33" fmla="*/ 1261314 h 1771546"/>
                  <a:gd name="connsiteX34" fmla="*/ 465518 w 1112961"/>
                  <a:gd name="connsiteY34" fmla="*/ 1393366 h 1771546"/>
                  <a:gd name="connsiteX35" fmla="*/ 388280 w 1112961"/>
                  <a:gd name="connsiteY35" fmla="*/ 1458146 h 1771546"/>
                  <a:gd name="connsiteX36" fmla="*/ 328482 w 1112961"/>
                  <a:gd name="connsiteY36" fmla="*/ 1465621 h 1771546"/>
                  <a:gd name="connsiteX37" fmla="*/ 273668 w 1112961"/>
                  <a:gd name="connsiteY37" fmla="*/ 1448180 h 1771546"/>
                  <a:gd name="connsiteX38" fmla="*/ 226329 w 1112961"/>
                  <a:gd name="connsiteY38" fmla="*/ 1358484 h 1771546"/>
                  <a:gd name="connsiteX0" fmla="*/ 1036534 w 1112940"/>
                  <a:gd name="connsiteY0" fmla="*/ 714618 h 1803641"/>
                  <a:gd name="connsiteX1" fmla="*/ 954554 w 1112940"/>
                  <a:gd name="connsiteY1" fmla="*/ 452044 h 1803641"/>
                  <a:gd name="connsiteX2" fmla="*/ 927266 w 1112940"/>
                  <a:gd name="connsiteY2" fmla="*/ 391587 h 1803641"/>
                  <a:gd name="connsiteX3" fmla="*/ 1112842 w 1112940"/>
                  <a:gd name="connsiteY3" fmla="*/ 306874 h 1803641"/>
                  <a:gd name="connsiteX4" fmla="*/ 952571 w 1112940"/>
                  <a:gd name="connsiteY4" fmla="*/ 161703 h 1803641"/>
                  <a:gd name="connsiteX5" fmla="*/ 917689 w 1112940"/>
                  <a:gd name="connsiteY5" fmla="*/ 1584 h 1803641"/>
                  <a:gd name="connsiteX6" fmla="*/ 734606 w 1112940"/>
                  <a:gd name="connsiteY6" fmla="*/ 77531 h 1803641"/>
                  <a:gd name="connsiteX7" fmla="*/ 687266 w 1112940"/>
                  <a:gd name="connsiteY7" fmla="*/ 40157 h 1803641"/>
                  <a:gd name="connsiteX8" fmla="*/ 627469 w 1112940"/>
                  <a:gd name="connsiteY8" fmla="*/ 32683 h 1803641"/>
                  <a:gd name="connsiteX9" fmla="*/ 575146 w 1112940"/>
                  <a:gd name="connsiteY9" fmla="*/ 50124 h 1803641"/>
                  <a:gd name="connsiteX10" fmla="*/ 527807 w 1112940"/>
                  <a:gd name="connsiteY10" fmla="*/ 87497 h 1803641"/>
                  <a:gd name="connsiteX11" fmla="*/ 495416 w 1112940"/>
                  <a:gd name="connsiteY11" fmla="*/ 177193 h 1803641"/>
                  <a:gd name="connsiteX12" fmla="*/ 490433 w 1112940"/>
                  <a:gd name="connsiteY12" fmla="*/ 269380 h 1803641"/>
                  <a:gd name="connsiteX13" fmla="*/ 515349 w 1112940"/>
                  <a:gd name="connsiteY13" fmla="*/ 443789 h 1803641"/>
                  <a:gd name="connsiteX14" fmla="*/ 585112 w 1112940"/>
                  <a:gd name="connsiteY14" fmla="*/ 640622 h 1803641"/>
                  <a:gd name="connsiteX15" fmla="*/ 694741 w 1112940"/>
                  <a:gd name="connsiteY15" fmla="*/ 869845 h 1803641"/>
                  <a:gd name="connsiteX16" fmla="*/ 744572 w 1112940"/>
                  <a:gd name="connsiteY16" fmla="*/ 1054220 h 1803641"/>
                  <a:gd name="connsiteX17" fmla="*/ 754538 w 1112940"/>
                  <a:gd name="connsiteY17" fmla="*/ 1325799 h 1803641"/>
                  <a:gd name="connsiteX18" fmla="*/ 702215 w 1112940"/>
                  <a:gd name="connsiteY18" fmla="*/ 1574954 h 1803641"/>
                  <a:gd name="connsiteX19" fmla="*/ 570163 w 1112940"/>
                  <a:gd name="connsiteY19" fmla="*/ 1746871 h 1803641"/>
                  <a:gd name="connsiteX20" fmla="*/ 425653 w 1112940"/>
                  <a:gd name="connsiteY20" fmla="*/ 1799194 h 1803641"/>
                  <a:gd name="connsiteX21" fmla="*/ 298584 w 1112940"/>
                  <a:gd name="connsiteY21" fmla="*/ 1789228 h 1803641"/>
                  <a:gd name="connsiteX22" fmla="*/ 144107 w 1112940"/>
                  <a:gd name="connsiteY22" fmla="*/ 1697040 h 1803641"/>
                  <a:gd name="connsiteX23" fmla="*/ 49428 w 1112940"/>
                  <a:gd name="connsiteY23" fmla="*/ 1532598 h 1803641"/>
                  <a:gd name="connsiteX24" fmla="*/ 4580 w 1112940"/>
                  <a:gd name="connsiteY24" fmla="*/ 1358189 h 1803641"/>
                  <a:gd name="connsiteX25" fmla="*/ 4580 w 1112940"/>
                  <a:gd name="connsiteY25" fmla="*/ 1221154 h 1803641"/>
                  <a:gd name="connsiteX26" fmla="*/ 31988 w 1112940"/>
                  <a:gd name="connsiteY26" fmla="*/ 1059203 h 1803641"/>
                  <a:gd name="connsiteX27" fmla="*/ 64378 w 1112940"/>
                  <a:gd name="connsiteY27" fmla="*/ 964524 h 1803641"/>
                  <a:gd name="connsiteX28" fmla="*/ 129158 w 1112940"/>
                  <a:gd name="connsiteY28" fmla="*/ 889777 h 1803641"/>
                  <a:gd name="connsiteX29" fmla="*/ 191447 w 1112940"/>
                  <a:gd name="connsiteY29" fmla="*/ 857387 h 1803641"/>
                  <a:gd name="connsiteX30" fmla="*/ 291109 w 1112940"/>
                  <a:gd name="connsiteY30" fmla="*/ 849912 h 1803641"/>
                  <a:gd name="connsiteX31" fmla="*/ 413195 w 1112940"/>
                  <a:gd name="connsiteY31" fmla="*/ 922167 h 1803641"/>
                  <a:gd name="connsiteX32" fmla="*/ 497908 w 1112940"/>
                  <a:gd name="connsiteY32" fmla="*/ 1086610 h 1803641"/>
                  <a:gd name="connsiteX33" fmla="*/ 507874 w 1112940"/>
                  <a:gd name="connsiteY33" fmla="*/ 1293409 h 1803641"/>
                  <a:gd name="connsiteX34" fmla="*/ 465518 w 1112940"/>
                  <a:gd name="connsiteY34" fmla="*/ 1425461 h 1803641"/>
                  <a:gd name="connsiteX35" fmla="*/ 388280 w 1112940"/>
                  <a:gd name="connsiteY35" fmla="*/ 1490241 h 1803641"/>
                  <a:gd name="connsiteX36" fmla="*/ 328482 w 1112940"/>
                  <a:gd name="connsiteY36" fmla="*/ 1497716 h 1803641"/>
                  <a:gd name="connsiteX37" fmla="*/ 273668 w 1112940"/>
                  <a:gd name="connsiteY37" fmla="*/ 1480275 h 1803641"/>
                  <a:gd name="connsiteX38" fmla="*/ 226329 w 1112940"/>
                  <a:gd name="connsiteY38" fmla="*/ 1390579 h 1803641"/>
                  <a:gd name="connsiteX0" fmla="*/ 1036534 w 1112940"/>
                  <a:gd name="connsiteY0" fmla="*/ 840010 h 1929033"/>
                  <a:gd name="connsiteX1" fmla="*/ 954554 w 1112940"/>
                  <a:gd name="connsiteY1" fmla="*/ 577436 h 1929033"/>
                  <a:gd name="connsiteX2" fmla="*/ 927266 w 1112940"/>
                  <a:gd name="connsiteY2" fmla="*/ 516979 h 1929033"/>
                  <a:gd name="connsiteX3" fmla="*/ 1112842 w 1112940"/>
                  <a:gd name="connsiteY3" fmla="*/ 432266 h 1929033"/>
                  <a:gd name="connsiteX4" fmla="*/ 952571 w 1112940"/>
                  <a:gd name="connsiteY4" fmla="*/ 287095 h 1929033"/>
                  <a:gd name="connsiteX5" fmla="*/ 917689 w 1112940"/>
                  <a:gd name="connsiteY5" fmla="*/ 126976 h 1929033"/>
                  <a:gd name="connsiteX6" fmla="*/ 734606 w 1112940"/>
                  <a:gd name="connsiteY6" fmla="*/ 202923 h 1929033"/>
                  <a:gd name="connsiteX7" fmla="*/ 731333 w 1112940"/>
                  <a:gd name="connsiteY7" fmla="*/ 296 h 1929033"/>
                  <a:gd name="connsiteX8" fmla="*/ 627469 w 1112940"/>
                  <a:gd name="connsiteY8" fmla="*/ 158075 h 1929033"/>
                  <a:gd name="connsiteX9" fmla="*/ 575146 w 1112940"/>
                  <a:gd name="connsiteY9" fmla="*/ 175516 h 1929033"/>
                  <a:gd name="connsiteX10" fmla="*/ 527807 w 1112940"/>
                  <a:gd name="connsiteY10" fmla="*/ 212889 h 1929033"/>
                  <a:gd name="connsiteX11" fmla="*/ 495416 w 1112940"/>
                  <a:gd name="connsiteY11" fmla="*/ 302585 h 1929033"/>
                  <a:gd name="connsiteX12" fmla="*/ 490433 w 1112940"/>
                  <a:gd name="connsiteY12" fmla="*/ 394772 h 1929033"/>
                  <a:gd name="connsiteX13" fmla="*/ 515349 w 1112940"/>
                  <a:gd name="connsiteY13" fmla="*/ 569181 h 1929033"/>
                  <a:gd name="connsiteX14" fmla="*/ 585112 w 1112940"/>
                  <a:gd name="connsiteY14" fmla="*/ 766014 h 1929033"/>
                  <a:gd name="connsiteX15" fmla="*/ 694741 w 1112940"/>
                  <a:gd name="connsiteY15" fmla="*/ 995237 h 1929033"/>
                  <a:gd name="connsiteX16" fmla="*/ 744572 w 1112940"/>
                  <a:gd name="connsiteY16" fmla="*/ 1179612 h 1929033"/>
                  <a:gd name="connsiteX17" fmla="*/ 754538 w 1112940"/>
                  <a:gd name="connsiteY17" fmla="*/ 1451191 h 1929033"/>
                  <a:gd name="connsiteX18" fmla="*/ 702215 w 1112940"/>
                  <a:gd name="connsiteY18" fmla="*/ 1700346 h 1929033"/>
                  <a:gd name="connsiteX19" fmla="*/ 570163 w 1112940"/>
                  <a:gd name="connsiteY19" fmla="*/ 1872263 h 1929033"/>
                  <a:gd name="connsiteX20" fmla="*/ 425653 w 1112940"/>
                  <a:gd name="connsiteY20" fmla="*/ 1924586 h 1929033"/>
                  <a:gd name="connsiteX21" fmla="*/ 298584 w 1112940"/>
                  <a:gd name="connsiteY21" fmla="*/ 1914620 h 1929033"/>
                  <a:gd name="connsiteX22" fmla="*/ 144107 w 1112940"/>
                  <a:gd name="connsiteY22" fmla="*/ 1822432 h 1929033"/>
                  <a:gd name="connsiteX23" fmla="*/ 49428 w 1112940"/>
                  <a:gd name="connsiteY23" fmla="*/ 1657990 h 1929033"/>
                  <a:gd name="connsiteX24" fmla="*/ 4580 w 1112940"/>
                  <a:gd name="connsiteY24" fmla="*/ 1483581 h 1929033"/>
                  <a:gd name="connsiteX25" fmla="*/ 4580 w 1112940"/>
                  <a:gd name="connsiteY25" fmla="*/ 1346546 h 1929033"/>
                  <a:gd name="connsiteX26" fmla="*/ 31988 w 1112940"/>
                  <a:gd name="connsiteY26" fmla="*/ 1184595 h 1929033"/>
                  <a:gd name="connsiteX27" fmla="*/ 64378 w 1112940"/>
                  <a:gd name="connsiteY27" fmla="*/ 1089916 h 1929033"/>
                  <a:gd name="connsiteX28" fmla="*/ 129158 w 1112940"/>
                  <a:gd name="connsiteY28" fmla="*/ 1015169 h 1929033"/>
                  <a:gd name="connsiteX29" fmla="*/ 191447 w 1112940"/>
                  <a:gd name="connsiteY29" fmla="*/ 982779 h 1929033"/>
                  <a:gd name="connsiteX30" fmla="*/ 291109 w 1112940"/>
                  <a:gd name="connsiteY30" fmla="*/ 975304 h 1929033"/>
                  <a:gd name="connsiteX31" fmla="*/ 413195 w 1112940"/>
                  <a:gd name="connsiteY31" fmla="*/ 1047559 h 1929033"/>
                  <a:gd name="connsiteX32" fmla="*/ 497908 w 1112940"/>
                  <a:gd name="connsiteY32" fmla="*/ 1212002 h 1929033"/>
                  <a:gd name="connsiteX33" fmla="*/ 507874 w 1112940"/>
                  <a:gd name="connsiteY33" fmla="*/ 1418801 h 1929033"/>
                  <a:gd name="connsiteX34" fmla="*/ 465518 w 1112940"/>
                  <a:gd name="connsiteY34" fmla="*/ 1550853 h 1929033"/>
                  <a:gd name="connsiteX35" fmla="*/ 388280 w 1112940"/>
                  <a:gd name="connsiteY35" fmla="*/ 1615633 h 1929033"/>
                  <a:gd name="connsiteX36" fmla="*/ 328482 w 1112940"/>
                  <a:gd name="connsiteY36" fmla="*/ 1623108 h 1929033"/>
                  <a:gd name="connsiteX37" fmla="*/ 273668 w 1112940"/>
                  <a:gd name="connsiteY37" fmla="*/ 1605667 h 1929033"/>
                  <a:gd name="connsiteX38" fmla="*/ 226329 w 1112940"/>
                  <a:gd name="connsiteY38" fmla="*/ 1515971 h 1929033"/>
                  <a:gd name="connsiteX0" fmla="*/ 1036534 w 1112940"/>
                  <a:gd name="connsiteY0" fmla="*/ 906796 h 1995819"/>
                  <a:gd name="connsiteX1" fmla="*/ 954554 w 1112940"/>
                  <a:gd name="connsiteY1" fmla="*/ 644222 h 1995819"/>
                  <a:gd name="connsiteX2" fmla="*/ 927266 w 1112940"/>
                  <a:gd name="connsiteY2" fmla="*/ 583765 h 1995819"/>
                  <a:gd name="connsiteX3" fmla="*/ 1112842 w 1112940"/>
                  <a:gd name="connsiteY3" fmla="*/ 499052 h 1995819"/>
                  <a:gd name="connsiteX4" fmla="*/ 952571 w 1112940"/>
                  <a:gd name="connsiteY4" fmla="*/ 353881 h 1995819"/>
                  <a:gd name="connsiteX5" fmla="*/ 917689 w 1112940"/>
                  <a:gd name="connsiteY5" fmla="*/ 193762 h 1995819"/>
                  <a:gd name="connsiteX6" fmla="*/ 888842 w 1112940"/>
                  <a:gd name="connsiteY6" fmla="*/ 5304 h 1995819"/>
                  <a:gd name="connsiteX7" fmla="*/ 731333 w 1112940"/>
                  <a:gd name="connsiteY7" fmla="*/ 67082 h 1995819"/>
                  <a:gd name="connsiteX8" fmla="*/ 627469 w 1112940"/>
                  <a:gd name="connsiteY8" fmla="*/ 224861 h 1995819"/>
                  <a:gd name="connsiteX9" fmla="*/ 575146 w 1112940"/>
                  <a:gd name="connsiteY9" fmla="*/ 242302 h 1995819"/>
                  <a:gd name="connsiteX10" fmla="*/ 527807 w 1112940"/>
                  <a:gd name="connsiteY10" fmla="*/ 279675 h 1995819"/>
                  <a:gd name="connsiteX11" fmla="*/ 495416 w 1112940"/>
                  <a:gd name="connsiteY11" fmla="*/ 369371 h 1995819"/>
                  <a:gd name="connsiteX12" fmla="*/ 490433 w 1112940"/>
                  <a:gd name="connsiteY12" fmla="*/ 461558 h 1995819"/>
                  <a:gd name="connsiteX13" fmla="*/ 515349 w 1112940"/>
                  <a:gd name="connsiteY13" fmla="*/ 635967 h 1995819"/>
                  <a:gd name="connsiteX14" fmla="*/ 585112 w 1112940"/>
                  <a:gd name="connsiteY14" fmla="*/ 832800 h 1995819"/>
                  <a:gd name="connsiteX15" fmla="*/ 694741 w 1112940"/>
                  <a:gd name="connsiteY15" fmla="*/ 1062023 h 1995819"/>
                  <a:gd name="connsiteX16" fmla="*/ 744572 w 1112940"/>
                  <a:gd name="connsiteY16" fmla="*/ 1246398 h 1995819"/>
                  <a:gd name="connsiteX17" fmla="*/ 754538 w 1112940"/>
                  <a:gd name="connsiteY17" fmla="*/ 1517977 h 1995819"/>
                  <a:gd name="connsiteX18" fmla="*/ 702215 w 1112940"/>
                  <a:gd name="connsiteY18" fmla="*/ 1767132 h 1995819"/>
                  <a:gd name="connsiteX19" fmla="*/ 570163 w 1112940"/>
                  <a:gd name="connsiteY19" fmla="*/ 1939049 h 1995819"/>
                  <a:gd name="connsiteX20" fmla="*/ 425653 w 1112940"/>
                  <a:gd name="connsiteY20" fmla="*/ 1991372 h 1995819"/>
                  <a:gd name="connsiteX21" fmla="*/ 298584 w 1112940"/>
                  <a:gd name="connsiteY21" fmla="*/ 1981406 h 1995819"/>
                  <a:gd name="connsiteX22" fmla="*/ 144107 w 1112940"/>
                  <a:gd name="connsiteY22" fmla="*/ 1889218 h 1995819"/>
                  <a:gd name="connsiteX23" fmla="*/ 49428 w 1112940"/>
                  <a:gd name="connsiteY23" fmla="*/ 1724776 h 1995819"/>
                  <a:gd name="connsiteX24" fmla="*/ 4580 w 1112940"/>
                  <a:gd name="connsiteY24" fmla="*/ 1550367 h 1995819"/>
                  <a:gd name="connsiteX25" fmla="*/ 4580 w 1112940"/>
                  <a:gd name="connsiteY25" fmla="*/ 1413332 h 1995819"/>
                  <a:gd name="connsiteX26" fmla="*/ 31988 w 1112940"/>
                  <a:gd name="connsiteY26" fmla="*/ 1251381 h 1995819"/>
                  <a:gd name="connsiteX27" fmla="*/ 64378 w 1112940"/>
                  <a:gd name="connsiteY27" fmla="*/ 1156702 h 1995819"/>
                  <a:gd name="connsiteX28" fmla="*/ 129158 w 1112940"/>
                  <a:gd name="connsiteY28" fmla="*/ 1081955 h 1995819"/>
                  <a:gd name="connsiteX29" fmla="*/ 191447 w 1112940"/>
                  <a:gd name="connsiteY29" fmla="*/ 1049565 h 1995819"/>
                  <a:gd name="connsiteX30" fmla="*/ 291109 w 1112940"/>
                  <a:gd name="connsiteY30" fmla="*/ 1042090 h 1995819"/>
                  <a:gd name="connsiteX31" fmla="*/ 413195 w 1112940"/>
                  <a:gd name="connsiteY31" fmla="*/ 1114345 h 1995819"/>
                  <a:gd name="connsiteX32" fmla="*/ 497908 w 1112940"/>
                  <a:gd name="connsiteY32" fmla="*/ 1278788 h 1995819"/>
                  <a:gd name="connsiteX33" fmla="*/ 507874 w 1112940"/>
                  <a:gd name="connsiteY33" fmla="*/ 1485587 h 1995819"/>
                  <a:gd name="connsiteX34" fmla="*/ 465518 w 1112940"/>
                  <a:gd name="connsiteY34" fmla="*/ 1617639 h 1995819"/>
                  <a:gd name="connsiteX35" fmla="*/ 388280 w 1112940"/>
                  <a:gd name="connsiteY35" fmla="*/ 1682419 h 1995819"/>
                  <a:gd name="connsiteX36" fmla="*/ 328482 w 1112940"/>
                  <a:gd name="connsiteY36" fmla="*/ 1689894 h 1995819"/>
                  <a:gd name="connsiteX37" fmla="*/ 273668 w 1112940"/>
                  <a:gd name="connsiteY37" fmla="*/ 1672453 h 1995819"/>
                  <a:gd name="connsiteX38" fmla="*/ 226329 w 1112940"/>
                  <a:gd name="connsiteY38" fmla="*/ 1582757 h 1995819"/>
                  <a:gd name="connsiteX0" fmla="*/ 1036534 w 1112940"/>
                  <a:gd name="connsiteY0" fmla="*/ 905060 h 1994083"/>
                  <a:gd name="connsiteX1" fmla="*/ 954554 w 1112940"/>
                  <a:gd name="connsiteY1" fmla="*/ 642486 h 1994083"/>
                  <a:gd name="connsiteX2" fmla="*/ 927266 w 1112940"/>
                  <a:gd name="connsiteY2" fmla="*/ 582029 h 1994083"/>
                  <a:gd name="connsiteX3" fmla="*/ 1112842 w 1112940"/>
                  <a:gd name="connsiteY3" fmla="*/ 497316 h 1994083"/>
                  <a:gd name="connsiteX4" fmla="*/ 952571 w 1112940"/>
                  <a:gd name="connsiteY4" fmla="*/ 352145 h 1994083"/>
                  <a:gd name="connsiteX5" fmla="*/ 917689 w 1112940"/>
                  <a:gd name="connsiteY5" fmla="*/ 192026 h 1994083"/>
                  <a:gd name="connsiteX6" fmla="*/ 888842 w 1112940"/>
                  <a:gd name="connsiteY6" fmla="*/ 3568 h 1994083"/>
                  <a:gd name="connsiteX7" fmla="*/ 731333 w 1112940"/>
                  <a:gd name="connsiteY7" fmla="*/ 65346 h 1994083"/>
                  <a:gd name="connsiteX8" fmla="*/ 550351 w 1112940"/>
                  <a:gd name="connsiteY8" fmla="*/ 24822 h 1994083"/>
                  <a:gd name="connsiteX9" fmla="*/ 575146 w 1112940"/>
                  <a:gd name="connsiteY9" fmla="*/ 240566 h 1994083"/>
                  <a:gd name="connsiteX10" fmla="*/ 527807 w 1112940"/>
                  <a:gd name="connsiteY10" fmla="*/ 277939 h 1994083"/>
                  <a:gd name="connsiteX11" fmla="*/ 495416 w 1112940"/>
                  <a:gd name="connsiteY11" fmla="*/ 367635 h 1994083"/>
                  <a:gd name="connsiteX12" fmla="*/ 490433 w 1112940"/>
                  <a:gd name="connsiteY12" fmla="*/ 459822 h 1994083"/>
                  <a:gd name="connsiteX13" fmla="*/ 515349 w 1112940"/>
                  <a:gd name="connsiteY13" fmla="*/ 634231 h 1994083"/>
                  <a:gd name="connsiteX14" fmla="*/ 585112 w 1112940"/>
                  <a:gd name="connsiteY14" fmla="*/ 831064 h 1994083"/>
                  <a:gd name="connsiteX15" fmla="*/ 694741 w 1112940"/>
                  <a:gd name="connsiteY15" fmla="*/ 1060287 h 1994083"/>
                  <a:gd name="connsiteX16" fmla="*/ 744572 w 1112940"/>
                  <a:gd name="connsiteY16" fmla="*/ 1244662 h 1994083"/>
                  <a:gd name="connsiteX17" fmla="*/ 754538 w 1112940"/>
                  <a:gd name="connsiteY17" fmla="*/ 1516241 h 1994083"/>
                  <a:gd name="connsiteX18" fmla="*/ 702215 w 1112940"/>
                  <a:gd name="connsiteY18" fmla="*/ 1765396 h 1994083"/>
                  <a:gd name="connsiteX19" fmla="*/ 570163 w 1112940"/>
                  <a:gd name="connsiteY19" fmla="*/ 1937313 h 1994083"/>
                  <a:gd name="connsiteX20" fmla="*/ 425653 w 1112940"/>
                  <a:gd name="connsiteY20" fmla="*/ 1989636 h 1994083"/>
                  <a:gd name="connsiteX21" fmla="*/ 298584 w 1112940"/>
                  <a:gd name="connsiteY21" fmla="*/ 1979670 h 1994083"/>
                  <a:gd name="connsiteX22" fmla="*/ 144107 w 1112940"/>
                  <a:gd name="connsiteY22" fmla="*/ 1887482 h 1994083"/>
                  <a:gd name="connsiteX23" fmla="*/ 49428 w 1112940"/>
                  <a:gd name="connsiteY23" fmla="*/ 1723040 h 1994083"/>
                  <a:gd name="connsiteX24" fmla="*/ 4580 w 1112940"/>
                  <a:gd name="connsiteY24" fmla="*/ 1548631 h 1994083"/>
                  <a:gd name="connsiteX25" fmla="*/ 4580 w 1112940"/>
                  <a:gd name="connsiteY25" fmla="*/ 1411596 h 1994083"/>
                  <a:gd name="connsiteX26" fmla="*/ 31988 w 1112940"/>
                  <a:gd name="connsiteY26" fmla="*/ 1249645 h 1994083"/>
                  <a:gd name="connsiteX27" fmla="*/ 64378 w 1112940"/>
                  <a:gd name="connsiteY27" fmla="*/ 1154966 h 1994083"/>
                  <a:gd name="connsiteX28" fmla="*/ 129158 w 1112940"/>
                  <a:gd name="connsiteY28" fmla="*/ 1080219 h 1994083"/>
                  <a:gd name="connsiteX29" fmla="*/ 191447 w 1112940"/>
                  <a:gd name="connsiteY29" fmla="*/ 1047829 h 1994083"/>
                  <a:gd name="connsiteX30" fmla="*/ 291109 w 1112940"/>
                  <a:gd name="connsiteY30" fmla="*/ 1040354 h 1994083"/>
                  <a:gd name="connsiteX31" fmla="*/ 413195 w 1112940"/>
                  <a:gd name="connsiteY31" fmla="*/ 1112609 h 1994083"/>
                  <a:gd name="connsiteX32" fmla="*/ 497908 w 1112940"/>
                  <a:gd name="connsiteY32" fmla="*/ 1277052 h 1994083"/>
                  <a:gd name="connsiteX33" fmla="*/ 507874 w 1112940"/>
                  <a:gd name="connsiteY33" fmla="*/ 1483851 h 1994083"/>
                  <a:gd name="connsiteX34" fmla="*/ 465518 w 1112940"/>
                  <a:gd name="connsiteY34" fmla="*/ 1615903 h 1994083"/>
                  <a:gd name="connsiteX35" fmla="*/ 388280 w 1112940"/>
                  <a:gd name="connsiteY35" fmla="*/ 1680683 h 1994083"/>
                  <a:gd name="connsiteX36" fmla="*/ 328482 w 1112940"/>
                  <a:gd name="connsiteY36" fmla="*/ 1688158 h 1994083"/>
                  <a:gd name="connsiteX37" fmla="*/ 273668 w 1112940"/>
                  <a:gd name="connsiteY37" fmla="*/ 1670717 h 1994083"/>
                  <a:gd name="connsiteX38" fmla="*/ 226329 w 1112940"/>
                  <a:gd name="connsiteY38" fmla="*/ 1581021 h 1994083"/>
                  <a:gd name="connsiteX0" fmla="*/ 1036534 w 1112940"/>
                  <a:gd name="connsiteY0" fmla="*/ 890161 h 1979184"/>
                  <a:gd name="connsiteX1" fmla="*/ 954554 w 1112940"/>
                  <a:gd name="connsiteY1" fmla="*/ 627587 h 1979184"/>
                  <a:gd name="connsiteX2" fmla="*/ 927266 w 1112940"/>
                  <a:gd name="connsiteY2" fmla="*/ 567130 h 1979184"/>
                  <a:gd name="connsiteX3" fmla="*/ 1112842 w 1112940"/>
                  <a:gd name="connsiteY3" fmla="*/ 482417 h 1979184"/>
                  <a:gd name="connsiteX4" fmla="*/ 952571 w 1112940"/>
                  <a:gd name="connsiteY4" fmla="*/ 337246 h 1979184"/>
                  <a:gd name="connsiteX5" fmla="*/ 917689 w 1112940"/>
                  <a:gd name="connsiteY5" fmla="*/ 177127 h 1979184"/>
                  <a:gd name="connsiteX6" fmla="*/ 731333 w 1112940"/>
                  <a:gd name="connsiteY6" fmla="*/ 50447 h 1979184"/>
                  <a:gd name="connsiteX7" fmla="*/ 550351 w 1112940"/>
                  <a:gd name="connsiteY7" fmla="*/ 9923 h 1979184"/>
                  <a:gd name="connsiteX8" fmla="*/ 575146 w 1112940"/>
                  <a:gd name="connsiteY8" fmla="*/ 225667 h 1979184"/>
                  <a:gd name="connsiteX9" fmla="*/ 527807 w 1112940"/>
                  <a:gd name="connsiteY9" fmla="*/ 263040 h 1979184"/>
                  <a:gd name="connsiteX10" fmla="*/ 495416 w 1112940"/>
                  <a:gd name="connsiteY10" fmla="*/ 352736 h 1979184"/>
                  <a:gd name="connsiteX11" fmla="*/ 490433 w 1112940"/>
                  <a:gd name="connsiteY11" fmla="*/ 444923 h 1979184"/>
                  <a:gd name="connsiteX12" fmla="*/ 515349 w 1112940"/>
                  <a:gd name="connsiteY12" fmla="*/ 619332 h 1979184"/>
                  <a:gd name="connsiteX13" fmla="*/ 585112 w 1112940"/>
                  <a:gd name="connsiteY13" fmla="*/ 816165 h 1979184"/>
                  <a:gd name="connsiteX14" fmla="*/ 694741 w 1112940"/>
                  <a:gd name="connsiteY14" fmla="*/ 1045388 h 1979184"/>
                  <a:gd name="connsiteX15" fmla="*/ 744572 w 1112940"/>
                  <a:gd name="connsiteY15" fmla="*/ 1229763 h 1979184"/>
                  <a:gd name="connsiteX16" fmla="*/ 754538 w 1112940"/>
                  <a:gd name="connsiteY16" fmla="*/ 1501342 h 1979184"/>
                  <a:gd name="connsiteX17" fmla="*/ 702215 w 1112940"/>
                  <a:gd name="connsiteY17" fmla="*/ 1750497 h 1979184"/>
                  <a:gd name="connsiteX18" fmla="*/ 570163 w 1112940"/>
                  <a:gd name="connsiteY18" fmla="*/ 1922414 h 1979184"/>
                  <a:gd name="connsiteX19" fmla="*/ 425653 w 1112940"/>
                  <a:gd name="connsiteY19" fmla="*/ 1974737 h 1979184"/>
                  <a:gd name="connsiteX20" fmla="*/ 298584 w 1112940"/>
                  <a:gd name="connsiteY20" fmla="*/ 1964771 h 1979184"/>
                  <a:gd name="connsiteX21" fmla="*/ 144107 w 1112940"/>
                  <a:gd name="connsiteY21" fmla="*/ 1872583 h 1979184"/>
                  <a:gd name="connsiteX22" fmla="*/ 49428 w 1112940"/>
                  <a:gd name="connsiteY22" fmla="*/ 1708141 h 1979184"/>
                  <a:gd name="connsiteX23" fmla="*/ 4580 w 1112940"/>
                  <a:gd name="connsiteY23" fmla="*/ 1533732 h 1979184"/>
                  <a:gd name="connsiteX24" fmla="*/ 4580 w 1112940"/>
                  <a:gd name="connsiteY24" fmla="*/ 1396697 h 1979184"/>
                  <a:gd name="connsiteX25" fmla="*/ 31988 w 1112940"/>
                  <a:gd name="connsiteY25" fmla="*/ 1234746 h 1979184"/>
                  <a:gd name="connsiteX26" fmla="*/ 64378 w 1112940"/>
                  <a:gd name="connsiteY26" fmla="*/ 1140067 h 1979184"/>
                  <a:gd name="connsiteX27" fmla="*/ 129158 w 1112940"/>
                  <a:gd name="connsiteY27" fmla="*/ 1065320 h 1979184"/>
                  <a:gd name="connsiteX28" fmla="*/ 191447 w 1112940"/>
                  <a:gd name="connsiteY28" fmla="*/ 1032930 h 1979184"/>
                  <a:gd name="connsiteX29" fmla="*/ 291109 w 1112940"/>
                  <a:gd name="connsiteY29" fmla="*/ 1025455 h 1979184"/>
                  <a:gd name="connsiteX30" fmla="*/ 413195 w 1112940"/>
                  <a:gd name="connsiteY30" fmla="*/ 1097710 h 1979184"/>
                  <a:gd name="connsiteX31" fmla="*/ 497908 w 1112940"/>
                  <a:gd name="connsiteY31" fmla="*/ 1262153 h 1979184"/>
                  <a:gd name="connsiteX32" fmla="*/ 507874 w 1112940"/>
                  <a:gd name="connsiteY32" fmla="*/ 1468952 h 1979184"/>
                  <a:gd name="connsiteX33" fmla="*/ 465518 w 1112940"/>
                  <a:gd name="connsiteY33" fmla="*/ 1601004 h 1979184"/>
                  <a:gd name="connsiteX34" fmla="*/ 388280 w 1112940"/>
                  <a:gd name="connsiteY34" fmla="*/ 1665784 h 1979184"/>
                  <a:gd name="connsiteX35" fmla="*/ 328482 w 1112940"/>
                  <a:gd name="connsiteY35" fmla="*/ 1673259 h 1979184"/>
                  <a:gd name="connsiteX36" fmla="*/ 273668 w 1112940"/>
                  <a:gd name="connsiteY36" fmla="*/ 1655818 h 1979184"/>
                  <a:gd name="connsiteX37" fmla="*/ 226329 w 1112940"/>
                  <a:gd name="connsiteY37" fmla="*/ 1566122 h 1979184"/>
                  <a:gd name="connsiteX0" fmla="*/ 1036534 w 1112940"/>
                  <a:gd name="connsiteY0" fmla="*/ 880626 h 1969649"/>
                  <a:gd name="connsiteX1" fmla="*/ 954554 w 1112940"/>
                  <a:gd name="connsiteY1" fmla="*/ 618052 h 1969649"/>
                  <a:gd name="connsiteX2" fmla="*/ 927266 w 1112940"/>
                  <a:gd name="connsiteY2" fmla="*/ 557595 h 1969649"/>
                  <a:gd name="connsiteX3" fmla="*/ 1112842 w 1112940"/>
                  <a:gd name="connsiteY3" fmla="*/ 472882 h 1969649"/>
                  <a:gd name="connsiteX4" fmla="*/ 952571 w 1112940"/>
                  <a:gd name="connsiteY4" fmla="*/ 327711 h 1969649"/>
                  <a:gd name="connsiteX5" fmla="*/ 917689 w 1112940"/>
                  <a:gd name="connsiteY5" fmla="*/ 167592 h 1969649"/>
                  <a:gd name="connsiteX6" fmla="*/ 550351 w 1112940"/>
                  <a:gd name="connsiteY6" fmla="*/ 388 h 1969649"/>
                  <a:gd name="connsiteX7" fmla="*/ 575146 w 1112940"/>
                  <a:gd name="connsiteY7" fmla="*/ 216132 h 1969649"/>
                  <a:gd name="connsiteX8" fmla="*/ 527807 w 1112940"/>
                  <a:gd name="connsiteY8" fmla="*/ 253505 h 1969649"/>
                  <a:gd name="connsiteX9" fmla="*/ 495416 w 1112940"/>
                  <a:gd name="connsiteY9" fmla="*/ 343201 h 1969649"/>
                  <a:gd name="connsiteX10" fmla="*/ 490433 w 1112940"/>
                  <a:gd name="connsiteY10" fmla="*/ 435388 h 1969649"/>
                  <a:gd name="connsiteX11" fmla="*/ 515349 w 1112940"/>
                  <a:gd name="connsiteY11" fmla="*/ 609797 h 1969649"/>
                  <a:gd name="connsiteX12" fmla="*/ 585112 w 1112940"/>
                  <a:gd name="connsiteY12" fmla="*/ 806630 h 1969649"/>
                  <a:gd name="connsiteX13" fmla="*/ 694741 w 1112940"/>
                  <a:gd name="connsiteY13" fmla="*/ 1035853 h 1969649"/>
                  <a:gd name="connsiteX14" fmla="*/ 744572 w 1112940"/>
                  <a:gd name="connsiteY14" fmla="*/ 1220228 h 1969649"/>
                  <a:gd name="connsiteX15" fmla="*/ 754538 w 1112940"/>
                  <a:gd name="connsiteY15" fmla="*/ 1491807 h 1969649"/>
                  <a:gd name="connsiteX16" fmla="*/ 702215 w 1112940"/>
                  <a:gd name="connsiteY16" fmla="*/ 1740962 h 1969649"/>
                  <a:gd name="connsiteX17" fmla="*/ 570163 w 1112940"/>
                  <a:gd name="connsiteY17" fmla="*/ 1912879 h 1969649"/>
                  <a:gd name="connsiteX18" fmla="*/ 425653 w 1112940"/>
                  <a:gd name="connsiteY18" fmla="*/ 1965202 h 1969649"/>
                  <a:gd name="connsiteX19" fmla="*/ 298584 w 1112940"/>
                  <a:gd name="connsiteY19" fmla="*/ 1955236 h 1969649"/>
                  <a:gd name="connsiteX20" fmla="*/ 144107 w 1112940"/>
                  <a:gd name="connsiteY20" fmla="*/ 1863048 h 1969649"/>
                  <a:gd name="connsiteX21" fmla="*/ 49428 w 1112940"/>
                  <a:gd name="connsiteY21" fmla="*/ 1698606 h 1969649"/>
                  <a:gd name="connsiteX22" fmla="*/ 4580 w 1112940"/>
                  <a:gd name="connsiteY22" fmla="*/ 1524197 h 1969649"/>
                  <a:gd name="connsiteX23" fmla="*/ 4580 w 1112940"/>
                  <a:gd name="connsiteY23" fmla="*/ 1387162 h 1969649"/>
                  <a:gd name="connsiteX24" fmla="*/ 31988 w 1112940"/>
                  <a:gd name="connsiteY24" fmla="*/ 1225211 h 1969649"/>
                  <a:gd name="connsiteX25" fmla="*/ 64378 w 1112940"/>
                  <a:gd name="connsiteY25" fmla="*/ 1130532 h 1969649"/>
                  <a:gd name="connsiteX26" fmla="*/ 129158 w 1112940"/>
                  <a:gd name="connsiteY26" fmla="*/ 1055785 h 1969649"/>
                  <a:gd name="connsiteX27" fmla="*/ 191447 w 1112940"/>
                  <a:gd name="connsiteY27" fmla="*/ 1023395 h 1969649"/>
                  <a:gd name="connsiteX28" fmla="*/ 291109 w 1112940"/>
                  <a:gd name="connsiteY28" fmla="*/ 1015920 h 1969649"/>
                  <a:gd name="connsiteX29" fmla="*/ 413195 w 1112940"/>
                  <a:gd name="connsiteY29" fmla="*/ 1088175 h 1969649"/>
                  <a:gd name="connsiteX30" fmla="*/ 497908 w 1112940"/>
                  <a:gd name="connsiteY30" fmla="*/ 1252618 h 1969649"/>
                  <a:gd name="connsiteX31" fmla="*/ 507874 w 1112940"/>
                  <a:gd name="connsiteY31" fmla="*/ 1459417 h 1969649"/>
                  <a:gd name="connsiteX32" fmla="*/ 465518 w 1112940"/>
                  <a:gd name="connsiteY32" fmla="*/ 1591469 h 1969649"/>
                  <a:gd name="connsiteX33" fmla="*/ 388280 w 1112940"/>
                  <a:gd name="connsiteY33" fmla="*/ 1656249 h 1969649"/>
                  <a:gd name="connsiteX34" fmla="*/ 328482 w 1112940"/>
                  <a:gd name="connsiteY34" fmla="*/ 1663724 h 1969649"/>
                  <a:gd name="connsiteX35" fmla="*/ 273668 w 1112940"/>
                  <a:gd name="connsiteY35" fmla="*/ 1646283 h 1969649"/>
                  <a:gd name="connsiteX36" fmla="*/ 226329 w 1112940"/>
                  <a:gd name="connsiteY36" fmla="*/ 1556587 h 1969649"/>
                  <a:gd name="connsiteX0" fmla="*/ 1036534 w 1113021"/>
                  <a:gd name="connsiteY0" fmla="*/ 881501 h 1970524"/>
                  <a:gd name="connsiteX1" fmla="*/ 954554 w 1113021"/>
                  <a:gd name="connsiteY1" fmla="*/ 618927 h 1970524"/>
                  <a:gd name="connsiteX2" fmla="*/ 927266 w 1113021"/>
                  <a:gd name="connsiteY2" fmla="*/ 558470 h 1970524"/>
                  <a:gd name="connsiteX3" fmla="*/ 1112842 w 1113021"/>
                  <a:gd name="connsiteY3" fmla="*/ 473757 h 1970524"/>
                  <a:gd name="connsiteX4" fmla="*/ 952571 w 1113021"/>
                  <a:gd name="connsiteY4" fmla="*/ 328586 h 1970524"/>
                  <a:gd name="connsiteX5" fmla="*/ 550351 w 1113021"/>
                  <a:gd name="connsiteY5" fmla="*/ 1263 h 1970524"/>
                  <a:gd name="connsiteX6" fmla="*/ 575146 w 1113021"/>
                  <a:gd name="connsiteY6" fmla="*/ 217007 h 1970524"/>
                  <a:gd name="connsiteX7" fmla="*/ 527807 w 1113021"/>
                  <a:gd name="connsiteY7" fmla="*/ 254380 h 1970524"/>
                  <a:gd name="connsiteX8" fmla="*/ 495416 w 1113021"/>
                  <a:gd name="connsiteY8" fmla="*/ 344076 h 1970524"/>
                  <a:gd name="connsiteX9" fmla="*/ 490433 w 1113021"/>
                  <a:gd name="connsiteY9" fmla="*/ 436263 h 1970524"/>
                  <a:gd name="connsiteX10" fmla="*/ 515349 w 1113021"/>
                  <a:gd name="connsiteY10" fmla="*/ 610672 h 1970524"/>
                  <a:gd name="connsiteX11" fmla="*/ 585112 w 1113021"/>
                  <a:gd name="connsiteY11" fmla="*/ 807505 h 1970524"/>
                  <a:gd name="connsiteX12" fmla="*/ 694741 w 1113021"/>
                  <a:gd name="connsiteY12" fmla="*/ 1036728 h 1970524"/>
                  <a:gd name="connsiteX13" fmla="*/ 744572 w 1113021"/>
                  <a:gd name="connsiteY13" fmla="*/ 1221103 h 1970524"/>
                  <a:gd name="connsiteX14" fmla="*/ 754538 w 1113021"/>
                  <a:gd name="connsiteY14" fmla="*/ 1492682 h 1970524"/>
                  <a:gd name="connsiteX15" fmla="*/ 702215 w 1113021"/>
                  <a:gd name="connsiteY15" fmla="*/ 1741837 h 1970524"/>
                  <a:gd name="connsiteX16" fmla="*/ 570163 w 1113021"/>
                  <a:gd name="connsiteY16" fmla="*/ 1913754 h 1970524"/>
                  <a:gd name="connsiteX17" fmla="*/ 425653 w 1113021"/>
                  <a:gd name="connsiteY17" fmla="*/ 1966077 h 1970524"/>
                  <a:gd name="connsiteX18" fmla="*/ 298584 w 1113021"/>
                  <a:gd name="connsiteY18" fmla="*/ 1956111 h 1970524"/>
                  <a:gd name="connsiteX19" fmla="*/ 144107 w 1113021"/>
                  <a:gd name="connsiteY19" fmla="*/ 1863923 h 1970524"/>
                  <a:gd name="connsiteX20" fmla="*/ 49428 w 1113021"/>
                  <a:gd name="connsiteY20" fmla="*/ 1699481 h 1970524"/>
                  <a:gd name="connsiteX21" fmla="*/ 4580 w 1113021"/>
                  <a:gd name="connsiteY21" fmla="*/ 1525072 h 1970524"/>
                  <a:gd name="connsiteX22" fmla="*/ 4580 w 1113021"/>
                  <a:gd name="connsiteY22" fmla="*/ 1388037 h 1970524"/>
                  <a:gd name="connsiteX23" fmla="*/ 31988 w 1113021"/>
                  <a:gd name="connsiteY23" fmla="*/ 1226086 h 1970524"/>
                  <a:gd name="connsiteX24" fmla="*/ 64378 w 1113021"/>
                  <a:gd name="connsiteY24" fmla="*/ 1131407 h 1970524"/>
                  <a:gd name="connsiteX25" fmla="*/ 129158 w 1113021"/>
                  <a:gd name="connsiteY25" fmla="*/ 1056660 h 1970524"/>
                  <a:gd name="connsiteX26" fmla="*/ 191447 w 1113021"/>
                  <a:gd name="connsiteY26" fmla="*/ 1024270 h 1970524"/>
                  <a:gd name="connsiteX27" fmla="*/ 291109 w 1113021"/>
                  <a:gd name="connsiteY27" fmla="*/ 1016795 h 1970524"/>
                  <a:gd name="connsiteX28" fmla="*/ 413195 w 1113021"/>
                  <a:gd name="connsiteY28" fmla="*/ 1089050 h 1970524"/>
                  <a:gd name="connsiteX29" fmla="*/ 497908 w 1113021"/>
                  <a:gd name="connsiteY29" fmla="*/ 1253493 h 1970524"/>
                  <a:gd name="connsiteX30" fmla="*/ 507874 w 1113021"/>
                  <a:gd name="connsiteY30" fmla="*/ 1460292 h 1970524"/>
                  <a:gd name="connsiteX31" fmla="*/ 465518 w 1113021"/>
                  <a:gd name="connsiteY31" fmla="*/ 1592344 h 1970524"/>
                  <a:gd name="connsiteX32" fmla="*/ 388280 w 1113021"/>
                  <a:gd name="connsiteY32" fmla="*/ 1657124 h 1970524"/>
                  <a:gd name="connsiteX33" fmla="*/ 328482 w 1113021"/>
                  <a:gd name="connsiteY33" fmla="*/ 1664599 h 1970524"/>
                  <a:gd name="connsiteX34" fmla="*/ 273668 w 1113021"/>
                  <a:gd name="connsiteY34" fmla="*/ 1647158 h 1970524"/>
                  <a:gd name="connsiteX35" fmla="*/ 226329 w 1113021"/>
                  <a:gd name="connsiteY35" fmla="*/ 1557462 h 1970524"/>
                  <a:gd name="connsiteX0" fmla="*/ 1036534 w 1113021"/>
                  <a:gd name="connsiteY0" fmla="*/ 881501 h 1970524"/>
                  <a:gd name="connsiteX1" fmla="*/ 927266 w 1113021"/>
                  <a:gd name="connsiteY1" fmla="*/ 558470 h 1970524"/>
                  <a:gd name="connsiteX2" fmla="*/ 1112842 w 1113021"/>
                  <a:gd name="connsiteY2" fmla="*/ 473757 h 1970524"/>
                  <a:gd name="connsiteX3" fmla="*/ 952571 w 1113021"/>
                  <a:gd name="connsiteY3" fmla="*/ 328586 h 1970524"/>
                  <a:gd name="connsiteX4" fmla="*/ 550351 w 1113021"/>
                  <a:gd name="connsiteY4" fmla="*/ 1263 h 1970524"/>
                  <a:gd name="connsiteX5" fmla="*/ 575146 w 1113021"/>
                  <a:gd name="connsiteY5" fmla="*/ 217007 h 1970524"/>
                  <a:gd name="connsiteX6" fmla="*/ 527807 w 1113021"/>
                  <a:gd name="connsiteY6" fmla="*/ 254380 h 1970524"/>
                  <a:gd name="connsiteX7" fmla="*/ 495416 w 1113021"/>
                  <a:gd name="connsiteY7" fmla="*/ 344076 h 1970524"/>
                  <a:gd name="connsiteX8" fmla="*/ 490433 w 1113021"/>
                  <a:gd name="connsiteY8" fmla="*/ 436263 h 1970524"/>
                  <a:gd name="connsiteX9" fmla="*/ 515349 w 1113021"/>
                  <a:gd name="connsiteY9" fmla="*/ 610672 h 1970524"/>
                  <a:gd name="connsiteX10" fmla="*/ 585112 w 1113021"/>
                  <a:gd name="connsiteY10" fmla="*/ 807505 h 1970524"/>
                  <a:gd name="connsiteX11" fmla="*/ 694741 w 1113021"/>
                  <a:gd name="connsiteY11" fmla="*/ 1036728 h 1970524"/>
                  <a:gd name="connsiteX12" fmla="*/ 744572 w 1113021"/>
                  <a:gd name="connsiteY12" fmla="*/ 1221103 h 1970524"/>
                  <a:gd name="connsiteX13" fmla="*/ 754538 w 1113021"/>
                  <a:gd name="connsiteY13" fmla="*/ 1492682 h 1970524"/>
                  <a:gd name="connsiteX14" fmla="*/ 702215 w 1113021"/>
                  <a:gd name="connsiteY14" fmla="*/ 1741837 h 1970524"/>
                  <a:gd name="connsiteX15" fmla="*/ 570163 w 1113021"/>
                  <a:gd name="connsiteY15" fmla="*/ 1913754 h 1970524"/>
                  <a:gd name="connsiteX16" fmla="*/ 425653 w 1113021"/>
                  <a:gd name="connsiteY16" fmla="*/ 1966077 h 1970524"/>
                  <a:gd name="connsiteX17" fmla="*/ 298584 w 1113021"/>
                  <a:gd name="connsiteY17" fmla="*/ 1956111 h 1970524"/>
                  <a:gd name="connsiteX18" fmla="*/ 144107 w 1113021"/>
                  <a:gd name="connsiteY18" fmla="*/ 1863923 h 1970524"/>
                  <a:gd name="connsiteX19" fmla="*/ 49428 w 1113021"/>
                  <a:gd name="connsiteY19" fmla="*/ 1699481 h 1970524"/>
                  <a:gd name="connsiteX20" fmla="*/ 4580 w 1113021"/>
                  <a:gd name="connsiteY20" fmla="*/ 1525072 h 1970524"/>
                  <a:gd name="connsiteX21" fmla="*/ 4580 w 1113021"/>
                  <a:gd name="connsiteY21" fmla="*/ 1388037 h 1970524"/>
                  <a:gd name="connsiteX22" fmla="*/ 31988 w 1113021"/>
                  <a:gd name="connsiteY22" fmla="*/ 1226086 h 1970524"/>
                  <a:gd name="connsiteX23" fmla="*/ 64378 w 1113021"/>
                  <a:gd name="connsiteY23" fmla="*/ 1131407 h 1970524"/>
                  <a:gd name="connsiteX24" fmla="*/ 129158 w 1113021"/>
                  <a:gd name="connsiteY24" fmla="*/ 1056660 h 1970524"/>
                  <a:gd name="connsiteX25" fmla="*/ 191447 w 1113021"/>
                  <a:gd name="connsiteY25" fmla="*/ 1024270 h 1970524"/>
                  <a:gd name="connsiteX26" fmla="*/ 291109 w 1113021"/>
                  <a:gd name="connsiteY26" fmla="*/ 1016795 h 1970524"/>
                  <a:gd name="connsiteX27" fmla="*/ 413195 w 1113021"/>
                  <a:gd name="connsiteY27" fmla="*/ 1089050 h 1970524"/>
                  <a:gd name="connsiteX28" fmla="*/ 497908 w 1113021"/>
                  <a:gd name="connsiteY28" fmla="*/ 1253493 h 1970524"/>
                  <a:gd name="connsiteX29" fmla="*/ 507874 w 1113021"/>
                  <a:gd name="connsiteY29" fmla="*/ 1460292 h 1970524"/>
                  <a:gd name="connsiteX30" fmla="*/ 465518 w 1113021"/>
                  <a:gd name="connsiteY30" fmla="*/ 1592344 h 1970524"/>
                  <a:gd name="connsiteX31" fmla="*/ 388280 w 1113021"/>
                  <a:gd name="connsiteY31" fmla="*/ 1657124 h 1970524"/>
                  <a:gd name="connsiteX32" fmla="*/ 328482 w 1113021"/>
                  <a:gd name="connsiteY32" fmla="*/ 1664599 h 1970524"/>
                  <a:gd name="connsiteX33" fmla="*/ 273668 w 1113021"/>
                  <a:gd name="connsiteY33" fmla="*/ 1647158 h 1970524"/>
                  <a:gd name="connsiteX34" fmla="*/ 226329 w 1113021"/>
                  <a:gd name="connsiteY34" fmla="*/ 1557462 h 1970524"/>
                  <a:gd name="connsiteX0" fmla="*/ 1036534 w 1114584"/>
                  <a:gd name="connsiteY0" fmla="*/ 881501 h 1970524"/>
                  <a:gd name="connsiteX1" fmla="*/ 1112842 w 1114584"/>
                  <a:gd name="connsiteY1" fmla="*/ 473757 h 1970524"/>
                  <a:gd name="connsiteX2" fmla="*/ 952571 w 1114584"/>
                  <a:gd name="connsiteY2" fmla="*/ 328586 h 1970524"/>
                  <a:gd name="connsiteX3" fmla="*/ 550351 w 1114584"/>
                  <a:gd name="connsiteY3" fmla="*/ 1263 h 1970524"/>
                  <a:gd name="connsiteX4" fmla="*/ 575146 w 1114584"/>
                  <a:gd name="connsiteY4" fmla="*/ 217007 h 1970524"/>
                  <a:gd name="connsiteX5" fmla="*/ 527807 w 1114584"/>
                  <a:gd name="connsiteY5" fmla="*/ 254380 h 1970524"/>
                  <a:gd name="connsiteX6" fmla="*/ 495416 w 1114584"/>
                  <a:gd name="connsiteY6" fmla="*/ 344076 h 1970524"/>
                  <a:gd name="connsiteX7" fmla="*/ 490433 w 1114584"/>
                  <a:gd name="connsiteY7" fmla="*/ 436263 h 1970524"/>
                  <a:gd name="connsiteX8" fmla="*/ 515349 w 1114584"/>
                  <a:gd name="connsiteY8" fmla="*/ 610672 h 1970524"/>
                  <a:gd name="connsiteX9" fmla="*/ 585112 w 1114584"/>
                  <a:gd name="connsiteY9" fmla="*/ 807505 h 1970524"/>
                  <a:gd name="connsiteX10" fmla="*/ 694741 w 1114584"/>
                  <a:gd name="connsiteY10" fmla="*/ 1036728 h 1970524"/>
                  <a:gd name="connsiteX11" fmla="*/ 744572 w 1114584"/>
                  <a:gd name="connsiteY11" fmla="*/ 1221103 h 1970524"/>
                  <a:gd name="connsiteX12" fmla="*/ 754538 w 1114584"/>
                  <a:gd name="connsiteY12" fmla="*/ 1492682 h 1970524"/>
                  <a:gd name="connsiteX13" fmla="*/ 702215 w 1114584"/>
                  <a:gd name="connsiteY13" fmla="*/ 1741837 h 1970524"/>
                  <a:gd name="connsiteX14" fmla="*/ 570163 w 1114584"/>
                  <a:gd name="connsiteY14" fmla="*/ 1913754 h 1970524"/>
                  <a:gd name="connsiteX15" fmla="*/ 425653 w 1114584"/>
                  <a:gd name="connsiteY15" fmla="*/ 1966077 h 1970524"/>
                  <a:gd name="connsiteX16" fmla="*/ 298584 w 1114584"/>
                  <a:gd name="connsiteY16" fmla="*/ 1956111 h 1970524"/>
                  <a:gd name="connsiteX17" fmla="*/ 144107 w 1114584"/>
                  <a:gd name="connsiteY17" fmla="*/ 1863923 h 1970524"/>
                  <a:gd name="connsiteX18" fmla="*/ 49428 w 1114584"/>
                  <a:gd name="connsiteY18" fmla="*/ 1699481 h 1970524"/>
                  <a:gd name="connsiteX19" fmla="*/ 4580 w 1114584"/>
                  <a:gd name="connsiteY19" fmla="*/ 1525072 h 1970524"/>
                  <a:gd name="connsiteX20" fmla="*/ 4580 w 1114584"/>
                  <a:gd name="connsiteY20" fmla="*/ 1388037 h 1970524"/>
                  <a:gd name="connsiteX21" fmla="*/ 31988 w 1114584"/>
                  <a:gd name="connsiteY21" fmla="*/ 1226086 h 1970524"/>
                  <a:gd name="connsiteX22" fmla="*/ 64378 w 1114584"/>
                  <a:gd name="connsiteY22" fmla="*/ 1131407 h 1970524"/>
                  <a:gd name="connsiteX23" fmla="*/ 129158 w 1114584"/>
                  <a:gd name="connsiteY23" fmla="*/ 1056660 h 1970524"/>
                  <a:gd name="connsiteX24" fmla="*/ 191447 w 1114584"/>
                  <a:gd name="connsiteY24" fmla="*/ 1024270 h 1970524"/>
                  <a:gd name="connsiteX25" fmla="*/ 291109 w 1114584"/>
                  <a:gd name="connsiteY25" fmla="*/ 1016795 h 1970524"/>
                  <a:gd name="connsiteX26" fmla="*/ 413195 w 1114584"/>
                  <a:gd name="connsiteY26" fmla="*/ 1089050 h 1970524"/>
                  <a:gd name="connsiteX27" fmla="*/ 497908 w 1114584"/>
                  <a:gd name="connsiteY27" fmla="*/ 1253493 h 1970524"/>
                  <a:gd name="connsiteX28" fmla="*/ 507874 w 1114584"/>
                  <a:gd name="connsiteY28" fmla="*/ 1460292 h 1970524"/>
                  <a:gd name="connsiteX29" fmla="*/ 465518 w 1114584"/>
                  <a:gd name="connsiteY29" fmla="*/ 1592344 h 1970524"/>
                  <a:gd name="connsiteX30" fmla="*/ 388280 w 1114584"/>
                  <a:gd name="connsiteY30" fmla="*/ 1657124 h 1970524"/>
                  <a:gd name="connsiteX31" fmla="*/ 328482 w 1114584"/>
                  <a:gd name="connsiteY31" fmla="*/ 1664599 h 1970524"/>
                  <a:gd name="connsiteX32" fmla="*/ 273668 w 1114584"/>
                  <a:gd name="connsiteY32" fmla="*/ 1647158 h 1970524"/>
                  <a:gd name="connsiteX33" fmla="*/ 226329 w 1114584"/>
                  <a:gd name="connsiteY33" fmla="*/ 1557462 h 1970524"/>
                  <a:gd name="connsiteX0" fmla="*/ 1036534 w 1036534"/>
                  <a:gd name="connsiteY0" fmla="*/ 881501 h 1970524"/>
                  <a:gd name="connsiteX1" fmla="*/ 952571 w 1036534"/>
                  <a:gd name="connsiteY1" fmla="*/ 328586 h 1970524"/>
                  <a:gd name="connsiteX2" fmla="*/ 550351 w 1036534"/>
                  <a:gd name="connsiteY2" fmla="*/ 1263 h 1970524"/>
                  <a:gd name="connsiteX3" fmla="*/ 575146 w 1036534"/>
                  <a:gd name="connsiteY3" fmla="*/ 217007 h 1970524"/>
                  <a:gd name="connsiteX4" fmla="*/ 527807 w 1036534"/>
                  <a:gd name="connsiteY4" fmla="*/ 254380 h 1970524"/>
                  <a:gd name="connsiteX5" fmla="*/ 495416 w 1036534"/>
                  <a:gd name="connsiteY5" fmla="*/ 344076 h 1970524"/>
                  <a:gd name="connsiteX6" fmla="*/ 490433 w 1036534"/>
                  <a:gd name="connsiteY6" fmla="*/ 436263 h 1970524"/>
                  <a:gd name="connsiteX7" fmla="*/ 515349 w 1036534"/>
                  <a:gd name="connsiteY7" fmla="*/ 610672 h 1970524"/>
                  <a:gd name="connsiteX8" fmla="*/ 585112 w 1036534"/>
                  <a:gd name="connsiteY8" fmla="*/ 807505 h 1970524"/>
                  <a:gd name="connsiteX9" fmla="*/ 694741 w 1036534"/>
                  <a:gd name="connsiteY9" fmla="*/ 1036728 h 1970524"/>
                  <a:gd name="connsiteX10" fmla="*/ 744572 w 1036534"/>
                  <a:gd name="connsiteY10" fmla="*/ 1221103 h 1970524"/>
                  <a:gd name="connsiteX11" fmla="*/ 754538 w 1036534"/>
                  <a:gd name="connsiteY11" fmla="*/ 1492682 h 1970524"/>
                  <a:gd name="connsiteX12" fmla="*/ 702215 w 1036534"/>
                  <a:gd name="connsiteY12" fmla="*/ 1741837 h 1970524"/>
                  <a:gd name="connsiteX13" fmla="*/ 570163 w 1036534"/>
                  <a:gd name="connsiteY13" fmla="*/ 1913754 h 1970524"/>
                  <a:gd name="connsiteX14" fmla="*/ 425653 w 1036534"/>
                  <a:gd name="connsiteY14" fmla="*/ 1966077 h 1970524"/>
                  <a:gd name="connsiteX15" fmla="*/ 298584 w 1036534"/>
                  <a:gd name="connsiteY15" fmla="*/ 1956111 h 1970524"/>
                  <a:gd name="connsiteX16" fmla="*/ 144107 w 1036534"/>
                  <a:gd name="connsiteY16" fmla="*/ 1863923 h 1970524"/>
                  <a:gd name="connsiteX17" fmla="*/ 49428 w 1036534"/>
                  <a:gd name="connsiteY17" fmla="*/ 1699481 h 1970524"/>
                  <a:gd name="connsiteX18" fmla="*/ 4580 w 1036534"/>
                  <a:gd name="connsiteY18" fmla="*/ 1525072 h 1970524"/>
                  <a:gd name="connsiteX19" fmla="*/ 4580 w 1036534"/>
                  <a:gd name="connsiteY19" fmla="*/ 1388037 h 1970524"/>
                  <a:gd name="connsiteX20" fmla="*/ 31988 w 1036534"/>
                  <a:gd name="connsiteY20" fmla="*/ 1226086 h 1970524"/>
                  <a:gd name="connsiteX21" fmla="*/ 64378 w 1036534"/>
                  <a:gd name="connsiteY21" fmla="*/ 1131407 h 1970524"/>
                  <a:gd name="connsiteX22" fmla="*/ 129158 w 1036534"/>
                  <a:gd name="connsiteY22" fmla="*/ 1056660 h 1970524"/>
                  <a:gd name="connsiteX23" fmla="*/ 191447 w 1036534"/>
                  <a:gd name="connsiteY23" fmla="*/ 1024270 h 1970524"/>
                  <a:gd name="connsiteX24" fmla="*/ 291109 w 1036534"/>
                  <a:gd name="connsiteY24" fmla="*/ 1016795 h 1970524"/>
                  <a:gd name="connsiteX25" fmla="*/ 413195 w 1036534"/>
                  <a:gd name="connsiteY25" fmla="*/ 1089050 h 1970524"/>
                  <a:gd name="connsiteX26" fmla="*/ 497908 w 1036534"/>
                  <a:gd name="connsiteY26" fmla="*/ 1253493 h 1970524"/>
                  <a:gd name="connsiteX27" fmla="*/ 507874 w 1036534"/>
                  <a:gd name="connsiteY27" fmla="*/ 1460292 h 1970524"/>
                  <a:gd name="connsiteX28" fmla="*/ 465518 w 1036534"/>
                  <a:gd name="connsiteY28" fmla="*/ 1592344 h 1970524"/>
                  <a:gd name="connsiteX29" fmla="*/ 388280 w 1036534"/>
                  <a:gd name="connsiteY29" fmla="*/ 1657124 h 1970524"/>
                  <a:gd name="connsiteX30" fmla="*/ 328482 w 1036534"/>
                  <a:gd name="connsiteY30" fmla="*/ 1664599 h 1970524"/>
                  <a:gd name="connsiteX31" fmla="*/ 273668 w 1036534"/>
                  <a:gd name="connsiteY31" fmla="*/ 1647158 h 1970524"/>
                  <a:gd name="connsiteX32" fmla="*/ 226329 w 1036534"/>
                  <a:gd name="connsiteY32" fmla="*/ 1557462 h 1970524"/>
                  <a:gd name="connsiteX0" fmla="*/ 1774664 w 1774664"/>
                  <a:gd name="connsiteY0" fmla="*/ 363708 h 1970524"/>
                  <a:gd name="connsiteX1" fmla="*/ 952571 w 1774664"/>
                  <a:gd name="connsiteY1" fmla="*/ 328586 h 1970524"/>
                  <a:gd name="connsiteX2" fmla="*/ 550351 w 1774664"/>
                  <a:gd name="connsiteY2" fmla="*/ 1263 h 1970524"/>
                  <a:gd name="connsiteX3" fmla="*/ 575146 w 1774664"/>
                  <a:gd name="connsiteY3" fmla="*/ 217007 h 1970524"/>
                  <a:gd name="connsiteX4" fmla="*/ 527807 w 1774664"/>
                  <a:gd name="connsiteY4" fmla="*/ 254380 h 1970524"/>
                  <a:gd name="connsiteX5" fmla="*/ 495416 w 1774664"/>
                  <a:gd name="connsiteY5" fmla="*/ 344076 h 1970524"/>
                  <a:gd name="connsiteX6" fmla="*/ 490433 w 1774664"/>
                  <a:gd name="connsiteY6" fmla="*/ 436263 h 1970524"/>
                  <a:gd name="connsiteX7" fmla="*/ 515349 w 1774664"/>
                  <a:gd name="connsiteY7" fmla="*/ 610672 h 1970524"/>
                  <a:gd name="connsiteX8" fmla="*/ 585112 w 1774664"/>
                  <a:gd name="connsiteY8" fmla="*/ 807505 h 1970524"/>
                  <a:gd name="connsiteX9" fmla="*/ 694741 w 1774664"/>
                  <a:gd name="connsiteY9" fmla="*/ 1036728 h 1970524"/>
                  <a:gd name="connsiteX10" fmla="*/ 744572 w 1774664"/>
                  <a:gd name="connsiteY10" fmla="*/ 1221103 h 1970524"/>
                  <a:gd name="connsiteX11" fmla="*/ 754538 w 1774664"/>
                  <a:gd name="connsiteY11" fmla="*/ 1492682 h 1970524"/>
                  <a:gd name="connsiteX12" fmla="*/ 702215 w 1774664"/>
                  <a:gd name="connsiteY12" fmla="*/ 1741837 h 1970524"/>
                  <a:gd name="connsiteX13" fmla="*/ 570163 w 1774664"/>
                  <a:gd name="connsiteY13" fmla="*/ 1913754 h 1970524"/>
                  <a:gd name="connsiteX14" fmla="*/ 425653 w 1774664"/>
                  <a:gd name="connsiteY14" fmla="*/ 1966077 h 1970524"/>
                  <a:gd name="connsiteX15" fmla="*/ 298584 w 1774664"/>
                  <a:gd name="connsiteY15" fmla="*/ 1956111 h 1970524"/>
                  <a:gd name="connsiteX16" fmla="*/ 144107 w 1774664"/>
                  <a:gd name="connsiteY16" fmla="*/ 1863923 h 1970524"/>
                  <a:gd name="connsiteX17" fmla="*/ 49428 w 1774664"/>
                  <a:gd name="connsiteY17" fmla="*/ 1699481 h 1970524"/>
                  <a:gd name="connsiteX18" fmla="*/ 4580 w 1774664"/>
                  <a:gd name="connsiteY18" fmla="*/ 1525072 h 1970524"/>
                  <a:gd name="connsiteX19" fmla="*/ 4580 w 1774664"/>
                  <a:gd name="connsiteY19" fmla="*/ 1388037 h 1970524"/>
                  <a:gd name="connsiteX20" fmla="*/ 31988 w 1774664"/>
                  <a:gd name="connsiteY20" fmla="*/ 1226086 h 1970524"/>
                  <a:gd name="connsiteX21" fmla="*/ 64378 w 1774664"/>
                  <a:gd name="connsiteY21" fmla="*/ 1131407 h 1970524"/>
                  <a:gd name="connsiteX22" fmla="*/ 129158 w 1774664"/>
                  <a:gd name="connsiteY22" fmla="*/ 1056660 h 1970524"/>
                  <a:gd name="connsiteX23" fmla="*/ 191447 w 1774664"/>
                  <a:gd name="connsiteY23" fmla="*/ 1024270 h 1970524"/>
                  <a:gd name="connsiteX24" fmla="*/ 291109 w 1774664"/>
                  <a:gd name="connsiteY24" fmla="*/ 1016795 h 1970524"/>
                  <a:gd name="connsiteX25" fmla="*/ 413195 w 1774664"/>
                  <a:gd name="connsiteY25" fmla="*/ 1089050 h 1970524"/>
                  <a:gd name="connsiteX26" fmla="*/ 497908 w 1774664"/>
                  <a:gd name="connsiteY26" fmla="*/ 1253493 h 1970524"/>
                  <a:gd name="connsiteX27" fmla="*/ 507874 w 1774664"/>
                  <a:gd name="connsiteY27" fmla="*/ 1460292 h 1970524"/>
                  <a:gd name="connsiteX28" fmla="*/ 465518 w 1774664"/>
                  <a:gd name="connsiteY28" fmla="*/ 1592344 h 1970524"/>
                  <a:gd name="connsiteX29" fmla="*/ 388280 w 1774664"/>
                  <a:gd name="connsiteY29" fmla="*/ 1657124 h 1970524"/>
                  <a:gd name="connsiteX30" fmla="*/ 328482 w 1774664"/>
                  <a:gd name="connsiteY30" fmla="*/ 1664599 h 1970524"/>
                  <a:gd name="connsiteX31" fmla="*/ 273668 w 1774664"/>
                  <a:gd name="connsiteY31" fmla="*/ 1647158 h 1970524"/>
                  <a:gd name="connsiteX32" fmla="*/ 226329 w 1774664"/>
                  <a:gd name="connsiteY32" fmla="*/ 1557462 h 1970524"/>
                  <a:gd name="connsiteX0" fmla="*/ 1774664 w 1774664"/>
                  <a:gd name="connsiteY0" fmla="*/ 523169 h 2129985"/>
                  <a:gd name="connsiteX1" fmla="*/ 1128840 w 1774664"/>
                  <a:gd name="connsiteY1" fmla="*/ 14322 h 2129985"/>
                  <a:gd name="connsiteX2" fmla="*/ 550351 w 1774664"/>
                  <a:gd name="connsiteY2" fmla="*/ 160724 h 2129985"/>
                  <a:gd name="connsiteX3" fmla="*/ 575146 w 1774664"/>
                  <a:gd name="connsiteY3" fmla="*/ 376468 h 2129985"/>
                  <a:gd name="connsiteX4" fmla="*/ 527807 w 1774664"/>
                  <a:gd name="connsiteY4" fmla="*/ 413841 h 2129985"/>
                  <a:gd name="connsiteX5" fmla="*/ 495416 w 1774664"/>
                  <a:gd name="connsiteY5" fmla="*/ 503537 h 2129985"/>
                  <a:gd name="connsiteX6" fmla="*/ 490433 w 1774664"/>
                  <a:gd name="connsiteY6" fmla="*/ 595724 h 2129985"/>
                  <a:gd name="connsiteX7" fmla="*/ 515349 w 1774664"/>
                  <a:gd name="connsiteY7" fmla="*/ 770133 h 2129985"/>
                  <a:gd name="connsiteX8" fmla="*/ 585112 w 1774664"/>
                  <a:gd name="connsiteY8" fmla="*/ 966966 h 2129985"/>
                  <a:gd name="connsiteX9" fmla="*/ 694741 w 1774664"/>
                  <a:gd name="connsiteY9" fmla="*/ 1196189 h 2129985"/>
                  <a:gd name="connsiteX10" fmla="*/ 744572 w 1774664"/>
                  <a:gd name="connsiteY10" fmla="*/ 1380564 h 2129985"/>
                  <a:gd name="connsiteX11" fmla="*/ 754538 w 1774664"/>
                  <a:gd name="connsiteY11" fmla="*/ 1652143 h 2129985"/>
                  <a:gd name="connsiteX12" fmla="*/ 702215 w 1774664"/>
                  <a:gd name="connsiteY12" fmla="*/ 1901298 h 2129985"/>
                  <a:gd name="connsiteX13" fmla="*/ 570163 w 1774664"/>
                  <a:gd name="connsiteY13" fmla="*/ 2073215 h 2129985"/>
                  <a:gd name="connsiteX14" fmla="*/ 425653 w 1774664"/>
                  <a:gd name="connsiteY14" fmla="*/ 2125538 h 2129985"/>
                  <a:gd name="connsiteX15" fmla="*/ 298584 w 1774664"/>
                  <a:gd name="connsiteY15" fmla="*/ 2115572 h 2129985"/>
                  <a:gd name="connsiteX16" fmla="*/ 144107 w 1774664"/>
                  <a:gd name="connsiteY16" fmla="*/ 2023384 h 2129985"/>
                  <a:gd name="connsiteX17" fmla="*/ 49428 w 1774664"/>
                  <a:gd name="connsiteY17" fmla="*/ 1858942 h 2129985"/>
                  <a:gd name="connsiteX18" fmla="*/ 4580 w 1774664"/>
                  <a:gd name="connsiteY18" fmla="*/ 1684533 h 2129985"/>
                  <a:gd name="connsiteX19" fmla="*/ 4580 w 1774664"/>
                  <a:gd name="connsiteY19" fmla="*/ 1547498 h 2129985"/>
                  <a:gd name="connsiteX20" fmla="*/ 31988 w 1774664"/>
                  <a:gd name="connsiteY20" fmla="*/ 1385547 h 2129985"/>
                  <a:gd name="connsiteX21" fmla="*/ 64378 w 1774664"/>
                  <a:gd name="connsiteY21" fmla="*/ 1290868 h 2129985"/>
                  <a:gd name="connsiteX22" fmla="*/ 129158 w 1774664"/>
                  <a:gd name="connsiteY22" fmla="*/ 1216121 h 2129985"/>
                  <a:gd name="connsiteX23" fmla="*/ 191447 w 1774664"/>
                  <a:gd name="connsiteY23" fmla="*/ 1183731 h 2129985"/>
                  <a:gd name="connsiteX24" fmla="*/ 291109 w 1774664"/>
                  <a:gd name="connsiteY24" fmla="*/ 1176256 h 2129985"/>
                  <a:gd name="connsiteX25" fmla="*/ 413195 w 1774664"/>
                  <a:gd name="connsiteY25" fmla="*/ 1248511 h 2129985"/>
                  <a:gd name="connsiteX26" fmla="*/ 497908 w 1774664"/>
                  <a:gd name="connsiteY26" fmla="*/ 1412954 h 2129985"/>
                  <a:gd name="connsiteX27" fmla="*/ 507874 w 1774664"/>
                  <a:gd name="connsiteY27" fmla="*/ 1619753 h 2129985"/>
                  <a:gd name="connsiteX28" fmla="*/ 465518 w 1774664"/>
                  <a:gd name="connsiteY28" fmla="*/ 1751805 h 2129985"/>
                  <a:gd name="connsiteX29" fmla="*/ 388280 w 1774664"/>
                  <a:gd name="connsiteY29" fmla="*/ 1816585 h 2129985"/>
                  <a:gd name="connsiteX30" fmla="*/ 328482 w 1774664"/>
                  <a:gd name="connsiteY30" fmla="*/ 1824060 h 2129985"/>
                  <a:gd name="connsiteX31" fmla="*/ 273668 w 1774664"/>
                  <a:gd name="connsiteY31" fmla="*/ 1806619 h 2129985"/>
                  <a:gd name="connsiteX32" fmla="*/ 226329 w 1774664"/>
                  <a:gd name="connsiteY32" fmla="*/ 1716923 h 2129985"/>
                  <a:gd name="connsiteX0" fmla="*/ 1774664 w 1774664"/>
                  <a:gd name="connsiteY0" fmla="*/ 522682 h 2129498"/>
                  <a:gd name="connsiteX1" fmla="*/ 1128840 w 1774664"/>
                  <a:gd name="connsiteY1" fmla="*/ 13835 h 2129498"/>
                  <a:gd name="connsiteX2" fmla="*/ 550351 w 1774664"/>
                  <a:gd name="connsiteY2" fmla="*/ 160237 h 2129498"/>
                  <a:gd name="connsiteX3" fmla="*/ 498028 w 1774664"/>
                  <a:gd name="connsiteY3" fmla="*/ 331914 h 2129498"/>
                  <a:gd name="connsiteX4" fmla="*/ 527807 w 1774664"/>
                  <a:gd name="connsiteY4" fmla="*/ 413354 h 2129498"/>
                  <a:gd name="connsiteX5" fmla="*/ 495416 w 1774664"/>
                  <a:gd name="connsiteY5" fmla="*/ 503050 h 2129498"/>
                  <a:gd name="connsiteX6" fmla="*/ 490433 w 1774664"/>
                  <a:gd name="connsiteY6" fmla="*/ 595237 h 2129498"/>
                  <a:gd name="connsiteX7" fmla="*/ 515349 w 1774664"/>
                  <a:gd name="connsiteY7" fmla="*/ 769646 h 2129498"/>
                  <a:gd name="connsiteX8" fmla="*/ 585112 w 1774664"/>
                  <a:gd name="connsiteY8" fmla="*/ 966479 h 2129498"/>
                  <a:gd name="connsiteX9" fmla="*/ 694741 w 1774664"/>
                  <a:gd name="connsiteY9" fmla="*/ 1195702 h 2129498"/>
                  <a:gd name="connsiteX10" fmla="*/ 744572 w 1774664"/>
                  <a:gd name="connsiteY10" fmla="*/ 1380077 h 2129498"/>
                  <a:gd name="connsiteX11" fmla="*/ 754538 w 1774664"/>
                  <a:gd name="connsiteY11" fmla="*/ 1651656 h 2129498"/>
                  <a:gd name="connsiteX12" fmla="*/ 702215 w 1774664"/>
                  <a:gd name="connsiteY12" fmla="*/ 1900811 h 2129498"/>
                  <a:gd name="connsiteX13" fmla="*/ 570163 w 1774664"/>
                  <a:gd name="connsiteY13" fmla="*/ 2072728 h 2129498"/>
                  <a:gd name="connsiteX14" fmla="*/ 425653 w 1774664"/>
                  <a:gd name="connsiteY14" fmla="*/ 2125051 h 2129498"/>
                  <a:gd name="connsiteX15" fmla="*/ 298584 w 1774664"/>
                  <a:gd name="connsiteY15" fmla="*/ 2115085 h 2129498"/>
                  <a:gd name="connsiteX16" fmla="*/ 144107 w 1774664"/>
                  <a:gd name="connsiteY16" fmla="*/ 2022897 h 2129498"/>
                  <a:gd name="connsiteX17" fmla="*/ 49428 w 1774664"/>
                  <a:gd name="connsiteY17" fmla="*/ 1858455 h 2129498"/>
                  <a:gd name="connsiteX18" fmla="*/ 4580 w 1774664"/>
                  <a:gd name="connsiteY18" fmla="*/ 1684046 h 2129498"/>
                  <a:gd name="connsiteX19" fmla="*/ 4580 w 1774664"/>
                  <a:gd name="connsiteY19" fmla="*/ 1547011 h 2129498"/>
                  <a:gd name="connsiteX20" fmla="*/ 31988 w 1774664"/>
                  <a:gd name="connsiteY20" fmla="*/ 1385060 h 2129498"/>
                  <a:gd name="connsiteX21" fmla="*/ 64378 w 1774664"/>
                  <a:gd name="connsiteY21" fmla="*/ 1290381 h 2129498"/>
                  <a:gd name="connsiteX22" fmla="*/ 129158 w 1774664"/>
                  <a:gd name="connsiteY22" fmla="*/ 1215634 h 2129498"/>
                  <a:gd name="connsiteX23" fmla="*/ 191447 w 1774664"/>
                  <a:gd name="connsiteY23" fmla="*/ 1183244 h 2129498"/>
                  <a:gd name="connsiteX24" fmla="*/ 291109 w 1774664"/>
                  <a:gd name="connsiteY24" fmla="*/ 1175769 h 2129498"/>
                  <a:gd name="connsiteX25" fmla="*/ 413195 w 1774664"/>
                  <a:gd name="connsiteY25" fmla="*/ 1248024 h 2129498"/>
                  <a:gd name="connsiteX26" fmla="*/ 497908 w 1774664"/>
                  <a:gd name="connsiteY26" fmla="*/ 1412467 h 2129498"/>
                  <a:gd name="connsiteX27" fmla="*/ 507874 w 1774664"/>
                  <a:gd name="connsiteY27" fmla="*/ 1619266 h 2129498"/>
                  <a:gd name="connsiteX28" fmla="*/ 465518 w 1774664"/>
                  <a:gd name="connsiteY28" fmla="*/ 1751318 h 2129498"/>
                  <a:gd name="connsiteX29" fmla="*/ 388280 w 1774664"/>
                  <a:gd name="connsiteY29" fmla="*/ 1816098 h 2129498"/>
                  <a:gd name="connsiteX30" fmla="*/ 328482 w 1774664"/>
                  <a:gd name="connsiteY30" fmla="*/ 1823573 h 2129498"/>
                  <a:gd name="connsiteX31" fmla="*/ 273668 w 1774664"/>
                  <a:gd name="connsiteY31" fmla="*/ 1806132 h 2129498"/>
                  <a:gd name="connsiteX32" fmla="*/ 226329 w 1774664"/>
                  <a:gd name="connsiteY32" fmla="*/ 1716436 h 2129498"/>
                  <a:gd name="connsiteX0" fmla="*/ 1895849 w 1895849"/>
                  <a:gd name="connsiteY0" fmla="*/ 19504 h 2540720"/>
                  <a:gd name="connsiteX1" fmla="*/ 1128840 w 1895849"/>
                  <a:gd name="connsiteY1" fmla="*/ 425057 h 2540720"/>
                  <a:gd name="connsiteX2" fmla="*/ 550351 w 1895849"/>
                  <a:gd name="connsiteY2" fmla="*/ 571459 h 2540720"/>
                  <a:gd name="connsiteX3" fmla="*/ 498028 w 1895849"/>
                  <a:gd name="connsiteY3" fmla="*/ 743136 h 2540720"/>
                  <a:gd name="connsiteX4" fmla="*/ 527807 w 1895849"/>
                  <a:gd name="connsiteY4" fmla="*/ 824576 h 2540720"/>
                  <a:gd name="connsiteX5" fmla="*/ 495416 w 1895849"/>
                  <a:gd name="connsiteY5" fmla="*/ 914272 h 2540720"/>
                  <a:gd name="connsiteX6" fmla="*/ 490433 w 1895849"/>
                  <a:gd name="connsiteY6" fmla="*/ 1006459 h 2540720"/>
                  <a:gd name="connsiteX7" fmla="*/ 515349 w 1895849"/>
                  <a:gd name="connsiteY7" fmla="*/ 1180868 h 2540720"/>
                  <a:gd name="connsiteX8" fmla="*/ 585112 w 1895849"/>
                  <a:gd name="connsiteY8" fmla="*/ 1377701 h 2540720"/>
                  <a:gd name="connsiteX9" fmla="*/ 694741 w 1895849"/>
                  <a:gd name="connsiteY9" fmla="*/ 1606924 h 2540720"/>
                  <a:gd name="connsiteX10" fmla="*/ 744572 w 1895849"/>
                  <a:gd name="connsiteY10" fmla="*/ 1791299 h 2540720"/>
                  <a:gd name="connsiteX11" fmla="*/ 754538 w 1895849"/>
                  <a:gd name="connsiteY11" fmla="*/ 2062878 h 2540720"/>
                  <a:gd name="connsiteX12" fmla="*/ 702215 w 1895849"/>
                  <a:gd name="connsiteY12" fmla="*/ 2312033 h 2540720"/>
                  <a:gd name="connsiteX13" fmla="*/ 570163 w 1895849"/>
                  <a:gd name="connsiteY13" fmla="*/ 2483950 h 2540720"/>
                  <a:gd name="connsiteX14" fmla="*/ 425653 w 1895849"/>
                  <a:gd name="connsiteY14" fmla="*/ 2536273 h 2540720"/>
                  <a:gd name="connsiteX15" fmla="*/ 298584 w 1895849"/>
                  <a:gd name="connsiteY15" fmla="*/ 2526307 h 2540720"/>
                  <a:gd name="connsiteX16" fmla="*/ 144107 w 1895849"/>
                  <a:gd name="connsiteY16" fmla="*/ 2434119 h 2540720"/>
                  <a:gd name="connsiteX17" fmla="*/ 49428 w 1895849"/>
                  <a:gd name="connsiteY17" fmla="*/ 2269677 h 2540720"/>
                  <a:gd name="connsiteX18" fmla="*/ 4580 w 1895849"/>
                  <a:gd name="connsiteY18" fmla="*/ 2095268 h 2540720"/>
                  <a:gd name="connsiteX19" fmla="*/ 4580 w 1895849"/>
                  <a:gd name="connsiteY19" fmla="*/ 1958233 h 2540720"/>
                  <a:gd name="connsiteX20" fmla="*/ 31988 w 1895849"/>
                  <a:gd name="connsiteY20" fmla="*/ 1796282 h 2540720"/>
                  <a:gd name="connsiteX21" fmla="*/ 64378 w 1895849"/>
                  <a:gd name="connsiteY21" fmla="*/ 1701603 h 2540720"/>
                  <a:gd name="connsiteX22" fmla="*/ 129158 w 1895849"/>
                  <a:gd name="connsiteY22" fmla="*/ 1626856 h 2540720"/>
                  <a:gd name="connsiteX23" fmla="*/ 191447 w 1895849"/>
                  <a:gd name="connsiteY23" fmla="*/ 1594466 h 2540720"/>
                  <a:gd name="connsiteX24" fmla="*/ 291109 w 1895849"/>
                  <a:gd name="connsiteY24" fmla="*/ 1586991 h 2540720"/>
                  <a:gd name="connsiteX25" fmla="*/ 413195 w 1895849"/>
                  <a:gd name="connsiteY25" fmla="*/ 1659246 h 2540720"/>
                  <a:gd name="connsiteX26" fmla="*/ 497908 w 1895849"/>
                  <a:gd name="connsiteY26" fmla="*/ 1823689 h 2540720"/>
                  <a:gd name="connsiteX27" fmla="*/ 507874 w 1895849"/>
                  <a:gd name="connsiteY27" fmla="*/ 2030488 h 2540720"/>
                  <a:gd name="connsiteX28" fmla="*/ 465518 w 1895849"/>
                  <a:gd name="connsiteY28" fmla="*/ 2162540 h 2540720"/>
                  <a:gd name="connsiteX29" fmla="*/ 388280 w 1895849"/>
                  <a:gd name="connsiteY29" fmla="*/ 2227320 h 2540720"/>
                  <a:gd name="connsiteX30" fmla="*/ 328482 w 1895849"/>
                  <a:gd name="connsiteY30" fmla="*/ 2234795 h 2540720"/>
                  <a:gd name="connsiteX31" fmla="*/ 273668 w 1895849"/>
                  <a:gd name="connsiteY31" fmla="*/ 2217354 h 2540720"/>
                  <a:gd name="connsiteX32" fmla="*/ 226329 w 1895849"/>
                  <a:gd name="connsiteY32" fmla="*/ 2127658 h 2540720"/>
                  <a:gd name="connsiteX0" fmla="*/ 1664495 w 1664495"/>
                  <a:gd name="connsiteY0" fmla="*/ 10369 h 3071412"/>
                  <a:gd name="connsiteX1" fmla="*/ 1128840 w 1664495"/>
                  <a:gd name="connsiteY1" fmla="*/ 955749 h 3071412"/>
                  <a:gd name="connsiteX2" fmla="*/ 550351 w 1664495"/>
                  <a:gd name="connsiteY2" fmla="*/ 1102151 h 3071412"/>
                  <a:gd name="connsiteX3" fmla="*/ 498028 w 1664495"/>
                  <a:gd name="connsiteY3" fmla="*/ 1273828 h 3071412"/>
                  <a:gd name="connsiteX4" fmla="*/ 527807 w 1664495"/>
                  <a:gd name="connsiteY4" fmla="*/ 1355268 h 3071412"/>
                  <a:gd name="connsiteX5" fmla="*/ 495416 w 1664495"/>
                  <a:gd name="connsiteY5" fmla="*/ 1444964 h 3071412"/>
                  <a:gd name="connsiteX6" fmla="*/ 490433 w 1664495"/>
                  <a:gd name="connsiteY6" fmla="*/ 1537151 h 3071412"/>
                  <a:gd name="connsiteX7" fmla="*/ 515349 w 1664495"/>
                  <a:gd name="connsiteY7" fmla="*/ 1711560 h 3071412"/>
                  <a:gd name="connsiteX8" fmla="*/ 585112 w 1664495"/>
                  <a:gd name="connsiteY8" fmla="*/ 1908393 h 3071412"/>
                  <a:gd name="connsiteX9" fmla="*/ 694741 w 1664495"/>
                  <a:gd name="connsiteY9" fmla="*/ 2137616 h 3071412"/>
                  <a:gd name="connsiteX10" fmla="*/ 744572 w 1664495"/>
                  <a:gd name="connsiteY10" fmla="*/ 2321991 h 3071412"/>
                  <a:gd name="connsiteX11" fmla="*/ 754538 w 1664495"/>
                  <a:gd name="connsiteY11" fmla="*/ 2593570 h 3071412"/>
                  <a:gd name="connsiteX12" fmla="*/ 702215 w 1664495"/>
                  <a:gd name="connsiteY12" fmla="*/ 2842725 h 3071412"/>
                  <a:gd name="connsiteX13" fmla="*/ 570163 w 1664495"/>
                  <a:gd name="connsiteY13" fmla="*/ 3014642 h 3071412"/>
                  <a:gd name="connsiteX14" fmla="*/ 425653 w 1664495"/>
                  <a:gd name="connsiteY14" fmla="*/ 3066965 h 3071412"/>
                  <a:gd name="connsiteX15" fmla="*/ 298584 w 1664495"/>
                  <a:gd name="connsiteY15" fmla="*/ 3056999 h 3071412"/>
                  <a:gd name="connsiteX16" fmla="*/ 144107 w 1664495"/>
                  <a:gd name="connsiteY16" fmla="*/ 2964811 h 3071412"/>
                  <a:gd name="connsiteX17" fmla="*/ 49428 w 1664495"/>
                  <a:gd name="connsiteY17" fmla="*/ 2800369 h 3071412"/>
                  <a:gd name="connsiteX18" fmla="*/ 4580 w 1664495"/>
                  <a:gd name="connsiteY18" fmla="*/ 2625960 h 3071412"/>
                  <a:gd name="connsiteX19" fmla="*/ 4580 w 1664495"/>
                  <a:gd name="connsiteY19" fmla="*/ 2488925 h 3071412"/>
                  <a:gd name="connsiteX20" fmla="*/ 31988 w 1664495"/>
                  <a:gd name="connsiteY20" fmla="*/ 2326974 h 3071412"/>
                  <a:gd name="connsiteX21" fmla="*/ 64378 w 1664495"/>
                  <a:gd name="connsiteY21" fmla="*/ 2232295 h 3071412"/>
                  <a:gd name="connsiteX22" fmla="*/ 129158 w 1664495"/>
                  <a:gd name="connsiteY22" fmla="*/ 2157548 h 3071412"/>
                  <a:gd name="connsiteX23" fmla="*/ 191447 w 1664495"/>
                  <a:gd name="connsiteY23" fmla="*/ 2125158 h 3071412"/>
                  <a:gd name="connsiteX24" fmla="*/ 291109 w 1664495"/>
                  <a:gd name="connsiteY24" fmla="*/ 2117683 h 3071412"/>
                  <a:gd name="connsiteX25" fmla="*/ 413195 w 1664495"/>
                  <a:gd name="connsiteY25" fmla="*/ 2189938 h 3071412"/>
                  <a:gd name="connsiteX26" fmla="*/ 497908 w 1664495"/>
                  <a:gd name="connsiteY26" fmla="*/ 2354381 h 3071412"/>
                  <a:gd name="connsiteX27" fmla="*/ 507874 w 1664495"/>
                  <a:gd name="connsiteY27" fmla="*/ 2561180 h 3071412"/>
                  <a:gd name="connsiteX28" fmla="*/ 465518 w 1664495"/>
                  <a:gd name="connsiteY28" fmla="*/ 2693232 h 3071412"/>
                  <a:gd name="connsiteX29" fmla="*/ 388280 w 1664495"/>
                  <a:gd name="connsiteY29" fmla="*/ 2758012 h 3071412"/>
                  <a:gd name="connsiteX30" fmla="*/ 328482 w 1664495"/>
                  <a:gd name="connsiteY30" fmla="*/ 2765487 h 3071412"/>
                  <a:gd name="connsiteX31" fmla="*/ 273668 w 1664495"/>
                  <a:gd name="connsiteY31" fmla="*/ 2748046 h 3071412"/>
                  <a:gd name="connsiteX32" fmla="*/ 226329 w 1664495"/>
                  <a:gd name="connsiteY32" fmla="*/ 2658350 h 3071412"/>
                  <a:gd name="connsiteX0" fmla="*/ 1664495 w 1664495"/>
                  <a:gd name="connsiteY0" fmla="*/ 14057 h 3075100"/>
                  <a:gd name="connsiteX1" fmla="*/ 886469 w 1664495"/>
                  <a:gd name="connsiteY1" fmla="*/ 706049 h 3075100"/>
                  <a:gd name="connsiteX2" fmla="*/ 550351 w 1664495"/>
                  <a:gd name="connsiteY2" fmla="*/ 1105839 h 3075100"/>
                  <a:gd name="connsiteX3" fmla="*/ 498028 w 1664495"/>
                  <a:gd name="connsiteY3" fmla="*/ 1277516 h 3075100"/>
                  <a:gd name="connsiteX4" fmla="*/ 527807 w 1664495"/>
                  <a:gd name="connsiteY4" fmla="*/ 1358956 h 3075100"/>
                  <a:gd name="connsiteX5" fmla="*/ 495416 w 1664495"/>
                  <a:gd name="connsiteY5" fmla="*/ 1448652 h 3075100"/>
                  <a:gd name="connsiteX6" fmla="*/ 490433 w 1664495"/>
                  <a:gd name="connsiteY6" fmla="*/ 1540839 h 3075100"/>
                  <a:gd name="connsiteX7" fmla="*/ 515349 w 1664495"/>
                  <a:gd name="connsiteY7" fmla="*/ 1715248 h 3075100"/>
                  <a:gd name="connsiteX8" fmla="*/ 585112 w 1664495"/>
                  <a:gd name="connsiteY8" fmla="*/ 1912081 h 3075100"/>
                  <a:gd name="connsiteX9" fmla="*/ 694741 w 1664495"/>
                  <a:gd name="connsiteY9" fmla="*/ 2141304 h 3075100"/>
                  <a:gd name="connsiteX10" fmla="*/ 744572 w 1664495"/>
                  <a:gd name="connsiteY10" fmla="*/ 2325679 h 3075100"/>
                  <a:gd name="connsiteX11" fmla="*/ 754538 w 1664495"/>
                  <a:gd name="connsiteY11" fmla="*/ 2597258 h 3075100"/>
                  <a:gd name="connsiteX12" fmla="*/ 702215 w 1664495"/>
                  <a:gd name="connsiteY12" fmla="*/ 2846413 h 3075100"/>
                  <a:gd name="connsiteX13" fmla="*/ 570163 w 1664495"/>
                  <a:gd name="connsiteY13" fmla="*/ 3018330 h 3075100"/>
                  <a:gd name="connsiteX14" fmla="*/ 425653 w 1664495"/>
                  <a:gd name="connsiteY14" fmla="*/ 3070653 h 3075100"/>
                  <a:gd name="connsiteX15" fmla="*/ 298584 w 1664495"/>
                  <a:gd name="connsiteY15" fmla="*/ 3060687 h 3075100"/>
                  <a:gd name="connsiteX16" fmla="*/ 144107 w 1664495"/>
                  <a:gd name="connsiteY16" fmla="*/ 2968499 h 3075100"/>
                  <a:gd name="connsiteX17" fmla="*/ 49428 w 1664495"/>
                  <a:gd name="connsiteY17" fmla="*/ 2804057 h 3075100"/>
                  <a:gd name="connsiteX18" fmla="*/ 4580 w 1664495"/>
                  <a:gd name="connsiteY18" fmla="*/ 2629648 h 3075100"/>
                  <a:gd name="connsiteX19" fmla="*/ 4580 w 1664495"/>
                  <a:gd name="connsiteY19" fmla="*/ 2492613 h 3075100"/>
                  <a:gd name="connsiteX20" fmla="*/ 31988 w 1664495"/>
                  <a:gd name="connsiteY20" fmla="*/ 2330662 h 3075100"/>
                  <a:gd name="connsiteX21" fmla="*/ 64378 w 1664495"/>
                  <a:gd name="connsiteY21" fmla="*/ 2235983 h 3075100"/>
                  <a:gd name="connsiteX22" fmla="*/ 129158 w 1664495"/>
                  <a:gd name="connsiteY22" fmla="*/ 2161236 h 3075100"/>
                  <a:gd name="connsiteX23" fmla="*/ 191447 w 1664495"/>
                  <a:gd name="connsiteY23" fmla="*/ 2128846 h 3075100"/>
                  <a:gd name="connsiteX24" fmla="*/ 291109 w 1664495"/>
                  <a:gd name="connsiteY24" fmla="*/ 2121371 h 3075100"/>
                  <a:gd name="connsiteX25" fmla="*/ 413195 w 1664495"/>
                  <a:gd name="connsiteY25" fmla="*/ 2193626 h 3075100"/>
                  <a:gd name="connsiteX26" fmla="*/ 497908 w 1664495"/>
                  <a:gd name="connsiteY26" fmla="*/ 2358069 h 3075100"/>
                  <a:gd name="connsiteX27" fmla="*/ 507874 w 1664495"/>
                  <a:gd name="connsiteY27" fmla="*/ 2564868 h 3075100"/>
                  <a:gd name="connsiteX28" fmla="*/ 465518 w 1664495"/>
                  <a:gd name="connsiteY28" fmla="*/ 2696920 h 3075100"/>
                  <a:gd name="connsiteX29" fmla="*/ 388280 w 1664495"/>
                  <a:gd name="connsiteY29" fmla="*/ 2761700 h 3075100"/>
                  <a:gd name="connsiteX30" fmla="*/ 328482 w 1664495"/>
                  <a:gd name="connsiteY30" fmla="*/ 2769175 h 3075100"/>
                  <a:gd name="connsiteX31" fmla="*/ 273668 w 1664495"/>
                  <a:gd name="connsiteY31" fmla="*/ 2751734 h 3075100"/>
                  <a:gd name="connsiteX32" fmla="*/ 226329 w 1664495"/>
                  <a:gd name="connsiteY32" fmla="*/ 2662038 h 3075100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8028 w 1620428"/>
                  <a:gd name="connsiteY3" fmla="*/ 1266684 h 3064268"/>
                  <a:gd name="connsiteX4" fmla="*/ 527807 w 1620428"/>
                  <a:gd name="connsiteY4" fmla="*/ 1348124 h 3064268"/>
                  <a:gd name="connsiteX5" fmla="*/ 495416 w 1620428"/>
                  <a:gd name="connsiteY5" fmla="*/ 1437820 h 3064268"/>
                  <a:gd name="connsiteX6" fmla="*/ 490433 w 1620428"/>
                  <a:gd name="connsiteY6" fmla="*/ 1530007 h 3064268"/>
                  <a:gd name="connsiteX7" fmla="*/ 515349 w 1620428"/>
                  <a:gd name="connsiteY7" fmla="*/ 1704416 h 3064268"/>
                  <a:gd name="connsiteX8" fmla="*/ 585112 w 1620428"/>
                  <a:gd name="connsiteY8" fmla="*/ 1901249 h 3064268"/>
                  <a:gd name="connsiteX9" fmla="*/ 694741 w 1620428"/>
                  <a:gd name="connsiteY9" fmla="*/ 2130472 h 3064268"/>
                  <a:gd name="connsiteX10" fmla="*/ 744572 w 1620428"/>
                  <a:gd name="connsiteY10" fmla="*/ 2314847 h 3064268"/>
                  <a:gd name="connsiteX11" fmla="*/ 754538 w 1620428"/>
                  <a:gd name="connsiteY11" fmla="*/ 2586426 h 3064268"/>
                  <a:gd name="connsiteX12" fmla="*/ 702215 w 1620428"/>
                  <a:gd name="connsiteY12" fmla="*/ 2835581 h 3064268"/>
                  <a:gd name="connsiteX13" fmla="*/ 570163 w 1620428"/>
                  <a:gd name="connsiteY13" fmla="*/ 3007498 h 3064268"/>
                  <a:gd name="connsiteX14" fmla="*/ 425653 w 1620428"/>
                  <a:gd name="connsiteY14" fmla="*/ 3059821 h 3064268"/>
                  <a:gd name="connsiteX15" fmla="*/ 298584 w 1620428"/>
                  <a:gd name="connsiteY15" fmla="*/ 3049855 h 3064268"/>
                  <a:gd name="connsiteX16" fmla="*/ 144107 w 1620428"/>
                  <a:gd name="connsiteY16" fmla="*/ 2957667 h 3064268"/>
                  <a:gd name="connsiteX17" fmla="*/ 49428 w 1620428"/>
                  <a:gd name="connsiteY17" fmla="*/ 2793225 h 3064268"/>
                  <a:gd name="connsiteX18" fmla="*/ 4580 w 1620428"/>
                  <a:gd name="connsiteY18" fmla="*/ 2618816 h 3064268"/>
                  <a:gd name="connsiteX19" fmla="*/ 4580 w 1620428"/>
                  <a:gd name="connsiteY19" fmla="*/ 2481781 h 3064268"/>
                  <a:gd name="connsiteX20" fmla="*/ 31988 w 1620428"/>
                  <a:gd name="connsiteY20" fmla="*/ 2319830 h 3064268"/>
                  <a:gd name="connsiteX21" fmla="*/ 64378 w 1620428"/>
                  <a:gd name="connsiteY21" fmla="*/ 2225151 h 3064268"/>
                  <a:gd name="connsiteX22" fmla="*/ 129158 w 1620428"/>
                  <a:gd name="connsiteY22" fmla="*/ 2150404 h 3064268"/>
                  <a:gd name="connsiteX23" fmla="*/ 191447 w 1620428"/>
                  <a:gd name="connsiteY23" fmla="*/ 2118014 h 3064268"/>
                  <a:gd name="connsiteX24" fmla="*/ 291109 w 1620428"/>
                  <a:gd name="connsiteY24" fmla="*/ 2110539 h 3064268"/>
                  <a:gd name="connsiteX25" fmla="*/ 413195 w 1620428"/>
                  <a:gd name="connsiteY25" fmla="*/ 2182794 h 3064268"/>
                  <a:gd name="connsiteX26" fmla="*/ 497908 w 1620428"/>
                  <a:gd name="connsiteY26" fmla="*/ 2347237 h 3064268"/>
                  <a:gd name="connsiteX27" fmla="*/ 507874 w 1620428"/>
                  <a:gd name="connsiteY27" fmla="*/ 2554036 h 3064268"/>
                  <a:gd name="connsiteX28" fmla="*/ 465518 w 1620428"/>
                  <a:gd name="connsiteY28" fmla="*/ 2686088 h 3064268"/>
                  <a:gd name="connsiteX29" fmla="*/ 388280 w 1620428"/>
                  <a:gd name="connsiteY29" fmla="*/ 2750868 h 3064268"/>
                  <a:gd name="connsiteX30" fmla="*/ 328482 w 1620428"/>
                  <a:gd name="connsiteY30" fmla="*/ 2758343 h 3064268"/>
                  <a:gd name="connsiteX31" fmla="*/ 273668 w 1620428"/>
                  <a:gd name="connsiteY31" fmla="*/ 2740902 h 3064268"/>
                  <a:gd name="connsiteX32" fmla="*/ 226329 w 1620428"/>
                  <a:gd name="connsiteY32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5416 w 1620428"/>
                  <a:gd name="connsiteY4" fmla="*/ 1437820 h 3064268"/>
                  <a:gd name="connsiteX5" fmla="*/ 490433 w 1620428"/>
                  <a:gd name="connsiteY5" fmla="*/ 1530007 h 3064268"/>
                  <a:gd name="connsiteX6" fmla="*/ 515349 w 1620428"/>
                  <a:gd name="connsiteY6" fmla="*/ 1704416 h 3064268"/>
                  <a:gd name="connsiteX7" fmla="*/ 585112 w 1620428"/>
                  <a:gd name="connsiteY7" fmla="*/ 1901249 h 3064268"/>
                  <a:gd name="connsiteX8" fmla="*/ 694741 w 1620428"/>
                  <a:gd name="connsiteY8" fmla="*/ 2130472 h 3064268"/>
                  <a:gd name="connsiteX9" fmla="*/ 744572 w 1620428"/>
                  <a:gd name="connsiteY9" fmla="*/ 2314847 h 3064268"/>
                  <a:gd name="connsiteX10" fmla="*/ 754538 w 1620428"/>
                  <a:gd name="connsiteY10" fmla="*/ 2586426 h 3064268"/>
                  <a:gd name="connsiteX11" fmla="*/ 702215 w 1620428"/>
                  <a:gd name="connsiteY11" fmla="*/ 2835581 h 3064268"/>
                  <a:gd name="connsiteX12" fmla="*/ 570163 w 1620428"/>
                  <a:gd name="connsiteY12" fmla="*/ 3007498 h 3064268"/>
                  <a:gd name="connsiteX13" fmla="*/ 425653 w 1620428"/>
                  <a:gd name="connsiteY13" fmla="*/ 3059821 h 3064268"/>
                  <a:gd name="connsiteX14" fmla="*/ 298584 w 1620428"/>
                  <a:gd name="connsiteY14" fmla="*/ 3049855 h 3064268"/>
                  <a:gd name="connsiteX15" fmla="*/ 144107 w 1620428"/>
                  <a:gd name="connsiteY15" fmla="*/ 2957667 h 3064268"/>
                  <a:gd name="connsiteX16" fmla="*/ 49428 w 1620428"/>
                  <a:gd name="connsiteY16" fmla="*/ 2793225 h 3064268"/>
                  <a:gd name="connsiteX17" fmla="*/ 4580 w 1620428"/>
                  <a:gd name="connsiteY17" fmla="*/ 2618816 h 3064268"/>
                  <a:gd name="connsiteX18" fmla="*/ 4580 w 1620428"/>
                  <a:gd name="connsiteY18" fmla="*/ 2481781 h 3064268"/>
                  <a:gd name="connsiteX19" fmla="*/ 31988 w 1620428"/>
                  <a:gd name="connsiteY19" fmla="*/ 2319830 h 3064268"/>
                  <a:gd name="connsiteX20" fmla="*/ 64378 w 1620428"/>
                  <a:gd name="connsiteY20" fmla="*/ 2225151 h 3064268"/>
                  <a:gd name="connsiteX21" fmla="*/ 129158 w 1620428"/>
                  <a:gd name="connsiteY21" fmla="*/ 2150404 h 3064268"/>
                  <a:gd name="connsiteX22" fmla="*/ 191447 w 1620428"/>
                  <a:gd name="connsiteY22" fmla="*/ 2118014 h 3064268"/>
                  <a:gd name="connsiteX23" fmla="*/ 291109 w 1620428"/>
                  <a:gd name="connsiteY23" fmla="*/ 2110539 h 3064268"/>
                  <a:gd name="connsiteX24" fmla="*/ 413195 w 1620428"/>
                  <a:gd name="connsiteY24" fmla="*/ 2182794 h 3064268"/>
                  <a:gd name="connsiteX25" fmla="*/ 497908 w 1620428"/>
                  <a:gd name="connsiteY25" fmla="*/ 2347237 h 3064268"/>
                  <a:gd name="connsiteX26" fmla="*/ 507874 w 1620428"/>
                  <a:gd name="connsiteY26" fmla="*/ 2554036 h 3064268"/>
                  <a:gd name="connsiteX27" fmla="*/ 465518 w 1620428"/>
                  <a:gd name="connsiteY27" fmla="*/ 2686088 h 3064268"/>
                  <a:gd name="connsiteX28" fmla="*/ 388280 w 1620428"/>
                  <a:gd name="connsiteY28" fmla="*/ 2750868 h 3064268"/>
                  <a:gd name="connsiteX29" fmla="*/ 328482 w 1620428"/>
                  <a:gd name="connsiteY29" fmla="*/ 2758343 h 3064268"/>
                  <a:gd name="connsiteX30" fmla="*/ 273668 w 1620428"/>
                  <a:gd name="connsiteY30" fmla="*/ 2740902 h 3064268"/>
                  <a:gd name="connsiteX31" fmla="*/ 226329 w 1620428"/>
                  <a:gd name="connsiteY31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0433 w 1620428"/>
                  <a:gd name="connsiteY4" fmla="*/ 1530007 h 3064268"/>
                  <a:gd name="connsiteX5" fmla="*/ 515349 w 1620428"/>
                  <a:gd name="connsiteY5" fmla="*/ 1704416 h 3064268"/>
                  <a:gd name="connsiteX6" fmla="*/ 585112 w 1620428"/>
                  <a:gd name="connsiteY6" fmla="*/ 1901249 h 3064268"/>
                  <a:gd name="connsiteX7" fmla="*/ 694741 w 1620428"/>
                  <a:gd name="connsiteY7" fmla="*/ 2130472 h 3064268"/>
                  <a:gd name="connsiteX8" fmla="*/ 744572 w 1620428"/>
                  <a:gd name="connsiteY8" fmla="*/ 2314847 h 3064268"/>
                  <a:gd name="connsiteX9" fmla="*/ 754538 w 1620428"/>
                  <a:gd name="connsiteY9" fmla="*/ 2586426 h 3064268"/>
                  <a:gd name="connsiteX10" fmla="*/ 702215 w 1620428"/>
                  <a:gd name="connsiteY10" fmla="*/ 2835581 h 3064268"/>
                  <a:gd name="connsiteX11" fmla="*/ 570163 w 1620428"/>
                  <a:gd name="connsiteY11" fmla="*/ 3007498 h 3064268"/>
                  <a:gd name="connsiteX12" fmla="*/ 425653 w 1620428"/>
                  <a:gd name="connsiteY12" fmla="*/ 3059821 h 3064268"/>
                  <a:gd name="connsiteX13" fmla="*/ 298584 w 1620428"/>
                  <a:gd name="connsiteY13" fmla="*/ 3049855 h 3064268"/>
                  <a:gd name="connsiteX14" fmla="*/ 144107 w 1620428"/>
                  <a:gd name="connsiteY14" fmla="*/ 2957667 h 3064268"/>
                  <a:gd name="connsiteX15" fmla="*/ 49428 w 1620428"/>
                  <a:gd name="connsiteY15" fmla="*/ 2793225 h 3064268"/>
                  <a:gd name="connsiteX16" fmla="*/ 4580 w 1620428"/>
                  <a:gd name="connsiteY16" fmla="*/ 2618816 h 3064268"/>
                  <a:gd name="connsiteX17" fmla="*/ 4580 w 1620428"/>
                  <a:gd name="connsiteY17" fmla="*/ 2481781 h 3064268"/>
                  <a:gd name="connsiteX18" fmla="*/ 31988 w 1620428"/>
                  <a:gd name="connsiteY18" fmla="*/ 2319830 h 3064268"/>
                  <a:gd name="connsiteX19" fmla="*/ 64378 w 1620428"/>
                  <a:gd name="connsiteY19" fmla="*/ 2225151 h 3064268"/>
                  <a:gd name="connsiteX20" fmla="*/ 129158 w 1620428"/>
                  <a:gd name="connsiteY20" fmla="*/ 2150404 h 3064268"/>
                  <a:gd name="connsiteX21" fmla="*/ 191447 w 1620428"/>
                  <a:gd name="connsiteY21" fmla="*/ 2118014 h 3064268"/>
                  <a:gd name="connsiteX22" fmla="*/ 291109 w 1620428"/>
                  <a:gd name="connsiteY22" fmla="*/ 2110539 h 3064268"/>
                  <a:gd name="connsiteX23" fmla="*/ 413195 w 1620428"/>
                  <a:gd name="connsiteY23" fmla="*/ 2182794 h 3064268"/>
                  <a:gd name="connsiteX24" fmla="*/ 497908 w 1620428"/>
                  <a:gd name="connsiteY24" fmla="*/ 2347237 h 3064268"/>
                  <a:gd name="connsiteX25" fmla="*/ 507874 w 1620428"/>
                  <a:gd name="connsiteY25" fmla="*/ 2554036 h 3064268"/>
                  <a:gd name="connsiteX26" fmla="*/ 465518 w 1620428"/>
                  <a:gd name="connsiteY26" fmla="*/ 2686088 h 3064268"/>
                  <a:gd name="connsiteX27" fmla="*/ 388280 w 1620428"/>
                  <a:gd name="connsiteY27" fmla="*/ 2750868 h 3064268"/>
                  <a:gd name="connsiteX28" fmla="*/ 328482 w 1620428"/>
                  <a:gd name="connsiteY28" fmla="*/ 2758343 h 3064268"/>
                  <a:gd name="connsiteX29" fmla="*/ 273668 w 1620428"/>
                  <a:gd name="connsiteY29" fmla="*/ 2740902 h 3064268"/>
                  <a:gd name="connsiteX30" fmla="*/ 226329 w 1620428"/>
                  <a:gd name="connsiteY30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515349 w 1620428"/>
                  <a:gd name="connsiteY4" fmla="*/ 1704416 h 3064268"/>
                  <a:gd name="connsiteX5" fmla="*/ 585112 w 1620428"/>
                  <a:gd name="connsiteY5" fmla="*/ 1901249 h 3064268"/>
                  <a:gd name="connsiteX6" fmla="*/ 694741 w 1620428"/>
                  <a:gd name="connsiteY6" fmla="*/ 2130472 h 3064268"/>
                  <a:gd name="connsiteX7" fmla="*/ 744572 w 1620428"/>
                  <a:gd name="connsiteY7" fmla="*/ 2314847 h 3064268"/>
                  <a:gd name="connsiteX8" fmla="*/ 754538 w 1620428"/>
                  <a:gd name="connsiteY8" fmla="*/ 2586426 h 3064268"/>
                  <a:gd name="connsiteX9" fmla="*/ 702215 w 1620428"/>
                  <a:gd name="connsiteY9" fmla="*/ 2835581 h 3064268"/>
                  <a:gd name="connsiteX10" fmla="*/ 570163 w 1620428"/>
                  <a:gd name="connsiteY10" fmla="*/ 3007498 h 3064268"/>
                  <a:gd name="connsiteX11" fmla="*/ 425653 w 1620428"/>
                  <a:gd name="connsiteY11" fmla="*/ 3059821 h 3064268"/>
                  <a:gd name="connsiteX12" fmla="*/ 298584 w 1620428"/>
                  <a:gd name="connsiteY12" fmla="*/ 3049855 h 3064268"/>
                  <a:gd name="connsiteX13" fmla="*/ 144107 w 1620428"/>
                  <a:gd name="connsiteY13" fmla="*/ 2957667 h 3064268"/>
                  <a:gd name="connsiteX14" fmla="*/ 49428 w 1620428"/>
                  <a:gd name="connsiteY14" fmla="*/ 2793225 h 3064268"/>
                  <a:gd name="connsiteX15" fmla="*/ 4580 w 1620428"/>
                  <a:gd name="connsiteY15" fmla="*/ 2618816 h 3064268"/>
                  <a:gd name="connsiteX16" fmla="*/ 4580 w 1620428"/>
                  <a:gd name="connsiteY16" fmla="*/ 2481781 h 3064268"/>
                  <a:gd name="connsiteX17" fmla="*/ 31988 w 1620428"/>
                  <a:gd name="connsiteY17" fmla="*/ 2319830 h 3064268"/>
                  <a:gd name="connsiteX18" fmla="*/ 64378 w 1620428"/>
                  <a:gd name="connsiteY18" fmla="*/ 2225151 h 3064268"/>
                  <a:gd name="connsiteX19" fmla="*/ 129158 w 1620428"/>
                  <a:gd name="connsiteY19" fmla="*/ 2150404 h 3064268"/>
                  <a:gd name="connsiteX20" fmla="*/ 191447 w 1620428"/>
                  <a:gd name="connsiteY20" fmla="*/ 2118014 h 3064268"/>
                  <a:gd name="connsiteX21" fmla="*/ 291109 w 1620428"/>
                  <a:gd name="connsiteY21" fmla="*/ 2110539 h 3064268"/>
                  <a:gd name="connsiteX22" fmla="*/ 413195 w 1620428"/>
                  <a:gd name="connsiteY22" fmla="*/ 2182794 h 3064268"/>
                  <a:gd name="connsiteX23" fmla="*/ 497908 w 1620428"/>
                  <a:gd name="connsiteY23" fmla="*/ 2347237 h 3064268"/>
                  <a:gd name="connsiteX24" fmla="*/ 507874 w 1620428"/>
                  <a:gd name="connsiteY24" fmla="*/ 2554036 h 3064268"/>
                  <a:gd name="connsiteX25" fmla="*/ 465518 w 1620428"/>
                  <a:gd name="connsiteY25" fmla="*/ 2686088 h 3064268"/>
                  <a:gd name="connsiteX26" fmla="*/ 388280 w 1620428"/>
                  <a:gd name="connsiteY26" fmla="*/ 2750868 h 3064268"/>
                  <a:gd name="connsiteX27" fmla="*/ 328482 w 1620428"/>
                  <a:gd name="connsiteY27" fmla="*/ 2758343 h 3064268"/>
                  <a:gd name="connsiteX28" fmla="*/ 273668 w 1620428"/>
                  <a:gd name="connsiteY28" fmla="*/ 2740902 h 3064268"/>
                  <a:gd name="connsiteX29" fmla="*/ 226329 w 1620428"/>
                  <a:gd name="connsiteY29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15349 w 1620428"/>
                  <a:gd name="connsiteY3" fmla="*/ 170441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3315 w 1620428"/>
                  <a:gd name="connsiteY3" fmla="*/ 156119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620428" h="3064268">
                    <a:moveTo>
                      <a:pt x="1620428" y="14242"/>
                    </a:moveTo>
                    <a:cubicBezTo>
                      <a:pt x="1602936" y="-100948"/>
                      <a:pt x="1064815" y="515090"/>
                      <a:pt x="886469" y="695217"/>
                    </a:cubicBezTo>
                    <a:cubicBezTo>
                      <a:pt x="708123" y="875344"/>
                      <a:pt x="615877" y="950677"/>
                      <a:pt x="550351" y="1095007"/>
                    </a:cubicBezTo>
                    <a:cubicBezTo>
                      <a:pt x="484825" y="1239337"/>
                      <a:pt x="487522" y="1426822"/>
                      <a:pt x="493315" y="1561196"/>
                    </a:cubicBezTo>
                    <a:cubicBezTo>
                      <a:pt x="499108" y="1695570"/>
                      <a:pt x="551541" y="1806370"/>
                      <a:pt x="585112" y="1901249"/>
                    </a:cubicBezTo>
                    <a:cubicBezTo>
                      <a:pt x="618683" y="1996128"/>
                      <a:pt x="668164" y="2061539"/>
                      <a:pt x="694741" y="2130472"/>
                    </a:cubicBezTo>
                    <a:cubicBezTo>
                      <a:pt x="721318" y="2199405"/>
                      <a:pt x="734606" y="2238855"/>
                      <a:pt x="744572" y="2314847"/>
                    </a:cubicBezTo>
                    <a:cubicBezTo>
                      <a:pt x="754538" y="2390839"/>
                      <a:pt x="761598" y="2499637"/>
                      <a:pt x="754538" y="2586426"/>
                    </a:cubicBezTo>
                    <a:cubicBezTo>
                      <a:pt x="747478" y="2673215"/>
                      <a:pt x="732944" y="2765402"/>
                      <a:pt x="702215" y="2835581"/>
                    </a:cubicBezTo>
                    <a:cubicBezTo>
                      <a:pt x="671486" y="2905760"/>
                      <a:pt x="616257" y="2970125"/>
                      <a:pt x="570163" y="3007498"/>
                    </a:cubicBezTo>
                    <a:cubicBezTo>
                      <a:pt x="524069" y="3044871"/>
                      <a:pt x="470916" y="3052762"/>
                      <a:pt x="425653" y="3059821"/>
                    </a:cubicBezTo>
                    <a:cubicBezTo>
                      <a:pt x="380390" y="3066880"/>
                      <a:pt x="345508" y="3066881"/>
                      <a:pt x="298584" y="3049855"/>
                    </a:cubicBezTo>
                    <a:cubicBezTo>
                      <a:pt x="251660" y="3032829"/>
                      <a:pt x="185633" y="3000439"/>
                      <a:pt x="144107" y="2957667"/>
                    </a:cubicBezTo>
                    <a:cubicBezTo>
                      <a:pt x="102581" y="2914895"/>
                      <a:pt x="72682" y="2849700"/>
                      <a:pt x="49428" y="2793225"/>
                    </a:cubicBezTo>
                    <a:cubicBezTo>
                      <a:pt x="26174" y="2736750"/>
                      <a:pt x="12055" y="2670723"/>
                      <a:pt x="4580" y="2618816"/>
                    </a:cubicBezTo>
                    <a:cubicBezTo>
                      <a:pt x="-2895" y="2566909"/>
                      <a:pt x="12" y="2531612"/>
                      <a:pt x="4580" y="2481781"/>
                    </a:cubicBezTo>
                    <a:cubicBezTo>
                      <a:pt x="9148" y="2431950"/>
                      <a:pt x="22022" y="2362602"/>
                      <a:pt x="31988" y="2319830"/>
                    </a:cubicBezTo>
                    <a:cubicBezTo>
                      <a:pt x="41954" y="2277058"/>
                      <a:pt x="48183" y="2253389"/>
                      <a:pt x="64378" y="2225151"/>
                    </a:cubicBezTo>
                    <a:cubicBezTo>
                      <a:pt x="80573" y="2196913"/>
                      <a:pt x="107980" y="2168260"/>
                      <a:pt x="129158" y="2150404"/>
                    </a:cubicBezTo>
                    <a:cubicBezTo>
                      <a:pt x="150336" y="2132548"/>
                      <a:pt x="164455" y="2124658"/>
                      <a:pt x="191447" y="2118014"/>
                    </a:cubicBezTo>
                    <a:cubicBezTo>
                      <a:pt x="218439" y="2111370"/>
                      <a:pt x="254151" y="2099742"/>
                      <a:pt x="291109" y="2110539"/>
                    </a:cubicBezTo>
                    <a:cubicBezTo>
                      <a:pt x="328067" y="2121336"/>
                      <a:pt x="378728" y="2143344"/>
                      <a:pt x="413195" y="2182794"/>
                    </a:cubicBezTo>
                    <a:cubicBezTo>
                      <a:pt x="447662" y="2222244"/>
                      <a:pt x="482128" y="2285363"/>
                      <a:pt x="497908" y="2347237"/>
                    </a:cubicBezTo>
                    <a:cubicBezTo>
                      <a:pt x="513688" y="2409111"/>
                      <a:pt x="513272" y="2497561"/>
                      <a:pt x="507874" y="2554036"/>
                    </a:cubicBezTo>
                    <a:cubicBezTo>
                      <a:pt x="502476" y="2610511"/>
                      <a:pt x="485450" y="2653283"/>
                      <a:pt x="465518" y="2686088"/>
                    </a:cubicBezTo>
                    <a:cubicBezTo>
                      <a:pt x="445586" y="2718893"/>
                      <a:pt x="411119" y="2738826"/>
                      <a:pt x="388280" y="2750868"/>
                    </a:cubicBezTo>
                    <a:cubicBezTo>
                      <a:pt x="365441" y="2762910"/>
                      <a:pt x="347584" y="2760004"/>
                      <a:pt x="328482" y="2758343"/>
                    </a:cubicBezTo>
                    <a:cubicBezTo>
                      <a:pt x="309380" y="2756682"/>
                      <a:pt x="290693" y="2758758"/>
                      <a:pt x="273668" y="2740902"/>
                    </a:cubicBezTo>
                    <a:cubicBezTo>
                      <a:pt x="256643" y="2723046"/>
                      <a:pt x="241486" y="2687126"/>
                      <a:pt x="226329" y="2651206"/>
                    </a:cubicBezTo>
                  </a:path>
                </a:pathLst>
              </a:custGeom>
              <a:noFill/>
              <a:ln w="76200" cap="flat" cmpd="sng" algn="ctr">
                <a:solidFill>
                  <a:srgbClr val="3891A7">
                    <a:shade val="50000"/>
                  </a:srgbClr>
                </a:solidFill>
                <a:prstDash val="solid"/>
              </a:ln>
              <a:effectLst/>
              <a:scene3d>
                <a:camera prst="orthographicFront"/>
                <a:lightRig rig="flat" dir="t"/>
              </a:scene3d>
              <a:sp3d>
                <a:bevelT w="419100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7 Forma libre"/>
              <p:cNvSpPr/>
              <p:nvPr/>
            </p:nvSpPr>
            <p:spPr>
              <a:xfrm rot="5203024">
                <a:off x="1268100" y="4027379"/>
                <a:ext cx="1620428" cy="3064268"/>
              </a:xfrm>
              <a:custGeom>
                <a:avLst/>
                <a:gdLst>
                  <a:gd name="connsiteX0" fmla="*/ 639927 w 812047"/>
                  <a:gd name="connsiteY0" fmla="*/ 429135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12047"/>
                  <a:gd name="connsiteY0" fmla="*/ 594388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23245"/>
                  <a:gd name="connsiteY0" fmla="*/ 594388 h 1771546"/>
                  <a:gd name="connsiteX1" fmla="*/ 822351 w 823245"/>
                  <a:gd name="connsiteY1" fmla="*/ 519101 h 1771546"/>
                  <a:gd name="connsiteX2" fmla="*/ 762013 w 823245"/>
                  <a:gd name="connsiteY2" fmla="*/ 436610 h 1771546"/>
                  <a:gd name="connsiteX3" fmla="*/ 804369 w 823245"/>
                  <a:gd name="connsiteY3" fmla="*/ 351897 h 1771546"/>
                  <a:gd name="connsiteX4" fmla="*/ 809352 w 823245"/>
                  <a:gd name="connsiteY4" fmla="*/ 239777 h 1771546"/>
                  <a:gd name="connsiteX5" fmla="*/ 774470 w 823245"/>
                  <a:gd name="connsiteY5" fmla="*/ 112708 h 1771546"/>
                  <a:gd name="connsiteX6" fmla="*/ 734606 w 823245"/>
                  <a:gd name="connsiteY6" fmla="*/ 45436 h 1771546"/>
                  <a:gd name="connsiteX7" fmla="*/ 687266 w 823245"/>
                  <a:gd name="connsiteY7" fmla="*/ 8062 h 1771546"/>
                  <a:gd name="connsiteX8" fmla="*/ 627469 w 823245"/>
                  <a:gd name="connsiteY8" fmla="*/ 588 h 1771546"/>
                  <a:gd name="connsiteX9" fmla="*/ 575146 w 823245"/>
                  <a:gd name="connsiteY9" fmla="*/ 18029 h 1771546"/>
                  <a:gd name="connsiteX10" fmla="*/ 527807 w 823245"/>
                  <a:gd name="connsiteY10" fmla="*/ 55402 h 1771546"/>
                  <a:gd name="connsiteX11" fmla="*/ 495416 w 823245"/>
                  <a:gd name="connsiteY11" fmla="*/ 145098 h 1771546"/>
                  <a:gd name="connsiteX12" fmla="*/ 490433 w 823245"/>
                  <a:gd name="connsiteY12" fmla="*/ 237285 h 1771546"/>
                  <a:gd name="connsiteX13" fmla="*/ 515349 w 823245"/>
                  <a:gd name="connsiteY13" fmla="*/ 411694 h 1771546"/>
                  <a:gd name="connsiteX14" fmla="*/ 585112 w 823245"/>
                  <a:gd name="connsiteY14" fmla="*/ 608527 h 1771546"/>
                  <a:gd name="connsiteX15" fmla="*/ 694741 w 823245"/>
                  <a:gd name="connsiteY15" fmla="*/ 837750 h 1771546"/>
                  <a:gd name="connsiteX16" fmla="*/ 744572 w 823245"/>
                  <a:gd name="connsiteY16" fmla="*/ 1022125 h 1771546"/>
                  <a:gd name="connsiteX17" fmla="*/ 754538 w 823245"/>
                  <a:gd name="connsiteY17" fmla="*/ 1293704 h 1771546"/>
                  <a:gd name="connsiteX18" fmla="*/ 702215 w 823245"/>
                  <a:gd name="connsiteY18" fmla="*/ 1542859 h 1771546"/>
                  <a:gd name="connsiteX19" fmla="*/ 570163 w 823245"/>
                  <a:gd name="connsiteY19" fmla="*/ 1714776 h 1771546"/>
                  <a:gd name="connsiteX20" fmla="*/ 425653 w 823245"/>
                  <a:gd name="connsiteY20" fmla="*/ 1767099 h 1771546"/>
                  <a:gd name="connsiteX21" fmla="*/ 298584 w 823245"/>
                  <a:gd name="connsiteY21" fmla="*/ 1757133 h 1771546"/>
                  <a:gd name="connsiteX22" fmla="*/ 144107 w 823245"/>
                  <a:gd name="connsiteY22" fmla="*/ 1664945 h 1771546"/>
                  <a:gd name="connsiteX23" fmla="*/ 49428 w 823245"/>
                  <a:gd name="connsiteY23" fmla="*/ 1500503 h 1771546"/>
                  <a:gd name="connsiteX24" fmla="*/ 4580 w 823245"/>
                  <a:gd name="connsiteY24" fmla="*/ 1326094 h 1771546"/>
                  <a:gd name="connsiteX25" fmla="*/ 4580 w 823245"/>
                  <a:gd name="connsiteY25" fmla="*/ 1189059 h 1771546"/>
                  <a:gd name="connsiteX26" fmla="*/ 31988 w 823245"/>
                  <a:gd name="connsiteY26" fmla="*/ 1027108 h 1771546"/>
                  <a:gd name="connsiteX27" fmla="*/ 64378 w 823245"/>
                  <a:gd name="connsiteY27" fmla="*/ 932429 h 1771546"/>
                  <a:gd name="connsiteX28" fmla="*/ 129158 w 823245"/>
                  <a:gd name="connsiteY28" fmla="*/ 857682 h 1771546"/>
                  <a:gd name="connsiteX29" fmla="*/ 191447 w 823245"/>
                  <a:gd name="connsiteY29" fmla="*/ 825292 h 1771546"/>
                  <a:gd name="connsiteX30" fmla="*/ 291109 w 823245"/>
                  <a:gd name="connsiteY30" fmla="*/ 817817 h 1771546"/>
                  <a:gd name="connsiteX31" fmla="*/ 413195 w 823245"/>
                  <a:gd name="connsiteY31" fmla="*/ 890072 h 1771546"/>
                  <a:gd name="connsiteX32" fmla="*/ 497908 w 823245"/>
                  <a:gd name="connsiteY32" fmla="*/ 1054515 h 1771546"/>
                  <a:gd name="connsiteX33" fmla="*/ 507874 w 823245"/>
                  <a:gd name="connsiteY33" fmla="*/ 1261314 h 1771546"/>
                  <a:gd name="connsiteX34" fmla="*/ 465518 w 823245"/>
                  <a:gd name="connsiteY34" fmla="*/ 1393366 h 1771546"/>
                  <a:gd name="connsiteX35" fmla="*/ 388280 w 823245"/>
                  <a:gd name="connsiteY35" fmla="*/ 1458146 h 1771546"/>
                  <a:gd name="connsiteX36" fmla="*/ 328482 w 823245"/>
                  <a:gd name="connsiteY36" fmla="*/ 1465621 h 1771546"/>
                  <a:gd name="connsiteX37" fmla="*/ 273668 w 823245"/>
                  <a:gd name="connsiteY37" fmla="*/ 1448180 h 1771546"/>
                  <a:gd name="connsiteX38" fmla="*/ 226329 w 823245"/>
                  <a:gd name="connsiteY38" fmla="*/ 1358484 h 1771546"/>
                  <a:gd name="connsiteX0" fmla="*/ 860264 w 867867"/>
                  <a:gd name="connsiteY0" fmla="*/ 682523 h 1771546"/>
                  <a:gd name="connsiteX1" fmla="*/ 822351 w 867867"/>
                  <a:gd name="connsiteY1" fmla="*/ 519101 h 1771546"/>
                  <a:gd name="connsiteX2" fmla="*/ 762013 w 867867"/>
                  <a:gd name="connsiteY2" fmla="*/ 436610 h 1771546"/>
                  <a:gd name="connsiteX3" fmla="*/ 804369 w 867867"/>
                  <a:gd name="connsiteY3" fmla="*/ 351897 h 1771546"/>
                  <a:gd name="connsiteX4" fmla="*/ 809352 w 867867"/>
                  <a:gd name="connsiteY4" fmla="*/ 239777 h 1771546"/>
                  <a:gd name="connsiteX5" fmla="*/ 774470 w 867867"/>
                  <a:gd name="connsiteY5" fmla="*/ 112708 h 1771546"/>
                  <a:gd name="connsiteX6" fmla="*/ 734606 w 867867"/>
                  <a:gd name="connsiteY6" fmla="*/ 45436 h 1771546"/>
                  <a:gd name="connsiteX7" fmla="*/ 687266 w 867867"/>
                  <a:gd name="connsiteY7" fmla="*/ 8062 h 1771546"/>
                  <a:gd name="connsiteX8" fmla="*/ 627469 w 867867"/>
                  <a:gd name="connsiteY8" fmla="*/ 588 h 1771546"/>
                  <a:gd name="connsiteX9" fmla="*/ 575146 w 867867"/>
                  <a:gd name="connsiteY9" fmla="*/ 18029 h 1771546"/>
                  <a:gd name="connsiteX10" fmla="*/ 527807 w 867867"/>
                  <a:gd name="connsiteY10" fmla="*/ 55402 h 1771546"/>
                  <a:gd name="connsiteX11" fmla="*/ 495416 w 867867"/>
                  <a:gd name="connsiteY11" fmla="*/ 145098 h 1771546"/>
                  <a:gd name="connsiteX12" fmla="*/ 490433 w 867867"/>
                  <a:gd name="connsiteY12" fmla="*/ 237285 h 1771546"/>
                  <a:gd name="connsiteX13" fmla="*/ 515349 w 867867"/>
                  <a:gd name="connsiteY13" fmla="*/ 411694 h 1771546"/>
                  <a:gd name="connsiteX14" fmla="*/ 585112 w 867867"/>
                  <a:gd name="connsiteY14" fmla="*/ 608527 h 1771546"/>
                  <a:gd name="connsiteX15" fmla="*/ 694741 w 867867"/>
                  <a:gd name="connsiteY15" fmla="*/ 837750 h 1771546"/>
                  <a:gd name="connsiteX16" fmla="*/ 744572 w 867867"/>
                  <a:gd name="connsiteY16" fmla="*/ 1022125 h 1771546"/>
                  <a:gd name="connsiteX17" fmla="*/ 754538 w 867867"/>
                  <a:gd name="connsiteY17" fmla="*/ 1293704 h 1771546"/>
                  <a:gd name="connsiteX18" fmla="*/ 702215 w 867867"/>
                  <a:gd name="connsiteY18" fmla="*/ 1542859 h 1771546"/>
                  <a:gd name="connsiteX19" fmla="*/ 570163 w 867867"/>
                  <a:gd name="connsiteY19" fmla="*/ 1714776 h 1771546"/>
                  <a:gd name="connsiteX20" fmla="*/ 425653 w 867867"/>
                  <a:gd name="connsiteY20" fmla="*/ 1767099 h 1771546"/>
                  <a:gd name="connsiteX21" fmla="*/ 298584 w 867867"/>
                  <a:gd name="connsiteY21" fmla="*/ 1757133 h 1771546"/>
                  <a:gd name="connsiteX22" fmla="*/ 144107 w 867867"/>
                  <a:gd name="connsiteY22" fmla="*/ 1664945 h 1771546"/>
                  <a:gd name="connsiteX23" fmla="*/ 49428 w 867867"/>
                  <a:gd name="connsiteY23" fmla="*/ 1500503 h 1771546"/>
                  <a:gd name="connsiteX24" fmla="*/ 4580 w 867867"/>
                  <a:gd name="connsiteY24" fmla="*/ 1326094 h 1771546"/>
                  <a:gd name="connsiteX25" fmla="*/ 4580 w 867867"/>
                  <a:gd name="connsiteY25" fmla="*/ 1189059 h 1771546"/>
                  <a:gd name="connsiteX26" fmla="*/ 31988 w 867867"/>
                  <a:gd name="connsiteY26" fmla="*/ 1027108 h 1771546"/>
                  <a:gd name="connsiteX27" fmla="*/ 64378 w 867867"/>
                  <a:gd name="connsiteY27" fmla="*/ 932429 h 1771546"/>
                  <a:gd name="connsiteX28" fmla="*/ 129158 w 867867"/>
                  <a:gd name="connsiteY28" fmla="*/ 857682 h 1771546"/>
                  <a:gd name="connsiteX29" fmla="*/ 191447 w 867867"/>
                  <a:gd name="connsiteY29" fmla="*/ 825292 h 1771546"/>
                  <a:gd name="connsiteX30" fmla="*/ 291109 w 867867"/>
                  <a:gd name="connsiteY30" fmla="*/ 817817 h 1771546"/>
                  <a:gd name="connsiteX31" fmla="*/ 413195 w 867867"/>
                  <a:gd name="connsiteY31" fmla="*/ 890072 h 1771546"/>
                  <a:gd name="connsiteX32" fmla="*/ 497908 w 867867"/>
                  <a:gd name="connsiteY32" fmla="*/ 1054515 h 1771546"/>
                  <a:gd name="connsiteX33" fmla="*/ 507874 w 867867"/>
                  <a:gd name="connsiteY33" fmla="*/ 1261314 h 1771546"/>
                  <a:gd name="connsiteX34" fmla="*/ 465518 w 867867"/>
                  <a:gd name="connsiteY34" fmla="*/ 1393366 h 1771546"/>
                  <a:gd name="connsiteX35" fmla="*/ 388280 w 867867"/>
                  <a:gd name="connsiteY35" fmla="*/ 1458146 h 1771546"/>
                  <a:gd name="connsiteX36" fmla="*/ 328482 w 867867"/>
                  <a:gd name="connsiteY36" fmla="*/ 1465621 h 1771546"/>
                  <a:gd name="connsiteX37" fmla="*/ 273668 w 867867"/>
                  <a:gd name="connsiteY37" fmla="*/ 1448180 h 1771546"/>
                  <a:gd name="connsiteX38" fmla="*/ 226329 w 867867"/>
                  <a:gd name="connsiteY38" fmla="*/ 1358484 h 1771546"/>
                  <a:gd name="connsiteX0" fmla="*/ 1036534 w 1038908"/>
                  <a:gd name="connsiteY0" fmla="*/ 682523 h 1771546"/>
                  <a:gd name="connsiteX1" fmla="*/ 822351 w 1038908"/>
                  <a:gd name="connsiteY1" fmla="*/ 519101 h 1771546"/>
                  <a:gd name="connsiteX2" fmla="*/ 762013 w 1038908"/>
                  <a:gd name="connsiteY2" fmla="*/ 436610 h 1771546"/>
                  <a:gd name="connsiteX3" fmla="*/ 804369 w 1038908"/>
                  <a:gd name="connsiteY3" fmla="*/ 351897 h 1771546"/>
                  <a:gd name="connsiteX4" fmla="*/ 809352 w 1038908"/>
                  <a:gd name="connsiteY4" fmla="*/ 239777 h 1771546"/>
                  <a:gd name="connsiteX5" fmla="*/ 774470 w 1038908"/>
                  <a:gd name="connsiteY5" fmla="*/ 112708 h 1771546"/>
                  <a:gd name="connsiteX6" fmla="*/ 734606 w 1038908"/>
                  <a:gd name="connsiteY6" fmla="*/ 45436 h 1771546"/>
                  <a:gd name="connsiteX7" fmla="*/ 687266 w 1038908"/>
                  <a:gd name="connsiteY7" fmla="*/ 8062 h 1771546"/>
                  <a:gd name="connsiteX8" fmla="*/ 627469 w 1038908"/>
                  <a:gd name="connsiteY8" fmla="*/ 588 h 1771546"/>
                  <a:gd name="connsiteX9" fmla="*/ 575146 w 1038908"/>
                  <a:gd name="connsiteY9" fmla="*/ 18029 h 1771546"/>
                  <a:gd name="connsiteX10" fmla="*/ 527807 w 1038908"/>
                  <a:gd name="connsiteY10" fmla="*/ 55402 h 1771546"/>
                  <a:gd name="connsiteX11" fmla="*/ 495416 w 1038908"/>
                  <a:gd name="connsiteY11" fmla="*/ 145098 h 1771546"/>
                  <a:gd name="connsiteX12" fmla="*/ 490433 w 1038908"/>
                  <a:gd name="connsiteY12" fmla="*/ 237285 h 1771546"/>
                  <a:gd name="connsiteX13" fmla="*/ 515349 w 1038908"/>
                  <a:gd name="connsiteY13" fmla="*/ 411694 h 1771546"/>
                  <a:gd name="connsiteX14" fmla="*/ 585112 w 1038908"/>
                  <a:gd name="connsiteY14" fmla="*/ 608527 h 1771546"/>
                  <a:gd name="connsiteX15" fmla="*/ 694741 w 1038908"/>
                  <a:gd name="connsiteY15" fmla="*/ 837750 h 1771546"/>
                  <a:gd name="connsiteX16" fmla="*/ 744572 w 1038908"/>
                  <a:gd name="connsiteY16" fmla="*/ 1022125 h 1771546"/>
                  <a:gd name="connsiteX17" fmla="*/ 754538 w 1038908"/>
                  <a:gd name="connsiteY17" fmla="*/ 1293704 h 1771546"/>
                  <a:gd name="connsiteX18" fmla="*/ 702215 w 1038908"/>
                  <a:gd name="connsiteY18" fmla="*/ 1542859 h 1771546"/>
                  <a:gd name="connsiteX19" fmla="*/ 570163 w 1038908"/>
                  <a:gd name="connsiteY19" fmla="*/ 1714776 h 1771546"/>
                  <a:gd name="connsiteX20" fmla="*/ 425653 w 1038908"/>
                  <a:gd name="connsiteY20" fmla="*/ 1767099 h 1771546"/>
                  <a:gd name="connsiteX21" fmla="*/ 298584 w 1038908"/>
                  <a:gd name="connsiteY21" fmla="*/ 1757133 h 1771546"/>
                  <a:gd name="connsiteX22" fmla="*/ 144107 w 1038908"/>
                  <a:gd name="connsiteY22" fmla="*/ 1664945 h 1771546"/>
                  <a:gd name="connsiteX23" fmla="*/ 49428 w 1038908"/>
                  <a:gd name="connsiteY23" fmla="*/ 1500503 h 1771546"/>
                  <a:gd name="connsiteX24" fmla="*/ 4580 w 1038908"/>
                  <a:gd name="connsiteY24" fmla="*/ 1326094 h 1771546"/>
                  <a:gd name="connsiteX25" fmla="*/ 4580 w 1038908"/>
                  <a:gd name="connsiteY25" fmla="*/ 1189059 h 1771546"/>
                  <a:gd name="connsiteX26" fmla="*/ 31988 w 1038908"/>
                  <a:gd name="connsiteY26" fmla="*/ 1027108 h 1771546"/>
                  <a:gd name="connsiteX27" fmla="*/ 64378 w 1038908"/>
                  <a:gd name="connsiteY27" fmla="*/ 932429 h 1771546"/>
                  <a:gd name="connsiteX28" fmla="*/ 129158 w 1038908"/>
                  <a:gd name="connsiteY28" fmla="*/ 857682 h 1771546"/>
                  <a:gd name="connsiteX29" fmla="*/ 191447 w 1038908"/>
                  <a:gd name="connsiteY29" fmla="*/ 825292 h 1771546"/>
                  <a:gd name="connsiteX30" fmla="*/ 291109 w 1038908"/>
                  <a:gd name="connsiteY30" fmla="*/ 817817 h 1771546"/>
                  <a:gd name="connsiteX31" fmla="*/ 413195 w 1038908"/>
                  <a:gd name="connsiteY31" fmla="*/ 890072 h 1771546"/>
                  <a:gd name="connsiteX32" fmla="*/ 497908 w 1038908"/>
                  <a:gd name="connsiteY32" fmla="*/ 1054515 h 1771546"/>
                  <a:gd name="connsiteX33" fmla="*/ 507874 w 1038908"/>
                  <a:gd name="connsiteY33" fmla="*/ 1261314 h 1771546"/>
                  <a:gd name="connsiteX34" fmla="*/ 465518 w 1038908"/>
                  <a:gd name="connsiteY34" fmla="*/ 1393366 h 1771546"/>
                  <a:gd name="connsiteX35" fmla="*/ 388280 w 1038908"/>
                  <a:gd name="connsiteY35" fmla="*/ 1458146 h 1771546"/>
                  <a:gd name="connsiteX36" fmla="*/ 328482 w 1038908"/>
                  <a:gd name="connsiteY36" fmla="*/ 1465621 h 1771546"/>
                  <a:gd name="connsiteX37" fmla="*/ 273668 w 1038908"/>
                  <a:gd name="connsiteY37" fmla="*/ 1448180 h 1771546"/>
                  <a:gd name="connsiteX38" fmla="*/ 226329 w 1038908"/>
                  <a:gd name="connsiteY38" fmla="*/ 1358484 h 1771546"/>
                  <a:gd name="connsiteX0" fmla="*/ 1036534 w 1042653"/>
                  <a:gd name="connsiteY0" fmla="*/ 682523 h 1771546"/>
                  <a:gd name="connsiteX1" fmla="*/ 954554 w 1042653"/>
                  <a:gd name="connsiteY1" fmla="*/ 419949 h 1771546"/>
                  <a:gd name="connsiteX2" fmla="*/ 762013 w 1042653"/>
                  <a:gd name="connsiteY2" fmla="*/ 436610 h 1771546"/>
                  <a:gd name="connsiteX3" fmla="*/ 804369 w 1042653"/>
                  <a:gd name="connsiteY3" fmla="*/ 351897 h 1771546"/>
                  <a:gd name="connsiteX4" fmla="*/ 809352 w 1042653"/>
                  <a:gd name="connsiteY4" fmla="*/ 239777 h 1771546"/>
                  <a:gd name="connsiteX5" fmla="*/ 774470 w 1042653"/>
                  <a:gd name="connsiteY5" fmla="*/ 112708 h 1771546"/>
                  <a:gd name="connsiteX6" fmla="*/ 734606 w 1042653"/>
                  <a:gd name="connsiteY6" fmla="*/ 45436 h 1771546"/>
                  <a:gd name="connsiteX7" fmla="*/ 687266 w 1042653"/>
                  <a:gd name="connsiteY7" fmla="*/ 8062 h 1771546"/>
                  <a:gd name="connsiteX8" fmla="*/ 627469 w 1042653"/>
                  <a:gd name="connsiteY8" fmla="*/ 588 h 1771546"/>
                  <a:gd name="connsiteX9" fmla="*/ 575146 w 1042653"/>
                  <a:gd name="connsiteY9" fmla="*/ 18029 h 1771546"/>
                  <a:gd name="connsiteX10" fmla="*/ 527807 w 1042653"/>
                  <a:gd name="connsiteY10" fmla="*/ 55402 h 1771546"/>
                  <a:gd name="connsiteX11" fmla="*/ 495416 w 1042653"/>
                  <a:gd name="connsiteY11" fmla="*/ 145098 h 1771546"/>
                  <a:gd name="connsiteX12" fmla="*/ 490433 w 1042653"/>
                  <a:gd name="connsiteY12" fmla="*/ 237285 h 1771546"/>
                  <a:gd name="connsiteX13" fmla="*/ 515349 w 1042653"/>
                  <a:gd name="connsiteY13" fmla="*/ 411694 h 1771546"/>
                  <a:gd name="connsiteX14" fmla="*/ 585112 w 1042653"/>
                  <a:gd name="connsiteY14" fmla="*/ 608527 h 1771546"/>
                  <a:gd name="connsiteX15" fmla="*/ 694741 w 1042653"/>
                  <a:gd name="connsiteY15" fmla="*/ 837750 h 1771546"/>
                  <a:gd name="connsiteX16" fmla="*/ 744572 w 1042653"/>
                  <a:gd name="connsiteY16" fmla="*/ 1022125 h 1771546"/>
                  <a:gd name="connsiteX17" fmla="*/ 754538 w 1042653"/>
                  <a:gd name="connsiteY17" fmla="*/ 1293704 h 1771546"/>
                  <a:gd name="connsiteX18" fmla="*/ 702215 w 1042653"/>
                  <a:gd name="connsiteY18" fmla="*/ 1542859 h 1771546"/>
                  <a:gd name="connsiteX19" fmla="*/ 570163 w 1042653"/>
                  <a:gd name="connsiteY19" fmla="*/ 1714776 h 1771546"/>
                  <a:gd name="connsiteX20" fmla="*/ 425653 w 1042653"/>
                  <a:gd name="connsiteY20" fmla="*/ 1767099 h 1771546"/>
                  <a:gd name="connsiteX21" fmla="*/ 298584 w 1042653"/>
                  <a:gd name="connsiteY21" fmla="*/ 1757133 h 1771546"/>
                  <a:gd name="connsiteX22" fmla="*/ 144107 w 1042653"/>
                  <a:gd name="connsiteY22" fmla="*/ 1664945 h 1771546"/>
                  <a:gd name="connsiteX23" fmla="*/ 49428 w 1042653"/>
                  <a:gd name="connsiteY23" fmla="*/ 1500503 h 1771546"/>
                  <a:gd name="connsiteX24" fmla="*/ 4580 w 1042653"/>
                  <a:gd name="connsiteY24" fmla="*/ 1326094 h 1771546"/>
                  <a:gd name="connsiteX25" fmla="*/ 4580 w 1042653"/>
                  <a:gd name="connsiteY25" fmla="*/ 1189059 h 1771546"/>
                  <a:gd name="connsiteX26" fmla="*/ 31988 w 1042653"/>
                  <a:gd name="connsiteY26" fmla="*/ 1027108 h 1771546"/>
                  <a:gd name="connsiteX27" fmla="*/ 64378 w 1042653"/>
                  <a:gd name="connsiteY27" fmla="*/ 932429 h 1771546"/>
                  <a:gd name="connsiteX28" fmla="*/ 129158 w 1042653"/>
                  <a:gd name="connsiteY28" fmla="*/ 857682 h 1771546"/>
                  <a:gd name="connsiteX29" fmla="*/ 191447 w 1042653"/>
                  <a:gd name="connsiteY29" fmla="*/ 825292 h 1771546"/>
                  <a:gd name="connsiteX30" fmla="*/ 291109 w 1042653"/>
                  <a:gd name="connsiteY30" fmla="*/ 817817 h 1771546"/>
                  <a:gd name="connsiteX31" fmla="*/ 413195 w 1042653"/>
                  <a:gd name="connsiteY31" fmla="*/ 890072 h 1771546"/>
                  <a:gd name="connsiteX32" fmla="*/ 497908 w 1042653"/>
                  <a:gd name="connsiteY32" fmla="*/ 1054515 h 1771546"/>
                  <a:gd name="connsiteX33" fmla="*/ 507874 w 1042653"/>
                  <a:gd name="connsiteY33" fmla="*/ 1261314 h 1771546"/>
                  <a:gd name="connsiteX34" fmla="*/ 465518 w 1042653"/>
                  <a:gd name="connsiteY34" fmla="*/ 1393366 h 1771546"/>
                  <a:gd name="connsiteX35" fmla="*/ 388280 w 1042653"/>
                  <a:gd name="connsiteY35" fmla="*/ 1458146 h 1771546"/>
                  <a:gd name="connsiteX36" fmla="*/ 328482 w 1042653"/>
                  <a:gd name="connsiteY36" fmla="*/ 1465621 h 1771546"/>
                  <a:gd name="connsiteX37" fmla="*/ 273668 w 1042653"/>
                  <a:gd name="connsiteY37" fmla="*/ 1448180 h 1771546"/>
                  <a:gd name="connsiteX38" fmla="*/ 226329 w 1042653"/>
                  <a:gd name="connsiteY38" fmla="*/ 1358484 h 1771546"/>
                  <a:gd name="connsiteX0" fmla="*/ 1036534 w 1041210"/>
                  <a:gd name="connsiteY0" fmla="*/ 682523 h 1771546"/>
                  <a:gd name="connsiteX1" fmla="*/ 954554 w 1041210"/>
                  <a:gd name="connsiteY1" fmla="*/ 419949 h 1771546"/>
                  <a:gd name="connsiteX2" fmla="*/ 927266 w 1041210"/>
                  <a:gd name="connsiteY2" fmla="*/ 359492 h 1771546"/>
                  <a:gd name="connsiteX3" fmla="*/ 804369 w 1041210"/>
                  <a:gd name="connsiteY3" fmla="*/ 351897 h 1771546"/>
                  <a:gd name="connsiteX4" fmla="*/ 809352 w 1041210"/>
                  <a:gd name="connsiteY4" fmla="*/ 239777 h 1771546"/>
                  <a:gd name="connsiteX5" fmla="*/ 774470 w 1041210"/>
                  <a:gd name="connsiteY5" fmla="*/ 112708 h 1771546"/>
                  <a:gd name="connsiteX6" fmla="*/ 734606 w 1041210"/>
                  <a:gd name="connsiteY6" fmla="*/ 45436 h 1771546"/>
                  <a:gd name="connsiteX7" fmla="*/ 687266 w 1041210"/>
                  <a:gd name="connsiteY7" fmla="*/ 8062 h 1771546"/>
                  <a:gd name="connsiteX8" fmla="*/ 627469 w 1041210"/>
                  <a:gd name="connsiteY8" fmla="*/ 588 h 1771546"/>
                  <a:gd name="connsiteX9" fmla="*/ 575146 w 1041210"/>
                  <a:gd name="connsiteY9" fmla="*/ 18029 h 1771546"/>
                  <a:gd name="connsiteX10" fmla="*/ 527807 w 1041210"/>
                  <a:gd name="connsiteY10" fmla="*/ 55402 h 1771546"/>
                  <a:gd name="connsiteX11" fmla="*/ 495416 w 1041210"/>
                  <a:gd name="connsiteY11" fmla="*/ 145098 h 1771546"/>
                  <a:gd name="connsiteX12" fmla="*/ 490433 w 1041210"/>
                  <a:gd name="connsiteY12" fmla="*/ 237285 h 1771546"/>
                  <a:gd name="connsiteX13" fmla="*/ 515349 w 1041210"/>
                  <a:gd name="connsiteY13" fmla="*/ 411694 h 1771546"/>
                  <a:gd name="connsiteX14" fmla="*/ 585112 w 1041210"/>
                  <a:gd name="connsiteY14" fmla="*/ 608527 h 1771546"/>
                  <a:gd name="connsiteX15" fmla="*/ 694741 w 1041210"/>
                  <a:gd name="connsiteY15" fmla="*/ 837750 h 1771546"/>
                  <a:gd name="connsiteX16" fmla="*/ 744572 w 1041210"/>
                  <a:gd name="connsiteY16" fmla="*/ 1022125 h 1771546"/>
                  <a:gd name="connsiteX17" fmla="*/ 754538 w 1041210"/>
                  <a:gd name="connsiteY17" fmla="*/ 1293704 h 1771546"/>
                  <a:gd name="connsiteX18" fmla="*/ 702215 w 1041210"/>
                  <a:gd name="connsiteY18" fmla="*/ 1542859 h 1771546"/>
                  <a:gd name="connsiteX19" fmla="*/ 570163 w 1041210"/>
                  <a:gd name="connsiteY19" fmla="*/ 1714776 h 1771546"/>
                  <a:gd name="connsiteX20" fmla="*/ 425653 w 1041210"/>
                  <a:gd name="connsiteY20" fmla="*/ 1767099 h 1771546"/>
                  <a:gd name="connsiteX21" fmla="*/ 298584 w 1041210"/>
                  <a:gd name="connsiteY21" fmla="*/ 1757133 h 1771546"/>
                  <a:gd name="connsiteX22" fmla="*/ 144107 w 1041210"/>
                  <a:gd name="connsiteY22" fmla="*/ 1664945 h 1771546"/>
                  <a:gd name="connsiteX23" fmla="*/ 49428 w 1041210"/>
                  <a:gd name="connsiteY23" fmla="*/ 1500503 h 1771546"/>
                  <a:gd name="connsiteX24" fmla="*/ 4580 w 1041210"/>
                  <a:gd name="connsiteY24" fmla="*/ 1326094 h 1771546"/>
                  <a:gd name="connsiteX25" fmla="*/ 4580 w 1041210"/>
                  <a:gd name="connsiteY25" fmla="*/ 1189059 h 1771546"/>
                  <a:gd name="connsiteX26" fmla="*/ 31988 w 1041210"/>
                  <a:gd name="connsiteY26" fmla="*/ 1027108 h 1771546"/>
                  <a:gd name="connsiteX27" fmla="*/ 64378 w 1041210"/>
                  <a:gd name="connsiteY27" fmla="*/ 932429 h 1771546"/>
                  <a:gd name="connsiteX28" fmla="*/ 129158 w 1041210"/>
                  <a:gd name="connsiteY28" fmla="*/ 857682 h 1771546"/>
                  <a:gd name="connsiteX29" fmla="*/ 191447 w 1041210"/>
                  <a:gd name="connsiteY29" fmla="*/ 825292 h 1771546"/>
                  <a:gd name="connsiteX30" fmla="*/ 291109 w 1041210"/>
                  <a:gd name="connsiteY30" fmla="*/ 817817 h 1771546"/>
                  <a:gd name="connsiteX31" fmla="*/ 413195 w 1041210"/>
                  <a:gd name="connsiteY31" fmla="*/ 890072 h 1771546"/>
                  <a:gd name="connsiteX32" fmla="*/ 497908 w 1041210"/>
                  <a:gd name="connsiteY32" fmla="*/ 1054515 h 1771546"/>
                  <a:gd name="connsiteX33" fmla="*/ 507874 w 1041210"/>
                  <a:gd name="connsiteY33" fmla="*/ 1261314 h 1771546"/>
                  <a:gd name="connsiteX34" fmla="*/ 465518 w 1041210"/>
                  <a:gd name="connsiteY34" fmla="*/ 1393366 h 1771546"/>
                  <a:gd name="connsiteX35" fmla="*/ 388280 w 1041210"/>
                  <a:gd name="connsiteY35" fmla="*/ 1458146 h 1771546"/>
                  <a:gd name="connsiteX36" fmla="*/ 328482 w 1041210"/>
                  <a:gd name="connsiteY36" fmla="*/ 1465621 h 1771546"/>
                  <a:gd name="connsiteX37" fmla="*/ 273668 w 1041210"/>
                  <a:gd name="connsiteY37" fmla="*/ 1448180 h 1771546"/>
                  <a:gd name="connsiteX38" fmla="*/ 226329 w 1041210"/>
                  <a:gd name="connsiteY38" fmla="*/ 1358484 h 1771546"/>
                  <a:gd name="connsiteX0" fmla="*/ 1036534 w 1114346"/>
                  <a:gd name="connsiteY0" fmla="*/ 682523 h 1771546"/>
                  <a:gd name="connsiteX1" fmla="*/ 954554 w 1114346"/>
                  <a:gd name="connsiteY1" fmla="*/ 419949 h 1771546"/>
                  <a:gd name="connsiteX2" fmla="*/ 927266 w 1114346"/>
                  <a:gd name="connsiteY2" fmla="*/ 359492 h 1771546"/>
                  <a:gd name="connsiteX3" fmla="*/ 1112842 w 1114346"/>
                  <a:gd name="connsiteY3" fmla="*/ 274779 h 1771546"/>
                  <a:gd name="connsiteX4" fmla="*/ 809352 w 1114346"/>
                  <a:gd name="connsiteY4" fmla="*/ 239777 h 1771546"/>
                  <a:gd name="connsiteX5" fmla="*/ 774470 w 1114346"/>
                  <a:gd name="connsiteY5" fmla="*/ 112708 h 1771546"/>
                  <a:gd name="connsiteX6" fmla="*/ 734606 w 1114346"/>
                  <a:gd name="connsiteY6" fmla="*/ 45436 h 1771546"/>
                  <a:gd name="connsiteX7" fmla="*/ 687266 w 1114346"/>
                  <a:gd name="connsiteY7" fmla="*/ 8062 h 1771546"/>
                  <a:gd name="connsiteX8" fmla="*/ 627469 w 1114346"/>
                  <a:gd name="connsiteY8" fmla="*/ 588 h 1771546"/>
                  <a:gd name="connsiteX9" fmla="*/ 575146 w 1114346"/>
                  <a:gd name="connsiteY9" fmla="*/ 18029 h 1771546"/>
                  <a:gd name="connsiteX10" fmla="*/ 527807 w 1114346"/>
                  <a:gd name="connsiteY10" fmla="*/ 55402 h 1771546"/>
                  <a:gd name="connsiteX11" fmla="*/ 495416 w 1114346"/>
                  <a:gd name="connsiteY11" fmla="*/ 145098 h 1771546"/>
                  <a:gd name="connsiteX12" fmla="*/ 490433 w 1114346"/>
                  <a:gd name="connsiteY12" fmla="*/ 237285 h 1771546"/>
                  <a:gd name="connsiteX13" fmla="*/ 515349 w 1114346"/>
                  <a:gd name="connsiteY13" fmla="*/ 411694 h 1771546"/>
                  <a:gd name="connsiteX14" fmla="*/ 585112 w 1114346"/>
                  <a:gd name="connsiteY14" fmla="*/ 608527 h 1771546"/>
                  <a:gd name="connsiteX15" fmla="*/ 694741 w 1114346"/>
                  <a:gd name="connsiteY15" fmla="*/ 837750 h 1771546"/>
                  <a:gd name="connsiteX16" fmla="*/ 744572 w 1114346"/>
                  <a:gd name="connsiteY16" fmla="*/ 1022125 h 1771546"/>
                  <a:gd name="connsiteX17" fmla="*/ 754538 w 1114346"/>
                  <a:gd name="connsiteY17" fmla="*/ 1293704 h 1771546"/>
                  <a:gd name="connsiteX18" fmla="*/ 702215 w 1114346"/>
                  <a:gd name="connsiteY18" fmla="*/ 1542859 h 1771546"/>
                  <a:gd name="connsiteX19" fmla="*/ 570163 w 1114346"/>
                  <a:gd name="connsiteY19" fmla="*/ 1714776 h 1771546"/>
                  <a:gd name="connsiteX20" fmla="*/ 425653 w 1114346"/>
                  <a:gd name="connsiteY20" fmla="*/ 1767099 h 1771546"/>
                  <a:gd name="connsiteX21" fmla="*/ 298584 w 1114346"/>
                  <a:gd name="connsiteY21" fmla="*/ 1757133 h 1771546"/>
                  <a:gd name="connsiteX22" fmla="*/ 144107 w 1114346"/>
                  <a:gd name="connsiteY22" fmla="*/ 1664945 h 1771546"/>
                  <a:gd name="connsiteX23" fmla="*/ 49428 w 1114346"/>
                  <a:gd name="connsiteY23" fmla="*/ 1500503 h 1771546"/>
                  <a:gd name="connsiteX24" fmla="*/ 4580 w 1114346"/>
                  <a:gd name="connsiteY24" fmla="*/ 1326094 h 1771546"/>
                  <a:gd name="connsiteX25" fmla="*/ 4580 w 1114346"/>
                  <a:gd name="connsiteY25" fmla="*/ 1189059 h 1771546"/>
                  <a:gd name="connsiteX26" fmla="*/ 31988 w 1114346"/>
                  <a:gd name="connsiteY26" fmla="*/ 1027108 h 1771546"/>
                  <a:gd name="connsiteX27" fmla="*/ 64378 w 1114346"/>
                  <a:gd name="connsiteY27" fmla="*/ 932429 h 1771546"/>
                  <a:gd name="connsiteX28" fmla="*/ 129158 w 1114346"/>
                  <a:gd name="connsiteY28" fmla="*/ 857682 h 1771546"/>
                  <a:gd name="connsiteX29" fmla="*/ 191447 w 1114346"/>
                  <a:gd name="connsiteY29" fmla="*/ 825292 h 1771546"/>
                  <a:gd name="connsiteX30" fmla="*/ 291109 w 1114346"/>
                  <a:gd name="connsiteY30" fmla="*/ 817817 h 1771546"/>
                  <a:gd name="connsiteX31" fmla="*/ 413195 w 1114346"/>
                  <a:gd name="connsiteY31" fmla="*/ 890072 h 1771546"/>
                  <a:gd name="connsiteX32" fmla="*/ 497908 w 1114346"/>
                  <a:gd name="connsiteY32" fmla="*/ 1054515 h 1771546"/>
                  <a:gd name="connsiteX33" fmla="*/ 507874 w 1114346"/>
                  <a:gd name="connsiteY33" fmla="*/ 1261314 h 1771546"/>
                  <a:gd name="connsiteX34" fmla="*/ 465518 w 1114346"/>
                  <a:gd name="connsiteY34" fmla="*/ 1393366 h 1771546"/>
                  <a:gd name="connsiteX35" fmla="*/ 388280 w 1114346"/>
                  <a:gd name="connsiteY35" fmla="*/ 1458146 h 1771546"/>
                  <a:gd name="connsiteX36" fmla="*/ 328482 w 1114346"/>
                  <a:gd name="connsiteY36" fmla="*/ 1465621 h 1771546"/>
                  <a:gd name="connsiteX37" fmla="*/ 273668 w 1114346"/>
                  <a:gd name="connsiteY37" fmla="*/ 1448180 h 1771546"/>
                  <a:gd name="connsiteX38" fmla="*/ 226329 w 1114346"/>
                  <a:gd name="connsiteY38" fmla="*/ 1358484 h 1771546"/>
                  <a:gd name="connsiteX0" fmla="*/ 1036534 w 1112961"/>
                  <a:gd name="connsiteY0" fmla="*/ 682523 h 1771546"/>
                  <a:gd name="connsiteX1" fmla="*/ 954554 w 1112961"/>
                  <a:gd name="connsiteY1" fmla="*/ 419949 h 1771546"/>
                  <a:gd name="connsiteX2" fmla="*/ 927266 w 1112961"/>
                  <a:gd name="connsiteY2" fmla="*/ 359492 h 1771546"/>
                  <a:gd name="connsiteX3" fmla="*/ 1112842 w 1112961"/>
                  <a:gd name="connsiteY3" fmla="*/ 274779 h 1771546"/>
                  <a:gd name="connsiteX4" fmla="*/ 952571 w 1112961"/>
                  <a:gd name="connsiteY4" fmla="*/ 129608 h 1771546"/>
                  <a:gd name="connsiteX5" fmla="*/ 774470 w 1112961"/>
                  <a:gd name="connsiteY5" fmla="*/ 112708 h 1771546"/>
                  <a:gd name="connsiteX6" fmla="*/ 734606 w 1112961"/>
                  <a:gd name="connsiteY6" fmla="*/ 45436 h 1771546"/>
                  <a:gd name="connsiteX7" fmla="*/ 687266 w 1112961"/>
                  <a:gd name="connsiteY7" fmla="*/ 8062 h 1771546"/>
                  <a:gd name="connsiteX8" fmla="*/ 627469 w 1112961"/>
                  <a:gd name="connsiteY8" fmla="*/ 588 h 1771546"/>
                  <a:gd name="connsiteX9" fmla="*/ 575146 w 1112961"/>
                  <a:gd name="connsiteY9" fmla="*/ 18029 h 1771546"/>
                  <a:gd name="connsiteX10" fmla="*/ 527807 w 1112961"/>
                  <a:gd name="connsiteY10" fmla="*/ 55402 h 1771546"/>
                  <a:gd name="connsiteX11" fmla="*/ 495416 w 1112961"/>
                  <a:gd name="connsiteY11" fmla="*/ 145098 h 1771546"/>
                  <a:gd name="connsiteX12" fmla="*/ 490433 w 1112961"/>
                  <a:gd name="connsiteY12" fmla="*/ 237285 h 1771546"/>
                  <a:gd name="connsiteX13" fmla="*/ 515349 w 1112961"/>
                  <a:gd name="connsiteY13" fmla="*/ 411694 h 1771546"/>
                  <a:gd name="connsiteX14" fmla="*/ 585112 w 1112961"/>
                  <a:gd name="connsiteY14" fmla="*/ 608527 h 1771546"/>
                  <a:gd name="connsiteX15" fmla="*/ 694741 w 1112961"/>
                  <a:gd name="connsiteY15" fmla="*/ 837750 h 1771546"/>
                  <a:gd name="connsiteX16" fmla="*/ 744572 w 1112961"/>
                  <a:gd name="connsiteY16" fmla="*/ 1022125 h 1771546"/>
                  <a:gd name="connsiteX17" fmla="*/ 754538 w 1112961"/>
                  <a:gd name="connsiteY17" fmla="*/ 1293704 h 1771546"/>
                  <a:gd name="connsiteX18" fmla="*/ 702215 w 1112961"/>
                  <a:gd name="connsiteY18" fmla="*/ 1542859 h 1771546"/>
                  <a:gd name="connsiteX19" fmla="*/ 570163 w 1112961"/>
                  <a:gd name="connsiteY19" fmla="*/ 1714776 h 1771546"/>
                  <a:gd name="connsiteX20" fmla="*/ 425653 w 1112961"/>
                  <a:gd name="connsiteY20" fmla="*/ 1767099 h 1771546"/>
                  <a:gd name="connsiteX21" fmla="*/ 298584 w 1112961"/>
                  <a:gd name="connsiteY21" fmla="*/ 1757133 h 1771546"/>
                  <a:gd name="connsiteX22" fmla="*/ 144107 w 1112961"/>
                  <a:gd name="connsiteY22" fmla="*/ 1664945 h 1771546"/>
                  <a:gd name="connsiteX23" fmla="*/ 49428 w 1112961"/>
                  <a:gd name="connsiteY23" fmla="*/ 1500503 h 1771546"/>
                  <a:gd name="connsiteX24" fmla="*/ 4580 w 1112961"/>
                  <a:gd name="connsiteY24" fmla="*/ 1326094 h 1771546"/>
                  <a:gd name="connsiteX25" fmla="*/ 4580 w 1112961"/>
                  <a:gd name="connsiteY25" fmla="*/ 1189059 h 1771546"/>
                  <a:gd name="connsiteX26" fmla="*/ 31988 w 1112961"/>
                  <a:gd name="connsiteY26" fmla="*/ 1027108 h 1771546"/>
                  <a:gd name="connsiteX27" fmla="*/ 64378 w 1112961"/>
                  <a:gd name="connsiteY27" fmla="*/ 932429 h 1771546"/>
                  <a:gd name="connsiteX28" fmla="*/ 129158 w 1112961"/>
                  <a:gd name="connsiteY28" fmla="*/ 857682 h 1771546"/>
                  <a:gd name="connsiteX29" fmla="*/ 191447 w 1112961"/>
                  <a:gd name="connsiteY29" fmla="*/ 825292 h 1771546"/>
                  <a:gd name="connsiteX30" fmla="*/ 291109 w 1112961"/>
                  <a:gd name="connsiteY30" fmla="*/ 817817 h 1771546"/>
                  <a:gd name="connsiteX31" fmla="*/ 413195 w 1112961"/>
                  <a:gd name="connsiteY31" fmla="*/ 890072 h 1771546"/>
                  <a:gd name="connsiteX32" fmla="*/ 497908 w 1112961"/>
                  <a:gd name="connsiteY32" fmla="*/ 1054515 h 1771546"/>
                  <a:gd name="connsiteX33" fmla="*/ 507874 w 1112961"/>
                  <a:gd name="connsiteY33" fmla="*/ 1261314 h 1771546"/>
                  <a:gd name="connsiteX34" fmla="*/ 465518 w 1112961"/>
                  <a:gd name="connsiteY34" fmla="*/ 1393366 h 1771546"/>
                  <a:gd name="connsiteX35" fmla="*/ 388280 w 1112961"/>
                  <a:gd name="connsiteY35" fmla="*/ 1458146 h 1771546"/>
                  <a:gd name="connsiteX36" fmla="*/ 328482 w 1112961"/>
                  <a:gd name="connsiteY36" fmla="*/ 1465621 h 1771546"/>
                  <a:gd name="connsiteX37" fmla="*/ 273668 w 1112961"/>
                  <a:gd name="connsiteY37" fmla="*/ 1448180 h 1771546"/>
                  <a:gd name="connsiteX38" fmla="*/ 226329 w 1112961"/>
                  <a:gd name="connsiteY38" fmla="*/ 1358484 h 1771546"/>
                  <a:gd name="connsiteX0" fmla="*/ 1036534 w 1112940"/>
                  <a:gd name="connsiteY0" fmla="*/ 714618 h 1803641"/>
                  <a:gd name="connsiteX1" fmla="*/ 954554 w 1112940"/>
                  <a:gd name="connsiteY1" fmla="*/ 452044 h 1803641"/>
                  <a:gd name="connsiteX2" fmla="*/ 927266 w 1112940"/>
                  <a:gd name="connsiteY2" fmla="*/ 391587 h 1803641"/>
                  <a:gd name="connsiteX3" fmla="*/ 1112842 w 1112940"/>
                  <a:gd name="connsiteY3" fmla="*/ 306874 h 1803641"/>
                  <a:gd name="connsiteX4" fmla="*/ 952571 w 1112940"/>
                  <a:gd name="connsiteY4" fmla="*/ 161703 h 1803641"/>
                  <a:gd name="connsiteX5" fmla="*/ 917689 w 1112940"/>
                  <a:gd name="connsiteY5" fmla="*/ 1584 h 1803641"/>
                  <a:gd name="connsiteX6" fmla="*/ 734606 w 1112940"/>
                  <a:gd name="connsiteY6" fmla="*/ 77531 h 1803641"/>
                  <a:gd name="connsiteX7" fmla="*/ 687266 w 1112940"/>
                  <a:gd name="connsiteY7" fmla="*/ 40157 h 1803641"/>
                  <a:gd name="connsiteX8" fmla="*/ 627469 w 1112940"/>
                  <a:gd name="connsiteY8" fmla="*/ 32683 h 1803641"/>
                  <a:gd name="connsiteX9" fmla="*/ 575146 w 1112940"/>
                  <a:gd name="connsiteY9" fmla="*/ 50124 h 1803641"/>
                  <a:gd name="connsiteX10" fmla="*/ 527807 w 1112940"/>
                  <a:gd name="connsiteY10" fmla="*/ 87497 h 1803641"/>
                  <a:gd name="connsiteX11" fmla="*/ 495416 w 1112940"/>
                  <a:gd name="connsiteY11" fmla="*/ 177193 h 1803641"/>
                  <a:gd name="connsiteX12" fmla="*/ 490433 w 1112940"/>
                  <a:gd name="connsiteY12" fmla="*/ 269380 h 1803641"/>
                  <a:gd name="connsiteX13" fmla="*/ 515349 w 1112940"/>
                  <a:gd name="connsiteY13" fmla="*/ 443789 h 1803641"/>
                  <a:gd name="connsiteX14" fmla="*/ 585112 w 1112940"/>
                  <a:gd name="connsiteY14" fmla="*/ 640622 h 1803641"/>
                  <a:gd name="connsiteX15" fmla="*/ 694741 w 1112940"/>
                  <a:gd name="connsiteY15" fmla="*/ 869845 h 1803641"/>
                  <a:gd name="connsiteX16" fmla="*/ 744572 w 1112940"/>
                  <a:gd name="connsiteY16" fmla="*/ 1054220 h 1803641"/>
                  <a:gd name="connsiteX17" fmla="*/ 754538 w 1112940"/>
                  <a:gd name="connsiteY17" fmla="*/ 1325799 h 1803641"/>
                  <a:gd name="connsiteX18" fmla="*/ 702215 w 1112940"/>
                  <a:gd name="connsiteY18" fmla="*/ 1574954 h 1803641"/>
                  <a:gd name="connsiteX19" fmla="*/ 570163 w 1112940"/>
                  <a:gd name="connsiteY19" fmla="*/ 1746871 h 1803641"/>
                  <a:gd name="connsiteX20" fmla="*/ 425653 w 1112940"/>
                  <a:gd name="connsiteY20" fmla="*/ 1799194 h 1803641"/>
                  <a:gd name="connsiteX21" fmla="*/ 298584 w 1112940"/>
                  <a:gd name="connsiteY21" fmla="*/ 1789228 h 1803641"/>
                  <a:gd name="connsiteX22" fmla="*/ 144107 w 1112940"/>
                  <a:gd name="connsiteY22" fmla="*/ 1697040 h 1803641"/>
                  <a:gd name="connsiteX23" fmla="*/ 49428 w 1112940"/>
                  <a:gd name="connsiteY23" fmla="*/ 1532598 h 1803641"/>
                  <a:gd name="connsiteX24" fmla="*/ 4580 w 1112940"/>
                  <a:gd name="connsiteY24" fmla="*/ 1358189 h 1803641"/>
                  <a:gd name="connsiteX25" fmla="*/ 4580 w 1112940"/>
                  <a:gd name="connsiteY25" fmla="*/ 1221154 h 1803641"/>
                  <a:gd name="connsiteX26" fmla="*/ 31988 w 1112940"/>
                  <a:gd name="connsiteY26" fmla="*/ 1059203 h 1803641"/>
                  <a:gd name="connsiteX27" fmla="*/ 64378 w 1112940"/>
                  <a:gd name="connsiteY27" fmla="*/ 964524 h 1803641"/>
                  <a:gd name="connsiteX28" fmla="*/ 129158 w 1112940"/>
                  <a:gd name="connsiteY28" fmla="*/ 889777 h 1803641"/>
                  <a:gd name="connsiteX29" fmla="*/ 191447 w 1112940"/>
                  <a:gd name="connsiteY29" fmla="*/ 857387 h 1803641"/>
                  <a:gd name="connsiteX30" fmla="*/ 291109 w 1112940"/>
                  <a:gd name="connsiteY30" fmla="*/ 849912 h 1803641"/>
                  <a:gd name="connsiteX31" fmla="*/ 413195 w 1112940"/>
                  <a:gd name="connsiteY31" fmla="*/ 922167 h 1803641"/>
                  <a:gd name="connsiteX32" fmla="*/ 497908 w 1112940"/>
                  <a:gd name="connsiteY32" fmla="*/ 1086610 h 1803641"/>
                  <a:gd name="connsiteX33" fmla="*/ 507874 w 1112940"/>
                  <a:gd name="connsiteY33" fmla="*/ 1293409 h 1803641"/>
                  <a:gd name="connsiteX34" fmla="*/ 465518 w 1112940"/>
                  <a:gd name="connsiteY34" fmla="*/ 1425461 h 1803641"/>
                  <a:gd name="connsiteX35" fmla="*/ 388280 w 1112940"/>
                  <a:gd name="connsiteY35" fmla="*/ 1490241 h 1803641"/>
                  <a:gd name="connsiteX36" fmla="*/ 328482 w 1112940"/>
                  <a:gd name="connsiteY36" fmla="*/ 1497716 h 1803641"/>
                  <a:gd name="connsiteX37" fmla="*/ 273668 w 1112940"/>
                  <a:gd name="connsiteY37" fmla="*/ 1480275 h 1803641"/>
                  <a:gd name="connsiteX38" fmla="*/ 226329 w 1112940"/>
                  <a:gd name="connsiteY38" fmla="*/ 1390579 h 1803641"/>
                  <a:gd name="connsiteX0" fmla="*/ 1036534 w 1112940"/>
                  <a:gd name="connsiteY0" fmla="*/ 840010 h 1929033"/>
                  <a:gd name="connsiteX1" fmla="*/ 954554 w 1112940"/>
                  <a:gd name="connsiteY1" fmla="*/ 577436 h 1929033"/>
                  <a:gd name="connsiteX2" fmla="*/ 927266 w 1112940"/>
                  <a:gd name="connsiteY2" fmla="*/ 516979 h 1929033"/>
                  <a:gd name="connsiteX3" fmla="*/ 1112842 w 1112940"/>
                  <a:gd name="connsiteY3" fmla="*/ 432266 h 1929033"/>
                  <a:gd name="connsiteX4" fmla="*/ 952571 w 1112940"/>
                  <a:gd name="connsiteY4" fmla="*/ 287095 h 1929033"/>
                  <a:gd name="connsiteX5" fmla="*/ 917689 w 1112940"/>
                  <a:gd name="connsiteY5" fmla="*/ 126976 h 1929033"/>
                  <a:gd name="connsiteX6" fmla="*/ 734606 w 1112940"/>
                  <a:gd name="connsiteY6" fmla="*/ 202923 h 1929033"/>
                  <a:gd name="connsiteX7" fmla="*/ 731333 w 1112940"/>
                  <a:gd name="connsiteY7" fmla="*/ 296 h 1929033"/>
                  <a:gd name="connsiteX8" fmla="*/ 627469 w 1112940"/>
                  <a:gd name="connsiteY8" fmla="*/ 158075 h 1929033"/>
                  <a:gd name="connsiteX9" fmla="*/ 575146 w 1112940"/>
                  <a:gd name="connsiteY9" fmla="*/ 175516 h 1929033"/>
                  <a:gd name="connsiteX10" fmla="*/ 527807 w 1112940"/>
                  <a:gd name="connsiteY10" fmla="*/ 212889 h 1929033"/>
                  <a:gd name="connsiteX11" fmla="*/ 495416 w 1112940"/>
                  <a:gd name="connsiteY11" fmla="*/ 302585 h 1929033"/>
                  <a:gd name="connsiteX12" fmla="*/ 490433 w 1112940"/>
                  <a:gd name="connsiteY12" fmla="*/ 394772 h 1929033"/>
                  <a:gd name="connsiteX13" fmla="*/ 515349 w 1112940"/>
                  <a:gd name="connsiteY13" fmla="*/ 569181 h 1929033"/>
                  <a:gd name="connsiteX14" fmla="*/ 585112 w 1112940"/>
                  <a:gd name="connsiteY14" fmla="*/ 766014 h 1929033"/>
                  <a:gd name="connsiteX15" fmla="*/ 694741 w 1112940"/>
                  <a:gd name="connsiteY15" fmla="*/ 995237 h 1929033"/>
                  <a:gd name="connsiteX16" fmla="*/ 744572 w 1112940"/>
                  <a:gd name="connsiteY16" fmla="*/ 1179612 h 1929033"/>
                  <a:gd name="connsiteX17" fmla="*/ 754538 w 1112940"/>
                  <a:gd name="connsiteY17" fmla="*/ 1451191 h 1929033"/>
                  <a:gd name="connsiteX18" fmla="*/ 702215 w 1112940"/>
                  <a:gd name="connsiteY18" fmla="*/ 1700346 h 1929033"/>
                  <a:gd name="connsiteX19" fmla="*/ 570163 w 1112940"/>
                  <a:gd name="connsiteY19" fmla="*/ 1872263 h 1929033"/>
                  <a:gd name="connsiteX20" fmla="*/ 425653 w 1112940"/>
                  <a:gd name="connsiteY20" fmla="*/ 1924586 h 1929033"/>
                  <a:gd name="connsiteX21" fmla="*/ 298584 w 1112940"/>
                  <a:gd name="connsiteY21" fmla="*/ 1914620 h 1929033"/>
                  <a:gd name="connsiteX22" fmla="*/ 144107 w 1112940"/>
                  <a:gd name="connsiteY22" fmla="*/ 1822432 h 1929033"/>
                  <a:gd name="connsiteX23" fmla="*/ 49428 w 1112940"/>
                  <a:gd name="connsiteY23" fmla="*/ 1657990 h 1929033"/>
                  <a:gd name="connsiteX24" fmla="*/ 4580 w 1112940"/>
                  <a:gd name="connsiteY24" fmla="*/ 1483581 h 1929033"/>
                  <a:gd name="connsiteX25" fmla="*/ 4580 w 1112940"/>
                  <a:gd name="connsiteY25" fmla="*/ 1346546 h 1929033"/>
                  <a:gd name="connsiteX26" fmla="*/ 31988 w 1112940"/>
                  <a:gd name="connsiteY26" fmla="*/ 1184595 h 1929033"/>
                  <a:gd name="connsiteX27" fmla="*/ 64378 w 1112940"/>
                  <a:gd name="connsiteY27" fmla="*/ 1089916 h 1929033"/>
                  <a:gd name="connsiteX28" fmla="*/ 129158 w 1112940"/>
                  <a:gd name="connsiteY28" fmla="*/ 1015169 h 1929033"/>
                  <a:gd name="connsiteX29" fmla="*/ 191447 w 1112940"/>
                  <a:gd name="connsiteY29" fmla="*/ 982779 h 1929033"/>
                  <a:gd name="connsiteX30" fmla="*/ 291109 w 1112940"/>
                  <a:gd name="connsiteY30" fmla="*/ 975304 h 1929033"/>
                  <a:gd name="connsiteX31" fmla="*/ 413195 w 1112940"/>
                  <a:gd name="connsiteY31" fmla="*/ 1047559 h 1929033"/>
                  <a:gd name="connsiteX32" fmla="*/ 497908 w 1112940"/>
                  <a:gd name="connsiteY32" fmla="*/ 1212002 h 1929033"/>
                  <a:gd name="connsiteX33" fmla="*/ 507874 w 1112940"/>
                  <a:gd name="connsiteY33" fmla="*/ 1418801 h 1929033"/>
                  <a:gd name="connsiteX34" fmla="*/ 465518 w 1112940"/>
                  <a:gd name="connsiteY34" fmla="*/ 1550853 h 1929033"/>
                  <a:gd name="connsiteX35" fmla="*/ 388280 w 1112940"/>
                  <a:gd name="connsiteY35" fmla="*/ 1615633 h 1929033"/>
                  <a:gd name="connsiteX36" fmla="*/ 328482 w 1112940"/>
                  <a:gd name="connsiteY36" fmla="*/ 1623108 h 1929033"/>
                  <a:gd name="connsiteX37" fmla="*/ 273668 w 1112940"/>
                  <a:gd name="connsiteY37" fmla="*/ 1605667 h 1929033"/>
                  <a:gd name="connsiteX38" fmla="*/ 226329 w 1112940"/>
                  <a:gd name="connsiteY38" fmla="*/ 1515971 h 1929033"/>
                  <a:gd name="connsiteX0" fmla="*/ 1036534 w 1112940"/>
                  <a:gd name="connsiteY0" fmla="*/ 906796 h 1995819"/>
                  <a:gd name="connsiteX1" fmla="*/ 954554 w 1112940"/>
                  <a:gd name="connsiteY1" fmla="*/ 644222 h 1995819"/>
                  <a:gd name="connsiteX2" fmla="*/ 927266 w 1112940"/>
                  <a:gd name="connsiteY2" fmla="*/ 583765 h 1995819"/>
                  <a:gd name="connsiteX3" fmla="*/ 1112842 w 1112940"/>
                  <a:gd name="connsiteY3" fmla="*/ 499052 h 1995819"/>
                  <a:gd name="connsiteX4" fmla="*/ 952571 w 1112940"/>
                  <a:gd name="connsiteY4" fmla="*/ 353881 h 1995819"/>
                  <a:gd name="connsiteX5" fmla="*/ 917689 w 1112940"/>
                  <a:gd name="connsiteY5" fmla="*/ 193762 h 1995819"/>
                  <a:gd name="connsiteX6" fmla="*/ 888842 w 1112940"/>
                  <a:gd name="connsiteY6" fmla="*/ 5304 h 1995819"/>
                  <a:gd name="connsiteX7" fmla="*/ 731333 w 1112940"/>
                  <a:gd name="connsiteY7" fmla="*/ 67082 h 1995819"/>
                  <a:gd name="connsiteX8" fmla="*/ 627469 w 1112940"/>
                  <a:gd name="connsiteY8" fmla="*/ 224861 h 1995819"/>
                  <a:gd name="connsiteX9" fmla="*/ 575146 w 1112940"/>
                  <a:gd name="connsiteY9" fmla="*/ 242302 h 1995819"/>
                  <a:gd name="connsiteX10" fmla="*/ 527807 w 1112940"/>
                  <a:gd name="connsiteY10" fmla="*/ 279675 h 1995819"/>
                  <a:gd name="connsiteX11" fmla="*/ 495416 w 1112940"/>
                  <a:gd name="connsiteY11" fmla="*/ 369371 h 1995819"/>
                  <a:gd name="connsiteX12" fmla="*/ 490433 w 1112940"/>
                  <a:gd name="connsiteY12" fmla="*/ 461558 h 1995819"/>
                  <a:gd name="connsiteX13" fmla="*/ 515349 w 1112940"/>
                  <a:gd name="connsiteY13" fmla="*/ 635967 h 1995819"/>
                  <a:gd name="connsiteX14" fmla="*/ 585112 w 1112940"/>
                  <a:gd name="connsiteY14" fmla="*/ 832800 h 1995819"/>
                  <a:gd name="connsiteX15" fmla="*/ 694741 w 1112940"/>
                  <a:gd name="connsiteY15" fmla="*/ 1062023 h 1995819"/>
                  <a:gd name="connsiteX16" fmla="*/ 744572 w 1112940"/>
                  <a:gd name="connsiteY16" fmla="*/ 1246398 h 1995819"/>
                  <a:gd name="connsiteX17" fmla="*/ 754538 w 1112940"/>
                  <a:gd name="connsiteY17" fmla="*/ 1517977 h 1995819"/>
                  <a:gd name="connsiteX18" fmla="*/ 702215 w 1112940"/>
                  <a:gd name="connsiteY18" fmla="*/ 1767132 h 1995819"/>
                  <a:gd name="connsiteX19" fmla="*/ 570163 w 1112940"/>
                  <a:gd name="connsiteY19" fmla="*/ 1939049 h 1995819"/>
                  <a:gd name="connsiteX20" fmla="*/ 425653 w 1112940"/>
                  <a:gd name="connsiteY20" fmla="*/ 1991372 h 1995819"/>
                  <a:gd name="connsiteX21" fmla="*/ 298584 w 1112940"/>
                  <a:gd name="connsiteY21" fmla="*/ 1981406 h 1995819"/>
                  <a:gd name="connsiteX22" fmla="*/ 144107 w 1112940"/>
                  <a:gd name="connsiteY22" fmla="*/ 1889218 h 1995819"/>
                  <a:gd name="connsiteX23" fmla="*/ 49428 w 1112940"/>
                  <a:gd name="connsiteY23" fmla="*/ 1724776 h 1995819"/>
                  <a:gd name="connsiteX24" fmla="*/ 4580 w 1112940"/>
                  <a:gd name="connsiteY24" fmla="*/ 1550367 h 1995819"/>
                  <a:gd name="connsiteX25" fmla="*/ 4580 w 1112940"/>
                  <a:gd name="connsiteY25" fmla="*/ 1413332 h 1995819"/>
                  <a:gd name="connsiteX26" fmla="*/ 31988 w 1112940"/>
                  <a:gd name="connsiteY26" fmla="*/ 1251381 h 1995819"/>
                  <a:gd name="connsiteX27" fmla="*/ 64378 w 1112940"/>
                  <a:gd name="connsiteY27" fmla="*/ 1156702 h 1995819"/>
                  <a:gd name="connsiteX28" fmla="*/ 129158 w 1112940"/>
                  <a:gd name="connsiteY28" fmla="*/ 1081955 h 1995819"/>
                  <a:gd name="connsiteX29" fmla="*/ 191447 w 1112940"/>
                  <a:gd name="connsiteY29" fmla="*/ 1049565 h 1995819"/>
                  <a:gd name="connsiteX30" fmla="*/ 291109 w 1112940"/>
                  <a:gd name="connsiteY30" fmla="*/ 1042090 h 1995819"/>
                  <a:gd name="connsiteX31" fmla="*/ 413195 w 1112940"/>
                  <a:gd name="connsiteY31" fmla="*/ 1114345 h 1995819"/>
                  <a:gd name="connsiteX32" fmla="*/ 497908 w 1112940"/>
                  <a:gd name="connsiteY32" fmla="*/ 1278788 h 1995819"/>
                  <a:gd name="connsiteX33" fmla="*/ 507874 w 1112940"/>
                  <a:gd name="connsiteY33" fmla="*/ 1485587 h 1995819"/>
                  <a:gd name="connsiteX34" fmla="*/ 465518 w 1112940"/>
                  <a:gd name="connsiteY34" fmla="*/ 1617639 h 1995819"/>
                  <a:gd name="connsiteX35" fmla="*/ 388280 w 1112940"/>
                  <a:gd name="connsiteY35" fmla="*/ 1682419 h 1995819"/>
                  <a:gd name="connsiteX36" fmla="*/ 328482 w 1112940"/>
                  <a:gd name="connsiteY36" fmla="*/ 1689894 h 1995819"/>
                  <a:gd name="connsiteX37" fmla="*/ 273668 w 1112940"/>
                  <a:gd name="connsiteY37" fmla="*/ 1672453 h 1995819"/>
                  <a:gd name="connsiteX38" fmla="*/ 226329 w 1112940"/>
                  <a:gd name="connsiteY38" fmla="*/ 1582757 h 1995819"/>
                  <a:gd name="connsiteX0" fmla="*/ 1036534 w 1112940"/>
                  <a:gd name="connsiteY0" fmla="*/ 905060 h 1994083"/>
                  <a:gd name="connsiteX1" fmla="*/ 954554 w 1112940"/>
                  <a:gd name="connsiteY1" fmla="*/ 642486 h 1994083"/>
                  <a:gd name="connsiteX2" fmla="*/ 927266 w 1112940"/>
                  <a:gd name="connsiteY2" fmla="*/ 582029 h 1994083"/>
                  <a:gd name="connsiteX3" fmla="*/ 1112842 w 1112940"/>
                  <a:gd name="connsiteY3" fmla="*/ 497316 h 1994083"/>
                  <a:gd name="connsiteX4" fmla="*/ 952571 w 1112940"/>
                  <a:gd name="connsiteY4" fmla="*/ 352145 h 1994083"/>
                  <a:gd name="connsiteX5" fmla="*/ 917689 w 1112940"/>
                  <a:gd name="connsiteY5" fmla="*/ 192026 h 1994083"/>
                  <a:gd name="connsiteX6" fmla="*/ 888842 w 1112940"/>
                  <a:gd name="connsiteY6" fmla="*/ 3568 h 1994083"/>
                  <a:gd name="connsiteX7" fmla="*/ 731333 w 1112940"/>
                  <a:gd name="connsiteY7" fmla="*/ 65346 h 1994083"/>
                  <a:gd name="connsiteX8" fmla="*/ 550351 w 1112940"/>
                  <a:gd name="connsiteY8" fmla="*/ 24822 h 1994083"/>
                  <a:gd name="connsiteX9" fmla="*/ 575146 w 1112940"/>
                  <a:gd name="connsiteY9" fmla="*/ 240566 h 1994083"/>
                  <a:gd name="connsiteX10" fmla="*/ 527807 w 1112940"/>
                  <a:gd name="connsiteY10" fmla="*/ 277939 h 1994083"/>
                  <a:gd name="connsiteX11" fmla="*/ 495416 w 1112940"/>
                  <a:gd name="connsiteY11" fmla="*/ 367635 h 1994083"/>
                  <a:gd name="connsiteX12" fmla="*/ 490433 w 1112940"/>
                  <a:gd name="connsiteY12" fmla="*/ 459822 h 1994083"/>
                  <a:gd name="connsiteX13" fmla="*/ 515349 w 1112940"/>
                  <a:gd name="connsiteY13" fmla="*/ 634231 h 1994083"/>
                  <a:gd name="connsiteX14" fmla="*/ 585112 w 1112940"/>
                  <a:gd name="connsiteY14" fmla="*/ 831064 h 1994083"/>
                  <a:gd name="connsiteX15" fmla="*/ 694741 w 1112940"/>
                  <a:gd name="connsiteY15" fmla="*/ 1060287 h 1994083"/>
                  <a:gd name="connsiteX16" fmla="*/ 744572 w 1112940"/>
                  <a:gd name="connsiteY16" fmla="*/ 1244662 h 1994083"/>
                  <a:gd name="connsiteX17" fmla="*/ 754538 w 1112940"/>
                  <a:gd name="connsiteY17" fmla="*/ 1516241 h 1994083"/>
                  <a:gd name="connsiteX18" fmla="*/ 702215 w 1112940"/>
                  <a:gd name="connsiteY18" fmla="*/ 1765396 h 1994083"/>
                  <a:gd name="connsiteX19" fmla="*/ 570163 w 1112940"/>
                  <a:gd name="connsiteY19" fmla="*/ 1937313 h 1994083"/>
                  <a:gd name="connsiteX20" fmla="*/ 425653 w 1112940"/>
                  <a:gd name="connsiteY20" fmla="*/ 1989636 h 1994083"/>
                  <a:gd name="connsiteX21" fmla="*/ 298584 w 1112940"/>
                  <a:gd name="connsiteY21" fmla="*/ 1979670 h 1994083"/>
                  <a:gd name="connsiteX22" fmla="*/ 144107 w 1112940"/>
                  <a:gd name="connsiteY22" fmla="*/ 1887482 h 1994083"/>
                  <a:gd name="connsiteX23" fmla="*/ 49428 w 1112940"/>
                  <a:gd name="connsiteY23" fmla="*/ 1723040 h 1994083"/>
                  <a:gd name="connsiteX24" fmla="*/ 4580 w 1112940"/>
                  <a:gd name="connsiteY24" fmla="*/ 1548631 h 1994083"/>
                  <a:gd name="connsiteX25" fmla="*/ 4580 w 1112940"/>
                  <a:gd name="connsiteY25" fmla="*/ 1411596 h 1994083"/>
                  <a:gd name="connsiteX26" fmla="*/ 31988 w 1112940"/>
                  <a:gd name="connsiteY26" fmla="*/ 1249645 h 1994083"/>
                  <a:gd name="connsiteX27" fmla="*/ 64378 w 1112940"/>
                  <a:gd name="connsiteY27" fmla="*/ 1154966 h 1994083"/>
                  <a:gd name="connsiteX28" fmla="*/ 129158 w 1112940"/>
                  <a:gd name="connsiteY28" fmla="*/ 1080219 h 1994083"/>
                  <a:gd name="connsiteX29" fmla="*/ 191447 w 1112940"/>
                  <a:gd name="connsiteY29" fmla="*/ 1047829 h 1994083"/>
                  <a:gd name="connsiteX30" fmla="*/ 291109 w 1112940"/>
                  <a:gd name="connsiteY30" fmla="*/ 1040354 h 1994083"/>
                  <a:gd name="connsiteX31" fmla="*/ 413195 w 1112940"/>
                  <a:gd name="connsiteY31" fmla="*/ 1112609 h 1994083"/>
                  <a:gd name="connsiteX32" fmla="*/ 497908 w 1112940"/>
                  <a:gd name="connsiteY32" fmla="*/ 1277052 h 1994083"/>
                  <a:gd name="connsiteX33" fmla="*/ 507874 w 1112940"/>
                  <a:gd name="connsiteY33" fmla="*/ 1483851 h 1994083"/>
                  <a:gd name="connsiteX34" fmla="*/ 465518 w 1112940"/>
                  <a:gd name="connsiteY34" fmla="*/ 1615903 h 1994083"/>
                  <a:gd name="connsiteX35" fmla="*/ 388280 w 1112940"/>
                  <a:gd name="connsiteY35" fmla="*/ 1680683 h 1994083"/>
                  <a:gd name="connsiteX36" fmla="*/ 328482 w 1112940"/>
                  <a:gd name="connsiteY36" fmla="*/ 1688158 h 1994083"/>
                  <a:gd name="connsiteX37" fmla="*/ 273668 w 1112940"/>
                  <a:gd name="connsiteY37" fmla="*/ 1670717 h 1994083"/>
                  <a:gd name="connsiteX38" fmla="*/ 226329 w 1112940"/>
                  <a:gd name="connsiteY38" fmla="*/ 1581021 h 1994083"/>
                  <a:gd name="connsiteX0" fmla="*/ 1036534 w 1112940"/>
                  <a:gd name="connsiteY0" fmla="*/ 890161 h 1979184"/>
                  <a:gd name="connsiteX1" fmla="*/ 954554 w 1112940"/>
                  <a:gd name="connsiteY1" fmla="*/ 627587 h 1979184"/>
                  <a:gd name="connsiteX2" fmla="*/ 927266 w 1112940"/>
                  <a:gd name="connsiteY2" fmla="*/ 567130 h 1979184"/>
                  <a:gd name="connsiteX3" fmla="*/ 1112842 w 1112940"/>
                  <a:gd name="connsiteY3" fmla="*/ 482417 h 1979184"/>
                  <a:gd name="connsiteX4" fmla="*/ 952571 w 1112940"/>
                  <a:gd name="connsiteY4" fmla="*/ 337246 h 1979184"/>
                  <a:gd name="connsiteX5" fmla="*/ 917689 w 1112940"/>
                  <a:gd name="connsiteY5" fmla="*/ 177127 h 1979184"/>
                  <a:gd name="connsiteX6" fmla="*/ 731333 w 1112940"/>
                  <a:gd name="connsiteY6" fmla="*/ 50447 h 1979184"/>
                  <a:gd name="connsiteX7" fmla="*/ 550351 w 1112940"/>
                  <a:gd name="connsiteY7" fmla="*/ 9923 h 1979184"/>
                  <a:gd name="connsiteX8" fmla="*/ 575146 w 1112940"/>
                  <a:gd name="connsiteY8" fmla="*/ 225667 h 1979184"/>
                  <a:gd name="connsiteX9" fmla="*/ 527807 w 1112940"/>
                  <a:gd name="connsiteY9" fmla="*/ 263040 h 1979184"/>
                  <a:gd name="connsiteX10" fmla="*/ 495416 w 1112940"/>
                  <a:gd name="connsiteY10" fmla="*/ 352736 h 1979184"/>
                  <a:gd name="connsiteX11" fmla="*/ 490433 w 1112940"/>
                  <a:gd name="connsiteY11" fmla="*/ 444923 h 1979184"/>
                  <a:gd name="connsiteX12" fmla="*/ 515349 w 1112940"/>
                  <a:gd name="connsiteY12" fmla="*/ 619332 h 1979184"/>
                  <a:gd name="connsiteX13" fmla="*/ 585112 w 1112940"/>
                  <a:gd name="connsiteY13" fmla="*/ 816165 h 1979184"/>
                  <a:gd name="connsiteX14" fmla="*/ 694741 w 1112940"/>
                  <a:gd name="connsiteY14" fmla="*/ 1045388 h 1979184"/>
                  <a:gd name="connsiteX15" fmla="*/ 744572 w 1112940"/>
                  <a:gd name="connsiteY15" fmla="*/ 1229763 h 1979184"/>
                  <a:gd name="connsiteX16" fmla="*/ 754538 w 1112940"/>
                  <a:gd name="connsiteY16" fmla="*/ 1501342 h 1979184"/>
                  <a:gd name="connsiteX17" fmla="*/ 702215 w 1112940"/>
                  <a:gd name="connsiteY17" fmla="*/ 1750497 h 1979184"/>
                  <a:gd name="connsiteX18" fmla="*/ 570163 w 1112940"/>
                  <a:gd name="connsiteY18" fmla="*/ 1922414 h 1979184"/>
                  <a:gd name="connsiteX19" fmla="*/ 425653 w 1112940"/>
                  <a:gd name="connsiteY19" fmla="*/ 1974737 h 1979184"/>
                  <a:gd name="connsiteX20" fmla="*/ 298584 w 1112940"/>
                  <a:gd name="connsiteY20" fmla="*/ 1964771 h 1979184"/>
                  <a:gd name="connsiteX21" fmla="*/ 144107 w 1112940"/>
                  <a:gd name="connsiteY21" fmla="*/ 1872583 h 1979184"/>
                  <a:gd name="connsiteX22" fmla="*/ 49428 w 1112940"/>
                  <a:gd name="connsiteY22" fmla="*/ 1708141 h 1979184"/>
                  <a:gd name="connsiteX23" fmla="*/ 4580 w 1112940"/>
                  <a:gd name="connsiteY23" fmla="*/ 1533732 h 1979184"/>
                  <a:gd name="connsiteX24" fmla="*/ 4580 w 1112940"/>
                  <a:gd name="connsiteY24" fmla="*/ 1396697 h 1979184"/>
                  <a:gd name="connsiteX25" fmla="*/ 31988 w 1112940"/>
                  <a:gd name="connsiteY25" fmla="*/ 1234746 h 1979184"/>
                  <a:gd name="connsiteX26" fmla="*/ 64378 w 1112940"/>
                  <a:gd name="connsiteY26" fmla="*/ 1140067 h 1979184"/>
                  <a:gd name="connsiteX27" fmla="*/ 129158 w 1112940"/>
                  <a:gd name="connsiteY27" fmla="*/ 1065320 h 1979184"/>
                  <a:gd name="connsiteX28" fmla="*/ 191447 w 1112940"/>
                  <a:gd name="connsiteY28" fmla="*/ 1032930 h 1979184"/>
                  <a:gd name="connsiteX29" fmla="*/ 291109 w 1112940"/>
                  <a:gd name="connsiteY29" fmla="*/ 1025455 h 1979184"/>
                  <a:gd name="connsiteX30" fmla="*/ 413195 w 1112940"/>
                  <a:gd name="connsiteY30" fmla="*/ 1097710 h 1979184"/>
                  <a:gd name="connsiteX31" fmla="*/ 497908 w 1112940"/>
                  <a:gd name="connsiteY31" fmla="*/ 1262153 h 1979184"/>
                  <a:gd name="connsiteX32" fmla="*/ 507874 w 1112940"/>
                  <a:gd name="connsiteY32" fmla="*/ 1468952 h 1979184"/>
                  <a:gd name="connsiteX33" fmla="*/ 465518 w 1112940"/>
                  <a:gd name="connsiteY33" fmla="*/ 1601004 h 1979184"/>
                  <a:gd name="connsiteX34" fmla="*/ 388280 w 1112940"/>
                  <a:gd name="connsiteY34" fmla="*/ 1665784 h 1979184"/>
                  <a:gd name="connsiteX35" fmla="*/ 328482 w 1112940"/>
                  <a:gd name="connsiteY35" fmla="*/ 1673259 h 1979184"/>
                  <a:gd name="connsiteX36" fmla="*/ 273668 w 1112940"/>
                  <a:gd name="connsiteY36" fmla="*/ 1655818 h 1979184"/>
                  <a:gd name="connsiteX37" fmla="*/ 226329 w 1112940"/>
                  <a:gd name="connsiteY37" fmla="*/ 1566122 h 1979184"/>
                  <a:gd name="connsiteX0" fmla="*/ 1036534 w 1112940"/>
                  <a:gd name="connsiteY0" fmla="*/ 880626 h 1969649"/>
                  <a:gd name="connsiteX1" fmla="*/ 954554 w 1112940"/>
                  <a:gd name="connsiteY1" fmla="*/ 618052 h 1969649"/>
                  <a:gd name="connsiteX2" fmla="*/ 927266 w 1112940"/>
                  <a:gd name="connsiteY2" fmla="*/ 557595 h 1969649"/>
                  <a:gd name="connsiteX3" fmla="*/ 1112842 w 1112940"/>
                  <a:gd name="connsiteY3" fmla="*/ 472882 h 1969649"/>
                  <a:gd name="connsiteX4" fmla="*/ 952571 w 1112940"/>
                  <a:gd name="connsiteY4" fmla="*/ 327711 h 1969649"/>
                  <a:gd name="connsiteX5" fmla="*/ 917689 w 1112940"/>
                  <a:gd name="connsiteY5" fmla="*/ 167592 h 1969649"/>
                  <a:gd name="connsiteX6" fmla="*/ 550351 w 1112940"/>
                  <a:gd name="connsiteY6" fmla="*/ 388 h 1969649"/>
                  <a:gd name="connsiteX7" fmla="*/ 575146 w 1112940"/>
                  <a:gd name="connsiteY7" fmla="*/ 216132 h 1969649"/>
                  <a:gd name="connsiteX8" fmla="*/ 527807 w 1112940"/>
                  <a:gd name="connsiteY8" fmla="*/ 253505 h 1969649"/>
                  <a:gd name="connsiteX9" fmla="*/ 495416 w 1112940"/>
                  <a:gd name="connsiteY9" fmla="*/ 343201 h 1969649"/>
                  <a:gd name="connsiteX10" fmla="*/ 490433 w 1112940"/>
                  <a:gd name="connsiteY10" fmla="*/ 435388 h 1969649"/>
                  <a:gd name="connsiteX11" fmla="*/ 515349 w 1112940"/>
                  <a:gd name="connsiteY11" fmla="*/ 609797 h 1969649"/>
                  <a:gd name="connsiteX12" fmla="*/ 585112 w 1112940"/>
                  <a:gd name="connsiteY12" fmla="*/ 806630 h 1969649"/>
                  <a:gd name="connsiteX13" fmla="*/ 694741 w 1112940"/>
                  <a:gd name="connsiteY13" fmla="*/ 1035853 h 1969649"/>
                  <a:gd name="connsiteX14" fmla="*/ 744572 w 1112940"/>
                  <a:gd name="connsiteY14" fmla="*/ 1220228 h 1969649"/>
                  <a:gd name="connsiteX15" fmla="*/ 754538 w 1112940"/>
                  <a:gd name="connsiteY15" fmla="*/ 1491807 h 1969649"/>
                  <a:gd name="connsiteX16" fmla="*/ 702215 w 1112940"/>
                  <a:gd name="connsiteY16" fmla="*/ 1740962 h 1969649"/>
                  <a:gd name="connsiteX17" fmla="*/ 570163 w 1112940"/>
                  <a:gd name="connsiteY17" fmla="*/ 1912879 h 1969649"/>
                  <a:gd name="connsiteX18" fmla="*/ 425653 w 1112940"/>
                  <a:gd name="connsiteY18" fmla="*/ 1965202 h 1969649"/>
                  <a:gd name="connsiteX19" fmla="*/ 298584 w 1112940"/>
                  <a:gd name="connsiteY19" fmla="*/ 1955236 h 1969649"/>
                  <a:gd name="connsiteX20" fmla="*/ 144107 w 1112940"/>
                  <a:gd name="connsiteY20" fmla="*/ 1863048 h 1969649"/>
                  <a:gd name="connsiteX21" fmla="*/ 49428 w 1112940"/>
                  <a:gd name="connsiteY21" fmla="*/ 1698606 h 1969649"/>
                  <a:gd name="connsiteX22" fmla="*/ 4580 w 1112940"/>
                  <a:gd name="connsiteY22" fmla="*/ 1524197 h 1969649"/>
                  <a:gd name="connsiteX23" fmla="*/ 4580 w 1112940"/>
                  <a:gd name="connsiteY23" fmla="*/ 1387162 h 1969649"/>
                  <a:gd name="connsiteX24" fmla="*/ 31988 w 1112940"/>
                  <a:gd name="connsiteY24" fmla="*/ 1225211 h 1969649"/>
                  <a:gd name="connsiteX25" fmla="*/ 64378 w 1112940"/>
                  <a:gd name="connsiteY25" fmla="*/ 1130532 h 1969649"/>
                  <a:gd name="connsiteX26" fmla="*/ 129158 w 1112940"/>
                  <a:gd name="connsiteY26" fmla="*/ 1055785 h 1969649"/>
                  <a:gd name="connsiteX27" fmla="*/ 191447 w 1112940"/>
                  <a:gd name="connsiteY27" fmla="*/ 1023395 h 1969649"/>
                  <a:gd name="connsiteX28" fmla="*/ 291109 w 1112940"/>
                  <a:gd name="connsiteY28" fmla="*/ 1015920 h 1969649"/>
                  <a:gd name="connsiteX29" fmla="*/ 413195 w 1112940"/>
                  <a:gd name="connsiteY29" fmla="*/ 1088175 h 1969649"/>
                  <a:gd name="connsiteX30" fmla="*/ 497908 w 1112940"/>
                  <a:gd name="connsiteY30" fmla="*/ 1252618 h 1969649"/>
                  <a:gd name="connsiteX31" fmla="*/ 507874 w 1112940"/>
                  <a:gd name="connsiteY31" fmla="*/ 1459417 h 1969649"/>
                  <a:gd name="connsiteX32" fmla="*/ 465518 w 1112940"/>
                  <a:gd name="connsiteY32" fmla="*/ 1591469 h 1969649"/>
                  <a:gd name="connsiteX33" fmla="*/ 388280 w 1112940"/>
                  <a:gd name="connsiteY33" fmla="*/ 1656249 h 1969649"/>
                  <a:gd name="connsiteX34" fmla="*/ 328482 w 1112940"/>
                  <a:gd name="connsiteY34" fmla="*/ 1663724 h 1969649"/>
                  <a:gd name="connsiteX35" fmla="*/ 273668 w 1112940"/>
                  <a:gd name="connsiteY35" fmla="*/ 1646283 h 1969649"/>
                  <a:gd name="connsiteX36" fmla="*/ 226329 w 1112940"/>
                  <a:gd name="connsiteY36" fmla="*/ 1556587 h 1969649"/>
                  <a:gd name="connsiteX0" fmla="*/ 1036534 w 1113021"/>
                  <a:gd name="connsiteY0" fmla="*/ 881501 h 1970524"/>
                  <a:gd name="connsiteX1" fmla="*/ 954554 w 1113021"/>
                  <a:gd name="connsiteY1" fmla="*/ 618927 h 1970524"/>
                  <a:gd name="connsiteX2" fmla="*/ 927266 w 1113021"/>
                  <a:gd name="connsiteY2" fmla="*/ 558470 h 1970524"/>
                  <a:gd name="connsiteX3" fmla="*/ 1112842 w 1113021"/>
                  <a:gd name="connsiteY3" fmla="*/ 473757 h 1970524"/>
                  <a:gd name="connsiteX4" fmla="*/ 952571 w 1113021"/>
                  <a:gd name="connsiteY4" fmla="*/ 328586 h 1970524"/>
                  <a:gd name="connsiteX5" fmla="*/ 550351 w 1113021"/>
                  <a:gd name="connsiteY5" fmla="*/ 1263 h 1970524"/>
                  <a:gd name="connsiteX6" fmla="*/ 575146 w 1113021"/>
                  <a:gd name="connsiteY6" fmla="*/ 217007 h 1970524"/>
                  <a:gd name="connsiteX7" fmla="*/ 527807 w 1113021"/>
                  <a:gd name="connsiteY7" fmla="*/ 254380 h 1970524"/>
                  <a:gd name="connsiteX8" fmla="*/ 495416 w 1113021"/>
                  <a:gd name="connsiteY8" fmla="*/ 344076 h 1970524"/>
                  <a:gd name="connsiteX9" fmla="*/ 490433 w 1113021"/>
                  <a:gd name="connsiteY9" fmla="*/ 436263 h 1970524"/>
                  <a:gd name="connsiteX10" fmla="*/ 515349 w 1113021"/>
                  <a:gd name="connsiteY10" fmla="*/ 610672 h 1970524"/>
                  <a:gd name="connsiteX11" fmla="*/ 585112 w 1113021"/>
                  <a:gd name="connsiteY11" fmla="*/ 807505 h 1970524"/>
                  <a:gd name="connsiteX12" fmla="*/ 694741 w 1113021"/>
                  <a:gd name="connsiteY12" fmla="*/ 1036728 h 1970524"/>
                  <a:gd name="connsiteX13" fmla="*/ 744572 w 1113021"/>
                  <a:gd name="connsiteY13" fmla="*/ 1221103 h 1970524"/>
                  <a:gd name="connsiteX14" fmla="*/ 754538 w 1113021"/>
                  <a:gd name="connsiteY14" fmla="*/ 1492682 h 1970524"/>
                  <a:gd name="connsiteX15" fmla="*/ 702215 w 1113021"/>
                  <a:gd name="connsiteY15" fmla="*/ 1741837 h 1970524"/>
                  <a:gd name="connsiteX16" fmla="*/ 570163 w 1113021"/>
                  <a:gd name="connsiteY16" fmla="*/ 1913754 h 1970524"/>
                  <a:gd name="connsiteX17" fmla="*/ 425653 w 1113021"/>
                  <a:gd name="connsiteY17" fmla="*/ 1966077 h 1970524"/>
                  <a:gd name="connsiteX18" fmla="*/ 298584 w 1113021"/>
                  <a:gd name="connsiteY18" fmla="*/ 1956111 h 1970524"/>
                  <a:gd name="connsiteX19" fmla="*/ 144107 w 1113021"/>
                  <a:gd name="connsiteY19" fmla="*/ 1863923 h 1970524"/>
                  <a:gd name="connsiteX20" fmla="*/ 49428 w 1113021"/>
                  <a:gd name="connsiteY20" fmla="*/ 1699481 h 1970524"/>
                  <a:gd name="connsiteX21" fmla="*/ 4580 w 1113021"/>
                  <a:gd name="connsiteY21" fmla="*/ 1525072 h 1970524"/>
                  <a:gd name="connsiteX22" fmla="*/ 4580 w 1113021"/>
                  <a:gd name="connsiteY22" fmla="*/ 1388037 h 1970524"/>
                  <a:gd name="connsiteX23" fmla="*/ 31988 w 1113021"/>
                  <a:gd name="connsiteY23" fmla="*/ 1226086 h 1970524"/>
                  <a:gd name="connsiteX24" fmla="*/ 64378 w 1113021"/>
                  <a:gd name="connsiteY24" fmla="*/ 1131407 h 1970524"/>
                  <a:gd name="connsiteX25" fmla="*/ 129158 w 1113021"/>
                  <a:gd name="connsiteY25" fmla="*/ 1056660 h 1970524"/>
                  <a:gd name="connsiteX26" fmla="*/ 191447 w 1113021"/>
                  <a:gd name="connsiteY26" fmla="*/ 1024270 h 1970524"/>
                  <a:gd name="connsiteX27" fmla="*/ 291109 w 1113021"/>
                  <a:gd name="connsiteY27" fmla="*/ 1016795 h 1970524"/>
                  <a:gd name="connsiteX28" fmla="*/ 413195 w 1113021"/>
                  <a:gd name="connsiteY28" fmla="*/ 1089050 h 1970524"/>
                  <a:gd name="connsiteX29" fmla="*/ 497908 w 1113021"/>
                  <a:gd name="connsiteY29" fmla="*/ 1253493 h 1970524"/>
                  <a:gd name="connsiteX30" fmla="*/ 507874 w 1113021"/>
                  <a:gd name="connsiteY30" fmla="*/ 1460292 h 1970524"/>
                  <a:gd name="connsiteX31" fmla="*/ 465518 w 1113021"/>
                  <a:gd name="connsiteY31" fmla="*/ 1592344 h 1970524"/>
                  <a:gd name="connsiteX32" fmla="*/ 388280 w 1113021"/>
                  <a:gd name="connsiteY32" fmla="*/ 1657124 h 1970524"/>
                  <a:gd name="connsiteX33" fmla="*/ 328482 w 1113021"/>
                  <a:gd name="connsiteY33" fmla="*/ 1664599 h 1970524"/>
                  <a:gd name="connsiteX34" fmla="*/ 273668 w 1113021"/>
                  <a:gd name="connsiteY34" fmla="*/ 1647158 h 1970524"/>
                  <a:gd name="connsiteX35" fmla="*/ 226329 w 1113021"/>
                  <a:gd name="connsiteY35" fmla="*/ 1557462 h 1970524"/>
                  <a:gd name="connsiteX0" fmla="*/ 1036534 w 1113021"/>
                  <a:gd name="connsiteY0" fmla="*/ 881501 h 1970524"/>
                  <a:gd name="connsiteX1" fmla="*/ 927266 w 1113021"/>
                  <a:gd name="connsiteY1" fmla="*/ 558470 h 1970524"/>
                  <a:gd name="connsiteX2" fmla="*/ 1112842 w 1113021"/>
                  <a:gd name="connsiteY2" fmla="*/ 473757 h 1970524"/>
                  <a:gd name="connsiteX3" fmla="*/ 952571 w 1113021"/>
                  <a:gd name="connsiteY3" fmla="*/ 328586 h 1970524"/>
                  <a:gd name="connsiteX4" fmla="*/ 550351 w 1113021"/>
                  <a:gd name="connsiteY4" fmla="*/ 1263 h 1970524"/>
                  <a:gd name="connsiteX5" fmla="*/ 575146 w 1113021"/>
                  <a:gd name="connsiteY5" fmla="*/ 217007 h 1970524"/>
                  <a:gd name="connsiteX6" fmla="*/ 527807 w 1113021"/>
                  <a:gd name="connsiteY6" fmla="*/ 254380 h 1970524"/>
                  <a:gd name="connsiteX7" fmla="*/ 495416 w 1113021"/>
                  <a:gd name="connsiteY7" fmla="*/ 344076 h 1970524"/>
                  <a:gd name="connsiteX8" fmla="*/ 490433 w 1113021"/>
                  <a:gd name="connsiteY8" fmla="*/ 436263 h 1970524"/>
                  <a:gd name="connsiteX9" fmla="*/ 515349 w 1113021"/>
                  <a:gd name="connsiteY9" fmla="*/ 610672 h 1970524"/>
                  <a:gd name="connsiteX10" fmla="*/ 585112 w 1113021"/>
                  <a:gd name="connsiteY10" fmla="*/ 807505 h 1970524"/>
                  <a:gd name="connsiteX11" fmla="*/ 694741 w 1113021"/>
                  <a:gd name="connsiteY11" fmla="*/ 1036728 h 1970524"/>
                  <a:gd name="connsiteX12" fmla="*/ 744572 w 1113021"/>
                  <a:gd name="connsiteY12" fmla="*/ 1221103 h 1970524"/>
                  <a:gd name="connsiteX13" fmla="*/ 754538 w 1113021"/>
                  <a:gd name="connsiteY13" fmla="*/ 1492682 h 1970524"/>
                  <a:gd name="connsiteX14" fmla="*/ 702215 w 1113021"/>
                  <a:gd name="connsiteY14" fmla="*/ 1741837 h 1970524"/>
                  <a:gd name="connsiteX15" fmla="*/ 570163 w 1113021"/>
                  <a:gd name="connsiteY15" fmla="*/ 1913754 h 1970524"/>
                  <a:gd name="connsiteX16" fmla="*/ 425653 w 1113021"/>
                  <a:gd name="connsiteY16" fmla="*/ 1966077 h 1970524"/>
                  <a:gd name="connsiteX17" fmla="*/ 298584 w 1113021"/>
                  <a:gd name="connsiteY17" fmla="*/ 1956111 h 1970524"/>
                  <a:gd name="connsiteX18" fmla="*/ 144107 w 1113021"/>
                  <a:gd name="connsiteY18" fmla="*/ 1863923 h 1970524"/>
                  <a:gd name="connsiteX19" fmla="*/ 49428 w 1113021"/>
                  <a:gd name="connsiteY19" fmla="*/ 1699481 h 1970524"/>
                  <a:gd name="connsiteX20" fmla="*/ 4580 w 1113021"/>
                  <a:gd name="connsiteY20" fmla="*/ 1525072 h 1970524"/>
                  <a:gd name="connsiteX21" fmla="*/ 4580 w 1113021"/>
                  <a:gd name="connsiteY21" fmla="*/ 1388037 h 1970524"/>
                  <a:gd name="connsiteX22" fmla="*/ 31988 w 1113021"/>
                  <a:gd name="connsiteY22" fmla="*/ 1226086 h 1970524"/>
                  <a:gd name="connsiteX23" fmla="*/ 64378 w 1113021"/>
                  <a:gd name="connsiteY23" fmla="*/ 1131407 h 1970524"/>
                  <a:gd name="connsiteX24" fmla="*/ 129158 w 1113021"/>
                  <a:gd name="connsiteY24" fmla="*/ 1056660 h 1970524"/>
                  <a:gd name="connsiteX25" fmla="*/ 191447 w 1113021"/>
                  <a:gd name="connsiteY25" fmla="*/ 1024270 h 1970524"/>
                  <a:gd name="connsiteX26" fmla="*/ 291109 w 1113021"/>
                  <a:gd name="connsiteY26" fmla="*/ 1016795 h 1970524"/>
                  <a:gd name="connsiteX27" fmla="*/ 413195 w 1113021"/>
                  <a:gd name="connsiteY27" fmla="*/ 1089050 h 1970524"/>
                  <a:gd name="connsiteX28" fmla="*/ 497908 w 1113021"/>
                  <a:gd name="connsiteY28" fmla="*/ 1253493 h 1970524"/>
                  <a:gd name="connsiteX29" fmla="*/ 507874 w 1113021"/>
                  <a:gd name="connsiteY29" fmla="*/ 1460292 h 1970524"/>
                  <a:gd name="connsiteX30" fmla="*/ 465518 w 1113021"/>
                  <a:gd name="connsiteY30" fmla="*/ 1592344 h 1970524"/>
                  <a:gd name="connsiteX31" fmla="*/ 388280 w 1113021"/>
                  <a:gd name="connsiteY31" fmla="*/ 1657124 h 1970524"/>
                  <a:gd name="connsiteX32" fmla="*/ 328482 w 1113021"/>
                  <a:gd name="connsiteY32" fmla="*/ 1664599 h 1970524"/>
                  <a:gd name="connsiteX33" fmla="*/ 273668 w 1113021"/>
                  <a:gd name="connsiteY33" fmla="*/ 1647158 h 1970524"/>
                  <a:gd name="connsiteX34" fmla="*/ 226329 w 1113021"/>
                  <a:gd name="connsiteY34" fmla="*/ 1557462 h 1970524"/>
                  <a:gd name="connsiteX0" fmla="*/ 1036534 w 1114584"/>
                  <a:gd name="connsiteY0" fmla="*/ 881501 h 1970524"/>
                  <a:gd name="connsiteX1" fmla="*/ 1112842 w 1114584"/>
                  <a:gd name="connsiteY1" fmla="*/ 473757 h 1970524"/>
                  <a:gd name="connsiteX2" fmla="*/ 952571 w 1114584"/>
                  <a:gd name="connsiteY2" fmla="*/ 328586 h 1970524"/>
                  <a:gd name="connsiteX3" fmla="*/ 550351 w 1114584"/>
                  <a:gd name="connsiteY3" fmla="*/ 1263 h 1970524"/>
                  <a:gd name="connsiteX4" fmla="*/ 575146 w 1114584"/>
                  <a:gd name="connsiteY4" fmla="*/ 217007 h 1970524"/>
                  <a:gd name="connsiteX5" fmla="*/ 527807 w 1114584"/>
                  <a:gd name="connsiteY5" fmla="*/ 254380 h 1970524"/>
                  <a:gd name="connsiteX6" fmla="*/ 495416 w 1114584"/>
                  <a:gd name="connsiteY6" fmla="*/ 344076 h 1970524"/>
                  <a:gd name="connsiteX7" fmla="*/ 490433 w 1114584"/>
                  <a:gd name="connsiteY7" fmla="*/ 436263 h 1970524"/>
                  <a:gd name="connsiteX8" fmla="*/ 515349 w 1114584"/>
                  <a:gd name="connsiteY8" fmla="*/ 610672 h 1970524"/>
                  <a:gd name="connsiteX9" fmla="*/ 585112 w 1114584"/>
                  <a:gd name="connsiteY9" fmla="*/ 807505 h 1970524"/>
                  <a:gd name="connsiteX10" fmla="*/ 694741 w 1114584"/>
                  <a:gd name="connsiteY10" fmla="*/ 1036728 h 1970524"/>
                  <a:gd name="connsiteX11" fmla="*/ 744572 w 1114584"/>
                  <a:gd name="connsiteY11" fmla="*/ 1221103 h 1970524"/>
                  <a:gd name="connsiteX12" fmla="*/ 754538 w 1114584"/>
                  <a:gd name="connsiteY12" fmla="*/ 1492682 h 1970524"/>
                  <a:gd name="connsiteX13" fmla="*/ 702215 w 1114584"/>
                  <a:gd name="connsiteY13" fmla="*/ 1741837 h 1970524"/>
                  <a:gd name="connsiteX14" fmla="*/ 570163 w 1114584"/>
                  <a:gd name="connsiteY14" fmla="*/ 1913754 h 1970524"/>
                  <a:gd name="connsiteX15" fmla="*/ 425653 w 1114584"/>
                  <a:gd name="connsiteY15" fmla="*/ 1966077 h 1970524"/>
                  <a:gd name="connsiteX16" fmla="*/ 298584 w 1114584"/>
                  <a:gd name="connsiteY16" fmla="*/ 1956111 h 1970524"/>
                  <a:gd name="connsiteX17" fmla="*/ 144107 w 1114584"/>
                  <a:gd name="connsiteY17" fmla="*/ 1863923 h 1970524"/>
                  <a:gd name="connsiteX18" fmla="*/ 49428 w 1114584"/>
                  <a:gd name="connsiteY18" fmla="*/ 1699481 h 1970524"/>
                  <a:gd name="connsiteX19" fmla="*/ 4580 w 1114584"/>
                  <a:gd name="connsiteY19" fmla="*/ 1525072 h 1970524"/>
                  <a:gd name="connsiteX20" fmla="*/ 4580 w 1114584"/>
                  <a:gd name="connsiteY20" fmla="*/ 1388037 h 1970524"/>
                  <a:gd name="connsiteX21" fmla="*/ 31988 w 1114584"/>
                  <a:gd name="connsiteY21" fmla="*/ 1226086 h 1970524"/>
                  <a:gd name="connsiteX22" fmla="*/ 64378 w 1114584"/>
                  <a:gd name="connsiteY22" fmla="*/ 1131407 h 1970524"/>
                  <a:gd name="connsiteX23" fmla="*/ 129158 w 1114584"/>
                  <a:gd name="connsiteY23" fmla="*/ 1056660 h 1970524"/>
                  <a:gd name="connsiteX24" fmla="*/ 191447 w 1114584"/>
                  <a:gd name="connsiteY24" fmla="*/ 1024270 h 1970524"/>
                  <a:gd name="connsiteX25" fmla="*/ 291109 w 1114584"/>
                  <a:gd name="connsiteY25" fmla="*/ 1016795 h 1970524"/>
                  <a:gd name="connsiteX26" fmla="*/ 413195 w 1114584"/>
                  <a:gd name="connsiteY26" fmla="*/ 1089050 h 1970524"/>
                  <a:gd name="connsiteX27" fmla="*/ 497908 w 1114584"/>
                  <a:gd name="connsiteY27" fmla="*/ 1253493 h 1970524"/>
                  <a:gd name="connsiteX28" fmla="*/ 507874 w 1114584"/>
                  <a:gd name="connsiteY28" fmla="*/ 1460292 h 1970524"/>
                  <a:gd name="connsiteX29" fmla="*/ 465518 w 1114584"/>
                  <a:gd name="connsiteY29" fmla="*/ 1592344 h 1970524"/>
                  <a:gd name="connsiteX30" fmla="*/ 388280 w 1114584"/>
                  <a:gd name="connsiteY30" fmla="*/ 1657124 h 1970524"/>
                  <a:gd name="connsiteX31" fmla="*/ 328482 w 1114584"/>
                  <a:gd name="connsiteY31" fmla="*/ 1664599 h 1970524"/>
                  <a:gd name="connsiteX32" fmla="*/ 273668 w 1114584"/>
                  <a:gd name="connsiteY32" fmla="*/ 1647158 h 1970524"/>
                  <a:gd name="connsiteX33" fmla="*/ 226329 w 1114584"/>
                  <a:gd name="connsiteY33" fmla="*/ 1557462 h 1970524"/>
                  <a:gd name="connsiteX0" fmla="*/ 1036534 w 1036534"/>
                  <a:gd name="connsiteY0" fmla="*/ 881501 h 1970524"/>
                  <a:gd name="connsiteX1" fmla="*/ 952571 w 1036534"/>
                  <a:gd name="connsiteY1" fmla="*/ 328586 h 1970524"/>
                  <a:gd name="connsiteX2" fmla="*/ 550351 w 1036534"/>
                  <a:gd name="connsiteY2" fmla="*/ 1263 h 1970524"/>
                  <a:gd name="connsiteX3" fmla="*/ 575146 w 1036534"/>
                  <a:gd name="connsiteY3" fmla="*/ 217007 h 1970524"/>
                  <a:gd name="connsiteX4" fmla="*/ 527807 w 1036534"/>
                  <a:gd name="connsiteY4" fmla="*/ 254380 h 1970524"/>
                  <a:gd name="connsiteX5" fmla="*/ 495416 w 1036534"/>
                  <a:gd name="connsiteY5" fmla="*/ 344076 h 1970524"/>
                  <a:gd name="connsiteX6" fmla="*/ 490433 w 1036534"/>
                  <a:gd name="connsiteY6" fmla="*/ 436263 h 1970524"/>
                  <a:gd name="connsiteX7" fmla="*/ 515349 w 1036534"/>
                  <a:gd name="connsiteY7" fmla="*/ 610672 h 1970524"/>
                  <a:gd name="connsiteX8" fmla="*/ 585112 w 1036534"/>
                  <a:gd name="connsiteY8" fmla="*/ 807505 h 1970524"/>
                  <a:gd name="connsiteX9" fmla="*/ 694741 w 1036534"/>
                  <a:gd name="connsiteY9" fmla="*/ 1036728 h 1970524"/>
                  <a:gd name="connsiteX10" fmla="*/ 744572 w 1036534"/>
                  <a:gd name="connsiteY10" fmla="*/ 1221103 h 1970524"/>
                  <a:gd name="connsiteX11" fmla="*/ 754538 w 1036534"/>
                  <a:gd name="connsiteY11" fmla="*/ 1492682 h 1970524"/>
                  <a:gd name="connsiteX12" fmla="*/ 702215 w 1036534"/>
                  <a:gd name="connsiteY12" fmla="*/ 1741837 h 1970524"/>
                  <a:gd name="connsiteX13" fmla="*/ 570163 w 1036534"/>
                  <a:gd name="connsiteY13" fmla="*/ 1913754 h 1970524"/>
                  <a:gd name="connsiteX14" fmla="*/ 425653 w 1036534"/>
                  <a:gd name="connsiteY14" fmla="*/ 1966077 h 1970524"/>
                  <a:gd name="connsiteX15" fmla="*/ 298584 w 1036534"/>
                  <a:gd name="connsiteY15" fmla="*/ 1956111 h 1970524"/>
                  <a:gd name="connsiteX16" fmla="*/ 144107 w 1036534"/>
                  <a:gd name="connsiteY16" fmla="*/ 1863923 h 1970524"/>
                  <a:gd name="connsiteX17" fmla="*/ 49428 w 1036534"/>
                  <a:gd name="connsiteY17" fmla="*/ 1699481 h 1970524"/>
                  <a:gd name="connsiteX18" fmla="*/ 4580 w 1036534"/>
                  <a:gd name="connsiteY18" fmla="*/ 1525072 h 1970524"/>
                  <a:gd name="connsiteX19" fmla="*/ 4580 w 1036534"/>
                  <a:gd name="connsiteY19" fmla="*/ 1388037 h 1970524"/>
                  <a:gd name="connsiteX20" fmla="*/ 31988 w 1036534"/>
                  <a:gd name="connsiteY20" fmla="*/ 1226086 h 1970524"/>
                  <a:gd name="connsiteX21" fmla="*/ 64378 w 1036534"/>
                  <a:gd name="connsiteY21" fmla="*/ 1131407 h 1970524"/>
                  <a:gd name="connsiteX22" fmla="*/ 129158 w 1036534"/>
                  <a:gd name="connsiteY22" fmla="*/ 1056660 h 1970524"/>
                  <a:gd name="connsiteX23" fmla="*/ 191447 w 1036534"/>
                  <a:gd name="connsiteY23" fmla="*/ 1024270 h 1970524"/>
                  <a:gd name="connsiteX24" fmla="*/ 291109 w 1036534"/>
                  <a:gd name="connsiteY24" fmla="*/ 1016795 h 1970524"/>
                  <a:gd name="connsiteX25" fmla="*/ 413195 w 1036534"/>
                  <a:gd name="connsiteY25" fmla="*/ 1089050 h 1970524"/>
                  <a:gd name="connsiteX26" fmla="*/ 497908 w 1036534"/>
                  <a:gd name="connsiteY26" fmla="*/ 1253493 h 1970524"/>
                  <a:gd name="connsiteX27" fmla="*/ 507874 w 1036534"/>
                  <a:gd name="connsiteY27" fmla="*/ 1460292 h 1970524"/>
                  <a:gd name="connsiteX28" fmla="*/ 465518 w 1036534"/>
                  <a:gd name="connsiteY28" fmla="*/ 1592344 h 1970524"/>
                  <a:gd name="connsiteX29" fmla="*/ 388280 w 1036534"/>
                  <a:gd name="connsiteY29" fmla="*/ 1657124 h 1970524"/>
                  <a:gd name="connsiteX30" fmla="*/ 328482 w 1036534"/>
                  <a:gd name="connsiteY30" fmla="*/ 1664599 h 1970524"/>
                  <a:gd name="connsiteX31" fmla="*/ 273668 w 1036534"/>
                  <a:gd name="connsiteY31" fmla="*/ 1647158 h 1970524"/>
                  <a:gd name="connsiteX32" fmla="*/ 226329 w 1036534"/>
                  <a:gd name="connsiteY32" fmla="*/ 1557462 h 1970524"/>
                  <a:gd name="connsiteX0" fmla="*/ 1774664 w 1774664"/>
                  <a:gd name="connsiteY0" fmla="*/ 363708 h 1970524"/>
                  <a:gd name="connsiteX1" fmla="*/ 952571 w 1774664"/>
                  <a:gd name="connsiteY1" fmla="*/ 328586 h 1970524"/>
                  <a:gd name="connsiteX2" fmla="*/ 550351 w 1774664"/>
                  <a:gd name="connsiteY2" fmla="*/ 1263 h 1970524"/>
                  <a:gd name="connsiteX3" fmla="*/ 575146 w 1774664"/>
                  <a:gd name="connsiteY3" fmla="*/ 217007 h 1970524"/>
                  <a:gd name="connsiteX4" fmla="*/ 527807 w 1774664"/>
                  <a:gd name="connsiteY4" fmla="*/ 254380 h 1970524"/>
                  <a:gd name="connsiteX5" fmla="*/ 495416 w 1774664"/>
                  <a:gd name="connsiteY5" fmla="*/ 344076 h 1970524"/>
                  <a:gd name="connsiteX6" fmla="*/ 490433 w 1774664"/>
                  <a:gd name="connsiteY6" fmla="*/ 436263 h 1970524"/>
                  <a:gd name="connsiteX7" fmla="*/ 515349 w 1774664"/>
                  <a:gd name="connsiteY7" fmla="*/ 610672 h 1970524"/>
                  <a:gd name="connsiteX8" fmla="*/ 585112 w 1774664"/>
                  <a:gd name="connsiteY8" fmla="*/ 807505 h 1970524"/>
                  <a:gd name="connsiteX9" fmla="*/ 694741 w 1774664"/>
                  <a:gd name="connsiteY9" fmla="*/ 1036728 h 1970524"/>
                  <a:gd name="connsiteX10" fmla="*/ 744572 w 1774664"/>
                  <a:gd name="connsiteY10" fmla="*/ 1221103 h 1970524"/>
                  <a:gd name="connsiteX11" fmla="*/ 754538 w 1774664"/>
                  <a:gd name="connsiteY11" fmla="*/ 1492682 h 1970524"/>
                  <a:gd name="connsiteX12" fmla="*/ 702215 w 1774664"/>
                  <a:gd name="connsiteY12" fmla="*/ 1741837 h 1970524"/>
                  <a:gd name="connsiteX13" fmla="*/ 570163 w 1774664"/>
                  <a:gd name="connsiteY13" fmla="*/ 1913754 h 1970524"/>
                  <a:gd name="connsiteX14" fmla="*/ 425653 w 1774664"/>
                  <a:gd name="connsiteY14" fmla="*/ 1966077 h 1970524"/>
                  <a:gd name="connsiteX15" fmla="*/ 298584 w 1774664"/>
                  <a:gd name="connsiteY15" fmla="*/ 1956111 h 1970524"/>
                  <a:gd name="connsiteX16" fmla="*/ 144107 w 1774664"/>
                  <a:gd name="connsiteY16" fmla="*/ 1863923 h 1970524"/>
                  <a:gd name="connsiteX17" fmla="*/ 49428 w 1774664"/>
                  <a:gd name="connsiteY17" fmla="*/ 1699481 h 1970524"/>
                  <a:gd name="connsiteX18" fmla="*/ 4580 w 1774664"/>
                  <a:gd name="connsiteY18" fmla="*/ 1525072 h 1970524"/>
                  <a:gd name="connsiteX19" fmla="*/ 4580 w 1774664"/>
                  <a:gd name="connsiteY19" fmla="*/ 1388037 h 1970524"/>
                  <a:gd name="connsiteX20" fmla="*/ 31988 w 1774664"/>
                  <a:gd name="connsiteY20" fmla="*/ 1226086 h 1970524"/>
                  <a:gd name="connsiteX21" fmla="*/ 64378 w 1774664"/>
                  <a:gd name="connsiteY21" fmla="*/ 1131407 h 1970524"/>
                  <a:gd name="connsiteX22" fmla="*/ 129158 w 1774664"/>
                  <a:gd name="connsiteY22" fmla="*/ 1056660 h 1970524"/>
                  <a:gd name="connsiteX23" fmla="*/ 191447 w 1774664"/>
                  <a:gd name="connsiteY23" fmla="*/ 1024270 h 1970524"/>
                  <a:gd name="connsiteX24" fmla="*/ 291109 w 1774664"/>
                  <a:gd name="connsiteY24" fmla="*/ 1016795 h 1970524"/>
                  <a:gd name="connsiteX25" fmla="*/ 413195 w 1774664"/>
                  <a:gd name="connsiteY25" fmla="*/ 1089050 h 1970524"/>
                  <a:gd name="connsiteX26" fmla="*/ 497908 w 1774664"/>
                  <a:gd name="connsiteY26" fmla="*/ 1253493 h 1970524"/>
                  <a:gd name="connsiteX27" fmla="*/ 507874 w 1774664"/>
                  <a:gd name="connsiteY27" fmla="*/ 1460292 h 1970524"/>
                  <a:gd name="connsiteX28" fmla="*/ 465518 w 1774664"/>
                  <a:gd name="connsiteY28" fmla="*/ 1592344 h 1970524"/>
                  <a:gd name="connsiteX29" fmla="*/ 388280 w 1774664"/>
                  <a:gd name="connsiteY29" fmla="*/ 1657124 h 1970524"/>
                  <a:gd name="connsiteX30" fmla="*/ 328482 w 1774664"/>
                  <a:gd name="connsiteY30" fmla="*/ 1664599 h 1970524"/>
                  <a:gd name="connsiteX31" fmla="*/ 273668 w 1774664"/>
                  <a:gd name="connsiteY31" fmla="*/ 1647158 h 1970524"/>
                  <a:gd name="connsiteX32" fmla="*/ 226329 w 1774664"/>
                  <a:gd name="connsiteY32" fmla="*/ 1557462 h 1970524"/>
                  <a:gd name="connsiteX0" fmla="*/ 1774664 w 1774664"/>
                  <a:gd name="connsiteY0" fmla="*/ 523169 h 2129985"/>
                  <a:gd name="connsiteX1" fmla="*/ 1128840 w 1774664"/>
                  <a:gd name="connsiteY1" fmla="*/ 14322 h 2129985"/>
                  <a:gd name="connsiteX2" fmla="*/ 550351 w 1774664"/>
                  <a:gd name="connsiteY2" fmla="*/ 160724 h 2129985"/>
                  <a:gd name="connsiteX3" fmla="*/ 575146 w 1774664"/>
                  <a:gd name="connsiteY3" fmla="*/ 376468 h 2129985"/>
                  <a:gd name="connsiteX4" fmla="*/ 527807 w 1774664"/>
                  <a:gd name="connsiteY4" fmla="*/ 413841 h 2129985"/>
                  <a:gd name="connsiteX5" fmla="*/ 495416 w 1774664"/>
                  <a:gd name="connsiteY5" fmla="*/ 503537 h 2129985"/>
                  <a:gd name="connsiteX6" fmla="*/ 490433 w 1774664"/>
                  <a:gd name="connsiteY6" fmla="*/ 595724 h 2129985"/>
                  <a:gd name="connsiteX7" fmla="*/ 515349 w 1774664"/>
                  <a:gd name="connsiteY7" fmla="*/ 770133 h 2129985"/>
                  <a:gd name="connsiteX8" fmla="*/ 585112 w 1774664"/>
                  <a:gd name="connsiteY8" fmla="*/ 966966 h 2129985"/>
                  <a:gd name="connsiteX9" fmla="*/ 694741 w 1774664"/>
                  <a:gd name="connsiteY9" fmla="*/ 1196189 h 2129985"/>
                  <a:gd name="connsiteX10" fmla="*/ 744572 w 1774664"/>
                  <a:gd name="connsiteY10" fmla="*/ 1380564 h 2129985"/>
                  <a:gd name="connsiteX11" fmla="*/ 754538 w 1774664"/>
                  <a:gd name="connsiteY11" fmla="*/ 1652143 h 2129985"/>
                  <a:gd name="connsiteX12" fmla="*/ 702215 w 1774664"/>
                  <a:gd name="connsiteY12" fmla="*/ 1901298 h 2129985"/>
                  <a:gd name="connsiteX13" fmla="*/ 570163 w 1774664"/>
                  <a:gd name="connsiteY13" fmla="*/ 2073215 h 2129985"/>
                  <a:gd name="connsiteX14" fmla="*/ 425653 w 1774664"/>
                  <a:gd name="connsiteY14" fmla="*/ 2125538 h 2129985"/>
                  <a:gd name="connsiteX15" fmla="*/ 298584 w 1774664"/>
                  <a:gd name="connsiteY15" fmla="*/ 2115572 h 2129985"/>
                  <a:gd name="connsiteX16" fmla="*/ 144107 w 1774664"/>
                  <a:gd name="connsiteY16" fmla="*/ 2023384 h 2129985"/>
                  <a:gd name="connsiteX17" fmla="*/ 49428 w 1774664"/>
                  <a:gd name="connsiteY17" fmla="*/ 1858942 h 2129985"/>
                  <a:gd name="connsiteX18" fmla="*/ 4580 w 1774664"/>
                  <a:gd name="connsiteY18" fmla="*/ 1684533 h 2129985"/>
                  <a:gd name="connsiteX19" fmla="*/ 4580 w 1774664"/>
                  <a:gd name="connsiteY19" fmla="*/ 1547498 h 2129985"/>
                  <a:gd name="connsiteX20" fmla="*/ 31988 w 1774664"/>
                  <a:gd name="connsiteY20" fmla="*/ 1385547 h 2129985"/>
                  <a:gd name="connsiteX21" fmla="*/ 64378 w 1774664"/>
                  <a:gd name="connsiteY21" fmla="*/ 1290868 h 2129985"/>
                  <a:gd name="connsiteX22" fmla="*/ 129158 w 1774664"/>
                  <a:gd name="connsiteY22" fmla="*/ 1216121 h 2129985"/>
                  <a:gd name="connsiteX23" fmla="*/ 191447 w 1774664"/>
                  <a:gd name="connsiteY23" fmla="*/ 1183731 h 2129985"/>
                  <a:gd name="connsiteX24" fmla="*/ 291109 w 1774664"/>
                  <a:gd name="connsiteY24" fmla="*/ 1176256 h 2129985"/>
                  <a:gd name="connsiteX25" fmla="*/ 413195 w 1774664"/>
                  <a:gd name="connsiteY25" fmla="*/ 1248511 h 2129985"/>
                  <a:gd name="connsiteX26" fmla="*/ 497908 w 1774664"/>
                  <a:gd name="connsiteY26" fmla="*/ 1412954 h 2129985"/>
                  <a:gd name="connsiteX27" fmla="*/ 507874 w 1774664"/>
                  <a:gd name="connsiteY27" fmla="*/ 1619753 h 2129985"/>
                  <a:gd name="connsiteX28" fmla="*/ 465518 w 1774664"/>
                  <a:gd name="connsiteY28" fmla="*/ 1751805 h 2129985"/>
                  <a:gd name="connsiteX29" fmla="*/ 388280 w 1774664"/>
                  <a:gd name="connsiteY29" fmla="*/ 1816585 h 2129985"/>
                  <a:gd name="connsiteX30" fmla="*/ 328482 w 1774664"/>
                  <a:gd name="connsiteY30" fmla="*/ 1824060 h 2129985"/>
                  <a:gd name="connsiteX31" fmla="*/ 273668 w 1774664"/>
                  <a:gd name="connsiteY31" fmla="*/ 1806619 h 2129985"/>
                  <a:gd name="connsiteX32" fmla="*/ 226329 w 1774664"/>
                  <a:gd name="connsiteY32" fmla="*/ 1716923 h 2129985"/>
                  <a:gd name="connsiteX0" fmla="*/ 1774664 w 1774664"/>
                  <a:gd name="connsiteY0" fmla="*/ 522682 h 2129498"/>
                  <a:gd name="connsiteX1" fmla="*/ 1128840 w 1774664"/>
                  <a:gd name="connsiteY1" fmla="*/ 13835 h 2129498"/>
                  <a:gd name="connsiteX2" fmla="*/ 550351 w 1774664"/>
                  <a:gd name="connsiteY2" fmla="*/ 160237 h 2129498"/>
                  <a:gd name="connsiteX3" fmla="*/ 498028 w 1774664"/>
                  <a:gd name="connsiteY3" fmla="*/ 331914 h 2129498"/>
                  <a:gd name="connsiteX4" fmla="*/ 527807 w 1774664"/>
                  <a:gd name="connsiteY4" fmla="*/ 413354 h 2129498"/>
                  <a:gd name="connsiteX5" fmla="*/ 495416 w 1774664"/>
                  <a:gd name="connsiteY5" fmla="*/ 503050 h 2129498"/>
                  <a:gd name="connsiteX6" fmla="*/ 490433 w 1774664"/>
                  <a:gd name="connsiteY6" fmla="*/ 595237 h 2129498"/>
                  <a:gd name="connsiteX7" fmla="*/ 515349 w 1774664"/>
                  <a:gd name="connsiteY7" fmla="*/ 769646 h 2129498"/>
                  <a:gd name="connsiteX8" fmla="*/ 585112 w 1774664"/>
                  <a:gd name="connsiteY8" fmla="*/ 966479 h 2129498"/>
                  <a:gd name="connsiteX9" fmla="*/ 694741 w 1774664"/>
                  <a:gd name="connsiteY9" fmla="*/ 1195702 h 2129498"/>
                  <a:gd name="connsiteX10" fmla="*/ 744572 w 1774664"/>
                  <a:gd name="connsiteY10" fmla="*/ 1380077 h 2129498"/>
                  <a:gd name="connsiteX11" fmla="*/ 754538 w 1774664"/>
                  <a:gd name="connsiteY11" fmla="*/ 1651656 h 2129498"/>
                  <a:gd name="connsiteX12" fmla="*/ 702215 w 1774664"/>
                  <a:gd name="connsiteY12" fmla="*/ 1900811 h 2129498"/>
                  <a:gd name="connsiteX13" fmla="*/ 570163 w 1774664"/>
                  <a:gd name="connsiteY13" fmla="*/ 2072728 h 2129498"/>
                  <a:gd name="connsiteX14" fmla="*/ 425653 w 1774664"/>
                  <a:gd name="connsiteY14" fmla="*/ 2125051 h 2129498"/>
                  <a:gd name="connsiteX15" fmla="*/ 298584 w 1774664"/>
                  <a:gd name="connsiteY15" fmla="*/ 2115085 h 2129498"/>
                  <a:gd name="connsiteX16" fmla="*/ 144107 w 1774664"/>
                  <a:gd name="connsiteY16" fmla="*/ 2022897 h 2129498"/>
                  <a:gd name="connsiteX17" fmla="*/ 49428 w 1774664"/>
                  <a:gd name="connsiteY17" fmla="*/ 1858455 h 2129498"/>
                  <a:gd name="connsiteX18" fmla="*/ 4580 w 1774664"/>
                  <a:gd name="connsiteY18" fmla="*/ 1684046 h 2129498"/>
                  <a:gd name="connsiteX19" fmla="*/ 4580 w 1774664"/>
                  <a:gd name="connsiteY19" fmla="*/ 1547011 h 2129498"/>
                  <a:gd name="connsiteX20" fmla="*/ 31988 w 1774664"/>
                  <a:gd name="connsiteY20" fmla="*/ 1385060 h 2129498"/>
                  <a:gd name="connsiteX21" fmla="*/ 64378 w 1774664"/>
                  <a:gd name="connsiteY21" fmla="*/ 1290381 h 2129498"/>
                  <a:gd name="connsiteX22" fmla="*/ 129158 w 1774664"/>
                  <a:gd name="connsiteY22" fmla="*/ 1215634 h 2129498"/>
                  <a:gd name="connsiteX23" fmla="*/ 191447 w 1774664"/>
                  <a:gd name="connsiteY23" fmla="*/ 1183244 h 2129498"/>
                  <a:gd name="connsiteX24" fmla="*/ 291109 w 1774664"/>
                  <a:gd name="connsiteY24" fmla="*/ 1175769 h 2129498"/>
                  <a:gd name="connsiteX25" fmla="*/ 413195 w 1774664"/>
                  <a:gd name="connsiteY25" fmla="*/ 1248024 h 2129498"/>
                  <a:gd name="connsiteX26" fmla="*/ 497908 w 1774664"/>
                  <a:gd name="connsiteY26" fmla="*/ 1412467 h 2129498"/>
                  <a:gd name="connsiteX27" fmla="*/ 507874 w 1774664"/>
                  <a:gd name="connsiteY27" fmla="*/ 1619266 h 2129498"/>
                  <a:gd name="connsiteX28" fmla="*/ 465518 w 1774664"/>
                  <a:gd name="connsiteY28" fmla="*/ 1751318 h 2129498"/>
                  <a:gd name="connsiteX29" fmla="*/ 388280 w 1774664"/>
                  <a:gd name="connsiteY29" fmla="*/ 1816098 h 2129498"/>
                  <a:gd name="connsiteX30" fmla="*/ 328482 w 1774664"/>
                  <a:gd name="connsiteY30" fmla="*/ 1823573 h 2129498"/>
                  <a:gd name="connsiteX31" fmla="*/ 273668 w 1774664"/>
                  <a:gd name="connsiteY31" fmla="*/ 1806132 h 2129498"/>
                  <a:gd name="connsiteX32" fmla="*/ 226329 w 1774664"/>
                  <a:gd name="connsiteY32" fmla="*/ 1716436 h 2129498"/>
                  <a:gd name="connsiteX0" fmla="*/ 1895849 w 1895849"/>
                  <a:gd name="connsiteY0" fmla="*/ 19504 h 2540720"/>
                  <a:gd name="connsiteX1" fmla="*/ 1128840 w 1895849"/>
                  <a:gd name="connsiteY1" fmla="*/ 425057 h 2540720"/>
                  <a:gd name="connsiteX2" fmla="*/ 550351 w 1895849"/>
                  <a:gd name="connsiteY2" fmla="*/ 571459 h 2540720"/>
                  <a:gd name="connsiteX3" fmla="*/ 498028 w 1895849"/>
                  <a:gd name="connsiteY3" fmla="*/ 743136 h 2540720"/>
                  <a:gd name="connsiteX4" fmla="*/ 527807 w 1895849"/>
                  <a:gd name="connsiteY4" fmla="*/ 824576 h 2540720"/>
                  <a:gd name="connsiteX5" fmla="*/ 495416 w 1895849"/>
                  <a:gd name="connsiteY5" fmla="*/ 914272 h 2540720"/>
                  <a:gd name="connsiteX6" fmla="*/ 490433 w 1895849"/>
                  <a:gd name="connsiteY6" fmla="*/ 1006459 h 2540720"/>
                  <a:gd name="connsiteX7" fmla="*/ 515349 w 1895849"/>
                  <a:gd name="connsiteY7" fmla="*/ 1180868 h 2540720"/>
                  <a:gd name="connsiteX8" fmla="*/ 585112 w 1895849"/>
                  <a:gd name="connsiteY8" fmla="*/ 1377701 h 2540720"/>
                  <a:gd name="connsiteX9" fmla="*/ 694741 w 1895849"/>
                  <a:gd name="connsiteY9" fmla="*/ 1606924 h 2540720"/>
                  <a:gd name="connsiteX10" fmla="*/ 744572 w 1895849"/>
                  <a:gd name="connsiteY10" fmla="*/ 1791299 h 2540720"/>
                  <a:gd name="connsiteX11" fmla="*/ 754538 w 1895849"/>
                  <a:gd name="connsiteY11" fmla="*/ 2062878 h 2540720"/>
                  <a:gd name="connsiteX12" fmla="*/ 702215 w 1895849"/>
                  <a:gd name="connsiteY12" fmla="*/ 2312033 h 2540720"/>
                  <a:gd name="connsiteX13" fmla="*/ 570163 w 1895849"/>
                  <a:gd name="connsiteY13" fmla="*/ 2483950 h 2540720"/>
                  <a:gd name="connsiteX14" fmla="*/ 425653 w 1895849"/>
                  <a:gd name="connsiteY14" fmla="*/ 2536273 h 2540720"/>
                  <a:gd name="connsiteX15" fmla="*/ 298584 w 1895849"/>
                  <a:gd name="connsiteY15" fmla="*/ 2526307 h 2540720"/>
                  <a:gd name="connsiteX16" fmla="*/ 144107 w 1895849"/>
                  <a:gd name="connsiteY16" fmla="*/ 2434119 h 2540720"/>
                  <a:gd name="connsiteX17" fmla="*/ 49428 w 1895849"/>
                  <a:gd name="connsiteY17" fmla="*/ 2269677 h 2540720"/>
                  <a:gd name="connsiteX18" fmla="*/ 4580 w 1895849"/>
                  <a:gd name="connsiteY18" fmla="*/ 2095268 h 2540720"/>
                  <a:gd name="connsiteX19" fmla="*/ 4580 w 1895849"/>
                  <a:gd name="connsiteY19" fmla="*/ 1958233 h 2540720"/>
                  <a:gd name="connsiteX20" fmla="*/ 31988 w 1895849"/>
                  <a:gd name="connsiteY20" fmla="*/ 1796282 h 2540720"/>
                  <a:gd name="connsiteX21" fmla="*/ 64378 w 1895849"/>
                  <a:gd name="connsiteY21" fmla="*/ 1701603 h 2540720"/>
                  <a:gd name="connsiteX22" fmla="*/ 129158 w 1895849"/>
                  <a:gd name="connsiteY22" fmla="*/ 1626856 h 2540720"/>
                  <a:gd name="connsiteX23" fmla="*/ 191447 w 1895849"/>
                  <a:gd name="connsiteY23" fmla="*/ 1594466 h 2540720"/>
                  <a:gd name="connsiteX24" fmla="*/ 291109 w 1895849"/>
                  <a:gd name="connsiteY24" fmla="*/ 1586991 h 2540720"/>
                  <a:gd name="connsiteX25" fmla="*/ 413195 w 1895849"/>
                  <a:gd name="connsiteY25" fmla="*/ 1659246 h 2540720"/>
                  <a:gd name="connsiteX26" fmla="*/ 497908 w 1895849"/>
                  <a:gd name="connsiteY26" fmla="*/ 1823689 h 2540720"/>
                  <a:gd name="connsiteX27" fmla="*/ 507874 w 1895849"/>
                  <a:gd name="connsiteY27" fmla="*/ 2030488 h 2540720"/>
                  <a:gd name="connsiteX28" fmla="*/ 465518 w 1895849"/>
                  <a:gd name="connsiteY28" fmla="*/ 2162540 h 2540720"/>
                  <a:gd name="connsiteX29" fmla="*/ 388280 w 1895849"/>
                  <a:gd name="connsiteY29" fmla="*/ 2227320 h 2540720"/>
                  <a:gd name="connsiteX30" fmla="*/ 328482 w 1895849"/>
                  <a:gd name="connsiteY30" fmla="*/ 2234795 h 2540720"/>
                  <a:gd name="connsiteX31" fmla="*/ 273668 w 1895849"/>
                  <a:gd name="connsiteY31" fmla="*/ 2217354 h 2540720"/>
                  <a:gd name="connsiteX32" fmla="*/ 226329 w 1895849"/>
                  <a:gd name="connsiteY32" fmla="*/ 2127658 h 2540720"/>
                  <a:gd name="connsiteX0" fmla="*/ 1664495 w 1664495"/>
                  <a:gd name="connsiteY0" fmla="*/ 10369 h 3071412"/>
                  <a:gd name="connsiteX1" fmla="*/ 1128840 w 1664495"/>
                  <a:gd name="connsiteY1" fmla="*/ 955749 h 3071412"/>
                  <a:gd name="connsiteX2" fmla="*/ 550351 w 1664495"/>
                  <a:gd name="connsiteY2" fmla="*/ 1102151 h 3071412"/>
                  <a:gd name="connsiteX3" fmla="*/ 498028 w 1664495"/>
                  <a:gd name="connsiteY3" fmla="*/ 1273828 h 3071412"/>
                  <a:gd name="connsiteX4" fmla="*/ 527807 w 1664495"/>
                  <a:gd name="connsiteY4" fmla="*/ 1355268 h 3071412"/>
                  <a:gd name="connsiteX5" fmla="*/ 495416 w 1664495"/>
                  <a:gd name="connsiteY5" fmla="*/ 1444964 h 3071412"/>
                  <a:gd name="connsiteX6" fmla="*/ 490433 w 1664495"/>
                  <a:gd name="connsiteY6" fmla="*/ 1537151 h 3071412"/>
                  <a:gd name="connsiteX7" fmla="*/ 515349 w 1664495"/>
                  <a:gd name="connsiteY7" fmla="*/ 1711560 h 3071412"/>
                  <a:gd name="connsiteX8" fmla="*/ 585112 w 1664495"/>
                  <a:gd name="connsiteY8" fmla="*/ 1908393 h 3071412"/>
                  <a:gd name="connsiteX9" fmla="*/ 694741 w 1664495"/>
                  <a:gd name="connsiteY9" fmla="*/ 2137616 h 3071412"/>
                  <a:gd name="connsiteX10" fmla="*/ 744572 w 1664495"/>
                  <a:gd name="connsiteY10" fmla="*/ 2321991 h 3071412"/>
                  <a:gd name="connsiteX11" fmla="*/ 754538 w 1664495"/>
                  <a:gd name="connsiteY11" fmla="*/ 2593570 h 3071412"/>
                  <a:gd name="connsiteX12" fmla="*/ 702215 w 1664495"/>
                  <a:gd name="connsiteY12" fmla="*/ 2842725 h 3071412"/>
                  <a:gd name="connsiteX13" fmla="*/ 570163 w 1664495"/>
                  <a:gd name="connsiteY13" fmla="*/ 3014642 h 3071412"/>
                  <a:gd name="connsiteX14" fmla="*/ 425653 w 1664495"/>
                  <a:gd name="connsiteY14" fmla="*/ 3066965 h 3071412"/>
                  <a:gd name="connsiteX15" fmla="*/ 298584 w 1664495"/>
                  <a:gd name="connsiteY15" fmla="*/ 3056999 h 3071412"/>
                  <a:gd name="connsiteX16" fmla="*/ 144107 w 1664495"/>
                  <a:gd name="connsiteY16" fmla="*/ 2964811 h 3071412"/>
                  <a:gd name="connsiteX17" fmla="*/ 49428 w 1664495"/>
                  <a:gd name="connsiteY17" fmla="*/ 2800369 h 3071412"/>
                  <a:gd name="connsiteX18" fmla="*/ 4580 w 1664495"/>
                  <a:gd name="connsiteY18" fmla="*/ 2625960 h 3071412"/>
                  <a:gd name="connsiteX19" fmla="*/ 4580 w 1664495"/>
                  <a:gd name="connsiteY19" fmla="*/ 2488925 h 3071412"/>
                  <a:gd name="connsiteX20" fmla="*/ 31988 w 1664495"/>
                  <a:gd name="connsiteY20" fmla="*/ 2326974 h 3071412"/>
                  <a:gd name="connsiteX21" fmla="*/ 64378 w 1664495"/>
                  <a:gd name="connsiteY21" fmla="*/ 2232295 h 3071412"/>
                  <a:gd name="connsiteX22" fmla="*/ 129158 w 1664495"/>
                  <a:gd name="connsiteY22" fmla="*/ 2157548 h 3071412"/>
                  <a:gd name="connsiteX23" fmla="*/ 191447 w 1664495"/>
                  <a:gd name="connsiteY23" fmla="*/ 2125158 h 3071412"/>
                  <a:gd name="connsiteX24" fmla="*/ 291109 w 1664495"/>
                  <a:gd name="connsiteY24" fmla="*/ 2117683 h 3071412"/>
                  <a:gd name="connsiteX25" fmla="*/ 413195 w 1664495"/>
                  <a:gd name="connsiteY25" fmla="*/ 2189938 h 3071412"/>
                  <a:gd name="connsiteX26" fmla="*/ 497908 w 1664495"/>
                  <a:gd name="connsiteY26" fmla="*/ 2354381 h 3071412"/>
                  <a:gd name="connsiteX27" fmla="*/ 507874 w 1664495"/>
                  <a:gd name="connsiteY27" fmla="*/ 2561180 h 3071412"/>
                  <a:gd name="connsiteX28" fmla="*/ 465518 w 1664495"/>
                  <a:gd name="connsiteY28" fmla="*/ 2693232 h 3071412"/>
                  <a:gd name="connsiteX29" fmla="*/ 388280 w 1664495"/>
                  <a:gd name="connsiteY29" fmla="*/ 2758012 h 3071412"/>
                  <a:gd name="connsiteX30" fmla="*/ 328482 w 1664495"/>
                  <a:gd name="connsiteY30" fmla="*/ 2765487 h 3071412"/>
                  <a:gd name="connsiteX31" fmla="*/ 273668 w 1664495"/>
                  <a:gd name="connsiteY31" fmla="*/ 2748046 h 3071412"/>
                  <a:gd name="connsiteX32" fmla="*/ 226329 w 1664495"/>
                  <a:gd name="connsiteY32" fmla="*/ 2658350 h 3071412"/>
                  <a:gd name="connsiteX0" fmla="*/ 1664495 w 1664495"/>
                  <a:gd name="connsiteY0" fmla="*/ 14057 h 3075100"/>
                  <a:gd name="connsiteX1" fmla="*/ 886469 w 1664495"/>
                  <a:gd name="connsiteY1" fmla="*/ 706049 h 3075100"/>
                  <a:gd name="connsiteX2" fmla="*/ 550351 w 1664495"/>
                  <a:gd name="connsiteY2" fmla="*/ 1105839 h 3075100"/>
                  <a:gd name="connsiteX3" fmla="*/ 498028 w 1664495"/>
                  <a:gd name="connsiteY3" fmla="*/ 1277516 h 3075100"/>
                  <a:gd name="connsiteX4" fmla="*/ 527807 w 1664495"/>
                  <a:gd name="connsiteY4" fmla="*/ 1358956 h 3075100"/>
                  <a:gd name="connsiteX5" fmla="*/ 495416 w 1664495"/>
                  <a:gd name="connsiteY5" fmla="*/ 1448652 h 3075100"/>
                  <a:gd name="connsiteX6" fmla="*/ 490433 w 1664495"/>
                  <a:gd name="connsiteY6" fmla="*/ 1540839 h 3075100"/>
                  <a:gd name="connsiteX7" fmla="*/ 515349 w 1664495"/>
                  <a:gd name="connsiteY7" fmla="*/ 1715248 h 3075100"/>
                  <a:gd name="connsiteX8" fmla="*/ 585112 w 1664495"/>
                  <a:gd name="connsiteY8" fmla="*/ 1912081 h 3075100"/>
                  <a:gd name="connsiteX9" fmla="*/ 694741 w 1664495"/>
                  <a:gd name="connsiteY9" fmla="*/ 2141304 h 3075100"/>
                  <a:gd name="connsiteX10" fmla="*/ 744572 w 1664495"/>
                  <a:gd name="connsiteY10" fmla="*/ 2325679 h 3075100"/>
                  <a:gd name="connsiteX11" fmla="*/ 754538 w 1664495"/>
                  <a:gd name="connsiteY11" fmla="*/ 2597258 h 3075100"/>
                  <a:gd name="connsiteX12" fmla="*/ 702215 w 1664495"/>
                  <a:gd name="connsiteY12" fmla="*/ 2846413 h 3075100"/>
                  <a:gd name="connsiteX13" fmla="*/ 570163 w 1664495"/>
                  <a:gd name="connsiteY13" fmla="*/ 3018330 h 3075100"/>
                  <a:gd name="connsiteX14" fmla="*/ 425653 w 1664495"/>
                  <a:gd name="connsiteY14" fmla="*/ 3070653 h 3075100"/>
                  <a:gd name="connsiteX15" fmla="*/ 298584 w 1664495"/>
                  <a:gd name="connsiteY15" fmla="*/ 3060687 h 3075100"/>
                  <a:gd name="connsiteX16" fmla="*/ 144107 w 1664495"/>
                  <a:gd name="connsiteY16" fmla="*/ 2968499 h 3075100"/>
                  <a:gd name="connsiteX17" fmla="*/ 49428 w 1664495"/>
                  <a:gd name="connsiteY17" fmla="*/ 2804057 h 3075100"/>
                  <a:gd name="connsiteX18" fmla="*/ 4580 w 1664495"/>
                  <a:gd name="connsiteY18" fmla="*/ 2629648 h 3075100"/>
                  <a:gd name="connsiteX19" fmla="*/ 4580 w 1664495"/>
                  <a:gd name="connsiteY19" fmla="*/ 2492613 h 3075100"/>
                  <a:gd name="connsiteX20" fmla="*/ 31988 w 1664495"/>
                  <a:gd name="connsiteY20" fmla="*/ 2330662 h 3075100"/>
                  <a:gd name="connsiteX21" fmla="*/ 64378 w 1664495"/>
                  <a:gd name="connsiteY21" fmla="*/ 2235983 h 3075100"/>
                  <a:gd name="connsiteX22" fmla="*/ 129158 w 1664495"/>
                  <a:gd name="connsiteY22" fmla="*/ 2161236 h 3075100"/>
                  <a:gd name="connsiteX23" fmla="*/ 191447 w 1664495"/>
                  <a:gd name="connsiteY23" fmla="*/ 2128846 h 3075100"/>
                  <a:gd name="connsiteX24" fmla="*/ 291109 w 1664495"/>
                  <a:gd name="connsiteY24" fmla="*/ 2121371 h 3075100"/>
                  <a:gd name="connsiteX25" fmla="*/ 413195 w 1664495"/>
                  <a:gd name="connsiteY25" fmla="*/ 2193626 h 3075100"/>
                  <a:gd name="connsiteX26" fmla="*/ 497908 w 1664495"/>
                  <a:gd name="connsiteY26" fmla="*/ 2358069 h 3075100"/>
                  <a:gd name="connsiteX27" fmla="*/ 507874 w 1664495"/>
                  <a:gd name="connsiteY27" fmla="*/ 2564868 h 3075100"/>
                  <a:gd name="connsiteX28" fmla="*/ 465518 w 1664495"/>
                  <a:gd name="connsiteY28" fmla="*/ 2696920 h 3075100"/>
                  <a:gd name="connsiteX29" fmla="*/ 388280 w 1664495"/>
                  <a:gd name="connsiteY29" fmla="*/ 2761700 h 3075100"/>
                  <a:gd name="connsiteX30" fmla="*/ 328482 w 1664495"/>
                  <a:gd name="connsiteY30" fmla="*/ 2769175 h 3075100"/>
                  <a:gd name="connsiteX31" fmla="*/ 273668 w 1664495"/>
                  <a:gd name="connsiteY31" fmla="*/ 2751734 h 3075100"/>
                  <a:gd name="connsiteX32" fmla="*/ 226329 w 1664495"/>
                  <a:gd name="connsiteY32" fmla="*/ 2662038 h 3075100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8028 w 1620428"/>
                  <a:gd name="connsiteY3" fmla="*/ 1266684 h 3064268"/>
                  <a:gd name="connsiteX4" fmla="*/ 527807 w 1620428"/>
                  <a:gd name="connsiteY4" fmla="*/ 1348124 h 3064268"/>
                  <a:gd name="connsiteX5" fmla="*/ 495416 w 1620428"/>
                  <a:gd name="connsiteY5" fmla="*/ 1437820 h 3064268"/>
                  <a:gd name="connsiteX6" fmla="*/ 490433 w 1620428"/>
                  <a:gd name="connsiteY6" fmla="*/ 1530007 h 3064268"/>
                  <a:gd name="connsiteX7" fmla="*/ 515349 w 1620428"/>
                  <a:gd name="connsiteY7" fmla="*/ 1704416 h 3064268"/>
                  <a:gd name="connsiteX8" fmla="*/ 585112 w 1620428"/>
                  <a:gd name="connsiteY8" fmla="*/ 1901249 h 3064268"/>
                  <a:gd name="connsiteX9" fmla="*/ 694741 w 1620428"/>
                  <a:gd name="connsiteY9" fmla="*/ 2130472 h 3064268"/>
                  <a:gd name="connsiteX10" fmla="*/ 744572 w 1620428"/>
                  <a:gd name="connsiteY10" fmla="*/ 2314847 h 3064268"/>
                  <a:gd name="connsiteX11" fmla="*/ 754538 w 1620428"/>
                  <a:gd name="connsiteY11" fmla="*/ 2586426 h 3064268"/>
                  <a:gd name="connsiteX12" fmla="*/ 702215 w 1620428"/>
                  <a:gd name="connsiteY12" fmla="*/ 2835581 h 3064268"/>
                  <a:gd name="connsiteX13" fmla="*/ 570163 w 1620428"/>
                  <a:gd name="connsiteY13" fmla="*/ 3007498 h 3064268"/>
                  <a:gd name="connsiteX14" fmla="*/ 425653 w 1620428"/>
                  <a:gd name="connsiteY14" fmla="*/ 3059821 h 3064268"/>
                  <a:gd name="connsiteX15" fmla="*/ 298584 w 1620428"/>
                  <a:gd name="connsiteY15" fmla="*/ 3049855 h 3064268"/>
                  <a:gd name="connsiteX16" fmla="*/ 144107 w 1620428"/>
                  <a:gd name="connsiteY16" fmla="*/ 2957667 h 3064268"/>
                  <a:gd name="connsiteX17" fmla="*/ 49428 w 1620428"/>
                  <a:gd name="connsiteY17" fmla="*/ 2793225 h 3064268"/>
                  <a:gd name="connsiteX18" fmla="*/ 4580 w 1620428"/>
                  <a:gd name="connsiteY18" fmla="*/ 2618816 h 3064268"/>
                  <a:gd name="connsiteX19" fmla="*/ 4580 w 1620428"/>
                  <a:gd name="connsiteY19" fmla="*/ 2481781 h 3064268"/>
                  <a:gd name="connsiteX20" fmla="*/ 31988 w 1620428"/>
                  <a:gd name="connsiteY20" fmla="*/ 2319830 h 3064268"/>
                  <a:gd name="connsiteX21" fmla="*/ 64378 w 1620428"/>
                  <a:gd name="connsiteY21" fmla="*/ 2225151 h 3064268"/>
                  <a:gd name="connsiteX22" fmla="*/ 129158 w 1620428"/>
                  <a:gd name="connsiteY22" fmla="*/ 2150404 h 3064268"/>
                  <a:gd name="connsiteX23" fmla="*/ 191447 w 1620428"/>
                  <a:gd name="connsiteY23" fmla="*/ 2118014 h 3064268"/>
                  <a:gd name="connsiteX24" fmla="*/ 291109 w 1620428"/>
                  <a:gd name="connsiteY24" fmla="*/ 2110539 h 3064268"/>
                  <a:gd name="connsiteX25" fmla="*/ 413195 w 1620428"/>
                  <a:gd name="connsiteY25" fmla="*/ 2182794 h 3064268"/>
                  <a:gd name="connsiteX26" fmla="*/ 497908 w 1620428"/>
                  <a:gd name="connsiteY26" fmla="*/ 2347237 h 3064268"/>
                  <a:gd name="connsiteX27" fmla="*/ 507874 w 1620428"/>
                  <a:gd name="connsiteY27" fmla="*/ 2554036 h 3064268"/>
                  <a:gd name="connsiteX28" fmla="*/ 465518 w 1620428"/>
                  <a:gd name="connsiteY28" fmla="*/ 2686088 h 3064268"/>
                  <a:gd name="connsiteX29" fmla="*/ 388280 w 1620428"/>
                  <a:gd name="connsiteY29" fmla="*/ 2750868 h 3064268"/>
                  <a:gd name="connsiteX30" fmla="*/ 328482 w 1620428"/>
                  <a:gd name="connsiteY30" fmla="*/ 2758343 h 3064268"/>
                  <a:gd name="connsiteX31" fmla="*/ 273668 w 1620428"/>
                  <a:gd name="connsiteY31" fmla="*/ 2740902 h 3064268"/>
                  <a:gd name="connsiteX32" fmla="*/ 226329 w 1620428"/>
                  <a:gd name="connsiteY32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5416 w 1620428"/>
                  <a:gd name="connsiteY4" fmla="*/ 1437820 h 3064268"/>
                  <a:gd name="connsiteX5" fmla="*/ 490433 w 1620428"/>
                  <a:gd name="connsiteY5" fmla="*/ 1530007 h 3064268"/>
                  <a:gd name="connsiteX6" fmla="*/ 515349 w 1620428"/>
                  <a:gd name="connsiteY6" fmla="*/ 1704416 h 3064268"/>
                  <a:gd name="connsiteX7" fmla="*/ 585112 w 1620428"/>
                  <a:gd name="connsiteY7" fmla="*/ 1901249 h 3064268"/>
                  <a:gd name="connsiteX8" fmla="*/ 694741 w 1620428"/>
                  <a:gd name="connsiteY8" fmla="*/ 2130472 h 3064268"/>
                  <a:gd name="connsiteX9" fmla="*/ 744572 w 1620428"/>
                  <a:gd name="connsiteY9" fmla="*/ 2314847 h 3064268"/>
                  <a:gd name="connsiteX10" fmla="*/ 754538 w 1620428"/>
                  <a:gd name="connsiteY10" fmla="*/ 2586426 h 3064268"/>
                  <a:gd name="connsiteX11" fmla="*/ 702215 w 1620428"/>
                  <a:gd name="connsiteY11" fmla="*/ 2835581 h 3064268"/>
                  <a:gd name="connsiteX12" fmla="*/ 570163 w 1620428"/>
                  <a:gd name="connsiteY12" fmla="*/ 3007498 h 3064268"/>
                  <a:gd name="connsiteX13" fmla="*/ 425653 w 1620428"/>
                  <a:gd name="connsiteY13" fmla="*/ 3059821 h 3064268"/>
                  <a:gd name="connsiteX14" fmla="*/ 298584 w 1620428"/>
                  <a:gd name="connsiteY14" fmla="*/ 3049855 h 3064268"/>
                  <a:gd name="connsiteX15" fmla="*/ 144107 w 1620428"/>
                  <a:gd name="connsiteY15" fmla="*/ 2957667 h 3064268"/>
                  <a:gd name="connsiteX16" fmla="*/ 49428 w 1620428"/>
                  <a:gd name="connsiteY16" fmla="*/ 2793225 h 3064268"/>
                  <a:gd name="connsiteX17" fmla="*/ 4580 w 1620428"/>
                  <a:gd name="connsiteY17" fmla="*/ 2618816 h 3064268"/>
                  <a:gd name="connsiteX18" fmla="*/ 4580 w 1620428"/>
                  <a:gd name="connsiteY18" fmla="*/ 2481781 h 3064268"/>
                  <a:gd name="connsiteX19" fmla="*/ 31988 w 1620428"/>
                  <a:gd name="connsiteY19" fmla="*/ 2319830 h 3064268"/>
                  <a:gd name="connsiteX20" fmla="*/ 64378 w 1620428"/>
                  <a:gd name="connsiteY20" fmla="*/ 2225151 h 3064268"/>
                  <a:gd name="connsiteX21" fmla="*/ 129158 w 1620428"/>
                  <a:gd name="connsiteY21" fmla="*/ 2150404 h 3064268"/>
                  <a:gd name="connsiteX22" fmla="*/ 191447 w 1620428"/>
                  <a:gd name="connsiteY22" fmla="*/ 2118014 h 3064268"/>
                  <a:gd name="connsiteX23" fmla="*/ 291109 w 1620428"/>
                  <a:gd name="connsiteY23" fmla="*/ 2110539 h 3064268"/>
                  <a:gd name="connsiteX24" fmla="*/ 413195 w 1620428"/>
                  <a:gd name="connsiteY24" fmla="*/ 2182794 h 3064268"/>
                  <a:gd name="connsiteX25" fmla="*/ 497908 w 1620428"/>
                  <a:gd name="connsiteY25" fmla="*/ 2347237 h 3064268"/>
                  <a:gd name="connsiteX26" fmla="*/ 507874 w 1620428"/>
                  <a:gd name="connsiteY26" fmla="*/ 2554036 h 3064268"/>
                  <a:gd name="connsiteX27" fmla="*/ 465518 w 1620428"/>
                  <a:gd name="connsiteY27" fmla="*/ 2686088 h 3064268"/>
                  <a:gd name="connsiteX28" fmla="*/ 388280 w 1620428"/>
                  <a:gd name="connsiteY28" fmla="*/ 2750868 h 3064268"/>
                  <a:gd name="connsiteX29" fmla="*/ 328482 w 1620428"/>
                  <a:gd name="connsiteY29" fmla="*/ 2758343 h 3064268"/>
                  <a:gd name="connsiteX30" fmla="*/ 273668 w 1620428"/>
                  <a:gd name="connsiteY30" fmla="*/ 2740902 h 3064268"/>
                  <a:gd name="connsiteX31" fmla="*/ 226329 w 1620428"/>
                  <a:gd name="connsiteY31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0433 w 1620428"/>
                  <a:gd name="connsiteY4" fmla="*/ 1530007 h 3064268"/>
                  <a:gd name="connsiteX5" fmla="*/ 515349 w 1620428"/>
                  <a:gd name="connsiteY5" fmla="*/ 1704416 h 3064268"/>
                  <a:gd name="connsiteX6" fmla="*/ 585112 w 1620428"/>
                  <a:gd name="connsiteY6" fmla="*/ 1901249 h 3064268"/>
                  <a:gd name="connsiteX7" fmla="*/ 694741 w 1620428"/>
                  <a:gd name="connsiteY7" fmla="*/ 2130472 h 3064268"/>
                  <a:gd name="connsiteX8" fmla="*/ 744572 w 1620428"/>
                  <a:gd name="connsiteY8" fmla="*/ 2314847 h 3064268"/>
                  <a:gd name="connsiteX9" fmla="*/ 754538 w 1620428"/>
                  <a:gd name="connsiteY9" fmla="*/ 2586426 h 3064268"/>
                  <a:gd name="connsiteX10" fmla="*/ 702215 w 1620428"/>
                  <a:gd name="connsiteY10" fmla="*/ 2835581 h 3064268"/>
                  <a:gd name="connsiteX11" fmla="*/ 570163 w 1620428"/>
                  <a:gd name="connsiteY11" fmla="*/ 3007498 h 3064268"/>
                  <a:gd name="connsiteX12" fmla="*/ 425653 w 1620428"/>
                  <a:gd name="connsiteY12" fmla="*/ 3059821 h 3064268"/>
                  <a:gd name="connsiteX13" fmla="*/ 298584 w 1620428"/>
                  <a:gd name="connsiteY13" fmla="*/ 3049855 h 3064268"/>
                  <a:gd name="connsiteX14" fmla="*/ 144107 w 1620428"/>
                  <a:gd name="connsiteY14" fmla="*/ 2957667 h 3064268"/>
                  <a:gd name="connsiteX15" fmla="*/ 49428 w 1620428"/>
                  <a:gd name="connsiteY15" fmla="*/ 2793225 h 3064268"/>
                  <a:gd name="connsiteX16" fmla="*/ 4580 w 1620428"/>
                  <a:gd name="connsiteY16" fmla="*/ 2618816 h 3064268"/>
                  <a:gd name="connsiteX17" fmla="*/ 4580 w 1620428"/>
                  <a:gd name="connsiteY17" fmla="*/ 2481781 h 3064268"/>
                  <a:gd name="connsiteX18" fmla="*/ 31988 w 1620428"/>
                  <a:gd name="connsiteY18" fmla="*/ 2319830 h 3064268"/>
                  <a:gd name="connsiteX19" fmla="*/ 64378 w 1620428"/>
                  <a:gd name="connsiteY19" fmla="*/ 2225151 h 3064268"/>
                  <a:gd name="connsiteX20" fmla="*/ 129158 w 1620428"/>
                  <a:gd name="connsiteY20" fmla="*/ 2150404 h 3064268"/>
                  <a:gd name="connsiteX21" fmla="*/ 191447 w 1620428"/>
                  <a:gd name="connsiteY21" fmla="*/ 2118014 h 3064268"/>
                  <a:gd name="connsiteX22" fmla="*/ 291109 w 1620428"/>
                  <a:gd name="connsiteY22" fmla="*/ 2110539 h 3064268"/>
                  <a:gd name="connsiteX23" fmla="*/ 413195 w 1620428"/>
                  <a:gd name="connsiteY23" fmla="*/ 2182794 h 3064268"/>
                  <a:gd name="connsiteX24" fmla="*/ 497908 w 1620428"/>
                  <a:gd name="connsiteY24" fmla="*/ 2347237 h 3064268"/>
                  <a:gd name="connsiteX25" fmla="*/ 507874 w 1620428"/>
                  <a:gd name="connsiteY25" fmla="*/ 2554036 h 3064268"/>
                  <a:gd name="connsiteX26" fmla="*/ 465518 w 1620428"/>
                  <a:gd name="connsiteY26" fmla="*/ 2686088 h 3064268"/>
                  <a:gd name="connsiteX27" fmla="*/ 388280 w 1620428"/>
                  <a:gd name="connsiteY27" fmla="*/ 2750868 h 3064268"/>
                  <a:gd name="connsiteX28" fmla="*/ 328482 w 1620428"/>
                  <a:gd name="connsiteY28" fmla="*/ 2758343 h 3064268"/>
                  <a:gd name="connsiteX29" fmla="*/ 273668 w 1620428"/>
                  <a:gd name="connsiteY29" fmla="*/ 2740902 h 3064268"/>
                  <a:gd name="connsiteX30" fmla="*/ 226329 w 1620428"/>
                  <a:gd name="connsiteY30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515349 w 1620428"/>
                  <a:gd name="connsiteY4" fmla="*/ 1704416 h 3064268"/>
                  <a:gd name="connsiteX5" fmla="*/ 585112 w 1620428"/>
                  <a:gd name="connsiteY5" fmla="*/ 1901249 h 3064268"/>
                  <a:gd name="connsiteX6" fmla="*/ 694741 w 1620428"/>
                  <a:gd name="connsiteY6" fmla="*/ 2130472 h 3064268"/>
                  <a:gd name="connsiteX7" fmla="*/ 744572 w 1620428"/>
                  <a:gd name="connsiteY7" fmla="*/ 2314847 h 3064268"/>
                  <a:gd name="connsiteX8" fmla="*/ 754538 w 1620428"/>
                  <a:gd name="connsiteY8" fmla="*/ 2586426 h 3064268"/>
                  <a:gd name="connsiteX9" fmla="*/ 702215 w 1620428"/>
                  <a:gd name="connsiteY9" fmla="*/ 2835581 h 3064268"/>
                  <a:gd name="connsiteX10" fmla="*/ 570163 w 1620428"/>
                  <a:gd name="connsiteY10" fmla="*/ 3007498 h 3064268"/>
                  <a:gd name="connsiteX11" fmla="*/ 425653 w 1620428"/>
                  <a:gd name="connsiteY11" fmla="*/ 3059821 h 3064268"/>
                  <a:gd name="connsiteX12" fmla="*/ 298584 w 1620428"/>
                  <a:gd name="connsiteY12" fmla="*/ 3049855 h 3064268"/>
                  <a:gd name="connsiteX13" fmla="*/ 144107 w 1620428"/>
                  <a:gd name="connsiteY13" fmla="*/ 2957667 h 3064268"/>
                  <a:gd name="connsiteX14" fmla="*/ 49428 w 1620428"/>
                  <a:gd name="connsiteY14" fmla="*/ 2793225 h 3064268"/>
                  <a:gd name="connsiteX15" fmla="*/ 4580 w 1620428"/>
                  <a:gd name="connsiteY15" fmla="*/ 2618816 h 3064268"/>
                  <a:gd name="connsiteX16" fmla="*/ 4580 w 1620428"/>
                  <a:gd name="connsiteY16" fmla="*/ 2481781 h 3064268"/>
                  <a:gd name="connsiteX17" fmla="*/ 31988 w 1620428"/>
                  <a:gd name="connsiteY17" fmla="*/ 2319830 h 3064268"/>
                  <a:gd name="connsiteX18" fmla="*/ 64378 w 1620428"/>
                  <a:gd name="connsiteY18" fmla="*/ 2225151 h 3064268"/>
                  <a:gd name="connsiteX19" fmla="*/ 129158 w 1620428"/>
                  <a:gd name="connsiteY19" fmla="*/ 2150404 h 3064268"/>
                  <a:gd name="connsiteX20" fmla="*/ 191447 w 1620428"/>
                  <a:gd name="connsiteY20" fmla="*/ 2118014 h 3064268"/>
                  <a:gd name="connsiteX21" fmla="*/ 291109 w 1620428"/>
                  <a:gd name="connsiteY21" fmla="*/ 2110539 h 3064268"/>
                  <a:gd name="connsiteX22" fmla="*/ 413195 w 1620428"/>
                  <a:gd name="connsiteY22" fmla="*/ 2182794 h 3064268"/>
                  <a:gd name="connsiteX23" fmla="*/ 497908 w 1620428"/>
                  <a:gd name="connsiteY23" fmla="*/ 2347237 h 3064268"/>
                  <a:gd name="connsiteX24" fmla="*/ 507874 w 1620428"/>
                  <a:gd name="connsiteY24" fmla="*/ 2554036 h 3064268"/>
                  <a:gd name="connsiteX25" fmla="*/ 465518 w 1620428"/>
                  <a:gd name="connsiteY25" fmla="*/ 2686088 h 3064268"/>
                  <a:gd name="connsiteX26" fmla="*/ 388280 w 1620428"/>
                  <a:gd name="connsiteY26" fmla="*/ 2750868 h 3064268"/>
                  <a:gd name="connsiteX27" fmla="*/ 328482 w 1620428"/>
                  <a:gd name="connsiteY27" fmla="*/ 2758343 h 3064268"/>
                  <a:gd name="connsiteX28" fmla="*/ 273668 w 1620428"/>
                  <a:gd name="connsiteY28" fmla="*/ 2740902 h 3064268"/>
                  <a:gd name="connsiteX29" fmla="*/ 226329 w 1620428"/>
                  <a:gd name="connsiteY29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15349 w 1620428"/>
                  <a:gd name="connsiteY3" fmla="*/ 170441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3315 w 1620428"/>
                  <a:gd name="connsiteY3" fmla="*/ 156119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620428" h="3064268">
                    <a:moveTo>
                      <a:pt x="1620428" y="14242"/>
                    </a:moveTo>
                    <a:cubicBezTo>
                      <a:pt x="1602936" y="-100948"/>
                      <a:pt x="1064815" y="515090"/>
                      <a:pt x="886469" y="695217"/>
                    </a:cubicBezTo>
                    <a:cubicBezTo>
                      <a:pt x="708123" y="875344"/>
                      <a:pt x="615877" y="950677"/>
                      <a:pt x="550351" y="1095007"/>
                    </a:cubicBezTo>
                    <a:cubicBezTo>
                      <a:pt x="484825" y="1239337"/>
                      <a:pt x="487522" y="1426822"/>
                      <a:pt x="493315" y="1561196"/>
                    </a:cubicBezTo>
                    <a:cubicBezTo>
                      <a:pt x="499108" y="1695570"/>
                      <a:pt x="551541" y="1806370"/>
                      <a:pt x="585112" y="1901249"/>
                    </a:cubicBezTo>
                    <a:cubicBezTo>
                      <a:pt x="618683" y="1996128"/>
                      <a:pt x="668164" y="2061539"/>
                      <a:pt x="694741" y="2130472"/>
                    </a:cubicBezTo>
                    <a:cubicBezTo>
                      <a:pt x="721318" y="2199405"/>
                      <a:pt x="734606" y="2238855"/>
                      <a:pt x="744572" y="2314847"/>
                    </a:cubicBezTo>
                    <a:cubicBezTo>
                      <a:pt x="754538" y="2390839"/>
                      <a:pt x="761598" y="2499637"/>
                      <a:pt x="754538" y="2586426"/>
                    </a:cubicBezTo>
                    <a:cubicBezTo>
                      <a:pt x="747478" y="2673215"/>
                      <a:pt x="732944" y="2765402"/>
                      <a:pt x="702215" y="2835581"/>
                    </a:cubicBezTo>
                    <a:cubicBezTo>
                      <a:pt x="671486" y="2905760"/>
                      <a:pt x="616257" y="2970125"/>
                      <a:pt x="570163" y="3007498"/>
                    </a:cubicBezTo>
                    <a:cubicBezTo>
                      <a:pt x="524069" y="3044871"/>
                      <a:pt x="470916" y="3052762"/>
                      <a:pt x="425653" y="3059821"/>
                    </a:cubicBezTo>
                    <a:cubicBezTo>
                      <a:pt x="380390" y="3066880"/>
                      <a:pt x="345508" y="3066881"/>
                      <a:pt x="298584" y="3049855"/>
                    </a:cubicBezTo>
                    <a:cubicBezTo>
                      <a:pt x="251660" y="3032829"/>
                      <a:pt x="185633" y="3000439"/>
                      <a:pt x="144107" y="2957667"/>
                    </a:cubicBezTo>
                    <a:cubicBezTo>
                      <a:pt x="102581" y="2914895"/>
                      <a:pt x="72682" y="2849700"/>
                      <a:pt x="49428" y="2793225"/>
                    </a:cubicBezTo>
                    <a:cubicBezTo>
                      <a:pt x="26174" y="2736750"/>
                      <a:pt x="12055" y="2670723"/>
                      <a:pt x="4580" y="2618816"/>
                    </a:cubicBezTo>
                    <a:cubicBezTo>
                      <a:pt x="-2895" y="2566909"/>
                      <a:pt x="12" y="2531612"/>
                      <a:pt x="4580" y="2481781"/>
                    </a:cubicBezTo>
                    <a:cubicBezTo>
                      <a:pt x="9148" y="2431950"/>
                      <a:pt x="22022" y="2362602"/>
                      <a:pt x="31988" y="2319830"/>
                    </a:cubicBezTo>
                    <a:cubicBezTo>
                      <a:pt x="41954" y="2277058"/>
                      <a:pt x="48183" y="2253389"/>
                      <a:pt x="64378" y="2225151"/>
                    </a:cubicBezTo>
                    <a:cubicBezTo>
                      <a:pt x="80573" y="2196913"/>
                      <a:pt x="107980" y="2168260"/>
                      <a:pt x="129158" y="2150404"/>
                    </a:cubicBezTo>
                    <a:cubicBezTo>
                      <a:pt x="150336" y="2132548"/>
                      <a:pt x="164455" y="2124658"/>
                      <a:pt x="191447" y="2118014"/>
                    </a:cubicBezTo>
                    <a:cubicBezTo>
                      <a:pt x="218439" y="2111370"/>
                      <a:pt x="254151" y="2099742"/>
                      <a:pt x="291109" y="2110539"/>
                    </a:cubicBezTo>
                    <a:cubicBezTo>
                      <a:pt x="328067" y="2121336"/>
                      <a:pt x="378728" y="2143344"/>
                      <a:pt x="413195" y="2182794"/>
                    </a:cubicBezTo>
                    <a:cubicBezTo>
                      <a:pt x="447662" y="2222244"/>
                      <a:pt x="482128" y="2285363"/>
                      <a:pt x="497908" y="2347237"/>
                    </a:cubicBezTo>
                    <a:cubicBezTo>
                      <a:pt x="513688" y="2409111"/>
                      <a:pt x="513272" y="2497561"/>
                      <a:pt x="507874" y="2554036"/>
                    </a:cubicBezTo>
                    <a:cubicBezTo>
                      <a:pt x="502476" y="2610511"/>
                      <a:pt x="485450" y="2653283"/>
                      <a:pt x="465518" y="2686088"/>
                    </a:cubicBezTo>
                    <a:cubicBezTo>
                      <a:pt x="445586" y="2718893"/>
                      <a:pt x="411119" y="2738826"/>
                      <a:pt x="388280" y="2750868"/>
                    </a:cubicBezTo>
                    <a:cubicBezTo>
                      <a:pt x="365441" y="2762910"/>
                      <a:pt x="347584" y="2760004"/>
                      <a:pt x="328482" y="2758343"/>
                    </a:cubicBezTo>
                    <a:cubicBezTo>
                      <a:pt x="309380" y="2756682"/>
                      <a:pt x="290693" y="2758758"/>
                      <a:pt x="273668" y="2740902"/>
                    </a:cubicBezTo>
                    <a:cubicBezTo>
                      <a:pt x="256643" y="2723046"/>
                      <a:pt x="241486" y="2687126"/>
                      <a:pt x="226329" y="2651206"/>
                    </a:cubicBezTo>
                  </a:path>
                </a:pathLst>
              </a:custGeom>
              <a:noFill/>
              <a:ln w="76200" cap="flat" cmpd="sng" algn="ctr">
                <a:solidFill>
                  <a:srgbClr val="3891A7">
                    <a:shade val="50000"/>
                  </a:srgbClr>
                </a:solidFill>
                <a:prstDash val="solid"/>
              </a:ln>
              <a:effectLst/>
              <a:scene3d>
                <a:camera prst="orthographicFront"/>
                <a:lightRig rig="flat" dir="t"/>
              </a:scene3d>
              <a:sp3d>
                <a:bevelT w="419100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8 Forma libre"/>
              <p:cNvSpPr/>
              <p:nvPr/>
            </p:nvSpPr>
            <p:spPr>
              <a:xfrm rot="5203024">
                <a:off x="1268100" y="3801603"/>
                <a:ext cx="1620428" cy="3064268"/>
              </a:xfrm>
              <a:custGeom>
                <a:avLst/>
                <a:gdLst>
                  <a:gd name="connsiteX0" fmla="*/ 639927 w 812047"/>
                  <a:gd name="connsiteY0" fmla="*/ 429135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12047"/>
                  <a:gd name="connsiteY0" fmla="*/ 594388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23245"/>
                  <a:gd name="connsiteY0" fmla="*/ 594388 h 1771546"/>
                  <a:gd name="connsiteX1" fmla="*/ 822351 w 823245"/>
                  <a:gd name="connsiteY1" fmla="*/ 519101 h 1771546"/>
                  <a:gd name="connsiteX2" fmla="*/ 762013 w 823245"/>
                  <a:gd name="connsiteY2" fmla="*/ 436610 h 1771546"/>
                  <a:gd name="connsiteX3" fmla="*/ 804369 w 823245"/>
                  <a:gd name="connsiteY3" fmla="*/ 351897 h 1771546"/>
                  <a:gd name="connsiteX4" fmla="*/ 809352 w 823245"/>
                  <a:gd name="connsiteY4" fmla="*/ 239777 h 1771546"/>
                  <a:gd name="connsiteX5" fmla="*/ 774470 w 823245"/>
                  <a:gd name="connsiteY5" fmla="*/ 112708 h 1771546"/>
                  <a:gd name="connsiteX6" fmla="*/ 734606 w 823245"/>
                  <a:gd name="connsiteY6" fmla="*/ 45436 h 1771546"/>
                  <a:gd name="connsiteX7" fmla="*/ 687266 w 823245"/>
                  <a:gd name="connsiteY7" fmla="*/ 8062 h 1771546"/>
                  <a:gd name="connsiteX8" fmla="*/ 627469 w 823245"/>
                  <a:gd name="connsiteY8" fmla="*/ 588 h 1771546"/>
                  <a:gd name="connsiteX9" fmla="*/ 575146 w 823245"/>
                  <a:gd name="connsiteY9" fmla="*/ 18029 h 1771546"/>
                  <a:gd name="connsiteX10" fmla="*/ 527807 w 823245"/>
                  <a:gd name="connsiteY10" fmla="*/ 55402 h 1771546"/>
                  <a:gd name="connsiteX11" fmla="*/ 495416 w 823245"/>
                  <a:gd name="connsiteY11" fmla="*/ 145098 h 1771546"/>
                  <a:gd name="connsiteX12" fmla="*/ 490433 w 823245"/>
                  <a:gd name="connsiteY12" fmla="*/ 237285 h 1771546"/>
                  <a:gd name="connsiteX13" fmla="*/ 515349 w 823245"/>
                  <a:gd name="connsiteY13" fmla="*/ 411694 h 1771546"/>
                  <a:gd name="connsiteX14" fmla="*/ 585112 w 823245"/>
                  <a:gd name="connsiteY14" fmla="*/ 608527 h 1771546"/>
                  <a:gd name="connsiteX15" fmla="*/ 694741 w 823245"/>
                  <a:gd name="connsiteY15" fmla="*/ 837750 h 1771546"/>
                  <a:gd name="connsiteX16" fmla="*/ 744572 w 823245"/>
                  <a:gd name="connsiteY16" fmla="*/ 1022125 h 1771546"/>
                  <a:gd name="connsiteX17" fmla="*/ 754538 w 823245"/>
                  <a:gd name="connsiteY17" fmla="*/ 1293704 h 1771546"/>
                  <a:gd name="connsiteX18" fmla="*/ 702215 w 823245"/>
                  <a:gd name="connsiteY18" fmla="*/ 1542859 h 1771546"/>
                  <a:gd name="connsiteX19" fmla="*/ 570163 w 823245"/>
                  <a:gd name="connsiteY19" fmla="*/ 1714776 h 1771546"/>
                  <a:gd name="connsiteX20" fmla="*/ 425653 w 823245"/>
                  <a:gd name="connsiteY20" fmla="*/ 1767099 h 1771546"/>
                  <a:gd name="connsiteX21" fmla="*/ 298584 w 823245"/>
                  <a:gd name="connsiteY21" fmla="*/ 1757133 h 1771546"/>
                  <a:gd name="connsiteX22" fmla="*/ 144107 w 823245"/>
                  <a:gd name="connsiteY22" fmla="*/ 1664945 h 1771546"/>
                  <a:gd name="connsiteX23" fmla="*/ 49428 w 823245"/>
                  <a:gd name="connsiteY23" fmla="*/ 1500503 h 1771546"/>
                  <a:gd name="connsiteX24" fmla="*/ 4580 w 823245"/>
                  <a:gd name="connsiteY24" fmla="*/ 1326094 h 1771546"/>
                  <a:gd name="connsiteX25" fmla="*/ 4580 w 823245"/>
                  <a:gd name="connsiteY25" fmla="*/ 1189059 h 1771546"/>
                  <a:gd name="connsiteX26" fmla="*/ 31988 w 823245"/>
                  <a:gd name="connsiteY26" fmla="*/ 1027108 h 1771546"/>
                  <a:gd name="connsiteX27" fmla="*/ 64378 w 823245"/>
                  <a:gd name="connsiteY27" fmla="*/ 932429 h 1771546"/>
                  <a:gd name="connsiteX28" fmla="*/ 129158 w 823245"/>
                  <a:gd name="connsiteY28" fmla="*/ 857682 h 1771546"/>
                  <a:gd name="connsiteX29" fmla="*/ 191447 w 823245"/>
                  <a:gd name="connsiteY29" fmla="*/ 825292 h 1771546"/>
                  <a:gd name="connsiteX30" fmla="*/ 291109 w 823245"/>
                  <a:gd name="connsiteY30" fmla="*/ 817817 h 1771546"/>
                  <a:gd name="connsiteX31" fmla="*/ 413195 w 823245"/>
                  <a:gd name="connsiteY31" fmla="*/ 890072 h 1771546"/>
                  <a:gd name="connsiteX32" fmla="*/ 497908 w 823245"/>
                  <a:gd name="connsiteY32" fmla="*/ 1054515 h 1771546"/>
                  <a:gd name="connsiteX33" fmla="*/ 507874 w 823245"/>
                  <a:gd name="connsiteY33" fmla="*/ 1261314 h 1771546"/>
                  <a:gd name="connsiteX34" fmla="*/ 465518 w 823245"/>
                  <a:gd name="connsiteY34" fmla="*/ 1393366 h 1771546"/>
                  <a:gd name="connsiteX35" fmla="*/ 388280 w 823245"/>
                  <a:gd name="connsiteY35" fmla="*/ 1458146 h 1771546"/>
                  <a:gd name="connsiteX36" fmla="*/ 328482 w 823245"/>
                  <a:gd name="connsiteY36" fmla="*/ 1465621 h 1771546"/>
                  <a:gd name="connsiteX37" fmla="*/ 273668 w 823245"/>
                  <a:gd name="connsiteY37" fmla="*/ 1448180 h 1771546"/>
                  <a:gd name="connsiteX38" fmla="*/ 226329 w 823245"/>
                  <a:gd name="connsiteY38" fmla="*/ 1358484 h 1771546"/>
                  <a:gd name="connsiteX0" fmla="*/ 860264 w 867867"/>
                  <a:gd name="connsiteY0" fmla="*/ 682523 h 1771546"/>
                  <a:gd name="connsiteX1" fmla="*/ 822351 w 867867"/>
                  <a:gd name="connsiteY1" fmla="*/ 519101 h 1771546"/>
                  <a:gd name="connsiteX2" fmla="*/ 762013 w 867867"/>
                  <a:gd name="connsiteY2" fmla="*/ 436610 h 1771546"/>
                  <a:gd name="connsiteX3" fmla="*/ 804369 w 867867"/>
                  <a:gd name="connsiteY3" fmla="*/ 351897 h 1771546"/>
                  <a:gd name="connsiteX4" fmla="*/ 809352 w 867867"/>
                  <a:gd name="connsiteY4" fmla="*/ 239777 h 1771546"/>
                  <a:gd name="connsiteX5" fmla="*/ 774470 w 867867"/>
                  <a:gd name="connsiteY5" fmla="*/ 112708 h 1771546"/>
                  <a:gd name="connsiteX6" fmla="*/ 734606 w 867867"/>
                  <a:gd name="connsiteY6" fmla="*/ 45436 h 1771546"/>
                  <a:gd name="connsiteX7" fmla="*/ 687266 w 867867"/>
                  <a:gd name="connsiteY7" fmla="*/ 8062 h 1771546"/>
                  <a:gd name="connsiteX8" fmla="*/ 627469 w 867867"/>
                  <a:gd name="connsiteY8" fmla="*/ 588 h 1771546"/>
                  <a:gd name="connsiteX9" fmla="*/ 575146 w 867867"/>
                  <a:gd name="connsiteY9" fmla="*/ 18029 h 1771546"/>
                  <a:gd name="connsiteX10" fmla="*/ 527807 w 867867"/>
                  <a:gd name="connsiteY10" fmla="*/ 55402 h 1771546"/>
                  <a:gd name="connsiteX11" fmla="*/ 495416 w 867867"/>
                  <a:gd name="connsiteY11" fmla="*/ 145098 h 1771546"/>
                  <a:gd name="connsiteX12" fmla="*/ 490433 w 867867"/>
                  <a:gd name="connsiteY12" fmla="*/ 237285 h 1771546"/>
                  <a:gd name="connsiteX13" fmla="*/ 515349 w 867867"/>
                  <a:gd name="connsiteY13" fmla="*/ 411694 h 1771546"/>
                  <a:gd name="connsiteX14" fmla="*/ 585112 w 867867"/>
                  <a:gd name="connsiteY14" fmla="*/ 608527 h 1771546"/>
                  <a:gd name="connsiteX15" fmla="*/ 694741 w 867867"/>
                  <a:gd name="connsiteY15" fmla="*/ 837750 h 1771546"/>
                  <a:gd name="connsiteX16" fmla="*/ 744572 w 867867"/>
                  <a:gd name="connsiteY16" fmla="*/ 1022125 h 1771546"/>
                  <a:gd name="connsiteX17" fmla="*/ 754538 w 867867"/>
                  <a:gd name="connsiteY17" fmla="*/ 1293704 h 1771546"/>
                  <a:gd name="connsiteX18" fmla="*/ 702215 w 867867"/>
                  <a:gd name="connsiteY18" fmla="*/ 1542859 h 1771546"/>
                  <a:gd name="connsiteX19" fmla="*/ 570163 w 867867"/>
                  <a:gd name="connsiteY19" fmla="*/ 1714776 h 1771546"/>
                  <a:gd name="connsiteX20" fmla="*/ 425653 w 867867"/>
                  <a:gd name="connsiteY20" fmla="*/ 1767099 h 1771546"/>
                  <a:gd name="connsiteX21" fmla="*/ 298584 w 867867"/>
                  <a:gd name="connsiteY21" fmla="*/ 1757133 h 1771546"/>
                  <a:gd name="connsiteX22" fmla="*/ 144107 w 867867"/>
                  <a:gd name="connsiteY22" fmla="*/ 1664945 h 1771546"/>
                  <a:gd name="connsiteX23" fmla="*/ 49428 w 867867"/>
                  <a:gd name="connsiteY23" fmla="*/ 1500503 h 1771546"/>
                  <a:gd name="connsiteX24" fmla="*/ 4580 w 867867"/>
                  <a:gd name="connsiteY24" fmla="*/ 1326094 h 1771546"/>
                  <a:gd name="connsiteX25" fmla="*/ 4580 w 867867"/>
                  <a:gd name="connsiteY25" fmla="*/ 1189059 h 1771546"/>
                  <a:gd name="connsiteX26" fmla="*/ 31988 w 867867"/>
                  <a:gd name="connsiteY26" fmla="*/ 1027108 h 1771546"/>
                  <a:gd name="connsiteX27" fmla="*/ 64378 w 867867"/>
                  <a:gd name="connsiteY27" fmla="*/ 932429 h 1771546"/>
                  <a:gd name="connsiteX28" fmla="*/ 129158 w 867867"/>
                  <a:gd name="connsiteY28" fmla="*/ 857682 h 1771546"/>
                  <a:gd name="connsiteX29" fmla="*/ 191447 w 867867"/>
                  <a:gd name="connsiteY29" fmla="*/ 825292 h 1771546"/>
                  <a:gd name="connsiteX30" fmla="*/ 291109 w 867867"/>
                  <a:gd name="connsiteY30" fmla="*/ 817817 h 1771546"/>
                  <a:gd name="connsiteX31" fmla="*/ 413195 w 867867"/>
                  <a:gd name="connsiteY31" fmla="*/ 890072 h 1771546"/>
                  <a:gd name="connsiteX32" fmla="*/ 497908 w 867867"/>
                  <a:gd name="connsiteY32" fmla="*/ 1054515 h 1771546"/>
                  <a:gd name="connsiteX33" fmla="*/ 507874 w 867867"/>
                  <a:gd name="connsiteY33" fmla="*/ 1261314 h 1771546"/>
                  <a:gd name="connsiteX34" fmla="*/ 465518 w 867867"/>
                  <a:gd name="connsiteY34" fmla="*/ 1393366 h 1771546"/>
                  <a:gd name="connsiteX35" fmla="*/ 388280 w 867867"/>
                  <a:gd name="connsiteY35" fmla="*/ 1458146 h 1771546"/>
                  <a:gd name="connsiteX36" fmla="*/ 328482 w 867867"/>
                  <a:gd name="connsiteY36" fmla="*/ 1465621 h 1771546"/>
                  <a:gd name="connsiteX37" fmla="*/ 273668 w 867867"/>
                  <a:gd name="connsiteY37" fmla="*/ 1448180 h 1771546"/>
                  <a:gd name="connsiteX38" fmla="*/ 226329 w 867867"/>
                  <a:gd name="connsiteY38" fmla="*/ 1358484 h 1771546"/>
                  <a:gd name="connsiteX0" fmla="*/ 1036534 w 1038908"/>
                  <a:gd name="connsiteY0" fmla="*/ 682523 h 1771546"/>
                  <a:gd name="connsiteX1" fmla="*/ 822351 w 1038908"/>
                  <a:gd name="connsiteY1" fmla="*/ 519101 h 1771546"/>
                  <a:gd name="connsiteX2" fmla="*/ 762013 w 1038908"/>
                  <a:gd name="connsiteY2" fmla="*/ 436610 h 1771546"/>
                  <a:gd name="connsiteX3" fmla="*/ 804369 w 1038908"/>
                  <a:gd name="connsiteY3" fmla="*/ 351897 h 1771546"/>
                  <a:gd name="connsiteX4" fmla="*/ 809352 w 1038908"/>
                  <a:gd name="connsiteY4" fmla="*/ 239777 h 1771546"/>
                  <a:gd name="connsiteX5" fmla="*/ 774470 w 1038908"/>
                  <a:gd name="connsiteY5" fmla="*/ 112708 h 1771546"/>
                  <a:gd name="connsiteX6" fmla="*/ 734606 w 1038908"/>
                  <a:gd name="connsiteY6" fmla="*/ 45436 h 1771546"/>
                  <a:gd name="connsiteX7" fmla="*/ 687266 w 1038908"/>
                  <a:gd name="connsiteY7" fmla="*/ 8062 h 1771546"/>
                  <a:gd name="connsiteX8" fmla="*/ 627469 w 1038908"/>
                  <a:gd name="connsiteY8" fmla="*/ 588 h 1771546"/>
                  <a:gd name="connsiteX9" fmla="*/ 575146 w 1038908"/>
                  <a:gd name="connsiteY9" fmla="*/ 18029 h 1771546"/>
                  <a:gd name="connsiteX10" fmla="*/ 527807 w 1038908"/>
                  <a:gd name="connsiteY10" fmla="*/ 55402 h 1771546"/>
                  <a:gd name="connsiteX11" fmla="*/ 495416 w 1038908"/>
                  <a:gd name="connsiteY11" fmla="*/ 145098 h 1771546"/>
                  <a:gd name="connsiteX12" fmla="*/ 490433 w 1038908"/>
                  <a:gd name="connsiteY12" fmla="*/ 237285 h 1771546"/>
                  <a:gd name="connsiteX13" fmla="*/ 515349 w 1038908"/>
                  <a:gd name="connsiteY13" fmla="*/ 411694 h 1771546"/>
                  <a:gd name="connsiteX14" fmla="*/ 585112 w 1038908"/>
                  <a:gd name="connsiteY14" fmla="*/ 608527 h 1771546"/>
                  <a:gd name="connsiteX15" fmla="*/ 694741 w 1038908"/>
                  <a:gd name="connsiteY15" fmla="*/ 837750 h 1771546"/>
                  <a:gd name="connsiteX16" fmla="*/ 744572 w 1038908"/>
                  <a:gd name="connsiteY16" fmla="*/ 1022125 h 1771546"/>
                  <a:gd name="connsiteX17" fmla="*/ 754538 w 1038908"/>
                  <a:gd name="connsiteY17" fmla="*/ 1293704 h 1771546"/>
                  <a:gd name="connsiteX18" fmla="*/ 702215 w 1038908"/>
                  <a:gd name="connsiteY18" fmla="*/ 1542859 h 1771546"/>
                  <a:gd name="connsiteX19" fmla="*/ 570163 w 1038908"/>
                  <a:gd name="connsiteY19" fmla="*/ 1714776 h 1771546"/>
                  <a:gd name="connsiteX20" fmla="*/ 425653 w 1038908"/>
                  <a:gd name="connsiteY20" fmla="*/ 1767099 h 1771546"/>
                  <a:gd name="connsiteX21" fmla="*/ 298584 w 1038908"/>
                  <a:gd name="connsiteY21" fmla="*/ 1757133 h 1771546"/>
                  <a:gd name="connsiteX22" fmla="*/ 144107 w 1038908"/>
                  <a:gd name="connsiteY22" fmla="*/ 1664945 h 1771546"/>
                  <a:gd name="connsiteX23" fmla="*/ 49428 w 1038908"/>
                  <a:gd name="connsiteY23" fmla="*/ 1500503 h 1771546"/>
                  <a:gd name="connsiteX24" fmla="*/ 4580 w 1038908"/>
                  <a:gd name="connsiteY24" fmla="*/ 1326094 h 1771546"/>
                  <a:gd name="connsiteX25" fmla="*/ 4580 w 1038908"/>
                  <a:gd name="connsiteY25" fmla="*/ 1189059 h 1771546"/>
                  <a:gd name="connsiteX26" fmla="*/ 31988 w 1038908"/>
                  <a:gd name="connsiteY26" fmla="*/ 1027108 h 1771546"/>
                  <a:gd name="connsiteX27" fmla="*/ 64378 w 1038908"/>
                  <a:gd name="connsiteY27" fmla="*/ 932429 h 1771546"/>
                  <a:gd name="connsiteX28" fmla="*/ 129158 w 1038908"/>
                  <a:gd name="connsiteY28" fmla="*/ 857682 h 1771546"/>
                  <a:gd name="connsiteX29" fmla="*/ 191447 w 1038908"/>
                  <a:gd name="connsiteY29" fmla="*/ 825292 h 1771546"/>
                  <a:gd name="connsiteX30" fmla="*/ 291109 w 1038908"/>
                  <a:gd name="connsiteY30" fmla="*/ 817817 h 1771546"/>
                  <a:gd name="connsiteX31" fmla="*/ 413195 w 1038908"/>
                  <a:gd name="connsiteY31" fmla="*/ 890072 h 1771546"/>
                  <a:gd name="connsiteX32" fmla="*/ 497908 w 1038908"/>
                  <a:gd name="connsiteY32" fmla="*/ 1054515 h 1771546"/>
                  <a:gd name="connsiteX33" fmla="*/ 507874 w 1038908"/>
                  <a:gd name="connsiteY33" fmla="*/ 1261314 h 1771546"/>
                  <a:gd name="connsiteX34" fmla="*/ 465518 w 1038908"/>
                  <a:gd name="connsiteY34" fmla="*/ 1393366 h 1771546"/>
                  <a:gd name="connsiteX35" fmla="*/ 388280 w 1038908"/>
                  <a:gd name="connsiteY35" fmla="*/ 1458146 h 1771546"/>
                  <a:gd name="connsiteX36" fmla="*/ 328482 w 1038908"/>
                  <a:gd name="connsiteY36" fmla="*/ 1465621 h 1771546"/>
                  <a:gd name="connsiteX37" fmla="*/ 273668 w 1038908"/>
                  <a:gd name="connsiteY37" fmla="*/ 1448180 h 1771546"/>
                  <a:gd name="connsiteX38" fmla="*/ 226329 w 1038908"/>
                  <a:gd name="connsiteY38" fmla="*/ 1358484 h 1771546"/>
                  <a:gd name="connsiteX0" fmla="*/ 1036534 w 1042653"/>
                  <a:gd name="connsiteY0" fmla="*/ 682523 h 1771546"/>
                  <a:gd name="connsiteX1" fmla="*/ 954554 w 1042653"/>
                  <a:gd name="connsiteY1" fmla="*/ 419949 h 1771546"/>
                  <a:gd name="connsiteX2" fmla="*/ 762013 w 1042653"/>
                  <a:gd name="connsiteY2" fmla="*/ 436610 h 1771546"/>
                  <a:gd name="connsiteX3" fmla="*/ 804369 w 1042653"/>
                  <a:gd name="connsiteY3" fmla="*/ 351897 h 1771546"/>
                  <a:gd name="connsiteX4" fmla="*/ 809352 w 1042653"/>
                  <a:gd name="connsiteY4" fmla="*/ 239777 h 1771546"/>
                  <a:gd name="connsiteX5" fmla="*/ 774470 w 1042653"/>
                  <a:gd name="connsiteY5" fmla="*/ 112708 h 1771546"/>
                  <a:gd name="connsiteX6" fmla="*/ 734606 w 1042653"/>
                  <a:gd name="connsiteY6" fmla="*/ 45436 h 1771546"/>
                  <a:gd name="connsiteX7" fmla="*/ 687266 w 1042653"/>
                  <a:gd name="connsiteY7" fmla="*/ 8062 h 1771546"/>
                  <a:gd name="connsiteX8" fmla="*/ 627469 w 1042653"/>
                  <a:gd name="connsiteY8" fmla="*/ 588 h 1771546"/>
                  <a:gd name="connsiteX9" fmla="*/ 575146 w 1042653"/>
                  <a:gd name="connsiteY9" fmla="*/ 18029 h 1771546"/>
                  <a:gd name="connsiteX10" fmla="*/ 527807 w 1042653"/>
                  <a:gd name="connsiteY10" fmla="*/ 55402 h 1771546"/>
                  <a:gd name="connsiteX11" fmla="*/ 495416 w 1042653"/>
                  <a:gd name="connsiteY11" fmla="*/ 145098 h 1771546"/>
                  <a:gd name="connsiteX12" fmla="*/ 490433 w 1042653"/>
                  <a:gd name="connsiteY12" fmla="*/ 237285 h 1771546"/>
                  <a:gd name="connsiteX13" fmla="*/ 515349 w 1042653"/>
                  <a:gd name="connsiteY13" fmla="*/ 411694 h 1771546"/>
                  <a:gd name="connsiteX14" fmla="*/ 585112 w 1042653"/>
                  <a:gd name="connsiteY14" fmla="*/ 608527 h 1771546"/>
                  <a:gd name="connsiteX15" fmla="*/ 694741 w 1042653"/>
                  <a:gd name="connsiteY15" fmla="*/ 837750 h 1771546"/>
                  <a:gd name="connsiteX16" fmla="*/ 744572 w 1042653"/>
                  <a:gd name="connsiteY16" fmla="*/ 1022125 h 1771546"/>
                  <a:gd name="connsiteX17" fmla="*/ 754538 w 1042653"/>
                  <a:gd name="connsiteY17" fmla="*/ 1293704 h 1771546"/>
                  <a:gd name="connsiteX18" fmla="*/ 702215 w 1042653"/>
                  <a:gd name="connsiteY18" fmla="*/ 1542859 h 1771546"/>
                  <a:gd name="connsiteX19" fmla="*/ 570163 w 1042653"/>
                  <a:gd name="connsiteY19" fmla="*/ 1714776 h 1771546"/>
                  <a:gd name="connsiteX20" fmla="*/ 425653 w 1042653"/>
                  <a:gd name="connsiteY20" fmla="*/ 1767099 h 1771546"/>
                  <a:gd name="connsiteX21" fmla="*/ 298584 w 1042653"/>
                  <a:gd name="connsiteY21" fmla="*/ 1757133 h 1771546"/>
                  <a:gd name="connsiteX22" fmla="*/ 144107 w 1042653"/>
                  <a:gd name="connsiteY22" fmla="*/ 1664945 h 1771546"/>
                  <a:gd name="connsiteX23" fmla="*/ 49428 w 1042653"/>
                  <a:gd name="connsiteY23" fmla="*/ 1500503 h 1771546"/>
                  <a:gd name="connsiteX24" fmla="*/ 4580 w 1042653"/>
                  <a:gd name="connsiteY24" fmla="*/ 1326094 h 1771546"/>
                  <a:gd name="connsiteX25" fmla="*/ 4580 w 1042653"/>
                  <a:gd name="connsiteY25" fmla="*/ 1189059 h 1771546"/>
                  <a:gd name="connsiteX26" fmla="*/ 31988 w 1042653"/>
                  <a:gd name="connsiteY26" fmla="*/ 1027108 h 1771546"/>
                  <a:gd name="connsiteX27" fmla="*/ 64378 w 1042653"/>
                  <a:gd name="connsiteY27" fmla="*/ 932429 h 1771546"/>
                  <a:gd name="connsiteX28" fmla="*/ 129158 w 1042653"/>
                  <a:gd name="connsiteY28" fmla="*/ 857682 h 1771546"/>
                  <a:gd name="connsiteX29" fmla="*/ 191447 w 1042653"/>
                  <a:gd name="connsiteY29" fmla="*/ 825292 h 1771546"/>
                  <a:gd name="connsiteX30" fmla="*/ 291109 w 1042653"/>
                  <a:gd name="connsiteY30" fmla="*/ 817817 h 1771546"/>
                  <a:gd name="connsiteX31" fmla="*/ 413195 w 1042653"/>
                  <a:gd name="connsiteY31" fmla="*/ 890072 h 1771546"/>
                  <a:gd name="connsiteX32" fmla="*/ 497908 w 1042653"/>
                  <a:gd name="connsiteY32" fmla="*/ 1054515 h 1771546"/>
                  <a:gd name="connsiteX33" fmla="*/ 507874 w 1042653"/>
                  <a:gd name="connsiteY33" fmla="*/ 1261314 h 1771546"/>
                  <a:gd name="connsiteX34" fmla="*/ 465518 w 1042653"/>
                  <a:gd name="connsiteY34" fmla="*/ 1393366 h 1771546"/>
                  <a:gd name="connsiteX35" fmla="*/ 388280 w 1042653"/>
                  <a:gd name="connsiteY35" fmla="*/ 1458146 h 1771546"/>
                  <a:gd name="connsiteX36" fmla="*/ 328482 w 1042653"/>
                  <a:gd name="connsiteY36" fmla="*/ 1465621 h 1771546"/>
                  <a:gd name="connsiteX37" fmla="*/ 273668 w 1042653"/>
                  <a:gd name="connsiteY37" fmla="*/ 1448180 h 1771546"/>
                  <a:gd name="connsiteX38" fmla="*/ 226329 w 1042653"/>
                  <a:gd name="connsiteY38" fmla="*/ 1358484 h 1771546"/>
                  <a:gd name="connsiteX0" fmla="*/ 1036534 w 1041210"/>
                  <a:gd name="connsiteY0" fmla="*/ 682523 h 1771546"/>
                  <a:gd name="connsiteX1" fmla="*/ 954554 w 1041210"/>
                  <a:gd name="connsiteY1" fmla="*/ 419949 h 1771546"/>
                  <a:gd name="connsiteX2" fmla="*/ 927266 w 1041210"/>
                  <a:gd name="connsiteY2" fmla="*/ 359492 h 1771546"/>
                  <a:gd name="connsiteX3" fmla="*/ 804369 w 1041210"/>
                  <a:gd name="connsiteY3" fmla="*/ 351897 h 1771546"/>
                  <a:gd name="connsiteX4" fmla="*/ 809352 w 1041210"/>
                  <a:gd name="connsiteY4" fmla="*/ 239777 h 1771546"/>
                  <a:gd name="connsiteX5" fmla="*/ 774470 w 1041210"/>
                  <a:gd name="connsiteY5" fmla="*/ 112708 h 1771546"/>
                  <a:gd name="connsiteX6" fmla="*/ 734606 w 1041210"/>
                  <a:gd name="connsiteY6" fmla="*/ 45436 h 1771546"/>
                  <a:gd name="connsiteX7" fmla="*/ 687266 w 1041210"/>
                  <a:gd name="connsiteY7" fmla="*/ 8062 h 1771546"/>
                  <a:gd name="connsiteX8" fmla="*/ 627469 w 1041210"/>
                  <a:gd name="connsiteY8" fmla="*/ 588 h 1771546"/>
                  <a:gd name="connsiteX9" fmla="*/ 575146 w 1041210"/>
                  <a:gd name="connsiteY9" fmla="*/ 18029 h 1771546"/>
                  <a:gd name="connsiteX10" fmla="*/ 527807 w 1041210"/>
                  <a:gd name="connsiteY10" fmla="*/ 55402 h 1771546"/>
                  <a:gd name="connsiteX11" fmla="*/ 495416 w 1041210"/>
                  <a:gd name="connsiteY11" fmla="*/ 145098 h 1771546"/>
                  <a:gd name="connsiteX12" fmla="*/ 490433 w 1041210"/>
                  <a:gd name="connsiteY12" fmla="*/ 237285 h 1771546"/>
                  <a:gd name="connsiteX13" fmla="*/ 515349 w 1041210"/>
                  <a:gd name="connsiteY13" fmla="*/ 411694 h 1771546"/>
                  <a:gd name="connsiteX14" fmla="*/ 585112 w 1041210"/>
                  <a:gd name="connsiteY14" fmla="*/ 608527 h 1771546"/>
                  <a:gd name="connsiteX15" fmla="*/ 694741 w 1041210"/>
                  <a:gd name="connsiteY15" fmla="*/ 837750 h 1771546"/>
                  <a:gd name="connsiteX16" fmla="*/ 744572 w 1041210"/>
                  <a:gd name="connsiteY16" fmla="*/ 1022125 h 1771546"/>
                  <a:gd name="connsiteX17" fmla="*/ 754538 w 1041210"/>
                  <a:gd name="connsiteY17" fmla="*/ 1293704 h 1771546"/>
                  <a:gd name="connsiteX18" fmla="*/ 702215 w 1041210"/>
                  <a:gd name="connsiteY18" fmla="*/ 1542859 h 1771546"/>
                  <a:gd name="connsiteX19" fmla="*/ 570163 w 1041210"/>
                  <a:gd name="connsiteY19" fmla="*/ 1714776 h 1771546"/>
                  <a:gd name="connsiteX20" fmla="*/ 425653 w 1041210"/>
                  <a:gd name="connsiteY20" fmla="*/ 1767099 h 1771546"/>
                  <a:gd name="connsiteX21" fmla="*/ 298584 w 1041210"/>
                  <a:gd name="connsiteY21" fmla="*/ 1757133 h 1771546"/>
                  <a:gd name="connsiteX22" fmla="*/ 144107 w 1041210"/>
                  <a:gd name="connsiteY22" fmla="*/ 1664945 h 1771546"/>
                  <a:gd name="connsiteX23" fmla="*/ 49428 w 1041210"/>
                  <a:gd name="connsiteY23" fmla="*/ 1500503 h 1771546"/>
                  <a:gd name="connsiteX24" fmla="*/ 4580 w 1041210"/>
                  <a:gd name="connsiteY24" fmla="*/ 1326094 h 1771546"/>
                  <a:gd name="connsiteX25" fmla="*/ 4580 w 1041210"/>
                  <a:gd name="connsiteY25" fmla="*/ 1189059 h 1771546"/>
                  <a:gd name="connsiteX26" fmla="*/ 31988 w 1041210"/>
                  <a:gd name="connsiteY26" fmla="*/ 1027108 h 1771546"/>
                  <a:gd name="connsiteX27" fmla="*/ 64378 w 1041210"/>
                  <a:gd name="connsiteY27" fmla="*/ 932429 h 1771546"/>
                  <a:gd name="connsiteX28" fmla="*/ 129158 w 1041210"/>
                  <a:gd name="connsiteY28" fmla="*/ 857682 h 1771546"/>
                  <a:gd name="connsiteX29" fmla="*/ 191447 w 1041210"/>
                  <a:gd name="connsiteY29" fmla="*/ 825292 h 1771546"/>
                  <a:gd name="connsiteX30" fmla="*/ 291109 w 1041210"/>
                  <a:gd name="connsiteY30" fmla="*/ 817817 h 1771546"/>
                  <a:gd name="connsiteX31" fmla="*/ 413195 w 1041210"/>
                  <a:gd name="connsiteY31" fmla="*/ 890072 h 1771546"/>
                  <a:gd name="connsiteX32" fmla="*/ 497908 w 1041210"/>
                  <a:gd name="connsiteY32" fmla="*/ 1054515 h 1771546"/>
                  <a:gd name="connsiteX33" fmla="*/ 507874 w 1041210"/>
                  <a:gd name="connsiteY33" fmla="*/ 1261314 h 1771546"/>
                  <a:gd name="connsiteX34" fmla="*/ 465518 w 1041210"/>
                  <a:gd name="connsiteY34" fmla="*/ 1393366 h 1771546"/>
                  <a:gd name="connsiteX35" fmla="*/ 388280 w 1041210"/>
                  <a:gd name="connsiteY35" fmla="*/ 1458146 h 1771546"/>
                  <a:gd name="connsiteX36" fmla="*/ 328482 w 1041210"/>
                  <a:gd name="connsiteY36" fmla="*/ 1465621 h 1771546"/>
                  <a:gd name="connsiteX37" fmla="*/ 273668 w 1041210"/>
                  <a:gd name="connsiteY37" fmla="*/ 1448180 h 1771546"/>
                  <a:gd name="connsiteX38" fmla="*/ 226329 w 1041210"/>
                  <a:gd name="connsiteY38" fmla="*/ 1358484 h 1771546"/>
                  <a:gd name="connsiteX0" fmla="*/ 1036534 w 1114346"/>
                  <a:gd name="connsiteY0" fmla="*/ 682523 h 1771546"/>
                  <a:gd name="connsiteX1" fmla="*/ 954554 w 1114346"/>
                  <a:gd name="connsiteY1" fmla="*/ 419949 h 1771546"/>
                  <a:gd name="connsiteX2" fmla="*/ 927266 w 1114346"/>
                  <a:gd name="connsiteY2" fmla="*/ 359492 h 1771546"/>
                  <a:gd name="connsiteX3" fmla="*/ 1112842 w 1114346"/>
                  <a:gd name="connsiteY3" fmla="*/ 274779 h 1771546"/>
                  <a:gd name="connsiteX4" fmla="*/ 809352 w 1114346"/>
                  <a:gd name="connsiteY4" fmla="*/ 239777 h 1771546"/>
                  <a:gd name="connsiteX5" fmla="*/ 774470 w 1114346"/>
                  <a:gd name="connsiteY5" fmla="*/ 112708 h 1771546"/>
                  <a:gd name="connsiteX6" fmla="*/ 734606 w 1114346"/>
                  <a:gd name="connsiteY6" fmla="*/ 45436 h 1771546"/>
                  <a:gd name="connsiteX7" fmla="*/ 687266 w 1114346"/>
                  <a:gd name="connsiteY7" fmla="*/ 8062 h 1771546"/>
                  <a:gd name="connsiteX8" fmla="*/ 627469 w 1114346"/>
                  <a:gd name="connsiteY8" fmla="*/ 588 h 1771546"/>
                  <a:gd name="connsiteX9" fmla="*/ 575146 w 1114346"/>
                  <a:gd name="connsiteY9" fmla="*/ 18029 h 1771546"/>
                  <a:gd name="connsiteX10" fmla="*/ 527807 w 1114346"/>
                  <a:gd name="connsiteY10" fmla="*/ 55402 h 1771546"/>
                  <a:gd name="connsiteX11" fmla="*/ 495416 w 1114346"/>
                  <a:gd name="connsiteY11" fmla="*/ 145098 h 1771546"/>
                  <a:gd name="connsiteX12" fmla="*/ 490433 w 1114346"/>
                  <a:gd name="connsiteY12" fmla="*/ 237285 h 1771546"/>
                  <a:gd name="connsiteX13" fmla="*/ 515349 w 1114346"/>
                  <a:gd name="connsiteY13" fmla="*/ 411694 h 1771546"/>
                  <a:gd name="connsiteX14" fmla="*/ 585112 w 1114346"/>
                  <a:gd name="connsiteY14" fmla="*/ 608527 h 1771546"/>
                  <a:gd name="connsiteX15" fmla="*/ 694741 w 1114346"/>
                  <a:gd name="connsiteY15" fmla="*/ 837750 h 1771546"/>
                  <a:gd name="connsiteX16" fmla="*/ 744572 w 1114346"/>
                  <a:gd name="connsiteY16" fmla="*/ 1022125 h 1771546"/>
                  <a:gd name="connsiteX17" fmla="*/ 754538 w 1114346"/>
                  <a:gd name="connsiteY17" fmla="*/ 1293704 h 1771546"/>
                  <a:gd name="connsiteX18" fmla="*/ 702215 w 1114346"/>
                  <a:gd name="connsiteY18" fmla="*/ 1542859 h 1771546"/>
                  <a:gd name="connsiteX19" fmla="*/ 570163 w 1114346"/>
                  <a:gd name="connsiteY19" fmla="*/ 1714776 h 1771546"/>
                  <a:gd name="connsiteX20" fmla="*/ 425653 w 1114346"/>
                  <a:gd name="connsiteY20" fmla="*/ 1767099 h 1771546"/>
                  <a:gd name="connsiteX21" fmla="*/ 298584 w 1114346"/>
                  <a:gd name="connsiteY21" fmla="*/ 1757133 h 1771546"/>
                  <a:gd name="connsiteX22" fmla="*/ 144107 w 1114346"/>
                  <a:gd name="connsiteY22" fmla="*/ 1664945 h 1771546"/>
                  <a:gd name="connsiteX23" fmla="*/ 49428 w 1114346"/>
                  <a:gd name="connsiteY23" fmla="*/ 1500503 h 1771546"/>
                  <a:gd name="connsiteX24" fmla="*/ 4580 w 1114346"/>
                  <a:gd name="connsiteY24" fmla="*/ 1326094 h 1771546"/>
                  <a:gd name="connsiteX25" fmla="*/ 4580 w 1114346"/>
                  <a:gd name="connsiteY25" fmla="*/ 1189059 h 1771546"/>
                  <a:gd name="connsiteX26" fmla="*/ 31988 w 1114346"/>
                  <a:gd name="connsiteY26" fmla="*/ 1027108 h 1771546"/>
                  <a:gd name="connsiteX27" fmla="*/ 64378 w 1114346"/>
                  <a:gd name="connsiteY27" fmla="*/ 932429 h 1771546"/>
                  <a:gd name="connsiteX28" fmla="*/ 129158 w 1114346"/>
                  <a:gd name="connsiteY28" fmla="*/ 857682 h 1771546"/>
                  <a:gd name="connsiteX29" fmla="*/ 191447 w 1114346"/>
                  <a:gd name="connsiteY29" fmla="*/ 825292 h 1771546"/>
                  <a:gd name="connsiteX30" fmla="*/ 291109 w 1114346"/>
                  <a:gd name="connsiteY30" fmla="*/ 817817 h 1771546"/>
                  <a:gd name="connsiteX31" fmla="*/ 413195 w 1114346"/>
                  <a:gd name="connsiteY31" fmla="*/ 890072 h 1771546"/>
                  <a:gd name="connsiteX32" fmla="*/ 497908 w 1114346"/>
                  <a:gd name="connsiteY32" fmla="*/ 1054515 h 1771546"/>
                  <a:gd name="connsiteX33" fmla="*/ 507874 w 1114346"/>
                  <a:gd name="connsiteY33" fmla="*/ 1261314 h 1771546"/>
                  <a:gd name="connsiteX34" fmla="*/ 465518 w 1114346"/>
                  <a:gd name="connsiteY34" fmla="*/ 1393366 h 1771546"/>
                  <a:gd name="connsiteX35" fmla="*/ 388280 w 1114346"/>
                  <a:gd name="connsiteY35" fmla="*/ 1458146 h 1771546"/>
                  <a:gd name="connsiteX36" fmla="*/ 328482 w 1114346"/>
                  <a:gd name="connsiteY36" fmla="*/ 1465621 h 1771546"/>
                  <a:gd name="connsiteX37" fmla="*/ 273668 w 1114346"/>
                  <a:gd name="connsiteY37" fmla="*/ 1448180 h 1771546"/>
                  <a:gd name="connsiteX38" fmla="*/ 226329 w 1114346"/>
                  <a:gd name="connsiteY38" fmla="*/ 1358484 h 1771546"/>
                  <a:gd name="connsiteX0" fmla="*/ 1036534 w 1112961"/>
                  <a:gd name="connsiteY0" fmla="*/ 682523 h 1771546"/>
                  <a:gd name="connsiteX1" fmla="*/ 954554 w 1112961"/>
                  <a:gd name="connsiteY1" fmla="*/ 419949 h 1771546"/>
                  <a:gd name="connsiteX2" fmla="*/ 927266 w 1112961"/>
                  <a:gd name="connsiteY2" fmla="*/ 359492 h 1771546"/>
                  <a:gd name="connsiteX3" fmla="*/ 1112842 w 1112961"/>
                  <a:gd name="connsiteY3" fmla="*/ 274779 h 1771546"/>
                  <a:gd name="connsiteX4" fmla="*/ 952571 w 1112961"/>
                  <a:gd name="connsiteY4" fmla="*/ 129608 h 1771546"/>
                  <a:gd name="connsiteX5" fmla="*/ 774470 w 1112961"/>
                  <a:gd name="connsiteY5" fmla="*/ 112708 h 1771546"/>
                  <a:gd name="connsiteX6" fmla="*/ 734606 w 1112961"/>
                  <a:gd name="connsiteY6" fmla="*/ 45436 h 1771546"/>
                  <a:gd name="connsiteX7" fmla="*/ 687266 w 1112961"/>
                  <a:gd name="connsiteY7" fmla="*/ 8062 h 1771546"/>
                  <a:gd name="connsiteX8" fmla="*/ 627469 w 1112961"/>
                  <a:gd name="connsiteY8" fmla="*/ 588 h 1771546"/>
                  <a:gd name="connsiteX9" fmla="*/ 575146 w 1112961"/>
                  <a:gd name="connsiteY9" fmla="*/ 18029 h 1771546"/>
                  <a:gd name="connsiteX10" fmla="*/ 527807 w 1112961"/>
                  <a:gd name="connsiteY10" fmla="*/ 55402 h 1771546"/>
                  <a:gd name="connsiteX11" fmla="*/ 495416 w 1112961"/>
                  <a:gd name="connsiteY11" fmla="*/ 145098 h 1771546"/>
                  <a:gd name="connsiteX12" fmla="*/ 490433 w 1112961"/>
                  <a:gd name="connsiteY12" fmla="*/ 237285 h 1771546"/>
                  <a:gd name="connsiteX13" fmla="*/ 515349 w 1112961"/>
                  <a:gd name="connsiteY13" fmla="*/ 411694 h 1771546"/>
                  <a:gd name="connsiteX14" fmla="*/ 585112 w 1112961"/>
                  <a:gd name="connsiteY14" fmla="*/ 608527 h 1771546"/>
                  <a:gd name="connsiteX15" fmla="*/ 694741 w 1112961"/>
                  <a:gd name="connsiteY15" fmla="*/ 837750 h 1771546"/>
                  <a:gd name="connsiteX16" fmla="*/ 744572 w 1112961"/>
                  <a:gd name="connsiteY16" fmla="*/ 1022125 h 1771546"/>
                  <a:gd name="connsiteX17" fmla="*/ 754538 w 1112961"/>
                  <a:gd name="connsiteY17" fmla="*/ 1293704 h 1771546"/>
                  <a:gd name="connsiteX18" fmla="*/ 702215 w 1112961"/>
                  <a:gd name="connsiteY18" fmla="*/ 1542859 h 1771546"/>
                  <a:gd name="connsiteX19" fmla="*/ 570163 w 1112961"/>
                  <a:gd name="connsiteY19" fmla="*/ 1714776 h 1771546"/>
                  <a:gd name="connsiteX20" fmla="*/ 425653 w 1112961"/>
                  <a:gd name="connsiteY20" fmla="*/ 1767099 h 1771546"/>
                  <a:gd name="connsiteX21" fmla="*/ 298584 w 1112961"/>
                  <a:gd name="connsiteY21" fmla="*/ 1757133 h 1771546"/>
                  <a:gd name="connsiteX22" fmla="*/ 144107 w 1112961"/>
                  <a:gd name="connsiteY22" fmla="*/ 1664945 h 1771546"/>
                  <a:gd name="connsiteX23" fmla="*/ 49428 w 1112961"/>
                  <a:gd name="connsiteY23" fmla="*/ 1500503 h 1771546"/>
                  <a:gd name="connsiteX24" fmla="*/ 4580 w 1112961"/>
                  <a:gd name="connsiteY24" fmla="*/ 1326094 h 1771546"/>
                  <a:gd name="connsiteX25" fmla="*/ 4580 w 1112961"/>
                  <a:gd name="connsiteY25" fmla="*/ 1189059 h 1771546"/>
                  <a:gd name="connsiteX26" fmla="*/ 31988 w 1112961"/>
                  <a:gd name="connsiteY26" fmla="*/ 1027108 h 1771546"/>
                  <a:gd name="connsiteX27" fmla="*/ 64378 w 1112961"/>
                  <a:gd name="connsiteY27" fmla="*/ 932429 h 1771546"/>
                  <a:gd name="connsiteX28" fmla="*/ 129158 w 1112961"/>
                  <a:gd name="connsiteY28" fmla="*/ 857682 h 1771546"/>
                  <a:gd name="connsiteX29" fmla="*/ 191447 w 1112961"/>
                  <a:gd name="connsiteY29" fmla="*/ 825292 h 1771546"/>
                  <a:gd name="connsiteX30" fmla="*/ 291109 w 1112961"/>
                  <a:gd name="connsiteY30" fmla="*/ 817817 h 1771546"/>
                  <a:gd name="connsiteX31" fmla="*/ 413195 w 1112961"/>
                  <a:gd name="connsiteY31" fmla="*/ 890072 h 1771546"/>
                  <a:gd name="connsiteX32" fmla="*/ 497908 w 1112961"/>
                  <a:gd name="connsiteY32" fmla="*/ 1054515 h 1771546"/>
                  <a:gd name="connsiteX33" fmla="*/ 507874 w 1112961"/>
                  <a:gd name="connsiteY33" fmla="*/ 1261314 h 1771546"/>
                  <a:gd name="connsiteX34" fmla="*/ 465518 w 1112961"/>
                  <a:gd name="connsiteY34" fmla="*/ 1393366 h 1771546"/>
                  <a:gd name="connsiteX35" fmla="*/ 388280 w 1112961"/>
                  <a:gd name="connsiteY35" fmla="*/ 1458146 h 1771546"/>
                  <a:gd name="connsiteX36" fmla="*/ 328482 w 1112961"/>
                  <a:gd name="connsiteY36" fmla="*/ 1465621 h 1771546"/>
                  <a:gd name="connsiteX37" fmla="*/ 273668 w 1112961"/>
                  <a:gd name="connsiteY37" fmla="*/ 1448180 h 1771546"/>
                  <a:gd name="connsiteX38" fmla="*/ 226329 w 1112961"/>
                  <a:gd name="connsiteY38" fmla="*/ 1358484 h 1771546"/>
                  <a:gd name="connsiteX0" fmla="*/ 1036534 w 1112940"/>
                  <a:gd name="connsiteY0" fmla="*/ 714618 h 1803641"/>
                  <a:gd name="connsiteX1" fmla="*/ 954554 w 1112940"/>
                  <a:gd name="connsiteY1" fmla="*/ 452044 h 1803641"/>
                  <a:gd name="connsiteX2" fmla="*/ 927266 w 1112940"/>
                  <a:gd name="connsiteY2" fmla="*/ 391587 h 1803641"/>
                  <a:gd name="connsiteX3" fmla="*/ 1112842 w 1112940"/>
                  <a:gd name="connsiteY3" fmla="*/ 306874 h 1803641"/>
                  <a:gd name="connsiteX4" fmla="*/ 952571 w 1112940"/>
                  <a:gd name="connsiteY4" fmla="*/ 161703 h 1803641"/>
                  <a:gd name="connsiteX5" fmla="*/ 917689 w 1112940"/>
                  <a:gd name="connsiteY5" fmla="*/ 1584 h 1803641"/>
                  <a:gd name="connsiteX6" fmla="*/ 734606 w 1112940"/>
                  <a:gd name="connsiteY6" fmla="*/ 77531 h 1803641"/>
                  <a:gd name="connsiteX7" fmla="*/ 687266 w 1112940"/>
                  <a:gd name="connsiteY7" fmla="*/ 40157 h 1803641"/>
                  <a:gd name="connsiteX8" fmla="*/ 627469 w 1112940"/>
                  <a:gd name="connsiteY8" fmla="*/ 32683 h 1803641"/>
                  <a:gd name="connsiteX9" fmla="*/ 575146 w 1112940"/>
                  <a:gd name="connsiteY9" fmla="*/ 50124 h 1803641"/>
                  <a:gd name="connsiteX10" fmla="*/ 527807 w 1112940"/>
                  <a:gd name="connsiteY10" fmla="*/ 87497 h 1803641"/>
                  <a:gd name="connsiteX11" fmla="*/ 495416 w 1112940"/>
                  <a:gd name="connsiteY11" fmla="*/ 177193 h 1803641"/>
                  <a:gd name="connsiteX12" fmla="*/ 490433 w 1112940"/>
                  <a:gd name="connsiteY12" fmla="*/ 269380 h 1803641"/>
                  <a:gd name="connsiteX13" fmla="*/ 515349 w 1112940"/>
                  <a:gd name="connsiteY13" fmla="*/ 443789 h 1803641"/>
                  <a:gd name="connsiteX14" fmla="*/ 585112 w 1112940"/>
                  <a:gd name="connsiteY14" fmla="*/ 640622 h 1803641"/>
                  <a:gd name="connsiteX15" fmla="*/ 694741 w 1112940"/>
                  <a:gd name="connsiteY15" fmla="*/ 869845 h 1803641"/>
                  <a:gd name="connsiteX16" fmla="*/ 744572 w 1112940"/>
                  <a:gd name="connsiteY16" fmla="*/ 1054220 h 1803641"/>
                  <a:gd name="connsiteX17" fmla="*/ 754538 w 1112940"/>
                  <a:gd name="connsiteY17" fmla="*/ 1325799 h 1803641"/>
                  <a:gd name="connsiteX18" fmla="*/ 702215 w 1112940"/>
                  <a:gd name="connsiteY18" fmla="*/ 1574954 h 1803641"/>
                  <a:gd name="connsiteX19" fmla="*/ 570163 w 1112940"/>
                  <a:gd name="connsiteY19" fmla="*/ 1746871 h 1803641"/>
                  <a:gd name="connsiteX20" fmla="*/ 425653 w 1112940"/>
                  <a:gd name="connsiteY20" fmla="*/ 1799194 h 1803641"/>
                  <a:gd name="connsiteX21" fmla="*/ 298584 w 1112940"/>
                  <a:gd name="connsiteY21" fmla="*/ 1789228 h 1803641"/>
                  <a:gd name="connsiteX22" fmla="*/ 144107 w 1112940"/>
                  <a:gd name="connsiteY22" fmla="*/ 1697040 h 1803641"/>
                  <a:gd name="connsiteX23" fmla="*/ 49428 w 1112940"/>
                  <a:gd name="connsiteY23" fmla="*/ 1532598 h 1803641"/>
                  <a:gd name="connsiteX24" fmla="*/ 4580 w 1112940"/>
                  <a:gd name="connsiteY24" fmla="*/ 1358189 h 1803641"/>
                  <a:gd name="connsiteX25" fmla="*/ 4580 w 1112940"/>
                  <a:gd name="connsiteY25" fmla="*/ 1221154 h 1803641"/>
                  <a:gd name="connsiteX26" fmla="*/ 31988 w 1112940"/>
                  <a:gd name="connsiteY26" fmla="*/ 1059203 h 1803641"/>
                  <a:gd name="connsiteX27" fmla="*/ 64378 w 1112940"/>
                  <a:gd name="connsiteY27" fmla="*/ 964524 h 1803641"/>
                  <a:gd name="connsiteX28" fmla="*/ 129158 w 1112940"/>
                  <a:gd name="connsiteY28" fmla="*/ 889777 h 1803641"/>
                  <a:gd name="connsiteX29" fmla="*/ 191447 w 1112940"/>
                  <a:gd name="connsiteY29" fmla="*/ 857387 h 1803641"/>
                  <a:gd name="connsiteX30" fmla="*/ 291109 w 1112940"/>
                  <a:gd name="connsiteY30" fmla="*/ 849912 h 1803641"/>
                  <a:gd name="connsiteX31" fmla="*/ 413195 w 1112940"/>
                  <a:gd name="connsiteY31" fmla="*/ 922167 h 1803641"/>
                  <a:gd name="connsiteX32" fmla="*/ 497908 w 1112940"/>
                  <a:gd name="connsiteY32" fmla="*/ 1086610 h 1803641"/>
                  <a:gd name="connsiteX33" fmla="*/ 507874 w 1112940"/>
                  <a:gd name="connsiteY33" fmla="*/ 1293409 h 1803641"/>
                  <a:gd name="connsiteX34" fmla="*/ 465518 w 1112940"/>
                  <a:gd name="connsiteY34" fmla="*/ 1425461 h 1803641"/>
                  <a:gd name="connsiteX35" fmla="*/ 388280 w 1112940"/>
                  <a:gd name="connsiteY35" fmla="*/ 1490241 h 1803641"/>
                  <a:gd name="connsiteX36" fmla="*/ 328482 w 1112940"/>
                  <a:gd name="connsiteY36" fmla="*/ 1497716 h 1803641"/>
                  <a:gd name="connsiteX37" fmla="*/ 273668 w 1112940"/>
                  <a:gd name="connsiteY37" fmla="*/ 1480275 h 1803641"/>
                  <a:gd name="connsiteX38" fmla="*/ 226329 w 1112940"/>
                  <a:gd name="connsiteY38" fmla="*/ 1390579 h 1803641"/>
                  <a:gd name="connsiteX0" fmla="*/ 1036534 w 1112940"/>
                  <a:gd name="connsiteY0" fmla="*/ 840010 h 1929033"/>
                  <a:gd name="connsiteX1" fmla="*/ 954554 w 1112940"/>
                  <a:gd name="connsiteY1" fmla="*/ 577436 h 1929033"/>
                  <a:gd name="connsiteX2" fmla="*/ 927266 w 1112940"/>
                  <a:gd name="connsiteY2" fmla="*/ 516979 h 1929033"/>
                  <a:gd name="connsiteX3" fmla="*/ 1112842 w 1112940"/>
                  <a:gd name="connsiteY3" fmla="*/ 432266 h 1929033"/>
                  <a:gd name="connsiteX4" fmla="*/ 952571 w 1112940"/>
                  <a:gd name="connsiteY4" fmla="*/ 287095 h 1929033"/>
                  <a:gd name="connsiteX5" fmla="*/ 917689 w 1112940"/>
                  <a:gd name="connsiteY5" fmla="*/ 126976 h 1929033"/>
                  <a:gd name="connsiteX6" fmla="*/ 734606 w 1112940"/>
                  <a:gd name="connsiteY6" fmla="*/ 202923 h 1929033"/>
                  <a:gd name="connsiteX7" fmla="*/ 731333 w 1112940"/>
                  <a:gd name="connsiteY7" fmla="*/ 296 h 1929033"/>
                  <a:gd name="connsiteX8" fmla="*/ 627469 w 1112940"/>
                  <a:gd name="connsiteY8" fmla="*/ 158075 h 1929033"/>
                  <a:gd name="connsiteX9" fmla="*/ 575146 w 1112940"/>
                  <a:gd name="connsiteY9" fmla="*/ 175516 h 1929033"/>
                  <a:gd name="connsiteX10" fmla="*/ 527807 w 1112940"/>
                  <a:gd name="connsiteY10" fmla="*/ 212889 h 1929033"/>
                  <a:gd name="connsiteX11" fmla="*/ 495416 w 1112940"/>
                  <a:gd name="connsiteY11" fmla="*/ 302585 h 1929033"/>
                  <a:gd name="connsiteX12" fmla="*/ 490433 w 1112940"/>
                  <a:gd name="connsiteY12" fmla="*/ 394772 h 1929033"/>
                  <a:gd name="connsiteX13" fmla="*/ 515349 w 1112940"/>
                  <a:gd name="connsiteY13" fmla="*/ 569181 h 1929033"/>
                  <a:gd name="connsiteX14" fmla="*/ 585112 w 1112940"/>
                  <a:gd name="connsiteY14" fmla="*/ 766014 h 1929033"/>
                  <a:gd name="connsiteX15" fmla="*/ 694741 w 1112940"/>
                  <a:gd name="connsiteY15" fmla="*/ 995237 h 1929033"/>
                  <a:gd name="connsiteX16" fmla="*/ 744572 w 1112940"/>
                  <a:gd name="connsiteY16" fmla="*/ 1179612 h 1929033"/>
                  <a:gd name="connsiteX17" fmla="*/ 754538 w 1112940"/>
                  <a:gd name="connsiteY17" fmla="*/ 1451191 h 1929033"/>
                  <a:gd name="connsiteX18" fmla="*/ 702215 w 1112940"/>
                  <a:gd name="connsiteY18" fmla="*/ 1700346 h 1929033"/>
                  <a:gd name="connsiteX19" fmla="*/ 570163 w 1112940"/>
                  <a:gd name="connsiteY19" fmla="*/ 1872263 h 1929033"/>
                  <a:gd name="connsiteX20" fmla="*/ 425653 w 1112940"/>
                  <a:gd name="connsiteY20" fmla="*/ 1924586 h 1929033"/>
                  <a:gd name="connsiteX21" fmla="*/ 298584 w 1112940"/>
                  <a:gd name="connsiteY21" fmla="*/ 1914620 h 1929033"/>
                  <a:gd name="connsiteX22" fmla="*/ 144107 w 1112940"/>
                  <a:gd name="connsiteY22" fmla="*/ 1822432 h 1929033"/>
                  <a:gd name="connsiteX23" fmla="*/ 49428 w 1112940"/>
                  <a:gd name="connsiteY23" fmla="*/ 1657990 h 1929033"/>
                  <a:gd name="connsiteX24" fmla="*/ 4580 w 1112940"/>
                  <a:gd name="connsiteY24" fmla="*/ 1483581 h 1929033"/>
                  <a:gd name="connsiteX25" fmla="*/ 4580 w 1112940"/>
                  <a:gd name="connsiteY25" fmla="*/ 1346546 h 1929033"/>
                  <a:gd name="connsiteX26" fmla="*/ 31988 w 1112940"/>
                  <a:gd name="connsiteY26" fmla="*/ 1184595 h 1929033"/>
                  <a:gd name="connsiteX27" fmla="*/ 64378 w 1112940"/>
                  <a:gd name="connsiteY27" fmla="*/ 1089916 h 1929033"/>
                  <a:gd name="connsiteX28" fmla="*/ 129158 w 1112940"/>
                  <a:gd name="connsiteY28" fmla="*/ 1015169 h 1929033"/>
                  <a:gd name="connsiteX29" fmla="*/ 191447 w 1112940"/>
                  <a:gd name="connsiteY29" fmla="*/ 982779 h 1929033"/>
                  <a:gd name="connsiteX30" fmla="*/ 291109 w 1112940"/>
                  <a:gd name="connsiteY30" fmla="*/ 975304 h 1929033"/>
                  <a:gd name="connsiteX31" fmla="*/ 413195 w 1112940"/>
                  <a:gd name="connsiteY31" fmla="*/ 1047559 h 1929033"/>
                  <a:gd name="connsiteX32" fmla="*/ 497908 w 1112940"/>
                  <a:gd name="connsiteY32" fmla="*/ 1212002 h 1929033"/>
                  <a:gd name="connsiteX33" fmla="*/ 507874 w 1112940"/>
                  <a:gd name="connsiteY33" fmla="*/ 1418801 h 1929033"/>
                  <a:gd name="connsiteX34" fmla="*/ 465518 w 1112940"/>
                  <a:gd name="connsiteY34" fmla="*/ 1550853 h 1929033"/>
                  <a:gd name="connsiteX35" fmla="*/ 388280 w 1112940"/>
                  <a:gd name="connsiteY35" fmla="*/ 1615633 h 1929033"/>
                  <a:gd name="connsiteX36" fmla="*/ 328482 w 1112940"/>
                  <a:gd name="connsiteY36" fmla="*/ 1623108 h 1929033"/>
                  <a:gd name="connsiteX37" fmla="*/ 273668 w 1112940"/>
                  <a:gd name="connsiteY37" fmla="*/ 1605667 h 1929033"/>
                  <a:gd name="connsiteX38" fmla="*/ 226329 w 1112940"/>
                  <a:gd name="connsiteY38" fmla="*/ 1515971 h 1929033"/>
                  <a:gd name="connsiteX0" fmla="*/ 1036534 w 1112940"/>
                  <a:gd name="connsiteY0" fmla="*/ 906796 h 1995819"/>
                  <a:gd name="connsiteX1" fmla="*/ 954554 w 1112940"/>
                  <a:gd name="connsiteY1" fmla="*/ 644222 h 1995819"/>
                  <a:gd name="connsiteX2" fmla="*/ 927266 w 1112940"/>
                  <a:gd name="connsiteY2" fmla="*/ 583765 h 1995819"/>
                  <a:gd name="connsiteX3" fmla="*/ 1112842 w 1112940"/>
                  <a:gd name="connsiteY3" fmla="*/ 499052 h 1995819"/>
                  <a:gd name="connsiteX4" fmla="*/ 952571 w 1112940"/>
                  <a:gd name="connsiteY4" fmla="*/ 353881 h 1995819"/>
                  <a:gd name="connsiteX5" fmla="*/ 917689 w 1112940"/>
                  <a:gd name="connsiteY5" fmla="*/ 193762 h 1995819"/>
                  <a:gd name="connsiteX6" fmla="*/ 888842 w 1112940"/>
                  <a:gd name="connsiteY6" fmla="*/ 5304 h 1995819"/>
                  <a:gd name="connsiteX7" fmla="*/ 731333 w 1112940"/>
                  <a:gd name="connsiteY7" fmla="*/ 67082 h 1995819"/>
                  <a:gd name="connsiteX8" fmla="*/ 627469 w 1112940"/>
                  <a:gd name="connsiteY8" fmla="*/ 224861 h 1995819"/>
                  <a:gd name="connsiteX9" fmla="*/ 575146 w 1112940"/>
                  <a:gd name="connsiteY9" fmla="*/ 242302 h 1995819"/>
                  <a:gd name="connsiteX10" fmla="*/ 527807 w 1112940"/>
                  <a:gd name="connsiteY10" fmla="*/ 279675 h 1995819"/>
                  <a:gd name="connsiteX11" fmla="*/ 495416 w 1112940"/>
                  <a:gd name="connsiteY11" fmla="*/ 369371 h 1995819"/>
                  <a:gd name="connsiteX12" fmla="*/ 490433 w 1112940"/>
                  <a:gd name="connsiteY12" fmla="*/ 461558 h 1995819"/>
                  <a:gd name="connsiteX13" fmla="*/ 515349 w 1112940"/>
                  <a:gd name="connsiteY13" fmla="*/ 635967 h 1995819"/>
                  <a:gd name="connsiteX14" fmla="*/ 585112 w 1112940"/>
                  <a:gd name="connsiteY14" fmla="*/ 832800 h 1995819"/>
                  <a:gd name="connsiteX15" fmla="*/ 694741 w 1112940"/>
                  <a:gd name="connsiteY15" fmla="*/ 1062023 h 1995819"/>
                  <a:gd name="connsiteX16" fmla="*/ 744572 w 1112940"/>
                  <a:gd name="connsiteY16" fmla="*/ 1246398 h 1995819"/>
                  <a:gd name="connsiteX17" fmla="*/ 754538 w 1112940"/>
                  <a:gd name="connsiteY17" fmla="*/ 1517977 h 1995819"/>
                  <a:gd name="connsiteX18" fmla="*/ 702215 w 1112940"/>
                  <a:gd name="connsiteY18" fmla="*/ 1767132 h 1995819"/>
                  <a:gd name="connsiteX19" fmla="*/ 570163 w 1112940"/>
                  <a:gd name="connsiteY19" fmla="*/ 1939049 h 1995819"/>
                  <a:gd name="connsiteX20" fmla="*/ 425653 w 1112940"/>
                  <a:gd name="connsiteY20" fmla="*/ 1991372 h 1995819"/>
                  <a:gd name="connsiteX21" fmla="*/ 298584 w 1112940"/>
                  <a:gd name="connsiteY21" fmla="*/ 1981406 h 1995819"/>
                  <a:gd name="connsiteX22" fmla="*/ 144107 w 1112940"/>
                  <a:gd name="connsiteY22" fmla="*/ 1889218 h 1995819"/>
                  <a:gd name="connsiteX23" fmla="*/ 49428 w 1112940"/>
                  <a:gd name="connsiteY23" fmla="*/ 1724776 h 1995819"/>
                  <a:gd name="connsiteX24" fmla="*/ 4580 w 1112940"/>
                  <a:gd name="connsiteY24" fmla="*/ 1550367 h 1995819"/>
                  <a:gd name="connsiteX25" fmla="*/ 4580 w 1112940"/>
                  <a:gd name="connsiteY25" fmla="*/ 1413332 h 1995819"/>
                  <a:gd name="connsiteX26" fmla="*/ 31988 w 1112940"/>
                  <a:gd name="connsiteY26" fmla="*/ 1251381 h 1995819"/>
                  <a:gd name="connsiteX27" fmla="*/ 64378 w 1112940"/>
                  <a:gd name="connsiteY27" fmla="*/ 1156702 h 1995819"/>
                  <a:gd name="connsiteX28" fmla="*/ 129158 w 1112940"/>
                  <a:gd name="connsiteY28" fmla="*/ 1081955 h 1995819"/>
                  <a:gd name="connsiteX29" fmla="*/ 191447 w 1112940"/>
                  <a:gd name="connsiteY29" fmla="*/ 1049565 h 1995819"/>
                  <a:gd name="connsiteX30" fmla="*/ 291109 w 1112940"/>
                  <a:gd name="connsiteY30" fmla="*/ 1042090 h 1995819"/>
                  <a:gd name="connsiteX31" fmla="*/ 413195 w 1112940"/>
                  <a:gd name="connsiteY31" fmla="*/ 1114345 h 1995819"/>
                  <a:gd name="connsiteX32" fmla="*/ 497908 w 1112940"/>
                  <a:gd name="connsiteY32" fmla="*/ 1278788 h 1995819"/>
                  <a:gd name="connsiteX33" fmla="*/ 507874 w 1112940"/>
                  <a:gd name="connsiteY33" fmla="*/ 1485587 h 1995819"/>
                  <a:gd name="connsiteX34" fmla="*/ 465518 w 1112940"/>
                  <a:gd name="connsiteY34" fmla="*/ 1617639 h 1995819"/>
                  <a:gd name="connsiteX35" fmla="*/ 388280 w 1112940"/>
                  <a:gd name="connsiteY35" fmla="*/ 1682419 h 1995819"/>
                  <a:gd name="connsiteX36" fmla="*/ 328482 w 1112940"/>
                  <a:gd name="connsiteY36" fmla="*/ 1689894 h 1995819"/>
                  <a:gd name="connsiteX37" fmla="*/ 273668 w 1112940"/>
                  <a:gd name="connsiteY37" fmla="*/ 1672453 h 1995819"/>
                  <a:gd name="connsiteX38" fmla="*/ 226329 w 1112940"/>
                  <a:gd name="connsiteY38" fmla="*/ 1582757 h 1995819"/>
                  <a:gd name="connsiteX0" fmla="*/ 1036534 w 1112940"/>
                  <a:gd name="connsiteY0" fmla="*/ 905060 h 1994083"/>
                  <a:gd name="connsiteX1" fmla="*/ 954554 w 1112940"/>
                  <a:gd name="connsiteY1" fmla="*/ 642486 h 1994083"/>
                  <a:gd name="connsiteX2" fmla="*/ 927266 w 1112940"/>
                  <a:gd name="connsiteY2" fmla="*/ 582029 h 1994083"/>
                  <a:gd name="connsiteX3" fmla="*/ 1112842 w 1112940"/>
                  <a:gd name="connsiteY3" fmla="*/ 497316 h 1994083"/>
                  <a:gd name="connsiteX4" fmla="*/ 952571 w 1112940"/>
                  <a:gd name="connsiteY4" fmla="*/ 352145 h 1994083"/>
                  <a:gd name="connsiteX5" fmla="*/ 917689 w 1112940"/>
                  <a:gd name="connsiteY5" fmla="*/ 192026 h 1994083"/>
                  <a:gd name="connsiteX6" fmla="*/ 888842 w 1112940"/>
                  <a:gd name="connsiteY6" fmla="*/ 3568 h 1994083"/>
                  <a:gd name="connsiteX7" fmla="*/ 731333 w 1112940"/>
                  <a:gd name="connsiteY7" fmla="*/ 65346 h 1994083"/>
                  <a:gd name="connsiteX8" fmla="*/ 550351 w 1112940"/>
                  <a:gd name="connsiteY8" fmla="*/ 24822 h 1994083"/>
                  <a:gd name="connsiteX9" fmla="*/ 575146 w 1112940"/>
                  <a:gd name="connsiteY9" fmla="*/ 240566 h 1994083"/>
                  <a:gd name="connsiteX10" fmla="*/ 527807 w 1112940"/>
                  <a:gd name="connsiteY10" fmla="*/ 277939 h 1994083"/>
                  <a:gd name="connsiteX11" fmla="*/ 495416 w 1112940"/>
                  <a:gd name="connsiteY11" fmla="*/ 367635 h 1994083"/>
                  <a:gd name="connsiteX12" fmla="*/ 490433 w 1112940"/>
                  <a:gd name="connsiteY12" fmla="*/ 459822 h 1994083"/>
                  <a:gd name="connsiteX13" fmla="*/ 515349 w 1112940"/>
                  <a:gd name="connsiteY13" fmla="*/ 634231 h 1994083"/>
                  <a:gd name="connsiteX14" fmla="*/ 585112 w 1112940"/>
                  <a:gd name="connsiteY14" fmla="*/ 831064 h 1994083"/>
                  <a:gd name="connsiteX15" fmla="*/ 694741 w 1112940"/>
                  <a:gd name="connsiteY15" fmla="*/ 1060287 h 1994083"/>
                  <a:gd name="connsiteX16" fmla="*/ 744572 w 1112940"/>
                  <a:gd name="connsiteY16" fmla="*/ 1244662 h 1994083"/>
                  <a:gd name="connsiteX17" fmla="*/ 754538 w 1112940"/>
                  <a:gd name="connsiteY17" fmla="*/ 1516241 h 1994083"/>
                  <a:gd name="connsiteX18" fmla="*/ 702215 w 1112940"/>
                  <a:gd name="connsiteY18" fmla="*/ 1765396 h 1994083"/>
                  <a:gd name="connsiteX19" fmla="*/ 570163 w 1112940"/>
                  <a:gd name="connsiteY19" fmla="*/ 1937313 h 1994083"/>
                  <a:gd name="connsiteX20" fmla="*/ 425653 w 1112940"/>
                  <a:gd name="connsiteY20" fmla="*/ 1989636 h 1994083"/>
                  <a:gd name="connsiteX21" fmla="*/ 298584 w 1112940"/>
                  <a:gd name="connsiteY21" fmla="*/ 1979670 h 1994083"/>
                  <a:gd name="connsiteX22" fmla="*/ 144107 w 1112940"/>
                  <a:gd name="connsiteY22" fmla="*/ 1887482 h 1994083"/>
                  <a:gd name="connsiteX23" fmla="*/ 49428 w 1112940"/>
                  <a:gd name="connsiteY23" fmla="*/ 1723040 h 1994083"/>
                  <a:gd name="connsiteX24" fmla="*/ 4580 w 1112940"/>
                  <a:gd name="connsiteY24" fmla="*/ 1548631 h 1994083"/>
                  <a:gd name="connsiteX25" fmla="*/ 4580 w 1112940"/>
                  <a:gd name="connsiteY25" fmla="*/ 1411596 h 1994083"/>
                  <a:gd name="connsiteX26" fmla="*/ 31988 w 1112940"/>
                  <a:gd name="connsiteY26" fmla="*/ 1249645 h 1994083"/>
                  <a:gd name="connsiteX27" fmla="*/ 64378 w 1112940"/>
                  <a:gd name="connsiteY27" fmla="*/ 1154966 h 1994083"/>
                  <a:gd name="connsiteX28" fmla="*/ 129158 w 1112940"/>
                  <a:gd name="connsiteY28" fmla="*/ 1080219 h 1994083"/>
                  <a:gd name="connsiteX29" fmla="*/ 191447 w 1112940"/>
                  <a:gd name="connsiteY29" fmla="*/ 1047829 h 1994083"/>
                  <a:gd name="connsiteX30" fmla="*/ 291109 w 1112940"/>
                  <a:gd name="connsiteY30" fmla="*/ 1040354 h 1994083"/>
                  <a:gd name="connsiteX31" fmla="*/ 413195 w 1112940"/>
                  <a:gd name="connsiteY31" fmla="*/ 1112609 h 1994083"/>
                  <a:gd name="connsiteX32" fmla="*/ 497908 w 1112940"/>
                  <a:gd name="connsiteY32" fmla="*/ 1277052 h 1994083"/>
                  <a:gd name="connsiteX33" fmla="*/ 507874 w 1112940"/>
                  <a:gd name="connsiteY33" fmla="*/ 1483851 h 1994083"/>
                  <a:gd name="connsiteX34" fmla="*/ 465518 w 1112940"/>
                  <a:gd name="connsiteY34" fmla="*/ 1615903 h 1994083"/>
                  <a:gd name="connsiteX35" fmla="*/ 388280 w 1112940"/>
                  <a:gd name="connsiteY35" fmla="*/ 1680683 h 1994083"/>
                  <a:gd name="connsiteX36" fmla="*/ 328482 w 1112940"/>
                  <a:gd name="connsiteY36" fmla="*/ 1688158 h 1994083"/>
                  <a:gd name="connsiteX37" fmla="*/ 273668 w 1112940"/>
                  <a:gd name="connsiteY37" fmla="*/ 1670717 h 1994083"/>
                  <a:gd name="connsiteX38" fmla="*/ 226329 w 1112940"/>
                  <a:gd name="connsiteY38" fmla="*/ 1581021 h 1994083"/>
                  <a:gd name="connsiteX0" fmla="*/ 1036534 w 1112940"/>
                  <a:gd name="connsiteY0" fmla="*/ 890161 h 1979184"/>
                  <a:gd name="connsiteX1" fmla="*/ 954554 w 1112940"/>
                  <a:gd name="connsiteY1" fmla="*/ 627587 h 1979184"/>
                  <a:gd name="connsiteX2" fmla="*/ 927266 w 1112940"/>
                  <a:gd name="connsiteY2" fmla="*/ 567130 h 1979184"/>
                  <a:gd name="connsiteX3" fmla="*/ 1112842 w 1112940"/>
                  <a:gd name="connsiteY3" fmla="*/ 482417 h 1979184"/>
                  <a:gd name="connsiteX4" fmla="*/ 952571 w 1112940"/>
                  <a:gd name="connsiteY4" fmla="*/ 337246 h 1979184"/>
                  <a:gd name="connsiteX5" fmla="*/ 917689 w 1112940"/>
                  <a:gd name="connsiteY5" fmla="*/ 177127 h 1979184"/>
                  <a:gd name="connsiteX6" fmla="*/ 731333 w 1112940"/>
                  <a:gd name="connsiteY6" fmla="*/ 50447 h 1979184"/>
                  <a:gd name="connsiteX7" fmla="*/ 550351 w 1112940"/>
                  <a:gd name="connsiteY7" fmla="*/ 9923 h 1979184"/>
                  <a:gd name="connsiteX8" fmla="*/ 575146 w 1112940"/>
                  <a:gd name="connsiteY8" fmla="*/ 225667 h 1979184"/>
                  <a:gd name="connsiteX9" fmla="*/ 527807 w 1112940"/>
                  <a:gd name="connsiteY9" fmla="*/ 263040 h 1979184"/>
                  <a:gd name="connsiteX10" fmla="*/ 495416 w 1112940"/>
                  <a:gd name="connsiteY10" fmla="*/ 352736 h 1979184"/>
                  <a:gd name="connsiteX11" fmla="*/ 490433 w 1112940"/>
                  <a:gd name="connsiteY11" fmla="*/ 444923 h 1979184"/>
                  <a:gd name="connsiteX12" fmla="*/ 515349 w 1112940"/>
                  <a:gd name="connsiteY12" fmla="*/ 619332 h 1979184"/>
                  <a:gd name="connsiteX13" fmla="*/ 585112 w 1112940"/>
                  <a:gd name="connsiteY13" fmla="*/ 816165 h 1979184"/>
                  <a:gd name="connsiteX14" fmla="*/ 694741 w 1112940"/>
                  <a:gd name="connsiteY14" fmla="*/ 1045388 h 1979184"/>
                  <a:gd name="connsiteX15" fmla="*/ 744572 w 1112940"/>
                  <a:gd name="connsiteY15" fmla="*/ 1229763 h 1979184"/>
                  <a:gd name="connsiteX16" fmla="*/ 754538 w 1112940"/>
                  <a:gd name="connsiteY16" fmla="*/ 1501342 h 1979184"/>
                  <a:gd name="connsiteX17" fmla="*/ 702215 w 1112940"/>
                  <a:gd name="connsiteY17" fmla="*/ 1750497 h 1979184"/>
                  <a:gd name="connsiteX18" fmla="*/ 570163 w 1112940"/>
                  <a:gd name="connsiteY18" fmla="*/ 1922414 h 1979184"/>
                  <a:gd name="connsiteX19" fmla="*/ 425653 w 1112940"/>
                  <a:gd name="connsiteY19" fmla="*/ 1974737 h 1979184"/>
                  <a:gd name="connsiteX20" fmla="*/ 298584 w 1112940"/>
                  <a:gd name="connsiteY20" fmla="*/ 1964771 h 1979184"/>
                  <a:gd name="connsiteX21" fmla="*/ 144107 w 1112940"/>
                  <a:gd name="connsiteY21" fmla="*/ 1872583 h 1979184"/>
                  <a:gd name="connsiteX22" fmla="*/ 49428 w 1112940"/>
                  <a:gd name="connsiteY22" fmla="*/ 1708141 h 1979184"/>
                  <a:gd name="connsiteX23" fmla="*/ 4580 w 1112940"/>
                  <a:gd name="connsiteY23" fmla="*/ 1533732 h 1979184"/>
                  <a:gd name="connsiteX24" fmla="*/ 4580 w 1112940"/>
                  <a:gd name="connsiteY24" fmla="*/ 1396697 h 1979184"/>
                  <a:gd name="connsiteX25" fmla="*/ 31988 w 1112940"/>
                  <a:gd name="connsiteY25" fmla="*/ 1234746 h 1979184"/>
                  <a:gd name="connsiteX26" fmla="*/ 64378 w 1112940"/>
                  <a:gd name="connsiteY26" fmla="*/ 1140067 h 1979184"/>
                  <a:gd name="connsiteX27" fmla="*/ 129158 w 1112940"/>
                  <a:gd name="connsiteY27" fmla="*/ 1065320 h 1979184"/>
                  <a:gd name="connsiteX28" fmla="*/ 191447 w 1112940"/>
                  <a:gd name="connsiteY28" fmla="*/ 1032930 h 1979184"/>
                  <a:gd name="connsiteX29" fmla="*/ 291109 w 1112940"/>
                  <a:gd name="connsiteY29" fmla="*/ 1025455 h 1979184"/>
                  <a:gd name="connsiteX30" fmla="*/ 413195 w 1112940"/>
                  <a:gd name="connsiteY30" fmla="*/ 1097710 h 1979184"/>
                  <a:gd name="connsiteX31" fmla="*/ 497908 w 1112940"/>
                  <a:gd name="connsiteY31" fmla="*/ 1262153 h 1979184"/>
                  <a:gd name="connsiteX32" fmla="*/ 507874 w 1112940"/>
                  <a:gd name="connsiteY32" fmla="*/ 1468952 h 1979184"/>
                  <a:gd name="connsiteX33" fmla="*/ 465518 w 1112940"/>
                  <a:gd name="connsiteY33" fmla="*/ 1601004 h 1979184"/>
                  <a:gd name="connsiteX34" fmla="*/ 388280 w 1112940"/>
                  <a:gd name="connsiteY34" fmla="*/ 1665784 h 1979184"/>
                  <a:gd name="connsiteX35" fmla="*/ 328482 w 1112940"/>
                  <a:gd name="connsiteY35" fmla="*/ 1673259 h 1979184"/>
                  <a:gd name="connsiteX36" fmla="*/ 273668 w 1112940"/>
                  <a:gd name="connsiteY36" fmla="*/ 1655818 h 1979184"/>
                  <a:gd name="connsiteX37" fmla="*/ 226329 w 1112940"/>
                  <a:gd name="connsiteY37" fmla="*/ 1566122 h 1979184"/>
                  <a:gd name="connsiteX0" fmla="*/ 1036534 w 1112940"/>
                  <a:gd name="connsiteY0" fmla="*/ 880626 h 1969649"/>
                  <a:gd name="connsiteX1" fmla="*/ 954554 w 1112940"/>
                  <a:gd name="connsiteY1" fmla="*/ 618052 h 1969649"/>
                  <a:gd name="connsiteX2" fmla="*/ 927266 w 1112940"/>
                  <a:gd name="connsiteY2" fmla="*/ 557595 h 1969649"/>
                  <a:gd name="connsiteX3" fmla="*/ 1112842 w 1112940"/>
                  <a:gd name="connsiteY3" fmla="*/ 472882 h 1969649"/>
                  <a:gd name="connsiteX4" fmla="*/ 952571 w 1112940"/>
                  <a:gd name="connsiteY4" fmla="*/ 327711 h 1969649"/>
                  <a:gd name="connsiteX5" fmla="*/ 917689 w 1112940"/>
                  <a:gd name="connsiteY5" fmla="*/ 167592 h 1969649"/>
                  <a:gd name="connsiteX6" fmla="*/ 550351 w 1112940"/>
                  <a:gd name="connsiteY6" fmla="*/ 388 h 1969649"/>
                  <a:gd name="connsiteX7" fmla="*/ 575146 w 1112940"/>
                  <a:gd name="connsiteY7" fmla="*/ 216132 h 1969649"/>
                  <a:gd name="connsiteX8" fmla="*/ 527807 w 1112940"/>
                  <a:gd name="connsiteY8" fmla="*/ 253505 h 1969649"/>
                  <a:gd name="connsiteX9" fmla="*/ 495416 w 1112940"/>
                  <a:gd name="connsiteY9" fmla="*/ 343201 h 1969649"/>
                  <a:gd name="connsiteX10" fmla="*/ 490433 w 1112940"/>
                  <a:gd name="connsiteY10" fmla="*/ 435388 h 1969649"/>
                  <a:gd name="connsiteX11" fmla="*/ 515349 w 1112940"/>
                  <a:gd name="connsiteY11" fmla="*/ 609797 h 1969649"/>
                  <a:gd name="connsiteX12" fmla="*/ 585112 w 1112940"/>
                  <a:gd name="connsiteY12" fmla="*/ 806630 h 1969649"/>
                  <a:gd name="connsiteX13" fmla="*/ 694741 w 1112940"/>
                  <a:gd name="connsiteY13" fmla="*/ 1035853 h 1969649"/>
                  <a:gd name="connsiteX14" fmla="*/ 744572 w 1112940"/>
                  <a:gd name="connsiteY14" fmla="*/ 1220228 h 1969649"/>
                  <a:gd name="connsiteX15" fmla="*/ 754538 w 1112940"/>
                  <a:gd name="connsiteY15" fmla="*/ 1491807 h 1969649"/>
                  <a:gd name="connsiteX16" fmla="*/ 702215 w 1112940"/>
                  <a:gd name="connsiteY16" fmla="*/ 1740962 h 1969649"/>
                  <a:gd name="connsiteX17" fmla="*/ 570163 w 1112940"/>
                  <a:gd name="connsiteY17" fmla="*/ 1912879 h 1969649"/>
                  <a:gd name="connsiteX18" fmla="*/ 425653 w 1112940"/>
                  <a:gd name="connsiteY18" fmla="*/ 1965202 h 1969649"/>
                  <a:gd name="connsiteX19" fmla="*/ 298584 w 1112940"/>
                  <a:gd name="connsiteY19" fmla="*/ 1955236 h 1969649"/>
                  <a:gd name="connsiteX20" fmla="*/ 144107 w 1112940"/>
                  <a:gd name="connsiteY20" fmla="*/ 1863048 h 1969649"/>
                  <a:gd name="connsiteX21" fmla="*/ 49428 w 1112940"/>
                  <a:gd name="connsiteY21" fmla="*/ 1698606 h 1969649"/>
                  <a:gd name="connsiteX22" fmla="*/ 4580 w 1112940"/>
                  <a:gd name="connsiteY22" fmla="*/ 1524197 h 1969649"/>
                  <a:gd name="connsiteX23" fmla="*/ 4580 w 1112940"/>
                  <a:gd name="connsiteY23" fmla="*/ 1387162 h 1969649"/>
                  <a:gd name="connsiteX24" fmla="*/ 31988 w 1112940"/>
                  <a:gd name="connsiteY24" fmla="*/ 1225211 h 1969649"/>
                  <a:gd name="connsiteX25" fmla="*/ 64378 w 1112940"/>
                  <a:gd name="connsiteY25" fmla="*/ 1130532 h 1969649"/>
                  <a:gd name="connsiteX26" fmla="*/ 129158 w 1112940"/>
                  <a:gd name="connsiteY26" fmla="*/ 1055785 h 1969649"/>
                  <a:gd name="connsiteX27" fmla="*/ 191447 w 1112940"/>
                  <a:gd name="connsiteY27" fmla="*/ 1023395 h 1969649"/>
                  <a:gd name="connsiteX28" fmla="*/ 291109 w 1112940"/>
                  <a:gd name="connsiteY28" fmla="*/ 1015920 h 1969649"/>
                  <a:gd name="connsiteX29" fmla="*/ 413195 w 1112940"/>
                  <a:gd name="connsiteY29" fmla="*/ 1088175 h 1969649"/>
                  <a:gd name="connsiteX30" fmla="*/ 497908 w 1112940"/>
                  <a:gd name="connsiteY30" fmla="*/ 1252618 h 1969649"/>
                  <a:gd name="connsiteX31" fmla="*/ 507874 w 1112940"/>
                  <a:gd name="connsiteY31" fmla="*/ 1459417 h 1969649"/>
                  <a:gd name="connsiteX32" fmla="*/ 465518 w 1112940"/>
                  <a:gd name="connsiteY32" fmla="*/ 1591469 h 1969649"/>
                  <a:gd name="connsiteX33" fmla="*/ 388280 w 1112940"/>
                  <a:gd name="connsiteY33" fmla="*/ 1656249 h 1969649"/>
                  <a:gd name="connsiteX34" fmla="*/ 328482 w 1112940"/>
                  <a:gd name="connsiteY34" fmla="*/ 1663724 h 1969649"/>
                  <a:gd name="connsiteX35" fmla="*/ 273668 w 1112940"/>
                  <a:gd name="connsiteY35" fmla="*/ 1646283 h 1969649"/>
                  <a:gd name="connsiteX36" fmla="*/ 226329 w 1112940"/>
                  <a:gd name="connsiteY36" fmla="*/ 1556587 h 1969649"/>
                  <a:gd name="connsiteX0" fmla="*/ 1036534 w 1113021"/>
                  <a:gd name="connsiteY0" fmla="*/ 881501 h 1970524"/>
                  <a:gd name="connsiteX1" fmla="*/ 954554 w 1113021"/>
                  <a:gd name="connsiteY1" fmla="*/ 618927 h 1970524"/>
                  <a:gd name="connsiteX2" fmla="*/ 927266 w 1113021"/>
                  <a:gd name="connsiteY2" fmla="*/ 558470 h 1970524"/>
                  <a:gd name="connsiteX3" fmla="*/ 1112842 w 1113021"/>
                  <a:gd name="connsiteY3" fmla="*/ 473757 h 1970524"/>
                  <a:gd name="connsiteX4" fmla="*/ 952571 w 1113021"/>
                  <a:gd name="connsiteY4" fmla="*/ 328586 h 1970524"/>
                  <a:gd name="connsiteX5" fmla="*/ 550351 w 1113021"/>
                  <a:gd name="connsiteY5" fmla="*/ 1263 h 1970524"/>
                  <a:gd name="connsiteX6" fmla="*/ 575146 w 1113021"/>
                  <a:gd name="connsiteY6" fmla="*/ 217007 h 1970524"/>
                  <a:gd name="connsiteX7" fmla="*/ 527807 w 1113021"/>
                  <a:gd name="connsiteY7" fmla="*/ 254380 h 1970524"/>
                  <a:gd name="connsiteX8" fmla="*/ 495416 w 1113021"/>
                  <a:gd name="connsiteY8" fmla="*/ 344076 h 1970524"/>
                  <a:gd name="connsiteX9" fmla="*/ 490433 w 1113021"/>
                  <a:gd name="connsiteY9" fmla="*/ 436263 h 1970524"/>
                  <a:gd name="connsiteX10" fmla="*/ 515349 w 1113021"/>
                  <a:gd name="connsiteY10" fmla="*/ 610672 h 1970524"/>
                  <a:gd name="connsiteX11" fmla="*/ 585112 w 1113021"/>
                  <a:gd name="connsiteY11" fmla="*/ 807505 h 1970524"/>
                  <a:gd name="connsiteX12" fmla="*/ 694741 w 1113021"/>
                  <a:gd name="connsiteY12" fmla="*/ 1036728 h 1970524"/>
                  <a:gd name="connsiteX13" fmla="*/ 744572 w 1113021"/>
                  <a:gd name="connsiteY13" fmla="*/ 1221103 h 1970524"/>
                  <a:gd name="connsiteX14" fmla="*/ 754538 w 1113021"/>
                  <a:gd name="connsiteY14" fmla="*/ 1492682 h 1970524"/>
                  <a:gd name="connsiteX15" fmla="*/ 702215 w 1113021"/>
                  <a:gd name="connsiteY15" fmla="*/ 1741837 h 1970524"/>
                  <a:gd name="connsiteX16" fmla="*/ 570163 w 1113021"/>
                  <a:gd name="connsiteY16" fmla="*/ 1913754 h 1970524"/>
                  <a:gd name="connsiteX17" fmla="*/ 425653 w 1113021"/>
                  <a:gd name="connsiteY17" fmla="*/ 1966077 h 1970524"/>
                  <a:gd name="connsiteX18" fmla="*/ 298584 w 1113021"/>
                  <a:gd name="connsiteY18" fmla="*/ 1956111 h 1970524"/>
                  <a:gd name="connsiteX19" fmla="*/ 144107 w 1113021"/>
                  <a:gd name="connsiteY19" fmla="*/ 1863923 h 1970524"/>
                  <a:gd name="connsiteX20" fmla="*/ 49428 w 1113021"/>
                  <a:gd name="connsiteY20" fmla="*/ 1699481 h 1970524"/>
                  <a:gd name="connsiteX21" fmla="*/ 4580 w 1113021"/>
                  <a:gd name="connsiteY21" fmla="*/ 1525072 h 1970524"/>
                  <a:gd name="connsiteX22" fmla="*/ 4580 w 1113021"/>
                  <a:gd name="connsiteY22" fmla="*/ 1388037 h 1970524"/>
                  <a:gd name="connsiteX23" fmla="*/ 31988 w 1113021"/>
                  <a:gd name="connsiteY23" fmla="*/ 1226086 h 1970524"/>
                  <a:gd name="connsiteX24" fmla="*/ 64378 w 1113021"/>
                  <a:gd name="connsiteY24" fmla="*/ 1131407 h 1970524"/>
                  <a:gd name="connsiteX25" fmla="*/ 129158 w 1113021"/>
                  <a:gd name="connsiteY25" fmla="*/ 1056660 h 1970524"/>
                  <a:gd name="connsiteX26" fmla="*/ 191447 w 1113021"/>
                  <a:gd name="connsiteY26" fmla="*/ 1024270 h 1970524"/>
                  <a:gd name="connsiteX27" fmla="*/ 291109 w 1113021"/>
                  <a:gd name="connsiteY27" fmla="*/ 1016795 h 1970524"/>
                  <a:gd name="connsiteX28" fmla="*/ 413195 w 1113021"/>
                  <a:gd name="connsiteY28" fmla="*/ 1089050 h 1970524"/>
                  <a:gd name="connsiteX29" fmla="*/ 497908 w 1113021"/>
                  <a:gd name="connsiteY29" fmla="*/ 1253493 h 1970524"/>
                  <a:gd name="connsiteX30" fmla="*/ 507874 w 1113021"/>
                  <a:gd name="connsiteY30" fmla="*/ 1460292 h 1970524"/>
                  <a:gd name="connsiteX31" fmla="*/ 465518 w 1113021"/>
                  <a:gd name="connsiteY31" fmla="*/ 1592344 h 1970524"/>
                  <a:gd name="connsiteX32" fmla="*/ 388280 w 1113021"/>
                  <a:gd name="connsiteY32" fmla="*/ 1657124 h 1970524"/>
                  <a:gd name="connsiteX33" fmla="*/ 328482 w 1113021"/>
                  <a:gd name="connsiteY33" fmla="*/ 1664599 h 1970524"/>
                  <a:gd name="connsiteX34" fmla="*/ 273668 w 1113021"/>
                  <a:gd name="connsiteY34" fmla="*/ 1647158 h 1970524"/>
                  <a:gd name="connsiteX35" fmla="*/ 226329 w 1113021"/>
                  <a:gd name="connsiteY35" fmla="*/ 1557462 h 1970524"/>
                  <a:gd name="connsiteX0" fmla="*/ 1036534 w 1113021"/>
                  <a:gd name="connsiteY0" fmla="*/ 881501 h 1970524"/>
                  <a:gd name="connsiteX1" fmla="*/ 927266 w 1113021"/>
                  <a:gd name="connsiteY1" fmla="*/ 558470 h 1970524"/>
                  <a:gd name="connsiteX2" fmla="*/ 1112842 w 1113021"/>
                  <a:gd name="connsiteY2" fmla="*/ 473757 h 1970524"/>
                  <a:gd name="connsiteX3" fmla="*/ 952571 w 1113021"/>
                  <a:gd name="connsiteY3" fmla="*/ 328586 h 1970524"/>
                  <a:gd name="connsiteX4" fmla="*/ 550351 w 1113021"/>
                  <a:gd name="connsiteY4" fmla="*/ 1263 h 1970524"/>
                  <a:gd name="connsiteX5" fmla="*/ 575146 w 1113021"/>
                  <a:gd name="connsiteY5" fmla="*/ 217007 h 1970524"/>
                  <a:gd name="connsiteX6" fmla="*/ 527807 w 1113021"/>
                  <a:gd name="connsiteY6" fmla="*/ 254380 h 1970524"/>
                  <a:gd name="connsiteX7" fmla="*/ 495416 w 1113021"/>
                  <a:gd name="connsiteY7" fmla="*/ 344076 h 1970524"/>
                  <a:gd name="connsiteX8" fmla="*/ 490433 w 1113021"/>
                  <a:gd name="connsiteY8" fmla="*/ 436263 h 1970524"/>
                  <a:gd name="connsiteX9" fmla="*/ 515349 w 1113021"/>
                  <a:gd name="connsiteY9" fmla="*/ 610672 h 1970524"/>
                  <a:gd name="connsiteX10" fmla="*/ 585112 w 1113021"/>
                  <a:gd name="connsiteY10" fmla="*/ 807505 h 1970524"/>
                  <a:gd name="connsiteX11" fmla="*/ 694741 w 1113021"/>
                  <a:gd name="connsiteY11" fmla="*/ 1036728 h 1970524"/>
                  <a:gd name="connsiteX12" fmla="*/ 744572 w 1113021"/>
                  <a:gd name="connsiteY12" fmla="*/ 1221103 h 1970524"/>
                  <a:gd name="connsiteX13" fmla="*/ 754538 w 1113021"/>
                  <a:gd name="connsiteY13" fmla="*/ 1492682 h 1970524"/>
                  <a:gd name="connsiteX14" fmla="*/ 702215 w 1113021"/>
                  <a:gd name="connsiteY14" fmla="*/ 1741837 h 1970524"/>
                  <a:gd name="connsiteX15" fmla="*/ 570163 w 1113021"/>
                  <a:gd name="connsiteY15" fmla="*/ 1913754 h 1970524"/>
                  <a:gd name="connsiteX16" fmla="*/ 425653 w 1113021"/>
                  <a:gd name="connsiteY16" fmla="*/ 1966077 h 1970524"/>
                  <a:gd name="connsiteX17" fmla="*/ 298584 w 1113021"/>
                  <a:gd name="connsiteY17" fmla="*/ 1956111 h 1970524"/>
                  <a:gd name="connsiteX18" fmla="*/ 144107 w 1113021"/>
                  <a:gd name="connsiteY18" fmla="*/ 1863923 h 1970524"/>
                  <a:gd name="connsiteX19" fmla="*/ 49428 w 1113021"/>
                  <a:gd name="connsiteY19" fmla="*/ 1699481 h 1970524"/>
                  <a:gd name="connsiteX20" fmla="*/ 4580 w 1113021"/>
                  <a:gd name="connsiteY20" fmla="*/ 1525072 h 1970524"/>
                  <a:gd name="connsiteX21" fmla="*/ 4580 w 1113021"/>
                  <a:gd name="connsiteY21" fmla="*/ 1388037 h 1970524"/>
                  <a:gd name="connsiteX22" fmla="*/ 31988 w 1113021"/>
                  <a:gd name="connsiteY22" fmla="*/ 1226086 h 1970524"/>
                  <a:gd name="connsiteX23" fmla="*/ 64378 w 1113021"/>
                  <a:gd name="connsiteY23" fmla="*/ 1131407 h 1970524"/>
                  <a:gd name="connsiteX24" fmla="*/ 129158 w 1113021"/>
                  <a:gd name="connsiteY24" fmla="*/ 1056660 h 1970524"/>
                  <a:gd name="connsiteX25" fmla="*/ 191447 w 1113021"/>
                  <a:gd name="connsiteY25" fmla="*/ 1024270 h 1970524"/>
                  <a:gd name="connsiteX26" fmla="*/ 291109 w 1113021"/>
                  <a:gd name="connsiteY26" fmla="*/ 1016795 h 1970524"/>
                  <a:gd name="connsiteX27" fmla="*/ 413195 w 1113021"/>
                  <a:gd name="connsiteY27" fmla="*/ 1089050 h 1970524"/>
                  <a:gd name="connsiteX28" fmla="*/ 497908 w 1113021"/>
                  <a:gd name="connsiteY28" fmla="*/ 1253493 h 1970524"/>
                  <a:gd name="connsiteX29" fmla="*/ 507874 w 1113021"/>
                  <a:gd name="connsiteY29" fmla="*/ 1460292 h 1970524"/>
                  <a:gd name="connsiteX30" fmla="*/ 465518 w 1113021"/>
                  <a:gd name="connsiteY30" fmla="*/ 1592344 h 1970524"/>
                  <a:gd name="connsiteX31" fmla="*/ 388280 w 1113021"/>
                  <a:gd name="connsiteY31" fmla="*/ 1657124 h 1970524"/>
                  <a:gd name="connsiteX32" fmla="*/ 328482 w 1113021"/>
                  <a:gd name="connsiteY32" fmla="*/ 1664599 h 1970524"/>
                  <a:gd name="connsiteX33" fmla="*/ 273668 w 1113021"/>
                  <a:gd name="connsiteY33" fmla="*/ 1647158 h 1970524"/>
                  <a:gd name="connsiteX34" fmla="*/ 226329 w 1113021"/>
                  <a:gd name="connsiteY34" fmla="*/ 1557462 h 1970524"/>
                  <a:gd name="connsiteX0" fmla="*/ 1036534 w 1114584"/>
                  <a:gd name="connsiteY0" fmla="*/ 881501 h 1970524"/>
                  <a:gd name="connsiteX1" fmla="*/ 1112842 w 1114584"/>
                  <a:gd name="connsiteY1" fmla="*/ 473757 h 1970524"/>
                  <a:gd name="connsiteX2" fmla="*/ 952571 w 1114584"/>
                  <a:gd name="connsiteY2" fmla="*/ 328586 h 1970524"/>
                  <a:gd name="connsiteX3" fmla="*/ 550351 w 1114584"/>
                  <a:gd name="connsiteY3" fmla="*/ 1263 h 1970524"/>
                  <a:gd name="connsiteX4" fmla="*/ 575146 w 1114584"/>
                  <a:gd name="connsiteY4" fmla="*/ 217007 h 1970524"/>
                  <a:gd name="connsiteX5" fmla="*/ 527807 w 1114584"/>
                  <a:gd name="connsiteY5" fmla="*/ 254380 h 1970524"/>
                  <a:gd name="connsiteX6" fmla="*/ 495416 w 1114584"/>
                  <a:gd name="connsiteY6" fmla="*/ 344076 h 1970524"/>
                  <a:gd name="connsiteX7" fmla="*/ 490433 w 1114584"/>
                  <a:gd name="connsiteY7" fmla="*/ 436263 h 1970524"/>
                  <a:gd name="connsiteX8" fmla="*/ 515349 w 1114584"/>
                  <a:gd name="connsiteY8" fmla="*/ 610672 h 1970524"/>
                  <a:gd name="connsiteX9" fmla="*/ 585112 w 1114584"/>
                  <a:gd name="connsiteY9" fmla="*/ 807505 h 1970524"/>
                  <a:gd name="connsiteX10" fmla="*/ 694741 w 1114584"/>
                  <a:gd name="connsiteY10" fmla="*/ 1036728 h 1970524"/>
                  <a:gd name="connsiteX11" fmla="*/ 744572 w 1114584"/>
                  <a:gd name="connsiteY11" fmla="*/ 1221103 h 1970524"/>
                  <a:gd name="connsiteX12" fmla="*/ 754538 w 1114584"/>
                  <a:gd name="connsiteY12" fmla="*/ 1492682 h 1970524"/>
                  <a:gd name="connsiteX13" fmla="*/ 702215 w 1114584"/>
                  <a:gd name="connsiteY13" fmla="*/ 1741837 h 1970524"/>
                  <a:gd name="connsiteX14" fmla="*/ 570163 w 1114584"/>
                  <a:gd name="connsiteY14" fmla="*/ 1913754 h 1970524"/>
                  <a:gd name="connsiteX15" fmla="*/ 425653 w 1114584"/>
                  <a:gd name="connsiteY15" fmla="*/ 1966077 h 1970524"/>
                  <a:gd name="connsiteX16" fmla="*/ 298584 w 1114584"/>
                  <a:gd name="connsiteY16" fmla="*/ 1956111 h 1970524"/>
                  <a:gd name="connsiteX17" fmla="*/ 144107 w 1114584"/>
                  <a:gd name="connsiteY17" fmla="*/ 1863923 h 1970524"/>
                  <a:gd name="connsiteX18" fmla="*/ 49428 w 1114584"/>
                  <a:gd name="connsiteY18" fmla="*/ 1699481 h 1970524"/>
                  <a:gd name="connsiteX19" fmla="*/ 4580 w 1114584"/>
                  <a:gd name="connsiteY19" fmla="*/ 1525072 h 1970524"/>
                  <a:gd name="connsiteX20" fmla="*/ 4580 w 1114584"/>
                  <a:gd name="connsiteY20" fmla="*/ 1388037 h 1970524"/>
                  <a:gd name="connsiteX21" fmla="*/ 31988 w 1114584"/>
                  <a:gd name="connsiteY21" fmla="*/ 1226086 h 1970524"/>
                  <a:gd name="connsiteX22" fmla="*/ 64378 w 1114584"/>
                  <a:gd name="connsiteY22" fmla="*/ 1131407 h 1970524"/>
                  <a:gd name="connsiteX23" fmla="*/ 129158 w 1114584"/>
                  <a:gd name="connsiteY23" fmla="*/ 1056660 h 1970524"/>
                  <a:gd name="connsiteX24" fmla="*/ 191447 w 1114584"/>
                  <a:gd name="connsiteY24" fmla="*/ 1024270 h 1970524"/>
                  <a:gd name="connsiteX25" fmla="*/ 291109 w 1114584"/>
                  <a:gd name="connsiteY25" fmla="*/ 1016795 h 1970524"/>
                  <a:gd name="connsiteX26" fmla="*/ 413195 w 1114584"/>
                  <a:gd name="connsiteY26" fmla="*/ 1089050 h 1970524"/>
                  <a:gd name="connsiteX27" fmla="*/ 497908 w 1114584"/>
                  <a:gd name="connsiteY27" fmla="*/ 1253493 h 1970524"/>
                  <a:gd name="connsiteX28" fmla="*/ 507874 w 1114584"/>
                  <a:gd name="connsiteY28" fmla="*/ 1460292 h 1970524"/>
                  <a:gd name="connsiteX29" fmla="*/ 465518 w 1114584"/>
                  <a:gd name="connsiteY29" fmla="*/ 1592344 h 1970524"/>
                  <a:gd name="connsiteX30" fmla="*/ 388280 w 1114584"/>
                  <a:gd name="connsiteY30" fmla="*/ 1657124 h 1970524"/>
                  <a:gd name="connsiteX31" fmla="*/ 328482 w 1114584"/>
                  <a:gd name="connsiteY31" fmla="*/ 1664599 h 1970524"/>
                  <a:gd name="connsiteX32" fmla="*/ 273668 w 1114584"/>
                  <a:gd name="connsiteY32" fmla="*/ 1647158 h 1970524"/>
                  <a:gd name="connsiteX33" fmla="*/ 226329 w 1114584"/>
                  <a:gd name="connsiteY33" fmla="*/ 1557462 h 1970524"/>
                  <a:gd name="connsiteX0" fmla="*/ 1036534 w 1036534"/>
                  <a:gd name="connsiteY0" fmla="*/ 881501 h 1970524"/>
                  <a:gd name="connsiteX1" fmla="*/ 952571 w 1036534"/>
                  <a:gd name="connsiteY1" fmla="*/ 328586 h 1970524"/>
                  <a:gd name="connsiteX2" fmla="*/ 550351 w 1036534"/>
                  <a:gd name="connsiteY2" fmla="*/ 1263 h 1970524"/>
                  <a:gd name="connsiteX3" fmla="*/ 575146 w 1036534"/>
                  <a:gd name="connsiteY3" fmla="*/ 217007 h 1970524"/>
                  <a:gd name="connsiteX4" fmla="*/ 527807 w 1036534"/>
                  <a:gd name="connsiteY4" fmla="*/ 254380 h 1970524"/>
                  <a:gd name="connsiteX5" fmla="*/ 495416 w 1036534"/>
                  <a:gd name="connsiteY5" fmla="*/ 344076 h 1970524"/>
                  <a:gd name="connsiteX6" fmla="*/ 490433 w 1036534"/>
                  <a:gd name="connsiteY6" fmla="*/ 436263 h 1970524"/>
                  <a:gd name="connsiteX7" fmla="*/ 515349 w 1036534"/>
                  <a:gd name="connsiteY7" fmla="*/ 610672 h 1970524"/>
                  <a:gd name="connsiteX8" fmla="*/ 585112 w 1036534"/>
                  <a:gd name="connsiteY8" fmla="*/ 807505 h 1970524"/>
                  <a:gd name="connsiteX9" fmla="*/ 694741 w 1036534"/>
                  <a:gd name="connsiteY9" fmla="*/ 1036728 h 1970524"/>
                  <a:gd name="connsiteX10" fmla="*/ 744572 w 1036534"/>
                  <a:gd name="connsiteY10" fmla="*/ 1221103 h 1970524"/>
                  <a:gd name="connsiteX11" fmla="*/ 754538 w 1036534"/>
                  <a:gd name="connsiteY11" fmla="*/ 1492682 h 1970524"/>
                  <a:gd name="connsiteX12" fmla="*/ 702215 w 1036534"/>
                  <a:gd name="connsiteY12" fmla="*/ 1741837 h 1970524"/>
                  <a:gd name="connsiteX13" fmla="*/ 570163 w 1036534"/>
                  <a:gd name="connsiteY13" fmla="*/ 1913754 h 1970524"/>
                  <a:gd name="connsiteX14" fmla="*/ 425653 w 1036534"/>
                  <a:gd name="connsiteY14" fmla="*/ 1966077 h 1970524"/>
                  <a:gd name="connsiteX15" fmla="*/ 298584 w 1036534"/>
                  <a:gd name="connsiteY15" fmla="*/ 1956111 h 1970524"/>
                  <a:gd name="connsiteX16" fmla="*/ 144107 w 1036534"/>
                  <a:gd name="connsiteY16" fmla="*/ 1863923 h 1970524"/>
                  <a:gd name="connsiteX17" fmla="*/ 49428 w 1036534"/>
                  <a:gd name="connsiteY17" fmla="*/ 1699481 h 1970524"/>
                  <a:gd name="connsiteX18" fmla="*/ 4580 w 1036534"/>
                  <a:gd name="connsiteY18" fmla="*/ 1525072 h 1970524"/>
                  <a:gd name="connsiteX19" fmla="*/ 4580 w 1036534"/>
                  <a:gd name="connsiteY19" fmla="*/ 1388037 h 1970524"/>
                  <a:gd name="connsiteX20" fmla="*/ 31988 w 1036534"/>
                  <a:gd name="connsiteY20" fmla="*/ 1226086 h 1970524"/>
                  <a:gd name="connsiteX21" fmla="*/ 64378 w 1036534"/>
                  <a:gd name="connsiteY21" fmla="*/ 1131407 h 1970524"/>
                  <a:gd name="connsiteX22" fmla="*/ 129158 w 1036534"/>
                  <a:gd name="connsiteY22" fmla="*/ 1056660 h 1970524"/>
                  <a:gd name="connsiteX23" fmla="*/ 191447 w 1036534"/>
                  <a:gd name="connsiteY23" fmla="*/ 1024270 h 1970524"/>
                  <a:gd name="connsiteX24" fmla="*/ 291109 w 1036534"/>
                  <a:gd name="connsiteY24" fmla="*/ 1016795 h 1970524"/>
                  <a:gd name="connsiteX25" fmla="*/ 413195 w 1036534"/>
                  <a:gd name="connsiteY25" fmla="*/ 1089050 h 1970524"/>
                  <a:gd name="connsiteX26" fmla="*/ 497908 w 1036534"/>
                  <a:gd name="connsiteY26" fmla="*/ 1253493 h 1970524"/>
                  <a:gd name="connsiteX27" fmla="*/ 507874 w 1036534"/>
                  <a:gd name="connsiteY27" fmla="*/ 1460292 h 1970524"/>
                  <a:gd name="connsiteX28" fmla="*/ 465518 w 1036534"/>
                  <a:gd name="connsiteY28" fmla="*/ 1592344 h 1970524"/>
                  <a:gd name="connsiteX29" fmla="*/ 388280 w 1036534"/>
                  <a:gd name="connsiteY29" fmla="*/ 1657124 h 1970524"/>
                  <a:gd name="connsiteX30" fmla="*/ 328482 w 1036534"/>
                  <a:gd name="connsiteY30" fmla="*/ 1664599 h 1970524"/>
                  <a:gd name="connsiteX31" fmla="*/ 273668 w 1036534"/>
                  <a:gd name="connsiteY31" fmla="*/ 1647158 h 1970524"/>
                  <a:gd name="connsiteX32" fmla="*/ 226329 w 1036534"/>
                  <a:gd name="connsiteY32" fmla="*/ 1557462 h 1970524"/>
                  <a:gd name="connsiteX0" fmla="*/ 1774664 w 1774664"/>
                  <a:gd name="connsiteY0" fmla="*/ 363708 h 1970524"/>
                  <a:gd name="connsiteX1" fmla="*/ 952571 w 1774664"/>
                  <a:gd name="connsiteY1" fmla="*/ 328586 h 1970524"/>
                  <a:gd name="connsiteX2" fmla="*/ 550351 w 1774664"/>
                  <a:gd name="connsiteY2" fmla="*/ 1263 h 1970524"/>
                  <a:gd name="connsiteX3" fmla="*/ 575146 w 1774664"/>
                  <a:gd name="connsiteY3" fmla="*/ 217007 h 1970524"/>
                  <a:gd name="connsiteX4" fmla="*/ 527807 w 1774664"/>
                  <a:gd name="connsiteY4" fmla="*/ 254380 h 1970524"/>
                  <a:gd name="connsiteX5" fmla="*/ 495416 w 1774664"/>
                  <a:gd name="connsiteY5" fmla="*/ 344076 h 1970524"/>
                  <a:gd name="connsiteX6" fmla="*/ 490433 w 1774664"/>
                  <a:gd name="connsiteY6" fmla="*/ 436263 h 1970524"/>
                  <a:gd name="connsiteX7" fmla="*/ 515349 w 1774664"/>
                  <a:gd name="connsiteY7" fmla="*/ 610672 h 1970524"/>
                  <a:gd name="connsiteX8" fmla="*/ 585112 w 1774664"/>
                  <a:gd name="connsiteY8" fmla="*/ 807505 h 1970524"/>
                  <a:gd name="connsiteX9" fmla="*/ 694741 w 1774664"/>
                  <a:gd name="connsiteY9" fmla="*/ 1036728 h 1970524"/>
                  <a:gd name="connsiteX10" fmla="*/ 744572 w 1774664"/>
                  <a:gd name="connsiteY10" fmla="*/ 1221103 h 1970524"/>
                  <a:gd name="connsiteX11" fmla="*/ 754538 w 1774664"/>
                  <a:gd name="connsiteY11" fmla="*/ 1492682 h 1970524"/>
                  <a:gd name="connsiteX12" fmla="*/ 702215 w 1774664"/>
                  <a:gd name="connsiteY12" fmla="*/ 1741837 h 1970524"/>
                  <a:gd name="connsiteX13" fmla="*/ 570163 w 1774664"/>
                  <a:gd name="connsiteY13" fmla="*/ 1913754 h 1970524"/>
                  <a:gd name="connsiteX14" fmla="*/ 425653 w 1774664"/>
                  <a:gd name="connsiteY14" fmla="*/ 1966077 h 1970524"/>
                  <a:gd name="connsiteX15" fmla="*/ 298584 w 1774664"/>
                  <a:gd name="connsiteY15" fmla="*/ 1956111 h 1970524"/>
                  <a:gd name="connsiteX16" fmla="*/ 144107 w 1774664"/>
                  <a:gd name="connsiteY16" fmla="*/ 1863923 h 1970524"/>
                  <a:gd name="connsiteX17" fmla="*/ 49428 w 1774664"/>
                  <a:gd name="connsiteY17" fmla="*/ 1699481 h 1970524"/>
                  <a:gd name="connsiteX18" fmla="*/ 4580 w 1774664"/>
                  <a:gd name="connsiteY18" fmla="*/ 1525072 h 1970524"/>
                  <a:gd name="connsiteX19" fmla="*/ 4580 w 1774664"/>
                  <a:gd name="connsiteY19" fmla="*/ 1388037 h 1970524"/>
                  <a:gd name="connsiteX20" fmla="*/ 31988 w 1774664"/>
                  <a:gd name="connsiteY20" fmla="*/ 1226086 h 1970524"/>
                  <a:gd name="connsiteX21" fmla="*/ 64378 w 1774664"/>
                  <a:gd name="connsiteY21" fmla="*/ 1131407 h 1970524"/>
                  <a:gd name="connsiteX22" fmla="*/ 129158 w 1774664"/>
                  <a:gd name="connsiteY22" fmla="*/ 1056660 h 1970524"/>
                  <a:gd name="connsiteX23" fmla="*/ 191447 w 1774664"/>
                  <a:gd name="connsiteY23" fmla="*/ 1024270 h 1970524"/>
                  <a:gd name="connsiteX24" fmla="*/ 291109 w 1774664"/>
                  <a:gd name="connsiteY24" fmla="*/ 1016795 h 1970524"/>
                  <a:gd name="connsiteX25" fmla="*/ 413195 w 1774664"/>
                  <a:gd name="connsiteY25" fmla="*/ 1089050 h 1970524"/>
                  <a:gd name="connsiteX26" fmla="*/ 497908 w 1774664"/>
                  <a:gd name="connsiteY26" fmla="*/ 1253493 h 1970524"/>
                  <a:gd name="connsiteX27" fmla="*/ 507874 w 1774664"/>
                  <a:gd name="connsiteY27" fmla="*/ 1460292 h 1970524"/>
                  <a:gd name="connsiteX28" fmla="*/ 465518 w 1774664"/>
                  <a:gd name="connsiteY28" fmla="*/ 1592344 h 1970524"/>
                  <a:gd name="connsiteX29" fmla="*/ 388280 w 1774664"/>
                  <a:gd name="connsiteY29" fmla="*/ 1657124 h 1970524"/>
                  <a:gd name="connsiteX30" fmla="*/ 328482 w 1774664"/>
                  <a:gd name="connsiteY30" fmla="*/ 1664599 h 1970524"/>
                  <a:gd name="connsiteX31" fmla="*/ 273668 w 1774664"/>
                  <a:gd name="connsiteY31" fmla="*/ 1647158 h 1970524"/>
                  <a:gd name="connsiteX32" fmla="*/ 226329 w 1774664"/>
                  <a:gd name="connsiteY32" fmla="*/ 1557462 h 1970524"/>
                  <a:gd name="connsiteX0" fmla="*/ 1774664 w 1774664"/>
                  <a:gd name="connsiteY0" fmla="*/ 523169 h 2129985"/>
                  <a:gd name="connsiteX1" fmla="*/ 1128840 w 1774664"/>
                  <a:gd name="connsiteY1" fmla="*/ 14322 h 2129985"/>
                  <a:gd name="connsiteX2" fmla="*/ 550351 w 1774664"/>
                  <a:gd name="connsiteY2" fmla="*/ 160724 h 2129985"/>
                  <a:gd name="connsiteX3" fmla="*/ 575146 w 1774664"/>
                  <a:gd name="connsiteY3" fmla="*/ 376468 h 2129985"/>
                  <a:gd name="connsiteX4" fmla="*/ 527807 w 1774664"/>
                  <a:gd name="connsiteY4" fmla="*/ 413841 h 2129985"/>
                  <a:gd name="connsiteX5" fmla="*/ 495416 w 1774664"/>
                  <a:gd name="connsiteY5" fmla="*/ 503537 h 2129985"/>
                  <a:gd name="connsiteX6" fmla="*/ 490433 w 1774664"/>
                  <a:gd name="connsiteY6" fmla="*/ 595724 h 2129985"/>
                  <a:gd name="connsiteX7" fmla="*/ 515349 w 1774664"/>
                  <a:gd name="connsiteY7" fmla="*/ 770133 h 2129985"/>
                  <a:gd name="connsiteX8" fmla="*/ 585112 w 1774664"/>
                  <a:gd name="connsiteY8" fmla="*/ 966966 h 2129985"/>
                  <a:gd name="connsiteX9" fmla="*/ 694741 w 1774664"/>
                  <a:gd name="connsiteY9" fmla="*/ 1196189 h 2129985"/>
                  <a:gd name="connsiteX10" fmla="*/ 744572 w 1774664"/>
                  <a:gd name="connsiteY10" fmla="*/ 1380564 h 2129985"/>
                  <a:gd name="connsiteX11" fmla="*/ 754538 w 1774664"/>
                  <a:gd name="connsiteY11" fmla="*/ 1652143 h 2129985"/>
                  <a:gd name="connsiteX12" fmla="*/ 702215 w 1774664"/>
                  <a:gd name="connsiteY12" fmla="*/ 1901298 h 2129985"/>
                  <a:gd name="connsiteX13" fmla="*/ 570163 w 1774664"/>
                  <a:gd name="connsiteY13" fmla="*/ 2073215 h 2129985"/>
                  <a:gd name="connsiteX14" fmla="*/ 425653 w 1774664"/>
                  <a:gd name="connsiteY14" fmla="*/ 2125538 h 2129985"/>
                  <a:gd name="connsiteX15" fmla="*/ 298584 w 1774664"/>
                  <a:gd name="connsiteY15" fmla="*/ 2115572 h 2129985"/>
                  <a:gd name="connsiteX16" fmla="*/ 144107 w 1774664"/>
                  <a:gd name="connsiteY16" fmla="*/ 2023384 h 2129985"/>
                  <a:gd name="connsiteX17" fmla="*/ 49428 w 1774664"/>
                  <a:gd name="connsiteY17" fmla="*/ 1858942 h 2129985"/>
                  <a:gd name="connsiteX18" fmla="*/ 4580 w 1774664"/>
                  <a:gd name="connsiteY18" fmla="*/ 1684533 h 2129985"/>
                  <a:gd name="connsiteX19" fmla="*/ 4580 w 1774664"/>
                  <a:gd name="connsiteY19" fmla="*/ 1547498 h 2129985"/>
                  <a:gd name="connsiteX20" fmla="*/ 31988 w 1774664"/>
                  <a:gd name="connsiteY20" fmla="*/ 1385547 h 2129985"/>
                  <a:gd name="connsiteX21" fmla="*/ 64378 w 1774664"/>
                  <a:gd name="connsiteY21" fmla="*/ 1290868 h 2129985"/>
                  <a:gd name="connsiteX22" fmla="*/ 129158 w 1774664"/>
                  <a:gd name="connsiteY22" fmla="*/ 1216121 h 2129985"/>
                  <a:gd name="connsiteX23" fmla="*/ 191447 w 1774664"/>
                  <a:gd name="connsiteY23" fmla="*/ 1183731 h 2129985"/>
                  <a:gd name="connsiteX24" fmla="*/ 291109 w 1774664"/>
                  <a:gd name="connsiteY24" fmla="*/ 1176256 h 2129985"/>
                  <a:gd name="connsiteX25" fmla="*/ 413195 w 1774664"/>
                  <a:gd name="connsiteY25" fmla="*/ 1248511 h 2129985"/>
                  <a:gd name="connsiteX26" fmla="*/ 497908 w 1774664"/>
                  <a:gd name="connsiteY26" fmla="*/ 1412954 h 2129985"/>
                  <a:gd name="connsiteX27" fmla="*/ 507874 w 1774664"/>
                  <a:gd name="connsiteY27" fmla="*/ 1619753 h 2129985"/>
                  <a:gd name="connsiteX28" fmla="*/ 465518 w 1774664"/>
                  <a:gd name="connsiteY28" fmla="*/ 1751805 h 2129985"/>
                  <a:gd name="connsiteX29" fmla="*/ 388280 w 1774664"/>
                  <a:gd name="connsiteY29" fmla="*/ 1816585 h 2129985"/>
                  <a:gd name="connsiteX30" fmla="*/ 328482 w 1774664"/>
                  <a:gd name="connsiteY30" fmla="*/ 1824060 h 2129985"/>
                  <a:gd name="connsiteX31" fmla="*/ 273668 w 1774664"/>
                  <a:gd name="connsiteY31" fmla="*/ 1806619 h 2129985"/>
                  <a:gd name="connsiteX32" fmla="*/ 226329 w 1774664"/>
                  <a:gd name="connsiteY32" fmla="*/ 1716923 h 2129985"/>
                  <a:gd name="connsiteX0" fmla="*/ 1774664 w 1774664"/>
                  <a:gd name="connsiteY0" fmla="*/ 522682 h 2129498"/>
                  <a:gd name="connsiteX1" fmla="*/ 1128840 w 1774664"/>
                  <a:gd name="connsiteY1" fmla="*/ 13835 h 2129498"/>
                  <a:gd name="connsiteX2" fmla="*/ 550351 w 1774664"/>
                  <a:gd name="connsiteY2" fmla="*/ 160237 h 2129498"/>
                  <a:gd name="connsiteX3" fmla="*/ 498028 w 1774664"/>
                  <a:gd name="connsiteY3" fmla="*/ 331914 h 2129498"/>
                  <a:gd name="connsiteX4" fmla="*/ 527807 w 1774664"/>
                  <a:gd name="connsiteY4" fmla="*/ 413354 h 2129498"/>
                  <a:gd name="connsiteX5" fmla="*/ 495416 w 1774664"/>
                  <a:gd name="connsiteY5" fmla="*/ 503050 h 2129498"/>
                  <a:gd name="connsiteX6" fmla="*/ 490433 w 1774664"/>
                  <a:gd name="connsiteY6" fmla="*/ 595237 h 2129498"/>
                  <a:gd name="connsiteX7" fmla="*/ 515349 w 1774664"/>
                  <a:gd name="connsiteY7" fmla="*/ 769646 h 2129498"/>
                  <a:gd name="connsiteX8" fmla="*/ 585112 w 1774664"/>
                  <a:gd name="connsiteY8" fmla="*/ 966479 h 2129498"/>
                  <a:gd name="connsiteX9" fmla="*/ 694741 w 1774664"/>
                  <a:gd name="connsiteY9" fmla="*/ 1195702 h 2129498"/>
                  <a:gd name="connsiteX10" fmla="*/ 744572 w 1774664"/>
                  <a:gd name="connsiteY10" fmla="*/ 1380077 h 2129498"/>
                  <a:gd name="connsiteX11" fmla="*/ 754538 w 1774664"/>
                  <a:gd name="connsiteY11" fmla="*/ 1651656 h 2129498"/>
                  <a:gd name="connsiteX12" fmla="*/ 702215 w 1774664"/>
                  <a:gd name="connsiteY12" fmla="*/ 1900811 h 2129498"/>
                  <a:gd name="connsiteX13" fmla="*/ 570163 w 1774664"/>
                  <a:gd name="connsiteY13" fmla="*/ 2072728 h 2129498"/>
                  <a:gd name="connsiteX14" fmla="*/ 425653 w 1774664"/>
                  <a:gd name="connsiteY14" fmla="*/ 2125051 h 2129498"/>
                  <a:gd name="connsiteX15" fmla="*/ 298584 w 1774664"/>
                  <a:gd name="connsiteY15" fmla="*/ 2115085 h 2129498"/>
                  <a:gd name="connsiteX16" fmla="*/ 144107 w 1774664"/>
                  <a:gd name="connsiteY16" fmla="*/ 2022897 h 2129498"/>
                  <a:gd name="connsiteX17" fmla="*/ 49428 w 1774664"/>
                  <a:gd name="connsiteY17" fmla="*/ 1858455 h 2129498"/>
                  <a:gd name="connsiteX18" fmla="*/ 4580 w 1774664"/>
                  <a:gd name="connsiteY18" fmla="*/ 1684046 h 2129498"/>
                  <a:gd name="connsiteX19" fmla="*/ 4580 w 1774664"/>
                  <a:gd name="connsiteY19" fmla="*/ 1547011 h 2129498"/>
                  <a:gd name="connsiteX20" fmla="*/ 31988 w 1774664"/>
                  <a:gd name="connsiteY20" fmla="*/ 1385060 h 2129498"/>
                  <a:gd name="connsiteX21" fmla="*/ 64378 w 1774664"/>
                  <a:gd name="connsiteY21" fmla="*/ 1290381 h 2129498"/>
                  <a:gd name="connsiteX22" fmla="*/ 129158 w 1774664"/>
                  <a:gd name="connsiteY22" fmla="*/ 1215634 h 2129498"/>
                  <a:gd name="connsiteX23" fmla="*/ 191447 w 1774664"/>
                  <a:gd name="connsiteY23" fmla="*/ 1183244 h 2129498"/>
                  <a:gd name="connsiteX24" fmla="*/ 291109 w 1774664"/>
                  <a:gd name="connsiteY24" fmla="*/ 1175769 h 2129498"/>
                  <a:gd name="connsiteX25" fmla="*/ 413195 w 1774664"/>
                  <a:gd name="connsiteY25" fmla="*/ 1248024 h 2129498"/>
                  <a:gd name="connsiteX26" fmla="*/ 497908 w 1774664"/>
                  <a:gd name="connsiteY26" fmla="*/ 1412467 h 2129498"/>
                  <a:gd name="connsiteX27" fmla="*/ 507874 w 1774664"/>
                  <a:gd name="connsiteY27" fmla="*/ 1619266 h 2129498"/>
                  <a:gd name="connsiteX28" fmla="*/ 465518 w 1774664"/>
                  <a:gd name="connsiteY28" fmla="*/ 1751318 h 2129498"/>
                  <a:gd name="connsiteX29" fmla="*/ 388280 w 1774664"/>
                  <a:gd name="connsiteY29" fmla="*/ 1816098 h 2129498"/>
                  <a:gd name="connsiteX30" fmla="*/ 328482 w 1774664"/>
                  <a:gd name="connsiteY30" fmla="*/ 1823573 h 2129498"/>
                  <a:gd name="connsiteX31" fmla="*/ 273668 w 1774664"/>
                  <a:gd name="connsiteY31" fmla="*/ 1806132 h 2129498"/>
                  <a:gd name="connsiteX32" fmla="*/ 226329 w 1774664"/>
                  <a:gd name="connsiteY32" fmla="*/ 1716436 h 2129498"/>
                  <a:gd name="connsiteX0" fmla="*/ 1895849 w 1895849"/>
                  <a:gd name="connsiteY0" fmla="*/ 19504 h 2540720"/>
                  <a:gd name="connsiteX1" fmla="*/ 1128840 w 1895849"/>
                  <a:gd name="connsiteY1" fmla="*/ 425057 h 2540720"/>
                  <a:gd name="connsiteX2" fmla="*/ 550351 w 1895849"/>
                  <a:gd name="connsiteY2" fmla="*/ 571459 h 2540720"/>
                  <a:gd name="connsiteX3" fmla="*/ 498028 w 1895849"/>
                  <a:gd name="connsiteY3" fmla="*/ 743136 h 2540720"/>
                  <a:gd name="connsiteX4" fmla="*/ 527807 w 1895849"/>
                  <a:gd name="connsiteY4" fmla="*/ 824576 h 2540720"/>
                  <a:gd name="connsiteX5" fmla="*/ 495416 w 1895849"/>
                  <a:gd name="connsiteY5" fmla="*/ 914272 h 2540720"/>
                  <a:gd name="connsiteX6" fmla="*/ 490433 w 1895849"/>
                  <a:gd name="connsiteY6" fmla="*/ 1006459 h 2540720"/>
                  <a:gd name="connsiteX7" fmla="*/ 515349 w 1895849"/>
                  <a:gd name="connsiteY7" fmla="*/ 1180868 h 2540720"/>
                  <a:gd name="connsiteX8" fmla="*/ 585112 w 1895849"/>
                  <a:gd name="connsiteY8" fmla="*/ 1377701 h 2540720"/>
                  <a:gd name="connsiteX9" fmla="*/ 694741 w 1895849"/>
                  <a:gd name="connsiteY9" fmla="*/ 1606924 h 2540720"/>
                  <a:gd name="connsiteX10" fmla="*/ 744572 w 1895849"/>
                  <a:gd name="connsiteY10" fmla="*/ 1791299 h 2540720"/>
                  <a:gd name="connsiteX11" fmla="*/ 754538 w 1895849"/>
                  <a:gd name="connsiteY11" fmla="*/ 2062878 h 2540720"/>
                  <a:gd name="connsiteX12" fmla="*/ 702215 w 1895849"/>
                  <a:gd name="connsiteY12" fmla="*/ 2312033 h 2540720"/>
                  <a:gd name="connsiteX13" fmla="*/ 570163 w 1895849"/>
                  <a:gd name="connsiteY13" fmla="*/ 2483950 h 2540720"/>
                  <a:gd name="connsiteX14" fmla="*/ 425653 w 1895849"/>
                  <a:gd name="connsiteY14" fmla="*/ 2536273 h 2540720"/>
                  <a:gd name="connsiteX15" fmla="*/ 298584 w 1895849"/>
                  <a:gd name="connsiteY15" fmla="*/ 2526307 h 2540720"/>
                  <a:gd name="connsiteX16" fmla="*/ 144107 w 1895849"/>
                  <a:gd name="connsiteY16" fmla="*/ 2434119 h 2540720"/>
                  <a:gd name="connsiteX17" fmla="*/ 49428 w 1895849"/>
                  <a:gd name="connsiteY17" fmla="*/ 2269677 h 2540720"/>
                  <a:gd name="connsiteX18" fmla="*/ 4580 w 1895849"/>
                  <a:gd name="connsiteY18" fmla="*/ 2095268 h 2540720"/>
                  <a:gd name="connsiteX19" fmla="*/ 4580 w 1895849"/>
                  <a:gd name="connsiteY19" fmla="*/ 1958233 h 2540720"/>
                  <a:gd name="connsiteX20" fmla="*/ 31988 w 1895849"/>
                  <a:gd name="connsiteY20" fmla="*/ 1796282 h 2540720"/>
                  <a:gd name="connsiteX21" fmla="*/ 64378 w 1895849"/>
                  <a:gd name="connsiteY21" fmla="*/ 1701603 h 2540720"/>
                  <a:gd name="connsiteX22" fmla="*/ 129158 w 1895849"/>
                  <a:gd name="connsiteY22" fmla="*/ 1626856 h 2540720"/>
                  <a:gd name="connsiteX23" fmla="*/ 191447 w 1895849"/>
                  <a:gd name="connsiteY23" fmla="*/ 1594466 h 2540720"/>
                  <a:gd name="connsiteX24" fmla="*/ 291109 w 1895849"/>
                  <a:gd name="connsiteY24" fmla="*/ 1586991 h 2540720"/>
                  <a:gd name="connsiteX25" fmla="*/ 413195 w 1895849"/>
                  <a:gd name="connsiteY25" fmla="*/ 1659246 h 2540720"/>
                  <a:gd name="connsiteX26" fmla="*/ 497908 w 1895849"/>
                  <a:gd name="connsiteY26" fmla="*/ 1823689 h 2540720"/>
                  <a:gd name="connsiteX27" fmla="*/ 507874 w 1895849"/>
                  <a:gd name="connsiteY27" fmla="*/ 2030488 h 2540720"/>
                  <a:gd name="connsiteX28" fmla="*/ 465518 w 1895849"/>
                  <a:gd name="connsiteY28" fmla="*/ 2162540 h 2540720"/>
                  <a:gd name="connsiteX29" fmla="*/ 388280 w 1895849"/>
                  <a:gd name="connsiteY29" fmla="*/ 2227320 h 2540720"/>
                  <a:gd name="connsiteX30" fmla="*/ 328482 w 1895849"/>
                  <a:gd name="connsiteY30" fmla="*/ 2234795 h 2540720"/>
                  <a:gd name="connsiteX31" fmla="*/ 273668 w 1895849"/>
                  <a:gd name="connsiteY31" fmla="*/ 2217354 h 2540720"/>
                  <a:gd name="connsiteX32" fmla="*/ 226329 w 1895849"/>
                  <a:gd name="connsiteY32" fmla="*/ 2127658 h 2540720"/>
                  <a:gd name="connsiteX0" fmla="*/ 1664495 w 1664495"/>
                  <a:gd name="connsiteY0" fmla="*/ 10369 h 3071412"/>
                  <a:gd name="connsiteX1" fmla="*/ 1128840 w 1664495"/>
                  <a:gd name="connsiteY1" fmla="*/ 955749 h 3071412"/>
                  <a:gd name="connsiteX2" fmla="*/ 550351 w 1664495"/>
                  <a:gd name="connsiteY2" fmla="*/ 1102151 h 3071412"/>
                  <a:gd name="connsiteX3" fmla="*/ 498028 w 1664495"/>
                  <a:gd name="connsiteY3" fmla="*/ 1273828 h 3071412"/>
                  <a:gd name="connsiteX4" fmla="*/ 527807 w 1664495"/>
                  <a:gd name="connsiteY4" fmla="*/ 1355268 h 3071412"/>
                  <a:gd name="connsiteX5" fmla="*/ 495416 w 1664495"/>
                  <a:gd name="connsiteY5" fmla="*/ 1444964 h 3071412"/>
                  <a:gd name="connsiteX6" fmla="*/ 490433 w 1664495"/>
                  <a:gd name="connsiteY6" fmla="*/ 1537151 h 3071412"/>
                  <a:gd name="connsiteX7" fmla="*/ 515349 w 1664495"/>
                  <a:gd name="connsiteY7" fmla="*/ 1711560 h 3071412"/>
                  <a:gd name="connsiteX8" fmla="*/ 585112 w 1664495"/>
                  <a:gd name="connsiteY8" fmla="*/ 1908393 h 3071412"/>
                  <a:gd name="connsiteX9" fmla="*/ 694741 w 1664495"/>
                  <a:gd name="connsiteY9" fmla="*/ 2137616 h 3071412"/>
                  <a:gd name="connsiteX10" fmla="*/ 744572 w 1664495"/>
                  <a:gd name="connsiteY10" fmla="*/ 2321991 h 3071412"/>
                  <a:gd name="connsiteX11" fmla="*/ 754538 w 1664495"/>
                  <a:gd name="connsiteY11" fmla="*/ 2593570 h 3071412"/>
                  <a:gd name="connsiteX12" fmla="*/ 702215 w 1664495"/>
                  <a:gd name="connsiteY12" fmla="*/ 2842725 h 3071412"/>
                  <a:gd name="connsiteX13" fmla="*/ 570163 w 1664495"/>
                  <a:gd name="connsiteY13" fmla="*/ 3014642 h 3071412"/>
                  <a:gd name="connsiteX14" fmla="*/ 425653 w 1664495"/>
                  <a:gd name="connsiteY14" fmla="*/ 3066965 h 3071412"/>
                  <a:gd name="connsiteX15" fmla="*/ 298584 w 1664495"/>
                  <a:gd name="connsiteY15" fmla="*/ 3056999 h 3071412"/>
                  <a:gd name="connsiteX16" fmla="*/ 144107 w 1664495"/>
                  <a:gd name="connsiteY16" fmla="*/ 2964811 h 3071412"/>
                  <a:gd name="connsiteX17" fmla="*/ 49428 w 1664495"/>
                  <a:gd name="connsiteY17" fmla="*/ 2800369 h 3071412"/>
                  <a:gd name="connsiteX18" fmla="*/ 4580 w 1664495"/>
                  <a:gd name="connsiteY18" fmla="*/ 2625960 h 3071412"/>
                  <a:gd name="connsiteX19" fmla="*/ 4580 w 1664495"/>
                  <a:gd name="connsiteY19" fmla="*/ 2488925 h 3071412"/>
                  <a:gd name="connsiteX20" fmla="*/ 31988 w 1664495"/>
                  <a:gd name="connsiteY20" fmla="*/ 2326974 h 3071412"/>
                  <a:gd name="connsiteX21" fmla="*/ 64378 w 1664495"/>
                  <a:gd name="connsiteY21" fmla="*/ 2232295 h 3071412"/>
                  <a:gd name="connsiteX22" fmla="*/ 129158 w 1664495"/>
                  <a:gd name="connsiteY22" fmla="*/ 2157548 h 3071412"/>
                  <a:gd name="connsiteX23" fmla="*/ 191447 w 1664495"/>
                  <a:gd name="connsiteY23" fmla="*/ 2125158 h 3071412"/>
                  <a:gd name="connsiteX24" fmla="*/ 291109 w 1664495"/>
                  <a:gd name="connsiteY24" fmla="*/ 2117683 h 3071412"/>
                  <a:gd name="connsiteX25" fmla="*/ 413195 w 1664495"/>
                  <a:gd name="connsiteY25" fmla="*/ 2189938 h 3071412"/>
                  <a:gd name="connsiteX26" fmla="*/ 497908 w 1664495"/>
                  <a:gd name="connsiteY26" fmla="*/ 2354381 h 3071412"/>
                  <a:gd name="connsiteX27" fmla="*/ 507874 w 1664495"/>
                  <a:gd name="connsiteY27" fmla="*/ 2561180 h 3071412"/>
                  <a:gd name="connsiteX28" fmla="*/ 465518 w 1664495"/>
                  <a:gd name="connsiteY28" fmla="*/ 2693232 h 3071412"/>
                  <a:gd name="connsiteX29" fmla="*/ 388280 w 1664495"/>
                  <a:gd name="connsiteY29" fmla="*/ 2758012 h 3071412"/>
                  <a:gd name="connsiteX30" fmla="*/ 328482 w 1664495"/>
                  <a:gd name="connsiteY30" fmla="*/ 2765487 h 3071412"/>
                  <a:gd name="connsiteX31" fmla="*/ 273668 w 1664495"/>
                  <a:gd name="connsiteY31" fmla="*/ 2748046 h 3071412"/>
                  <a:gd name="connsiteX32" fmla="*/ 226329 w 1664495"/>
                  <a:gd name="connsiteY32" fmla="*/ 2658350 h 3071412"/>
                  <a:gd name="connsiteX0" fmla="*/ 1664495 w 1664495"/>
                  <a:gd name="connsiteY0" fmla="*/ 14057 h 3075100"/>
                  <a:gd name="connsiteX1" fmla="*/ 886469 w 1664495"/>
                  <a:gd name="connsiteY1" fmla="*/ 706049 h 3075100"/>
                  <a:gd name="connsiteX2" fmla="*/ 550351 w 1664495"/>
                  <a:gd name="connsiteY2" fmla="*/ 1105839 h 3075100"/>
                  <a:gd name="connsiteX3" fmla="*/ 498028 w 1664495"/>
                  <a:gd name="connsiteY3" fmla="*/ 1277516 h 3075100"/>
                  <a:gd name="connsiteX4" fmla="*/ 527807 w 1664495"/>
                  <a:gd name="connsiteY4" fmla="*/ 1358956 h 3075100"/>
                  <a:gd name="connsiteX5" fmla="*/ 495416 w 1664495"/>
                  <a:gd name="connsiteY5" fmla="*/ 1448652 h 3075100"/>
                  <a:gd name="connsiteX6" fmla="*/ 490433 w 1664495"/>
                  <a:gd name="connsiteY6" fmla="*/ 1540839 h 3075100"/>
                  <a:gd name="connsiteX7" fmla="*/ 515349 w 1664495"/>
                  <a:gd name="connsiteY7" fmla="*/ 1715248 h 3075100"/>
                  <a:gd name="connsiteX8" fmla="*/ 585112 w 1664495"/>
                  <a:gd name="connsiteY8" fmla="*/ 1912081 h 3075100"/>
                  <a:gd name="connsiteX9" fmla="*/ 694741 w 1664495"/>
                  <a:gd name="connsiteY9" fmla="*/ 2141304 h 3075100"/>
                  <a:gd name="connsiteX10" fmla="*/ 744572 w 1664495"/>
                  <a:gd name="connsiteY10" fmla="*/ 2325679 h 3075100"/>
                  <a:gd name="connsiteX11" fmla="*/ 754538 w 1664495"/>
                  <a:gd name="connsiteY11" fmla="*/ 2597258 h 3075100"/>
                  <a:gd name="connsiteX12" fmla="*/ 702215 w 1664495"/>
                  <a:gd name="connsiteY12" fmla="*/ 2846413 h 3075100"/>
                  <a:gd name="connsiteX13" fmla="*/ 570163 w 1664495"/>
                  <a:gd name="connsiteY13" fmla="*/ 3018330 h 3075100"/>
                  <a:gd name="connsiteX14" fmla="*/ 425653 w 1664495"/>
                  <a:gd name="connsiteY14" fmla="*/ 3070653 h 3075100"/>
                  <a:gd name="connsiteX15" fmla="*/ 298584 w 1664495"/>
                  <a:gd name="connsiteY15" fmla="*/ 3060687 h 3075100"/>
                  <a:gd name="connsiteX16" fmla="*/ 144107 w 1664495"/>
                  <a:gd name="connsiteY16" fmla="*/ 2968499 h 3075100"/>
                  <a:gd name="connsiteX17" fmla="*/ 49428 w 1664495"/>
                  <a:gd name="connsiteY17" fmla="*/ 2804057 h 3075100"/>
                  <a:gd name="connsiteX18" fmla="*/ 4580 w 1664495"/>
                  <a:gd name="connsiteY18" fmla="*/ 2629648 h 3075100"/>
                  <a:gd name="connsiteX19" fmla="*/ 4580 w 1664495"/>
                  <a:gd name="connsiteY19" fmla="*/ 2492613 h 3075100"/>
                  <a:gd name="connsiteX20" fmla="*/ 31988 w 1664495"/>
                  <a:gd name="connsiteY20" fmla="*/ 2330662 h 3075100"/>
                  <a:gd name="connsiteX21" fmla="*/ 64378 w 1664495"/>
                  <a:gd name="connsiteY21" fmla="*/ 2235983 h 3075100"/>
                  <a:gd name="connsiteX22" fmla="*/ 129158 w 1664495"/>
                  <a:gd name="connsiteY22" fmla="*/ 2161236 h 3075100"/>
                  <a:gd name="connsiteX23" fmla="*/ 191447 w 1664495"/>
                  <a:gd name="connsiteY23" fmla="*/ 2128846 h 3075100"/>
                  <a:gd name="connsiteX24" fmla="*/ 291109 w 1664495"/>
                  <a:gd name="connsiteY24" fmla="*/ 2121371 h 3075100"/>
                  <a:gd name="connsiteX25" fmla="*/ 413195 w 1664495"/>
                  <a:gd name="connsiteY25" fmla="*/ 2193626 h 3075100"/>
                  <a:gd name="connsiteX26" fmla="*/ 497908 w 1664495"/>
                  <a:gd name="connsiteY26" fmla="*/ 2358069 h 3075100"/>
                  <a:gd name="connsiteX27" fmla="*/ 507874 w 1664495"/>
                  <a:gd name="connsiteY27" fmla="*/ 2564868 h 3075100"/>
                  <a:gd name="connsiteX28" fmla="*/ 465518 w 1664495"/>
                  <a:gd name="connsiteY28" fmla="*/ 2696920 h 3075100"/>
                  <a:gd name="connsiteX29" fmla="*/ 388280 w 1664495"/>
                  <a:gd name="connsiteY29" fmla="*/ 2761700 h 3075100"/>
                  <a:gd name="connsiteX30" fmla="*/ 328482 w 1664495"/>
                  <a:gd name="connsiteY30" fmla="*/ 2769175 h 3075100"/>
                  <a:gd name="connsiteX31" fmla="*/ 273668 w 1664495"/>
                  <a:gd name="connsiteY31" fmla="*/ 2751734 h 3075100"/>
                  <a:gd name="connsiteX32" fmla="*/ 226329 w 1664495"/>
                  <a:gd name="connsiteY32" fmla="*/ 2662038 h 3075100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8028 w 1620428"/>
                  <a:gd name="connsiteY3" fmla="*/ 1266684 h 3064268"/>
                  <a:gd name="connsiteX4" fmla="*/ 527807 w 1620428"/>
                  <a:gd name="connsiteY4" fmla="*/ 1348124 h 3064268"/>
                  <a:gd name="connsiteX5" fmla="*/ 495416 w 1620428"/>
                  <a:gd name="connsiteY5" fmla="*/ 1437820 h 3064268"/>
                  <a:gd name="connsiteX6" fmla="*/ 490433 w 1620428"/>
                  <a:gd name="connsiteY6" fmla="*/ 1530007 h 3064268"/>
                  <a:gd name="connsiteX7" fmla="*/ 515349 w 1620428"/>
                  <a:gd name="connsiteY7" fmla="*/ 1704416 h 3064268"/>
                  <a:gd name="connsiteX8" fmla="*/ 585112 w 1620428"/>
                  <a:gd name="connsiteY8" fmla="*/ 1901249 h 3064268"/>
                  <a:gd name="connsiteX9" fmla="*/ 694741 w 1620428"/>
                  <a:gd name="connsiteY9" fmla="*/ 2130472 h 3064268"/>
                  <a:gd name="connsiteX10" fmla="*/ 744572 w 1620428"/>
                  <a:gd name="connsiteY10" fmla="*/ 2314847 h 3064268"/>
                  <a:gd name="connsiteX11" fmla="*/ 754538 w 1620428"/>
                  <a:gd name="connsiteY11" fmla="*/ 2586426 h 3064268"/>
                  <a:gd name="connsiteX12" fmla="*/ 702215 w 1620428"/>
                  <a:gd name="connsiteY12" fmla="*/ 2835581 h 3064268"/>
                  <a:gd name="connsiteX13" fmla="*/ 570163 w 1620428"/>
                  <a:gd name="connsiteY13" fmla="*/ 3007498 h 3064268"/>
                  <a:gd name="connsiteX14" fmla="*/ 425653 w 1620428"/>
                  <a:gd name="connsiteY14" fmla="*/ 3059821 h 3064268"/>
                  <a:gd name="connsiteX15" fmla="*/ 298584 w 1620428"/>
                  <a:gd name="connsiteY15" fmla="*/ 3049855 h 3064268"/>
                  <a:gd name="connsiteX16" fmla="*/ 144107 w 1620428"/>
                  <a:gd name="connsiteY16" fmla="*/ 2957667 h 3064268"/>
                  <a:gd name="connsiteX17" fmla="*/ 49428 w 1620428"/>
                  <a:gd name="connsiteY17" fmla="*/ 2793225 h 3064268"/>
                  <a:gd name="connsiteX18" fmla="*/ 4580 w 1620428"/>
                  <a:gd name="connsiteY18" fmla="*/ 2618816 h 3064268"/>
                  <a:gd name="connsiteX19" fmla="*/ 4580 w 1620428"/>
                  <a:gd name="connsiteY19" fmla="*/ 2481781 h 3064268"/>
                  <a:gd name="connsiteX20" fmla="*/ 31988 w 1620428"/>
                  <a:gd name="connsiteY20" fmla="*/ 2319830 h 3064268"/>
                  <a:gd name="connsiteX21" fmla="*/ 64378 w 1620428"/>
                  <a:gd name="connsiteY21" fmla="*/ 2225151 h 3064268"/>
                  <a:gd name="connsiteX22" fmla="*/ 129158 w 1620428"/>
                  <a:gd name="connsiteY22" fmla="*/ 2150404 h 3064268"/>
                  <a:gd name="connsiteX23" fmla="*/ 191447 w 1620428"/>
                  <a:gd name="connsiteY23" fmla="*/ 2118014 h 3064268"/>
                  <a:gd name="connsiteX24" fmla="*/ 291109 w 1620428"/>
                  <a:gd name="connsiteY24" fmla="*/ 2110539 h 3064268"/>
                  <a:gd name="connsiteX25" fmla="*/ 413195 w 1620428"/>
                  <a:gd name="connsiteY25" fmla="*/ 2182794 h 3064268"/>
                  <a:gd name="connsiteX26" fmla="*/ 497908 w 1620428"/>
                  <a:gd name="connsiteY26" fmla="*/ 2347237 h 3064268"/>
                  <a:gd name="connsiteX27" fmla="*/ 507874 w 1620428"/>
                  <a:gd name="connsiteY27" fmla="*/ 2554036 h 3064268"/>
                  <a:gd name="connsiteX28" fmla="*/ 465518 w 1620428"/>
                  <a:gd name="connsiteY28" fmla="*/ 2686088 h 3064268"/>
                  <a:gd name="connsiteX29" fmla="*/ 388280 w 1620428"/>
                  <a:gd name="connsiteY29" fmla="*/ 2750868 h 3064268"/>
                  <a:gd name="connsiteX30" fmla="*/ 328482 w 1620428"/>
                  <a:gd name="connsiteY30" fmla="*/ 2758343 h 3064268"/>
                  <a:gd name="connsiteX31" fmla="*/ 273668 w 1620428"/>
                  <a:gd name="connsiteY31" fmla="*/ 2740902 h 3064268"/>
                  <a:gd name="connsiteX32" fmla="*/ 226329 w 1620428"/>
                  <a:gd name="connsiteY32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5416 w 1620428"/>
                  <a:gd name="connsiteY4" fmla="*/ 1437820 h 3064268"/>
                  <a:gd name="connsiteX5" fmla="*/ 490433 w 1620428"/>
                  <a:gd name="connsiteY5" fmla="*/ 1530007 h 3064268"/>
                  <a:gd name="connsiteX6" fmla="*/ 515349 w 1620428"/>
                  <a:gd name="connsiteY6" fmla="*/ 1704416 h 3064268"/>
                  <a:gd name="connsiteX7" fmla="*/ 585112 w 1620428"/>
                  <a:gd name="connsiteY7" fmla="*/ 1901249 h 3064268"/>
                  <a:gd name="connsiteX8" fmla="*/ 694741 w 1620428"/>
                  <a:gd name="connsiteY8" fmla="*/ 2130472 h 3064268"/>
                  <a:gd name="connsiteX9" fmla="*/ 744572 w 1620428"/>
                  <a:gd name="connsiteY9" fmla="*/ 2314847 h 3064268"/>
                  <a:gd name="connsiteX10" fmla="*/ 754538 w 1620428"/>
                  <a:gd name="connsiteY10" fmla="*/ 2586426 h 3064268"/>
                  <a:gd name="connsiteX11" fmla="*/ 702215 w 1620428"/>
                  <a:gd name="connsiteY11" fmla="*/ 2835581 h 3064268"/>
                  <a:gd name="connsiteX12" fmla="*/ 570163 w 1620428"/>
                  <a:gd name="connsiteY12" fmla="*/ 3007498 h 3064268"/>
                  <a:gd name="connsiteX13" fmla="*/ 425653 w 1620428"/>
                  <a:gd name="connsiteY13" fmla="*/ 3059821 h 3064268"/>
                  <a:gd name="connsiteX14" fmla="*/ 298584 w 1620428"/>
                  <a:gd name="connsiteY14" fmla="*/ 3049855 h 3064268"/>
                  <a:gd name="connsiteX15" fmla="*/ 144107 w 1620428"/>
                  <a:gd name="connsiteY15" fmla="*/ 2957667 h 3064268"/>
                  <a:gd name="connsiteX16" fmla="*/ 49428 w 1620428"/>
                  <a:gd name="connsiteY16" fmla="*/ 2793225 h 3064268"/>
                  <a:gd name="connsiteX17" fmla="*/ 4580 w 1620428"/>
                  <a:gd name="connsiteY17" fmla="*/ 2618816 h 3064268"/>
                  <a:gd name="connsiteX18" fmla="*/ 4580 w 1620428"/>
                  <a:gd name="connsiteY18" fmla="*/ 2481781 h 3064268"/>
                  <a:gd name="connsiteX19" fmla="*/ 31988 w 1620428"/>
                  <a:gd name="connsiteY19" fmla="*/ 2319830 h 3064268"/>
                  <a:gd name="connsiteX20" fmla="*/ 64378 w 1620428"/>
                  <a:gd name="connsiteY20" fmla="*/ 2225151 h 3064268"/>
                  <a:gd name="connsiteX21" fmla="*/ 129158 w 1620428"/>
                  <a:gd name="connsiteY21" fmla="*/ 2150404 h 3064268"/>
                  <a:gd name="connsiteX22" fmla="*/ 191447 w 1620428"/>
                  <a:gd name="connsiteY22" fmla="*/ 2118014 h 3064268"/>
                  <a:gd name="connsiteX23" fmla="*/ 291109 w 1620428"/>
                  <a:gd name="connsiteY23" fmla="*/ 2110539 h 3064268"/>
                  <a:gd name="connsiteX24" fmla="*/ 413195 w 1620428"/>
                  <a:gd name="connsiteY24" fmla="*/ 2182794 h 3064268"/>
                  <a:gd name="connsiteX25" fmla="*/ 497908 w 1620428"/>
                  <a:gd name="connsiteY25" fmla="*/ 2347237 h 3064268"/>
                  <a:gd name="connsiteX26" fmla="*/ 507874 w 1620428"/>
                  <a:gd name="connsiteY26" fmla="*/ 2554036 h 3064268"/>
                  <a:gd name="connsiteX27" fmla="*/ 465518 w 1620428"/>
                  <a:gd name="connsiteY27" fmla="*/ 2686088 h 3064268"/>
                  <a:gd name="connsiteX28" fmla="*/ 388280 w 1620428"/>
                  <a:gd name="connsiteY28" fmla="*/ 2750868 h 3064268"/>
                  <a:gd name="connsiteX29" fmla="*/ 328482 w 1620428"/>
                  <a:gd name="connsiteY29" fmla="*/ 2758343 h 3064268"/>
                  <a:gd name="connsiteX30" fmla="*/ 273668 w 1620428"/>
                  <a:gd name="connsiteY30" fmla="*/ 2740902 h 3064268"/>
                  <a:gd name="connsiteX31" fmla="*/ 226329 w 1620428"/>
                  <a:gd name="connsiteY31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0433 w 1620428"/>
                  <a:gd name="connsiteY4" fmla="*/ 1530007 h 3064268"/>
                  <a:gd name="connsiteX5" fmla="*/ 515349 w 1620428"/>
                  <a:gd name="connsiteY5" fmla="*/ 1704416 h 3064268"/>
                  <a:gd name="connsiteX6" fmla="*/ 585112 w 1620428"/>
                  <a:gd name="connsiteY6" fmla="*/ 1901249 h 3064268"/>
                  <a:gd name="connsiteX7" fmla="*/ 694741 w 1620428"/>
                  <a:gd name="connsiteY7" fmla="*/ 2130472 h 3064268"/>
                  <a:gd name="connsiteX8" fmla="*/ 744572 w 1620428"/>
                  <a:gd name="connsiteY8" fmla="*/ 2314847 h 3064268"/>
                  <a:gd name="connsiteX9" fmla="*/ 754538 w 1620428"/>
                  <a:gd name="connsiteY9" fmla="*/ 2586426 h 3064268"/>
                  <a:gd name="connsiteX10" fmla="*/ 702215 w 1620428"/>
                  <a:gd name="connsiteY10" fmla="*/ 2835581 h 3064268"/>
                  <a:gd name="connsiteX11" fmla="*/ 570163 w 1620428"/>
                  <a:gd name="connsiteY11" fmla="*/ 3007498 h 3064268"/>
                  <a:gd name="connsiteX12" fmla="*/ 425653 w 1620428"/>
                  <a:gd name="connsiteY12" fmla="*/ 3059821 h 3064268"/>
                  <a:gd name="connsiteX13" fmla="*/ 298584 w 1620428"/>
                  <a:gd name="connsiteY13" fmla="*/ 3049855 h 3064268"/>
                  <a:gd name="connsiteX14" fmla="*/ 144107 w 1620428"/>
                  <a:gd name="connsiteY14" fmla="*/ 2957667 h 3064268"/>
                  <a:gd name="connsiteX15" fmla="*/ 49428 w 1620428"/>
                  <a:gd name="connsiteY15" fmla="*/ 2793225 h 3064268"/>
                  <a:gd name="connsiteX16" fmla="*/ 4580 w 1620428"/>
                  <a:gd name="connsiteY16" fmla="*/ 2618816 h 3064268"/>
                  <a:gd name="connsiteX17" fmla="*/ 4580 w 1620428"/>
                  <a:gd name="connsiteY17" fmla="*/ 2481781 h 3064268"/>
                  <a:gd name="connsiteX18" fmla="*/ 31988 w 1620428"/>
                  <a:gd name="connsiteY18" fmla="*/ 2319830 h 3064268"/>
                  <a:gd name="connsiteX19" fmla="*/ 64378 w 1620428"/>
                  <a:gd name="connsiteY19" fmla="*/ 2225151 h 3064268"/>
                  <a:gd name="connsiteX20" fmla="*/ 129158 w 1620428"/>
                  <a:gd name="connsiteY20" fmla="*/ 2150404 h 3064268"/>
                  <a:gd name="connsiteX21" fmla="*/ 191447 w 1620428"/>
                  <a:gd name="connsiteY21" fmla="*/ 2118014 h 3064268"/>
                  <a:gd name="connsiteX22" fmla="*/ 291109 w 1620428"/>
                  <a:gd name="connsiteY22" fmla="*/ 2110539 h 3064268"/>
                  <a:gd name="connsiteX23" fmla="*/ 413195 w 1620428"/>
                  <a:gd name="connsiteY23" fmla="*/ 2182794 h 3064268"/>
                  <a:gd name="connsiteX24" fmla="*/ 497908 w 1620428"/>
                  <a:gd name="connsiteY24" fmla="*/ 2347237 h 3064268"/>
                  <a:gd name="connsiteX25" fmla="*/ 507874 w 1620428"/>
                  <a:gd name="connsiteY25" fmla="*/ 2554036 h 3064268"/>
                  <a:gd name="connsiteX26" fmla="*/ 465518 w 1620428"/>
                  <a:gd name="connsiteY26" fmla="*/ 2686088 h 3064268"/>
                  <a:gd name="connsiteX27" fmla="*/ 388280 w 1620428"/>
                  <a:gd name="connsiteY27" fmla="*/ 2750868 h 3064268"/>
                  <a:gd name="connsiteX28" fmla="*/ 328482 w 1620428"/>
                  <a:gd name="connsiteY28" fmla="*/ 2758343 h 3064268"/>
                  <a:gd name="connsiteX29" fmla="*/ 273668 w 1620428"/>
                  <a:gd name="connsiteY29" fmla="*/ 2740902 h 3064268"/>
                  <a:gd name="connsiteX30" fmla="*/ 226329 w 1620428"/>
                  <a:gd name="connsiteY30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515349 w 1620428"/>
                  <a:gd name="connsiteY4" fmla="*/ 1704416 h 3064268"/>
                  <a:gd name="connsiteX5" fmla="*/ 585112 w 1620428"/>
                  <a:gd name="connsiteY5" fmla="*/ 1901249 h 3064268"/>
                  <a:gd name="connsiteX6" fmla="*/ 694741 w 1620428"/>
                  <a:gd name="connsiteY6" fmla="*/ 2130472 h 3064268"/>
                  <a:gd name="connsiteX7" fmla="*/ 744572 w 1620428"/>
                  <a:gd name="connsiteY7" fmla="*/ 2314847 h 3064268"/>
                  <a:gd name="connsiteX8" fmla="*/ 754538 w 1620428"/>
                  <a:gd name="connsiteY8" fmla="*/ 2586426 h 3064268"/>
                  <a:gd name="connsiteX9" fmla="*/ 702215 w 1620428"/>
                  <a:gd name="connsiteY9" fmla="*/ 2835581 h 3064268"/>
                  <a:gd name="connsiteX10" fmla="*/ 570163 w 1620428"/>
                  <a:gd name="connsiteY10" fmla="*/ 3007498 h 3064268"/>
                  <a:gd name="connsiteX11" fmla="*/ 425653 w 1620428"/>
                  <a:gd name="connsiteY11" fmla="*/ 3059821 h 3064268"/>
                  <a:gd name="connsiteX12" fmla="*/ 298584 w 1620428"/>
                  <a:gd name="connsiteY12" fmla="*/ 3049855 h 3064268"/>
                  <a:gd name="connsiteX13" fmla="*/ 144107 w 1620428"/>
                  <a:gd name="connsiteY13" fmla="*/ 2957667 h 3064268"/>
                  <a:gd name="connsiteX14" fmla="*/ 49428 w 1620428"/>
                  <a:gd name="connsiteY14" fmla="*/ 2793225 h 3064268"/>
                  <a:gd name="connsiteX15" fmla="*/ 4580 w 1620428"/>
                  <a:gd name="connsiteY15" fmla="*/ 2618816 h 3064268"/>
                  <a:gd name="connsiteX16" fmla="*/ 4580 w 1620428"/>
                  <a:gd name="connsiteY16" fmla="*/ 2481781 h 3064268"/>
                  <a:gd name="connsiteX17" fmla="*/ 31988 w 1620428"/>
                  <a:gd name="connsiteY17" fmla="*/ 2319830 h 3064268"/>
                  <a:gd name="connsiteX18" fmla="*/ 64378 w 1620428"/>
                  <a:gd name="connsiteY18" fmla="*/ 2225151 h 3064268"/>
                  <a:gd name="connsiteX19" fmla="*/ 129158 w 1620428"/>
                  <a:gd name="connsiteY19" fmla="*/ 2150404 h 3064268"/>
                  <a:gd name="connsiteX20" fmla="*/ 191447 w 1620428"/>
                  <a:gd name="connsiteY20" fmla="*/ 2118014 h 3064268"/>
                  <a:gd name="connsiteX21" fmla="*/ 291109 w 1620428"/>
                  <a:gd name="connsiteY21" fmla="*/ 2110539 h 3064268"/>
                  <a:gd name="connsiteX22" fmla="*/ 413195 w 1620428"/>
                  <a:gd name="connsiteY22" fmla="*/ 2182794 h 3064268"/>
                  <a:gd name="connsiteX23" fmla="*/ 497908 w 1620428"/>
                  <a:gd name="connsiteY23" fmla="*/ 2347237 h 3064268"/>
                  <a:gd name="connsiteX24" fmla="*/ 507874 w 1620428"/>
                  <a:gd name="connsiteY24" fmla="*/ 2554036 h 3064268"/>
                  <a:gd name="connsiteX25" fmla="*/ 465518 w 1620428"/>
                  <a:gd name="connsiteY25" fmla="*/ 2686088 h 3064268"/>
                  <a:gd name="connsiteX26" fmla="*/ 388280 w 1620428"/>
                  <a:gd name="connsiteY26" fmla="*/ 2750868 h 3064268"/>
                  <a:gd name="connsiteX27" fmla="*/ 328482 w 1620428"/>
                  <a:gd name="connsiteY27" fmla="*/ 2758343 h 3064268"/>
                  <a:gd name="connsiteX28" fmla="*/ 273668 w 1620428"/>
                  <a:gd name="connsiteY28" fmla="*/ 2740902 h 3064268"/>
                  <a:gd name="connsiteX29" fmla="*/ 226329 w 1620428"/>
                  <a:gd name="connsiteY29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15349 w 1620428"/>
                  <a:gd name="connsiteY3" fmla="*/ 170441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3315 w 1620428"/>
                  <a:gd name="connsiteY3" fmla="*/ 156119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620428" h="3064268">
                    <a:moveTo>
                      <a:pt x="1620428" y="14242"/>
                    </a:moveTo>
                    <a:cubicBezTo>
                      <a:pt x="1602936" y="-100948"/>
                      <a:pt x="1064815" y="515090"/>
                      <a:pt x="886469" y="695217"/>
                    </a:cubicBezTo>
                    <a:cubicBezTo>
                      <a:pt x="708123" y="875344"/>
                      <a:pt x="615877" y="950677"/>
                      <a:pt x="550351" y="1095007"/>
                    </a:cubicBezTo>
                    <a:cubicBezTo>
                      <a:pt x="484825" y="1239337"/>
                      <a:pt x="487522" y="1426822"/>
                      <a:pt x="493315" y="1561196"/>
                    </a:cubicBezTo>
                    <a:cubicBezTo>
                      <a:pt x="499108" y="1695570"/>
                      <a:pt x="551541" y="1806370"/>
                      <a:pt x="585112" y="1901249"/>
                    </a:cubicBezTo>
                    <a:cubicBezTo>
                      <a:pt x="618683" y="1996128"/>
                      <a:pt x="668164" y="2061539"/>
                      <a:pt x="694741" y="2130472"/>
                    </a:cubicBezTo>
                    <a:cubicBezTo>
                      <a:pt x="721318" y="2199405"/>
                      <a:pt x="734606" y="2238855"/>
                      <a:pt x="744572" y="2314847"/>
                    </a:cubicBezTo>
                    <a:cubicBezTo>
                      <a:pt x="754538" y="2390839"/>
                      <a:pt x="761598" y="2499637"/>
                      <a:pt x="754538" y="2586426"/>
                    </a:cubicBezTo>
                    <a:cubicBezTo>
                      <a:pt x="747478" y="2673215"/>
                      <a:pt x="732944" y="2765402"/>
                      <a:pt x="702215" y="2835581"/>
                    </a:cubicBezTo>
                    <a:cubicBezTo>
                      <a:pt x="671486" y="2905760"/>
                      <a:pt x="616257" y="2970125"/>
                      <a:pt x="570163" y="3007498"/>
                    </a:cubicBezTo>
                    <a:cubicBezTo>
                      <a:pt x="524069" y="3044871"/>
                      <a:pt x="470916" y="3052762"/>
                      <a:pt x="425653" y="3059821"/>
                    </a:cubicBezTo>
                    <a:cubicBezTo>
                      <a:pt x="380390" y="3066880"/>
                      <a:pt x="345508" y="3066881"/>
                      <a:pt x="298584" y="3049855"/>
                    </a:cubicBezTo>
                    <a:cubicBezTo>
                      <a:pt x="251660" y="3032829"/>
                      <a:pt x="185633" y="3000439"/>
                      <a:pt x="144107" y="2957667"/>
                    </a:cubicBezTo>
                    <a:cubicBezTo>
                      <a:pt x="102581" y="2914895"/>
                      <a:pt x="72682" y="2849700"/>
                      <a:pt x="49428" y="2793225"/>
                    </a:cubicBezTo>
                    <a:cubicBezTo>
                      <a:pt x="26174" y="2736750"/>
                      <a:pt x="12055" y="2670723"/>
                      <a:pt x="4580" y="2618816"/>
                    </a:cubicBezTo>
                    <a:cubicBezTo>
                      <a:pt x="-2895" y="2566909"/>
                      <a:pt x="12" y="2531612"/>
                      <a:pt x="4580" y="2481781"/>
                    </a:cubicBezTo>
                    <a:cubicBezTo>
                      <a:pt x="9148" y="2431950"/>
                      <a:pt x="22022" y="2362602"/>
                      <a:pt x="31988" y="2319830"/>
                    </a:cubicBezTo>
                    <a:cubicBezTo>
                      <a:pt x="41954" y="2277058"/>
                      <a:pt x="48183" y="2253389"/>
                      <a:pt x="64378" y="2225151"/>
                    </a:cubicBezTo>
                    <a:cubicBezTo>
                      <a:pt x="80573" y="2196913"/>
                      <a:pt x="107980" y="2168260"/>
                      <a:pt x="129158" y="2150404"/>
                    </a:cubicBezTo>
                    <a:cubicBezTo>
                      <a:pt x="150336" y="2132548"/>
                      <a:pt x="164455" y="2124658"/>
                      <a:pt x="191447" y="2118014"/>
                    </a:cubicBezTo>
                    <a:cubicBezTo>
                      <a:pt x="218439" y="2111370"/>
                      <a:pt x="254151" y="2099742"/>
                      <a:pt x="291109" y="2110539"/>
                    </a:cubicBezTo>
                    <a:cubicBezTo>
                      <a:pt x="328067" y="2121336"/>
                      <a:pt x="378728" y="2143344"/>
                      <a:pt x="413195" y="2182794"/>
                    </a:cubicBezTo>
                    <a:cubicBezTo>
                      <a:pt x="447662" y="2222244"/>
                      <a:pt x="482128" y="2285363"/>
                      <a:pt x="497908" y="2347237"/>
                    </a:cubicBezTo>
                    <a:cubicBezTo>
                      <a:pt x="513688" y="2409111"/>
                      <a:pt x="513272" y="2497561"/>
                      <a:pt x="507874" y="2554036"/>
                    </a:cubicBezTo>
                    <a:cubicBezTo>
                      <a:pt x="502476" y="2610511"/>
                      <a:pt x="485450" y="2653283"/>
                      <a:pt x="465518" y="2686088"/>
                    </a:cubicBezTo>
                    <a:cubicBezTo>
                      <a:pt x="445586" y="2718893"/>
                      <a:pt x="411119" y="2738826"/>
                      <a:pt x="388280" y="2750868"/>
                    </a:cubicBezTo>
                    <a:cubicBezTo>
                      <a:pt x="365441" y="2762910"/>
                      <a:pt x="347584" y="2760004"/>
                      <a:pt x="328482" y="2758343"/>
                    </a:cubicBezTo>
                    <a:cubicBezTo>
                      <a:pt x="309380" y="2756682"/>
                      <a:pt x="290693" y="2758758"/>
                      <a:pt x="273668" y="2740902"/>
                    </a:cubicBezTo>
                    <a:cubicBezTo>
                      <a:pt x="256643" y="2723046"/>
                      <a:pt x="241486" y="2687126"/>
                      <a:pt x="226329" y="2651206"/>
                    </a:cubicBezTo>
                  </a:path>
                </a:pathLst>
              </a:custGeom>
              <a:noFill/>
              <a:ln w="76200" cap="flat" cmpd="sng" algn="ctr">
                <a:solidFill>
                  <a:srgbClr val="3891A7">
                    <a:shade val="50000"/>
                  </a:srgbClr>
                </a:solidFill>
                <a:prstDash val="solid"/>
              </a:ln>
              <a:effectLst/>
              <a:scene3d>
                <a:camera prst="orthographicFront"/>
                <a:lightRig rig="flat" dir="t"/>
              </a:scene3d>
              <a:sp3d>
                <a:bevelT w="419100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13" name="12 Grupo"/>
          <p:cNvGrpSpPr/>
          <p:nvPr/>
        </p:nvGrpSpPr>
        <p:grpSpPr>
          <a:xfrm flipV="1">
            <a:off x="2877874" y="1179835"/>
            <a:ext cx="3366071" cy="1718523"/>
            <a:chOff x="-252536" y="3990200"/>
            <a:chExt cx="3366071" cy="2062228"/>
          </a:xfrm>
        </p:grpSpPr>
        <p:grpSp>
          <p:nvGrpSpPr>
            <p:cNvPr id="14" name="13 Grupo"/>
            <p:cNvGrpSpPr/>
            <p:nvPr/>
          </p:nvGrpSpPr>
          <p:grpSpPr>
            <a:xfrm>
              <a:off x="-252536" y="3990200"/>
              <a:ext cx="3070023" cy="2052476"/>
              <a:chOff x="540425" y="4523523"/>
              <a:chExt cx="3070023" cy="2052476"/>
            </a:xfrm>
          </p:grpSpPr>
          <p:sp>
            <p:nvSpPr>
              <p:cNvPr id="19" name="18 Forma libre"/>
              <p:cNvSpPr/>
              <p:nvPr/>
            </p:nvSpPr>
            <p:spPr>
              <a:xfrm rot="5203024">
                <a:off x="1262345" y="4233651"/>
                <a:ext cx="1620428" cy="3064268"/>
              </a:xfrm>
              <a:custGeom>
                <a:avLst/>
                <a:gdLst>
                  <a:gd name="connsiteX0" fmla="*/ 639927 w 812047"/>
                  <a:gd name="connsiteY0" fmla="*/ 429135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12047"/>
                  <a:gd name="connsiteY0" fmla="*/ 594388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23245"/>
                  <a:gd name="connsiteY0" fmla="*/ 594388 h 1771546"/>
                  <a:gd name="connsiteX1" fmla="*/ 822351 w 823245"/>
                  <a:gd name="connsiteY1" fmla="*/ 519101 h 1771546"/>
                  <a:gd name="connsiteX2" fmla="*/ 762013 w 823245"/>
                  <a:gd name="connsiteY2" fmla="*/ 436610 h 1771546"/>
                  <a:gd name="connsiteX3" fmla="*/ 804369 w 823245"/>
                  <a:gd name="connsiteY3" fmla="*/ 351897 h 1771546"/>
                  <a:gd name="connsiteX4" fmla="*/ 809352 w 823245"/>
                  <a:gd name="connsiteY4" fmla="*/ 239777 h 1771546"/>
                  <a:gd name="connsiteX5" fmla="*/ 774470 w 823245"/>
                  <a:gd name="connsiteY5" fmla="*/ 112708 h 1771546"/>
                  <a:gd name="connsiteX6" fmla="*/ 734606 w 823245"/>
                  <a:gd name="connsiteY6" fmla="*/ 45436 h 1771546"/>
                  <a:gd name="connsiteX7" fmla="*/ 687266 w 823245"/>
                  <a:gd name="connsiteY7" fmla="*/ 8062 h 1771546"/>
                  <a:gd name="connsiteX8" fmla="*/ 627469 w 823245"/>
                  <a:gd name="connsiteY8" fmla="*/ 588 h 1771546"/>
                  <a:gd name="connsiteX9" fmla="*/ 575146 w 823245"/>
                  <a:gd name="connsiteY9" fmla="*/ 18029 h 1771546"/>
                  <a:gd name="connsiteX10" fmla="*/ 527807 w 823245"/>
                  <a:gd name="connsiteY10" fmla="*/ 55402 h 1771546"/>
                  <a:gd name="connsiteX11" fmla="*/ 495416 w 823245"/>
                  <a:gd name="connsiteY11" fmla="*/ 145098 h 1771546"/>
                  <a:gd name="connsiteX12" fmla="*/ 490433 w 823245"/>
                  <a:gd name="connsiteY12" fmla="*/ 237285 h 1771546"/>
                  <a:gd name="connsiteX13" fmla="*/ 515349 w 823245"/>
                  <a:gd name="connsiteY13" fmla="*/ 411694 h 1771546"/>
                  <a:gd name="connsiteX14" fmla="*/ 585112 w 823245"/>
                  <a:gd name="connsiteY14" fmla="*/ 608527 h 1771546"/>
                  <a:gd name="connsiteX15" fmla="*/ 694741 w 823245"/>
                  <a:gd name="connsiteY15" fmla="*/ 837750 h 1771546"/>
                  <a:gd name="connsiteX16" fmla="*/ 744572 w 823245"/>
                  <a:gd name="connsiteY16" fmla="*/ 1022125 h 1771546"/>
                  <a:gd name="connsiteX17" fmla="*/ 754538 w 823245"/>
                  <a:gd name="connsiteY17" fmla="*/ 1293704 h 1771546"/>
                  <a:gd name="connsiteX18" fmla="*/ 702215 w 823245"/>
                  <a:gd name="connsiteY18" fmla="*/ 1542859 h 1771546"/>
                  <a:gd name="connsiteX19" fmla="*/ 570163 w 823245"/>
                  <a:gd name="connsiteY19" fmla="*/ 1714776 h 1771546"/>
                  <a:gd name="connsiteX20" fmla="*/ 425653 w 823245"/>
                  <a:gd name="connsiteY20" fmla="*/ 1767099 h 1771546"/>
                  <a:gd name="connsiteX21" fmla="*/ 298584 w 823245"/>
                  <a:gd name="connsiteY21" fmla="*/ 1757133 h 1771546"/>
                  <a:gd name="connsiteX22" fmla="*/ 144107 w 823245"/>
                  <a:gd name="connsiteY22" fmla="*/ 1664945 h 1771546"/>
                  <a:gd name="connsiteX23" fmla="*/ 49428 w 823245"/>
                  <a:gd name="connsiteY23" fmla="*/ 1500503 h 1771546"/>
                  <a:gd name="connsiteX24" fmla="*/ 4580 w 823245"/>
                  <a:gd name="connsiteY24" fmla="*/ 1326094 h 1771546"/>
                  <a:gd name="connsiteX25" fmla="*/ 4580 w 823245"/>
                  <a:gd name="connsiteY25" fmla="*/ 1189059 h 1771546"/>
                  <a:gd name="connsiteX26" fmla="*/ 31988 w 823245"/>
                  <a:gd name="connsiteY26" fmla="*/ 1027108 h 1771546"/>
                  <a:gd name="connsiteX27" fmla="*/ 64378 w 823245"/>
                  <a:gd name="connsiteY27" fmla="*/ 932429 h 1771546"/>
                  <a:gd name="connsiteX28" fmla="*/ 129158 w 823245"/>
                  <a:gd name="connsiteY28" fmla="*/ 857682 h 1771546"/>
                  <a:gd name="connsiteX29" fmla="*/ 191447 w 823245"/>
                  <a:gd name="connsiteY29" fmla="*/ 825292 h 1771546"/>
                  <a:gd name="connsiteX30" fmla="*/ 291109 w 823245"/>
                  <a:gd name="connsiteY30" fmla="*/ 817817 h 1771546"/>
                  <a:gd name="connsiteX31" fmla="*/ 413195 w 823245"/>
                  <a:gd name="connsiteY31" fmla="*/ 890072 h 1771546"/>
                  <a:gd name="connsiteX32" fmla="*/ 497908 w 823245"/>
                  <a:gd name="connsiteY32" fmla="*/ 1054515 h 1771546"/>
                  <a:gd name="connsiteX33" fmla="*/ 507874 w 823245"/>
                  <a:gd name="connsiteY33" fmla="*/ 1261314 h 1771546"/>
                  <a:gd name="connsiteX34" fmla="*/ 465518 w 823245"/>
                  <a:gd name="connsiteY34" fmla="*/ 1393366 h 1771546"/>
                  <a:gd name="connsiteX35" fmla="*/ 388280 w 823245"/>
                  <a:gd name="connsiteY35" fmla="*/ 1458146 h 1771546"/>
                  <a:gd name="connsiteX36" fmla="*/ 328482 w 823245"/>
                  <a:gd name="connsiteY36" fmla="*/ 1465621 h 1771546"/>
                  <a:gd name="connsiteX37" fmla="*/ 273668 w 823245"/>
                  <a:gd name="connsiteY37" fmla="*/ 1448180 h 1771546"/>
                  <a:gd name="connsiteX38" fmla="*/ 226329 w 823245"/>
                  <a:gd name="connsiteY38" fmla="*/ 1358484 h 1771546"/>
                  <a:gd name="connsiteX0" fmla="*/ 860264 w 867867"/>
                  <a:gd name="connsiteY0" fmla="*/ 682523 h 1771546"/>
                  <a:gd name="connsiteX1" fmla="*/ 822351 w 867867"/>
                  <a:gd name="connsiteY1" fmla="*/ 519101 h 1771546"/>
                  <a:gd name="connsiteX2" fmla="*/ 762013 w 867867"/>
                  <a:gd name="connsiteY2" fmla="*/ 436610 h 1771546"/>
                  <a:gd name="connsiteX3" fmla="*/ 804369 w 867867"/>
                  <a:gd name="connsiteY3" fmla="*/ 351897 h 1771546"/>
                  <a:gd name="connsiteX4" fmla="*/ 809352 w 867867"/>
                  <a:gd name="connsiteY4" fmla="*/ 239777 h 1771546"/>
                  <a:gd name="connsiteX5" fmla="*/ 774470 w 867867"/>
                  <a:gd name="connsiteY5" fmla="*/ 112708 h 1771546"/>
                  <a:gd name="connsiteX6" fmla="*/ 734606 w 867867"/>
                  <a:gd name="connsiteY6" fmla="*/ 45436 h 1771546"/>
                  <a:gd name="connsiteX7" fmla="*/ 687266 w 867867"/>
                  <a:gd name="connsiteY7" fmla="*/ 8062 h 1771546"/>
                  <a:gd name="connsiteX8" fmla="*/ 627469 w 867867"/>
                  <a:gd name="connsiteY8" fmla="*/ 588 h 1771546"/>
                  <a:gd name="connsiteX9" fmla="*/ 575146 w 867867"/>
                  <a:gd name="connsiteY9" fmla="*/ 18029 h 1771546"/>
                  <a:gd name="connsiteX10" fmla="*/ 527807 w 867867"/>
                  <a:gd name="connsiteY10" fmla="*/ 55402 h 1771546"/>
                  <a:gd name="connsiteX11" fmla="*/ 495416 w 867867"/>
                  <a:gd name="connsiteY11" fmla="*/ 145098 h 1771546"/>
                  <a:gd name="connsiteX12" fmla="*/ 490433 w 867867"/>
                  <a:gd name="connsiteY12" fmla="*/ 237285 h 1771546"/>
                  <a:gd name="connsiteX13" fmla="*/ 515349 w 867867"/>
                  <a:gd name="connsiteY13" fmla="*/ 411694 h 1771546"/>
                  <a:gd name="connsiteX14" fmla="*/ 585112 w 867867"/>
                  <a:gd name="connsiteY14" fmla="*/ 608527 h 1771546"/>
                  <a:gd name="connsiteX15" fmla="*/ 694741 w 867867"/>
                  <a:gd name="connsiteY15" fmla="*/ 837750 h 1771546"/>
                  <a:gd name="connsiteX16" fmla="*/ 744572 w 867867"/>
                  <a:gd name="connsiteY16" fmla="*/ 1022125 h 1771546"/>
                  <a:gd name="connsiteX17" fmla="*/ 754538 w 867867"/>
                  <a:gd name="connsiteY17" fmla="*/ 1293704 h 1771546"/>
                  <a:gd name="connsiteX18" fmla="*/ 702215 w 867867"/>
                  <a:gd name="connsiteY18" fmla="*/ 1542859 h 1771546"/>
                  <a:gd name="connsiteX19" fmla="*/ 570163 w 867867"/>
                  <a:gd name="connsiteY19" fmla="*/ 1714776 h 1771546"/>
                  <a:gd name="connsiteX20" fmla="*/ 425653 w 867867"/>
                  <a:gd name="connsiteY20" fmla="*/ 1767099 h 1771546"/>
                  <a:gd name="connsiteX21" fmla="*/ 298584 w 867867"/>
                  <a:gd name="connsiteY21" fmla="*/ 1757133 h 1771546"/>
                  <a:gd name="connsiteX22" fmla="*/ 144107 w 867867"/>
                  <a:gd name="connsiteY22" fmla="*/ 1664945 h 1771546"/>
                  <a:gd name="connsiteX23" fmla="*/ 49428 w 867867"/>
                  <a:gd name="connsiteY23" fmla="*/ 1500503 h 1771546"/>
                  <a:gd name="connsiteX24" fmla="*/ 4580 w 867867"/>
                  <a:gd name="connsiteY24" fmla="*/ 1326094 h 1771546"/>
                  <a:gd name="connsiteX25" fmla="*/ 4580 w 867867"/>
                  <a:gd name="connsiteY25" fmla="*/ 1189059 h 1771546"/>
                  <a:gd name="connsiteX26" fmla="*/ 31988 w 867867"/>
                  <a:gd name="connsiteY26" fmla="*/ 1027108 h 1771546"/>
                  <a:gd name="connsiteX27" fmla="*/ 64378 w 867867"/>
                  <a:gd name="connsiteY27" fmla="*/ 932429 h 1771546"/>
                  <a:gd name="connsiteX28" fmla="*/ 129158 w 867867"/>
                  <a:gd name="connsiteY28" fmla="*/ 857682 h 1771546"/>
                  <a:gd name="connsiteX29" fmla="*/ 191447 w 867867"/>
                  <a:gd name="connsiteY29" fmla="*/ 825292 h 1771546"/>
                  <a:gd name="connsiteX30" fmla="*/ 291109 w 867867"/>
                  <a:gd name="connsiteY30" fmla="*/ 817817 h 1771546"/>
                  <a:gd name="connsiteX31" fmla="*/ 413195 w 867867"/>
                  <a:gd name="connsiteY31" fmla="*/ 890072 h 1771546"/>
                  <a:gd name="connsiteX32" fmla="*/ 497908 w 867867"/>
                  <a:gd name="connsiteY32" fmla="*/ 1054515 h 1771546"/>
                  <a:gd name="connsiteX33" fmla="*/ 507874 w 867867"/>
                  <a:gd name="connsiteY33" fmla="*/ 1261314 h 1771546"/>
                  <a:gd name="connsiteX34" fmla="*/ 465518 w 867867"/>
                  <a:gd name="connsiteY34" fmla="*/ 1393366 h 1771546"/>
                  <a:gd name="connsiteX35" fmla="*/ 388280 w 867867"/>
                  <a:gd name="connsiteY35" fmla="*/ 1458146 h 1771546"/>
                  <a:gd name="connsiteX36" fmla="*/ 328482 w 867867"/>
                  <a:gd name="connsiteY36" fmla="*/ 1465621 h 1771546"/>
                  <a:gd name="connsiteX37" fmla="*/ 273668 w 867867"/>
                  <a:gd name="connsiteY37" fmla="*/ 1448180 h 1771546"/>
                  <a:gd name="connsiteX38" fmla="*/ 226329 w 867867"/>
                  <a:gd name="connsiteY38" fmla="*/ 1358484 h 1771546"/>
                  <a:gd name="connsiteX0" fmla="*/ 1036534 w 1038908"/>
                  <a:gd name="connsiteY0" fmla="*/ 682523 h 1771546"/>
                  <a:gd name="connsiteX1" fmla="*/ 822351 w 1038908"/>
                  <a:gd name="connsiteY1" fmla="*/ 519101 h 1771546"/>
                  <a:gd name="connsiteX2" fmla="*/ 762013 w 1038908"/>
                  <a:gd name="connsiteY2" fmla="*/ 436610 h 1771546"/>
                  <a:gd name="connsiteX3" fmla="*/ 804369 w 1038908"/>
                  <a:gd name="connsiteY3" fmla="*/ 351897 h 1771546"/>
                  <a:gd name="connsiteX4" fmla="*/ 809352 w 1038908"/>
                  <a:gd name="connsiteY4" fmla="*/ 239777 h 1771546"/>
                  <a:gd name="connsiteX5" fmla="*/ 774470 w 1038908"/>
                  <a:gd name="connsiteY5" fmla="*/ 112708 h 1771546"/>
                  <a:gd name="connsiteX6" fmla="*/ 734606 w 1038908"/>
                  <a:gd name="connsiteY6" fmla="*/ 45436 h 1771546"/>
                  <a:gd name="connsiteX7" fmla="*/ 687266 w 1038908"/>
                  <a:gd name="connsiteY7" fmla="*/ 8062 h 1771546"/>
                  <a:gd name="connsiteX8" fmla="*/ 627469 w 1038908"/>
                  <a:gd name="connsiteY8" fmla="*/ 588 h 1771546"/>
                  <a:gd name="connsiteX9" fmla="*/ 575146 w 1038908"/>
                  <a:gd name="connsiteY9" fmla="*/ 18029 h 1771546"/>
                  <a:gd name="connsiteX10" fmla="*/ 527807 w 1038908"/>
                  <a:gd name="connsiteY10" fmla="*/ 55402 h 1771546"/>
                  <a:gd name="connsiteX11" fmla="*/ 495416 w 1038908"/>
                  <a:gd name="connsiteY11" fmla="*/ 145098 h 1771546"/>
                  <a:gd name="connsiteX12" fmla="*/ 490433 w 1038908"/>
                  <a:gd name="connsiteY12" fmla="*/ 237285 h 1771546"/>
                  <a:gd name="connsiteX13" fmla="*/ 515349 w 1038908"/>
                  <a:gd name="connsiteY13" fmla="*/ 411694 h 1771546"/>
                  <a:gd name="connsiteX14" fmla="*/ 585112 w 1038908"/>
                  <a:gd name="connsiteY14" fmla="*/ 608527 h 1771546"/>
                  <a:gd name="connsiteX15" fmla="*/ 694741 w 1038908"/>
                  <a:gd name="connsiteY15" fmla="*/ 837750 h 1771546"/>
                  <a:gd name="connsiteX16" fmla="*/ 744572 w 1038908"/>
                  <a:gd name="connsiteY16" fmla="*/ 1022125 h 1771546"/>
                  <a:gd name="connsiteX17" fmla="*/ 754538 w 1038908"/>
                  <a:gd name="connsiteY17" fmla="*/ 1293704 h 1771546"/>
                  <a:gd name="connsiteX18" fmla="*/ 702215 w 1038908"/>
                  <a:gd name="connsiteY18" fmla="*/ 1542859 h 1771546"/>
                  <a:gd name="connsiteX19" fmla="*/ 570163 w 1038908"/>
                  <a:gd name="connsiteY19" fmla="*/ 1714776 h 1771546"/>
                  <a:gd name="connsiteX20" fmla="*/ 425653 w 1038908"/>
                  <a:gd name="connsiteY20" fmla="*/ 1767099 h 1771546"/>
                  <a:gd name="connsiteX21" fmla="*/ 298584 w 1038908"/>
                  <a:gd name="connsiteY21" fmla="*/ 1757133 h 1771546"/>
                  <a:gd name="connsiteX22" fmla="*/ 144107 w 1038908"/>
                  <a:gd name="connsiteY22" fmla="*/ 1664945 h 1771546"/>
                  <a:gd name="connsiteX23" fmla="*/ 49428 w 1038908"/>
                  <a:gd name="connsiteY23" fmla="*/ 1500503 h 1771546"/>
                  <a:gd name="connsiteX24" fmla="*/ 4580 w 1038908"/>
                  <a:gd name="connsiteY24" fmla="*/ 1326094 h 1771546"/>
                  <a:gd name="connsiteX25" fmla="*/ 4580 w 1038908"/>
                  <a:gd name="connsiteY25" fmla="*/ 1189059 h 1771546"/>
                  <a:gd name="connsiteX26" fmla="*/ 31988 w 1038908"/>
                  <a:gd name="connsiteY26" fmla="*/ 1027108 h 1771546"/>
                  <a:gd name="connsiteX27" fmla="*/ 64378 w 1038908"/>
                  <a:gd name="connsiteY27" fmla="*/ 932429 h 1771546"/>
                  <a:gd name="connsiteX28" fmla="*/ 129158 w 1038908"/>
                  <a:gd name="connsiteY28" fmla="*/ 857682 h 1771546"/>
                  <a:gd name="connsiteX29" fmla="*/ 191447 w 1038908"/>
                  <a:gd name="connsiteY29" fmla="*/ 825292 h 1771546"/>
                  <a:gd name="connsiteX30" fmla="*/ 291109 w 1038908"/>
                  <a:gd name="connsiteY30" fmla="*/ 817817 h 1771546"/>
                  <a:gd name="connsiteX31" fmla="*/ 413195 w 1038908"/>
                  <a:gd name="connsiteY31" fmla="*/ 890072 h 1771546"/>
                  <a:gd name="connsiteX32" fmla="*/ 497908 w 1038908"/>
                  <a:gd name="connsiteY32" fmla="*/ 1054515 h 1771546"/>
                  <a:gd name="connsiteX33" fmla="*/ 507874 w 1038908"/>
                  <a:gd name="connsiteY33" fmla="*/ 1261314 h 1771546"/>
                  <a:gd name="connsiteX34" fmla="*/ 465518 w 1038908"/>
                  <a:gd name="connsiteY34" fmla="*/ 1393366 h 1771546"/>
                  <a:gd name="connsiteX35" fmla="*/ 388280 w 1038908"/>
                  <a:gd name="connsiteY35" fmla="*/ 1458146 h 1771546"/>
                  <a:gd name="connsiteX36" fmla="*/ 328482 w 1038908"/>
                  <a:gd name="connsiteY36" fmla="*/ 1465621 h 1771546"/>
                  <a:gd name="connsiteX37" fmla="*/ 273668 w 1038908"/>
                  <a:gd name="connsiteY37" fmla="*/ 1448180 h 1771546"/>
                  <a:gd name="connsiteX38" fmla="*/ 226329 w 1038908"/>
                  <a:gd name="connsiteY38" fmla="*/ 1358484 h 1771546"/>
                  <a:gd name="connsiteX0" fmla="*/ 1036534 w 1042653"/>
                  <a:gd name="connsiteY0" fmla="*/ 682523 h 1771546"/>
                  <a:gd name="connsiteX1" fmla="*/ 954554 w 1042653"/>
                  <a:gd name="connsiteY1" fmla="*/ 419949 h 1771546"/>
                  <a:gd name="connsiteX2" fmla="*/ 762013 w 1042653"/>
                  <a:gd name="connsiteY2" fmla="*/ 436610 h 1771546"/>
                  <a:gd name="connsiteX3" fmla="*/ 804369 w 1042653"/>
                  <a:gd name="connsiteY3" fmla="*/ 351897 h 1771546"/>
                  <a:gd name="connsiteX4" fmla="*/ 809352 w 1042653"/>
                  <a:gd name="connsiteY4" fmla="*/ 239777 h 1771546"/>
                  <a:gd name="connsiteX5" fmla="*/ 774470 w 1042653"/>
                  <a:gd name="connsiteY5" fmla="*/ 112708 h 1771546"/>
                  <a:gd name="connsiteX6" fmla="*/ 734606 w 1042653"/>
                  <a:gd name="connsiteY6" fmla="*/ 45436 h 1771546"/>
                  <a:gd name="connsiteX7" fmla="*/ 687266 w 1042653"/>
                  <a:gd name="connsiteY7" fmla="*/ 8062 h 1771546"/>
                  <a:gd name="connsiteX8" fmla="*/ 627469 w 1042653"/>
                  <a:gd name="connsiteY8" fmla="*/ 588 h 1771546"/>
                  <a:gd name="connsiteX9" fmla="*/ 575146 w 1042653"/>
                  <a:gd name="connsiteY9" fmla="*/ 18029 h 1771546"/>
                  <a:gd name="connsiteX10" fmla="*/ 527807 w 1042653"/>
                  <a:gd name="connsiteY10" fmla="*/ 55402 h 1771546"/>
                  <a:gd name="connsiteX11" fmla="*/ 495416 w 1042653"/>
                  <a:gd name="connsiteY11" fmla="*/ 145098 h 1771546"/>
                  <a:gd name="connsiteX12" fmla="*/ 490433 w 1042653"/>
                  <a:gd name="connsiteY12" fmla="*/ 237285 h 1771546"/>
                  <a:gd name="connsiteX13" fmla="*/ 515349 w 1042653"/>
                  <a:gd name="connsiteY13" fmla="*/ 411694 h 1771546"/>
                  <a:gd name="connsiteX14" fmla="*/ 585112 w 1042653"/>
                  <a:gd name="connsiteY14" fmla="*/ 608527 h 1771546"/>
                  <a:gd name="connsiteX15" fmla="*/ 694741 w 1042653"/>
                  <a:gd name="connsiteY15" fmla="*/ 837750 h 1771546"/>
                  <a:gd name="connsiteX16" fmla="*/ 744572 w 1042653"/>
                  <a:gd name="connsiteY16" fmla="*/ 1022125 h 1771546"/>
                  <a:gd name="connsiteX17" fmla="*/ 754538 w 1042653"/>
                  <a:gd name="connsiteY17" fmla="*/ 1293704 h 1771546"/>
                  <a:gd name="connsiteX18" fmla="*/ 702215 w 1042653"/>
                  <a:gd name="connsiteY18" fmla="*/ 1542859 h 1771546"/>
                  <a:gd name="connsiteX19" fmla="*/ 570163 w 1042653"/>
                  <a:gd name="connsiteY19" fmla="*/ 1714776 h 1771546"/>
                  <a:gd name="connsiteX20" fmla="*/ 425653 w 1042653"/>
                  <a:gd name="connsiteY20" fmla="*/ 1767099 h 1771546"/>
                  <a:gd name="connsiteX21" fmla="*/ 298584 w 1042653"/>
                  <a:gd name="connsiteY21" fmla="*/ 1757133 h 1771546"/>
                  <a:gd name="connsiteX22" fmla="*/ 144107 w 1042653"/>
                  <a:gd name="connsiteY22" fmla="*/ 1664945 h 1771546"/>
                  <a:gd name="connsiteX23" fmla="*/ 49428 w 1042653"/>
                  <a:gd name="connsiteY23" fmla="*/ 1500503 h 1771546"/>
                  <a:gd name="connsiteX24" fmla="*/ 4580 w 1042653"/>
                  <a:gd name="connsiteY24" fmla="*/ 1326094 h 1771546"/>
                  <a:gd name="connsiteX25" fmla="*/ 4580 w 1042653"/>
                  <a:gd name="connsiteY25" fmla="*/ 1189059 h 1771546"/>
                  <a:gd name="connsiteX26" fmla="*/ 31988 w 1042653"/>
                  <a:gd name="connsiteY26" fmla="*/ 1027108 h 1771546"/>
                  <a:gd name="connsiteX27" fmla="*/ 64378 w 1042653"/>
                  <a:gd name="connsiteY27" fmla="*/ 932429 h 1771546"/>
                  <a:gd name="connsiteX28" fmla="*/ 129158 w 1042653"/>
                  <a:gd name="connsiteY28" fmla="*/ 857682 h 1771546"/>
                  <a:gd name="connsiteX29" fmla="*/ 191447 w 1042653"/>
                  <a:gd name="connsiteY29" fmla="*/ 825292 h 1771546"/>
                  <a:gd name="connsiteX30" fmla="*/ 291109 w 1042653"/>
                  <a:gd name="connsiteY30" fmla="*/ 817817 h 1771546"/>
                  <a:gd name="connsiteX31" fmla="*/ 413195 w 1042653"/>
                  <a:gd name="connsiteY31" fmla="*/ 890072 h 1771546"/>
                  <a:gd name="connsiteX32" fmla="*/ 497908 w 1042653"/>
                  <a:gd name="connsiteY32" fmla="*/ 1054515 h 1771546"/>
                  <a:gd name="connsiteX33" fmla="*/ 507874 w 1042653"/>
                  <a:gd name="connsiteY33" fmla="*/ 1261314 h 1771546"/>
                  <a:gd name="connsiteX34" fmla="*/ 465518 w 1042653"/>
                  <a:gd name="connsiteY34" fmla="*/ 1393366 h 1771546"/>
                  <a:gd name="connsiteX35" fmla="*/ 388280 w 1042653"/>
                  <a:gd name="connsiteY35" fmla="*/ 1458146 h 1771546"/>
                  <a:gd name="connsiteX36" fmla="*/ 328482 w 1042653"/>
                  <a:gd name="connsiteY36" fmla="*/ 1465621 h 1771546"/>
                  <a:gd name="connsiteX37" fmla="*/ 273668 w 1042653"/>
                  <a:gd name="connsiteY37" fmla="*/ 1448180 h 1771546"/>
                  <a:gd name="connsiteX38" fmla="*/ 226329 w 1042653"/>
                  <a:gd name="connsiteY38" fmla="*/ 1358484 h 1771546"/>
                  <a:gd name="connsiteX0" fmla="*/ 1036534 w 1041210"/>
                  <a:gd name="connsiteY0" fmla="*/ 682523 h 1771546"/>
                  <a:gd name="connsiteX1" fmla="*/ 954554 w 1041210"/>
                  <a:gd name="connsiteY1" fmla="*/ 419949 h 1771546"/>
                  <a:gd name="connsiteX2" fmla="*/ 927266 w 1041210"/>
                  <a:gd name="connsiteY2" fmla="*/ 359492 h 1771546"/>
                  <a:gd name="connsiteX3" fmla="*/ 804369 w 1041210"/>
                  <a:gd name="connsiteY3" fmla="*/ 351897 h 1771546"/>
                  <a:gd name="connsiteX4" fmla="*/ 809352 w 1041210"/>
                  <a:gd name="connsiteY4" fmla="*/ 239777 h 1771546"/>
                  <a:gd name="connsiteX5" fmla="*/ 774470 w 1041210"/>
                  <a:gd name="connsiteY5" fmla="*/ 112708 h 1771546"/>
                  <a:gd name="connsiteX6" fmla="*/ 734606 w 1041210"/>
                  <a:gd name="connsiteY6" fmla="*/ 45436 h 1771546"/>
                  <a:gd name="connsiteX7" fmla="*/ 687266 w 1041210"/>
                  <a:gd name="connsiteY7" fmla="*/ 8062 h 1771546"/>
                  <a:gd name="connsiteX8" fmla="*/ 627469 w 1041210"/>
                  <a:gd name="connsiteY8" fmla="*/ 588 h 1771546"/>
                  <a:gd name="connsiteX9" fmla="*/ 575146 w 1041210"/>
                  <a:gd name="connsiteY9" fmla="*/ 18029 h 1771546"/>
                  <a:gd name="connsiteX10" fmla="*/ 527807 w 1041210"/>
                  <a:gd name="connsiteY10" fmla="*/ 55402 h 1771546"/>
                  <a:gd name="connsiteX11" fmla="*/ 495416 w 1041210"/>
                  <a:gd name="connsiteY11" fmla="*/ 145098 h 1771546"/>
                  <a:gd name="connsiteX12" fmla="*/ 490433 w 1041210"/>
                  <a:gd name="connsiteY12" fmla="*/ 237285 h 1771546"/>
                  <a:gd name="connsiteX13" fmla="*/ 515349 w 1041210"/>
                  <a:gd name="connsiteY13" fmla="*/ 411694 h 1771546"/>
                  <a:gd name="connsiteX14" fmla="*/ 585112 w 1041210"/>
                  <a:gd name="connsiteY14" fmla="*/ 608527 h 1771546"/>
                  <a:gd name="connsiteX15" fmla="*/ 694741 w 1041210"/>
                  <a:gd name="connsiteY15" fmla="*/ 837750 h 1771546"/>
                  <a:gd name="connsiteX16" fmla="*/ 744572 w 1041210"/>
                  <a:gd name="connsiteY16" fmla="*/ 1022125 h 1771546"/>
                  <a:gd name="connsiteX17" fmla="*/ 754538 w 1041210"/>
                  <a:gd name="connsiteY17" fmla="*/ 1293704 h 1771546"/>
                  <a:gd name="connsiteX18" fmla="*/ 702215 w 1041210"/>
                  <a:gd name="connsiteY18" fmla="*/ 1542859 h 1771546"/>
                  <a:gd name="connsiteX19" fmla="*/ 570163 w 1041210"/>
                  <a:gd name="connsiteY19" fmla="*/ 1714776 h 1771546"/>
                  <a:gd name="connsiteX20" fmla="*/ 425653 w 1041210"/>
                  <a:gd name="connsiteY20" fmla="*/ 1767099 h 1771546"/>
                  <a:gd name="connsiteX21" fmla="*/ 298584 w 1041210"/>
                  <a:gd name="connsiteY21" fmla="*/ 1757133 h 1771546"/>
                  <a:gd name="connsiteX22" fmla="*/ 144107 w 1041210"/>
                  <a:gd name="connsiteY22" fmla="*/ 1664945 h 1771546"/>
                  <a:gd name="connsiteX23" fmla="*/ 49428 w 1041210"/>
                  <a:gd name="connsiteY23" fmla="*/ 1500503 h 1771546"/>
                  <a:gd name="connsiteX24" fmla="*/ 4580 w 1041210"/>
                  <a:gd name="connsiteY24" fmla="*/ 1326094 h 1771546"/>
                  <a:gd name="connsiteX25" fmla="*/ 4580 w 1041210"/>
                  <a:gd name="connsiteY25" fmla="*/ 1189059 h 1771546"/>
                  <a:gd name="connsiteX26" fmla="*/ 31988 w 1041210"/>
                  <a:gd name="connsiteY26" fmla="*/ 1027108 h 1771546"/>
                  <a:gd name="connsiteX27" fmla="*/ 64378 w 1041210"/>
                  <a:gd name="connsiteY27" fmla="*/ 932429 h 1771546"/>
                  <a:gd name="connsiteX28" fmla="*/ 129158 w 1041210"/>
                  <a:gd name="connsiteY28" fmla="*/ 857682 h 1771546"/>
                  <a:gd name="connsiteX29" fmla="*/ 191447 w 1041210"/>
                  <a:gd name="connsiteY29" fmla="*/ 825292 h 1771546"/>
                  <a:gd name="connsiteX30" fmla="*/ 291109 w 1041210"/>
                  <a:gd name="connsiteY30" fmla="*/ 817817 h 1771546"/>
                  <a:gd name="connsiteX31" fmla="*/ 413195 w 1041210"/>
                  <a:gd name="connsiteY31" fmla="*/ 890072 h 1771546"/>
                  <a:gd name="connsiteX32" fmla="*/ 497908 w 1041210"/>
                  <a:gd name="connsiteY32" fmla="*/ 1054515 h 1771546"/>
                  <a:gd name="connsiteX33" fmla="*/ 507874 w 1041210"/>
                  <a:gd name="connsiteY33" fmla="*/ 1261314 h 1771546"/>
                  <a:gd name="connsiteX34" fmla="*/ 465518 w 1041210"/>
                  <a:gd name="connsiteY34" fmla="*/ 1393366 h 1771546"/>
                  <a:gd name="connsiteX35" fmla="*/ 388280 w 1041210"/>
                  <a:gd name="connsiteY35" fmla="*/ 1458146 h 1771546"/>
                  <a:gd name="connsiteX36" fmla="*/ 328482 w 1041210"/>
                  <a:gd name="connsiteY36" fmla="*/ 1465621 h 1771546"/>
                  <a:gd name="connsiteX37" fmla="*/ 273668 w 1041210"/>
                  <a:gd name="connsiteY37" fmla="*/ 1448180 h 1771546"/>
                  <a:gd name="connsiteX38" fmla="*/ 226329 w 1041210"/>
                  <a:gd name="connsiteY38" fmla="*/ 1358484 h 1771546"/>
                  <a:gd name="connsiteX0" fmla="*/ 1036534 w 1114346"/>
                  <a:gd name="connsiteY0" fmla="*/ 682523 h 1771546"/>
                  <a:gd name="connsiteX1" fmla="*/ 954554 w 1114346"/>
                  <a:gd name="connsiteY1" fmla="*/ 419949 h 1771546"/>
                  <a:gd name="connsiteX2" fmla="*/ 927266 w 1114346"/>
                  <a:gd name="connsiteY2" fmla="*/ 359492 h 1771546"/>
                  <a:gd name="connsiteX3" fmla="*/ 1112842 w 1114346"/>
                  <a:gd name="connsiteY3" fmla="*/ 274779 h 1771546"/>
                  <a:gd name="connsiteX4" fmla="*/ 809352 w 1114346"/>
                  <a:gd name="connsiteY4" fmla="*/ 239777 h 1771546"/>
                  <a:gd name="connsiteX5" fmla="*/ 774470 w 1114346"/>
                  <a:gd name="connsiteY5" fmla="*/ 112708 h 1771546"/>
                  <a:gd name="connsiteX6" fmla="*/ 734606 w 1114346"/>
                  <a:gd name="connsiteY6" fmla="*/ 45436 h 1771546"/>
                  <a:gd name="connsiteX7" fmla="*/ 687266 w 1114346"/>
                  <a:gd name="connsiteY7" fmla="*/ 8062 h 1771546"/>
                  <a:gd name="connsiteX8" fmla="*/ 627469 w 1114346"/>
                  <a:gd name="connsiteY8" fmla="*/ 588 h 1771546"/>
                  <a:gd name="connsiteX9" fmla="*/ 575146 w 1114346"/>
                  <a:gd name="connsiteY9" fmla="*/ 18029 h 1771546"/>
                  <a:gd name="connsiteX10" fmla="*/ 527807 w 1114346"/>
                  <a:gd name="connsiteY10" fmla="*/ 55402 h 1771546"/>
                  <a:gd name="connsiteX11" fmla="*/ 495416 w 1114346"/>
                  <a:gd name="connsiteY11" fmla="*/ 145098 h 1771546"/>
                  <a:gd name="connsiteX12" fmla="*/ 490433 w 1114346"/>
                  <a:gd name="connsiteY12" fmla="*/ 237285 h 1771546"/>
                  <a:gd name="connsiteX13" fmla="*/ 515349 w 1114346"/>
                  <a:gd name="connsiteY13" fmla="*/ 411694 h 1771546"/>
                  <a:gd name="connsiteX14" fmla="*/ 585112 w 1114346"/>
                  <a:gd name="connsiteY14" fmla="*/ 608527 h 1771546"/>
                  <a:gd name="connsiteX15" fmla="*/ 694741 w 1114346"/>
                  <a:gd name="connsiteY15" fmla="*/ 837750 h 1771546"/>
                  <a:gd name="connsiteX16" fmla="*/ 744572 w 1114346"/>
                  <a:gd name="connsiteY16" fmla="*/ 1022125 h 1771546"/>
                  <a:gd name="connsiteX17" fmla="*/ 754538 w 1114346"/>
                  <a:gd name="connsiteY17" fmla="*/ 1293704 h 1771546"/>
                  <a:gd name="connsiteX18" fmla="*/ 702215 w 1114346"/>
                  <a:gd name="connsiteY18" fmla="*/ 1542859 h 1771546"/>
                  <a:gd name="connsiteX19" fmla="*/ 570163 w 1114346"/>
                  <a:gd name="connsiteY19" fmla="*/ 1714776 h 1771546"/>
                  <a:gd name="connsiteX20" fmla="*/ 425653 w 1114346"/>
                  <a:gd name="connsiteY20" fmla="*/ 1767099 h 1771546"/>
                  <a:gd name="connsiteX21" fmla="*/ 298584 w 1114346"/>
                  <a:gd name="connsiteY21" fmla="*/ 1757133 h 1771546"/>
                  <a:gd name="connsiteX22" fmla="*/ 144107 w 1114346"/>
                  <a:gd name="connsiteY22" fmla="*/ 1664945 h 1771546"/>
                  <a:gd name="connsiteX23" fmla="*/ 49428 w 1114346"/>
                  <a:gd name="connsiteY23" fmla="*/ 1500503 h 1771546"/>
                  <a:gd name="connsiteX24" fmla="*/ 4580 w 1114346"/>
                  <a:gd name="connsiteY24" fmla="*/ 1326094 h 1771546"/>
                  <a:gd name="connsiteX25" fmla="*/ 4580 w 1114346"/>
                  <a:gd name="connsiteY25" fmla="*/ 1189059 h 1771546"/>
                  <a:gd name="connsiteX26" fmla="*/ 31988 w 1114346"/>
                  <a:gd name="connsiteY26" fmla="*/ 1027108 h 1771546"/>
                  <a:gd name="connsiteX27" fmla="*/ 64378 w 1114346"/>
                  <a:gd name="connsiteY27" fmla="*/ 932429 h 1771546"/>
                  <a:gd name="connsiteX28" fmla="*/ 129158 w 1114346"/>
                  <a:gd name="connsiteY28" fmla="*/ 857682 h 1771546"/>
                  <a:gd name="connsiteX29" fmla="*/ 191447 w 1114346"/>
                  <a:gd name="connsiteY29" fmla="*/ 825292 h 1771546"/>
                  <a:gd name="connsiteX30" fmla="*/ 291109 w 1114346"/>
                  <a:gd name="connsiteY30" fmla="*/ 817817 h 1771546"/>
                  <a:gd name="connsiteX31" fmla="*/ 413195 w 1114346"/>
                  <a:gd name="connsiteY31" fmla="*/ 890072 h 1771546"/>
                  <a:gd name="connsiteX32" fmla="*/ 497908 w 1114346"/>
                  <a:gd name="connsiteY32" fmla="*/ 1054515 h 1771546"/>
                  <a:gd name="connsiteX33" fmla="*/ 507874 w 1114346"/>
                  <a:gd name="connsiteY33" fmla="*/ 1261314 h 1771546"/>
                  <a:gd name="connsiteX34" fmla="*/ 465518 w 1114346"/>
                  <a:gd name="connsiteY34" fmla="*/ 1393366 h 1771546"/>
                  <a:gd name="connsiteX35" fmla="*/ 388280 w 1114346"/>
                  <a:gd name="connsiteY35" fmla="*/ 1458146 h 1771546"/>
                  <a:gd name="connsiteX36" fmla="*/ 328482 w 1114346"/>
                  <a:gd name="connsiteY36" fmla="*/ 1465621 h 1771546"/>
                  <a:gd name="connsiteX37" fmla="*/ 273668 w 1114346"/>
                  <a:gd name="connsiteY37" fmla="*/ 1448180 h 1771546"/>
                  <a:gd name="connsiteX38" fmla="*/ 226329 w 1114346"/>
                  <a:gd name="connsiteY38" fmla="*/ 1358484 h 1771546"/>
                  <a:gd name="connsiteX0" fmla="*/ 1036534 w 1112961"/>
                  <a:gd name="connsiteY0" fmla="*/ 682523 h 1771546"/>
                  <a:gd name="connsiteX1" fmla="*/ 954554 w 1112961"/>
                  <a:gd name="connsiteY1" fmla="*/ 419949 h 1771546"/>
                  <a:gd name="connsiteX2" fmla="*/ 927266 w 1112961"/>
                  <a:gd name="connsiteY2" fmla="*/ 359492 h 1771546"/>
                  <a:gd name="connsiteX3" fmla="*/ 1112842 w 1112961"/>
                  <a:gd name="connsiteY3" fmla="*/ 274779 h 1771546"/>
                  <a:gd name="connsiteX4" fmla="*/ 952571 w 1112961"/>
                  <a:gd name="connsiteY4" fmla="*/ 129608 h 1771546"/>
                  <a:gd name="connsiteX5" fmla="*/ 774470 w 1112961"/>
                  <a:gd name="connsiteY5" fmla="*/ 112708 h 1771546"/>
                  <a:gd name="connsiteX6" fmla="*/ 734606 w 1112961"/>
                  <a:gd name="connsiteY6" fmla="*/ 45436 h 1771546"/>
                  <a:gd name="connsiteX7" fmla="*/ 687266 w 1112961"/>
                  <a:gd name="connsiteY7" fmla="*/ 8062 h 1771546"/>
                  <a:gd name="connsiteX8" fmla="*/ 627469 w 1112961"/>
                  <a:gd name="connsiteY8" fmla="*/ 588 h 1771546"/>
                  <a:gd name="connsiteX9" fmla="*/ 575146 w 1112961"/>
                  <a:gd name="connsiteY9" fmla="*/ 18029 h 1771546"/>
                  <a:gd name="connsiteX10" fmla="*/ 527807 w 1112961"/>
                  <a:gd name="connsiteY10" fmla="*/ 55402 h 1771546"/>
                  <a:gd name="connsiteX11" fmla="*/ 495416 w 1112961"/>
                  <a:gd name="connsiteY11" fmla="*/ 145098 h 1771546"/>
                  <a:gd name="connsiteX12" fmla="*/ 490433 w 1112961"/>
                  <a:gd name="connsiteY12" fmla="*/ 237285 h 1771546"/>
                  <a:gd name="connsiteX13" fmla="*/ 515349 w 1112961"/>
                  <a:gd name="connsiteY13" fmla="*/ 411694 h 1771546"/>
                  <a:gd name="connsiteX14" fmla="*/ 585112 w 1112961"/>
                  <a:gd name="connsiteY14" fmla="*/ 608527 h 1771546"/>
                  <a:gd name="connsiteX15" fmla="*/ 694741 w 1112961"/>
                  <a:gd name="connsiteY15" fmla="*/ 837750 h 1771546"/>
                  <a:gd name="connsiteX16" fmla="*/ 744572 w 1112961"/>
                  <a:gd name="connsiteY16" fmla="*/ 1022125 h 1771546"/>
                  <a:gd name="connsiteX17" fmla="*/ 754538 w 1112961"/>
                  <a:gd name="connsiteY17" fmla="*/ 1293704 h 1771546"/>
                  <a:gd name="connsiteX18" fmla="*/ 702215 w 1112961"/>
                  <a:gd name="connsiteY18" fmla="*/ 1542859 h 1771546"/>
                  <a:gd name="connsiteX19" fmla="*/ 570163 w 1112961"/>
                  <a:gd name="connsiteY19" fmla="*/ 1714776 h 1771546"/>
                  <a:gd name="connsiteX20" fmla="*/ 425653 w 1112961"/>
                  <a:gd name="connsiteY20" fmla="*/ 1767099 h 1771546"/>
                  <a:gd name="connsiteX21" fmla="*/ 298584 w 1112961"/>
                  <a:gd name="connsiteY21" fmla="*/ 1757133 h 1771546"/>
                  <a:gd name="connsiteX22" fmla="*/ 144107 w 1112961"/>
                  <a:gd name="connsiteY22" fmla="*/ 1664945 h 1771546"/>
                  <a:gd name="connsiteX23" fmla="*/ 49428 w 1112961"/>
                  <a:gd name="connsiteY23" fmla="*/ 1500503 h 1771546"/>
                  <a:gd name="connsiteX24" fmla="*/ 4580 w 1112961"/>
                  <a:gd name="connsiteY24" fmla="*/ 1326094 h 1771546"/>
                  <a:gd name="connsiteX25" fmla="*/ 4580 w 1112961"/>
                  <a:gd name="connsiteY25" fmla="*/ 1189059 h 1771546"/>
                  <a:gd name="connsiteX26" fmla="*/ 31988 w 1112961"/>
                  <a:gd name="connsiteY26" fmla="*/ 1027108 h 1771546"/>
                  <a:gd name="connsiteX27" fmla="*/ 64378 w 1112961"/>
                  <a:gd name="connsiteY27" fmla="*/ 932429 h 1771546"/>
                  <a:gd name="connsiteX28" fmla="*/ 129158 w 1112961"/>
                  <a:gd name="connsiteY28" fmla="*/ 857682 h 1771546"/>
                  <a:gd name="connsiteX29" fmla="*/ 191447 w 1112961"/>
                  <a:gd name="connsiteY29" fmla="*/ 825292 h 1771546"/>
                  <a:gd name="connsiteX30" fmla="*/ 291109 w 1112961"/>
                  <a:gd name="connsiteY30" fmla="*/ 817817 h 1771546"/>
                  <a:gd name="connsiteX31" fmla="*/ 413195 w 1112961"/>
                  <a:gd name="connsiteY31" fmla="*/ 890072 h 1771546"/>
                  <a:gd name="connsiteX32" fmla="*/ 497908 w 1112961"/>
                  <a:gd name="connsiteY32" fmla="*/ 1054515 h 1771546"/>
                  <a:gd name="connsiteX33" fmla="*/ 507874 w 1112961"/>
                  <a:gd name="connsiteY33" fmla="*/ 1261314 h 1771546"/>
                  <a:gd name="connsiteX34" fmla="*/ 465518 w 1112961"/>
                  <a:gd name="connsiteY34" fmla="*/ 1393366 h 1771546"/>
                  <a:gd name="connsiteX35" fmla="*/ 388280 w 1112961"/>
                  <a:gd name="connsiteY35" fmla="*/ 1458146 h 1771546"/>
                  <a:gd name="connsiteX36" fmla="*/ 328482 w 1112961"/>
                  <a:gd name="connsiteY36" fmla="*/ 1465621 h 1771546"/>
                  <a:gd name="connsiteX37" fmla="*/ 273668 w 1112961"/>
                  <a:gd name="connsiteY37" fmla="*/ 1448180 h 1771546"/>
                  <a:gd name="connsiteX38" fmla="*/ 226329 w 1112961"/>
                  <a:gd name="connsiteY38" fmla="*/ 1358484 h 1771546"/>
                  <a:gd name="connsiteX0" fmla="*/ 1036534 w 1112940"/>
                  <a:gd name="connsiteY0" fmla="*/ 714618 h 1803641"/>
                  <a:gd name="connsiteX1" fmla="*/ 954554 w 1112940"/>
                  <a:gd name="connsiteY1" fmla="*/ 452044 h 1803641"/>
                  <a:gd name="connsiteX2" fmla="*/ 927266 w 1112940"/>
                  <a:gd name="connsiteY2" fmla="*/ 391587 h 1803641"/>
                  <a:gd name="connsiteX3" fmla="*/ 1112842 w 1112940"/>
                  <a:gd name="connsiteY3" fmla="*/ 306874 h 1803641"/>
                  <a:gd name="connsiteX4" fmla="*/ 952571 w 1112940"/>
                  <a:gd name="connsiteY4" fmla="*/ 161703 h 1803641"/>
                  <a:gd name="connsiteX5" fmla="*/ 917689 w 1112940"/>
                  <a:gd name="connsiteY5" fmla="*/ 1584 h 1803641"/>
                  <a:gd name="connsiteX6" fmla="*/ 734606 w 1112940"/>
                  <a:gd name="connsiteY6" fmla="*/ 77531 h 1803641"/>
                  <a:gd name="connsiteX7" fmla="*/ 687266 w 1112940"/>
                  <a:gd name="connsiteY7" fmla="*/ 40157 h 1803641"/>
                  <a:gd name="connsiteX8" fmla="*/ 627469 w 1112940"/>
                  <a:gd name="connsiteY8" fmla="*/ 32683 h 1803641"/>
                  <a:gd name="connsiteX9" fmla="*/ 575146 w 1112940"/>
                  <a:gd name="connsiteY9" fmla="*/ 50124 h 1803641"/>
                  <a:gd name="connsiteX10" fmla="*/ 527807 w 1112940"/>
                  <a:gd name="connsiteY10" fmla="*/ 87497 h 1803641"/>
                  <a:gd name="connsiteX11" fmla="*/ 495416 w 1112940"/>
                  <a:gd name="connsiteY11" fmla="*/ 177193 h 1803641"/>
                  <a:gd name="connsiteX12" fmla="*/ 490433 w 1112940"/>
                  <a:gd name="connsiteY12" fmla="*/ 269380 h 1803641"/>
                  <a:gd name="connsiteX13" fmla="*/ 515349 w 1112940"/>
                  <a:gd name="connsiteY13" fmla="*/ 443789 h 1803641"/>
                  <a:gd name="connsiteX14" fmla="*/ 585112 w 1112940"/>
                  <a:gd name="connsiteY14" fmla="*/ 640622 h 1803641"/>
                  <a:gd name="connsiteX15" fmla="*/ 694741 w 1112940"/>
                  <a:gd name="connsiteY15" fmla="*/ 869845 h 1803641"/>
                  <a:gd name="connsiteX16" fmla="*/ 744572 w 1112940"/>
                  <a:gd name="connsiteY16" fmla="*/ 1054220 h 1803641"/>
                  <a:gd name="connsiteX17" fmla="*/ 754538 w 1112940"/>
                  <a:gd name="connsiteY17" fmla="*/ 1325799 h 1803641"/>
                  <a:gd name="connsiteX18" fmla="*/ 702215 w 1112940"/>
                  <a:gd name="connsiteY18" fmla="*/ 1574954 h 1803641"/>
                  <a:gd name="connsiteX19" fmla="*/ 570163 w 1112940"/>
                  <a:gd name="connsiteY19" fmla="*/ 1746871 h 1803641"/>
                  <a:gd name="connsiteX20" fmla="*/ 425653 w 1112940"/>
                  <a:gd name="connsiteY20" fmla="*/ 1799194 h 1803641"/>
                  <a:gd name="connsiteX21" fmla="*/ 298584 w 1112940"/>
                  <a:gd name="connsiteY21" fmla="*/ 1789228 h 1803641"/>
                  <a:gd name="connsiteX22" fmla="*/ 144107 w 1112940"/>
                  <a:gd name="connsiteY22" fmla="*/ 1697040 h 1803641"/>
                  <a:gd name="connsiteX23" fmla="*/ 49428 w 1112940"/>
                  <a:gd name="connsiteY23" fmla="*/ 1532598 h 1803641"/>
                  <a:gd name="connsiteX24" fmla="*/ 4580 w 1112940"/>
                  <a:gd name="connsiteY24" fmla="*/ 1358189 h 1803641"/>
                  <a:gd name="connsiteX25" fmla="*/ 4580 w 1112940"/>
                  <a:gd name="connsiteY25" fmla="*/ 1221154 h 1803641"/>
                  <a:gd name="connsiteX26" fmla="*/ 31988 w 1112940"/>
                  <a:gd name="connsiteY26" fmla="*/ 1059203 h 1803641"/>
                  <a:gd name="connsiteX27" fmla="*/ 64378 w 1112940"/>
                  <a:gd name="connsiteY27" fmla="*/ 964524 h 1803641"/>
                  <a:gd name="connsiteX28" fmla="*/ 129158 w 1112940"/>
                  <a:gd name="connsiteY28" fmla="*/ 889777 h 1803641"/>
                  <a:gd name="connsiteX29" fmla="*/ 191447 w 1112940"/>
                  <a:gd name="connsiteY29" fmla="*/ 857387 h 1803641"/>
                  <a:gd name="connsiteX30" fmla="*/ 291109 w 1112940"/>
                  <a:gd name="connsiteY30" fmla="*/ 849912 h 1803641"/>
                  <a:gd name="connsiteX31" fmla="*/ 413195 w 1112940"/>
                  <a:gd name="connsiteY31" fmla="*/ 922167 h 1803641"/>
                  <a:gd name="connsiteX32" fmla="*/ 497908 w 1112940"/>
                  <a:gd name="connsiteY32" fmla="*/ 1086610 h 1803641"/>
                  <a:gd name="connsiteX33" fmla="*/ 507874 w 1112940"/>
                  <a:gd name="connsiteY33" fmla="*/ 1293409 h 1803641"/>
                  <a:gd name="connsiteX34" fmla="*/ 465518 w 1112940"/>
                  <a:gd name="connsiteY34" fmla="*/ 1425461 h 1803641"/>
                  <a:gd name="connsiteX35" fmla="*/ 388280 w 1112940"/>
                  <a:gd name="connsiteY35" fmla="*/ 1490241 h 1803641"/>
                  <a:gd name="connsiteX36" fmla="*/ 328482 w 1112940"/>
                  <a:gd name="connsiteY36" fmla="*/ 1497716 h 1803641"/>
                  <a:gd name="connsiteX37" fmla="*/ 273668 w 1112940"/>
                  <a:gd name="connsiteY37" fmla="*/ 1480275 h 1803641"/>
                  <a:gd name="connsiteX38" fmla="*/ 226329 w 1112940"/>
                  <a:gd name="connsiteY38" fmla="*/ 1390579 h 1803641"/>
                  <a:gd name="connsiteX0" fmla="*/ 1036534 w 1112940"/>
                  <a:gd name="connsiteY0" fmla="*/ 840010 h 1929033"/>
                  <a:gd name="connsiteX1" fmla="*/ 954554 w 1112940"/>
                  <a:gd name="connsiteY1" fmla="*/ 577436 h 1929033"/>
                  <a:gd name="connsiteX2" fmla="*/ 927266 w 1112940"/>
                  <a:gd name="connsiteY2" fmla="*/ 516979 h 1929033"/>
                  <a:gd name="connsiteX3" fmla="*/ 1112842 w 1112940"/>
                  <a:gd name="connsiteY3" fmla="*/ 432266 h 1929033"/>
                  <a:gd name="connsiteX4" fmla="*/ 952571 w 1112940"/>
                  <a:gd name="connsiteY4" fmla="*/ 287095 h 1929033"/>
                  <a:gd name="connsiteX5" fmla="*/ 917689 w 1112940"/>
                  <a:gd name="connsiteY5" fmla="*/ 126976 h 1929033"/>
                  <a:gd name="connsiteX6" fmla="*/ 734606 w 1112940"/>
                  <a:gd name="connsiteY6" fmla="*/ 202923 h 1929033"/>
                  <a:gd name="connsiteX7" fmla="*/ 731333 w 1112940"/>
                  <a:gd name="connsiteY7" fmla="*/ 296 h 1929033"/>
                  <a:gd name="connsiteX8" fmla="*/ 627469 w 1112940"/>
                  <a:gd name="connsiteY8" fmla="*/ 158075 h 1929033"/>
                  <a:gd name="connsiteX9" fmla="*/ 575146 w 1112940"/>
                  <a:gd name="connsiteY9" fmla="*/ 175516 h 1929033"/>
                  <a:gd name="connsiteX10" fmla="*/ 527807 w 1112940"/>
                  <a:gd name="connsiteY10" fmla="*/ 212889 h 1929033"/>
                  <a:gd name="connsiteX11" fmla="*/ 495416 w 1112940"/>
                  <a:gd name="connsiteY11" fmla="*/ 302585 h 1929033"/>
                  <a:gd name="connsiteX12" fmla="*/ 490433 w 1112940"/>
                  <a:gd name="connsiteY12" fmla="*/ 394772 h 1929033"/>
                  <a:gd name="connsiteX13" fmla="*/ 515349 w 1112940"/>
                  <a:gd name="connsiteY13" fmla="*/ 569181 h 1929033"/>
                  <a:gd name="connsiteX14" fmla="*/ 585112 w 1112940"/>
                  <a:gd name="connsiteY14" fmla="*/ 766014 h 1929033"/>
                  <a:gd name="connsiteX15" fmla="*/ 694741 w 1112940"/>
                  <a:gd name="connsiteY15" fmla="*/ 995237 h 1929033"/>
                  <a:gd name="connsiteX16" fmla="*/ 744572 w 1112940"/>
                  <a:gd name="connsiteY16" fmla="*/ 1179612 h 1929033"/>
                  <a:gd name="connsiteX17" fmla="*/ 754538 w 1112940"/>
                  <a:gd name="connsiteY17" fmla="*/ 1451191 h 1929033"/>
                  <a:gd name="connsiteX18" fmla="*/ 702215 w 1112940"/>
                  <a:gd name="connsiteY18" fmla="*/ 1700346 h 1929033"/>
                  <a:gd name="connsiteX19" fmla="*/ 570163 w 1112940"/>
                  <a:gd name="connsiteY19" fmla="*/ 1872263 h 1929033"/>
                  <a:gd name="connsiteX20" fmla="*/ 425653 w 1112940"/>
                  <a:gd name="connsiteY20" fmla="*/ 1924586 h 1929033"/>
                  <a:gd name="connsiteX21" fmla="*/ 298584 w 1112940"/>
                  <a:gd name="connsiteY21" fmla="*/ 1914620 h 1929033"/>
                  <a:gd name="connsiteX22" fmla="*/ 144107 w 1112940"/>
                  <a:gd name="connsiteY22" fmla="*/ 1822432 h 1929033"/>
                  <a:gd name="connsiteX23" fmla="*/ 49428 w 1112940"/>
                  <a:gd name="connsiteY23" fmla="*/ 1657990 h 1929033"/>
                  <a:gd name="connsiteX24" fmla="*/ 4580 w 1112940"/>
                  <a:gd name="connsiteY24" fmla="*/ 1483581 h 1929033"/>
                  <a:gd name="connsiteX25" fmla="*/ 4580 w 1112940"/>
                  <a:gd name="connsiteY25" fmla="*/ 1346546 h 1929033"/>
                  <a:gd name="connsiteX26" fmla="*/ 31988 w 1112940"/>
                  <a:gd name="connsiteY26" fmla="*/ 1184595 h 1929033"/>
                  <a:gd name="connsiteX27" fmla="*/ 64378 w 1112940"/>
                  <a:gd name="connsiteY27" fmla="*/ 1089916 h 1929033"/>
                  <a:gd name="connsiteX28" fmla="*/ 129158 w 1112940"/>
                  <a:gd name="connsiteY28" fmla="*/ 1015169 h 1929033"/>
                  <a:gd name="connsiteX29" fmla="*/ 191447 w 1112940"/>
                  <a:gd name="connsiteY29" fmla="*/ 982779 h 1929033"/>
                  <a:gd name="connsiteX30" fmla="*/ 291109 w 1112940"/>
                  <a:gd name="connsiteY30" fmla="*/ 975304 h 1929033"/>
                  <a:gd name="connsiteX31" fmla="*/ 413195 w 1112940"/>
                  <a:gd name="connsiteY31" fmla="*/ 1047559 h 1929033"/>
                  <a:gd name="connsiteX32" fmla="*/ 497908 w 1112940"/>
                  <a:gd name="connsiteY32" fmla="*/ 1212002 h 1929033"/>
                  <a:gd name="connsiteX33" fmla="*/ 507874 w 1112940"/>
                  <a:gd name="connsiteY33" fmla="*/ 1418801 h 1929033"/>
                  <a:gd name="connsiteX34" fmla="*/ 465518 w 1112940"/>
                  <a:gd name="connsiteY34" fmla="*/ 1550853 h 1929033"/>
                  <a:gd name="connsiteX35" fmla="*/ 388280 w 1112940"/>
                  <a:gd name="connsiteY35" fmla="*/ 1615633 h 1929033"/>
                  <a:gd name="connsiteX36" fmla="*/ 328482 w 1112940"/>
                  <a:gd name="connsiteY36" fmla="*/ 1623108 h 1929033"/>
                  <a:gd name="connsiteX37" fmla="*/ 273668 w 1112940"/>
                  <a:gd name="connsiteY37" fmla="*/ 1605667 h 1929033"/>
                  <a:gd name="connsiteX38" fmla="*/ 226329 w 1112940"/>
                  <a:gd name="connsiteY38" fmla="*/ 1515971 h 1929033"/>
                  <a:gd name="connsiteX0" fmla="*/ 1036534 w 1112940"/>
                  <a:gd name="connsiteY0" fmla="*/ 906796 h 1995819"/>
                  <a:gd name="connsiteX1" fmla="*/ 954554 w 1112940"/>
                  <a:gd name="connsiteY1" fmla="*/ 644222 h 1995819"/>
                  <a:gd name="connsiteX2" fmla="*/ 927266 w 1112940"/>
                  <a:gd name="connsiteY2" fmla="*/ 583765 h 1995819"/>
                  <a:gd name="connsiteX3" fmla="*/ 1112842 w 1112940"/>
                  <a:gd name="connsiteY3" fmla="*/ 499052 h 1995819"/>
                  <a:gd name="connsiteX4" fmla="*/ 952571 w 1112940"/>
                  <a:gd name="connsiteY4" fmla="*/ 353881 h 1995819"/>
                  <a:gd name="connsiteX5" fmla="*/ 917689 w 1112940"/>
                  <a:gd name="connsiteY5" fmla="*/ 193762 h 1995819"/>
                  <a:gd name="connsiteX6" fmla="*/ 888842 w 1112940"/>
                  <a:gd name="connsiteY6" fmla="*/ 5304 h 1995819"/>
                  <a:gd name="connsiteX7" fmla="*/ 731333 w 1112940"/>
                  <a:gd name="connsiteY7" fmla="*/ 67082 h 1995819"/>
                  <a:gd name="connsiteX8" fmla="*/ 627469 w 1112940"/>
                  <a:gd name="connsiteY8" fmla="*/ 224861 h 1995819"/>
                  <a:gd name="connsiteX9" fmla="*/ 575146 w 1112940"/>
                  <a:gd name="connsiteY9" fmla="*/ 242302 h 1995819"/>
                  <a:gd name="connsiteX10" fmla="*/ 527807 w 1112940"/>
                  <a:gd name="connsiteY10" fmla="*/ 279675 h 1995819"/>
                  <a:gd name="connsiteX11" fmla="*/ 495416 w 1112940"/>
                  <a:gd name="connsiteY11" fmla="*/ 369371 h 1995819"/>
                  <a:gd name="connsiteX12" fmla="*/ 490433 w 1112940"/>
                  <a:gd name="connsiteY12" fmla="*/ 461558 h 1995819"/>
                  <a:gd name="connsiteX13" fmla="*/ 515349 w 1112940"/>
                  <a:gd name="connsiteY13" fmla="*/ 635967 h 1995819"/>
                  <a:gd name="connsiteX14" fmla="*/ 585112 w 1112940"/>
                  <a:gd name="connsiteY14" fmla="*/ 832800 h 1995819"/>
                  <a:gd name="connsiteX15" fmla="*/ 694741 w 1112940"/>
                  <a:gd name="connsiteY15" fmla="*/ 1062023 h 1995819"/>
                  <a:gd name="connsiteX16" fmla="*/ 744572 w 1112940"/>
                  <a:gd name="connsiteY16" fmla="*/ 1246398 h 1995819"/>
                  <a:gd name="connsiteX17" fmla="*/ 754538 w 1112940"/>
                  <a:gd name="connsiteY17" fmla="*/ 1517977 h 1995819"/>
                  <a:gd name="connsiteX18" fmla="*/ 702215 w 1112940"/>
                  <a:gd name="connsiteY18" fmla="*/ 1767132 h 1995819"/>
                  <a:gd name="connsiteX19" fmla="*/ 570163 w 1112940"/>
                  <a:gd name="connsiteY19" fmla="*/ 1939049 h 1995819"/>
                  <a:gd name="connsiteX20" fmla="*/ 425653 w 1112940"/>
                  <a:gd name="connsiteY20" fmla="*/ 1991372 h 1995819"/>
                  <a:gd name="connsiteX21" fmla="*/ 298584 w 1112940"/>
                  <a:gd name="connsiteY21" fmla="*/ 1981406 h 1995819"/>
                  <a:gd name="connsiteX22" fmla="*/ 144107 w 1112940"/>
                  <a:gd name="connsiteY22" fmla="*/ 1889218 h 1995819"/>
                  <a:gd name="connsiteX23" fmla="*/ 49428 w 1112940"/>
                  <a:gd name="connsiteY23" fmla="*/ 1724776 h 1995819"/>
                  <a:gd name="connsiteX24" fmla="*/ 4580 w 1112940"/>
                  <a:gd name="connsiteY24" fmla="*/ 1550367 h 1995819"/>
                  <a:gd name="connsiteX25" fmla="*/ 4580 w 1112940"/>
                  <a:gd name="connsiteY25" fmla="*/ 1413332 h 1995819"/>
                  <a:gd name="connsiteX26" fmla="*/ 31988 w 1112940"/>
                  <a:gd name="connsiteY26" fmla="*/ 1251381 h 1995819"/>
                  <a:gd name="connsiteX27" fmla="*/ 64378 w 1112940"/>
                  <a:gd name="connsiteY27" fmla="*/ 1156702 h 1995819"/>
                  <a:gd name="connsiteX28" fmla="*/ 129158 w 1112940"/>
                  <a:gd name="connsiteY28" fmla="*/ 1081955 h 1995819"/>
                  <a:gd name="connsiteX29" fmla="*/ 191447 w 1112940"/>
                  <a:gd name="connsiteY29" fmla="*/ 1049565 h 1995819"/>
                  <a:gd name="connsiteX30" fmla="*/ 291109 w 1112940"/>
                  <a:gd name="connsiteY30" fmla="*/ 1042090 h 1995819"/>
                  <a:gd name="connsiteX31" fmla="*/ 413195 w 1112940"/>
                  <a:gd name="connsiteY31" fmla="*/ 1114345 h 1995819"/>
                  <a:gd name="connsiteX32" fmla="*/ 497908 w 1112940"/>
                  <a:gd name="connsiteY32" fmla="*/ 1278788 h 1995819"/>
                  <a:gd name="connsiteX33" fmla="*/ 507874 w 1112940"/>
                  <a:gd name="connsiteY33" fmla="*/ 1485587 h 1995819"/>
                  <a:gd name="connsiteX34" fmla="*/ 465518 w 1112940"/>
                  <a:gd name="connsiteY34" fmla="*/ 1617639 h 1995819"/>
                  <a:gd name="connsiteX35" fmla="*/ 388280 w 1112940"/>
                  <a:gd name="connsiteY35" fmla="*/ 1682419 h 1995819"/>
                  <a:gd name="connsiteX36" fmla="*/ 328482 w 1112940"/>
                  <a:gd name="connsiteY36" fmla="*/ 1689894 h 1995819"/>
                  <a:gd name="connsiteX37" fmla="*/ 273668 w 1112940"/>
                  <a:gd name="connsiteY37" fmla="*/ 1672453 h 1995819"/>
                  <a:gd name="connsiteX38" fmla="*/ 226329 w 1112940"/>
                  <a:gd name="connsiteY38" fmla="*/ 1582757 h 1995819"/>
                  <a:gd name="connsiteX0" fmla="*/ 1036534 w 1112940"/>
                  <a:gd name="connsiteY0" fmla="*/ 905060 h 1994083"/>
                  <a:gd name="connsiteX1" fmla="*/ 954554 w 1112940"/>
                  <a:gd name="connsiteY1" fmla="*/ 642486 h 1994083"/>
                  <a:gd name="connsiteX2" fmla="*/ 927266 w 1112940"/>
                  <a:gd name="connsiteY2" fmla="*/ 582029 h 1994083"/>
                  <a:gd name="connsiteX3" fmla="*/ 1112842 w 1112940"/>
                  <a:gd name="connsiteY3" fmla="*/ 497316 h 1994083"/>
                  <a:gd name="connsiteX4" fmla="*/ 952571 w 1112940"/>
                  <a:gd name="connsiteY4" fmla="*/ 352145 h 1994083"/>
                  <a:gd name="connsiteX5" fmla="*/ 917689 w 1112940"/>
                  <a:gd name="connsiteY5" fmla="*/ 192026 h 1994083"/>
                  <a:gd name="connsiteX6" fmla="*/ 888842 w 1112940"/>
                  <a:gd name="connsiteY6" fmla="*/ 3568 h 1994083"/>
                  <a:gd name="connsiteX7" fmla="*/ 731333 w 1112940"/>
                  <a:gd name="connsiteY7" fmla="*/ 65346 h 1994083"/>
                  <a:gd name="connsiteX8" fmla="*/ 550351 w 1112940"/>
                  <a:gd name="connsiteY8" fmla="*/ 24822 h 1994083"/>
                  <a:gd name="connsiteX9" fmla="*/ 575146 w 1112940"/>
                  <a:gd name="connsiteY9" fmla="*/ 240566 h 1994083"/>
                  <a:gd name="connsiteX10" fmla="*/ 527807 w 1112940"/>
                  <a:gd name="connsiteY10" fmla="*/ 277939 h 1994083"/>
                  <a:gd name="connsiteX11" fmla="*/ 495416 w 1112940"/>
                  <a:gd name="connsiteY11" fmla="*/ 367635 h 1994083"/>
                  <a:gd name="connsiteX12" fmla="*/ 490433 w 1112940"/>
                  <a:gd name="connsiteY12" fmla="*/ 459822 h 1994083"/>
                  <a:gd name="connsiteX13" fmla="*/ 515349 w 1112940"/>
                  <a:gd name="connsiteY13" fmla="*/ 634231 h 1994083"/>
                  <a:gd name="connsiteX14" fmla="*/ 585112 w 1112940"/>
                  <a:gd name="connsiteY14" fmla="*/ 831064 h 1994083"/>
                  <a:gd name="connsiteX15" fmla="*/ 694741 w 1112940"/>
                  <a:gd name="connsiteY15" fmla="*/ 1060287 h 1994083"/>
                  <a:gd name="connsiteX16" fmla="*/ 744572 w 1112940"/>
                  <a:gd name="connsiteY16" fmla="*/ 1244662 h 1994083"/>
                  <a:gd name="connsiteX17" fmla="*/ 754538 w 1112940"/>
                  <a:gd name="connsiteY17" fmla="*/ 1516241 h 1994083"/>
                  <a:gd name="connsiteX18" fmla="*/ 702215 w 1112940"/>
                  <a:gd name="connsiteY18" fmla="*/ 1765396 h 1994083"/>
                  <a:gd name="connsiteX19" fmla="*/ 570163 w 1112940"/>
                  <a:gd name="connsiteY19" fmla="*/ 1937313 h 1994083"/>
                  <a:gd name="connsiteX20" fmla="*/ 425653 w 1112940"/>
                  <a:gd name="connsiteY20" fmla="*/ 1989636 h 1994083"/>
                  <a:gd name="connsiteX21" fmla="*/ 298584 w 1112940"/>
                  <a:gd name="connsiteY21" fmla="*/ 1979670 h 1994083"/>
                  <a:gd name="connsiteX22" fmla="*/ 144107 w 1112940"/>
                  <a:gd name="connsiteY22" fmla="*/ 1887482 h 1994083"/>
                  <a:gd name="connsiteX23" fmla="*/ 49428 w 1112940"/>
                  <a:gd name="connsiteY23" fmla="*/ 1723040 h 1994083"/>
                  <a:gd name="connsiteX24" fmla="*/ 4580 w 1112940"/>
                  <a:gd name="connsiteY24" fmla="*/ 1548631 h 1994083"/>
                  <a:gd name="connsiteX25" fmla="*/ 4580 w 1112940"/>
                  <a:gd name="connsiteY25" fmla="*/ 1411596 h 1994083"/>
                  <a:gd name="connsiteX26" fmla="*/ 31988 w 1112940"/>
                  <a:gd name="connsiteY26" fmla="*/ 1249645 h 1994083"/>
                  <a:gd name="connsiteX27" fmla="*/ 64378 w 1112940"/>
                  <a:gd name="connsiteY27" fmla="*/ 1154966 h 1994083"/>
                  <a:gd name="connsiteX28" fmla="*/ 129158 w 1112940"/>
                  <a:gd name="connsiteY28" fmla="*/ 1080219 h 1994083"/>
                  <a:gd name="connsiteX29" fmla="*/ 191447 w 1112940"/>
                  <a:gd name="connsiteY29" fmla="*/ 1047829 h 1994083"/>
                  <a:gd name="connsiteX30" fmla="*/ 291109 w 1112940"/>
                  <a:gd name="connsiteY30" fmla="*/ 1040354 h 1994083"/>
                  <a:gd name="connsiteX31" fmla="*/ 413195 w 1112940"/>
                  <a:gd name="connsiteY31" fmla="*/ 1112609 h 1994083"/>
                  <a:gd name="connsiteX32" fmla="*/ 497908 w 1112940"/>
                  <a:gd name="connsiteY32" fmla="*/ 1277052 h 1994083"/>
                  <a:gd name="connsiteX33" fmla="*/ 507874 w 1112940"/>
                  <a:gd name="connsiteY33" fmla="*/ 1483851 h 1994083"/>
                  <a:gd name="connsiteX34" fmla="*/ 465518 w 1112940"/>
                  <a:gd name="connsiteY34" fmla="*/ 1615903 h 1994083"/>
                  <a:gd name="connsiteX35" fmla="*/ 388280 w 1112940"/>
                  <a:gd name="connsiteY35" fmla="*/ 1680683 h 1994083"/>
                  <a:gd name="connsiteX36" fmla="*/ 328482 w 1112940"/>
                  <a:gd name="connsiteY36" fmla="*/ 1688158 h 1994083"/>
                  <a:gd name="connsiteX37" fmla="*/ 273668 w 1112940"/>
                  <a:gd name="connsiteY37" fmla="*/ 1670717 h 1994083"/>
                  <a:gd name="connsiteX38" fmla="*/ 226329 w 1112940"/>
                  <a:gd name="connsiteY38" fmla="*/ 1581021 h 1994083"/>
                  <a:gd name="connsiteX0" fmla="*/ 1036534 w 1112940"/>
                  <a:gd name="connsiteY0" fmla="*/ 890161 h 1979184"/>
                  <a:gd name="connsiteX1" fmla="*/ 954554 w 1112940"/>
                  <a:gd name="connsiteY1" fmla="*/ 627587 h 1979184"/>
                  <a:gd name="connsiteX2" fmla="*/ 927266 w 1112940"/>
                  <a:gd name="connsiteY2" fmla="*/ 567130 h 1979184"/>
                  <a:gd name="connsiteX3" fmla="*/ 1112842 w 1112940"/>
                  <a:gd name="connsiteY3" fmla="*/ 482417 h 1979184"/>
                  <a:gd name="connsiteX4" fmla="*/ 952571 w 1112940"/>
                  <a:gd name="connsiteY4" fmla="*/ 337246 h 1979184"/>
                  <a:gd name="connsiteX5" fmla="*/ 917689 w 1112940"/>
                  <a:gd name="connsiteY5" fmla="*/ 177127 h 1979184"/>
                  <a:gd name="connsiteX6" fmla="*/ 731333 w 1112940"/>
                  <a:gd name="connsiteY6" fmla="*/ 50447 h 1979184"/>
                  <a:gd name="connsiteX7" fmla="*/ 550351 w 1112940"/>
                  <a:gd name="connsiteY7" fmla="*/ 9923 h 1979184"/>
                  <a:gd name="connsiteX8" fmla="*/ 575146 w 1112940"/>
                  <a:gd name="connsiteY8" fmla="*/ 225667 h 1979184"/>
                  <a:gd name="connsiteX9" fmla="*/ 527807 w 1112940"/>
                  <a:gd name="connsiteY9" fmla="*/ 263040 h 1979184"/>
                  <a:gd name="connsiteX10" fmla="*/ 495416 w 1112940"/>
                  <a:gd name="connsiteY10" fmla="*/ 352736 h 1979184"/>
                  <a:gd name="connsiteX11" fmla="*/ 490433 w 1112940"/>
                  <a:gd name="connsiteY11" fmla="*/ 444923 h 1979184"/>
                  <a:gd name="connsiteX12" fmla="*/ 515349 w 1112940"/>
                  <a:gd name="connsiteY12" fmla="*/ 619332 h 1979184"/>
                  <a:gd name="connsiteX13" fmla="*/ 585112 w 1112940"/>
                  <a:gd name="connsiteY13" fmla="*/ 816165 h 1979184"/>
                  <a:gd name="connsiteX14" fmla="*/ 694741 w 1112940"/>
                  <a:gd name="connsiteY14" fmla="*/ 1045388 h 1979184"/>
                  <a:gd name="connsiteX15" fmla="*/ 744572 w 1112940"/>
                  <a:gd name="connsiteY15" fmla="*/ 1229763 h 1979184"/>
                  <a:gd name="connsiteX16" fmla="*/ 754538 w 1112940"/>
                  <a:gd name="connsiteY16" fmla="*/ 1501342 h 1979184"/>
                  <a:gd name="connsiteX17" fmla="*/ 702215 w 1112940"/>
                  <a:gd name="connsiteY17" fmla="*/ 1750497 h 1979184"/>
                  <a:gd name="connsiteX18" fmla="*/ 570163 w 1112940"/>
                  <a:gd name="connsiteY18" fmla="*/ 1922414 h 1979184"/>
                  <a:gd name="connsiteX19" fmla="*/ 425653 w 1112940"/>
                  <a:gd name="connsiteY19" fmla="*/ 1974737 h 1979184"/>
                  <a:gd name="connsiteX20" fmla="*/ 298584 w 1112940"/>
                  <a:gd name="connsiteY20" fmla="*/ 1964771 h 1979184"/>
                  <a:gd name="connsiteX21" fmla="*/ 144107 w 1112940"/>
                  <a:gd name="connsiteY21" fmla="*/ 1872583 h 1979184"/>
                  <a:gd name="connsiteX22" fmla="*/ 49428 w 1112940"/>
                  <a:gd name="connsiteY22" fmla="*/ 1708141 h 1979184"/>
                  <a:gd name="connsiteX23" fmla="*/ 4580 w 1112940"/>
                  <a:gd name="connsiteY23" fmla="*/ 1533732 h 1979184"/>
                  <a:gd name="connsiteX24" fmla="*/ 4580 w 1112940"/>
                  <a:gd name="connsiteY24" fmla="*/ 1396697 h 1979184"/>
                  <a:gd name="connsiteX25" fmla="*/ 31988 w 1112940"/>
                  <a:gd name="connsiteY25" fmla="*/ 1234746 h 1979184"/>
                  <a:gd name="connsiteX26" fmla="*/ 64378 w 1112940"/>
                  <a:gd name="connsiteY26" fmla="*/ 1140067 h 1979184"/>
                  <a:gd name="connsiteX27" fmla="*/ 129158 w 1112940"/>
                  <a:gd name="connsiteY27" fmla="*/ 1065320 h 1979184"/>
                  <a:gd name="connsiteX28" fmla="*/ 191447 w 1112940"/>
                  <a:gd name="connsiteY28" fmla="*/ 1032930 h 1979184"/>
                  <a:gd name="connsiteX29" fmla="*/ 291109 w 1112940"/>
                  <a:gd name="connsiteY29" fmla="*/ 1025455 h 1979184"/>
                  <a:gd name="connsiteX30" fmla="*/ 413195 w 1112940"/>
                  <a:gd name="connsiteY30" fmla="*/ 1097710 h 1979184"/>
                  <a:gd name="connsiteX31" fmla="*/ 497908 w 1112940"/>
                  <a:gd name="connsiteY31" fmla="*/ 1262153 h 1979184"/>
                  <a:gd name="connsiteX32" fmla="*/ 507874 w 1112940"/>
                  <a:gd name="connsiteY32" fmla="*/ 1468952 h 1979184"/>
                  <a:gd name="connsiteX33" fmla="*/ 465518 w 1112940"/>
                  <a:gd name="connsiteY33" fmla="*/ 1601004 h 1979184"/>
                  <a:gd name="connsiteX34" fmla="*/ 388280 w 1112940"/>
                  <a:gd name="connsiteY34" fmla="*/ 1665784 h 1979184"/>
                  <a:gd name="connsiteX35" fmla="*/ 328482 w 1112940"/>
                  <a:gd name="connsiteY35" fmla="*/ 1673259 h 1979184"/>
                  <a:gd name="connsiteX36" fmla="*/ 273668 w 1112940"/>
                  <a:gd name="connsiteY36" fmla="*/ 1655818 h 1979184"/>
                  <a:gd name="connsiteX37" fmla="*/ 226329 w 1112940"/>
                  <a:gd name="connsiteY37" fmla="*/ 1566122 h 1979184"/>
                  <a:gd name="connsiteX0" fmla="*/ 1036534 w 1112940"/>
                  <a:gd name="connsiteY0" fmla="*/ 880626 h 1969649"/>
                  <a:gd name="connsiteX1" fmla="*/ 954554 w 1112940"/>
                  <a:gd name="connsiteY1" fmla="*/ 618052 h 1969649"/>
                  <a:gd name="connsiteX2" fmla="*/ 927266 w 1112940"/>
                  <a:gd name="connsiteY2" fmla="*/ 557595 h 1969649"/>
                  <a:gd name="connsiteX3" fmla="*/ 1112842 w 1112940"/>
                  <a:gd name="connsiteY3" fmla="*/ 472882 h 1969649"/>
                  <a:gd name="connsiteX4" fmla="*/ 952571 w 1112940"/>
                  <a:gd name="connsiteY4" fmla="*/ 327711 h 1969649"/>
                  <a:gd name="connsiteX5" fmla="*/ 917689 w 1112940"/>
                  <a:gd name="connsiteY5" fmla="*/ 167592 h 1969649"/>
                  <a:gd name="connsiteX6" fmla="*/ 550351 w 1112940"/>
                  <a:gd name="connsiteY6" fmla="*/ 388 h 1969649"/>
                  <a:gd name="connsiteX7" fmla="*/ 575146 w 1112940"/>
                  <a:gd name="connsiteY7" fmla="*/ 216132 h 1969649"/>
                  <a:gd name="connsiteX8" fmla="*/ 527807 w 1112940"/>
                  <a:gd name="connsiteY8" fmla="*/ 253505 h 1969649"/>
                  <a:gd name="connsiteX9" fmla="*/ 495416 w 1112940"/>
                  <a:gd name="connsiteY9" fmla="*/ 343201 h 1969649"/>
                  <a:gd name="connsiteX10" fmla="*/ 490433 w 1112940"/>
                  <a:gd name="connsiteY10" fmla="*/ 435388 h 1969649"/>
                  <a:gd name="connsiteX11" fmla="*/ 515349 w 1112940"/>
                  <a:gd name="connsiteY11" fmla="*/ 609797 h 1969649"/>
                  <a:gd name="connsiteX12" fmla="*/ 585112 w 1112940"/>
                  <a:gd name="connsiteY12" fmla="*/ 806630 h 1969649"/>
                  <a:gd name="connsiteX13" fmla="*/ 694741 w 1112940"/>
                  <a:gd name="connsiteY13" fmla="*/ 1035853 h 1969649"/>
                  <a:gd name="connsiteX14" fmla="*/ 744572 w 1112940"/>
                  <a:gd name="connsiteY14" fmla="*/ 1220228 h 1969649"/>
                  <a:gd name="connsiteX15" fmla="*/ 754538 w 1112940"/>
                  <a:gd name="connsiteY15" fmla="*/ 1491807 h 1969649"/>
                  <a:gd name="connsiteX16" fmla="*/ 702215 w 1112940"/>
                  <a:gd name="connsiteY16" fmla="*/ 1740962 h 1969649"/>
                  <a:gd name="connsiteX17" fmla="*/ 570163 w 1112940"/>
                  <a:gd name="connsiteY17" fmla="*/ 1912879 h 1969649"/>
                  <a:gd name="connsiteX18" fmla="*/ 425653 w 1112940"/>
                  <a:gd name="connsiteY18" fmla="*/ 1965202 h 1969649"/>
                  <a:gd name="connsiteX19" fmla="*/ 298584 w 1112940"/>
                  <a:gd name="connsiteY19" fmla="*/ 1955236 h 1969649"/>
                  <a:gd name="connsiteX20" fmla="*/ 144107 w 1112940"/>
                  <a:gd name="connsiteY20" fmla="*/ 1863048 h 1969649"/>
                  <a:gd name="connsiteX21" fmla="*/ 49428 w 1112940"/>
                  <a:gd name="connsiteY21" fmla="*/ 1698606 h 1969649"/>
                  <a:gd name="connsiteX22" fmla="*/ 4580 w 1112940"/>
                  <a:gd name="connsiteY22" fmla="*/ 1524197 h 1969649"/>
                  <a:gd name="connsiteX23" fmla="*/ 4580 w 1112940"/>
                  <a:gd name="connsiteY23" fmla="*/ 1387162 h 1969649"/>
                  <a:gd name="connsiteX24" fmla="*/ 31988 w 1112940"/>
                  <a:gd name="connsiteY24" fmla="*/ 1225211 h 1969649"/>
                  <a:gd name="connsiteX25" fmla="*/ 64378 w 1112940"/>
                  <a:gd name="connsiteY25" fmla="*/ 1130532 h 1969649"/>
                  <a:gd name="connsiteX26" fmla="*/ 129158 w 1112940"/>
                  <a:gd name="connsiteY26" fmla="*/ 1055785 h 1969649"/>
                  <a:gd name="connsiteX27" fmla="*/ 191447 w 1112940"/>
                  <a:gd name="connsiteY27" fmla="*/ 1023395 h 1969649"/>
                  <a:gd name="connsiteX28" fmla="*/ 291109 w 1112940"/>
                  <a:gd name="connsiteY28" fmla="*/ 1015920 h 1969649"/>
                  <a:gd name="connsiteX29" fmla="*/ 413195 w 1112940"/>
                  <a:gd name="connsiteY29" fmla="*/ 1088175 h 1969649"/>
                  <a:gd name="connsiteX30" fmla="*/ 497908 w 1112940"/>
                  <a:gd name="connsiteY30" fmla="*/ 1252618 h 1969649"/>
                  <a:gd name="connsiteX31" fmla="*/ 507874 w 1112940"/>
                  <a:gd name="connsiteY31" fmla="*/ 1459417 h 1969649"/>
                  <a:gd name="connsiteX32" fmla="*/ 465518 w 1112940"/>
                  <a:gd name="connsiteY32" fmla="*/ 1591469 h 1969649"/>
                  <a:gd name="connsiteX33" fmla="*/ 388280 w 1112940"/>
                  <a:gd name="connsiteY33" fmla="*/ 1656249 h 1969649"/>
                  <a:gd name="connsiteX34" fmla="*/ 328482 w 1112940"/>
                  <a:gd name="connsiteY34" fmla="*/ 1663724 h 1969649"/>
                  <a:gd name="connsiteX35" fmla="*/ 273668 w 1112940"/>
                  <a:gd name="connsiteY35" fmla="*/ 1646283 h 1969649"/>
                  <a:gd name="connsiteX36" fmla="*/ 226329 w 1112940"/>
                  <a:gd name="connsiteY36" fmla="*/ 1556587 h 1969649"/>
                  <a:gd name="connsiteX0" fmla="*/ 1036534 w 1113021"/>
                  <a:gd name="connsiteY0" fmla="*/ 881501 h 1970524"/>
                  <a:gd name="connsiteX1" fmla="*/ 954554 w 1113021"/>
                  <a:gd name="connsiteY1" fmla="*/ 618927 h 1970524"/>
                  <a:gd name="connsiteX2" fmla="*/ 927266 w 1113021"/>
                  <a:gd name="connsiteY2" fmla="*/ 558470 h 1970524"/>
                  <a:gd name="connsiteX3" fmla="*/ 1112842 w 1113021"/>
                  <a:gd name="connsiteY3" fmla="*/ 473757 h 1970524"/>
                  <a:gd name="connsiteX4" fmla="*/ 952571 w 1113021"/>
                  <a:gd name="connsiteY4" fmla="*/ 328586 h 1970524"/>
                  <a:gd name="connsiteX5" fmla="*/ 550351 w 1113021"/>
                  <a:gd name="connsiteY5" fmla="*/ 1263 h 1970524"/>
                  <a:gd name="connsiteX6" fmla="*/ 575146 w 1113021"/>
                  <a:gd name="connsiteY6" fmla="*/ 217007 h 1970524"/>
                  <a:gd name="connsiteX7" fmla="*/ 527807 w 1113021"/>
                  <a:gd name="connsiteY7" fmla="*/ 254380 h 1970524"/>
                  <a:gd name="connsiteX8" fmla="*/ 495416 w 1113021"/>
                  <a:gd name="connsiteY8" fmla="*/ 344076 h 1970524"/>
                  <a:gd name="connsiteX9" fmla="*/ 490433 w 1113021"/>
                  <a:gd name="connsiteY9" fmla="*/ 436263 h 1970524"/>
                  <a:gd name="connsiteX10" fmla="*/ 515349 w 1113021"/>
                  <a:gd name="connsiteY10" fmla="*/ 610672 h 1970524"/>
                  <a:gd name="connsiteX11" fmla="*/ 585112 w 1113021"/>
                  <a:gd name="connsiteY11" fmla="*/ 807505 h 1970524"/>
                  <a:gd name="connsiteX12" fmla="*/ 694741 w 1113021"/>
                  <a:gd name="connsiteY12" fmla="*/ 1036728 h 1970524"/>
                  <a:gd name="connsiteX13" fmla="*/ 744572 w 1113021"/>
                  <a:gd name="connsiteY13" fmla="*/ 1221103 h 1970524"/>
                  <a:gd name="connsiteX14" fmla="*/ 754538 w 1113021"/>
                  <a:gd name="connsiteY14" fmla="*/ 1492682 h 1970524"/>
                  <a:gd name="connsiteX15" fmla="*/ 702215 w 1113021"/>
                  <a:gd name="connsiteY15" fmla="*/ 1741837 h 1970524"/>
                  <a:gd name="connsiteX16" fmla="*/ 570163 w 1113021"/>
                  <a:gd name="connsiteY16" fmla="*/ 1913754 h 1970524"/>
                  <a:gd name="connsiteX17" fmla="*/ 425653 w 1113021"/>
                  <a:gd name="connsiteY17" fmla="*/ 1966077 h 1970524"/>
                  <a:gd name="connsiteX18" fmla="*/ 298584 w 1113021"/>
                  <a:gd name="connsiteY18" fmla="*/ 1956111 h 1970524"/>
                  <a:gd name="connsiteX19" fmla="*/ 144107 w 1113021"/>
                  <a:gd name="connsiteY19" fmla="*/ 1863923 h 1970524"/>
                  <a:gd name="connsiteX20" fmla="*/ 49428 w 1113021"/>
                  <a:gd name="connsiteY20" fmla="*/ 1699481 h 1970524"/>
                  <a:gd name="connsiteX21" fmla="*/ 4580 w 1113021"/>
                  <a:gd name="connsiteY21" fmla="*/ 1525072 h 1970524"/>
                  <a:gd name="connsiteX22" fmla="*/ 4580 w 1113021"/>
                  <a:gd name="connsiteY22" fmla="*/ 1388037 h 1970524"/>
                  <a:gd name="connsiteX23" fmla="*/ 31988 w 1113021"/>
                  <a:gd name="connsiteY23" fmla="*/ 1226086 h 1970524"/>
                  <a:gd name="connsiteX24" fmla="*/ 64378 w 1113021"/>
                  <a:gd name="connsiteY24" fmla="*/ 1131407 h 1970524"/>
                  <a:gd name="connsiteX25" fmla="*/ 129158 w 1113021"/>
                  <a:gd name="connsiteY25" fmla="*/ 1056660 h 1970524"/>
                  <a:gd name="connsiteX26" fmla="*/ 191447 w 1113021"/>
                  <a:gd name="connsiteY26" fmla="*/ 1024270 h 1970524"/>
                  <a:gd name="connsiteX27" fmla="*/ 291109 w 1113021"/>
                  <a:gd name="connsiteY27" fmla="*/ 1016795 h 1970524"/>
                  <a:gd name="connsiteX28" fmla="*/ 413195 w 1113021"/>
                  <a:gd name="connsiteY28" fmla="*/ 1089050 h 1970524"/>
                  <a:gd name="connsiteX29" fmla="*/ 497908 w 1113021"/>
                  <a:gd name="connsiteY29" fmla="*/ 1253493 h 1970524"/>
                  <a:gd name="connsiteX30" fmla="*/ 507874 w 1113021"/>
                  <a:gd name="connsiteY30" fmla="*/ 1460292 h 1970524"/>
                  <a:gd name="connsiteX31" fmla="*/ 465518 w 1113021"/>
                  <a:gd name="connsiteY31" fmla="*/ 1592344 h 1970524"/>
                  <a:gd name="connsiteX32" fmla="*/ 388280 w 1113021"/>
                  <a:gd name="connsiteY32" fmla="*/ 1657124 h 1970524"/>
                  <a:gd name="connsiteX33" fmla="*/ 328482 w 1113021"/>
                  <a:gd name="connsiteY33" fmla="*/ 1664599 h 1970524"/>
                  <a:gd name="connsiteX34" fmla="*/ 273668 w 1113021"/>
                  <a:gd name="connsiteY34" fmla="*/ 1647158 h 1970524"/>
                  <a:gd name="connsiteX35" fmla="*/ 226329 w 1113021"/>
                  <a:gd name="connsiteY35" fmla="*/ 1557462 h 1970524"/>
                  <a:gd name="connsiteX0" fmla="*/ 1036534 w 1113021"/>
                  <a:gd name="connsiteY0" fmla="*/ 881501 h 1970524"/>
                  <a:gd name="connsiteX1" fmla="*/ 927266 w 1113021"/>
                  <a:gd name="connsiteY1" fmla="*/ 558470 h 1970524"/>
                  <a:gd name="connsiteX2" fmla="*/ 1112842 w 1113021"/>
                  <a:gd name="connsiteY2" fmla="*/ 473757 h 1970524"/>
                  <a:gd name="connsiteX3" fmla="*/ 952571 w 1113021"/>
                  <a:gd name="connsiteY3" fmla="*/ 328586 h 1970524"/>
                  <a:gd name="connsiteX4" fmla="*/ 550351 w 1113021"/>
                  <a:gd name="connsiteY4" fmla="*/ 1263 h 1970524"/>
                  <a:gd name="connsiteX5" fmla="*/ 575146 w 1113021"/>
                  <a:gd name="connsiteY5" fmla="*/ 217007 h 1970524"/>
                  <a:gd name="connsiteX6" fmla="*/ 527807 w 1113021"/>
                  <a:gd name="connsiteY6" fmla="*/ 254380 h 1970524"/>
                  <a:gd name="connsiteX7" fmla="*/ 495416 w 1113021"/>
                  <a:gd name="connsiteY7" fmla="*/ 344076 h 1970524"/>
                  <a:gd name="connsiteX8" fmla="*/ 490433 w 1113021"/>
                  <a:gd name="connsiteY8" fmla="*/ 436263 h 1970524"/>
                  <a:gd name="connsiteX9" fmla="*/ 515349 w 1113021"/>
                  <a:gd name="connsiteY9" fmla="*/ 610672 h 1970524"/>
                  <a:gd name="connsiteX10" fmla="*/ 585112 w 1113021"/>
                  <a:gd name="connsiteY10" fmla="*/ 807505 h 1970524"/>
                  <a:gd name="connsiteX11" fmla="*/ 694741 w 1113021"/>
                  <a:gd name="connsiteY11" fmla="*/ 1036728 h 1970524"/>
                  <a:gd name="connsiteX12" fmla="*/ 744572 w 1113021"/>
                  <a:gd name="connsiteY12" fmla="*/ 1221103 h 1970524"/>
                  <a:gd name="connsiteX13" fmla="*/ 754538 w 1113021"/>
                  <a:gd name="connsiteY13" fmla="*/ 1492682 h 1970524"/>
                  <a:gd name="connsiteX14" fmla="*/ 702215 w 1113021"/>
                  <a:gd name="connsiteY14" fmla="*/ 1741837 h 1970524"/>
                  <a:gd name="connsiteX15" fmla="*/ 570163 w 1113021"/>
                  <a:gd name="connsiteY15" fmla="*/ 1913754 h 1970524"/>
                  <a:gd name="connsiteX16" fmla="*/ 425653 w 1113021"/>
                  <a:gd name="connsiteY16" fmla="*/ 1966077 h 1970524"/>
                  <a:gd name="connsiteX17" fmla="*/ 298584 w 1113021"/>
                  <a:gd name="connsiteY17" fmla="*/ 1956111 h 1970524"/>
                  <a:gd name="connsiteX18" fmla="*/ 144107 w 1113021"/>
                  <a:gd name="connsiteY18" fmla="*/ 1863923 h 1970524"/>
                  <a:gd name="connsiteX19" fmla="*/ 49428 w 1113021"/>
                  <a:gd name="connsiteY19" fmla="*/ 1699481 h 1970524"/>
                  <a:gd name="connsiteX20" fmla="*/ 4580 w 1113021"/>
                  <a:gd name="connsiteY20" fmla="*/ 1525072 h 1970524"/>
                  <a:gd name="connsiteX21" fmla="*/ 4580 w 1113021"/>
                  <a:gd name="connsiteY21" fmla="*/ 1388037 h 1970524"/>
                  <a:gd name="connsiteX22" fmla="*/ 31988 w 1113021"/>
                  <a:gd name="connsiteY22" fmla="*/ 1226086 h 1970524"/>
                  <a:gd name="connsiteX23" fmla="*/ 64378 w 1113021"/>
                  <a:gd name="connsiteY23" fmla="*/ 1131407 h 1970524"/>
                  <a:gd name="connsiteX24" fmla="*/ 129158 w 1113021"/>
                  <a:gd name="connsiteY24" fmla="*/ 1056660 h 1970524"/>
                  <a:gd name="connsiteX25" fmla="*/ 191447 w 1113021"/>
                  <a:gd name="connsiteY25" fmla="*/ 1024270 h 1970524"/>
                  <a:gd name="connsiteX26" fmla="*/ 291109 w 1113021"/>
                  <a:gd name="connsiteY26" fmla="*/ 1016795 h 1970524"/>
                  <a:gd name="connsiteX27" fmla="*/ 413195 w 1113021"/>
                  <a:gd name="connsiteY27" fmla="*/ 1089050 h 1970524"/>
                  <a:gd name="connsiteX28" fmla="*/ 497908 w 1113021"/>
                  <a:gd name="connsiteY28" fmla="*/ 1253493 h 1970524"/>
                  <a:gd name="connsiteX29" fmla="*/ 507874 w 1113021"/>
                  <a:gd name="connsiteY29" fmla="*/ 1460292 h 1970524"/>
                  <a:gd name="connsiteX30" fmla="*/ 465518 w 1113021"/>
                  <a:gd name="connsiteY30" fmla="*/ 1592344 h 1970524"/>
                  <a:gd name="connsiteX31" fmla="*/ 388280 w 1113021"/>
                  <a:gd name="connsiteY31" fmla="*/ 1657124 h 1970524"/>
                  <a:gd name="connsiteX32" fmla="*/ 328482 w 1113021"/>
                  <a:gd name="connsiteY32" fmla="*/ 1664599 h 1970524"/>
                  <a:gd name="connsiteX33" fmla="*/ 273668 w 1113021"/>
                  <a:gd name="connsiteY33" fmla="*/ 1647158 h 1970524"/>
                  <a:gd name="connsiteX34" fmla="*/ 226329 w 1113021"/>
                  <a:gd name="connsiteY34" fmla="*/ 1557462 h 1970524"/>
                  <a:gd name="connsiteX0" fmla="*/ 1036534 w 1114584"/>
                  <a:gd name="connsiteY0" fmla="*/ 881501 h 1970524"/>
                  <a:gd name="connsiteX1" fmla="*/ 1112842 w 1114584"/>
                  <a:gd name="connsiteY1" fmla="*/ 473757 h 1970524"/>
                  <a:gd name="connsiteX2" fmla="*/ 952571 w 1114584"/>
                  <a:gd name="connsiteY2" fmla="*/ 328586 h 1970524"/>
                  <a:gd name="connsiteX3" fmla="*/ 550351 w 1114584"/>
                  <a:gd name="connsiteY3" fmla="*/ 1263 h 1970524"/>
                  <a:gd name="connsiteX4" fmla="*/ 575146 w 1114584"/>
                  <a:gd name="connsiteY4" fmla="*/ 217007 h 1970524"/>
                  <a:gd name="connsiteX5" fmla="*/ 527807 w 1114584"/>
                  <a:gd name="connsiteY5" fmla="*/ 254380 h 1970524"/>
                  <a:gd name="connsiteX6" fmla="*/ 495416 w 1114584"/>
                  <a:gd name="connsiteY6" fmla="*/ 344076 h 1970524"/>
                  <a:gd name="connsiteX7" fmla="*/ 490433 w 1114584"/>
                  <a:gd name="connsiteY7" fmla="*/ 436263 h 1970524"/>
                  <a:gd name="connsiteX8" fmla="*/ 515349 w 1114584"/>
                  <a:gd name="connsiteY8" fmla="*/ 610672 h 1970524"/>
                  <a:gd name="connsiteX9" fmla="*/ 585112 w 1114584"/>
                  <a:gd name="connsiteY9" fmla="*/ 807505 h 1970524"/>
                  <a:gd name="connsiteX10" fmla="*/ 694741 w 1114584"/>
                  <a:gd name="connsiteY10" fmla="*/ 1036728 h 1970524"/>
                  <a:gd name="connsiteX11" fmla="*/ 744572 w 1114584"/>
                  <a:gd name="connsiteY11" fmla="*/ 1221103 h 1970524"/>
                  <a:gd name="connsiteX12" fmla="*/ 754538 w 1114584"/>
                  <a:gd name="connsiteY12" fmla="*/ 1492682 h 1970524"/>
                  <a:gd name="connsiteX13" fmla="*/ 702215 w 1114584"/>
                  <a:gd name="connsiteY13" fmla="*/ 1741837 h 1970524"/>
                  <a:gd name="connsiteX14" fmla="*/ 570163 w 1114584"/>
                  <a:gd name="connsiteY14" fmla="*/ 1913754 h 1970524"/>
                  <a:gd name="connsiteX15" fmla="*/ 425653 w 1114584"/>
                  <a:gd name="connsiteY15" fmla="*/ 1966077 h 1970524"/>
                  <a:gd name="connsiteX16" fmla="*/ 298584 w 1114584"/>
                  <a:gd name="connsiteY16" fmla="*/ 1956111 h 1970524"/>
                  <a:gd name="connsiteX17" fmla="*/ 144107 w 1114584"/>
                  <a:gd name="connsiteY17" fmla="*/ 1863923 h 1970524"/>
                  <a:gd name="connsiteX18" fmla="*/ 49428 w 1114584"/>
                  <a:gd name="connsiteY18" fmla="*/ 1699481 h 1970524"/>
                  <a:gd name="connsiteX19" fmla="*/ 4580 w 1114584"/>
                  <a:gd name="connsiteY19" fmla="*/ 1525072 h 1970524"/>
                  <a:gd name="connsiteX20" fmla="*/ 4580 w 1114584"/>
                  <a:gd name="connsiteY20" fmla="*/ 1388037 h 1970524"/>
                  <a:gd name="connsiteX21" fmla="*/ 31988 w 1114584"/>
                  <a:gd name="connsiteY21" fmla="*/ 1226086 h 1970524"/>
                  <a:gd name="connsiteX22" fmla="*/ 64378 w 1114584"/>
                  <a:gd name="connsiteY22" fmla="*/ 1131407 h 1970524"/>
                  <a:gd name="connsiteX23" fmla="*/ 129158 w 1114584"/>
                  <a:gd name="connsiteY23" fmla="*/ 1056660 h 1970524"/>
                  <a:gd name="connsiteX24" fmla="*/ 191447 w 1114584"/>
                  <a:gd name="connsiteY24" fmla="*/ 1024270 h 1970524"/>
                  <a:gd name="connsiteX25" fmla="*/ 291109 w 1114584"/>
                  <a:gd name="connsiteY25" fmla="*/ 1016795 h 1970524"/>
                  <a:gd name="connsiteX26" fmla="*/ 413195 w 1114584"/>
                  <a:gd name="connsiteY26" fmla="*/ 1089050 h 1970524"/>
                  <a:gd name="connsiteX27" fmla="*/ 497908 w 1114584"/>
                  <a:gd name="connsiteY27" fmla="*/ 1253493 h 1970524"/>
                  <a:gd name="connsiteX28" fmla="*/ 507874 w 1114584"/>
                  <a:gd name="connsiteY28" fmla="*/ 1460292 h 1970524"/>
                  <a:gd name="connsiteX29" fmla="*/ 465518 w 1114584"/>
                  <a:gd name="connsiteY29" fmla="*/ 1592344 h 1970524"/>
                  <a:gd name="connsiteX30" fmla="*/ 388280 w 1114584"/>
                  <a:gd name="connsiteY30" fmla="*/ 1657124 h 1970524"/>
                  <a:gd name="connsiteX31" fmla="*/ 328482 w 1114584"/>
                  <a:gd name="connsiteY31" fmla="*/ 1664599 h 1970524"/>
                  <a:gd name="connsiteX32" fmla="*/ 273668 w 1114584"/>
                  <a:gd name="connsiteY32" fmla="*/ 1647158 h 1970524"/>
                  <a:gd name="connsiteX33" fmla="*/ 226329 w 1114584"/>
                  <a:gd name="connsiteY33" fmla="*/ 1557462 h 1970524"/>
                  <a:gd name="connsiteX0" fmla="*/ 1036534 w 1036534"/>
                  <a:gd name="connsiteY0" fmla="*/ 881501 h 1970524"/>
                  <a:gd name="connsiteX1" fmla="*/ 952571 w 1036534"/>
                  <a:gd name="connsiteY1" fmla="*/ 328586 h 1970524"/>
                  <a:gd name="connsiteX2" fmla="*/ 550351 w 1036534"/>
                  <a:gd name="connsiteY2" fmla="*/ 1263 h 1970524"/>
                  <a:gd name="connsiteX3" fmla="*/ 575146 w 1036534"/>
                  <a:gd name="connsiteY3" fmla="*/ 217007 h 1970524"/>
                  <a:gd name="connsiteX4" fmla="*/ 527807 w 1036534"/>
                  <a:gd name="connsiteY4" fmla="*/ 254380 h 1970524"/>
                  <a:gd name="connsiteX5" fmla="*/ 495416 w 1036534"/>
                  <a:gd name="connsiteY5" fmla="*/ 344076 h 1970524"/>
                  <a:gd name="connsiteX6" fmla="*/ 490433 w 1036534"/>
                  <a:gd name="connsiteY6" fmla="*/ 436263 h 1970524"/>
                  <a:gd name="connsiteX7" fmla="*/ 515349 w 1036534"/>
                  <a:gd name="connsiteY7" fmla="*/ 610672 h 1970524"/>
                  <a:gd name="connsiteX8" fmla="*/ 585112 w 1036534"/>
                  <a:gd name="connsiteY8" fmla="*/ 807505 h 1970524"/>
                  <a:gd name="connsiteX9" fmla="*/ 694741 w 1036534"/>
                  <a:gd name="connsiteY9" fmla="*/ 1036728 h 1970524"/>
                  <a:gd name="connsiteX10" fmla="*/ 744572 w 1036534"/>
                  <a:gd name="connsiteY10" fmla="*/ 1221103 h 1970524"/>
                  <a:gd name="connsiteX11" fmla="*/ 754538 w 1036534"/>
                  <a:gd name="connsiteY11" fmla="*/ 1492682 h 1970524"/>
                  <a:gd name="connsiteX12" fmla="*/ 702215 w 1036534"/>
                  <a:gd name="connsiteY12" fmla="*/ 1741837 h 1970524"/>
                  <a:gd name="connsiteX13" fmla="*/ 570163 w 1036534"/>
                  <a:gd name="connsiteY13" fmla="*/ 1913754 h 1970524"/>
                  <a:gd name="connsiteX14" fmla="*/ 425653 w 1036534"/>
                  <a:gd name="connsiteY14" fmla="*/ 1966077 h 1970524"/>
                  <a:gd name="connsiteX15" fmla="*/ 298584 w 1036534"/>
                  <a:gd name="connsiteY15" fmla="*/ 1956111 h 1970524"/>
                  <a:gd name="connsiteX16" fmla="*/ 144107 w 1036534"/>
                  <a:gd name="connsiteY16" fmla="*/ 1863923 h 1970524"/>
                  <a:gd name="connsiteX17" fmla="*/ 49428 w 1036534"/>
                  <a:gd name="connsiteY17" fmla="*/ 1699481 h 1970524"/>
                  <a:gd name="connsiteX18" fmla="*/ 4580 w 1036534"/>
                  <a:gd name="connsiteY18" fmla="*/ 1525072 h 1970524"/>
                  <a:gd name="connsiteX19" fmla="*/ 4580 w 1036534"/>
                  <a:gd name="connsiteY19" fmla="*/ 1388037 h 1970524"/>
                  <a:gd name="connsiteX20" fmla="*/ 31988 w 1036534"/>
                  <a:gd name="connsiteY20" fmla="*/ 1226086 h 1970524"/>
                  <a:gd name="connsiteX21" fmla="*/ 64378 w 1036534"/>
                  <a:gd name="connsiteY21" fmla="*/ 1131407 h 1970524"/>
                  <a:gd name="connsiteX22" fmla="*/ 129158 w 1036534"/>
                  <a:gd name="connsiteY22" fmla="*/ 1056660 h 1970524"/>
                  <a:gd name="connsiteX23" fmla="*/ 191447 w 1036534"/>
                  <a:gd name="connsiteY23" fmla="*/ 1024270 h 1970524"/>
                  <a:gd name="connsiteX24" fmla="*/ 291109 w 1036534"/>
                  <a:gd name="connsiteY24" fmla="*/ 1016795 h 1970524"/>
                  <a:gd name="connsiteX25" fmla="*/ 413195 w 1036534"/>
                  <a:gd name="connsiteY25" fmla="*/ 1089050 h 1970524"/>
                  <a:gd name="connsiteX26" fmla="*/ 497908 w 1036534"/>
                  <a:gd name="connsiteY26" fmla="*/ 1253493 h 1970524"/>
                  <a:gd name="connsiteX27" fmla="*/ 507874 w 1036534"/>
                  <a:gd name="connsiteY27" fmla="*/ 1460292 h 1970524"/>
                  <a:gd name="connsiteX28" fmla="*/ 465518 w 1036534"/>
                  <a:gd name="connsiteY28" fmla="*/ 1592344 h 1970524"/>
                  <a:gd name="connsiteX29" fmla="*/ 388280 w 1036534"/>
                  <a:gd name="connsiteY29" fmla="*/ 1657124 h 1970524"/>
                  <a:gd name="connsiteX30" fmla="*/ 328482 w 1036534"/>
                  <a:gd name="connsiteY30" fmla="*/ 1664599 h 1970524"/>
                  <a:gd name="connsiteX31" fmla="*/ 273668 w 1036534"/>
                  <a:gd name="connsiteY31" fmla="*/ 1647158 h 1970524"/>
                  <a:gd name="connsiteX32" fmla="*/ 226329 w 1036534"/>
                  <a:gd name="connsiteY32" fmla="*/ 1557462 h 1970524"/>
                  <a:gd name="connsiteX0" fmla="*/ 1774664 w 1774664"/>
                  <a:gd name="connsiteY0" fmla="*/ 363708 h 1970524"/>
                  <a:gd name="connsiteX1" fmla="*/ 952571 w 1774664"/>
                  <a:gd name="connsiteY1" fmla="*/ 328586 h 1970524"/>
                  <a:gd name="connsiteX2" fmla="*/ 550351 w 1774664"/>
                  <a:gd name="connsiteY2" fmla="*/ 1263 h 1970524"/>
                  <a:gd name="connsiteX3" fmla="*/ 575146 w 1774664"/>
                  <a:gd name="connsiteY3" fmla="*/ 217007 h 1970524"/>
                  <a:gd name="connsiteX4" fmla="*/ 527807 w 1774664"/>
                  <a:gd name="connsiteY4" fmla="*/ 254380 h 1970524"/>
                  <a:gd name="connsiteX5" fmla="*/ 495416 w 1774664"/>
                  <a:gd name="connsiteY5" fmla="*/ 344076 h 1970524"/>
                  <a:gd name="connsiteX6" fmla="*/ 490433 w 1774664"/>
                  <a:gd name="connsiteY6" fmla="*/ 436263 h 1970524"/>
                  <a:gd name="connsiteX7" fmla="*/ 515349 w 1774664"/>
                  <a:gd name="connsiteY7" fmla="*/ 610672 h 1970524"/>
                  <a:gd name="connsiteX8" fmla="*/ 585112 w 1774664"/>
                  <a:gd name="connsiteY8" fmla="*/ 807505 h 1970524"/>
                  <a:gd name="connsiteX9" fmla="*/ 694741 w 1774664"/>
                  <a:gd name="connsiteY9" fmla="*/ 1036728 h 1970524"/>
                  <a:gd name="connsiteX10" fmla="*/ 744572 w 1774664"/>
                  <a:gd name="connsiteY10" fmla="*/ 1221103 h 1970524"/>
                  <a:gd name="connsiteX11" fmla="*/ 754538 w 1774664"/>
                  <a:gd name="connsiteY11" fmla="*/ 1492682 h 1970524"/>
                  <a:gd name="connsiteX12" fmla="*/ 702215 w 1774664"/>
                  <a:gd name="connsiteY12" fmla="*/ 1741837 h 1970524"/>
                  <a:gd name="connsiteX13" fmla="*/ 570163 w 1774664"/>
                  <a:gd name="connsiteY13" fmla="*/ 1913754 h 1970524"/>
                  <a:gd name="connsiteX14" fmla="*/ 425653 w 1774664"/>
                  <a:gd name="connsiteY14" fmla="*/ 1966077 h 1970524"/>
                  <a:gd name="connsiteX15" fmla="*/ 298584 w 1774664"/>
                  <a:gd name="connsiteY15" fmla="*/ 1956111 h 1970524"/>
                  <a:gd name="connsiteX16" fmla="*/ 144107 w 1774664"/>
                  <a:gd name="connsiteY16" fmla="*/ 1863923 h 1970524"/>
                  <a:gd name="connsiteX17" fmla="*/ 49428 w 1774664"/>
                  <a:gd name="connsiteY17" fmla="*/ 1699481 h 1970524"/>
                  <a:gd name="connsiteX18" fmla="*/ 4580 w 1774664"/>
                  <a:gd name="connsiteY18" fmla="*/ 1525072 h 1970524"/>
                  <a:gd name="connsiteX19" fmla="*/ 4580 w 1774664"/>
                  <a:gd name="connsiteY19" fmla="*/ 1388037 h 1970524"/>
                  <a:gd name="connsiteX20" fmla="*/ 31988 w 1774664"/>
                  <a:gd name="connsiteY20" fmla="*/ 1226086 h 1970524"/>
                  <a:gd name="connsiteX21" fmla="*/ 64378 w 1774664"/>
                  <a:gd name="connsiteY21" fmla="*/ 1131407 h 1970524"/>
                  <a:gd name="connsiteX22" fmla="*/ 129158 w 1774664"/>
                  <a:gd name="connsiteY22" fmla="*/ 1056660 h 1970524"/>
                  <a:gd name="connsiteX23" fmla="*/ 191447 w 1774664"/>
                  <a:gd name="connsiteY23" fmla="*/ 1024270 h 1970524"/>
                  <a:gd name="connsiteX24" fmla="*/ 291109 w 1774664"/>
                  <a:gd name="connsiteY24" fmla="*/ 1016795 h 1970524"/>
                  <a:gd name="connsiteX25" fmla="*/ 413195 w 1774664"/>
                  <a:gd name="connsiteY25" fmla="*/ 1089050 h 1970524"/>
                  <a:gd name="connsiteX26" fmla="*/ 497908 w 1774664"/>
                  <a:gd name="connsiteY26" fmla="*/ 1253493 h 1970524"/>
                  <a:gd name="connsiteX27" fmla="*/ 507874 w 1774664"/>
                  <a:gd name="connsiteY27" fmla="*/ 1460292 h 1970524"/>
                  <a:gd name="connsiteX28" fmla="*/ 465518 w 1774664"/>
                  <a:gd name="connsiteY28" fmla="*/ 1592344 h 1970524"/>
                  <a:gd name="connsiteX29" fmla="*/ 388280 w 1774664"/>
                  <a:gd name="connsiteY29" fmla="*/ 1657124 h 1970524"/>
                  <a:gd name="connsiteX30" fmla="*/ 328482 w 1774664"/>
                  <a:gd name="connsiteY30" fmla="*/ 1664599 h 1970524"/>
                  <a:gd name="connsiteX31" fmla="*/ 273668 w 1774664"/>
                  <a:gd name="connsiteY31" fmla="*/ 1647158 h 1970524"/>
                  <a:gd name="connsiteX32" fmla="*/ 226329 w 1774664"/>
                  <a:gd name="connsiteY32" fmla="*/ 1557462 h 1970524"/>
                  <a:gd name="connsiteX0" fmla="*/ 1774664 w 1774664"/>
                  <a:gd name="connsiteY0" fmla="*/ 523169 h 2129985"/>
                  <a:gd name="connsiteX1" fmla="*/ 1128840 w 1774664"/>
                  <a:gd name="connsiteY1" fmla="*/ 14322 h 2129985"/>
                  <a:gd name="connsiteX2" fmla="*/ 550351 w 1774664"/>
                  <a:gd name="connsiteY2" fmla="*/ 160724 h 2129985"/>
                  <a:gd name="connsiteX3" fmla="*/ 575146 w 1774664"/>
                  <a:gd name="connsiteY3" fmla="*/ 376468 h 2129985"/>
                  <a:gd name="connsiteX4" fmla="*/ 527807 w 1774664"/>
                  <a:gd name="connsiteY4" fmla="*/ 413841 h 2129985"/>
                  <a:gd name="connsiteX5" fmla="*/ 495416 w 1774664"/>
                  <a:gd name="connsiteY5" fmla="*/ 503537 h 2129985"/>
                  <a:gd name="connsiteX6" fmla="*/ 490433 w 1774664"/>
                  <a:gd name="connsiteY6" fmla="*/ 595724 h 2129985"/>
                  <a:gd name="connsiteX7" fmla="*/ 515349 w 1774664"/>
                  <a:gd name="connsiteY7" fmla="*/ 770133 h 2129985"/>
                  <a:gd name="connsiteX8" fmla="*/ 585112 w 1774664"/>
                  <a:gd name="connsiteY8" fmla="*/ 966966 h 2129985"/>
                  <a:gd name="connsiteX9" fmla="*/ 694741 w 1774664"/>
                  <a:gd name="connsiteY9" fmla="*/ 1196189 h 2129985"/>
                  <a:gd name="connsiteX10" fmla="*/ 744572 w 1774664"/>
                  <a:gd name="connsiteY10" fmla="*/ 1380564 h 2129985"/>
                  <a:gd name="connsiteX11" fmla="*/ 754538 w 1774664"/>
                  <a:gd name="connsiteY11" fmla="*/ 1652143 h 2129985"/>
                  <a:gd name="connsiteX12" fmla="*/ 702215 w 1774664"/>
                  <a:gd name="connsiteY12" fmla="*/ 1901298 h 2129985"/>
                  <a:gd name="connsiteX13" fmla="*/ 570163 w 1774664"/>
                  <a:gd name="connsiteY13" fmla="*/ 2073215 h 2129985"/>
                  <a:gd name="connsiteX14" fmla="*/ 425653 w 1774664"/>
                  <a:gd name="connsiteY14" fmla="*/ 2125538 h 2129985"/>
                  <a:gd name="connsiteX15" fmla="*/ 298584 w 1774664"/>
                  <a:gd name="connsiteY15" fmla="*/ 2115572 h 2129985"/>
                  <a:gd name="connsiteX16" fmla="*/ 144107 w 1774664"/>
                  <a:gd name="connsiteY16" fmla="*/ 2023384 h 2129985"/>
                  <a:gd name="connsiteX17" fmla="*/ 49428 w 1774664"/>
                  <a:gd name="connsiteY17" fmla="*/ 1858942 h 2129985"/>
                  <a:gd name="connsiteX18" fmla="*/ 4580 w 1774664"/>
                  <a:gd name="connsiteY18" fmla="*/ 1684533 h 2129985"/>
                  <a:gd name="connsiteX19" fmla="*/ 4580 w 1774664"/>
                  <a:gd name="connsiteY19" fmla="*/ 1547498 h 2129985"/>
                  <a:gd name="connsiteX20" fmla="*/ 31988 w 1774664"/>
                  <a:gd name="connsiteY20" fmla="*/ 1385547 h 2129985"/>
                  <a:gd name="connsiteX21" fmla="*/ 64378 w 1774664"/>
                  <a:gd name="connsiteY21" fmla="*/ 1290868 h 2129985"/>
                  <a:gd name="connsiteX22" fmla="*/ 129158 w 1774664"/>
                  <a:gd name="connsiteY22" fmla="*/ 1216121 h 2129985"/>
                  <a:gd name="connsiteX23" fmla="*/ 191447 w 1774664"/>
                  <a:gd name="connsiteY23" fmla="*/ 1183731 h 2129985"/>
                  <a:gd name="connsiteX24" fmla="*/ 291109 w 1774664"/>
                  <a:gd name="connsiteY24" fmla="*/ 1176256 h 2129985"/>
                  <a:gd name="connsiteX25" fmla="*/ 413195 w 1774664"/>
                  <a:gd name="connsiteY25" fmla="*/ 1248511 h 2129985"/>
                  <a:gd name="connsiteX26" fmla="*/ 497908 w 1774664"/>
                  <a:gd name="connsiteY26" fmla="*/ 1412954 h 2129985"/>
                  <a:gd name="connsiteX27" fmla="*/ 507874 w 1774664"/>
                  <a:gd name="connsiteY27" fmla="*/ 1619753 h 2129985"/>
                  <a:gd name="connsiteX28" fmla="*/ 465518 w 1774664"/>
                  <a:gd name="connsiteY28" fmla="*/ 1751805 h 2129985"/>
                  <a:gd name="connsiteX29" fmla="*/ 388280 w 1774664"/>
                  <a:gd name="connsiteY29" fmla="*/ 1816585 h 2129985"/>
                  <a:gd name="connsiteX30" fmla="*/ 328482 w 1774664"/>
                  <a:gd name="connsiteY30" fmla="*/ 1824060 h 2129985"/>
                  <a:gd name="connsiteX31" fmla="*/ 273668 w 1774664"/>
                  <a:gd name="connsiteY31" fmla="*/ 1806619 h 2129985"/>
                  <a:gd name="connsiteX32" fmla="*/ 226329 w 1774664"/>
                  <a:gd name="connsiteY32" fmla="*/ 1716923 h 2129985"/>
                  <a:gd name="connsiteX0" fmla="*/ 1774664 w 1774664"/>
                  <a:gd name="connsiteY0" fmla="*/ 522682 h 2129498"/>
                  <a:gd name="connsiteX1" fmla="*/ 1128840 w 1774664"/>
                  <a:gd name="connsiteY1" fmla="*/ 13835 h 2129498"/>
                  <a:gd name="connsiteX2" fmla="*/ 550351 w 1774664"/>
                  <a:gd name="connsiteY2" fmla="*/ 160237 h 2129498"/>
                  <a:gd name="connsiteX3" fmla="*/ 498028 w 1774664"/>
                  <a:gd name="connsiteY3" fmla="*/ 331914 h 2129498"/>
                  <a:gd name="connsiteX4" fmla="*/ 527807 w 1774664"/>
                  <a:gd name="connsiteY4" fmla="*/ 413354 h 2129498"/>
                  <a:gd name="connsiteX5" fmla="*/ 495416 w 1774664"/>
                  <a:gd name="connsiteY5" fmla="*/ 503050 h 2129498"/>
                  <a:gd name="connsiteX6" fmla="*/ 490433 w 1774664"/>
                  <a:gd name="connsiteY6" fmla="*/ 595237 h 2129498"/>
                  <a:gd name="connsiteX7" fmla="*/ 515349 w 1774664"/>
                  <a:gd name="connsiteY7" fmla="*/ 769646 h 2129498"/>
                  <a:gd name="connsiteX8" fmla="*/ 585112 w 1774664"/>
                  <a:gd name="connsiteY8" fmla="*/ 966479 h 2129498"/>
                  <a:gd name="connsiteX9" fmla="*/ 694741 w 1774664"/>
                  <a:gd name="connsiteY9" fmla="*/ 1195702 h 2129498"/>
                  <a:gd name="connsiteX10" fmla="*/ 744572 w 1774664"/>
                  <a:gd name="connsiteY10" fmla="*/ 1380077 h 2129498"/>
                  <a:gd name="connsiteX11" fmla="*/ 754538 w 1774664"/>
                  <a:gd name="connsiteY11" fmla="*/ 1651656 h 2129498"/>
                  <a:gd name="connsiteX12" fmla="*/ 702215 w 1774664"/>
                  <a:gd name="connsiteY12" fmla="*/ 1900811 h 2129498"/>
                  <a:gd name="connsiteX13" fmla="*/ 570163 w 1774664"/>
                  <a:gd name="connsiteY13" fmla="*/ 2072728 h 2129498"/>
                  <a:gd name="connsiteX14" fmla="*/ 425653 w 1774664"/>
                  <a:gd name="connsiteY14" fmla="*/ 2125051 h 2129498"/>
                  <a:gd name="connsiteX15" fmla="*/ 298584 w 1774664"/>
                  <a:gd name="connsiteY15" fmla="*/ 2115085 h 2129498"/>
                  <a:gd name="connsiteX16" fmla="*/ 144107 w 1774664"/>
                  <a:gd name="connsiteY16" fmla="*/ 2022897 h 2129498"/>
                  <a:gd name="connsiteX17" fmla="*/ 49428 w 1774664"/>
                  <a:gd name="connsiteY17" fmla="*/ 1858455 h 2129498"/>
                  <a:gd name="connsiteX18" fmla="*/ 4580 w 1774664"/>
                  <a:gd name="connsiteY18" fmla="*/ 1684046 h 2129498"/>
                  <a:gd name="connsiteX19" fmla="*/ 4580 w 1774664"/>
                  <a:gd name="connsiteY19" fmla="*/ 1547011 h 2129498"/>
                  <a:gd name="connsiteX20" fmla="*/ 31988 w 1774664"/>
                  <a:gd name="connsiteY20" fmla="*/ 1385060 h 2129498"/>
                  <a:gd name="connsiteX21" fmla="*/ 64378 w 1774664"/>
                  <a:gd name="connsiteY21" fmla="*/ 1290381 h 2129498"/>
                  <a:gd name="connsiteX22" fmla="*/ 129158 w 1774664"/>
                  <a:gd name="connsiteY22" fmla="*/ 1215634 h 2129498"/>
                  <a:gd name="connsiteX23" fmla="*/ 191447 w 1774664"/>
                  <a:gd name="connsiteY23" fmla="*/ 1183244 h 2129498"/>
                  <a:gd name="connsiteX24" fmla="*/ 291109 w 1774664"/>
                  <a:gd name="connsiteY24" fmla="*/ 1175769 h 2129498"/>
                  <a:gd name="connsiteX25" fmla="*/ 413195 w 1774664"/>
                  <a:gd name="connsiteY25" fmla="*/ 1248024 h 2129498"/>
                  <a:gd name="connsiteX26" fmla="*/ 497908 w 1774664"/>
                  <a:gd name="connsiteY26" fmla="*/ 1412467 h 2129498"/>
                  <a:gd name="connsiteX27" fmla="*/ 507874 w 1774664"/>
                  <a:gd name="connsiteY27" fmla="*/ 1619266 h 2129498"/>
                  <a:gd name="connsiteX28" fmla="*/ 465518 w 1774664"/>
                  <a:gd name="connsiteY28" fmla="*/ 1751318 h 2129498"/>
                  <a:gd name="connsiteX29" fmla="*/ 388280 w 1774664"/>
                  <a:gd name="connsiteY29" fmla="*/ 1816098 h 2129498"/>
                  <a:gd name="connsiteX30" fmla="*/ 328482 w 1774664"/>
                  <a:gd name="connsiteY30" fmla="*/ 1823573 h 2129498"/>
                  <a:gd name="connsiteX31" fmla="*/ 273668 w 1774664"/>
                  <a:gd name="connsiteY31" fmla="*/ 1806132 h 2129498"/>
                  <a:gd name="connsiteX32" fmla="*/ 226329 w 1774664"/>
                  <a:gd name="connsiteY32" fmla="*/ 1716436 h 2129498"/>
                  <a:gd name="connsiteX0" fmla="*/ 1895849 w 1895849"/>
                  <a:gd name="connsiteY0" fmla="*/ 19504 h 2540720"/>
                  <a:gd name="connsiteX1" fmla="*/ 1128840 w 1895849"/>
                  <a:gd name="connsiteY1" fmla="*/ 425057 h 2540720"/>
                  <a:gd name="connsiteX2" fmla="*/ 550351 w 1895849"/>
                  <a:gd name="connsiteY2" fmla="*/ 571459 h 2540720"/>
                  <a:gd name="connsiteX3" fmla="*/ 498028 w 1895849"/>
                  <a:gd name="connsiteY3" fmla="*/ 743136 h 2540720"/>
                  <a:gd name="connsiteX4" fmla="*/ 527807 w 1895849"/>
                  <a:gd name="connsiteY4" fmla="*/ 824576 h 2540720"/>
                  <a:gd name="connsiteX5" fmla="*/ 495416 w 1895849"/>
                  <a:gd name="connsiteY5" fmla="*/ 914272 h 2540720"/>
                  <a:gd name="connsiteX6" fmla="*/ 490433 w 1895849"/>
                  <a:gd name="connsiteY6" fmla="*/ 1006459 h 2540720"/>
                  <a:gd name="connsiteX7" fmla="*/ 515349 w 1895849"/>
                  <a:gd name="connsiteY7" fmla="*/ 1180868 h 2540720"/>
                  <a:gd name="connsiteX8" fmla="*/ 585112 w 1895849"/>
                  <a:gd name="connsiteY8" fmla="*/ 1377701 h 2540720"/>
                  <a:gd name="connsiteX9" fmla="*/ 694741 w 1895849"/>
                  <a:gd name="connsiteY9" fmla="*/ 1606924 h 2540720"/>
                  <a:gd name="connsiteX10" fmla="*/ 744572 w 1895849"/>
                  <a:gd name="connsiteY10" fmla="*/ 1791299 h 2540720"/>
                  <a:gd name="connsiteX11" fmla="*/ 754538 w 1895849"/>
                  <a:gd name="connsiteY11" fmla="*/ 2062878 h 2540720"/>
                  <a:gd name="connsiteX12" fmla="*/ 702215 w 1895849"/>
                  <a:gd name="connsiteY12" fmla="*/ 2312033 h 2540720"/>
                  <a:gd name="connsiteX13" fmla="*/ 570163 w 1895849"/>
                  <a:gd name="connsiteY13" fmla="*/ 2483950 h 2540720"/>
                  <a:gd name="connsiteX14" fmla="*/ 425653 w 1895849"/>
                  <a:gd name="connsiteY14" fmla="*/ 2536273 h 2540720"/>
                  <a:gd name="connsiteX15" fmla="*/ 298584 w 1895849"/>
                  <a:gd name="connsiteY15" fmla="*/ 2526307 h 2540720"/>
                  <a:gd name="connsiteX16" fmla="*/ 144107 w 1895849"/>
                  <a:gd name="connsiteY16" fmla="*/ 2434119 h 2540720"/>
                  <a:gd name="connsiteX17" fmla="*/ 49428 w 1895849"/>
                  <a:gd name="connsiteY17" fmla="*/ 2269677 h 2540720"/>
                  <a:gd name="connsiteX18" fmla="*/ 4580 w 1895849"/>
                  <a:gd name="connsiteY18" fmla="*/ 2095268 h 2540720"/>
                  <a:gd name="connsiteX19" fmla="*/ 4580 w 1895849"/>
                  <a:gd name="connsiteY19" fmla="*/ 1958233 h 2540720"/>
                  <a:gd name="connsiteX20" fmla="*/ 31988 w 1895849"/>
                  <a:gd name="connsiteY20" fmla="*/ 1796282 h 2540720"/>
                  <a:gd name="connsiteX21" fmla="*/ 64378 w 1895849"/>
                  <a:gd name="connsiteY21" fmla="*/ 1701603 h 2540720"/>
                  <a:gd name="connsiteX22" fmla="*/ 129158 w 1895849"/>
                  <a:gd name="connsiteY22" fmla="*/ 1626856 h 2540720"/>
                  <a:gd name="connsiteX23" fmla="*/ 191447 w 1895849"/>
                  <a:gd name="connsiteY23" fmla="*/ 1594466 h 2540720"/>
                  <a:gd name="connsiteX24" fmla="*/ 291109 w 1895849"/>
                  <a:gd name="connsiteY24" fmla="*/ 1586991 h 2540720"/>
                  <a:gd name="connsiteX25" fmla="*/ 413195 w 1895849"/>
                  <a:gd name="connsiteY25" fmla="*/ 1659246 h 2540720"/>
                  <a:gd name="connsiteX26" fmla="*/ 497908 w 1895849"/>
                  <a:gd name="connsiteY26" fmla="*/ 1823689 h 2540720"/>
                  <a:gd name="connsiteX27" fmla="*/ 507874 w 1895849"/>
                  <a:gd name="connsiteY27" fmla="*/ 2030488 h 2540720"/>
                  <a:gd name="connsiteX28" fmla="*/ 465518 w 1895849"/>
                  <a:gd name="connsiteY28" fmla="*/ 2162540 h 2540720"/>
                  <a:gd name="connsiteX29" fmla="*/ 388280 w 1895849"/>
                  <a:gd name="connsiteY29" fmla="*/ 2227320 h 2540720"/>
                  <a:gd name="connsiteX30" fmla="*/ 328482 w 1895849"/>
                  <a:gd name="connsiteY30" fmla="*/ 2234795 h 2540720"/>
                  <a:gd name="connsiteX31" fmla="*/ 273668 w 1895849"/>
                  <a:gd name="connsiteY31" fmla="*/ 2217354 h 2540720"/>
                  <a:gd name="connsiteX32" fmla="*/ 226329 w 1895849"/>
                  <a:gd name="connsiteY32" fmla="*/ 2127658 h 2540720"/>
                  <a:gd name="connsiteX0" fmla="*/ 1664495 w 1664495"/>
                  <a:gd name="connsiteY0" fmla="*/ 10369 h 3071412"/>
                  <a:gd name="connsiteX1" fmla="*/ 1128840 w 1664495"/>
                  <a:gd name="connsiteY1" fmla="*/ 955749 h 3071412"/>
                  <a:gd name="connsiteX2" fmla="*/ 550351 w 1664495"/>
                  <a:gd name="connsiteY2" fmla="*/ 1102151 h 3071412"/>
                  <a:gd name="connsiteX3" fmla="*/ 498028 w 1664495"/>
                  <a:gd name="connsiteY3" fmla="*/ 1273828 h 3071412"/>
                  <a:gd name="connsiteX4" fmla="*/ 527807 w 1664495"/>
                  <a:gd name="connsiteY4" fmla="*/ 1355268 h 3071412"/>
                  <a:gd name="connsiteX5" fmla="*/ 495416 w 1664495"/>
                  <a:gd name="connsiteY5" fmla="*/ 1444964 h 3071412"/>
                  <a:gd name="connsiteX6" fmla="*/ 490433 w 1664495"/>
                  <a:gd name="connsiteY6" fmla="*/ 1537151 h 3071412"/>
                  <a:gd name="connsiteX7" fmla="*/ 515349 w 1664495"/>
                  <a:gd name="connsiteY7" fmla="*/ 1711560 h 3071412"/>
                  <a:gd name="connsiteX8" fmla="*/ 585112 w 1664495"/>
                  <a:gd name="connsiteY8" fmla="*/ 1908393 h 3071412"/>
                  <a:gd name="connsiteX9" fmla="*/ 694741 w 1664495"/>
                  <a:gd name="connsiteY9" fmla="*/ 2137616 h 3071412"/>
                  <a:gd name="connsiteX10" fmla="*/ 744572 w 1664495"/>
                  <a:gd name="connsiteY10" fmla="*/ 2321991 h 3071412"/>
                  <a:gd name="connsiteX11" fmla="*/ 754538 w 1664495"/>
                  <a:gd name="connsiteY11" fmla="*/ 2593570 h 3071412"/>
                  <a:gd name="connsiteX12" fmla="*/ 702215 w 1664495"/>
                  <a:gd name="connsiteY12" fmla="*/ 2842725 h 3071412"/>
                  <a:gd name="connsiteX13" fmla="*/ 570163 w 1664495"/>
                  <a:gd name="connsiteY13" fmla="*/ 3014642 h 3071412"/>
                  <a:gd name="connsiteX14" fmla="*/ 425653 w 1664495"/>
                  <a:gd name="connsiteY14" fmla="*/ 3066965 h 3071412"/>
                  <a:gd name="connsiteX15" fmla="*/ 298584 w 1664495"/>
                  <a:gd name="connsiteY15" fmla="*/ 3056999 h 3071412"/>
                  <a:gd name="connsiteX16" fmla="*/ 144107 w 1664495"/>
                  <a:gd name="connsiteY16" fmla="*/ 2964811 h 3071412"/>
                  <a:gd name="connsiteX17" fmla="*/ 49428 w 1664495"/>
                  <a:gd name="connsiteY17" fmla="*/ 2800369 h 3071412"/>
                  <a:gd name="connsiteX18" fmla="*/ 4580 w 1664495"/>
                  <a:gd name="connsiteY18" fmla="*/ 2625960 h 3071412"/>
                  <a:gd name="connsiteX19" fmla="*/ 4580 w 1664495"/>
                  <a:gd name="connsiteY19" fmla="*/ 2488925 h 3071412"/>
                  <a:gd name="connsiteX20" fmla="*/ 31988 w 1664495"/>
                  <a:gd name="connsiteY20" fmla="*/ 2326974 h 3071412"/>
                  <a:gd name="connsiteX21" fmla="*/ 64378 w 1664495"/>
                  <a:gd name="connsiteY21" fmla="*/ 2232295 h 3071412"/>
                  <a:gd name="connsiteX22" fmla="*/ 129158 w 1664495"/>
                  <a:gd name="connsiteY22" fmla="*/ 2157548 h 3071412"/>
                  <a:gd name="connsiteX23" fmla="*/ 191447 w 1664495"/>
                  <a:gd name="connsiteY23" fmla="*/ 2125158 h 3071412"/>
                  <a:gd name="connsiteX24" fmla="*/ 291109 w 1664495"/>
                  <a:gd name="connsiteY24" fmla="*/ 2117683 h 3071412"/>
                  <a:gd name="connsiteX25" fmla="*/ 413195 w 1664495"/>
                  <a:gd name="connsiteY25" fmla="*/ 2189938 h 3071412"/>
                  <a:gd name="connsiteX26" fmla="*/ 497908 w 1664495"/>
                  <a:gd name="connsiteY26" fmla="*/ 2354381 h 3071412"/>
                  <a:gd name="connsiteX27" fmla="*/ 507874 w 1664495"/>
                  <a:gd name="connsiteY27" fmla="*/ 2561180 h 3071412"/>
                  <a:gd name="connsiteX28" fmla="*/ 465518 w 1664495"/>
                  <a:gd name="connsiteY28" fmla="*/ 2693232 h 3071412"/>
                  <a:gd name="connsiteX29" fmla="*/ 388280 w 1664495"/>
                  <a:gd name="connsiteY29" fmla="*/ 2758012 h 3071412"/>
                  <a:gd name="connsiteX30" fmla="*/ 328482 w 1664495"/>
                  <a:gd name="connsiteY30" fmla="*/ 2765487 h 3071412"/>
                  <a:gd name="connsiteX31" fmla="*/ 273668 w 1664495"/>
                  <a:gd name="connsiteY31" fmla="*/ 2748046 h 3071412"/>
                  <a:gd name="connsiteX32" fmla="*/ 226329 w 1664495"/>
                  <a:gd name="connsiteY32" fmla="*/ 2658350 h 3071412"/>
                  <a:gd name="connsiteX0" fmla="*/ 1664495 w 1664495"/>
                  <a:gd name="connsiteY0" fmla="*/ 14057 h 3075100"/>
                  <a:gd name="connsiteX1" fmla="*/ 886469 w 1664495"/>
                  <a:gd name="connsiteY1" fmla="*/ 706049 h 3075100"/>
                  <a:gd name="connsiteX2" fmla="*/ 550351 w 1664495"/>
                  <a:gd name="connsiteY2" fmla="*/ 1105839 h 3075100"/>
                  <a:gd name="connsiteX3" fmla="*/ 498028 w 1664495"/>
                  <a:gd name="connsiteY3" fmla="*/ 1277516 h 3075100"/>
                  <a:gd name="connsiteX4" fmla="*/ 527807 w 1664495"/>
                  <a:gd name="connsiteY4" fmla="*/ 1358956 h 3075100"/>
                  <a:gd name="connsiteX5" fmla="*/ 495416 w 1664495"/>
                  <a:gd name="connsiteY5" fmla="*/ 1448652 h 3075100"/>
                  <a:gd name="connsiteX6" fmla="*/ 490433 w 1664495"/>
                  <a:gd name="connsiteY6" fmla="*/ 1540839 h 3075100"/>
                  <a:gd name="connsiteX7" fmla="*/ 515349 w 1664495"/>
                  <a:gd name="connsiteY7" fmla="*/ 1715248 h 3075100"/>
                  <a:gd name="connsiteX8" fmla="*/ 585112 w 1664495"/>
                  <a:gd name="connsiteY8" fmla="*/ 1912081 h 3075100"/>
                  <a:gd name="connsiteX9" fmla="*/ 694741 w 1664495"/>
                  <a:gd name="connsiteY9" fmla="*/ 2141304 h 3075100"/>
                  <a:gd name="connsiteX10" fmla="*/ 744572 w 1664495"/>
                  <a:gd name="connsiteY10" fmla="*/ 2325679 h 3075100"/>
                  <a:gd name="connsiteX11" fmla="*/ 754538 w 1664495"/>
                  <a:gd name="connsiteY11" fmla="*/ 2597258 h 3075100"/>
                  <a:gd name="connsiteX12" fmla="*/ 702215 w 1664495"/>
                  <a:gd name="connsiteY12" fmla="*/ 2846413 h 3075100"/>
                  <a:gd name="connsiteX13" fmla="*/ 570163 w 1664495"/>
                  <a:gd name="connsiteY13" fmla="*/ 3018330 h 3075100"/>
                  <a:gd name="connsiteX14" fmla="*/ 425653 w 1664495"/>
                  <a:gd name="connsiteY14" fmla="*/ 3070653 h 3075100"/>
                  <a:gd name="connsiteX15" fmla="*/ 298584 w 1664495"/>
                  <a:gd name="connsiteY15" fmla="*/ 3060687 h 3075100"/>
                  <a:gd name="connsiteX16" fmla="*/ 144107 w 1664495"/>
                  <a:gd name="connsiteY16" fmla="*/ 2968499 h 3075100"/>
                  <a:gd name="connsiteX17" fmla="*/ 49428 w 1664495"/>
                  <a:gd name="connsiteY17" fmla="*/ 2804057 h 3075100"/>
                  <a:gd name="connsiteX18" fmla="*/ 4580 w 1664495"/>
                  <a:gd name="connsiteY18" fmla="*/ 2629648 h 3075100"/>
                  <a:gd name="connsiteX19" fmla="*/ 4580 w 1664495"/>
                  <a:gd name="connsiteY19" fmla="*/ 2492613 h 3075100"/>
                  <a:gd name="connsiteX20" fmla="*/ 31988 w 1664495"/>
                  <a:gd name="connsiteY20" fmla="*/ 2330662 h 3075100"/>
                  <a:gd name="connsiteX21" fmla="*/ 64378 w 1664495"/>
                  <a:gd name="connsiteY21" fmla="*/ 2235983 h 3075100"/>
                  <a:gd name="connsiteX22" fmla="*/ 129158 w 1664495"/>
                  <a:gd name="connsiteY22" fmla="*/ 2161236 h 3075100"/>
                  <a:gd name="connsiteX23" fmla="*/ 191447 w 1664495"/>
                  <a:gd name="connsiteY23" fmla="*/ 2128846 h 3075100"/>
                  <a:gd name="connsiteX24" fmla="*/ 291109 w 1664495"/>
                  <a:gd name="connsiteY24" fmla="*/ 2121371 h 3075100"/>
                  <a:gd name="connsiteX25" fmla="*/ 413195 w 1664495"/>
                  <a:gd name="connsiteY25" fmla="*/ 2193626 h 3075100"/>
                  <a:gd name="connsiteX26" fmla="*/ 497908 w 1664495"/>
                  <a:gd name="connsiteY26" fmla="*/ 2358069 h 3075100"/>
                  <a:gd name="connsiteX27" fmla="*/ 507874 w 1664495"/>
                  <a:gd name="connsiteY27" fmla="*/ 2564868 h 3075100"/>
                  <a:gd name="connsiteX28" fmla="*/ 465518 w 1664495"/>
                  <a:gd name="connsiteY28" fmla="*/ 2696920 h 3075100"/>
                  <a:gd name="connsiteX29" fmla="*/ 388280 w 1664495"/>
                  <a:gd name="connsiteY29" fmla="*/ 2761700 h 3075100"/>
                  <a:gd name="connsiteX30" fmla="*/ 328482 w 1664495"/>
                  <a:gd name="connsiteY30" fmla="*/ 2769175 h 3075100"/>
                  <a:gd name="connsiteX31" fmla="*/ 273668 w 1664495"/>
                  <a:gd name="connsiteY31" fmla="*/ 2751734 h 3075100"/>
                  <a:gd name="connsiteX32" fmla="*/ 226329 w 1664495"/>
                  <a:gd name="connsiteY32" fmla="*/ 2662038 h 3075100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8028 w 1620428"/>
                  <a:gd name="connsiteY3" fmla="*/ 1266684 h 3064268"/>
                  <a:gd name="connsiteX4" fmla="*/ 527807 w 1620428"/>
                  <a:gd name="connsiteY4" fmla="*/ 1348124 h 3064268"/>
                  <a:gd name="connsiteX5" fmla="*/ 495416 w 1620428"/>
                  <a:gd name="connsiteY5" fmla="*/ 1437820 h 3064268"/>
                  <a:gd name="connsiteX6" fmla="*/ 490433 w 1620428"/>
                  <a:gd name="connsiteY6" fmla="*/ 1530007 h 3064268"/>
                  <a:gd name="connsiteX7" fmla="*/ 515349 w 1620428"/>
                  <a:gd name="connsiteY7" fmla="*/ 1704416 h 3064268"/>
                  <a:gd name="connsiteX8" fmla="*/ 585112 w 1620428"/>
                  <a:gd name="connsiteY8" fmla="*/ 1901249 h 3064268"/>
                  <a:gd name="connsiteX9" fmla="*/ 694741 w 1620428"/>
                  <a:gd name="connsiteY9" fmla="*/ 2130472 h 3064268"/>
                  <a:gd name="connsiteX10" fmla="*/ 744572 w 1620428"/>
                  <a:gd name="connsiteY10" fmla="*/ 2314847 h 3064268"/>
                  <a:gd name="connsiteX11" fmla="*/ 754538 w 1620428"/>
                  <a:gd name="connsiteY11" fmla="*/ 2586426 h 3064268"/>
                  <a:gd name="connsiteX12" fmla="*/ 702215 w 1620428"/>
                  <a:gd name="connsiteY12" fmla="*/ 2835581 h 3064268"/>
                  <a:gd name="connsiteX13" fmla="*/ 570163 w 1620428"/>
                  <a:gd name="connsiteY13" fmla="*/ 3007498 h 3064268"/>
                  <a:gd name="connsiteX14" fmla="*/ 425653 w 1620428"/>
                  <a:gd name="connsiteY14" fmla="*/ 3059821 h 3064268"/>
                  <a:gd name="connsiteX15" fmla="*/ 298584 w 1620428"/>
                  <a:gd name="connsiteY15" fmla="*/ 3049855 h 3064268"/>
                  <a:gd name="connsiteX16" fmla="*/ 144107 w 1620428"/>
                  <a:gd name="connsiteY16" fmla="*/ 2957667 h 3064268"/>
                  <a:gd name="connsiteX17" fmla="*/ 49428 w 1620428"/>
                  <a:gd name="connsiteY17" fmla="*/ 2793225 h 3064268"/>
                  <a:gd name="connsiteX18" fmla="*/ 4580 w 1620428"/>
                  <a:gd name="connsiteY18" fmla="*/ 2618816 h 3064268"/>
                  <a:gd name="connsiteX19" fmla="*/ 4580 w 1620428"/>
                  <a:gd name="connsiteY19" fmla="*/ 2481781 h 3064268"/>
                  <a:gd name="connsiteX20" fmla="*/ 31988 w 1620428"/>
                  <a:gd name="connsiteY20" fmla="*/ 2319830 h 3064268"/>
                  <a:gd name="connsiteX21" fmla="*/ 64378 w 1620428"/>
                  <a:gd name="connsiteY21" fmla="*/ 2225151 h 3064268"/>
                  <a:gd name="connsiteX22" fmla="*/ 129158 w 1620428"/>
                  <a:gd name="connsiteY22" fmla="*/ 2150404 h 3064268"/>
                  <a:gd name="connsiteX23" fmla="*/ 191447 w 1620428"/>
                  <a:gd name="connsiteY23" fmla="*/ 2118014 h 3064268"/>
                  <a:gd name="connsiteX24" fmla="*/ 291109 w 1620428"/>
                  <a:gd name="connsiteY24" fmla="*/ 2110539 h 3064268"/>
                  <a:gd name="connsiteX25" fmla="*/ 413195 w 1620428"/>
                  <a:gd name="connsiteY25" fmla="*/ 2182794 h 3064268"/>
                  <a:gd name="connsiteX26" fmla="*/ 497908 w 1620428"/>
                  <a:gd name="connsiteY26" fmla="*/ 2347237 h 3064268"/>
                  <a:gd name="connsiteX27" fmla="*/ 507874 w 1620428"/>
                  <a:gd name="connsiteY27" fmla="*/ 2554036 h 3064268"/>
                  <a:gd name="connsiteX28" fmla="*/ 465518 w 1620428"/>
                  <a:gd name="connsiteY28" fmla="*/ 2686088 h 3064268"/>
                  <a:gd name="connsiteX29" fmla="*/ 388280 w 1620428"/>
                  <a:gd name="connsiteY29" fmla="*/ 2750868 h 3064268"/>
                  <a:gd name="connsiteX30" fmla="*/ 328482 w 1620428"/>
                  <a:gd name="connsiteY30" fmla="*/ 2758343 h 3064268"/>
                  <a:gd name="connsiteX31" fmla="*/ 273668 w 1620428"/>
                  <a:gd name="connsiteY31" fmla="*/ 2740902 h 3064268"/>
                  <a:gd name="connsiteX32" fmla="*/ 226329 w 1620428"/>
                  <a:gd name="connsiteY32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5416 w 1620428"/>
                  <a:gd name="connsiteY4" fmla="*/ 1437820 h 3064268"/>
                  <a:gd name="connsiteX5" fmla="*/ 490433 w 1620428"/>
                  <a:gd name="connsiteY5" fmla="*/ 1530007 h 3064268"/>
                  <a:gd name="connsiteX6" fmla="*/ 515349 w 1620428"/>
                  <a:gd name="connsiteY6" fmla="*/ 1704416 h 3064268"/>
                  <a:gd name="connsiteX7" fmla="*/ 585112 w 1620428"/>
                  <a:gd name="connsiteY7" fmla="*/ 1901249 h 3064268"/>
                  <a:gd name="connsiteX8" fmla="*/ 694741 w 1620428"/>
                  <a:gd name="connsiteY8" fmla="*/ 2130472 h 3064268"/>
                  <a:gd name="connsiteX9" fmla="*/ 744572 w 1620428"/>
                  <a:gd name="connsiteY9" fmla="*/ 2314847 h 3064268"/>
                  <a:gd name="connsiteX10" fmla="*/ 754538 w 1620428"/>
                  <a:gd name="connsiteY10" fmla="*/ 2586426 h 3064268"/>
                  <a:gd name="connsiteX11" fmla="*/ 702215 w 1620428"/>
                  <a:gd name="connsiteY11" fmla="*/ 2835581 h 3064268"/>
                  <a:gd name="connsiteX12" fmla="*/ 570163 w 1620428"/>
                  <a:gd name="connsiteY12" fmla="*/ 3007498 h 3064268"/>
                  <a:gd name="connsiteX13" fmla="*/ 425653 w 1620428"/>
                  <a:gd name="connsiteY13" fmla="*/ 3059821 h 3064268"/>
                  <a:gd name="connsiteX14" fmla="*/ 298584 w 1620428"/>
                  <a:gd name="connsiteY14" fmla="*/ 3049855 h 3064268"/>
                  <a:gd name="connsiteX15" fmla="*/ 144107 w 1620428"/>
                  <a:gd name="connsiteY15" fmla="*/ 2957667 h 3064268"/>
                  <a:gd name="connsiteX16" fmla="*/ 49428 w 1620428"/>
                  <a:gd name="connsiteY16" fmla="*/ 2793225 h 3064268"/>
                  <a:gd name="connsiteX17" fmla="*/ 4580 w 1620428"/>
                  <a:gd name="connsiteY17" fmla="*/ 2618816 h 3064268"/>
                  <a:gd name="connsiteX18" fmla="*/ 4580 w 1620428"/>
                  <a:gd name="connsiteY18" fmla="*/ 2481781 h 3064268"/>
                  <a:gd name="connsiteX19" fmla="*/ 31988 w 1620428"/>
                  <a:gd name="connsiteY19" fmla="*/ 2319830 h 3064268"/>
                  <a:gd name="connsiteX20" fmla="*/ 64378 w 1620428"/>
                  <a:gd name="connsiteY20" fmla="*/ 2225151 h 3064268"/>
                  <a:gd name="connsiteX21" fmla="*/ 129158 w 1620428"/>
                  <a:gd name="connsiteY21" fmla="*/ 2150404 h 3064268"/>
                  <a:gd name="connsiteX22" fmla="*/ 191447 w 1620428"/>
                  <a:gd name="connsiteY22" fmla="*/ 2118014 h 3064268"/>
                  <a:gd name="connsiteX23" fmla="*/ 291109 w 1620428"/>
                  <a:gd name="connsiteY23" fmla="*/ 2110539 h 3064268"/>
                  <a:gd name="connsiteX24" fmla="*/ 413195 w 1620428"/>
                  <a:gd name="connsiteY24" fmla="*/ 2182794 h 3064268"/>
                  <a:gd name="connsiteX25" fmla="*/ 497908 w 1620428"/>
                  <a:gd name="connsiteY25" fmla="*/ 2347237 h 3064268"/>
                  <a:gd name="connsiteX26" fmla="*/ 507874 w 1620428"/>
                  <a:gd name="connsiteY26" fmla="*/ 2554036 h 3064268"/>
                  <a:gd name="connsiteX27" fmla="*/ 465518 w 1620428"/>
                  <a:gd name="connsiteY27" fmla="*/ 2686088 h 3064268"/>
                  <a:gd name="connsiteX28" fmla="*/ 388280 w 1620428"/>
                  <a:gd name="connsiteY28" fmla="*/ 2750868 h 3064268"/>
                  <a:gd name="connsiteX29" fmla="*/ 328482 w 1620428"/>
                  <a:gd name="connsiteY29" fmla="*/ 2758343 h 3064268"/>
                  <a:gd name="connsiteX30" fmla="*/ 273668 w 1620428"/>
                  <a:gd name="connsiteY30" fmla="*/ 2740902 h 3064268"/>
                  <a:gd name="connsiteX31" fmla="*/ 226329 w 1620428"/>
                  <a:gd name="connsiteY31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0433 w 1620428"/>
                  <a:gd name="connsiteY4" fmla="*/ 1530007 h 3064268"/>
                  <a:gd name="connsiteX5" fmla="*/ 515349 w 1620428"/>
                  <a:gd name="connsiteY5" fmla="*/ 1704416 h 3064268"/>
                  <a:gd name="connsiteX6" fmla="*/ 585112 w 1620428"/>
                  <a:gd name="connsiteY6" fmla="*/ 1901249 h 3064268"/>
                  <a:gd name="connsiteX7" fmla="*/ 694741 w 1620428"/>
                  <a:gd name="connsiteY7" fmla="*/ 2130472 h 3064268"/>
                  <a:gd name="connsiteX8" fmla="*/ 744572 w 1620428"/>
                  <a:gd name="connsiteY8" fmla="*/ 2314847 h 3064268"/>
                  <a:gd name="connsiteX9" fmla="*/ 754538 w 1620428"/>
                  <a:gd name="connsiteY9" fmla="*/ 2586426 h 3064268"/>
                  <a:gd name="connsiteX10" fmla="*/ 702215 w 1620428"/>
                  <a:gd name="connsiteY10" fmla="*/ 2835581 h 3064268"/>
                  <a:gd name="connsiteX11" fmla="*/ 570163 w 1620428"/>
                  <a:gd name="connsiteY11" fmla="*/ 3007498 h 3064268"/>
                  <a:gd name="connsiteX12" fmla="*/ 425653 w 1620428"/>
                  <a:gd name="connsiteY12" fmla="*/ 3059821 h 3064268"/>
                  <a:gd name="connsiteX13" fmla="*/ 298584 w 1620428"/>
                  <a:gd name="connsiteY13" fmla="*/ 3049855 h 3064268"/>
                  <a:gd name="connsiteX14" fmla="*/ 144107 w 1620428"/>
                  <a:gd name="connsiteY14" fmla="*/ 2957667 h 3064268"/>
                  <a:gd name="connsiteX15" fmla="*/ 49428 w 1620428"/>
                  <a:gd name="connsiteY15" fmla="*/ 2793225 h 3064268"/>
                  <a:gd name="connsiteX16" fmla="*/ 4580 w 1620428"/>
                  <a:gd name="connsiteY16" fmla="*/ 2618816 h 3064268"/>
                  <a:gd name="connsiteX17" fmla="*/ 4580 w 1620428"/>
                  <a:gd name="connsiteY17" fmla="*/ 2481781 h 3064268"/>
                  <a:gd name="connsiteX18" fmla="*/ 31988 w 1620428"/>
                  <a:gd name="connsiteY18" fmla="*/ 2319830 h 3064268"/>
                  <a:gd name="connsiteX19" fmla="*/ 64378 w 1620428"/>
                  <a:gd name="connsiteY19" fmla="*/ 2225151 h 3064268"/>
                  <a:gd name="connsiteX20" fmla="*/ 129158 w 1620428"/>
                  <a:gd name="connsiteY20" fmla="*/ 2150404 h 3064268"/>
                  <a:gd name="connsiteX21" fmla="*/ 191447 w 1620428"/>
                  <a:gd name="connsiteY21" fmla="*/ 2118014 h 3064268"/>
                  <a:gd name="connsiteX22" fmla="*/ 291109 w 1620428"/>
                  <a:gd name="connsiteY22" fmla="*/ 2110539 h 3064268"/>
                  <a:gd name="connsiteX23" fmla="*/ 413195 w 1620428"/>
                  <a:gd name="connsiteY23" fmla="*/ 2182794 h 3064268"/>
                  <a:gd name="connsiteX24" fmla="*/ 497908 w 1620428"/>
                  <a:gd name="connsiteY24" fmla="*/ 2347237 h 3064268"/>
                  <a:gd name="connsiteX25" fmla="*/ 507874 w 1620428"/>
                  <a:gd name="connsiteY25" fmla="*/ 2554036 h 3064268"/>
                  <a:gd name="connsiteX26" fmla="*/ 465518 w 1620428"/>
                  <a:gd name="connsiteY26" fmla="*/ 2686088 h 3064268"/>
                  <a:gd name="connsiteX27" fmla="*/ 388280 w 1620428"/>
                  <a:gd name="connsiteY27" fmla="*/ 2750868 h 3064268"/>
                  <a:gd name="connsiteX28" fmla="*/ 328482 w 1620428"/>
                  <a:gd name="connsiteY28" fmla="*/ 2758343 h 3064268"/>
                  <a:gd name="connsiteX29" fmla="*/ 273668 w 1620428"/>
                  <a:gd name="connsiteY29" fmla="*/ 2740902 h 3064268"/>
                  <a:gd name="connsiteX30" fmla="*/ 226329 w 1620428"/>
                  <a:gd name="connsiteY30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515349 w 1620428"/>
                  <a:gd name="connsiteY4" fmla="*/ 1704416 h 3064268"/>
                  <a:gd name="connsiteX5" fmla="*/ 585112 w 1620428"/>
                  <a:gd name="connsiteY5" fmla="*/ 1901249 h 3064268"/>
                  <a:gd name="connsiteX6" fmla="*/ 694741 w 1620428"/>
                  <a:gd name="connsiteY6" fmla="*/ 2130472 h 3064268"/>
                  <a:gd name="connsiteX7" fmla="*/ 744572 w 1620428"/>
                  <a:gd name="connsiteY7" fmla="*/ 2314847 h 3064268"/>
                  <a:gd name="connsiteX8" fmla="*/ 754538 w 1620428"/>
                  <a:gd name="connsiteY8" fmla="*/ 2586426 h 3064268"/>
                  <a:gd name="connsiteX9" fmla="*/ 702215 w 1620428"/>
                  <a:gd name="connsiteY9" fmla="*/ 2835581 h 3064268"/>
                  <a:gd name="connsiteX10" fmla="*/ 570163 w 1620428"/>
                  <a:gd name="connsiteY10" fmla="*/ 3007498 h 3064268"/>
                  <a:gd name="connsiteX11" fmla="*/ 425653 w 1620428"/>
                  <a:gd name="connsiteY11" fmla="*/ 3059821 h 3064268"/>
                  <a:gd name="connsiteX12" fmla="*/ 298584 w 1620428"/>
                  <a:gd name="connsiteY12" fmla="*/ 3049855 h 3064268"/>
                  <a:gd name="connsiteX13" fmla="*/ 144107 w 1620428"/>
                  <a:gd name="connsiteY13" fmla="*/ 2957667 h 3064268"/>
                  <a:gd name="connsiteX14" fmla="*/ 49428 w 1620428"/>
                  <a:gd name="connsiteY14" fmla="*/ 2793225 h 3064268"/>
                  <a:gd name="connsiteX15" fmla="*/ 4580 w 1620428"/>
                  <a:gd name="connsiteY15" fmla="*/ 2618816 h 3064268"/>
                  <a:gd name="connsiteX16" fmla="*/ 4580 w 1620428"/>
                  <a:gd name="connsiteY16" fmla="*/ 2481781 h 3064268"/>
                  <a:gd name="connsiteX17" fmla="*/ 31988 w 1620428"/>
                  <a:gd name="connsiteY17" fmla="*/ 2319830 h 3064268"/>
                  <a:gd name="connsiteX18" fmla="*/ 64378 w 1620428"/>
                  <a:gd name="connsiteY18" fmla="*/ 2225151 h 3064268"/>
                  <a:gd name="connsiteX19" fmla="*/ 129158 w 1620428"/>
                  <a:gd name="connsiteY19" fmla="*/ 2150404 h 3064268"/>
                  <a:gd name="connsiteX20" fmla="*/ 191447 w 1620428"/>
                  <a:gd name="connsiteY20" fmla="*/ 2118014 h 3064268"/>
                  <a:gd name="connsiteX21" fmla="*/ 291109 w 1620428"/>
                  <a:gd name="connsiteY21" fmla="*/ 2110539 h 3064268"/>
                  <a:gd name="connsiteX22" fmla="*/ 413195 w 1620428"/>
                  <a:gd name="connsiteY22" fmla="*/ 2182794 h 3064268"/>
                  <a:gd name="connsiteX23" fmla="*/ 497908 w 1620428"/>
                  <a:gd name="connsiteY23" fmla="*/ 2347237 h 3064268"/>
                  <a:gd name="connsiteX24" fmla="*/ 507874 w 1620428"/>
                  <a:gd name="connsiteY24" fmla="*/ 2554036 h 3064268"/>
                  <a:gd name="connsiteX25" fmla="*/ 465518 w 1620428"/>
                  <a:gd name="connsiteY25" fmla="*/ 2686088 h 3064268"/>
                  <a:gd name="connsiteX26" fmla="*/ 388280 w 1620428"/>
                  <a:gd name="connsiteY26" fmla="*/ 2750868 h 3064268"/>
                  <a:gd name="connsiteX27" fmla="*/ 328482 w 1620428"/>
                  <a:gd name="connsiteY27" fmla="*/ 2758343 h 3064268"/>
                  <a:gd name="connsiteX28" fmla="*/ 273668 w 1620428"/>
                  <a:gd name="connsiteY28" fmla="*/ 2740902 h 3064268"/>
                  <a:gd name="connsiteX29" fmla="*/ 226329 w 1620428"/>
                  <a:gd name="connsiteY29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15349 w 1620428"/>
                  <a:gd name="connsiteY3" fmla="*/ 170441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3315 w 1620428"/>
                  <a:gd name="connsiteY3" fmla="*/ 156119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620428" h="3064268">
                    <a:moveTo>
                      <a:pt x="1620428" y="14242"/>
                    </a:moveTo>
                    <a:cubicBezTo>
                      <a:pt x="1602936" y="-100948"/>
                      <a:pt x="1064815" y="515090"/>
                      <a:pt x="886469" y="695217"/>
                    </a:cubicBezTo>
                    <a:cubicBezTo>
                      <a:pt x="708123" y="875344"/>
                      <a:pt x="615877" y="950677"/>
                      <a:pt x="550351" y="1095007"/>
                    </a:cubicBezTo>
                    <a:cubicBezTo>
                      <a:pt x="484825" y="1239337"/>
                      <a:pt x="487522" y="1426822"/>
                      <a:pt x="493315" y="1561196"/>
                    </a:cubicBezTo>
                    <a:cubicBezTo>
                      <a:pt x="499108" y="1695570"/>
                      <a:pt x="551541" y="1806370"/>
                      <a:pt x="585112" y="1901249"/>
                    </a:cubicBezTo>
                    <a:cubicBezTo>
                      <a:pt x="618683" y="1996128"/>
                      <a:pt x="668164" y="2061539"/>
                      <a:pt x="694741" y="2130472"/>
                    </a:cubicBezTo>
                    <a:cubicBezTo>
                      <a:pt x="721318" y="2199405"/>
                      <a:pt x="734606" y="2238855"/>
                      <a:pt x="744572" y="2314847"/>
                    </a:cubicBezTo>
                    <a:cubicBezTo>
                      <a:pt x="754538" y="2390839"/>
                      <a:pt x="761598" y="2499637"/>
                      <a:pt x="754538" y="2586426"/>
                    </a:cubicBezTo>
                    <a:cubicBezTo>
                      <a:pt x="747478" y="2673215"/>
                      <a:pt x="732944" y="2765402"/>
                      <a:pt x="702215" y="2835581"/>
                    </a:cubicBezTo>
                    <a:cubicBezTo>
                      <a:pt x="671486" y="2905760"/>
                      <a:pt x="616257" y="2970125"/>
                      <a:pt x="570163" y="3007498"/>
                    </a:cubicBezTo>
                    <a:cubicBezTo>
                      <a:pt x="524069" y="3044871"/>
                      <a:pt x="470916" y="3052762"/>
                      <a:pt x="425653" y="3059821"/>
                    </a:cubicBezTo>
                    <a:cubicBezTo>
                      <a:pt x="380390" y="3066880"/>
                      <a:pt x="345508" y="3066881"/>
                      <a:pt x="298584" y="3049855"/>
                    </a:cubicBezTo>
                    <a:cubicBezTo>
                      <a:pt x="251660" y="3032829"/>
                      <a:pt x="185633" y="3000439"/>
                      <a:pt x="144107" y="2957667"/>
                    </a:cubicBezTo>
                    <a:cubicBezTo>
                      <a:pt x="102581" y="2914895"/>
                      <a:pt x="72682" y="2849700"/>
                      <a:pt x="49428" y="2793225"/>
                    </a:cubicBezTo>
                    <a:cubicBezTo>
                      <a:pt x="26174" y="2736750"/>
                      <a:pt x="12055" y="2670723"/>
                      <a:pt x="4580" y="2618816"/>
                    </a:cubicBezTo>
                    <a:cubicBezTo>
                      <a:pt x="-2895" y="2566909"/>
                      <a:pt x="12" y="2531612"/>
                      <a:pt x="4580" y="2481781"/>
                    </a:cubicBezTo>
                    <a:cubicBezTo>
                      <a:pt x="9148" y="2431950"/>
                      <a:pt x="22022" y="2362602"/>
                      <a:pt x="31988" y="2319830"/>
                    </a:cubicBezTo>
                    <a:cubicBezTo>
                      <a:pt x="41954" y="2277058"/>
                      <a:pt x="48183" y="2253389"/>
                      <a:pt x="64378" y="2225151"/>
                    </a:cubicBezTo>
                    <a:cubicBezTo>
                      <a:pt x="80573" y="2196913"/>
                      <a:pt x="107980" y="2168260"/>
                      <a:pt x="129158" y="2150404"/>
                    </a:cubicBezTo>
                    <a:cubicBezTo>
                      <a:pt x="150336" y="2132548"/>
                      <a:pt x="164455" y="2124658"/>
                      <a:pt x="191447" y="2118014"/>
                    </a:cubicBezTo>
                    <a:cubicBezTo>
                      <a:pt x="218439" y="2111370"/>
                      <a:pt x="254151" y="2099742"/>
                      <a:pt x="291109" y="2110539"/>
                    </a:cubicBezTo>
                    <a:cubicBezTo>
                      <a:pt x="328067" y="2121336"/>
                      <a:pt x="378728" y="2143344"/>
                      <a:pt x="413195" y="2182794"/>
                    </a:cubicBezTo>
                    <a:cubicBezTo>
                      <a:pt x="447662" y="2222244"/>
                      <a:pt x="482128" y="2285363"/>
                      <a:pt x="497908" y="2347237"/>
                    </a:cubicBezTo>
                    <a:cubicBezTo>
                      <a:pt x="513688" y="2409111"/>
                      <a:pt x="513272" y="2497561"/>
                      <a:pt x="507874" y="2554036"/>
                    </a:cubicBezTo>
                    <a:cubicBezTo>
                      <a:pt x="502476" y="2610511"/>
                      <a:pt x="485450" y="2653283"/>
                      <a:pt x="465518" y="2686088"/>
                    </a:cubicBezTo>
                    <a:cubicBezTo>
                      <a:pt x="445586" y="2718893"/>
                      <a:pt x="411119" y="2738826"/>
                      <a:pt x="388280" y="2750868"/>
                    </a:cubicBezTo>
                    <a:cubicBezTo>
                      <a:pt x="365441" y="2762910"/>
                      <a:pt x="347584" y="2760004"/>
                      <a:pt x="328482" y="2758343"/>
                    </a:cubicBezTo>
                    <a:cubicBezTo>
                      <a:pt x="309380" y="2756682"/>
                      <a:pt x="290693" y="2758758"/>
                      <a:pt x="273668" y="2740902"/>
                    </a:cubicBezTo>
                    <a:cubicBezTo>
                      <a:pt x="256643" y="2723046"/>
                      <a:pt x="241486" y="2687126"/>
                      <a:pt x="226329" y="2651206"/>
                    </a:cubicBezTo>
                  </a:path>
                </a:pathLst>
              </a:custGeom>
              <a:noFill/>
              <a:ln w="76200" cap="flat" cmpd="sng" algn="ctr">
                <a:solidFill>
                  <a:srgbClr val="3891A7">
                    <a:shade val="50000"/>
                  </a:srgbClr>
                </a:solidFill>
                <a:prstDash val="solid"/>
              </a:ln>
              <a:effectLst/>
              <a:scene3d>
                <a:camera prst="orthographicFront"/>
                <a:lightRig rig="flat" dir="t"/>
              </a:scene3d>
              <a:sp3d>
                <a:bevelT w="419100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20" name="19 Forma libre"/>
              <p:cNvSpPr/>
              <p:nvPr/>
            </p:nvSpPr>
            <p:spPr>
              <a:xfrm rot="5203024">
                <a:off x="1268100" y="4027379"/>
                <a:ext cx="1620428" cy="3064268"/>
              </a:xfrm>
              <a:custGeom>
                <a:avLst/>
                <a:gdLst>
                  <a:gd name="connsiteX0" fmla="*/ 639927 w 812047"/>
                  <a:gd name="connsiteY0" fmla="*/ 429135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12047"/>
                  <a:gd name="connsiteY0" fmla="*/ 594388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23245"/>
                  <a:gd name="connsiteY0" fmla="*/ 594388 h 1771546"/>
                  <a:gd name="connsiteX1" fmla="*/ 822351 w 823245"/>
                  <a:gd name="connsiteY1" fmla="*/ 519101 h 1771546"/>
                  <a:gd name="connsiteX2" fmla="*/ 762013 w 823245"/>
                  <a:gd name="connsiteY2" fmla="*/ 436610 h 1771546"/>
                  <a:gd name="connsiteX3" fmla="*/ 804369 w 823245"/>
                  <a:gd name="connsiteY3" fmla="*/ 351897 h 1771546"/>
                  <a:gd name="connsiteX4" fmla="*/ 809352 w 823245"/>
                  <a:gd name="connsiteY4" fmla="*/ 239777 h 1771546"/>
                  <a:gd name="connsiteX5" fmla="*/ 774470 w 823245"/>
                  <a:gd name="connsiteY5" fmla="*/ 112708 h 1771546"/>
                  <a:gd name="connsiteX6" fmla="*/ 734606 w 823245"/>
                  <a:gd name="connsiteY6" fmla="*/ 45436 h 1771546"/>
                  <a:gd name="connsiteX7" fmla="*/ 687266 w 823245"/>
                  <a:gd name="connsiteY7" fmla="*/ 8062 h 1771546"/>
                  <a:gd name="connsiteX8" fmla="*/ 627469 w 823245"/>
                  <a:gd name="connsiteY8" fmla="*/ 588 h 1771546"/>
                  <a:gd name="connsiteX9" fmla="*/ 575146 w 823245"/>
                  <a:gd name="connsiteY9" fmla="*/ 18029 h 1771546"/>
                  <a:gd name="connsiteX10" fmla="*/ 527807 w 823245"/>
                  <a:gd name="connsiteY10" fmla="*/ 55402 h 1771546"/>
                  <a:gd name="connsiteX11" fmla="*/ 495416 w 823245"/>
                  <a:gd name="connsiteY11" fmla="*/ 145098 h 1771546"/>
                  <a:gd name="connsiteX12" fmla="*/ 490433 w 823245"/>
                  <a:gd name="connsiteY12" fmla="*/ 237285 h 1771546"/>
                  <a:gd name="connsiteX13" fmla="*/ 515349 w 823245"/>
                  <a:gd name="connsiteY13" fmla="*/ 411694 h 1771546"/>
                  <a:gd name="connsiteX14" fmla="*/ 585112 w 823245"/>
                  <a:gd name="connsiteY14" fmla="*/ 608527 h 1771546"/>
                  <a:gd name="connsiteX15" fmla="*/ 694741 w 823245"/>
                  <a:gd name="connsiteY15" fmla="*/ 837750 h 1771546"/>
                  <a:gd name="connsiteX16" fmla="*/ 744572 w 823245"/>
                  <a:gd name="connsiteY16" fmla="*/ 1022125 h 1771546"/>
                  <a:gd name="connsiteX17" fmla="*/ 754538 w 823245"/>
                  <a:gd name="connsiteY17" fmla="*/ 1293704 h 1771546"/>
                  <a:gd name="connsiteX18" fmla="*/ 702215 w 823245"/>
                  <a:gd name="connsiteY18" fmla="*/ 1542859 h 1771546"/>
                  <a:gd name="connsiteX19" fmla="*/ 570163 w 823245"/>
                  <a:gd name="connsiteY19" fmla="*/ 1714776 h 1771546"/>
                  <a:gd name="connsiteX20" fmla="*/ 425653 w 823245"/>
                  <a:gd name="connsiteY20" fmla="*/ 1767099 h 1771546"/>
                  <a:gd name="connsiteX21" fmla="*/ 298584 w 823245"/>
                  <a:gd name="connsiteY21" fmla="*/ 1757133 h 1771546"/>
                  <a:gd name="connsiteX22" fmla="*/ 144107 w 823245"/>
                  <a:gd name="connsiteY22" fmla="*/ 1664945 h 1771546"/>
                  <a:gd name="connsiteX23" fmla="*/ 49428 w 823245"/>
                  <a:gd name="connsiteY23" fmla="*/ 1500503 h 1771546"/>
                  <a:gd name="connsiteX24" fmla="*/ 4580 w 823245"/>
                  <a:gd name="connsiteY24" fmla="*/ 1326094 h 1771546"/>
                  <a:gd name="connsiteX25" fmla="*/ 4580 w 823245"/>
                  <a:gd name="connsiteY25" fmla="*/ 1189059 h 1771546"/>
                  <a:gd name="connsiteX26" fmla="*/ 31988 w 823245"/>
                  <a:gd name="connsiteY26" fmla="*/ 1027108 h 1771546"/>
                  <a:gd name="connsiteX27" fmla="*/ 64378 w 823245"/>
                  <a:gd name="connsiteY27" fmla="*/ 932429 h 1771546"/>
                  <a:gd name="connsiteX28" fmla="*/ 129158 w 823245"/>
                  <a:gd name="connsiteY28" fmla="*/ 857682 h 1771546"/>
                  <a:gd name="connsiteX29" fmla="*/ 191447 w 823245"/>
                  <a:gd name="connsiteY29" fmla="*/ 825292 h 1771546"/>
                  <a:gd name="connsiteX30" fmla="*/ 291109 w 823245"/>
                  <a:gd name="connsiteY30" fmla="*/ 817817 h 1771546"/>
                  <a:gd name="connsiteX31" fmla="*/ 413195 w 823245"/>
                  <a:gd name="connsiteY31" fmla="*/ 890072 h 1771546"/>
                  <a:gd name="connsiteX32" fmla="*/ 497908 w 823245"/>
                  <a:gd name="connsiteY32" fmla="*/ 1054515 h 1771546"/>
                  <a:gd name="connsiteX33" fmla="*/ 507874 w 823245"/>
                  <a:gd name="connsiteY33" fmla="*/ 1261314 h 1771546"/>
                  <a:gd name="connsiteX34" fmla="*/ 465518 w 823245"/>
                  <a:gd name="connsiteY34" fmla="*/ 1393366 h 1771546"/>
                  <a:gd name="connsiteX35" fmla="*/ 388280 w 823245"/>
                  <a:gd name="connsiteY35" fmla="*/ 1458146 h 1771546"/>
                  <a:gd name="connsiteX36" fmla="*/ 328482 w 823245"/>
                  <a:gd name="connsiteY36" fmla="*/ 1465621 h 1771546"/>
                  <a:gd name="connsiteX37" fmla="*/ 273668 w 823245"/>
                  <a:gd name="connsiteY37" fmla="*/ 1448180 h 1771546"/>
                  <a:gd name="connsiteX38" fmla="*/ 226329 w 823245"/>
                  <a:gd name="connsiteY38" fmla="*/ 1358484 h 1771546"/>
                  <a:gd name="connsiteX0" fmla="*/ 860264 w 867867"/>
                  <a:gd name="connsiteY0" fmla="*/ 682523 h 1771546"/>
                  <a:gd name="connsiteX1" fmla="*/ 822351 w 867867"/>
                  <a:gd name="connsiteY1" fmla="*/ 519101 h 1771546"/>
                  <a:gd name="connsiteX2" fmla="*/ 762013 w 867867"/>
                  <a:gd name="connsiteY2" fmla="*/ 436610 h 1771546"/>
                  <a:gd name="connsiteX3" fmla="*/ 804369 w 867867"/>
                  <a:gd name="connsiteY3" fmla="*/ 351897 h 1771546"/>
                  <a:gd name="connsiteX4" fmla="*/ 809352 w 867867"/>
                  <a:gd name="connsiteY4" fmla="*/ 239777 h 1771546"/>
                  <a:gd name="connsiteX5" fmla="*/ 774470 w 867867"/>
                  <a:gd name="connsiteY5" fmla="*/ 112708 h 1771546"/>
                  <a:gd name="connsiteX6" fmla="*/ 734606 w 867867"/>
                  <a:gd name="connsiteY6" fmla="*/ 45436 h 1771546"/>
                  <a:gd name="connsiteX7" fmla="*/ 687266 w 867867"/>
                  <a:gd name="connsiteY7" fmla="*/ 8062 h 1771546"/>
                  <a:gd name="connsiteX8" fmla="*/ 627469 w 867867"/>
                  <a:gd name="connsiteY8" fmla="*/ 588 h 1771546"/>
                  <a:gd name="connsiteX9" fmla="*/ 575146 w 867867"/>
                  <a:gd name="connsiteY9" fmla="*/ 18029 h 1771546"/>
                  <a:gd name="connsiteX10" fmla="*/ 527807 w 867867"/>
                  <a:gd name="connsiteY10" fmla="*/ 55402 h 1771546"/>
                  <a:gd name="connsiteX11" fmla="*/ 495416 w 867867"/>
                  <a:gd name="connsiteY11" fmla="*/ 145098 h 1771546"/>
                  <a:gd name="connsiteX12" fmla="*/ 490433 w 867867"/>
                  <a:gd name="connsiteY12" fmla="*/ 237285 h 1771546"/>
                  <a:gd name="connsiteX13" fmla="*/ 515349 w 867867"/>
                  <a:gd name="connsiteY13" fmla="*/ 411694 h 1771546"/>
                  <a:gd name="connsiteX14" fmla="*/ 585112 w 867867"/>
                  <a:gd name="connsiteY14" fmla="*/ 608527 h 1771546"/>
                  <a:gd name="connsiteX15" fmla="*/ 694741 w 867867"/>
                  <a:gd name="connsiteY15" fmla="*/ 837750 h 1771546"/>
                  <a:gd name="connsiteX16" fmla="*/ 744572 w 867867"/>
                  <a:gd name="connsiteY16" fmla="*/ 1022125 h 1771546"/>
                  <a:gd name="connsiteX17" fmla="*/ 754538 w 867867"/>
                  <a:gd name="connsiteY17" fmla="*/ 1293704 h 1771546"/>
                  <a:gd name="connsiteX18" fmla="*/ 702215 w 867867"/>
                  <a:gd name="connsiteY18" fmla="*/ 1542859 h 1771546"/>
                  <a:gd name="connsiteX19" fmla="*/ 570163 w 867867"/>
                  <a:gd name="connsiteY19" fmla="*/ 1714776 h 1771546"/>
                  <a:gd name="connsiteX20" fmla="*/ 425653 w 867867"/>
                  <a:gd name="connsiteY20" fmla="*/ 1767099 h 1771546"/>
                  <a:gd name="connsiteX21" fmla="*/ 298584 w 867867"/>
                  <a:gd name="connsiteY21" fmla="*/ 1757133 h 1771546"/>
                  <a:gd name="connsiteX22" fmla="*/ 144107 w 867867"/>
                  <a:gd name="connsiteY22" fmla="*/ 1664945 h 1771546"/>
                  <a:gd name="connsiteX23" fmla="*/ 49428 w 867867"/>
                  <a:gd name="connsiteY23" fmla="*/ 1500503 h 1771546"/>
                  <a:gd name="connsiteX24" fmla="*/ 4580 w 867867"/>
                  <a:gd name="connsiteY24" fmla="*/ 1326094 h 1771546"/>
                  <a:gd name="connsiteX25" fmla="*/ 4580 w 867867"/>
                  <a:gd name="connsiteY25" fmla="*/ 1189059 h 1771546"/>
                  <a:gd name="connsiteX26" fmla="*/ 31988 w 867867"/>
                  <a:gd name="connsiteY26" fmla="*/ 1027108 h 1771546"/>
                  <a:gd name="connsiteX27" fmla="*/ 64378 w 867867"/>
                  <a:gd name="connsiteY27" fmla="*/ 932429 h 1771546"/>
                  <a:gd name="connsiteX28" fmla="*/ 129158 w 867867"/>
                  <a:gd name="connsiteY28" fmla="*/ 857682 h 1771546"/>
                  <a:gd name="connsiteX29" fmla="*/ 191447 w 867867"/>
                  <a:gd name="connsiteY29" fmla="*/ 825292 h 1771546"/>
                  <a:gd name="connsiteX30" fmla="*/ 291109 w 867867"/>
                  <a:gd name="connsiteY30" fmla="*/ 817817 h 1771546"/>
                  <a:gd name="connsiteX31" fmla="*/ 413195 w 867867"/>
                  <a:gd name="connsiteY31" fmla="*/ 890072 h 1771546"/>
                  <a:gd name="connsiteX32" fmla="*/ 497908 w 867867"/>
                  <a:gd name="connsiteY32" fmla="*/ 1054515 h 1771546"/>
                  <a:gd name="connsiteX33" fmla="*/ 507874 w 867867"/>
                  <a:gd name="connsiteY33" fmla="*/ 1261314 h 1771546"/>
                  <a:gd name="connsiteX34" fmla="*/ 465518 w 867867"/>
                  <a:gd name="connsiteY34" fmla="*/ 1393366 h 1771546"/>
                  <a:gd name="connsiteX35" fmla="*/ 388280 w 867867"/>
                  <a:gd name="connsiteY35" fmla="*/ 1458146 h 1771546"/>
                  <a:gd name="connsiteX36" fmla="*/ 328482 w 867867"/>
                  <a:gd name="connsiteY36" fmla="*/ 1465621 h 1771546"/>
                  <a:gd name="connsiteX37" fmla="*/ 273668 w 867867"/>
                  <a:gd name="connsiteY37" fmla="*/ 1448180 h 1771546"/>
                  <a:gd name="connsiteX38" fmla="*/ 226329 w 867867"/>
                  <a:gd name="connsiteY38" fmla="*/ 1358484 h 1771546"/>
                  <a:gd name="connsiteX0" fmla="*/ 1036534 w 1038908"/>
                  <a:gd name="connsiteY0" fmla="*/ 682523 h 1771546"/>
                  <a:gd name="connsiteX1" fmla="*/ 822351 w 1038908"/>
                  <a:gd name="connsiteY1" fmla="*/ 519101 h 1771546"/>
                  <a:gd name="connsiteX2" fmla="*/ 762013 w 1038908"/>
                  <a:gd name="connsiteY2" fmla="*/ 436610 h 1771546"/>
                  <a:gd name="connsiteX3" fmla="*/ 804369 w 1038908"/>
                  <a:gd name="connsiteY3" fmla="*/ 351897 h 1771546"/>
                  <a:gd name="connsiteX4" fmla="*/ 809352 w 1038908"/>
                  <a:gd name="connsiteY4" fmla="*/ 239777 h 1771546"/>
                  <a:gd name="connsiteX5" fmla="*/ 774470 w 1038908"/>
                  <a:gd name="connsiteY5" fmla="*/ 112708 h 1771546"/>
                  <a:gd name="connsiteX6" fmla="*/ 734606 w 1038908"/>
                  <a:gd name="connsiteY6" fmla="*/ 45436 h 1771546"/>
                  <a:gd name="connsiteX7" fmla="*/ 687266 w 1038908"/>
                  <a:gd name="connsiteY7" fmla="*/ 8062 h 1771546"/>
                  <a:gd name="connsiteX8" fmla="*/ 627469 w 1038908"/>
                  <a:gd name="connsiteY8" fmla="*/ 588 h 1771546"/>
                  <a:gd name="connsiteX9" fmla="*/ 575146 w 1038908"/>
                  <a:gd name="connsiteY9" fmla="*/ 18029 h 1771546"/>
                  <a:gd name="connsiteX10" fmla="*/ 527807 w 1038908"/>
                  <a:gd name="connsiteY10" fmla="*/ 55402 h 1771546"/>
                  <a:gd name="connsiteX11" fmla="*/ 495416 w 1038908"/>
                  <a:gd name="connsiteY11" fmla="*/ 145098 h 1771546"/>
                  <a:gd name="connsiteX12" fmla="*/ 490433 w 1038908"/>
                  <a:gd name="connsiteY12" fmla="*/ 237285 h 1771546"/>
                  <a:gd name="connsiteX13" fmla="*/ 515349 w 1038908"/>
                  <a:gd name="connsiteY13" fmla="*/ 411694 h 1771546"/>
                  <a:gd name="connsiteX14" fmla="*/ 585112 w 1038908"/>
                  <a:gd name="connsiteY14" fmla="*/ 608527 h 1771546"/>
                  <a:gd name="connsiteX15" fmla="*/ 694741 w 1038908"/>
                  <a:gd name="connsiteY15" fmla="*/ 837750 h 1771546"/>
                  <a:gd name="connsiteX16" fmla="*/ 744572 w 1038908"/>
                  <a:gd name="connsiteY16" fmla="*/ 1022125 h 1771546"/>
                  <a:gd name="connsiteX17" fmla="*/ 754538 w 1038908"/>
                  <a:gd name="connsiteY17" fmla="*/ 1293704 h 1771546"/>
                  <a:gd name="connsiteX18" fmla="*/ 702215 w 1038908"/>
                  <a:gd name="connsiteY18" fmla="*/ 1542859 h 1771546"/>
                  <a:gd name="connsiteX19" fmla="*/ 570163 w 1038908"/>
                  <a:gd name="connsiteY19" fmla="*/ 1714776 h 1771546"/>
                  <a:gd name="connsiteX20" fmla="*/ 425653 w 1038908"/>
                  <a:gd name="connsiteY20" fmla="*/ 1767099 h 1771546"/>
                  <a:gd name="connsiteX21" fmla="*/ 298584 w 1038908"/>
                  <a:gd name="connsiteY21" fmla="*/ 1757133 h 1771546"/>
                  <a:gd name="connsiteX22" fmla="*/ 144107 w 1038908"/>
                  <a:gd name="connsiteY22" fmla="*/ 1664945 h 1771546"/>
                  <a:gd name="connsiteX23" fmla="*/ 49428 w 1038908"/>
                  <a:gd name="connsiteY23" fmla="*/ 1500503 h 1771546"/>
                  <a:gd name="connsiteX24" fmla="*/ 4580 w 1038908"/>
                  <a:gd name="connsiteY24" fmla="*/ 1326094 h 1771546"/>
                  <a:gd name="connsiteX25" fmla="*/ 4580 w 1038908"/>
                  <a:gd name="connsiteY25" fmla="*/ 1189059 h 1771546"/>
                  <a:gd name="connsiteX26" fmla="*/ 31988 w 1038908"/>
                  <a:gd name="connsiteY26" fmla="*/ 1027108 h 1771546"/>
                  <a:gd name="connsiteX27" fmla="*/ 64378 w 1038908"/>
                  <a:gd name="connsiteY27" fmla="*/ 932429 h 1771546"/>
                  <a:gd name="connsiteX28" fmla="*/ 129158 w 1038908"/>
                  <a:gd name="connsiteY28" fmla="*/ 857682 h 1771546"/>
                  <a:gd name="connsiteX29" fmla="*/ 191447 w 1038908"/>
                  <a:gd name="connsiteY29" fmla="*/ 825292 h 1771546"/>
                  <a:gd name="connsiteX30" fmla="*/ 291109 w 1038908"/>
                  <a:gd name="connsiteY30" fmla="*/ 817817 h 1771546"/>
                  <a:gd name="connsiteX31" fmla="*/ 413195 w 1038908"/>
                  <a:gd name="connsiteY31" fmla="*/ 890072 h 1771546"/>
                  <a:gd name="connsiteX32" fmla="*/ 497908 w 1038908"/>
                  <a:gd name="connsiteY32" fmla="*/ 1054515 h 1771546"/>
                  <a:gd name="connsiteX33" fmla="*/ 507874 w 1038908"/>
                  <a:gd name="connsiteY33" fmla="*/ 1261314 h 1771546"/>
                  <a:gd name="connsiteX34" fmla="*/ 465518 w 1038908"/>
                  <a:gd name="connsiteY34" fmla="*/ 1393366 h 1771546"/>
                  <a:gd name="connsiteX35" fmla="*/ 388280 w 1038908"/>
                  <a:gd name="connsiteY35" fmla="*/ 1458146 h 1771546"/>
                  <a:gd name="connsiteX36" fmla="*/ 328482 w 1038908"/>
                  <a:gd name="connsiteY36" fmla="*/ 1465621 h 1771546"/>
                  <a:gd name="connsiteX37" fmla="*/ 273668 w 1038908"/>
                  <a:gd name="connsiteY37" fmla="*/ 1448180 h 1771546"/>
                  <a:gd name="connsiteX38" fmla="*/ 226329 w 1038908"/>
                  <a:gd name="connsiteY38" fmla="*/ 1358484 h 1771546"/>
                  <a:gd name="connsiteX0" fmla="*/ 1036534 w 1042653"/>
                  <a:gd name="connsiteY0" fmla="*/ 682523 h 1771546"/>
                  <a:gd name="connsiteX1" fmla="*/ 954554 w 1042653"/>
                  <a:gd name="connsiteY1" fmla="*/ 419949 h 1771546"/>
                  <a:gd name="connsiteX2" fmla="*/ 762013 w 1042653"/>
                  <a:gd name="connsiteY2" fmla="*/ 436610 h 1771546"/>
                  <a:gd name="connsiteX3" fmla="*/ 804369 w 1042653"/>
                  <a:gd name="connsiteY3" fmla="*/ 351897 h 1771546"/>
                  <a:gd name="connsiteX4" fmla="*/ 809352 w 1042653"/>
                  <a:gd name="connsiteY4" fmla="*/ 239777 h 1771546"/>
                  <a:gd name="connsiteX5" fmla="*/ 774470 w 1042653"/>
                  <a:gd name="connsiteY5" fmla="*/ 112708 h 1771546"/>
                  <a:gd name="connsiteX6" fmla="*/ 734606 w 1042653"/>
                  <a:gd name="connsiteY6" fmla="*/ 45436 h 1771546"/>
                  <a:gd name="connsiteX7" fmla="*/ 687266 w 1042653"/>
                  <a:gd name="connsiteY7" fmla="*/ 8062 h 1771546"/>
                  <a:gd name="connsiteX8" fmla="*/ 627469 w 1042653"/>
                  <a:gd name="connsiteY8" fmla="*/ 588 h 1771546"/>
                  <a:gd name="connsiteX9" fmla="*/ 575146 w 1042653"/>
                  <a:gd name="connsiteY9" fmla="*/ 18029 h 1771546"/>
                  <a:gd name="connsiteX10" fmla="*/ 527807 w 1042653"/>
                  <a:gd name="connsiteY10" fmla="*/ 55402 h 1771546"/>
                  <a:gd name="connsiteX11" fmla="*/ 495416 w 1042653"/>
                  <a:gd name="connsiteY11" fmla="*/ 145098 h 1771546"/>
                  <a:gd name="connsiteX12" fmla="*/ 490433 w 1042653"/>
                  <a:gd name="connsiteY12" fmla="*/ 237285 h 1771546"/>
                  <a:gd name="connsiteX13" fmla="*/ 515349 w 1042653"/>
                  <a:gd name="connsiteY13" fmla="*/ 411694 h 1771546"/>
                  <a:gd name="connsiteX14" fmla="*/ 585112 w 1042653"/>
                  <a:gd name="connsiteY14" fmla="*/ 608527 h 1771546"/>
                  <a:gd name="connsiteX15" fmla="*/ 694741 w 1042653"/>
                  <a:gd name="connsiteY15" fmla="*/ 837750 h 1771546"/>
                  <a:gd name="connsiteX16" fmla="*/ 744572 w 1042653"/>
                  <a:gd name="connsiteY16" fmla="*/ 1022125 h 1771546"/>
                  <a:gd name="connsiteX17" fmla="*/ 754538 w 1042653"/>
                  <a:gd name="connsiteY17" fmla="*/ 1293704 h 1771546"/>
                  <a:gd name="connsiteX18" fmla="*/ 702215 w 1042653"/>
                  <a:gd name="connsiteY18" fmla="*/ 1542859 h 1771546"/>
                  <a:gd name="connsiteX19" fmla="*/ 570163 w 1042653"/>
                  <a:gd name="connsiteY19" fmla="*/ 1714776 h 1771546"/>
                  <a:gd name="connsiteX20" fmla="*/ 425653 w 1042653"/>
                  <a:gd name="connsiteY20" fmla="*/ 1767099 h 1771546"/>
                  <a:gd name="connsiteX21" fmla="*/ 298584 w 1042653"/>
                  <a:gd name="connsiteY21" fmla="*/ 1757133 h 1771546"/>
                  <a:gd name="connsiteX22" fmla="*/ 144107 w 1042653"/>
                  <a:gd name="connsiteY22" fmla="*/ 1664945 h 1771546"/>
                  <a:gd name="connsiteX23" fmla="*/ 49428 w 1042653"/>
                  <a:gd name="connsiteY23" fmla="*/ 1500503 h 1771546"/>
                  <a:gd name="connsiteX24" fmla="*/ 4580 w 1042653"/>
                  <a:gd name="connsiteY24" fmla="*/ 1326094 h 1771546"/>
                  <a:gd name="connsiteX25" fmla="*/ 4580 w 1042653"/>
                  <a:gd name="connsiteY25" fmla="*/ 1189059 h 1771546"/>
                  <a:gd name="connsiteX26" fmla="*/ 31988 w 1042653"/>
                  <a:gd name="connsiteY26" fmla="*/ 1027108 h 1771546"/>
                  <a:gd name="connsiteX27" fmla="*/ 64378 w 1042653"/>
                  <a:gd name="connsiteY27" fmla="*/ 932429 h 1771546"/>
                  <a:gd name="connsiteX28" fmla="*/ 129158 w 1042653"/>
                  <a:gd name="connsiteY28" fmla="*/ 857682 h 1771546"/>
                  <a:gd name="connsiteX29" fmla="*/ 191447 w 1042653"/>
                  <a:gd name="connsiteY29" fmla="*/ 825292 h 1771546"/>
                  <a:gd name="connsiteX30" fmla="*/ 291109 w 1042653"/>
                  <a:gd name="connsiteY30" fmla="*/ 817817 h 1771546"/>
                  <a:gd name="connsiteX31" fmla="*/ 413195 w 1042653"/>
                  <a:gd name="connsiteY31" fmla="*/ 890072 h 1771546"/>
                  <a:gd name="connsiteX32" fmla="*/ 497908 w 1042653"/>
                  <a:gd name="connsiteY32" fmla="*/ 1054515 h 1771546"/>
                  <a:gd name="connsiteX33" fmla="*/ 507874 w 1042653"/>
                  <a:gd name="connsiteY33" fmla="*/ 1261314 h 1771546"/>
                  <a:gd name="connsiteX34" fmla="*/ 465518 w 1042653"/>
                  <a:gd name="connsiteY34" fmla="*/ 1393366 h 1771546"/>
                  <a:gd name="connsiteX35" fmla="*/ 388280 w 1042653"/>
                  <a:gd name="connsiteY35" fmla="*/ 1458146 h 1771546"/>
                  <a:gd name="connsiteX36" fmla="*/ 328482 w 1042653"/>
                  <a:gd name="connsiteY36" fmla="*/ 1465621 h 1771546"/>
                  <a:gd name="connsiteX37" fmla="*/ 273668 w 1042653"/>
                  <a:gd name="connsiteY37" fmla="*/ 1448180 h 1771546"/>
                  <a:gd name="connsiteX38" fmla="*/ 226329 w 1042653"/>
                  <a:gd name="connsiteY38" fmla="*/ 1358484 h 1771546"/>
                  <a:gd name="connsiteX0" fmla="*/ 1036534 w 1041210"/>
                  <a:gd name="connsiteY0" fmla="*/ 682523 h 1771546"/>
                  <a:gd name="connsiteX1" fmla="*/ 954554 w 1041210"/>
                  <a:gd name="connsiteY1" fmla="*/ 419949 h 1771546"/>
                  <a:gd name="connsiteX2" fmla="*/ 927266 w 1041210"/>
                  <a:gd name="connsiteY2" fmla="*/ 359492 h 1771546"/>
                  <a:gd name="connsiteX3" fmla="*/ 804369 w 1041210"/>
                  <a:gd name="connsiteY3" fmla="*/ 351897 h 1771546"/>
                  <a:gd name="connsiteX4" fmla="*/ 809352 w 1041210"/>
                  <a:gd name="connsiteY4" fmla="*/ 239777 h 1771546"/>
                  <a:gd name="connsiteX5" fmla="*/ 774470 w 1041210"/>
                  <a:gd name="connsiteY5" fmla="*/ 112708 h 1771546"/>
                  <a:gd name="connsiteX6" fmla="*/ 734606 w 1041210"/>
                  <a:gd name="connsiteY6" fmla="*/ 45436 h 1771546"/>
                  <a:gd name="connsiteX7" fmla="*/ 687266 w 1041210"/>
                  <a:gd name="connsiteY7" fmla="*/ 8062 h 1771546"/>
                  <a:gd name="connsiteX8" fmla="*/ 627469 w 1041210"/>
                  <a:gd name="connsiteY8" fmla="*/ 588 h 1771546"/>
                  <a:gd name="connsiteX9" fmla="*/ 575146 w 1041210"/>
                  <a:gd name="connsiteY9" fmla="*/ 18029 h 1771546"/>
                  <a:gd name="connsiteX10" fmla="*/ 527807 w 1041210"/>
                  <a:gd name="connsiteY10" fmla="*/ 55402 h 1771546"/>
                  <a:gd name="connsiteX11" fmla="*/ 495416 w 1041210"/>
                  <a:gd name="connsiteY11" fmla="*/ 145098 h 1771546"/>
                  <a:gd name="connsiteX12" fmla="*/ 490433 w 1041210"/>
                  <a:gd name="connsiteY12" fmla="*/ 237285 h 1771546"/>
                  <a:gd name="connsiteX13" fmla="*/ 515349 w 1041210"/>
                  <a:gd name="connsiteY13" fmla="*/ 411694 h 1771546"/>
                  <a:gd name="connsiteX14" fmla="*/ 585112 w 1041210"/>
                  <a:gd name="connsiteY14" fmla="*/ 608527 h 1771546"/>
                  <a:gd name="connsiteX15" fmla="*/ 694741 w 1041210"/>
                  <a:gd name="connsiteY15" fmla="*/ 837750 h 1771546"/>
                  <a:gd name="connsiteX16" fmla="*/ 744572 w 1041210"/>
                  <a:gd name="connsiteY16" fmla="*/ 1022125 h 1771546"/>
                  <a:gd name="connsiteX17" fmla="*/ 754538 w 1041210"/>
                  <a:gd name="connsiteY17" fmla="*/ 1293704 h 1771546"/>
                  <a:gd name="connsiteX18" fmla="*/ 702215 w 1041210"/>
                  <a:gd name="connsiteY18" fmla="*/ 1542859 h 1771546"/>
                  <a:gd name="connsiteX19" fmla="*/ 570163 w 1041210"/>
                  <a:gd name="connsiteY19" fmla="*/ 1714776 h 1771546"/>
                  <a:gd name="connsiteX20" fmla="*/ 425653 w 1041210"/>
                  <a:gd name="connsiteY20" fmla="*/ 1767099 h 1771546"/>
                  <a:gd name="connsiteX21" fmla="*/ 298584 w 1041210"/>
                  <a:gd name="connsiteY21" fmla="*/ 1757133 h 1771546"/>
                  <a:gd name="connsiteX22" fmla="*/ 144107 w 1041210"/>
                  <a:gd name="connsiteY22" fmla="*/ 1664945 h 1771546"/>
                  <a:gd name="connsiteX23" fmla="*/ 49428 w 1041210"/>
                  <a:gd name="connsiteY23" fmla="*/ 1500503 h 1771546"/>
                  <a:gd name="connsiteX24" fmla="*/ 4580 w 1041210"/>
                  <a:gd name="connsiteY24" fmla="*/ 1326094 h 1771546"/>
                  <a:gd name="connsiteX25" fmla="*/ 4580 w 1041210"/>
                  <a:gd name="connsiteY25" fmla="*/ 1189059 h 1771546"/>
                  <a:gd name="connsiteX26" fmla="*/ 31988 w 1041210"/>
                  <a:gd name="connsiteY26" fmla="*/ 1027108 h 1771546"/>
                  <a:gd name="connsiteX27" fmla="*/ 64378 w 1041210"/>
                  <a:gd name="connsiteY27" fmla="*/ 932429 h 1771546"/>
                  <a:gd name="connsiteX28" fmla="*/ 129158 w 1041210"/>
                  <a:gd name="connsiteY28" fmla="*/ 857682 h 1771546"/>
                  <a:gd name="connsiteX29" fmla="*/ 191447 w 1041210"/>
                  <a:gd name="connsiteY29" fmla="*/ 825292 h 1771546"/>
                  <a:gd name="connsiteX30" fmla="*/ 291109 w 1041210"/>
                  <a:gd name="connsiteY30" fmla="*/ 817817 h 1771546"/>
                  <a:gd name="connsiteX31" fmla="*/ 413195 w 1041210"/>
                  <a:gd name="connsiteY31" fmla="*/ 890072 h 1771546"/>
                  <a:gd name="connsiteX32" fmla="*/ 497908 w 1041210"/>
                  <a:gd name="connsiteY32" fmla="*/ 1054515 h 1771546"/>
                  <a:gd name="connsiteX33" fmla="*/ 507874 w 1041210"/>
                  <a:gd name="connsiteY33" fmla="*/ 1261314 h 1771546"/>
                  <a:gd name="connsiteX34" fmla="*/ 465518 w 1041210"/>
                  <a:gd name="connsiteY34" fmla="*/ 1393366 h 1771546"/>
                  <a:gd name="connsiteX35" fmla="*/ 388280 w 1041210"/>
                  <a:gd name="connsiteY35" fmla="*/ 1458146 h 1771546"/>
                  <a:gd name="connsiteX36" fmla="*/ 328482 w 1041210"/>
                  <a:gd name="connsiteY36" fmla="*/ 1465621 h 1771546"/>
                  <a:gd name="connsiteX37" fmla="*/ 273668 w 1041210"/>
                  <a:gd name="connsiteY37" fmla="*/ 1448180 h 1771546"/>
                  <a:gd name="connsiteX38" fmla="*/ 226329 w 1041210"/>
                  <a:gd name="connsiteY38" fmla="*/ 1358484 h 1771546"/>
                  <a:gd name="connsiteX0" fmla="*/ 1036534 w 1114346"/>
                  <a:gd name="connsiteY0" fmla="*/ 682523 h 1771546"/>
                  <a:gd name="connsiteX1" fmla="*/ 954554 w 1114346"/>
                  <a:gd name="connsiteY1" fmla="*/ 419949 h 1771546"/>
                  <a:gd name="connsiteX2" fmla="*/ 927266 w 1114346"/>
                  <a:gd name="connsiteY2" fmla="*/ 359492 h 1771546"/>
                  <a:gd name="connsiteX3" fmla="*/ 1112842 w 1114346"/>
                  <a:gd name="connsiteY3" fmla="*/ 274779 h 1771546"/>
                  <a:gd name="connsiteX4" fmla="*/ 809352 w 1114346"/>
                  <a:gd name="connsiteY4" fmla="*/ 239777 h 1771546"/>
                  <a:gd name="connsiteX5" fmla="*/ 774470 w 1114346"/>
                  <a:gd name="connsiteY5" fmla="*/ 112708 h 1771546"/>
                  <a:gd name="connsiteX6" fmla="*/ 734606 w 1114346"/>
                  <a:gd name="connsiteY6" fmla="*/ 45436 h 1771546"/>
                  <a:gd name="connsiteX7" fmla="*/ 687266 w 1114346"/>
                  <a:gd name="connsiteY7" fmla="*/ 8062 h 1771546"/>
                  <a:gd name="connsiteX8" fmla="*/ 627469 w 1114346"/>
                  <a:gd name="connsiteY8" fmla="*/ 588 h 1771546"/>
                  <a:gd name="connsiteX9" fmla="*/ 575146 w 1114346"/>
                  <a:gd name="connsiteY9" fmla="*/ 18029 h 1771546"/>
                  <a:gd name="connsiteX10" fmla="*/ 527807 w 1114346"/>
                  <a:gd name="connsiteY10" fmla="*/ 55402 h 1771546"/>
                  <a:gd name="connsiteX11" fmla="*/ 495416 w 1114346"/>
                  <a:gd name="connsiteY11" fmla="*/ 145098 h 1771546"/>
                  <a:gd name="connsiteX12" fmla="*/ 490433 w 1114346"/>
                  <a:gd name="connsiteY12" fmla="*/ 237285 h 1771546"/>
                  <a:gd name="connsiteX13" fmla="*/ 515349 w 1114346"/>
                  <a:gd name="connsiteY13" fmla="*/ 411694 h 1771546"/>
                  <a:gd name="connsiteX14" fmla="*/ 585112 w 1114346"/>
                  <a:gd name="connsiteY14" fmla="*/ 608527 h 1771546"/>
                  <a:gd name="connsiteX15" fmla="*/ 694741 w 1114346"/>
                  <a:gd name="connsiteY15" fmla="*/ 837750 h 1771546"/>
                  <a:gd name="connsiteX16" fmla="*/ 744572 w 1114346"/>
                  <a:gd name="connsiteY16" fmla="*/ 1022125 h 1771546"/>
                  <a:gd name="connsiteX17" fmla="*/ 754538 w 1114346"/>
                  <a:gd name="connsiteY17" fmla="*/ 1293704 h 1771546"/>
                  <a:gd name="connsiteX18" fmla="*/ 702215 w 1114346"/>
                  <a:gd name="connsiteY18" fmla="*/ 1542859 h 1771546"/>
                  <a:gd name="connsiteX19" fmla="*/ 570163 w 1114346"/>
                  <a:gd name="connsiteY19" fmla="*/ 1714776 h 1771546"/>
                  <a:gd name="connsiteX20" fmla="*/ 425653 w 1114346"/>
                  <a:gd name="connsiteY20" fmla="*/ 1767099 h 1771546"/>
                  <a:gd name="connsiteX21" fmla="*/ 298584 w 1114346"/>
                  <a:gd name="connsiteY21" fmla="*/ 1757133 h 1771546"/>
                  <a:gd name="connsiteX22" fmla="*/ 144107 w 1114346"/>
                  <a:gd name="connsiteY22" fmla="*/ 1664945 h 1771546"/>
                  <a:gd name="connsiteX23" fmla="*/ 49428 w 1114346"/>
                  <a:gd name="connsiteY23" fmla="*/ 1500503 h 1771546"/>
                  <a:gd name="connsiteX24" fmla="*/ 4580 w 1114346"/>
                  <a:gd name="connsiteY24" fmla="*/ 1326094 h 1771546"/>
                  <a:gd name="connsiteX25" fmla="*/ 4580 w 1114346"/>
                  <a:gd name="connsiteY25" fmla="*/ 1189059 h 1771546"/>
                  <a:gd name="connsiteX26" fmla="*/ 31988 w 1114346"/>
                  <a:gd name="connsiteY26" fmla="*/ 1027108 h 1771546"/>
                  <a:gd name="connsiteX27" fmla="*/ 64378 w 1114346"/>
                  <a:gd name="connsiteY27" fmla="*/ 932429 h 1771546"/>
                  <a:gd name="connsiteX28" fmla="*/ 129158 w 1114346"/>
                  <a:gd name="connsiteY28" fmla="*/ 857682 h 1771546"/>
                  <a:gd name="connsiteX29" fmla="*/ 191447 w 1114346"/>
                  <a:gd name="connsiteY29" fmla="*/ 825292 h 1771546"/>
                  <a:gd name="connsiteX30" fmla="*/ 291109 w 1114346"/>
                  <a:gd name="connsiteY30" fmla="*/ 817817 h 1771546"/>
                  <a:gd name="connsiteX31" fmla="*/ 413195 w 1114346"/>
                  <a:gd name="connsiteY31" fmla="*/ 890072 h 1771546"/>
                  <a:gd name="connsiteX32" fmla="*/ 497908 w 1114346"/>
                  <a:gd name="connsiteY32" fmla="*/ 1054515 h 1771546"/>
                  <a:gd name="connsiteX33" fmla="*/ 507874 w 1114346"/>
                  <a:gd name="connsiteY33" fmla="*/ 1261314 h 1771546"/>
                  <a:gd name="connsiteX34" fmla="*/ 465518 w 1114346"/>
                  <a:gd name="connsiteY34" fmla="*/ 1393366 h 1771546"/>
                  <a:gd name="connsiteX35" fmla="*/ 388280 w 1114346"/>
                  <a:gd name="connsiteY35" fmla="*/ 1458146 h 1771546"/>
                  <a:gd name="connsiteX36" fmla="*/ 328482 w 1114346"/>
                  <a:gd name="connsiteY36" fmla="*/ 1465621 h 1771546"/>
                  <a:gd name="connsiteX37" fmla="*/ 273668 w 1114346"/>
                  <a:gd name="connsiteY37" fmla="*/ 1448180 h 1771546"/>
                  <a:gd name="connsiteX38" fmla="*/ 226329 w 1114346"/>
                  <a:gd name="connsiteY38" fmla="*/ 1358484 h 1771546"/>
                  <a:gd name="connsiteX0" fmla="*/ 1036534 w 1112961"/>
                  <a:gd name="connsiteY0" fmla="*/ 682523 h 1771546"/>
                  <a:gd name="connsiteX1" fmla="*/ 954554 w 1112961"/>
                  <a:gd name="connsiteY1" fmla="*/ 419949 h 1771546"/>
                  <a:gd name="connsiteX2" fmla="*/ 927266 w 1112961"/>
                  <a:gd name="connsiteY2" fmla="*/ 359492 h 1771546"/>
                  <a:gd name="connsiteX3" fmla="*/ 1112842 w 1112961"/>
                  <a:gd name="connsiteY3" fmla="*/ 274779 h 1771546"/>
                  <a:gd name="connsiteX4" fmla="*/ 952571 w 1112961"/>
                  <a:gd name="connsiteY4" fmla="*/ 129608 h 1771546"/>
                  <a:gd name="connsiteX5" fmla="*/ 774470 w 1112961"/>
                  <a:gd name="connsiteY5" fmla="*/ 112708 h 1771546"/>
                  <a:gd name="connsiteX6" fmla="*/ 734606 w 1112961"/>
                  <a:gd name="connsiteY6" fmla="*/ 45436 h 1771546"/>
                  <a:gd name="connsiteX7" fmla="*/ 687266 w 1112961"/>
                  <a:gd name="connsiteY7" fmla="*/ 8062 h 1771546"/>
                  <a:gd name="connsiteX8" fmla="*/ 627469 w 1112961"/>
                  <a:gd name="connsiteY8" fmla="*/ 588 h 1771546"/>
                  <a:gd name="connsiteX9" fmla="*/ 575146 w 1112961"/>
                  <a:gd name="connsiteY9" fmla="*/ 18029 h 1771546"/>
                  <a:gd name="connsiteX10" fmla="*/ 527807 w 1112961"/>
                  <a:gd name="connsiteY10" fmla="*/ 55402 h 1771546"/>
                  <a:gd name="connsiteX11" fmla="*/ 495416 w 1112961"/>
                  <a:gd name="connsiteY11" fmla="*/ 145098 h 1771546"/>
                  <a:gd name="connsiteX12" fmla="*/ 490433 w 1112961"/>
                  <a:gd name="connsiteY12" fmla="*/ 237285 h 1771546"/>
                  <a:gd name="connsiteX13" fmla="*/ 515349 w 1112961"/>
                  <a:gd name="connsiteY13" fmla="*/ 411694 h 1771546"/>
                  <a:gd name="connsiteX14" fmla="*/ 585112 w 1112961"/>
                  <a:gd name="connsiteY14" fmla="*/ 608527 h 1771546"/>
                  <a:gd name="connsiteX15" fmla="*/ 694741 w 1112961"/>
                  <a:gd name="connsiteY15" fmla="*/ 837750 h 1771546"/>
                  <a:gd name="connsiteX16" fmla="*/ 744572 w 1112961"/>
                  <a:gd name="connsiteY16" fmla="*/ 1022125 h 1771546"/>
                  <a:gd name="connsiteX17" fmla="*/ 754538 w 1112961"/>
                  <a:gd name="connsiteY17" fmla="*/ 1293704 h 1771546"/>
                  <a:gd name="connsiteX18" fmla="*/ 702215 w 1112961"/>
                  <a:gd name="connsiteY18" fmla="*/ 1542859 h 1771546"/>
                  <a:gd name="connsiteX19" fmla="*/ 570163 w 1112961"/>
                  <a:gd name="connsiteY19" fmla="*/ 1714776 h 1771546"/>
                  <a:gd name="connsiteX20" fmla="*/ 425653 w 1112961"/>
                  <a:gd name="connsiteY20" fmla="*/ 1767099 h 1771546"/>
                  <a:gd name="connsiteX21" fmla="*/ 298584 w 1112961"/>
                  <a:gd name="connsiteY21" fmla="*/ 1757133 h 1771546"/>
                  <a:gd name="connsiteX22" fmla="*/ 144107 w 1112961"/>
                  <a:gd name="connsiteY22" fmla="*/ 1664945 h 1771546"/>
                  <a:gd name="connsiteX23" fmla="*/ 49428 w 1112961"/>
                  <a:gd name="connsiteY23" fmla="*/ 1500503 h 1771546"/>
                  <a:gd name="connsiteX24" fmla="*/ 4580 w 1112961"/>
                  <a:gd name="connsiteY24" fmla="*/ 1326094 h 1771546"/>
                  <a:gd name="connsiteX25" fmla="*/ 4580 w 1112961"/>
                  <a:gd name="connsiteY25" fmla="*/ 1189059 h 1771546"/>
                  <a:gd name="connsiteX26" fmla="*/ 31988 w 1112961"/>
                  <a:gd name="connsiteY26" fmla="*/ 1027108 h 1771546"/>
                  <a:gd name="connsiteX27" fmla="*/ 64378 w 1112961"/>
                  <a:gd name="connsiteY27" fmla="*/ 932429 h 1771546"/>
                  <a:gd name="connsiteX28" fmla="*/ 129158 w 1112961"/>
                  <a:gd name="connsiteY28" fmla="*/ 857682 h 1771546"/>
                  <a:gd name="connsiteX29" fmla="*/ 191447 w 1112961"/>
                  <a:gd name="connsiteY29" fmla="*/ 825292 h 1771546"/>
                  <a:gd name="connsiteX30" fmla="*/ 291109 w 1112961"/>
                  <a:gd name="connsiteY30" fmla="*/ 817817 h 1771546"/>
                  <a:gd name="connsiteX31" fmla="*/ 413195 w 1112961"/>
                  <a:gd name="connsiteY31" fmla="*/ 890072 h 1771546"/>
                  <a:gd name="connsiteX32" fmla="*/ 497908 w 1112961"/>
                  <a:gd name="connsiteY32" fmla="*/ 1054515 h 1771546"/>
                  <a:gd name="connsiteX33" fmla="*/ 507874 w 1112961"/>
                  <a:gd name="connsiteY33" fmla="*/ 1261314 h 1771546"/>
                  <a:gd name="connsiteX34" fmla="*/ 465518 w 1112961"/>
                  <a:gd name="connsiteY34" fmla="*/ 1393366 h 1771546"/>
                  <a:gd name="connsiteX35" fmla="*/ 388280 w 1112961"/>
                  <a:gd name="connsiteY35" fmla="*/ 1458146 h 1771546"/>
                  <a:gd name="connsiteX36" fmla="*/ 328482 w 1112961"/>
                  <a:gd name="connsiteY36" fmla="*/ 1465621 h 1771546"/>
                  <a:gd name="connsiteX37" fmla="*/ 273668 w 1112961"/>
                  <a:gd name="connsiteY37" fmla="*/ 1448180 h 1771546"/>
                  <a:gd name="connsiteX38" fmla="*/ 226329 w 1112961"/>
                  <a:gd name="connsiteY38" fmla="*/ 1358484 h 1771546"/>
                  <a:gd name="connsiteX0" fmla="*/ 1036534 w 1112940"/>
                  <a:gd name="connsiteY0" fmla="*/ 714618 h 1803641"/>
                  <a:gd name="connsiteX1" fmla="*/ 954554 w 1112940"/>
                  <a:gd name="connsiteY1" fmla="*/ 452044 h 1803641"/>
                  <a:gd name="connsiteX2" fmla="*/ 927266 w 1112940"/>
                  <a:gd name="connsiteY2" fmla="*/ 391587 h 1803641"/>
                  <a:gd name="connsiteX3" fmla="*/ 1112842 w 1112940"/>
                  <a:gd name="connsiteY3" fmla="*/ 306874 h 1803641"/>
                  <a:gd name="connsiteX4" fmla="*/ 952571 w 1112940"/>
                  <a:gd name="connsiteY4" fmla="*/ 161703 h 1803641"/>
                  <a:gd name="connsiteX5" fmla="*/ 917689 w 1112940"/>
                  <a:gd name="connsiteY5" fmla="*/ 1584 h 1803641"/>
                  <a:gd name="connsiteX6" fmla="*/ 734606 w 1112940"/>
                  <a:gd name="connsiteY6" fmla="*/ 77531 h 1803641"/>
                  <a:gd name="connsiteX7" fmla="*/ 687266 w 1112940"/>
                  <a:gd name="connsiteY7" fmla="*/ 40157 h 1803641"/>
                  <a:gd name="connsiteX8" fmla="*/ 627469 w 1112940"/>
                  <a:gd name="connsiteY8" fmla="*/ 32683 h 1803641"/>
                  <a:gd name="connsiteX9" fmla="*/ 575146 w 1112940"/>
                  <a:gd name="connsiteY9" fmla="*/ 50124 h 1803641"/>
                  <a:gd name="connsiteX10" fmla="*/ 527807 w 1112940"/>
                  <a:gd name="connsiteY10" fmla="*/ 87497 h 1803641"/>
                  <a:gd name="connsiteX11" fmla="*/ 495416 w 1112940"/>
                  <a:gd name="connsiteY11" fmla="*/ 177193 h 1803641"/>
                  <a:gd name="connsiteX12" fmla="*/ 490433 w 1112940"/>
                  <a:gd name="connsiteY12" fmla="*/ 269380 h 1803641"/>
                  <a:gd name="connsiteX13" fmla="*/ 515349 w 1112940"/>
                  <a:gd name="connsiteY13" fmla="*/ 443789 h 1803641"/>
                  <a:gd name="connsiteX14" fmla="*/ 585112 w 1112940"/>
                  <a:gd name="connsiteY14" fmla="*/ 640622 h 1803641"/>
                  <a:gd name="connsiteX15" fmla="*/ 694741 w 1112940"/>
                  <a:gd name="connsiteY15" fmla="*/ 869845 h 1803641"/>
                  <a:gd name="connsiteX16" fmla="*/ 744572 w 1112940"/>
                  <a:gd name="connsiteY16" fmla="*/ 1054220 h 1803641"/>
                  <a:gd name="connsiteX17" fmla="*/ 754538 w 1112940"/>
                  <a:gd name="connsiteY17" fmla="*/ 1325799 h 1803641"/>
                  <a:gd name="connsiteX18" fmla="*/ 702215 w 1112940"/>
                  <a:gd name="connsiteY18" fmla="*/ 1574954 h 1803641"/>
                  <a:gd name="connsiteX19" fmla="*/ 570163 w 1112940"/>
                  <a:gd name="connsiteY19" fmla="*/ 1746871 h 1803641"/>
                  <a:gd name="connsiteX20" fmla="*/ 425653 w 1112940"/>
                  <a:gd name="connsiteY20" fmla="*/ 1799194 h 1803641"/>
                  <a:gd name="connsiteX21" fmla="*/ 298584 w 1112940"/>
                  <a:gd name="connsiteY21" fmla="*/ 1789228 h 1803641"/>
                  <a:gd name="connsiteX22" fmla="*/ 144107 w 1112940"/>
                  <a:gd name="connsiteY22" fmla="*/ 1697040 h 1803641"/>
                  <a:gd name="connsiteX23" fmla="*/ 49428 w 1112940"/>
                  <a:gd name="connsiteY23" fmla="*/ 1532598 h 1803641"/>
                  <a:gd name="connsiteX24" fmla="*/ 4580 w 1112940"/>
                  <a:gd name="connsiteY24" fmla="*/ 1358189 h 1803641"/>
                  <a:gd name="connsiteX25" fmla="*/ 4580 w 1112940"/>
                  <a:gd name="connsiteY25" fmla="*/ 1221154 h 1803641"/>
                  <a:gd name="connsiteX26" fmla="*/ 31988 w 1112940"/>
                  <a:gd name="connsiteY26" fmla="*/ 1059203 h 1803641"/>
                  <a:gd name="connsiteX27" fmla="*/ 64378 w 1112940"/>
                  <a:gd name="connsiteY27" fmla="*/ 964524 h 1803641"/>
                  <a:gd name="connsiteX28" fmla="*/ 129158 w 1112940"/>
                  <a:gd name="connsiteY28" fmla="*/ 889777 h 1803641"/>
                  <a:gd name="connsiteX29" fmla="*/ 191447 w 1112940"/>
                  <a:gd name="connsiteY29" fmla="*/ 857387 h 1803641"/>
                  <a:gd name="connsiteX30" fmla="*/ 291109 w 1112940"/>
                  <a:gd name="connsiteY30" fmla="*/ 849912 h 1803641"/>
                  <a:gd name="connsiteX31" fmla="*/ 413195 w 1112940"/>
                  <a:gd name="connsiteY31" fmla="*/ 922167 h 1803641"/>
                  <a:gd name="connsiteX32" fmla="*/ 497908 w 1112940"/>
                  <a:gd name="connsiteY32" fmla="*/ 1086610 h 1803641"/>
                  <a:gd name="connsiteX33" fmla="*/ 507874 w 1112940"/>
                  <a:gd name="connsiteY33" fmla="*/ 1293409 h 1803641"/>
                  <a:gd name="connsiteX34" fmla="*/ 465518 w 1112940"/>
                  <a:gd name="connsiteY34" fmla="*/ 1425461 h 1803641"/>
                  <a:gd name="connsiteX35" fmla="*/ 388280 w 1112940"/>
                  <a:gd name="connsiteY35" fmla="*/ 1490241 h 1803641"/>
                  <a:gd name="connsiteX36" fmla="*/ 328482 w 1112940"/>
                  <a:gd name="connsiteY36" fmla="*/ 1497716 h 1803641"/>
                  <a:gd name="connsiteX37" fmla="*/ 273668 w 1112940"/>
                  <a:gd name="connsiteY37" fmla="*/ 1480275 h 1803641"/>
                  <a:gd name="connsiteX38" fmla="*/ 226329 w 1112940"/>
                  <a:gd name="connsiteY38" fmla="*/ 1390579 h 1803641"/>
                  <a:gd name="connsiteX0" fmla="*/ 1036534 w 1112940"/>
                  <a:gd name="connsiteY0" fmla="*/ 840010 h 1929033"/>
                  <a:gd name="connsiteX1" fmla="*/ 954554 w 1112940"/>
                  <a:gd name="connsiteY1" fmla="*/ 577436 h 1929033"/>
                  <a:gd name="connsiteX2" fmla="*/ 927266 w 1112940"/>
                  <a:gd name="connsiteY2" fmla="*/ 516979 h 1929033"/>
                  <a:gd name="connsiteX3" fmla="*/ 1112842 w 1112940"/>
                  <a:gd name="connsiteY3" fmla="*/ 432266 h 1929033"/>
                  <a:gd name="connsiteX4" fmla="*/ 952571 w 1112940"/>
                  <a:gd name="connsiteY4" fmla="*/ 287095 h 1929033"/>
                  <a:gd name="connsiteX5" fmla="*/ 917689 w 1112940"/>
                  <a:gd name="connsiteY5" fmla="*/ 126976 h 1929033"/>
                  <a:gd name="connsiteX6" fmla="*/ 734606 w 1112940"/>
                  <a:gd name="connsiteY6" fmla="*/ 202923 h 1929033"/>
                  <a:gd name="connsiteX7" fmla="*/ 731333 w 1112940"/>
                  <a:gd name="connsiteY7" fmla="*/ 296 h 1929033"/>
                  <a:gd name="connsiteX8" fmla="*/ 627469 w 1112940"/>
                  <a:gd name="connsiteY8" fmla="*/ 158075 h 1929033"/>
                  <a:gd name="connsiteX9" fmla="*/ 575146 w 1112940"/>
                  <a:gd name="connsiteY9" fmla="*/ 175516 h 1929033"/>
                  <a:gd name="connsiteX10" fmla="*/ 527807 w 1112940"/>
                  <a:gd name="connsiteY10" fmla="*/ 212889 h 1929033"/>
                  <a:gd name="connsiteX11" fmla="*/ 495416 w 1112940"/>
                  <a:gd name="connsiteY11" fmla="*/ 302585 h 1929033"/>
                  <a:gd name="connsiteX12" fmla="*/ 490433 w 1112940"/>
                  <a:gd name="connsiteY12" fmla="*/ 394772 h 1929033"/>
                  <a:gd name="connsiteX13" fmla="*/ 515349 w 1112940"/>
                  <a:gd name="connsiteY13" fmla="*/ 569181 h 1929033"/>
                  <a:gd name="connsiteX14" fmla="*/ 585112 w 1112940"/>
                  <a:gd name="connsiteY14" fmla="*/ 766014 h 1929033"/>
                  <a:gd name="connsiteX15" fmla="*/ 694741 w 1112940"/>
                  <a:gd name="connsiteY15" fmla="*/ 995237 h 1929033"/>
                  <a:gd name="connsiteX16" fmla="*/ 744572 w 1112940"/>
                  <a:gd name="connsiteY16" fmla="*/ 1179612 h 1929033"/>
                  <a:gd name="connsiteX17" fmla="*/ 754538 w 1112940"/>
                  <a:gd name="connsiteY17" fmla="*/ 1451191 h 1929033"/>
                  <a:gd name="connsiteX18" fmla="*/ 702215 w 1112940"/>
                  <a:gd name="connsiteY18" fmla="*/ 1700346 h 1929033"/>
                  <a:gd name="connsiteX19" fmla="*/ 570163 w 1112940"/>
                  <a:gd name="connsiteY19" fmla="*/ 1872263 h 1929033"/>
                  <a:gd name="connsiteX20" fmla="*/ 425653 w 1112940"/>
                  <a:gd name="connsiteY20" fmla="*/ 1924586 h 1929033"/>
                  <a:gd name="connsiteX21" fmla="*/ 298584 w 1112940"/>
                  <a:gd name="connsiteY21" fmla="*/ 1914620 h 1929033"/>
                  <a:gd name="connsiteX22" fmla="*/ 144107 w 1112940"/>
                  <a:gd name="connsiteY22" fmla="*/ 1822432 h 1929033"/>
                  <a:gd name="connsiteX23" fmla="*/ 49428 w 1112940"/>
                  <a:gd name="connsiteY23" fmla="*/ 1657990 h 1929033"/>
                  <a:gd name="connsiteX24" fmla="*/ 4580 w 1112940"/>
                  <a:gd name="connsiteY24" fmla="*/ 1483581 h 1929033"/>
                  <a:gd name="connsiteX25" fmla="*/ 4580 w 1112940"/>
                  <a:gd name="connsiteY25" fmla="*/ 1346546 h 1929033"/>
                  <a:gd name="connsiteX26" fmla="*/ 31988 w 1112940"/>
                  <a:gd name="connsiteY26" fmla="*/ 1184595 h 1929033"/>
                  <a:gd name="connsiteX27" fmla="*/ 64378 w 1112940"/>
                  <a:gd name="connsiteY27" fmla="*/ 1089916 h 1929033"/>
                  <a:gd name="connsiteX28" fmla="*/ 129158 w 1112940"/>
                  <a:gd name="connsiteY28" fmla="*/ 1015169 h 1929033"/>
                  <a:gd name="connsiteX29" fmla="*/ 191447 w 1112940"/>
                  <a:gd name="connsiteY29" fmla="*/ 982779 h 1929033"/>
                  <a:gd name="connsiteX30" fmla="*/ 291109 w 1112940"/>
                  <a:gd name="connsiteY30" fmla="*/ 975304 h 1929033"/>
                  <a:gd name="connsiteX31" fmla="*/ 413195 w 1112940"/>
                  <a:gd name="connsiteY31" fmla="*/ 1047559 h 1929033"/>
                  <a:gd name="connsiteX32" fmla="*/ 497908 w 1112940"/>
                  <a:gd name="connsiteY32" fmla="*/ 1212002 h 1929033"/>
                  <a:gd name="connsiteX33" fmla="*/ 507874 w 1112940"/>
                  <a:gd name="connsiteY33" fmla="*/ 1418801 h 1929033"/>
                  <a:gd name="connsiteX34" fmla="*/ 465518 w 1112940"/>
                  <a:gd name="connsiteY34" fmla="*/ 1550853 h 1929033"/>
                  <a:gd name="connsiteX35" fmla="*/ 388280 w 1112940"/>
                  <a:gd name="connsiteY35" fmla="*/ 1615633 h 1929033"/>
                  <a:gd name="connsiteX36" fmla="*/ 328482 w 1112940"/>
                  <a:gd name="connsiteY36" fmla="*/ 1623108 h 1929033"/>
                  <a:gd name="connsiteX37" fmla="*/ 273668 w 1112940"/>
                  <a:gd name="connsiteY37" fmla="*/ 1605667 h 1929033"/>
                  <a:gd name="connsiteX38" fmla="*/ 226329 w 1112940"/>
                  <a:gd name="connsiteY38" fmla="*/ 1515971 h 1929033"/>
                  <a:gd name="connsiteX0" fmla="*/ 1036534 w 1112940"/>
                  <a:gd name="connsiteY0" fmla="*/ 906796 h 1995819"/>
                  <a:gd name="connsiteX1" fmla="*/ 954554 w 1112940"/>
                  <a:gd name="connsiteY1" fmla="*/ 644222 h 1995819"/>
                  <a:gd name="connsiteX2" fmla="*/ 927266 w 1112940"/>
                  <a:gd name="connsiteY2" fmla="*/ 583765 h 1995819"/>
                  <a:gd name="connsiteX3" fmla="*/ 1112842 w 1112940"/>
                  <a:gd name="connsiteY3" fmla="*/ 499052 h 1995819"/>
                  <a:gd name="connsiteX4" fmla="*/ 952571 w 1112940"/>
                  <a:gd name="connsiteY4" fmla="*/ 353881 h 1995819"/>
                  <a:gd name="connsiteX5" fmla="*/ 917689 w 1112940"/>
                  <a:gd name="connsiteY5" fmla="*/ 193762 h 1995819"/>
                  <a:gd name="connsiteX6" fmla="*/ 888842 w 1112940"/>
                  <a:gd name="connsiteY6" fmla="*/ 5304 h 1995819"/>
                  <a:gd name="connsiteX7" fmla="*/ 731333 w 1112940"/>
                  <a:gd name="connsiteY7" fmla="*/ 67082 h 1995819"/>
                  <a:gd name="connsiteX8" fmla="*/ 627469 w 1112940"/>
                  <a:gd name="connsiteY8" fmla="*/ 224861 h 1995819"/>
                  <a:gd name="connsiteX9" fmla="*/ 575146 w 1112940"/>
                  <a:gd name="connsiteY9" fmla="*/ 242302 h 1995819"/>
                  <a:gd name="connsiteX10" fmla="*/ 527807 w 1112940"/>
                  <a:gd name="connsiteY10" fmla="*/ 279675 h 1995819"/>
                  <a:gd name="connsiteX11" fmla="*/ 495416 w 1112940"/>
                  <a:gd name="connsiteY11" fmla="*/ 369371 h 1995819"/>
                  <a:gd name="connsiteX12" fmla="*/ 490433 w 1112940"/>
                  <a:gd name="connsiteY12" fmla="*/ 461558 h 1995819"/>
                  <a:gd name="connsiteX13" fmla="*/ 515349 w 1112940"/>
                  <a:gd name="connsiteY13" fmla="*/ 635967 h 1995819"/>
                  <a:gd name="connsiteX14" fmla="*/ 585112 w 1112940"/>
                  <a:gd name="connsiteY14" fmla="*/ 832800 h 1995819"/>
                  <a:gd name="connsiteX15" fmla="*/ 694741 w 1112940"/>
                  <a:gd name="connsiteY15" fmla="*/ 1062023 h 1995819"/>
                  <a:gd name="connsiteX16" fmla="*/ 744572 w 1112940"/>
                  <a:gd name="connsiteY16" fmla="*/ 1246398 h 1995819"/>
                  <a:gd name="connsiteX17" fmla="*/ 754538 w 1112940"/>
                  <a:gd name="connsiteY17" fmla="*/ 1517977 h 1995819"/>
                  <a:gd name="connsiteX18" fmla="*/ 702215 w 1112940"/>
                  <a:gd name="connsiteY18" fmla="*/ 1767132 h 1995819"/>
                  <a:gd name="connsiteX19" fmla="*/ 570163 w 1112940"/>
                  <a:gd name="connsiteY19" fmla="*/ 1939049 h 1995819"/>
                  <a:gd name="connsiteX20" fmla="*/ 425653 w 1112940"/>
                  <a:gd name="connsiteY20" fmla="*/ 1991372 h 1995819"/>
                  <a:gd name="connsiteX21" fmla="*/ 298584 w 1112940"/>
                  <a:gd name="connsiteY21" fmla="*/ 1981406 h 1995819"/>
                  <a:gd name="connsiteX22" fmla="*/ 144107 w 1112940"/>
                  <a:gd name="connsiteY22" fmla="*/ 1889218 h 1995819"/>
                  <a:gd name="connsiteX23" fmla="*/ 49428 w 1112940"/>
                  <a:gd name="connsiteY23" fmla="*/ 1724776 h 1995819"/>
                  <a:gd name="connsiteX24" fmla="*/ 4580 w 1112940"/>
                  <a:gd name="connsiteY24" fmla="*/ 1550367 h 1995819"/>
                  <a:gd name="connsiteX25" fmla="*/ 4580 w 1112940"/>
                  <a:gd name="connsiteY25" fmla="*/ 1413332 h 1995819"/>
                  <a:gd name="connsiteX26" fmla="*/ 31988 w 1112940"/>
                  <a:gd name="connsiteY26" fmla="*/ 1251381 h 1995819"/>
                  <a:gd name="connsiteX27" fmla="*/ 64378 w 1112940"/>
                  <a:gd name="connsiteY27" fmla="*/ 1156702 h 1995819"/>
                  <a:gd name="connsiteX28" fmla="*/ 129158 w 1112940"/>
                  <a:gd name="connsiteY28" fmla="*/ 1081955 h 1995819"/>
                  <a:gd name="connsiteX29" fmla="*/ 191447 w 1112940"/>
                  <a:gd name="connsiteY29" fmla="*/ 1049565 h 1995819"/>
                  <a:gd name="connsiteX30" fmla="*/ 291109 w 1112940"/>
                  <a:gd name="connsiteY30" fmla="*/ 1042090 h 1995819"/>
                  <a:gd name="connsiteX31" fmla="*/ 413195 w 1112940"/>
                  <a:gd name="connsiteY31" fmla="*/ 1114345 h 1995819"/>
                  <a:gd name="connsiteX32" fmla="*/ 497908 w 1112940"/>
                  <a:gd name="connsiteY32" fmla="*/ 1278788 h 1995819"/>
                  <a:gd name="connsiteX33" fmla="*/ 507874 w 1112940"/>
                  <a:gd name="connsiteY33" fmla="*/ 1485587 h 1995819"/>
                  <a:gd name="connsiteX34" fmla="*/ 465518 w 1112940"/>
                  <a:gd name="connsiteY34" fmla="*/ 1617639 h 1995819"/>
                  <a:gd name="connsiteX35" fmla="*/ 388280 w 1112940"/>
                  <a:gd name="connsiteY35" fmla="*/ 1682419 h 1995819"/>
                  <a:gd name="connsiteX36" fmla="*/ 328482 w 1112940"/>
                  <a:gd name="connsiteY36" fmla="*/ 1689894 h 1995819"/>
                  <a:gd name="connsiteX37" fmla="*/ 273668 w 1112940"/>
                  <a:gd name="connsiteY37" fmla="*/ 1672453 h 1995819"/>
                  <a:gd name="connsiteX38" fmla="*/ 226329 w 1112940"/>
                  <a:gd name="connsiteY38" fmla="*/ 1582757 h 1995819"/>
                  <a:gd name="connsiteX0" fmla="*/ 1036534 w 1112940"/>
                  <a:gd name="connsiteY0" fmla="*/ 905060 h 1994083"/>
                  <a:gd name="connsiteX1" fmla="*/ 954554 w 1112940"/>
                  <a:gd name="connsiteY1" fmla="*/ 642486 h 1994083"/>
                  <a:gd name="connsiteX2" fmla="*/ 927266 w 1112940"/>
                  <a:gd name="connsiteY2" fmla="*/ 582029 h 1994083"/>
                  <a:gd name="connsiteX3" fmla="*/ 1112842 w 1112940"/>
                  <a:gd name="connsiteY3" fmla="*/ 497316 h 1994083"/>
                  <a:gd name="connsiteX4" fmla="*/ 952571 w 1112940"/>
                  <a:gd name="connsiteY4" fmla="*/ 352145 h 1994083"/>
                  <a:gd name="connsiteX5" fmla="*/ 917689 w 1112940"/>
                  <a:gd name="connsiteY5" fmla="*/ 192026 h 1994083"/>
                  <a:gd name="connsiteX6" fmla="*/ 888842 w 1112940"/>
                  <a:gd name="connsiteY6" fmla="*/ 3568 h 1994083"/>
                  <a:gd name="connsiteX7" fmla="*/ 731333 w 1112940"/>
                  <a:gd name="connsiteY7" fmla="*/ 65346 h 1994083"/>
                  <a:gd name="connsiteX8" fmla="*/ 550351 w 1112940"/>
                  <a:gd name="connsiteY8" fmla="*/ 24822 h 1994083"/>
                  <a:gd name="connsiteX9" fmla="*/ 575146 w 1112940"/>
                  <a:gd name="connsiteY9" fmla="*/ 240566 h 1994083"/>
                  <a:gd name="connsiteX10" fmla="*/ 527807 w 1112940"/>
                  <a:gd name="connsiteY10" fmla="*/ 277939 h 1994083"/>
                  <a:gd name="connsiteX11" fmla="*/ 495416 w 1112940"/>
                  <a:gd name="connsiteY11" fmla="*/ 367635 h 1994083"/>
                  <a:gd name="connsiteX12" fmla="*/ 490433 w 1112940"/>
                  <a:gd name="connsiteY12" fmla="*/ 459822 h 1994083"/>
                  <a:gd name="connsiteX13" fmla="*/ 515349 w 1112940"/>
                  <a:gd name="connsiteY13" fmla="*/ 634231 h 1994083"/>
                  <a:gd name="connsiteX14" fmla="*/ 585112 w 1112940"/>
                  <a:gd name="connsiteY14" fmla="*/ 831064 h 1994083"/>
                  <a:gd name="connsiteX15" fmla="*/ 694741 w 1112940"/>
                  <a:gd name="connsiteY15" fmla="*/ 1060287 h 1994083"/>
                  <a:gd name="connsiteX16" fmla="*/ 744572 w 1112940"/>
                  <a:gd name="connsiteY16" fmla="*/ 1244662 h 1994083"/>
                  <a:gd name="connsiteX17" fmla="*/ 754538 w 1112940"/>
                  <a:gd name="connsiteY17" fmla="*/ 1516241 h 1994083"/>
                  <a:gd name="connsiteX18" fmla="*/ 702215 w 1112940"/>
                  <a:gd name="connsiteY18" fmla="*/ 1765396 h 1994083"/>
                  <a:gd name="connsiteX19" fmla="*/ 570163 w 1112940"/>
                  <a:gd name="connsiteY19" fmla="*/ 1937313 h 1994083"/>
                  <a:gd name="connsiteX20" fmla="*/ 425653 w 1112940"/>
                  <a:gd name="connsiteY20" fmla="*/ 1989636 h 1994083"/>
                  <a:gd name="connsiteX21" fmla="*/ 298584 w 1112940"/>
                  <a:gd name="connsiteY21" fmla="*/ 1979670 h 1994083"/>
                  <a:gd name="connsiteX22" fmla="*/ 144107 w 1112940"/>
                  <a:gd name="connsiteY22" fmla="*/ 1887482 h 1994083"/>
                  <a:gd name="connsiteX23" fmla="*/ 49428 w 1112940"/>
                  <a:gd name="connsiteY23" fmla="*/ 1723040 h 1994083"/>
                  <a:gd name="connsiteX24" fmla="*/ 4580 w 1112940"/>
                  <a:gd name="connsiteY24" fmla="*/ 1548631 h 1994083"/>
                  <a:gd name="connsiteX25" fmla="*/ 4580 w 1112940"/>
                  <a:gd name="connsiteY25" fmla="*/ 1411596 h 1994083"/>
                  <a:gd name="connsiteX26" fmla="*/ 31988 w 1112940"/>
                  <a:gd name="connsiteY26" fmla="*/ 1249645 h 1994083"/>
                  <a:gd name="connsiteX27" fmla="*/ 64378 w 1112940"/>
                  <a:gd name="connsiteY27" fmla="*/ 1154966 h 1994083"/>
                  <a:gd name="connsiteX28" fmla="*/ 129158 w 1112940"/>
                  <a:gd name="connsiteY28" fmla="*/ 1080219 h 1994083"/>
                  <a:gd name="connsiteX29" fmla="*/ 191447 w 1112940"/>
                  <a:gd name="connsiteY29" fmla="*/ 1047829 h 1994083"/>
                  <a:gd name="connsiteX30" fmla="*/ 291109 w 1112940"/>
                  <a:gd name="connsiteY30" fmla="*/ 1040354 h 1994083"/>
                  <a:gd name="connsiteX31" fmla="*/ 413195 w 1112940"/>
                  <a:gd name="connsiteY31" fmla="*/ 1112609 h 1994083"/>
                  <a:gd name="connsiteX32" fmla="*/ 497908 w 1112940"/>
                  <a:gd name="connsiteY32" fmla="*/ 1277052 h 1994083"/>
                  <a:gd name="connsiteX33" fmla="*/ 507874 w 1112940"/>
                  <a:gd name="connsiteY33" fmla="*/ 1483851 h 1994083"/>
                  <a:gd name="connsiteX34" fmla="*/ 465518 w 1112940"/>
                  <a:gd name="connsiteY34" fmla="*/ 1615903 h 1994083"/>
                  <a:gd name="connsiteX35" fmla="*/ 388280 w 1112940"/>
                  <a:gd name="connsiteY35" fmla="*/ 1680683 h 1994083"/>
                  <a:gd name="connsiteX36" fmla="*/ 328482 w 1112940"/>
                  <a:gd name="connsiteY36" fmla="*/ 1688158 h 1994083"/>
                  <a:gd name="connsiteX37" fmla="*/ 273668 w 1112940"/>
                  <a:gd name="connsiteY37" fmla="*/ 1670717 h 1994083"/>
                  <a:gd name="connsiteX38" fmla="*/ 226329 w 1112940"/>
                  <a:gd name="connsiteY38" fmla="*/ 1581021 h 1994083"/>
                  <a:gd name="connsiteX0" fmla="*/ 1036534 w 1112940"/>
                  <a:gd name="connsiteY0" fmla="*/ 890161 h 1979184"/>
                  <a:gd name="connsiteX1" fmla="*/ 954554 w 1112940"/>
                  <a:gd name="connsiteY1" fmla="*/ 627587 h 1979184"/>
                  <a:gd name="connsiteX2" fmla="*/ 927266 w 1112940"/>
                  <a:gd name="connsiteY2" fmla="*/ 567130 h 1979184"/>
                  <a:gd name="connsiteX3" fmla="*/ 1112842 w 1112940"/>
                  <a:gd name="connsiteY3" fmla="*/ 482417 h 1979184"/>
                  <a:gd name="connsiteX4" fmla="*/ 952571 w 1112940"/>
                  <a:gd name="connsiteY4" fmla="*/ 337246 h 1979184"/>
                  <a:gd name="connsiteX5" fmla="*/ 917689 w 1112940"/>
                  <a:gd name="connsiteY5" fmla="*/ 177127 h 1979184"/>
                  <a:gd name="connsiteX6" fmla="*/ 731333 w 1112940"/>
                  <a:gd name="connsiteY6" fmla="*/ 50447 h 1979184"/>
                  <a:gd name="connsiteX7" fmla="*/ 550351 w 1112940"/>
                  <a:gd name="connsiteY7" fmla="*/ 9923 h 1979184"/>
                  <a:gd name="connsiteX8" fmla="*/ 575146 w 1112940"/>
                  <a:gd name="connsiteY8" fmla="*/ 225667 h 1979184"/>
                  <a:gd name="connsiteX9" fmla="*/ 527807 w 1112940"/>
                  <a:gd name="connsiteY9" fmla="*/ 263040 h 1979184"/>
                  <a:gd name="connsiteX10" fmla="*/ 495416 w 1112940"/>
                  <a:gd name="connsiteY10" fmla="*/ 352736 h 1979184"/>
                  <a:gd name="connsiteX11" fmla="*/ 490433 w 1112940"/>
                  <a:gd name="connsiteY11" fmla="*/ 444923 h 1979184"/>
                  <a:gd name="connsiteX12" fmla="*/ 515349 w 1112940"/>
                  <a:gd name="connsiteY12" fmla="*/ 619332 h 1979184"/>
                  <a:gd name="connsiteX13" fmla="*/ 585112 w 1112940"/>
                  <a:gd name="connsiteY13" fmla="*/ 816165 h 1979184"/>
                  <a:gd name="connsiteX14" fmla="*/ 694741 w 1112940"/>
                  <a:gd name="connsiteY14" fmla="*/ 1045388 h 1979184"/>
                  <a:gd name="connsiteX15" fmla="*/ 744572 w 1112940"/>
                  <a:gd name="connsiteY15" fmla="*/ 1229763 h 1979184"/>
                  <a:gd name="connsiteX16" fmla="*/ 754538 w 1112940"/>
                  <a:gd name="connsiteY16" fmla="*/ 1501342 h 1979184"/>
                  <a:gd name="connsiteX17" fmla="*/ 702215 w 1112940"/>
                  <a:gd name="connsiteY17" fmla="*/ 1750497 h 1979184"/>
                  <a:gd name="connsiteX18" fmla="*/ 570163 w 1112940"/>
                  <a:gd name="connsiteY18" fmla="*/ 1922414 h 1979184"/>
                  <a:gd name="connsiteX19" fmla="*/ 425653 w 1112940"/>
                  <a:gd name="connsiteY19" fmla="*/ 1974737 h 1979184"/>
                  <a:gd name="connsiteX20" fmla="*/ 298584 w 1112940"/>
                  <a:gd name="connsiteY20" fmla="*/ 1964771 h 1979184"/>
                  <a:gd name="connsiteX21" fmla="*/ 144107 w 1112940"/>
                  <a:gd name="connsiteY21" fmla="*/ 1872583 h 1979184"/>
                  <a:gd name="connsiteX22" fmla="*/ 49428 w 1112940"/>
                  <a:gd name="connsiteY22" fmla="*/ 1708141 h 1979184"/>
                  <a:gd name="connsiteX23" fmla="*/ 4580 w 1112940"/>
                  <a:gd name="connsiteY23" fmla="*/ 1533732 h 1979184"/>
                  <a:gd name="connsiteX24" fmla="*/ 4580 w 1112940"/>
                  <a:gd name="connsiteY24" fmla="*/ 1396697 h 1979184"/>
                  <a:gd name="connsiteX25" fmla="*/ 31988 w 1112940"/>
                  <a:gd name="connsiteY25" fmla="*/ 1234746 h 1979184"/>
                  <a:gd name="connsiteX26" fmla="*/ 64378 w 1112940"/>
                  <a:gd name="connsiteY26" fmla="*/ 1140067 h 1979184"/>
                  <a:gd name="connsiteX27" fmla="*/ 129158 w 1112940"/>
                  <a:gd name="connsiteY27" fmla="*/ 1065320 h 1979184"/>
                  <a:gd name="connsiteX28" fmla="*/ 191447 w 1112940"/>
                  <a:gd name="connsiteY28" fmla="*/ 1032930 h 1979184"/>
                  <a:gd name="connsiteX29" fmla="*/ 291109 w 1112940"/>
                  <a:gd name="connsiteY29" fmla="*/ 1025455 h 1979184"/>
                  <a:gd name="connsiteX30" fmla="*/ 413195 w 1112940"/>
                  <a:gd name="connsiteY30" fmla="*/ 1097710 h 1979184"/>
                  <a:gd name="connsiteX31" fmla="*/ 497908 w 1112940"/>
                  <a:gd name="connsiteY31" fmla="*/ 1262153 h 1979184"/>
                  <a:gd name="connsiteX32" fmla="*/ 507874 w 1112940"/>
                  <a:gd name="connsiteY32" fmla="*/ 1468952 h 1979184"/>
                  <a:gd name="connsiteX33" fmla="*/ 465518 w 1112940"/>
                  <a:gd name="connsiteY33" fmla="*/ 1601004 h 1979184"/>
                  <a:gd name="connsiteX34" fmla="*/ 388280 w 1112940"/>
                  <a:gd name="connsiteY34" fmla="*/ 1665784 h 1979184"/>
                  <a:gd name="connsiteX35" fmla="*/ 328482 w 1112940"/>
                  <a:gd name="connsiteY35" fmla="*/ 1673259 h 1979184"/>
                  <a:gd name="connsiteX36" fmla="*/ 273668 w 1112940"/>
                  <a:gd name="connsiteY36" fmla="*/ 1655818 h 1979184"/>
                  <a:gd name="connsiteX37" fmla="*/ 226329 w 1112940"/>
                  <a:gd name="connsiteY37" fmla="*/ 1566122 h 1979184"/>
                  <a:gd name="connsiteX0" fmla="*/ 1036534 w 1112940"/>
                  <a:gd name="connsiteY0" fmla="*/ 880626 h 1969649"/>
                  <a:gd name="connsiteX1" fmla="*/ 954554 w 1112940"/>
                  <a:gd name="connsiteY1" fmla="*/ 618052 h 1969649"/>
                  <a:gd name="connsiteX2" fmla="*/ 927266 w 1112940"/>
                  <a:gd name="connsiteY2" fmla="*/ 557595 h 1969649"/>
                  <a:gd name="connsiteX3" fmla="*/ 1112842 w 1112940"/>
                  <a:gd name="connsiteY3" fmla="*/ 472882 h 1969649"/>
                  <a:gd name="connsiteX4" fmla="*/ 952571 w 1112940"/>
                  <a:gd name="connsiteY4" fmla="*/ 327711 h 1969649"/>
                  <a:gd name="connsiteX5" fmla="*/ 917689 w 1112940"/>
                  <a:gd name="connsiteY5" fmla="*/ 167592 h 1969649"/>
                  <a:gd name="connsiteX6" fmla="*/ 550351 w 1112940"/>
                  <a:gd name="connsiteY6" fmla="*/ 388 h 1969649"/>
                  <a:gd name="connsiteX7" fmla="*/ 575146 w 1112940"/>
                  <a:gd name="connsiteY7" fmla="*/ 216132 h 1969649"/>
                  <a:gd name="connsiteX8" fmla="*/ 527807 w 1112940"/>
                  <a:gd name="connsiteY8" fmla="*/ 253505 h 1969649"/>
                  <a:gd name="connsiteX9" fmla="*/ 495416 w 1112940"/>
                  <a:gd name="connsiteY9" fmla="*/ 343201 h 1969649"/>
                  <a:gd name="connsiteX10" fmla="*/ 490433 w 1112940"/>
                  <a:gd name="connsiteY10" fmla="*/ 435388 h 1969649"/>
                  <a:gd name="connsiteX11" fmla="*/ 515349 w 1112940"/>
                  <a:gd name="connsiteY11" fmla="*/ 609797 h 1969649"/>
                  <a:gd name="connsiteX12" fmla="*/ 585112 w 1112940"/>
                  <a:gd name="connsiteY12" fmla="*/ 806630 h 1969649"/>
                  <a:gd name="connsiteX13" fmla="*/ 694741 w 1112940"/>
                  <a:gd name="connsiteY13" fmla="*/ 1035853 h 1969649"/>
                  <a:gd name="connsiteX14" fmla="*/ 744572 w 1112940"/>
                  <a:gd name="connsiteY14" fmla="*/ 1220228 h 1969649"/>
                  <a:gd name="connsiteX15" fmla="*/ 754538 w 1112940"/>
                  <a:gd name="connsiteY15" fmla="*/ 1491807 h 1969649"/>
                  <a:gd name="connsiteX16" fmla="*/ 702215 w 1112940"/>
                  <a:gd name="connsiteY16" fmla="*/ 1740962 h 1969649"/>
                  <a:gd name="connsiteX17" fmla="*/ 570163 w 1112940"/>
                  <a:gd name="connsiteY17" fmla="*/ 1912879 h 1969649"/>
                  <a:gd name="connsiteX18" fmla="*/ 425653 w 1112940"/>
                  <a:gd name="connsiteY18" fmla="*/ 1965202 h 1969649"/>
                  <a:gd name="connsiteX19" fmla="*/ 298584 w 1112940"/>
                  <a:gd name="connsiteY19" fmla="*/ 1955236 h 1969649"/>
                  <a:gd name="connsiteX20" fmla="*/ 144107 w 1112940"/>
                  <a:gd name="connsiteY20" fmla="*/ 1863048 h 1969649"/>
                  <a:gd name="connsiteX21" fmla="*/ 49428 w 1112940"/>
                  <a:gd name="connsiteY21" fmla="*/ 1698606 h 1969649"/>
                  <a:gd name="connsiteX22" fmla="*/ 4580 w 1112940"/>
                  <a:gd name="connsiteY22" fmla="*/ 1524197 h 1969649"/>
                  <a:gd name="connsiteX23" fmla="*/ 4580 w 1112940"/>
                  <a:gd name="connsiteY23" fmla="*/ 1387162 h 1969649"/>
                  <a:gd name="connsiteX24" fmla="*/ 31988 w 1112940"/>
                  <a:gd name="connsiteY24" fmla="*/ 1225211 h 1969649"/>
                  <a:gd name="connsiteX25" fmla="*/ 64378 w 1112940"/>
                  <a:gd name="connsiteY25" fmla="*/ 1130532 h 1969649"/>
                  <a:gd name="connsiteX26" fmla="*/ 129158 w 1112940"/>
                  <a:gd name="connsiteY26" fmla="*/ 1055785 h 1969649"/>
                  <a:gd name="connsiteX27" fmla="*/ 191447 w 1112940"/>
                  <a:gd name="connsiteY27" fmla="*/ 1023395 h 1969649"/>
                  <a:gd name="connsiteX28" fmla="*/ 291109 w 1112940"/>
                  <a:gd name="connsiteY28" fmla="*/ 1015920 h 1969649"/>
                  <a:gd name="connsiteX29" fmla="*/ 413195 w 1112940"/>
                  <a:gd name="connsiteY29" fmla="*/ 1088175 h 1969649"/>
                  <a:gd name="connsiteX30" fmla="*/ 497908 w 1112940"/>
                  <a:gd name="connsiteY30" fmla="*/ 1252618 h 1969649"/>
                  <a:gd name="connsiteX31" fmla="*/ 507874 w 1112940"/>
                  <a:gd name="connsiteY31" fmla="*/ 1459417 h 1969649"/>
                  <a:gd name="connsiteX32" fmla="*/ 465518 w 1112940"/>
                  <a:gd name="connsiteY32" fmla="*/ 1591469 h 1969649"/>
                  <a:gd name="connsiteX33" fmla="*/ 388280 w 1112940"/>
                  <a:gd name="connsiteY33" fmla="*/ 1656249 h 1969649"/>
                  <a:gd name="connsiteX34" fmla="*/ 328482 w 1112940"/>
                  <a:gd name="connsiteY34" fmla="*/ 1663724 h 1969649"/>
                  <a:gd name="connsiteX35" fmla="*/ 273668 w 1112940"/>
                  <a:gd name="connsiteY35" fmla="*/ 1646283 h 1969649"/>
                  <a:gd name="connsiteX36" fmla="*/ 226329 w 1112940"/>
                  <a:gd name="connsiteY36" fmla="*/ 1556587 h 1969649"/>
                  <a:gd name="connsiteX0" fmla="*/ 1036534 w 1113021"/>
                  <a:gd name="connsiteY0" fmla="*/ 881501 h 1970524"/>
                  <a:gd name="connsiteX1" fmla="*/ 954554 w 1113021"/>
                  <a:gd name="connsiteY1" fmla="*/ 618927 h 1970524"/>
                  <a:gd name="connsiteX2" fmla="*/ 927266 w 1113021"/>
                  <a:gd name="connsiteY2" fmla="*/ 558470 h 1970524"/>
                  <a:gd name="connsiteX3" fmla="*/ 1112842 w 1113021"/>
                  <a:gd name="connsiteY3" fmla="*/ 473757 h 1970524"/>
                  <a:gd name="connsiteX4" fmla="*/ 952571 w 1113021"/>
                  <a:gd name="connsiteY4" fmla="*/ 328586 h 1970524"/>
                  <a:gd name="connsiteX5" fmla="*/ 550351 w 1113021"/>
                  <a:gd name="connsiteY5" fmla="*/ 1263 h 1970524"/>
                  <a:gd name="connsiteX6" fmla="*/ 575146 w 1113021"/>
                  <a:gd name="connsiteY6" fmla="*/ 217007 h 1970524"/>
                  <a:gd name="connsiteX7" fmla="*/ 527807 w 1113021"/>
                  <a:gd name="connsiteY7" fmla="*/ 254380 h 1970524"/>
                  <a:gd name="connsiteX8" fmla="*/ 495416 w 1113021"/>
                  <a:gd name="connsiteY8" fmla="*/ 344076 h 1970524"/>
                  <a:gd name="connsiteX9" fmla="*/ 490433 w 1113021"/>
                  <a:gd name="connsiteY9" fmla="*/ 436263 h 1970524"/>
                  <a:gd name="connsiteX10" fmla="*/ 515349 w 1113021"/>
                  <a:gd name="connsiteY10" fmla="*/ 610672 h 1970524"/>
                  <a:gd name="connsiteX11" fmla="*/ 585112 w 1113021"/>
                  <a:gd name="connsiteY11" fmla="*/ 807505 h 1970524"/>
                  <a:gd name="connsiteX12" fmla="*/ 694741 w 1113021"/>
                  <a:gd name="connsiteY12" fmla="*/ 1036728 h 1970524"/>
                  <a:gd name="connsiteX13" fmla="*/ 744572 w 1113021"/>
                  <a:gd name="connsiteY13" fmla="*/ 1221103 h 1970524"/>
                  <a:gd name="connsiteX14" fmla="*/ 754538 w 1113021"/>
                  <a:gd name="connsiteY14" fmla="*/ 1492682 h 1970524"/>
                  <a:gd name="connsiteX15" fmla="*/ 702215 w 1113021"/>
                  <a:gd name="connsiteY15" fmla="*/ 1741837 h 1970524"/>
                  <a:gd name="connsiteX16" fmla="*/ 570163 w 1113021"/>
                  <a:gd name="connsiteY16" fmla="*/ 1913754 h 1970524"/>
                  <a:gd name="connsiteX17" fmla="*/ 425653 w 1113021"/>
                  <a:gd name="connsiteY17" fmla="*/ 1966077 h 1970524"/>
                  <a:gd name="connsiteX18" fmla="*/ 298584 w 1113021"/>
                  <a:gd name="connsiteY18" fmla="*/ 1956111 h 1970524"/>
                  <a:gd name="connsiteX19" fmla="*/ 144107 w 1113021"/>
                  <a:gd name="connsiteY19" fmla="*/ 1863923 h 1970524"/>
                  <a:gd name="connsiteX20" fmla="*/ 49428 w 1113021"/>
                  <a:gd name="connsiteY20" fmla="*/ 1699481 h 1970524"/>
                  <a:gd name="connsiteX21" fmla="*/ 4580 w 1113021"/>
                  <a:gd name="connsiteY21" fmla="*/ 1525072 h 1970524"/>
                  <a:gd name="connsiteX22" fmla="*/ 4580 w 1113021"/>
                  <a:gd name="connsiteY22" fmla="*/ 1388037 h 1970524"/>
                  <a:gd name="connsiteX23" fmla="*/ 31988 w 1113021"/>
                  <a:gd name="connsiteY23" fmla="*/ 1226086 h 1970524"/>
                  <a:gd name="connsiteX24" fmla="*/ 64378 w 1113021"/>
                  <a:gd name="connsiteY24" fmla="*/ 1131407 h 1970524"/>
                  <a:gd name="connsiteX25" fmla="*/ 129158 w 1113021"/>
                  <a:gd name="connsiteY25" fmla="*/ 1056660 h 1970524"/>
                  <a:gd name="connsiteX26" fmla="*/ 191447 w 1113021"/>
                  <a:gd name="connsiteY26" fmla="*/ 1024270 h 1970524"/>
                  <a:gd name="connsiteX27" fmla="*/ 291109 w 1113021"/>
                  <a:gd name="connsiteY27" fmla="*/ 1016795 h 1970524"/>
                  <a:gd name="connsiteX28" fmla="*/ 413195 w 1113021"/>
                  <a:gd name="connsiteY28" fmla="*/ 1089050 h 1970524"/>
                  <a:gd name="connsiteX29" fmla="*/ 497908 w 1113021"/>
                  <a:gd name="connsiteY29" fmla="*/ 1253493 h 1970524"/>
                  <a:gd name="connsiteX30" fmla="*/ 507874 w 1113021"/>
                  <a:gd name="connsiteY30" fmla="*/ 1460292 h 1970524"/>
                  <a:gd name="connsiteX31" fmla="*/ 465518 w 1113021"/>
                  <a:gd name="connsiteY31" fmla="*/ 1592344 h 1970524"/>
                  <a:gd name="connsiteX32" fmla="*/ 388280 w 1113021"/>
                  <a:gd name="connsiteY32" fmla="*/ 1657124 h 1970524"/>
                  <a:gd name="connsiteX33" fmla="*/ 328482 w 1113021"/>
                  <a:gd name="connsiteY33" fmla="*/ 1664599 h 1970524"/>
                  <a:gd name="connsiteX34" fmla="*/ 273668 w 1113021"/>
                  <a:gd name="connsiteY34" fmla="*/ 1647158 h 1970524"/>
                  <a:gd name="connsiteX35" fmla="*/ 226329 w 1113021"/>
                  <a:gd name="connsiteY35" fmla="*/ 1557462 h 1970524"/>
                  <a:gd name="connsiteX0" fmla="*/ 1036534 w 1113021"/>
                  <a:gd name="connsiteY0" fmla="*/ 881501 h 1970524"/>
                  <a:gd name="connsiteX1" fmla="*/ 927266 w 1113021"/>
                  <a:gd name="connsiteY1" fmla="*/ 558470 h 1970524"/>
                  <a:gd name="connsiteX2" fmla="*/ 1112842 w 1113021"/>
                  <a:gd name="connsiteY2" fmla="*/ 473757 h 1970524"/>
                  <a:gd name="connsiteX3" fmla="*/ 952571 w 1113021"/>
                  <a:gd name="connsiteY3" fmla="*/ 328586 h 1970524"/>
                  <a:gd name="connsiteX4" fmla="*/ 550351 w 1113021"/>
                  <a:gd name="connsiteY4" fmla="*/ 1263 h 1970524"/>
                  <a:gd name="connsiteX5" fmla="*/ 575146 w 1113021"/>
                  <a:gd name="connsiteY5" fmla="*/ 217007 h 1970524"/>
                  <a:gd name="connsiteX6" fmla="*/ 527807 w 1113021"/>
                  <a:gd name="connsiteY6" fmla="*/ 254380 h 1970524"/>
                  <a:gd name="connsiteX7" fmla="*/ 495416 w 1113021"/>
                  <a:gd name="connsiteY7" fmla="*/ 344076 h 1970524"/>
                  <a:gd name="connsiteX8" fmla="*/ 490433 w 1113021"/>
                  <a:gd name="connsiteY8" fmla="*/ 436263 h 1970524"/>
                  <a:gd name="connsiteX9" fmla="*/ 515349 w 1113021"/>
                  <a:gd name="connsiteY9" fmla="*/ 610672 h 1970524"/>
                  <a:gd name="connsiteX10" fmla="*/ 585112 w 1113021"/>
                  <a:gd name="connsiteY10" fmla="*/ 807505 h 1970524"/>
                  <a:gd name="connsiteX11" fmla="*/ 694741 w 1113021"/>
                  <a:gd name="connsiteY11" fmla="*/ 1036728 h 1970524"/>
                  <a:gd name="connsiteX12" fmla="*/ 744572 w 1113021"/>
                  <a:gd name="connsiteY12" fmla="*/ 1221103 h 1970524"/>
                  <a:gd name="connsiteX13" fmla="*/ 754538 w 1113021"/>
                  <a:gd name="connsiteY13" fmla="*/ 1492682 h 1970524"/>
                  <a:gd name="connsiteX14" fmla="*/ 702215 w 1113021"/>
                  <a:gd name="connsiteY14" fmla="*/ 1741837 h 1970524"/>
                  <a:gd name="connsiteX15" fmla="*/ 570163 w 1113021"/>
                  <a:gd name="connsiteY15" fmla="*/ 1913754 h 1970524"/>
                  <a:gd name="connsiteX16" fmla="*/ 425653 w 1113021"/>
                  <a:gd name="connsiteY16" fmla="*/ 1966077 h 1970524"/>
                  <a:gd name="connsiteX17" fmla="*/ 298584 w 1113021"/>
                  <a:gd name="connsiteY17" fmla="*/ 1956111 h 1970524"/>
                  <a:gd name="connsiteX18" fmla="*/ 144107 w 1113021"/>
                  <a:gd name="connsiteY18" fmla="*/ 1863923 h 1970524"/>
                  <a:gd name="connsiteX19" fmla="*/ 49428 w 1113021"/>
                  <a:gd name="connsiteY19" fmla="*/ 1699481 h 1970524"/>
                  <a:gd name="connsiteX20" fmla="*/ 4580 w 1113021"/>
                  <a:gd name="connsiteY20" fmla="*/ 1525072 h 1970524"/>
                  <a:gd name="connsiteX21" fmla="*/ 4580 w 1113021"/>
                  <a:gd name="connsiteY21" fmla="*/ 1388037 h 1970524"/>
                  <a:gd name="connsiteX22" fmla="*/ 31988 w 1113021"/>
                  <a:gd name="connsiteY22" fmla="*/ 1226086 h 1970524"/>
                  <a:gd name="connsiteX23" fmla="*/ 64378 w 1113021"/>
                  <a:gd name="connsiteY23" fmla="*/ 1131407 h 1970524"/>
                  <a:gd name="connsiteX24" fmla="*/ 129158 w 1113021"/>
                  <a:gd name="connsiteY24" fmla="*/ 1056660 h 1970524"/>
                  <a:gd name="connsiteX25" fmla="*/ 191447 w 1113021"/>
                  <a:gd name="connsiteY25" fmla="*/ 1024270 h 1970524"/>
                  <a:gd name="connsiteX26" fmla="*/ 291109 w 1113021"/>
                  <a:gd name="connsiteY26" fmla="*/ 1016795 h 1970524"/>
                  <a:gd name="connsiteX27" fmla="*/ 413195 w 1113021"/>
                  <a:gd name="connsiteY27" fmla="*/ 1089050 h 1970524"/>
                  <a:gd name="connsiteX28" fmla="*/ 497908 w 1113021"/>
                  <a:gd name="connsiteY28" fmla="*/ 1253493 h 1970524"/>
                  <a:gd name="connsiteX29" fmla="*/ 507874 w 1113021"/>
                  <a:gd name="connsiteY29" fmla="*/ 1460292 h 1970524"/>
                  <a:gd name="connsiteX30" fmla="*/ 465518 w 1113021"/>
                  <a:gd name="connsiteY30" fmla="*/ 1592344 h 1970524"/>
                  <a:gd name="connsiteX31" fmla="*/ 388280 w 1113021"/>
                  <a:gd name="connsiteY31" fmla="*/ 1657124 h 1970524"/>
                  <a:gd name="connsiteX32" fmla="*/ 328482 w 1113021"/>
                  <a:gd name="connsiteY32" fmla="*/ 1664599 h 1970524"/>
                  <a:gd name="connsiteX33" fmla="*/ 273668 w 1113021"/>
                  <a:gd name="connsiteY33" fmla="*/ 1647158 h 1970524"/>
                  <a:gd name="connsiteX34" fmla="*/ 226329 w 1113021"/>
                  <a:gd name="connsiteY34" fmla="*/ 1557462 h 1970524"/>
                  <a:gd name="connsiteX0" fmla="*/ 1036534 w 1114584"/>
                  <a:gd name="connsiteY0" fmla="*/ 881501 h 1970524"/>
                  <a:gd name="connsiteX1" fmla="*/ 1112842 w 1114584"/>
                  <a:gd name="connsiteY1" fmla="*/ 473757 h 1970524"/>
                  <a:gd name="connsiteX2" fmla="*/ 952571 w 1114584"/>
                  <a:gd name="connsiteY2" fmla="*/ 328586 h 1970524"/>
                  <a:gd name="connsiteX3" fmla="*/ 550351 w 1114584"/>
                  <a:gd name="connsiteY3" fmla="*/ 1263 h 1970524"/>
                  <a:gd name="connsiteX4" fmla="*/ 575146 w 1114584"/>
                  <a:gd name="connsiteY4" fmla="*/ 217007 h 1970524"/>
                  <a:gd name="connsiteX5" fmla="*/ 527807 w 1114584"/>
                  <a:gd name="connsiteY5" fmla="*/ 254380 h 1970524"/>
                  <a:gd name="connsiteX6" fmla="*/ 495416 w 1114584"/>
                  <a:gd name="connsiteY6" fmla="*/ 344076 h 1970524"/>
                  <a:gd name="connsiteX7" fmla="*/ 490433 w 1114584"/>
                  <a:gd name="connsiteY7" fmla="*/ 436263 h 1970524"/>
                  <a:gd name="connsiteX8" fmla="*/ 515349 w 1114584"/>
                  <a:gd name="connsiteY8" fmla="*/ 610672 h 1970524"/>
                  <a:gd name="connsiteX9" fmla="*/ 585112 w 1114584"/>
                  <a:gd name="connsiteY9" fmla="*/ 807505 h 1970524"/>
                  <a:gd name="connsiteX10" fmla="*/ 694741 w 1114584"/>
                  <a:gd name="connsiteY10" fmla="*/ 1036728 h 1970524"/>
                  <a:gd name="connsiteX11" fmla="*/ 744572 w 1114584"/>
                  <a:gd name="connsiteY11" fmla="*/ 1221103 h 1970524"/>
                  <a:gd name="connsiteX12" fmla="*/ 754538 w 1114584"/>
                  <a:gd name="connsiteY12" fmla="*/ 1492682 h 1970524"/>
                  <a:gd name="connsiteX13" fmla="*/ 702215 w 1114584"/>
                  <a:gd name="connsiteY13" fmla="*/ 1741837 h 1970524"/>
                  <a:gd name="connsiteX14" fmla="*/ 570163 w 1114584"/>
                  <a:gd name="connsiteY14" fmla="*/ 1913754 h 1970524"/>
                  <a:gd name="connsiteX15" fmla="*/ 425653 w 1114584"/>
                  <a:gd name="connsiteY15" fmla="*/ 1966077 h 1970524"/>
                  <a:gd name="connsiteX16" fmla="*/ 298584 w 1114584"/>
                  <a:gd name="connsiteY16" fmla="*/ 1956111 h 1970524"/>
                  <a:gd name="connsiteX17" fmla="*/ 144107 w 1114584"/>
                  <a:gd name="connsiteY17" fmla="*/ 1863923 h 1970524"/>
                  <a:gd name="connsiteX18" fmla="*/ 49428 w 1114584"/>
                  <a:gd name="connsiteY18" fmla="*/ 1699481 h 1970524"/>
                  <a:gd name="connsiteX19" fmla="*/ 4580 w 1114584"/>
                  <a:gd name="connsiteY19" fmla="*/ 1525072 h 1970524"/>
                  <a:gd name="connsiteX20" fmla="*/ 4580 w 1114584"/>
                  <a:gd name="connsiteY20" fmla="*/ 1388037 h 1970524"/>
                  <a:gd name="connsiteX21" fmla="*/ 31988 w 1114584"/>
                  <a:gd name="connsiteY21" fmla="*/ 1226086 h 1970524"/>
                  <a:gd name="connsiteX22" fmla="*/ 64378 w 1114584"/>
                  <a:gd name="connsiteY22" fmla="*/ 1131407 h 1970524"/>
                  <a:gd name="connsiteX23" fmla="*/ 129158 w 1114584"/>
                  <a:gd name="connsiteY23" fmla="*/ 1056660 h 1970524"/>
                  <a:gd name="connsiteX24" fmla="*/ 191447 w 1114584"/>
                  <a:gd name="connsiteY24" fmla="*/ 1024270 h 1970524"/>
                  <a:gd name="connsiteX25" fmla="*/ 291109 w 1114584"/>
                  <a:gd name="connsiteY25" fmla="*/ 1016795 h 1970524"/>
                  <a:gd name="connsiteX26" fmla="*/ 413195 w 1114584"/>
                  <a:gd name="connsiteY26" fmla="*/ 1089050 h 1970524"/>
                  <a:gd name="connsiteX27" fmla="*/ 497908 w 1114584"/>
                  <a:gd name="connsiteY27" fmla="*/ 1253493 h 1970524"/>
                  <a:gd name="connsiteX28" fmla="*/ 507874 w 1114584"/>
                  <a:gd name="connsiteY28" fmla="*/ 1460292 h 1970524"/>
                  <a:gd name="connsiteX29" fmla="*/ 465518 w 1114584"/>
                  <a:gd name="connsiteY29" fmla="*/ 1592344 h 1970524"/>
                  <a:gd name="connsiteX30" fmla="*/ 388280 w 1114584"/>
                  <a:gd name="connsiteY30" fmla="*/ 1657124 h 1970524"/>
                  <a:gd name="connsiteX31" fmla="*/ 328482 w 1114584"/>
                  <a:gd name="connsiteY31" fmla="*/ 1664599 h 1970524"/>
                  <a:gd name="connsiteX32" fmla="*/ 273668 w 1114584"/>
                  <a:gd name="connsiteY32" fmla="*/ 1647158 h 1970524"/>
                  <a:gd name="connsiteX33" fmla="*/ 226329 w 1114584"/>
                  <a:gd name="connsiteY33" fmla="*/ 1557462 h 1970524"/>
                  <a:gd name="connsiteX0" fmla="*/ 1036534 w 1036534"/>
                  <a:gd name="connsiteY0" fmla="*/ 881501 h 1970524"/>
                  <a:gd name="connsiteX1" fmla="*/ 952571 w 1036534"/>
                  <a:gd name="connsiteY1" fmla="*/ 328586 h 1970524"/>
                  <a:gd name="connsiteX2" fmla="*/ 550351 w 1036534"/>
                  <a:gd name="connsiteY2" fmla="*/ 1263 h 1970524"/>
                  <a:gd name="connsiteX3" fmla="*/ 575146 w 1036534"/>
                  <a:gd name="connsiteY3" fmla="*/ 217007 h 1970524"/>
                  <a:gd name="connsiteX4" fmla="*/ 527807 w 1036534"/>
                  <a:gd name="connsiteY4" fmla="*/ 254380 h 1970524"/>
                  <a:gd name="connsiteX5" fmla="*/ 495416 w 1036534"/>
                  <a:gd name="connsiteY5" fmla="*/ 344076 h 1970524"/>
                  <a:gd name="connsiteX6" fmla="*/ 490433 w 1036534"/>
                  <a:gd name="connsiteY6" fmla="*/ 436263 h 1970524"/>
                  <a:gd name="connsiteX7" fmla="*/ 515349 w 1036534"/>
                  <a:gd name="connsiteY7" fmla="*/ 610672 h 1970524"/>
                  <a:gd name="connsiteX8" fmla="*/ 585112 w 1036534"/>
                  <a:gd name="connsiteY8" fmla="*/ 807505 h 1970524"/>
                  <a:gd name="connsiteX9" fmla="*/ 694741 w 1036534"/>
                  <a:gd name="connsiteY9" fmla="*/ 1036728 h 1970524"/>
                  <a:gd name="connsiteX10" fmla="*/ 744572 w 1036534"/>
                  <a:gd name="connsiteY10" fmla="*/ 1221103 h 1970524"/>
                  <a:gd name="connsiteX11" fmla="*/ 754538 w 1036534"/>
                  <a:gd name="connsiteY11" fmla="*/ 1492682 h 1970524"/>
                  <a:gd name="connsiteX12" fmla="*/ 702215 w 1036534"/>
                  <a:gd name="connsiteY12" fmla="*/ 1741837 h 1970524"/>
                  <a:gd name="connsiteX13" fmla="*/ 570163 w 1036534"/>
                  <a:gd name="connsiteY13" fmla="*/ 1913754 h 1970524"/>
                  <a:gd name="connsiteX14" fmla="*/ 425653 w 1036534"/>
                  <a:gd name="connsiteY14" fmla="*/ 1966077 h 1970524"/>
                  <a:gd name="connsiteX15" fmla="*/ 298584 w 1036534"/>
                  <a:gd name="connsiteY15" fmla="*/ 1956111 h 1970524"/>
                  <a:gd name="connsiteX16" fmla="*/ 144107 w 1036534"/>
                  <a:gd name="connsiteY16" fmla="*/ 1863923 h 1970524"/>
                  <a:gd name="connsiteX17" fmla="*/ 49428 w 1036534"/>
                  <a:gd name="connsiteY17" fmla="*/ 1699481 h 1970524"/>
                  <a:gd name="connsiteX18" fmla="*/ 4580 w 1036534"/>
                  <a:gd name="connsiteY18" fmla="*/ 1525072 h 1970524"/>
                  <a:gd name="connsiteX19" fmla="*/ 4580 w 1036534"/>
                  <a:gd name="connsiteY19" fmla="*/ 1388037 h 1970524"/>
                  <a:gd name="connsiteX20" fmla="*/ 31988 w 1036534"/>
                  <a:gd name="connsiteY20" fmla="*/ 1226086 h 1970524"/>
                  <a:gd name="connsiteX21" fmla="*/ 64378 w 1036534"/>
                  <a:gd name="connsiteY21" fmla="*/ 1131407 h 1970524"/>
                  <a:gd name="connsiteX22" fmla="*/ 129158 w 1036534"/>
                  <a:gd name="connsiteY22" fmla="*/ 1056660 h 1970524"/>
                  <a:gd name="connsiteX23" fmla="*/ 191447 w 1036534"/>
                  <a:gd name="connsiteY23" fmla="*/ 1024270 h 1970524"/>
                  <a:gd name="connsiteX24" fmla="*/ 291109 w 1036534"/>
                  <a:gd name="connsiteY24" fmla="*/ 1016795 h 1970524"/>
                  <a:gd name="connsiteX25" fmla="*/ 413195 w 1036534"/>
                  <a:gd name="connsiteY25" fmla="*/ 1089050 h 1970524"/>
                  <a:gd name="connsiteX26" fmla="*/ 497908 w 1036534"/>
                  <a:gd name="connsiteY26" fmla="*/ 1253493 h 1970524"/>
                  <a:gd name="connsiteX27" fmla="*/ 507874 w 1036534"/>
                  <a:gd name="connsiteY27" fmla="*/ 1460292 h 1970524"/>
                  <a:gd name="connsiteX28" fmla="*/ 465518 w 1036534"/>
                  <a:gd name="connsiteY28" fmla="*/ 1592344 h 1970524"/>
                  <a:gd name="connsiteX29" fmla="*/ 388280 w 1036534"/>
                  <a:gd name="connsiteY29" fmla="*/ 1657124 h 1970524"/>
                  <a:gd name="connsiteX30" fmla="*/ 328482 w 1036534"/>
                  <a:gd name="connsiteY30" fmla="*/ 1664599 h 1970524"/>
                  <a:gd name="connsiteX31" fmla="*/ 273668 w 1036534"/>
                  <a:gd name="connsiteY31" fmla="*/ 1647158 h 1970524"/>
                  <a:gd name="connsiteX32" fmla="*/ 226329 w 1036534"/>
                  <a:gd name="connsiteY32" fmla="*/ 1557462 h 1970524"/>
                  <a:gd name="connsiteX0" fmla="*/ 1774664 w 1774664"/>
                  <a:gd name="connsiteY0" fmla="*/ 363708 h 1970524"/>
                  <a:gd name="connsiteX1" fmla="*/ 952571 w 1774664"/>
                  <a:gd name="connsiteY1" fmla="*/ 328586 h 1970524"/>
                  <a:gd name="connsiteX2" fmla="*/ 550351 w 1774664"/>
                  <a:gd name="connsiteY2" fmla="*/ 1263 h 1970524"/>
                  <a:gd name="connsiteX3" fmla="*/ 575146 w 1774664"/>
                  <a:gd name="connsiteY3" fmla="*/ 217007 h 1970524"/>
                  <a:gd name="connsiteX4" fmla="*/ 527807 w 1774664"/>
                  <a:gd name="connsiteY4" fmla="*/ 254380 h 1970524"/>
                  <a:gd name="connsiteX5" fmla="*/ 495416 w 1774664"/>
                  <a:gd name="connsiteY5" fmla="*/ 344076 h 1970524"/>
                  <a:gd name="connsiteX6" fmla="*/ 490433 w 1774664"/>
                  <a:gd name="connsiteY6" fmla="*/ 436263 h 1970524"/>
                  <a:gd name="connsiteX7" fmla="*/ 515349 w 1774664"/>
                  <a:gd name="connsiteY7" fmla="*/ 610672 h 1970524"/>
                  <a:gd name="connsiteX8" fmla="*/ 585112 w 1774664"/>
                  <a:gd name="connsiteY8" fmla="*/ 807505 h 1970524"/>
                  <a:gd name="connsiteX9" fmla="*/ 694741 w 1774664"/>
                  <a:gd name="connsiteY9" fmla="*/ 1036728 h 1970524"/>
                  <a:gd name="connsiteX10" fmla="*/ 744572 w 1774664"/>
                  <a:gd name="connsiteY10" fmla="*/ 1221103 h 1970524"/>
                  <a:gd name="connsiteX11" fmla="*/ 754538 w 1774664"/>
                  <a:gd name="connsiteY11" fmla="*/ 1492682 h 1970524"/>
                  <a:gd name="connsiteX12" fmla="*/ 702215 w 1774664"/>
                  <a:gd name="connsiteY12" fmla="*/ 1741837 h 1970524"/>
                  <a:gd name="connsiteX13" fmla="*/ 570163 w 1774664"/>
                  <a:gd name="connsiteY13" fmla="*/ 1913754 h 1970524"/>
                  <a:gd name="connsiteX14" fmla="*/ 425653 w 1774664"/>
                  <a:gd name="connsiteY14" fmla="*/ 1966077 h 1970524"/>
                  <a:gd name="connsiteX15" fmla="*/ 298584 w 1774664"/>
                  <a:gd name="connsiteY15" fmla="*/ 1956111 h 1970524"/>
                  <a:gd name="connsiteX16" fmla="*/ 144107 w 1774664"/>
                  <a:gd name="connsiteY16" fmla="*/ 1863923 h 1970524"/>
                  <a:gd name="connsiteX17" fmla="*/ 49428 w 1774664"/>
                  <a:gd name="connsiteY17" fmla="*/ 1699481 h 1970524"/>
                  <a:gd name="connsiteX18" fmla="*/ 4580 w 1774664"/>
                  <a:gd name="connsiteY18" fmla="*/ 1525072 h 1970524"/>
                  <a:gd name="connsiteX19" fmla="*/ 4580 w 1774664"/>
                  <a:gd name="connsiteY19" fmla="*/ 1388037 h 1970524"/>
                  <a:gd name="connsiteX20" fmla="*/ 31988 w 1774664"/>
                  <a:gd name="connsiteY20" fmla="*/ 1226086 h 1970524"/>
                  <a:gd name="connsiteX21" fmla="*/ 64378 w 1774664"/>
                  <a:gd name="connsiteY21" fmla="*/ 1131407 h 1970524"/>
                  <a:gd name="connsiteX22" fmla="*/ 129158 w 1774664"/>
                  <a:gd name="connsiteY22" fmla="*/ 1056660 h 1970524"/>
                  <a:gd name="connsiteX23" fmla="*/ 191447 w 1774664"/>
                  <a:gd name="connsiteY23" fmla="*/ 1024270 h 1970524"/>
                  <a:gd name="connsiteX24" fmla="*/ 291109 w 1774664"/>
                  <a:gd name="connsiteY24" fmla="*/ 1016795 h 1970524"/>
                  <a:gd name="connsiteX25" fmla="*/ 413195 w 1774664"/>
                  <a:gd name="connsiteY25" fmla="*/ 1089050 h 1970524"/>
                  <a:gd name="connsiteX26" fmla="*/ 497908 w 1774664"/>
                  <a:gd name="connsiteY26" fmla="*/ 1253493 h 1970524"/>
                  <a:gd name="connsiteX27" fmla="*/ 507874 w 1774664"/>
                  <a:gd name="connsiteY27" fmla="*/ 1460292 h 1970524"/>
                  <a:gd name="connsiteX28" fmla="*/ 465518 w 1774664"/>
                  <a:gd name="connsiteY28" fmla="*/ 1592344 h 1970524"/>
                  <a:gd name="connsiteX29" fmla="*/ 388280 w 1774664"/>
                  <a:gd name="connsiteY29" fmla="*/ 1657124 h 1970524"/>
                  <a:gd name="connsiteX30" fmla="*/ 328482 w 1774664"/>
                  <a:gd name="connsiteY30" fmla="*/ 1664599 h 1970524"/>
                  <a:gd name="connsiteX31" fmla="*/ 273668 w 1774664"/>
                  <a:gd name="connsiteY31" fmla="*/ 1647158 h 1970524"/>
                  <a:gd name="connsiteX32" fmla="*/ 226329 w 1774664"/>
                  <a:gd name="connsiteY32" fmla="*/ 1557462 h 1970524"/>
                  <a:gd name="connsiteX0" fmla="*/ 1774664 w 1774664"/>
                  <a:gd name="connsiteY0" fmla="*/ 523169 h 2129985"/>
                  <a:gd name="connsiteX1" fmla="*/ 1128840 w 1774664"/>
                  <a:gd name="connsiteY1" fmla="*/ 14322 h 2129985"/>
                  <a:gd name="connsiteX2" fmla="*/ 550351 w 1774664"/>
                  <a:gd name="connsiteY2" fmla="*/ 160724 h 2129985"/>
                  <a:gd name="connsiteX3" fmla="*/ 575146 w 1774664"/>
                  <a:gd name="connsiteY3" fmla="*/ 376468 h 2129985"/>
                  <a:gd name="connsiteX4" fmla="*/ 527807 w 1774664"/>
                  <a:gd name="connsiteY4" fmla="*/ 413841 h 2129985"/>
                  <a:gd name="connsiteX5" fmla="*/ 495416 w 1774664"/>
                  <a:gd name="connsiteY5" fmla="*/ 503537 h 2129985"/>
                  <a:gd name="connsiteX6" fmla="*/ 490433 w 1774664"/>
                  <a:gd name="connsiteY6" fmla="*/ 595724 h 2129985"/>
                  <a:gd name="connsiteX7" fmla="*/ 515349 w 1774664"/>
                  <a:gd name="connsiteY7" fmla="*/ 770133 h 2129985"/>
                  <a:gd name="connsiteX8" fmla="*/ 585112 w 1774664"/>
                  <a:gd name="connsiteY8" fmla="*/ 966966 h 2129985"/>
                  <a:gd name="connsiteX9" fmla="*/ 694741 w 1774664"/>
                  <a:gd name="connsiteY9" fmla="*/ 1196189 h 2129985"/>
                  <a:gd name="connsiteX10" fmla="*/ 744572 w 1774664"/>
                  <a:gd name="connsiteY10" fmla="*/ 1380564 h 2129985"/>
                  <a:gd name="connsiteX11" fmla="*/ 754538 w 1774664"/>
                  <a:gd name="connsiteY11" fmla="*/ 1652143 h 2129985"/>
                  <a:gd name="connsiteX12" fmla="*/ 702215 w 1774664"/>
                  <a:gd name="connsiteY12" fmla="*/ 1901298 h 2129985"/>
                  <a:gd name="connsiteX13" fmla="*/ 570163 w 1774664"/>
                  <a:gd name="connsiteY13" fmla="*/ 2073215 h 2129985"/>
                  <a:gd name="connsiteX14" fmla="*/ 425653 w 1774664"/>
                  <a:gd name="connsiteY14" fmla="*/ 2125538 h 2129985"/>
                  <a:gd name="connsiteX15" fmla="*/ 298584 w 1774664"/>
                  <a:gd name="connsiteY15" fmla="*/ 2115572 h 2129985"/>
                  <a:gd name="connsiteX16" fmla="*/ 144107 w 1774664"/>
                  <a:gd name="connsiteY16" fmla="*/ 2023384 h 2129985"/>
                  <a:gd name="connsiteX17" fmla="*/ 49428 w 1774664"/>
                  <a:gd name="connsiteY17" fmla="*/ 1858942 h 2129985"/>
                  <a:gd name="connsiteX18" fmla="*/ 4580 w 1774664"/>
                  <a:gd name="connsiteY18" fmla="*/ 1684533 h 2129985"/>
                  <a:gd name="connsiteX19" fmla="*/ 4580 w 1774664"/>
                  <a:gd name="connsiteY19" fmla="*/ 1547498 h 2129985"/>
                  <a:gd name="connsiteX20" fmla="*/ 31988 w 1774664"/>
                  <a:gd name="connsiteY20" fmla="*/ 1385547 h 2129985"/>
                  <a:gd name="connsiteX21" fmla="*/ 64378 w 1774664"/>
                  <a:gd name="connsiteY21" fmla="*/ 1290868 h 2129985"/>
                  <a:gd name="connsiteX22" fmla="*/ 129158 w 1774664"/>
                  <a:gd name="connsiteY22" fmla="*/ 1216121 h 2129985"/>
                  <a:gd name="connsiteX23" fmla="*/ 191447 w 1774664"/>
                  <a:gd name="connsiteY23" fmla="*/ 1183731 h 2129985"/>
                  <a:gd name="connsiteX24" fmla="*/ 291109 w 1774664"/>
                  <a:gd name="connsiteY24" fmla="*/ 1176256 h 2129985"/>
                  <a:gd name="connsiteX25" fmla="*/ 413195 w 1774664"/>
                  <a:gd name="connsiteY25" fmla="*/ 1248511 h 2129985"/>
                  <a:gd name="connsiteX26" fmla="*/ 497908 w 1774664"/>
                  <a:gd name="connsiteY26" fmla="*/ 1412954 h 2129985"/>
                  <a:gd name="connsiteX27" fmla="*/ 507874 w 1774664"/>
                  <a:gd name="connsiteY27" fmla="*/ 1619753 h 2129985"/>
                  <a:gd name="connsiteX28" fmla="*/ 465518 w 1774664"/>
                  <a:gd name="connsiteY28" fmla="*/ 1751805 h 2129985"/>
                  <a:gd name="connsiteX29" fmla="*/ 388280 w 1774664"/>
                  <a:gd name="connsiteY29" fmla="*/ 1816585 h 2129985"/>
                  <a:gd name="connsiteX30" fmla="*/ 328482 w 1774664"/>
                  <a:gd name="connsiteY30" fmla="*/ 1824060 h 2129985"/>
                  <a:gd name="connsiteX31" fmla="*/ 273668 w 1774664"/>
                  <a:gd name="connsiteY31" fmla="*/ 1806619 h 2129985"/>
                  <a:gd name="connsiteX32" fmla="*/ 226329 w 1774664"/>
                  <a:gd name="connsiteY32" fmla="*/ 1716923 h 2129985"/>
                  <a:gd name="connsiteX0" fmla="*/ 1774664 w 1774664"/>
                  <a:gd name="connsiteY0" fmla="*/ 522682 h 2129498"/>
                  <a:gd name="connsiteX1" fmla="*/ 1128840 w 1774664"/>
                  <a:gd name="connsiteY1" fmla="*/ 13835 h 2129498"/>
                  <a:gd name="connsiteX2" fmla="*/ 550351 w 1774664"/>
                  <a:gd name="connsiteY2" fmla="*/ 160237 h 2129498"/>
                  <a:gd name="connsiteX3" fmla="*/ 498028 w 1774664"/>
                  <a:gd name="connsiteY3" fmla="*/ 331914 h 2129498"/>
                  <a:gd name="connsiteX4" fmla="*/ 527807 w 1774664"/>
                  <a:gd name="connsiteY4" fmla="*/ 413354 h 2129498"/>
                  <a:gd name="connsiteX5" fmla="*/ 495416 w 1774664"/>
                  <a:gd name="connsiteY5" fmla="*/ 503050 h 2129498"/>
                  <a:gd name="connsiteX6" fmla="*/ 490433 w 1774664"/>
                  <a:gd name="connsiteY6" fmla="*/ 595237 h 2129498"/>
                  <a:gd name="connsiteX7" fmla="*/ 515349 w 1774664"/>
                  <a:gd name="connsiteY7" fmla="*/ 769646 h 2129498"/>
                  <a:gd name="connsiteX8" fmla="*/ 585112 w 1774664"/>
                  <a:gd name="connsiteY8" fmla="*/ 966479 h 2129498"/>
                  <a:gd name="connsiteX9" fmla="*/ 694741 w 1774664"/>
                  <a:gd name="connsiteY9" fmla="*/ 1195702 h 2129498"/>
                  <a:gd name="connsiteX10" fmla="*/ 744572 w 1774664"/>
                  <a:gd name="connsiteY10" fmla="*/ 1380077 h 2129498"/>
                  <a:gd name="connsiteX11" fmla="*/ 754538 w 1774664"/>
                  <a:gd name="connsiteY11" fmla="*/ 1651656 h 2129498"/>
                  <a:gd name="connsiteX12" fmla="*/ 702215 w 1774664"/>
                  <a:gd name="connsiteY12" fmla="*/ 1900811 h 2129498"/>
                  <a:gd name="connsiteX13" fmla="*/ 570163 w 1774664"/>
                  <a:gd name="connsiteY13" fmla="*/ 2072728 h 2129498"/>
                  <a:gd name="connsiteX14" fmla="*/ 425653 w 1774664"/>
                  <a:gd name="connsiteY14" fmla="*/ 2125051 h 2129498"/>
                  <a:gd name="connsiteX15" fmla="*/ 298584 w 1774664"/>
                  <a:gd name="connsiteY15" fmla="*/ 2115085 h 2129498"/>
                  <a:gd name="connsiteX16" fmla="*/ 144107 w 1774664"/>
                  <a:gd name="connsiteY16" fmla="*/ 2022897 h 2129498"/>
                  <a:gd name="connsiteX17" fmla="*/ 49428 w 1774664"/>
                  <a:gd name="connsiteY17" fmla="*/ 1858455 h 2129498"/>
                  <a:gd name="connsiteX18" fmla="*/ 4580 w 1774664"/>
                  <a:gd name="connsiteY18" fmla="*/ 1684046 h 2129498"/>
                  <a:gd name="connsiteX19" fmla="*/ 4580 w 1774664"/>
                  <a:gd name="connsiteY19" fmla="*/ 1547011 h 2129498"/>
                  <a:gd name="connsiteX20" fmla="*/ 31988 w 1774664"/>
                  <a:gd name="connsiteY20" fmla="*/ 1385060 h 2129498"/>
                  <a:gd name="connsiteX21" fmla="*/ 64378 w 1774664"/>
                  <a:gd name="connsiteY21" fmla="*/ 1290381 h 2129498"/>
                  <a:gd name="connsiteX22" fmla="*/ 129158 w 1774664"/>
                  <a:gd name="connsiteY22" fmla="*/ 1215634 h 2129498"/>
                  <a:gd name="connsiteX23" fmla="*/ 191447 w 1774664"/>
                  <a:gd name="connsiteY23" fmla="*/ 1183244 h 2129498"/>
                  <a:gd name="connsiteX24" fmla="*/ 291109 w 1774664"/>
                  <a:gd name="connsiteY24" fmla="*/ 1175769 h 2129498"/>
                  <a:gd name="connsiteX25" fmla="*/ 413195 w 1774664"/>
                  <a:gd name="connsiteY25" fmla="*/ 1248024 h 2129498"/>
                  <a:gd name="connsiteX26" fmla="*/ 497908 w 1774664"/>
                  <a:gd name="connsiteY26" fmla="*/ 1412467 h 2129498"/>
                  <a:gd name="connsiteX27" fmla="*/ 507874 w 1774664"/>
                  <a:gd name="connsiteY27" fmla="*/ 1619266 h 2129498"/>
                  <a:gd name="connsiteX28" fmla="*/ 465518 w 1774664"/>
                  <a:gd name="connsiteY28" fmla="*/ 1751318 h 2129498"/>
                  <a:gd name="connsiteX29" fmla="*/ 388280 w 1774664"/>
                  <a:gd name="connsiteY29" fmla="*/ 1816098 h 2129498"/>
                  <a:gd name="connsiteX30" fmla="*/ 328482 w 1774664"/>
                  <a:gd name="connsiteY30" fmla="*/ 1823573 h 2129498"/>
                  <a:gd name="connsiteX31" fmla="*/ 273668 w 1774664"/>
                  <a:gd name="connsiteY31" fmla="*/ 1806132 h 2129498"/>
                  <a:gd name="connsiteX32" fmla="*/ 226329 w 1774664"/>
                  <a:gd name="connsiteY32" fmla="*/ 1716436 h 2129498"/>
                  <a:gd name="connsiteX0" fmla="*/ 1895849 w 1895849"/>
                  <a:gd name="connsiteY0" fmla="*/ 19504 h 2540720"/>
                  <a:gd name="connsiteX1" fmla="*/ 1128840 w 1895849"/>
                  <a:gd name="connsiteY1" fmla="*/ 425057 h 2540720"/>
                  <a:gd name="connsiteX2" fmla="*/ 550351 w 1895849"/>
                  <a:gd name="connsiteY2" fmla="*/ 571459 h 2540720"/>
                  <a:gd name="connsiteX3" fmla="*/ 498028 w 1895849"/>
                  <a:gd name="connsiteY3" fmla="*/ 743136 h 2540720"/>
                  <a:gd name="connsiteX4" fmla="*/ 527807 w 1895849"/>
                  <a:gd name="connsiteY4" fmla="*/ 824576 h 2540720"/>
                  <a:gd name="connsiteX5" fmla="*/ 495416 w 1895849"/>
                  <a:gd name="connsiteY5" fmla="*/ 914272 h 2540720"/>
                  <a:gd name="connsiteX6" fmla="*/ 490433 w 1895849"/>
                  <a:gd name="connsiteY6" fmla="*/ 1006459 h 2540720"/>
                  <a:gd name="connsiteX7" fmla="*/ 515349 w 1895849"/>
                  <a:gd name="connsiteY7" fmla="*/ 1180868 h 2540720"/>
                  <a:gd name="connsiteX8" fmla="*/ 585112 w 1895849"/>
                  <a:gd name="connsiteY8" fmla="*/ 1377701 h 2540720"/>
                  <a:gd name="connsiteX9" fmla="*/ 694741 w 1895849"/>
                  <a:gd name="connsiteY9" fmla="*/ 1606924 h 2540720"/>
                  <a:gd name="connsiteX10" fmla="*/ 744572 w 1895849"/>
                  <a:gd name="connsiteY10" fmla="*/ 1791299 h 2540720"/>
                  <a:gd name="connsiteX11" fmla="*/ 754538 w 1895849"/>
                  <a:gd name="connsiteY11" fmla="*/ 2062878 h 2540720"/>
                  <a:gd name="connsiteX12" fmla="*/ 702215 w 1895849"/>
                  <a:gd name="connsiteY12" fmla="*/ 2312033 h 2540720"/>
                  <a:gd name="connsiteX13" fmla="*/ 570163 w 1895849"/>
                  <a:gd name="connsiteY13" fmla="*/ 2483950 h 2540720"/>
                  <a:gd name="connsiteX14" fmla="*/ 425653 w 1895849"/>
                  <a:gd name="connsiteY14" fmla="*/ 2536273 h 2540720"/>
                  <a:gd name="connsiteX15" fmla="*/ 298584 w 1895849"/>
                  <a:gd name="connsiteY15" fmla="*/ 2526307 h 2540720"/>
                  <a:gd name="connsiteX16" fmla="*/ 144107 w 1895849"/>
                  <a:gd name="connsiteY16" fmla="*/ 2434119 h 2540720"/>
                  <a:gd name="connsiteX17" fmla="*/ 49428 w 1895849"/>
                  <a:gd name="connsiteY17" fmla="*/ 2269677 h 2540720"/>
                  <a:gd name="connsiteX18" fmla="*/ 4580 w 1895849"/>
                  <a:gd name="connsiteY18" fmla="*/ 2095268 h 2540720"/>
                  <a:gd name="connsiteX19" fmla="*/ 4580 w 1895849"/>
                  <a:gd name="connsiteY19" fmla="*/ 1958233 h 2540720"/>
                  <a:gd name="connsiteX20" fmla="*/ 31988 w 1895849"/>
                  <a:gd name="connsiteY20" fmla="*/ 1796282 h 2540720"/>
                  <a:gd name="connsiteX21" fmla="*/ 64378 w 1895849"/>
                  <a:gd name="connsiteY21" fmla="*/ 1701603 h 2540720"/>
                  <a:gd name="connsiteX22" fmla="*/ 129158 w 1895849"/>
                  <a:gd name="connsiteY22" fmla="*/ 1626856 h 2540720"/>
                  <a:gd name="connsiteX23" fmla="*/ 191447 w 1895849"/>
                  <a:gd name="connsiteY23" fmla="*/ 1594466 h 2540720"/>
                  <a:gd name="connsiteX24" fmla="*/ 291109 w 1895849"/>
                  <a:gd name="connsiteY24" fmla="*/ 1586991 h 2540720"/>
                  <a:gd name="connsiteX25" fmla="*/ 413195 w 1895849"/>
                  <a:gd name="connsiteY25" fmla="*/ 1659246 h 2540720"/>
                  <a:gd name="connsiteX26" fmla="*/ 497908 w 1895849"/>
                  <a:gd name="connsiteY26" fmla="*/ 1823689 h 2540720"/>
                  <a:gd name="connsiteX27" fmla="*/ 507874 w 1895849"/>
                  <a:gd name="connsiteY27" fmla="*/ 2030488 h 2540720"/>
                  <a:gd name="connsiteX28" fmla="*/ 465518 w 1895849"/>
                  <a:gd name="connsiteY28" fmla="*/ 2162540 h 2540720"/>
                  <a:gd name="connsiteX29" fmla="*/ 388280 w 1895849"/>
                  <a:gd name="connsiteY29" fmla="*/ 2227320 h 2540720"/>
                  <a:gd name="connsiteX30" fmla="*/ 328482 w 1895849"/>
                  <a:gd name="connsiteY30" fmla="*/ 2234795 h 2540720"/>
                  <a:gd name="connsiteX31" fmla="*/ 273668 w 1895849"/>
                  <a:gd name="connsiteY31" fmla="*/ 2217354 h 2540720"/>
                  <a:gd name="connsiteX32" fmla="*/ 226329 w 1895849"/>
                  <a:gd name="connsiteY32" fmla="*/ 2127658 h 2540720"/>
                  <a:gd name="connsiteX0" fmla="*/ 1664495 w 1664495"/>
                  <a:gd name="connsiteY0" fmla="*/ 10369 h 3071412"/>
                  <a:gd name="connsiteX1" fmla="*/ 1128840 w 1664495"/>
                  <a:gd name="connsiteY1" fmla="*/ 955749 h 3071412"/>
                  <a:gd name="connsiteX2" fmla="*/ 550351 w 1664495"/>
                  <a:gd name="connsiteY2" fmla="*/ 1102151 h 3071412"/>
                  <a:gd name="connsiteX3" fmla="*/ 498028 w 1664495"/>
                  <a:gd name="connsiteY3" fmla="*/ 1273828 h 3071412"/>
                  <a:gd name="connsiteX4" fmla="*/ 527807 w 1664495"/>
                  <a:gd name="connsiteY4" fmla="*/ 1355268 h 3071412"/>
                  <a:gd name="connsiteX5" fmla="*/ 495416 w 1664495"/>
                  <a:gd name="connsiteY5" fmla="*/ 1444964 h 3071412"/>
                  <a:gd name="connsiteX6" fmla="*/ 490433 w 1664495"/>
                  <a:gd name="connsiteY6" fmla="*/ 1537151 h 3071412"/>
                  <a:gd name="connsiteX7" fmla="*/ 515349 w 1664495"/>
                  <a:gd name="connsiteY7" fmla="*/ 1711560 h 3071412"/>
                  <a:gd name="connsiteX8" fmla="*/ 585112 w 1664495"/>
                  <a:gd name="connsiteY8" fmla="*/ 1908393 h 3071412"/>
                  <a:gd name="connsiteX9" fmla="*/ 694741 w 1664495"/>
                  <a:gd name="connsiteY9" fmla="*/ 2137616 h 3071412"/>
                  <a:gd name="connsiteX10" fmla="*/ 744572 w 1664495"/>
                  <a:gd name="connsiteY10" fmla="*/ 2321991 h 3071412"/>
                  <a:gd name="connsiteX11" fmla="*/ 754538 w 1664495"/>
                  <a:gd name="connsiteY11" fmla="*/ 2593570 h 3071412"/>
                  <a:gd name="connsiteX12" fmla="*/ 702215 w 1664495"/>
                  <a:gd name="connsiteY12" fmla="*/ 2842725 h 3071412"/>
                  <a:gd name="connsiteX13" fmla="*/ 570163 w 1664495"/>
                  <a:gd name="connsiteY13" fmla="*/ 3014642 h 3071412"/>
                  <a:gd name="connsiteX14" fmla="*/ 425653 w 1664495"/>
                  <a:gd name="connsiteY14" fmla="*/ 3066965 h 3071412"/>
                  <a:gd name="connsiteX15" fmla="*/ 298584 w 1664495"/>
                  <a:gd name="connsiteY15" fmla="*/ 3056999 h 3071412"/>
                  <a:gd name="connsiteX16" fmla="*/ 144107 w 1664495"/>
                  <a:gd name="connsiteY16" fmla="*/ 2964811 h 3071412"/>
                  <a:gd name="connsiteX17" fmla="*/ 49428 w 1664495"/>
                  <a:gd name="connsiteY17" fmla="*/ 2800369 h 3071412"/>
                  <a:gd name="connsiteX18" fmla="*/ 4580 w 1664495"/>
                  <a:gd name="connsiteY18" fmla="*/ 2625960 h 3071412"/>
                  <a:gd name="connsiteX19" fmla="*/ 4580 w 1664495"/>
                  <a:gd name="connsiteY19" fmla="*/ 2488925 h 3071412"/>
                  <a:gd name="connsiteX20" fmla="*/ 31988 w 1664495"/>
                  <a:gd name="connsiteY20" fmla="*/ 2326974 h 3071412"/>
                  <a:gd name="connsiteX21" fmla="*/ 64378 w 1664495"/>
                  <a:gd name="connsiteY21" fmla="*/ 2232295 h 3071412"/>
                  <a:gd name="connsiteX22" fmla="*/ 129158 w 1664495"/>
                  <a:gd name="connsiteY22" fmla="*/ 2157548 h 3071412"/>
                  <a:gd name="connsiteX23" fmla="*/ 191447 w 1664495"/>
                  <a:gd name="connsiteY23" fmla="*/ 2125158 h 3071412"/>
                  <a:gd name="connsiteX24" fmla="*/ 291109 w 1664495"/>
                  <a:gd name="connsiteY24" fmla="*/ 2117683 h 3071412"/>
                  <a:gd name="connsiteX25" fmla="*/ 413195 w 1664495"/>
                  <a:gd name="connsiteY25" fmla="*/ 2189938 h 3071412"/>
                  <a:gd name="connsiteX26" fmla="*/ 497908 w 1664495"/>
                  <a:gd name="connsiteY26" fmla="*/ 2354381 h 3071412"/>
                  <a:gd name="connsiteX27" fmla="*/ 507874 w 1664495"/>
                  <a:gd name="connsiteY27" fmla="*/ 2561180 h 3071412"/>
                  <a:gd name="connsiteX28" fmla="*/ 465518 w 1664495"/>
                  <a:gd name="connsiteY28" fmla="*/ 2693232 h 3071412"/>
                  <a:gd name="connsiteX29" fmla="*/ 388280 w 1664495"/>
                  <a:gd name="connsiteY29" fmla="*/ 2758012 h 3071412"/>
                  <a:gd name="connsiteX30" fmla="*/ 328482 w 1664495"/>
                  <a:gd name="connsiteY30" fmla="*/ 2765487 h 3071412"/>
                  <a:gd name="connsiteX31" fmla="*/ 273668 w 1664495"/>
                  <a:gd name="connsiteY31" fmla="*/ 2748046 h 3071412"/>
                  <a:gd name="connsiteX32" fmla="*/ 226329 w 1664495"/>
                  <a:gd name="connsiteY32" fmla="*/ 2658350 h 3071412"/>
                  <a:gd name="connsiteX0" fmla="*/ 1664495 w 1664495"/>
                  <a:gd name="connsiteY0" fmla="*/ 14057 h 3075100"/>
                  <a:gd name="connsiteX1" fmla="*/ 886469 w 1664495"/>
                  <a:gd name="connsiteY1" fmla="*/ 706049 h 3075100"/>
                  <a:gd name="connsiteX2" fmla="*/ 550351 w 1664495"/>
                  <a:gd name="connsiteY2" fmla="*/ 1105839 h 3075100"/>
                  <a:gd name="connsiteX3" fmla="*/ 498028 w 1664495"/>
                  <a:gd name="connsiteY3" fmla="*/ 1277516 h 3075100"/>
                  <a:gd name="connsiteX4" fmla="*/ 527807 w 1664495"/>
                  <a:gd name="connsiteY4" fmla="*/ 1358956 h 3075100"/>
                  <a:gd name="connsiteX5" fmla="*/ 495416 w 1664495"/>
                  <a:gd name="connsiteY5" fmla="*/ 1448652 h 3075100"/>
                  <a:gd name="connsiteX6" fmla="*/ 490433 w 1664495"/>
                  <a:gd name="connsiteY6" fmla="*/ 1540839 h 3075100"/>
                  <a:gd name="connsiteX7" fmla="*/ 515349 w 1664495"/>
                  <a:gd name="connsiteY7" fmla="*/ 1715248 h 3075100"/>
                  <a:gd name="connsiteX8" fmla="*/ 585112 w 1664495"/>
                  <a:gd name="connsiteY8" fmla="*/ 1912081 h 3075100"/>
                  <a:gd name="connsiteX9" fmla="*/ 694741 w 1664495"/>
                  <a:gd name="connsiteY9" fmla="*/ 2141304 h 3075100"/>
                  <a:gd name="connsiteX10" fmla="*/ 744572 w 1664495"/>
                  <a:gd name="connsiteY10" fmla="*/ 2325679 h 3075100"/>
                  <a:gd name="connsiteX11" fmla="*/ 754538 w 1664495"/>
                  <a:gd name="connsiteY11" fmla="*/ 2597258 h 3075100"/>
                  <a:gd name="connsiteX12" fmla="*/ 702215 w 1664495"/>
                  <a:gd name="connsiteY12" fmla="*/ 2846413 h 3075100"/>
                  <a:gd name="connsiteX13" fmla="*/ 570163 w 1664495"/>
                  <a:gd name="connsiteY13" fmla="*/ 3018330 h 3075100"/>
                  <a:gd name="connsiteX14" fmla="*/ 425653 w 1664495"/>
                  <a:gd name="connsiteY14" fmla="*/ 3070653 h 3075100"/>
                  <a:gd name="connsiteX15" fmla="*/ 298584 w 1664495"/>
                  <a:gd name="connsiteY15" fmla="*/ 3060687 h 3075100"/>
                  <a:gd name="connsiteX16" fmla="*/ 144107 w 1664495"/>
                  <a:gd name="connsiteY16" fmla="*/ 2968499 h 3075100"/>
                  <a:gd name="connsiteX17" fmla="*/ 49428 w 1664495"/>
                  <a:gd name="connsiteY17" fmla="*/ 2804057 h 3075100"/>
                  <a:gd name="connsiteX18" fmla="*/ 4580 w 1664495"/>
                  <a:gd name="connsiteY18" fmla="*/ 2629648 h 3075100"/>
                  <a:gd name="connsiteX19" fmla="*/ 4580 w 1664495"/>
                  <a:gd name="connsiteY19" fmla="*/ 2492613 h 3075100"/>
                  <a:gd name="connsiteX20" fmla="*/ 31988 w 1664495"/>
                  <a:gd name="connsiteY20" fmla="*/ 2330662 h 3075100"/>
                  <a:gd name="connsiteX21" fmla="*/ 64378 w 1664495"/>
                  <a:gd name="connsiteY21" fmla="*/ 2235983 h 3075100"/>
                  <a:gd name="connsiteX22" fmla="*/ 129158 w 1664495"/>
                  <a:gd name="connsiteY22" fmla="*/ 2161236 h 3075100"/>
                  <a:gd name="connsiteX23" fmla="*/ 191447 w 1664495"/>
                  <a:gd name="connsiteY23" fmla="*/ 2128846 h 3075100"/>
                  <a:gd name="connsiteX24" fmla="*/ 291109 w 1664495"/>
                  <a:gd name="connsiteY24" fmla="*/ 2121371 h 3075100"/>
                  <a:gd name="connsiteX25" fmla="*/ 413195 w 1664495"/>
                  <a:gd name="connsiteY25" fmla="*/ 2193626 h 3075100"/>
                  <a:gd name="connsiteX26" fmla="*/ 497908 w 1664495"/>
                  <a:gd name="connsiteY26" fmla="*/ 2358069 h 3075100"/>
                  <a:gd name="connsiteX27" fmla="*/ 507874 w 1664495"/>
                  <a:gd name="connsiteY27" fmla="*/ 2564868 h 3075100"/>
                  <a:gd name="connsiteX28" fmla="*/ 465518 w 1664495"/>
                  <a:gd name="connsiteY28" fmla="*/ 2696920 h 3075100"/>
                  <a:gd name="connsiteX29" fmla="*/ 388280 w 1664495"/>
                  <a:gd name="connsiteY29" fmla="*/ 2761700 h 3075100"/>
                  <a:gd name="connsiteX30" fmla="*/ 328482 w 1664495"/>
                  <a:gd name="connsiteY30" fmla="*/ 2769175 h 3075100"/>
                  <a:gd name="connsiteX31" fmla="*/ 273668 w 1664495"/>
                  <a:gd name="connsiteY31" fmla="*/ 2751734 h 3075100"/>
                  <a:gd name="connsiteX32" fmla="*/ 226329 w 1664495"/>
                  <a:gd name="connsiteY32" fmla="*/ 2662038 h 3075100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8028 w 1620428"/>
                  <a:gd name="connsiteY3" fmla="*/ 1266684 h 3064268"/>
                  <a:gd name="connsiteX4" fmla="*/ 527807 w 1620428"/>
                  <a:gd name="connsiteY4" fmla="*/ 1348124 h 3064268"/>
                  <a:gd name="connsiteX5" fmla="*/ 495416 w 1620428"/>
                  <a:gd name="connsiteY5" fmla="*/ 1437820 h 3064268"/>
                  <a:gd name="connsiteX6" fmla="*/ 490433 w 1620428"/>
                  <a:gd name="connsiteY6" fmla="*/ 1530007 h 3064268"/>
                  <a:gd name="connsiteX7" fmla="*/ 515349 w 1620428"/>
                  <a:gd name="connsiteY7" fmla="*/ 1704416 h 3064268"/>
                  <a:gd name="connsiteX8" fmla="*/ 585112 w 1620428"/>
                  <a:gd name="connsiteY8" fmla="*/ 1901249 h 3064268"/>
                  <a:gd name="connsiteX9" fmla="*/ 694741 w 1620428"/>
                  <a:gd name="connsiteY9" fmla="*/ 2130472 h 3064268"/>
                  <a:gd name="connsiteX10" fmla="*/ 744572 w 1620428"/>
                  <a:gd name="connsiteY10" fmla="*/ 2314847 h 3064268"/>
                  <a:gd name="connsiteX11" fmla="*/ 754538 w 1620428"/>
                  <a:gd name="connsiteY11" fmla="*/ 2586426 h 3064268"/>
                  <a:gd name="connsiteX12" fmla="*/ 702215 w 1620428"/>
                  <a:gd name="connsiteY12" fmla="*/ 2835581 h 3064268"/>
                  <a:gd name="connsiteX13" fmla="*/ 570163 w 1620428"/>
                  <a:gd name="connsiteY13" fmla="*/ 3007498 h 3064268"/>
                  <a:gd name="connsiteX14" fmla="*/ 425653 w 1620428"/>
                  <a:gd name="connsiteY14" fmla="*/ 3059821 h 3064268"/>
                  <a:gd name="connsiteX15" fmla="*/ 298584 w 1620428"/>
                  <a:gd name="connsiteY15" fmla="*/ 3049855 h 3064268"/>
                  <a:gd name="connsiteX16" fmla="*/ 144107 w 1620428"/>
                  <a:gd name="connsiteY16" fmla="*/ 2957667 h 3064268"/>
                  <a:gd name="connsiteX17" fmla="*/ 49428 w 1620428"/>
                  <a:gd name="connsiteY17" fmla="*/ 2793225 h 3064268"/>
                  <a:gd name="connsiteX18" fmla="*/ 4580 w 1620428"/>
                  <a:gd name="connsiteY18" fmla="*/ 2618816 h 3064268"/>
                  <a:gd name="connsiteX19" fmla="*/ 4580 w 1620428"/>
                  <a:gd name="connsiteY19" fmla="*/ 2481781 h 3064268"/>
                  <a:gd name="connsiteX20" fmla="*/ 31988 w 1620428"/>
                  <a:gd name="connsiteY20" fmla="*/ 2319830 h 3064268"/>
                  <a:gd name="connsiteX21" fmla="*/ 64378 w 1620428"/>
                  <a:gd name="connsiteY21" fmla="*/ 2225151 h 3064268"/>
                  <a:gd name="connsiteX22" fmla="*/ 129158 w 1620428"/>
                  <a:gd name="connsiteY22" fmla="*/ 2150404 h 3064268"/>
                  <a:gd name="connsiteX23" fmla="*/ 191447 w 1620428"/>
                  <a:gd name="connsiteY23" fmla="*/ 2118014 h 3064268"/>
                  <a:gd name="connsiteX24" fmla="*/ 291109 w 1620428"/>
                  <a:gd name="connsiteY24" fmla="*/ 2110539 h 3064268"/>
                  <a:gd name="connsiteX25" fmla="*/ 413195 w 1620428"/>
                  <a:gd name="connsiteY25" fmla="*/ 2182794 h 3064268"/>
                  <a:gd name="connsiteX26" fmla="*/ 497908 w 1620428"/>
                  <a:gd name="connsiteY26" fmla="*/ 2347237 h 3064268"/>
                  <a:gd name="connsiteX27" fmla="*/ 507874 w 1620428"/>
                  <a:gd name="connsiteY27" fmla="*/ 2554036 h 3064268"/>
                  <a:gd name="connsiteX28" fmla="*/ 465518 w 1620428"/>
                  <a:gd name="connsiteY28" fmla="*/ 2686088 h 3064268"/>
                  <a:gd name="connsiteX29" fmla="*/ 388280 w 1620428"/>
                  <a:gd name="connsiteY29" fmla="*/ 2750868 h 3064268"/>
                  <a:gd name="connsiteX30" fmla="*/ 328482 w 1620428"/>
                  <a:gd name="connsiteY30" fmla="*/ 2758343 h 3064268"/>
                  <a:gd name="connsiteX31" fmla="*/ 273668 w 1620428"/>
                  <a:gd name="connsiteY31" fmla="*/ 2740902 h 3064268"/>
                  <a:gd name="connsiteX32" fmla="*/ 226329 w 1620428"/>
                  <a:gd name="connsiteY32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5416 w 1620428"/>
                  <a:gd name="connsiteY4" fmla="*/ 1437820 h 3064268"/>
                  <a:gd name="connsiteX5" fmla="*/ 490433 w 1620428"/>
                  <a:gd name="connsiteY5" fmla="*/ 1530007 h 3064268"/>
                  <a:gd name="connsiteX6" fmla="*/ 515349 w 1620428"/>
                  <a:gd name="connsiteY6" fmla="*/ 1704416 h 3064268"/>
                  <a:gd name="connsiteX7" fmla="*/ 585112 w 1620428"/>
                  <a:gd name="connsiteY7" fmla="*/ 1901249 h 3064268"/>
                  <a:gd name="connsiteX8" fmla="*/ 694741 w 1620428"/>
                  <a:gd name="connsiteY8" fmla="*/ 2130472 h 3064268"/>
                  <a:gd name="connsiteX9" fmla="*/ 744572 w 1620428"/>
                  <a:gd name="connsiteY9" fmla="*/ 2314847 h 3064268"/>
                  <a:gd name="connsiteX10" fmla="*/ 754538 w 1620428"/>
                  <a:gd name="connsiteY10" fmla="*/ 2586426 h 3064268"/>
                  <a:gd name="connsiteX11" fmla="*/ 702215 w 1620428"/>
                  <a:gd name="connsiteY11" fmla="*/ 2835581 h 3064268"/>
                  <a:gd name="connsiteX12" fmla="*/ 570163 w 1620428"/>
                  <a:gd name="connsiteY12" fmla="*/ 3007498 h 3064268"/>
                  <a:gd name="connsiteX13" fmla="*/ 425653 w 1620428"/>
                  <a:gd name="connsiteY13" fmla="*/ 3059821 h 3064268"/>
                  <a:gd name="connsiteX14" fmla="*/ 298584 w 1620428"/>
                  <a:gd name="connsiteY14" fmla="*/ 3049855 h 3064268"/>
                  <a:gd name="connsiteX15" fmla="*/ 144107 w 1620428"/>
                  <a:gd name="connsiteY15" fmla="*/ 2957667 h 3064268"/>
                  <a:gd name="connsiteX16" fmla="*/ 49428 w 1620428"/>
                  <a:gd name="connsiteY16" fmla="*/ 2793225 h 3064268"/>
                  <a:gd name="connsiteX17" fmla="*/ 4580 w 1620428"/>
                  <a:gd name="connsiteY17" fmla="*/ 2618816 h 3064268"/>
                  <a:gd name="connsiteX18" fmla="*/ 4580 w 1620428"/>
                  <a:gd name="connsiteY18" fmla="*/ 2481781 h 3064268"/>
                  <a:gd name="connsiteX19" fmla="*/ 31988 w 1620428"/>
                  <a:gd name="connsiteY19" fmla="*/ 2319830 h 3064268"/>
                  <a:gd name="connsiteX20" fmla="*/ 64378 w 1620428"/>
                  <a:gd name="connsiteY20" fmla="*/ 2225151 h 3064268"/>
                  <a:gd name="connsiteX21" fmla="*/ 129158 w 1620428"/>
                  <a:gd name="connsiteY21" fmla="*/ 2150404 h 3064268"/>
                  <a:gd name="connsiteX22" fmla="*/ 191447 w 1620428"/>
                  <a:gd name="connsiteY22" fmla="*/ 2118014 h 3064268"/>
                  <a:gd name="connsiteX23" fmla="*/ 291109 w 1620428"/>
                  <a:gd name="connsiteY23" fmla="*/ 2110539 h 3064268"/>
                  <a:gd name="connsiteX24" fmla="*/ 413195 w 1620428"/>
                  <a:gd name="connsiteY24" fmla="*/ 2182794 h 3064268"/>
                  <a:gd name="connsiteX25" fmla="*/ 497908 w 1620428"/>
                  <a:gd name="connsiteY25" fmla="*/ 2347237 h 3064268"/>
                  <a:gd name="connsiteX26" fmla="*/ 507874 w 1620428"/>
                  <a:gd name="connsiteY26" fmla="*/ 2554036 h 3064268"/>
                  <a:gd name="connsiteX27" fmla="*/ 465518 w 1620428"/>
                  <a:gd name="connsiteY27" fmla="*/ 2686088 h 3064268"/>
                  <a:gd name="connsiteX28" fmla="*/ 388280 w 1620428"/>
                  <a:gd name="connsiteY28" fmla="*/ 2750868 h 3064268"/>
                  <a:gd name="connsiteX29" fmla="*/ 328482 w 1620428"/>
                  <a:gd name="connsiteY29" fmla="*/ 2758343 h 3064268"/>
                  <a:gd name="connsiteX30" fmla="*/ 273668 w 1620428"/>
                  <a:gd name="connsiteY30" fmla="*/ 2740902 h 3064268"/>
                  <a:gd name="connsiteX31" fmla="*/ 226329 w 1620428"/>
                  <a:gd name="connsiteY31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0433 w 1620428"/>
                  <a:gd name="connsiteY4" fmla="*/ 1530007 h 3064268"/>
                  <a:gd name="connsiteX5" fmla="*/ 515349 w 1620428"/>
                  <a:gd name="connsiteY5" fmla="*/ 1704416 h 3064268"/>
                  <a:gd name="connsiteX6" fmla="*/ 585112 w 1620428"/>
                  <a:gd name="connsiteY6" fmla="*/ 1901249 h 3064268"/>
                  <a:gd name="connsiteX7" fmla="*/ 694741 w 1620428"/>
                  <a:gd name="connsiteY7" fmla="*/ 2130472 h 3064268"/>
                  <a:gd name="connsiteX8" fmla="*/ 744572 w 1620428"/>
                  <a:gd name="connsiteY8" fmla="*/ 2314847 h 3064268"/>
                  <a:gd name="connsiteX9" fmla="*/ 754538 w 1620428"/>
                  <a:gd name="connsiteY9" fmla="*/ 2586426 h 3064268"/>
                  <a:gd name="connsiteX10" fmla="*/ 702215 w 1620428"/>
                  <a:gd name="connsiteY10" fmla="*/ 2835581 h 3064268"/>
                  <a:gd name="connsiteX11" fmla="*/ 570163 w 1620428"/>
                  <a:gd name="connsiteY11" fmla="*/ 3007498 h 3064268"/>
                  <a:gd name="connsiteX12" fmla="*/ 425653 w 1620428"/>
                  <a:gd name="connsiteY12" fmla="*/ 3059821 h 3064268"/>
                  <a:gd name="connsiteX13" fmla="*/ 298584 w 1620428"/>
                  <a:gd name="connsiteY13" fmla="*/ 3049855 h 3064268"/>
                  <a:gd name="connsiteX14" fmla="*/ 144107 w 1620428"/>
                  <a:gd name="connsiteY14" fmla="*/ 2957667 h 3064268"/>
                  <a:gd name="connsiteX15" fmla="*/ 49428 w 1620428"/>
                  <a:gd name="connsiteY15" fmla="*/ 2793225 h 3064268"/>
                  <a:gd name="connsiteX16" fmla="*/ 4580 w 1620428"/>
                  <a:gd name="connsiteY16" fmla="*/ 2618816 h 3064268"/>
                  <a:gd name="connsiteX17" fmla="*/ 4580 w 1620428"/>
                  <a:gd name="connsiteY17" fmla="*/ 2481781 h 3064268"/>
                  <a:gd name="connsiteX18" fmla="*/ 31988 w 1620428"/>
                  <a:gd name="connsiteY18" fmla="*/ 2319830 h 3064268"/>
                  <a:gd name="connsiteX19" fmla="*/ 64378 w 1620428"/>
                  <a:gd name="connsiteY19" fmla="*/ 2225151 h 3064268"/>
                  <a:gd name="connsiteX20" fmla="*/ 129158 w 1620428"/>
                  <a:gd name="connsiteY20" fmla="*/ 2150404 h 3064268"/>
                  <a:gd name="connsiteX21" fmla="*/ 191447 w 1620428"/>
                  <a:gd name="connsiteY21" fmla="*/ 2118014 h 3064268"/>
                  <a:gd name="connsiteX22" fmla="*/ 291109 w 1620428"/>
                  <a:gd name="connsiteY22" fmla="*/ 2110539 h 3064268"/>
                  <a:gd name="connsiteX23" fmla="*/ 413195 w 1620428"/>
                  <a:gd name="connsiteY23" fmla="*/ 2182794 h 3064268"/>
                  <a:gd name="connsiteX24" fmla="*/ 497908 w 1620428"/>
                  <a:gd name="connsiteY24" fmla="*/ 2347237 h 3064268"/>
                  <a:gd name="connsiteX25" fmla="*/ 507874 w 1620428"/>
                  <a:gd name="connsiteY25" fmla="*/ 2554036 h 3064268"/>
                  <a:gd name="connsiteX26" fmla="*/ 465518 w 1620428"/>
                  <a:gd name="connsiteY26" fmla="*/ 2686088 h 3064268"/>
                  <a:gd name="connsiteX27" fmla="*/ 388280 w 1620428"/>
                  <a:gd name="connsiteY27" fmla="*/ 2750868 h 3064268"/>
                  <a:gd name="connsiteX28" fmla="*/ 328482 w 1620428"/>
                  <a:gd name="connsiteY28" fmla="*/ 2758343 h 3064268"/>
                  <a:gd name="connsiteX29" fmla="*/ 273668 w 1620428"/>
                  <a:gd name="connsiteY29" fmla="*/ 2740902 h 3064268"/>
                  <a:gd name="connsiteX30" fmla="*/ 226329 w 1620428"/>
                  <a:gd name="connsiteY30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515349 w 1620428"/>
                  <a:gd name="connsiteY4" fmla="*/ 1704416 h 3064268"/>
                  <a:gd name="connsiteX5" fmla="*/ 585112 w 1620428"/>
                  <a:gd name="connsiteY5" fmla="*/ 1901249 h 3064268"/>
                  <a:gd name="connsiteX6" fmla="*/ 694741 w 1620428"/>
                  <a:gd name="connsiteY6" fmla="*/ 2130472 h 3064268"/>
                  <a:gd name="connsiteX7" fmla="*/ 744572 w 1620428"/>
                  <a:gd name="connsiteY7" fmla="*/ 2314847 h 3064268"/>
                  <a:gd name="connsiteX8" fmla="*/ 754538 w 1620428"/>
                  <a:gd name="connsiteY8" fmla="*/ 2586426 h 3064268"/>
                  <a:gd name="connsiteX9" fmla="*/ 702215 w 1620428"/>
                  <a:gd name="connsiteY9" fmla="*/ 2835581 h 3064268"/>
                  <a:gd name="connsiteX10" fmla="*/ 570163 w 1620428"/>
                  <a:gd name="connsiteY10" fmla="*/ 3007498 h 3064268"/>
                  <a:gd name="connsiteX11" fmla="*/ 425653 w 1620428"/>
                  <a:gd name="connsiteY11" fmla="*/ 3059821 h 3064268"/>
                  <a:gd name="connsiteX12" fmla="*/ 298584 w 1620428"/>
                  <a:gd name="connsiteY12" fmla="*/ 3049855 h 3064268"/>
                  <a:gd name="connsiteX13" fmla="*/ 144107 w 1620428"/>
                  <a:gd name="connsiteY13" fmla="*/ 2957667 h 3064268"/>
                  <a:gd name="connsiteX14" fmla="*/ 49428 w 1620428"/>
                  <a:gd name="connsiteY14" fmla="*/ 2793225 h 3064268"/>
                  <a:gd name="connsiteX15" fmla="*/ 4580 w 1620428"/>
                  <a:gd name="connsiteY15" fmla="*/ 2618816 h 3064268"/>
                  <a:gd name="connsiteX16" fmla="*/ 4580 w 1620428"/>
                  <a:gd name="connsiteY16" fmla="*/ 2481781 h 3064268"/>
                  <a:gd name="connsiteX17" fmla="*/ 31988 w 1620428"/>
                  <a:gd name="connsiteY17" fmla="*/ 2319830 h 3064268"/>
                  <a:gd name="connsiteX18" fmla="*/ 64378 w 1620428"/>
                  <a:gd name="connsiteY18" fmla="*/ 2225151 h 3064268"/>
                  <a:gd name="connsiteX19" fmla="*/ 129158 w 1620428"/>
                  <a:gd name="connsiteY19" fmla="*/ 2150404 h 3064268"/>
                  <a:gd name="connsiteX20" fmla="*/ 191447 w 1620428"/>
                  <a:gd name="connsiteY20" fmla="*/ 2118014 h 3064268"/>
                  <a:gd name="connsiteX21" fmla="*/ 291109 w 1620428"/>
                  <a:gd name="connsiteY21" fmla="*/ 2110539 h 3064268"/>
                  <a:gd name="connsiteX22" fmla="*/ 413195 w 1620428"/>
                  <a:gd name="connsiteY22" fmla="*/ 2182794 h 3064268"/>
                  <a:gd name="connsiteX23" fmla="*/ 497908 w 1620428"/>
                  <a:gd name="connsiteY23" fmla="*/ 2347237 h 3064268"/>
                  <a:gd name="connsiteX24" fmla="*/ 507874 w 1620428"/>
                  <a:gd name="connsiteY24" fmla="*/ 2554036 h 3064268"/>
                  <a:gd name="connsiteX25" fmla="*/ 465518 w 1620428"/>
                  <a:gd name="connsiteY25" fmla="*/ 2686088 h 3064268"/>
                  <a:gd name="connsiteX26" fmla="*/ 388280 w 1620428"/>
                  <a:gd name="connsiteY26" fmla="*/ 2750868 h 3064268"/>
                  <a:gd name="connsiteX27" fmla="*/ 328482 w 1620428"/>
                  <a:gd name="connsiteY27" fmla="*/ 2758343 h 3064268"/>
                  <a:gd name="connsiteX28" fmla="*/ 273668 w 1620428"/>
                  <a:gd name="connsiteY28" fmla="*/ 2740902 h 3064268"/>
                  <a:gd name="connsiteX29" fmla="*/ 226329 w 1620428"/>
                  <a:gd name="connsiteY29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15349 w 1620428"/>
                  <a:gd name="connsiteY3" fmla="*/ 170441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3315 w 1620428"/>
                  <a:gd name="connsiteY3" fmla="*/ 156119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620428" h="3064268">
                    <a:moveTo>
                      <a:pt x="1620428" y="14242"/>
                    </a:moveTo>
                    <a:cubicBezTo>
                      <a:pt x="1602936" y="-100948"/>
                      <a:pt x="1064815" y="515090"/>
                      <a:pt x="886469" y="695217"/>
                    </a:cubicBezTo>
                    <a:cubicBezTo>
                      <a:pt x="708123" y="875344"/>
                      <a:pt x="615877" y="950677"/>
                      <a:pt x="550351" y="1095007"/>
                    </a:cubicBezTo>
                    <a:cubicBezTo>
                      <a:pt x="484825" y="1239337"/>
                      <a:pt x="487522" y="1426822"/>
                      <a:pt x="493315" y="1561196"/>
                    </a:cubicBezTo>
                    <a:cubicBezTo>
                      <a:pt x="499108" y="1695570"/>
                      <a:pt x="551541" y="1806370"/>
                      <a:pt x="585112" y="1901249"/>
                    </a:cubicBezTo>
                    <a:cubicBezTo>
                      <a:pt x="618683" y="1996128"/>
                      <a:pt x="668164" y="2061539"/>
                      <a:pt x="694741" y="2130472"/>
                    </a:cubicBezTo>
                    <a:cubicBezTo>
                      <a:pt x="721318" y="2199405"/>
                      <a:pt x="734606" y="2238855"/>
                      <a:pt x="744572" y="2314847"/>
                    </a:cubicBezTo>
                    <a:cubicBezTo>
                      <a:pt x="754538" y="2390839"/>
                      <a:pt x="761598" y="2499637"/>
                      <a:pt x="754538" y="2586426"/>
                    </a:cubicBezTo>
                    <a:cubicBezTo>
                      <a:pt x="747478" y="2673215"/>
                      <a:pt x="732944" y="2765402"/>
                      <a:pt x="702215" y="2835581"/>
                    </a:cubicBezTo>
                    <a:cubicBezTo>
                      <a:pt x="671486" y="2905760"/>
                      <a:pt x="616257" y="2970125"/>
                      <a:pt x="570163" y="3007498"/>
                    </a:cubicBezTo>
                    <a:cubicBezTo>
                      <a:pt x="524069" y="3044871"/>
                      <a:pt x="470916" y="3052762"/>
                      <a:pt x="425653" y="3059821"/>
                    </a:cubicBezTo>
                    <a:cubicBezTo>
                      <a:pt x="380390" y="3066880"/>
                      <a:pt x="345508" y="3066881"/>
                      <a:pt x="298584" y="3049855"/>
                    </a:cubicBezTo>
                    <a:cubicBezTo>
                      <a:pt x="251660" y="3032829"/>
                      <a:pt x="185633" y="3000439"/>
                      <a:pt x="144107" y="2957667"/>
                    </a:cubicBezTo>
                    <a:cubicBezTo>
                      <a:pt x="102581" y="2914895"/>
                      <a:pt x="72682" y="2849700"/>
                      <a:pt x="49428" y="2793225"/>
                    </a:cubicBezTo>
                    <a:cubicBezTo>
                      <a:pt x="26174" y="2736750"/>
                      <a:pt x="12055" y="2670723"/>
                      <a:pt x="4580" y="2618816"/>
                    </a:cubicBezTo>
                    <a:cubicBezTo>
                      <a:pt x="-2895" y="2566909"/>
                      <a:pt x="12" y="2531612"/>
                      <a:pt x="4580" y="2481781"/>
                    </a:cubicBezTo>
                    <a:cubicBezTo>
                      <a:pt x="9148" y="2431950"/>
                      <a:pt x="22022" y="2362602"/>
                      <a:pt x="31988" y="2319830"/>
                    </a:cubicBezTo>
                    <a:cubicBezTo>
                      <a:pt x="41954" y="2277058"/>
                      <a:pt x="48183" y="2253389"/>
                      <a:pt x="64378" y="2225151"/>
                    </a:cubicBezTo>
                    <a:cubicBezTo>
                      <a:pt x="80573" y="2196913"/>
                      <a:pt x="107980" y="2168260"/>
                      <a:pt x="129158" y="2150404"/>
                    </a:cubicBezTo>
                    <a:cubicBezTo>
                      <a:pt x="150336" y="2132548"/>
                      <a:pt x="164455" y="2124658"/>
                      <a:pt x="191447" y="2118014"/>
                    </a:cubicBezTo>
                    <a:cubicBezTo>
                      <a:pt x="218439" y="2111370"/>
                      <a:pt x="254151" y="2099742"/>
                      <a:pt x="291109" y="2110539"/>
                    </a:cubicBezTo>
                    <a:cubicBezTo>
                      <a:pt x="328067" y="2121336"/>
                      <a:pt x="378728" y="2143344"/>
                      <a:pt x="413195" y="2182794"/>
                    </a:cubicBezTo>
                    <a:cubicBezTo>
                      <a:pt x="447662" y="2222244"/>
                      <a:pt x="482128" y="2285363"/>
                      <a:pt x="497908" y="2347237"/>
                    </a:cubicBezTo>
                    <a:cubicBezTo>
                      <a:pt x="513688" y="2409111"/>
                      <a:pt x="513272" y="2497561"/>
                      <a:pt x="507874" y="2554036"/>
                    </a:cubicBezTo>
                    <a:cubicBezTo>
                      <a:pt x="502476" y="2610511"/>
                      <a:pt x="485450" y="2653283"/>
                      <a:pt x="465518" y="2686088"/>
                    </a:cubicBezTo>
                    <a:cubicBezTo>
                      <a:pt x="445586" y="2718893"/>
                      <a:pt x="411119" y="2738826"/>
                      <a:pt x="388280" y="2750868"/>
                    </a:cubicBezTo>
                    <a:cubicBezTo>
                      <a:pt x="365441" y="2762910"/>
                      <a:pt x="347584" y="2760004"/>
                      <a:pt x="328482" y="2758343"/>
                    </a:cubicBezTo>
                    <a:cubicBezTo>
                      <a:pt x="309380" y="2756682"/>
                      <a:pt x="290693" y="2758758"/>
                      <a:pt x="273668" y="2740902"/>
                    </a:cubicBezTo>
                    <a:cubicBezTo>
                      <a:pt x="256643" y="2723046"/>
                      <a:pt x="241486" y="2687126"/>
                      <a:pt x="226329" y="2651206"/>
                    </a:cubicBezTo>
                  </a:path>
                </a:pathLst>
              </a:custGeom>
              <a:noFill/>
              <a:ln w="76200" cap="flat" cmpd="sng" algn="ctr">
                <a:solidFill>
                  <a:srgbClr val="3891A7">
                    <a:shade val="50000"/>
                  </a:srgbClr>
                </a:solidFill>
                <a:prstDash val="solid"/>
              </a:ln>
              <a:effectLst/>
              <a:scene3d>
                <a:camera prst="orthographicFront"/>
                <a:lightRig rig="flat" dir="t"/>
              </a:scene3d>
              <a:sp3d>
                <a:bevelT w="419100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21" name="20 Forma libre"/>
              <p:cNvSpPr/>
              <p:nvPr/>
            </p:nvSpPr>
            <p:spPr>
              <a:xfrm rot="5203024">
                <a:off x="1268100" y="3801603"/>
                <a:ext cx="1620428" cy="3064268"/>
              </a:xfrm>
              <a:custGeom>
                <a:avLst/>
                <a:gdLst>
                  <a:gd name="connsiteX0" fmla="*/ 639927 w 812047"/>
                  <a:gd name="connsiteY0" fmla="*/ 429135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12047"/>
                  <a:gd name="connsiteY0" fmla="*/ 594388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23245"/>
                  <a:gd name="connsiteY0" fmla="*/ 594388 h 1771546"/>
                  <a:gd name="connsiteX1" fmla="*/ 822351 w 823245"/>
                  <a:gd name="connsiteY1" fmla="*/ 519101 h 1771546"/>
                  <a:gd name="connsiteX2" fmla="*/ 762013 w 823245"/>
                  <a:gd name="connsiteY2" fmla="*/ 436610 h 1771546"/>
                  <a:gd name="connsiteX3" fmla="*/ 804369 w 823245"/>
                  <a:gd name="connsiteY3" fmla="*/ 351897 h 1771546"/>
                  <a:gd name="connsiteX4" fmla="*/ 809352 w 823245"/>
                  <a:gd name="connsiteY4" fmla="*/ 239777 h 1771546"/>
                  <a:gd name="connsiteX5" fmla="*/ 774470 w 823245"/>
                  <a:gd name="connsiteY5" fmla="*/ 112708 h 1771546"/>
                  <a:gd name="connsiteX6" fmla="*/ 734606 w 823245"/>
                  <a:gd name="connsiteY6" fmla="*/ 45436 h 1771546"/>
                  <a:gd name="connsiteX7" fmla="*/ 687266 w 823245"/>
                  <a:gd name="connsiteY7" fmla="*/ 8062 h 1771546"/>
                  <a:gd name="connsiteX8" fmla="*/ 627469 w 823245"/>
                  <a:gd name="connsiteY8" fmla="*/ 588 h 1771546"/>
                  <a:gd name="connsiteX9" fmla="*/ 575146 w 823245"/>
                  <a:gd name="connsiteY9" fmla="*/ 18029 h 1771546"/>
                  <a:gd name="connsiteX10" fmla="*/ 527807 w 823245"/>
                  <a:gd name="connsiteY10" fmla="*/ 55402 h 1771546"/>
                  <a:gd name="connsiteX11" fmla="*/ 495416 w 823245"/>
                  <a:gd name="connsiteY11" fmla="*/ 145098 h 1771546"/>
                  <a:gd name="connsiteX12" fmla="*/ 490433 w 823245"/>
                  <a:gd name="connsiteY12" fmla="*/ 237285 h 1771546"/>
                  <a:gd name="connsiteX13" fmla="*/ 515349 w 823245"/>
                  <a:gd name="connsiteY13" fmla="*/ 411694 h 1771546"/>
                  <a:gd name="connsiteX14" fmla="*/ 585112 w 823245"/>
                  <a:gd name="connsiteY14" fmla="*/ 608527 h 1771546"/>
                  <a:gd name="connsiteX15" fmla="*/ 694741 w 823245"/>
                  <a:gd name="connsiteY15" fmla="*/ 837750 h 1771546"/>
                  <a:gd name="connsiteX16" fmla="*/ 744572 w 823245"/>
                  <a:gd name="connsiteY16" fmla="*/ 1022125 h 1771546"/>
                  <a:gd name="connsiteX17" fmla="*/ 754538 w 823245"/>
                  <a:gd name="connsiteY17" fmla="*/ 1293704 h 1771546"/>
                  <a:gd name="connsiteX18" fmla="*/ 702215 w 823245"/>
                  <a:gd name="connsiteY18" fmla="*/ 1542859 h 1771546"/>
                  <a:gd name="connsiteX19" fmla="*/ 570163 w 823245"/>
                  <a:gd name="connsiteY19" fmla="*/ 1714776 h 1771546"/>
                  <a:gd name="connsiteX20" fmla="*/ 425653 w 823245"/>
                  <a:gd name="connsiteY20" fmla="*/ 1767099 h 1771546"/>
                  <a:gd name="connsiteX21" fmla="*/ 298584 w 823245"/>
                  <a:gd name="connsiteY21" fmla="*/ 1757133 h 1771546"/>
                  <a:gd name="connsiteX22" fmla="*/ 144107 w 823245"/>
                  <a:gd name="connsiteY22" fmla="*/ 1664945 h 1771546"/>
                  <a:gd name="connsiteX23" fmla="*/ 49428 w 823245"/>
                  <a:gd name="connsiteY23" fmla="*/ 1500503 h 1771546"/>
                  <a:gd name="connsiteX24" fmla="*/ 4580 w 823245"/>
                  <a:gd name="connsiteY24" fmla="*/ 1326094 h 1771546"/>
                  <a:gd name="connsiteX25" fmla="*/ 4580 w 823245"/>
                  <a:gd name="connsiteY25" fmla="*/ 1189059 h 1771546"/>
                  <a:gd name="connsiteX26" fmla="*/ 31988 w 823245"/>
                  <a:gd name="connsiteY26" fmla="*/ 1027108 h 1771546"/>
                  <a:gd name="connsiteX27" fmla="*/ 64378 w 823245"/>
                  <a:gd name="connsiteY27" fmla="*/ 932429 h 1771546"/>
                  <a:gd name="connsiteX28" fmla="*/ 129158 w 823245"/>
                  <a:gd name="connsiteY28" fmla="*/ 857682 h 1771546"/>
                  <a:gd name="connsiteX29" fmla="*/ 191447 w 823245"/>
                  <a:gd name="connsiteY29" fmla="*/ 825292 h 1771546"/>
                  <a:gd name="connsiteX30" fmla="*/ 291109 w 823245"/>
                  <a:gd name="connsiteY30" fmla="*/ 817817 h 1771546"/>
                  <a:gd name="connsiteX31" fmla="*/ 413195 w 823245"/>
                  <a:gd name="connsiteY31" fmla="*/ 890072 h 1771546"/>
                  <a:gd name="connsiteX32" fmla="*/ 497908 w 823245"/>
                  <a:gd name="connsiteY32" fmla="*/ 1054515 h 1771546"/>
                  <a:gd name="connsiteX33" fmla="*/ 507874 w 823245"/>
                  <a:gd name="connsiteY33" fmla="*/ 1261314 h 1771546"/>
                  <a:gd name="connsiteX34" fmla="*/ 465518 w 823245"/>
                  <a:gd name="connsiteY34" fmla="*/ 1393366 h 1771546"/>
                  <a:gd name="connsiteX35" fmla="*/ 388280 w 823245"/>
                  <a:gd name="connsiteY35" fmla="*/ 1458146 h 1771546"/>
                  <a:gd name="connsiteX36" fmla="*/ 328482 w 823245"/>
                  <a:gd name="connsiteY36" fmla="*/ 1465621 h 1771546"/>
                  <a:gd name="connsiteX37" fmla="*/ 273668 w 823245"/>
                  <a:gd name="connsiteY37" fmla="*/ 1448180 h 1771546"/>
                  <a:gd name="connsiteX38" fmla="*/ 226329 w 823245"/>
                  <a:gd name="connsiteY38" fmla="*/ 1358484 h 1771546"/>
                  <a:gd name="connsiteX0" fmla="*/ 860264 w 867867"/>
                  <a:gd name="connsiteY0" fmla="*/ 682523 h 1771546"/>
                  <a:gd name="connsiteX1" fmla="*/ 822351 w 867867"/>
                  <a:gd name="connsiteY1" fmla="*/ 519101 h 1771546"/>
                  <a:gd name="connsiteX2" fmla="*/ 762013 w 867867"/>
                  <a:gd name="connsiteY2" fmla="*/ 436610 h 1771546"/>
                  <a:gd name="connsiteX3" fmla="*/ 804369 w 867867"/>
                  <a:gd name="connsiteY3" fmla="*/ 351897 h 1771546"/>
                  <a:gd name="connsiteX4" fmla="*/ 809352 w 867867"/>
                  <a:gd name="connsiteY4" fmla="*/ 239777 h 1771546"/>
                  <a:gd name="connsiteX5" fmla="*/ 774470 w 867867"/>
                  <a:gd name="connsiteY5" fmla="*/ 112708 h 1771546"/>
                  <a:gd name="connsiteX6" fmla="*/ 734606 w 867867"/>
                  <a:gd name="connsiteY6" fmla="*/ 45436 h 1771546"/>
                  <a:gd name="connsiteX7" fmla="*/ 687266 w 867867"/>
                  <a:gd name="connsiteY7" fmla="*/ 8062 h 1771546"/>
                  <a:gd name="connsiteX8" fmla="*/ 627469 w 867867"/>
                  <a:gd name="connsiteY8" fmla="*/ 588 h 1771546"/>
                  <a:gd name="connsiteX9" fmla="*/ 575146 w 867867"/>
                  <a:gd name="connsiteY9" fmla="*/ 18029 h 1771546"/>
                  <a:gd name="connsiteX10" fmla="*/ 527807 w 867867"/>
                  <a:gd name="connsiteY10" fmla="*/ 55402 h 1771546"/>
                  <a:gd name="connsiteX11" fmla="*/ 495416 w 867867"/>
                  <a:gd name="connsiteY11" fmla="*/ 145098 h 1771546"/>
                  <a:gd name="connsiteX12" fmla="*/ 490433 w 867867"/>
                  <a:gd name="connsiteY12" fmla="*/ 237285 h 1771546"/>
                  <a:gd name="connsiteX13" fmla="*/ 515349 w 867867"/>
                  <a:gd name="connsiteY13" fmla="*/ 411694 h 1771546"/>
                  <a:gd name="connsiteX14" fmla="*/ 585112 w 867867"/>
                  <a:gd name="connsiteY14" fmla="*/ 608527 h 1771546"/>
                  <a:gd name="connsiteX15" fmla="*/ 694741 w 867867"/>
                  <a:gd name="connsiteY15" fmla="*/ 837750 h 1771546"/>
                  <a:gd name="connsiteX16" fmla="*/ 744572 w 867867"/>
                  <a:gd name="connsiteY16" fmla="*/ 1022125 h 1771546"/>
                  <a:gd name="connsiteX17" fmla="*/ 754538 w 867867"/>
                  <a:gd name="connsiteY17" fmla="*/ 1293704 h 1771546"/>
                  <a:gd name="connsiteX18" fmla="*/ 702215 w 867867"/>
                  <a:gd name="connsiteY18" fmla="*/ 1542859 h 1771546"/>
                  <a:gd name="connsiteX19" fmla="*/ 570163 w 867867"/>
                  <a:gd name="connsiteY19" fmla="*/ 1714776 h 1771546"/>
                  <a:gd name="connsiteX20" fmla="*/ 425653 w 867867"/>
                  <a:gd name="connsiteY20" fmla="*/ 1767099 h 1771546"/>
                  <a:gd name="connsiteX21" fmla="*/ 298584 w 867867"/>
                  <a:gd name="connsiteY21" fmla="*/ 1757133 h 1771546"/>
                  <a:gd name="connsiteX22" fmla="*/ 144107 w 867867"/>
                  <a:gd name="connsiteY22" fmla="*/ 1664945 h 1771546"/>
                  <a:gd name="connsiteX23" fmla="*/ 49428 w 867867"/>
                  <a:gd name="connsiteY23" fmla="*/ 1500503 h 1771546"/>
                  <a:gd name="connsiteX24" fmla="*/ 4580 w 867867"/>
                  <a:gd name="connsiteY24" fmla="*/ 1326094 h 1771546"/>
                  <a:gd name="connsiteX25" fmla="*/ 4580 w 867867"/>
                  <a:gd name="connsiteY25" fmla="*/ 1189059 h 1771546"/>
                  <a:gd name="connsiteX26" fmla="*/ 31988 w 867867"/>
                  <a:gd name="connsiteY26" fmla="*/ 1027108 h 1771546"/>
                  <a:gd name="connsiteX27" fmla="*/ 64378 w 867867"/>
                  <a:gd name="connsiteY27" fmla="*/ 932429 h 1771546"/>
                  <a:gd name="connsiteX28" fmla="*/ 129158 w 867867"/>
                  <a:gd name="connsiteY28" fmla="*/ 857682 h 1771546"/>
                  <a:gd name="connsiteX29" fmla="*/ 191447 w 867867"/>
                  <a:gd name="connsiteY29" fmla="*/ 825292 h 1771546"/>
                  <a:gd name="connsiteX30" fmla="*/ 291109 w 867867"/>
                  <a:gd name="connsiteY30" fmla="*/ 817817 h 1771546"/>
                  <a:gd name="connsiteX31" fmla="*/ 413195 w 867867"/>
                  <a:gd name="connsiteY31" fmla="*/ 890072 h 1771546"/>
                  <a:gd name="connsiteX32" fmla="*/ 497908 w 867867"/>
                  <a:gd name="connsiteY32" fmla="*/ 1054515 h 1771546"/>
                  <a:gd name="connsiteX33" fmla="*/ 507874 w 867867"/>
                  <a:gd name="connsiteY33" fmla="*/ 1261314 h 1771546"/>
                  <a:gd name="connsiteX34" fmla="*/ 465518 w 867867"/>
                  <a:gd name="connsiteY34" fmla="*/ 1393366 h 1771546"/>
                  <a:gd name="connsiteX35" fmla="*/ 388280 w 867867"/>
                  <a:gd name="connsiteY35" fmla="*/ 1458146 h 1771546"/>
                  <a:gd name="connsiteX36" fmla="*/ 328482 w 867867"/>
                  <a:gd name="connsiteY36" fmla="*/ 1465621 h 1771546"/>
                  <a:gd name="connsiteX37" fmla="*/ 273668 w 867867"/>
                  <a:gd name="connsiteY37" fmla="*/ 1448180 h 1771546"/>
                  <a:gd name="connsiteX38" fmla="*/ 226329 w 867867"/>
                  <a:gd name="connsiteY38" fmla="*/ 1358484 h 1771546"/>
                  <a:gd name="connsiteX0" fmla="*/ 1036534 w 1038908"/>
                  <a:gd name="connsiteY0" fmla="*/ 682523 h 1771546"/>
                  <a:gd name="connsiteX1" fmla="*/ 822351 w 1038908"/>
                  <a:gd name="connsiteY1" fmla="*/ 519101 h 1771546"/>
                  <a:gd name="connsiteX2" fmla="*/ 762013 w 1038908"/>
                  <a:gd name="connsiteY2" fmla="*/ 436610 h 1771546"/>
                  <a:gd name="connsiteX3" fmla="*/ 804369 w 1038908"/>
                  <a:gd name="connsiteY3" fmla="*/ 351897 h 1771546"/>
                  <a:gd name="connsiteX4" fmla="*/ 809352 w 1038908"/>
                  <a:gd name="connsiteY4" fmla="*/ 239777 h 1771546"/>
                  <a:gd name="connsiteX5" fmla="*/ 774470 w 1038908"/>
                  <a:gd name="connsiteY5" fmla="*/ 112708 h 1771546"/>
                  <a:gd name="connsiteX6" fmla="*/ 734606 w 1038908"/>
                  <a:gd name="connsiteY6" fmla="*/ 45436 h 1771546"/>
                  <a:gd name="connsiteX7" fmla="*/ 687266 w 1038908"/>
                  <a:gd name="connsiteY7" fmla="*/ 8062 h 1771546"/>
                  <a:gd name="connsiteX8" fmla="*/ 627469 w 1038908"/>
                  <a:gd name="connsiteY8" fmla="*/ 588 h 1771546"/>
                  <a:gd name="connsiteX9" fmla="*/ 575146 w 1038908"/>
                  <a:gd name="connsiteY9" fmla="*/ 18029 h 1771546"/>
                  <a:gd name="connsiteX10" fmla="*/ 527807 w 1038908"/>
                  <a:gd name="connsiteY10" fmla="*/ 55402 h 1771546"/>
                  <a:gd name="connsiteX11" fmla="*/ 495416 w 1038908"/>
                  <a:gd name="connsiteY11" fmla="*/ 145098 h 1771546"/>
                  <a:gd name="connsiteX12" fmla="*/ 490433 w 1038908"/>
                  <a:gd name="connsiteY12" fmla="*/ 237285 h 1771546"/>
                  <a:gd name="connsiteX13" fmla="*/ 515349 w 1038908"/>
                  <a:gd name="connsiteY13" fmla="*/ 411694 h 1771546"/>
                  <a:gd name="connsiteX14" fmla="*/ 585112 w 1038908"/>
                  <a:gd name="connsiteY14" fmla="*/ 608527 h 1771546"/>
                  <a:gd name="connsiteX15" fmla="*/ 694741 w 1038908"/>
                  <a:gd name="connsiteY15" fmla="*/ 837750 h 1771546"/>
                  <a:gd name="connsiteX16" fmla="*/ 744572 w 1038908"/>
                  <a:gd name="connsiteY16" fmla="*/ 1022125 h 1771546"/>
                  <a:gd name="connsiteX17" fmla="*/ 754538 w 1038908"/>
                  <a:gd name="connsiteY17" fmla="*/ 1293704 h 1771546"/>
                  <a:gd name="connsiteX18" fmla="*/ 702215 w 1038908"/>
                  <a:gd name="connsiteY18" fmla="*/ 1542859 h 1771546"/>
                  <a:gd name="connsiteX19" fmla="*/ 570163 w 1038908"/>
                  <a:gd name="connsiteY19" fmla="*/ 1714776 h 1771546"/>
                  <a:gd name="connsiteX20" fmla="*/ 425653 w 1038908"/>
                  <a:gd name="connsiteY20" fmla="*/ 1767099 h 1771546"/>
                  <a:gd name="connsiteX21" fmla="*/ 298584 w 1038908"/>
                  <a:gd name="connsiteY21" fmla="*/ 1757133 h 1771546"/>
                  <a:gd name="connsiteX22" fmla="*/ 144107 w 1038908"/>
                  <a:gd name="connsiteY22" fmla="*/ 1664945 h 1771546"/>
                  <a:gd name="connsiteX23" fmla="*/ 49428 w 1038908"/>
                  <a:gd name="connsiteY23" fmla="*/ 1500503 h 1771546"/>
                  <a:gd name="connsiteX24" fmla="*/ 4580 w 1038908"/>
                  <a:gd name="connsiteY24" fmla="*/ 1326094 h 1771546"/>
                  <a:gd name="connsiteX25" fmla="*/ 4580 w 1038908"/>
                  <a:gd name="connsiteY25" fmla="*/ 1189059 h 1771546"/>
                  <a:gd name="connsiteX26" fmla="*/ 31988 w 1038908"/>
                  <a:gd name="connsiteY26" fmla="*/ 1027108 h 1771546"/>
                  <a:gd name="connsiteX27" fmla="*/ 64378 w 1038908"/>
                  <a:gd name="connsiteY27" fmla="*/ 932429 h 1771546"/>
                  <a:gd name="connsiteX28" fmla="*/ 129158 w 1038908"/>
                  <a:gd name="connsiteY28" fmla="*/ 857682 h 1771546"/>
                  <a:gd name="connsiteX29" fmla="*/ 191447 w 1038908"/>
                  <a:gd name="connsiteY29" fmla="*/ 825292 h 1771546"/>
                  <a:gd name="connsiteX30" fmla="*/ 291109 w 1038908"/>
                  <a:gd name="connsiteY30" fmla="*/ 817817 h 1771546"/>
                  <a:gd name="connsiteX31" fmla="*/ 413195 w 1038908"/>
                  <a:gd name="connsiteY31" fmla="*/ 890072 h 1771546"/>
                  <a:gd name="connsiteX32" fmla="*/ 497908 w 1038908"/>
                  <a:gd name="connsiteY32" fmla="*/ 1054515 h 1771546"/>
                  <a:gd name="connsiteX33" fmla="*/ 507874 w 1038908"/>
                  <a:gd name="connsiteY33" fmla="*/ 1261314 h 1771546"/>
                  <a:gd name="connsiteX34" fmla="*/ 465518 w 1038908"/>
                  <a:gd name="connsiteY34" fmla="*/ 1393366 h 1771546"/>
                  <a:gd name="connsiteX35" fmla="*/ 388280 w 1038908"/>
                  <a:gd name="connsiteY35" fmla="*/ 1458146 h 1771546"/>
                  <a:gd name="connsiteX36" fmla="*/ 328482 w 1038908"/>
                  <a:gd name="connsiteY36" fmla="*/ 1465621 h 1771546"/>
                  <a:gd name="connsiteX37" fmla="*/ 273668 w 1038908"/>
                  <a:gd name="connsiteY37" fmla="*/ 1448180 h 1771546"/>
                  <a:gd name="connsiteX38" fmla="*/ 226329 w 1038908"/>
                  <a:gd name="connsiteY38" fmla="*/ 1358484 h 1771546"/>
                  <a:gd name="connsiteX0" fmla="*/ 1036534 w 1042653"/>
                  <a:gd name="connsiteY0" fmla="*/ 682523 h 1771546"/>
                  <a:gd name="connsiteX1" fmla="*/ 954554 w 1042653"/>
                  <a:gd name="connsiteY1" fmla="*/ 419949 h 1771546"/>
                  <a:gd name="connsiteX2" fmla="*/ 762013 w 1042653"/>
                  <a:gd name="connsiteY2" fmla="*/ 436610 h 1771546"/>
                  <a:gd name="connsiteX3" fmla="*/ 804369 w 1042653"/>
                  <a:gd name="connsiteY3" fmla="*/ 351897 h 1771546"/>
                  <a:gd name="connsiteX4" fmla="*/ 809352 w 1042653"/>
                  <a:gd name="connsiteY4" fmla="*/ 239777 h 1771546"/>
                  <a:gd name="connsiteX5" fmla="*/ 774470 w 1042653"/>
                  <a:gd name="connsiteY5" fmla="*/ 112708 h 1771546"/>
                  <a:gd name="connsiteX6" fmla="*/ 734606 w 1042653"/>
                  <a:gd name="connsiteY6" fmla="*/ 45436 h 1771546"/>
                  <a:gd name="connsiteX7" fmla="*/ 687266 w 1042653"/>
                  <a:gd name="connsiteY7" fmla="*/ 8062 h 1771546"/>
                  <a:gd name="connsiteX8" fmla="*/ 627469 w 1042653"/>
                  <a:gd name="connsiteY8" fmla="*/ 588 h 1771546"/>
                  <a:gd name="connsiteX9" fmla="*/ 575146 w 1042653"/>
                  <a:gd name="connsiteY9" fmla="*/ 18029 h 1771546"/>
                  <a:gd name="connsiteX10" fmla="*/ 527807 w 1042653"/>
                  <a:gd name="connsiteY10" fmla="*/ 55402 h 1771546"/>
                  <a:gd name="connsiteX11" fmla="*/ 495416 w 1042653"/>
                  <a:gd name="connsiteY11" fmla="*/ 145098 h 1771546"/>
                  <a:gd name="connsiteX12" fmla="*/ 490433 w 1042653"/>
                  <a:gd name="connsiteY12" fmla="*/ 237285 h 1771546"/>
                  <a:gd name="connsiteX13" fmla="*/ 515349 w 1042653"/>
                  <a:gd name="connsiteY13" fmla="*/ 411694 h 1771546"/>
                  <a:gd name="connsiteX14" fmla="*/ 585112 w 1042653"/>
                  <a:gd name="connsiteY14" fmla="*/ 608527 h 1771546"/>
                  <a:gd name="connsiteX15" fmla="*/ 694741 w 1042653"/>
                  <a:gd name="connsiteY15" fmla="*/ 837750 h 1771546"/>
                  <a:gd name="connsiteX16" fmla="*/ 744572 w 1042653"/>
                  <a:gd name="connsiteY16" fmla="*/ 1022125 h 1771546"/>
                  <a:gd name="connsiteX17" fmla="*/ 754538 w 1042653"/>
                  <a:gd name="connsiteY17" fmla="*/ 1293704 h 1771546"/>
                  <a:gd name="connsiteX18" fmla="*/ 702215 w 1042653"/>
                  <a:gd name="connsiteY18" fmla="*/ 1542859 h 1771546"/>
                  <a:gd name="connsiteX19" fmla="*/ 570163 w 1042653"/>
                  <a:gd name="connsiteY19" fmla="*/ 1714776 h 1771546"/>
                  <a:gd name="connsiteX20" fmla="*/ 425653 w 1042653"/>
                  <a:gd name="connsiteY20" fmla="*/ 1767099 h 1771546"/>
                  <a:gd name="connsiteX21" fmla="*/ 298584 w 1042653"/>
                  <a:gd name="connsiteY21" fmla="*/ 1757133 h 1771546"/>
                  <a:gd name="connsiteX22" fmla="*/ 144107 w 1042653"/>
                  <a:gd name="connsiteY22" fmla="*/ 1664945 h 1771546"/>
                  <a:gd name="connsiteX23" fmla="*/ 49428 w 1042653"/>
                  <a:gd name="connsiteY23" fmla="*/ 1500503 h 1771546"/>
                  <a:gd name="connsiteX24" fmla="*/ 4580 w 1042653"/>
                  <a:gd name="connsiteY24" fmla="*/ 1326094 h 1771546"/>
                  <a:gd name="connsiteX25" fmla="*/ 4580 w 1042653"/>
                  <a:gd name="connsiteY25" fmla="*/ 1189059 h 1771546"/>
                  <a:gd name="connsiteX26" fmla="*/ 31988 w 1042653"/>
                  <a:gd name="connsiteY26" fmla="*/ 1027108 h 1771546"/>
                  <a:gd name="connsiteX27" fmla="*/ 64378 w 1042653"/>
                  <a:gd name="connsiteY27" fmla="*/ 932429 h 1771546"/>
                  <a:gd name="connsiteX28" fmla="*/ 129158 w 1042653"/>
                  <a:gd name="connsiteY28" fmla="*/ 857682 h 1771546"/>
                  <a:gd name="connsiteX29" fmla="*/ 191447 w 1042653"/>
                  <a:gd name="connsiteY29" fmla="*/ 825292 h 1771546"/>
                  <a:gd name="connsiteX30" fmla="*/ 291109 w 1042653"/>
                  <a:gd name="connsiteY30" fmla="*/ 817817 h 1771546"/>
                  <a:gd name="connsiteX31" fmla="*/ 413195 w 1042653"/>
                  <a:gd name="connsiteY31" fmla="*/ 890072 h 1771546"/>
                  <a:gd name="connsiteX32" fmla="*/ 497908 w 1042653"/>
                  <a:gd name="connsiteY32" fmla="*/ 1054515 h 1771546"/>
                  <a:gd name="connsiteX33" fmla="*/ 507874 w 1042653"/>
                  <a:gd name="connsiteY33" fmla="*/ 1261314 h 1771546"/>
                  <a:gd name="connsiteX34" fmla="*/ 465518 w 1042653"/>
                  <a:gd name="connsiteY34" fmla="*/ 1393366 h 1771546"/>
                  <a:gd name="connsiteX35" fmla="*/ 388280 w 1042653"/>
                  <a:gd name="connsiteY35" fmla="*/ 1458146 h 1771546"/>
                  <a:gd name="connsiteX36" fmla="*/ 328482 w 1042653"/>
                  <a:gd name="connsiteY36" fmla="*/ 1465621 h 1771546"/>
                  <a:gd name="connsiteX37" fmla="*/ 273668 w 1042653"/>
                  <a:gd name="connsiteY37" fmla="*/ 1448180 h 1771546"/>
                  <a:gd name="connsiteX38" fmla="*/ 226329 w 1042653"/>
                  <a:gd name="connsiteY38" fmla="*/ 1358484 h 1771546"/>
                  <a:gd name="connsiteX0" fmla="*/ 1036534 w 1041210"/>
                  <a:gd name="connsiteY0" fmla="*/ 682523 h 1771546"/>
                  <a:gd name="connsiteX1" fmla="*/ 954554 w 1041210"/>
                  <a:gd name="connsiteY1" fmla="*/ 419949 h 1771546"/>
                  <a:gd name="connsiteX2" fmla="*/ 927266 w 1041210"/>
                  <a:gd name="connsiteY2" fmla="*/ 359492 h 1771546"/>
                  <a:gd name="connsiteX3" fmla="*/ 804369 w 1041210"/>
                  <a:gd name="connsiteY3" fmla="*/ 351897 h 1771546"/>
                  <a:gd name="connsiteX4" fmla="*/ 809352 w 1041210"/>
                  <a:gd name="connsiteY4" fmla="*/ 239777 h 1771546"/>
                  <a:gd name="connsiteX5" fmla="*/ 774470 w 1041210"/>
                  <a:gd name="connsiteY5" fmla="*/ 112708 h 1771546"/>
                  <a:gd name="connsiteX6" fmla="*/ 734606 w 1041210"/>
                  <a:gd name="connsiteY6" fmla="*/ 45436 h 1771546"/>
                  <a:gd name="connsiteX7" fmla="*/ 687266 w 1041210"/>
                  <a:gd name="connsiteY7" fmla="*/ 8062 h 1771546"/>
                  <a:gd name="connsiteX8" fmla="*/ 627469 w 1041210"/>
                  <a:gd name="connsiteY8" fmla="*/ 588 h 1771546"/>
                  <a:gd name="connsiteX9" fmla="*/ 575146 w 1041210"/>
                  <a:gd name="connsiteY9" fmla="*/ 18029 h 1771546"/>
                  <a:gd name="connsiteX10" fmla="*/ 527807 w 1041210"/>
                  <a:gd name="connsiteY10" fmla="*/ 55402 h 1771546"/>
                  <a:gd name="connsiteX11" fmla="*/ 495416 w 1041210"/>
                  <a:gd name="connsiteY11" fmla="*/ 145098 h 1771546"/>
                  <a:gd name="connsiteX12" fmla="*/ 490433 w 1041210"/>
                  <a:gd name="connsiteY12" fmla="*/ 237285 h 1771546"/>
                  <a:gd name="connsiteX13" fmla="*/ 515349 w 1041210"/>
                  <a:gd name="connsiteY13" fmla="*/ 411694 h 1771546"/>
                  <a:gd name="connsiteX14" fmla="*/ 585112 w 1041210"/>
                  <a:gd name="connsiteY14" fmla="*/ 608527 h 1771546"/>
                  <a:gd name="connsiteX15" fmla="*/ 694741 w 1041210"/>
                  <a:gd name="connsiteY15" fmla="*/ 837750 h 1771546"/>
                  <a:gd name="connsiteX16" fmla="*/ 744572 w 1041210"/>
                  <a:gd name="connsiteY16" fmla="*/ 1022125 h 1771546"/>
                  <a:gd name="connsiteX17" fmla="*/ 754538 w 1041210"/>
                  <a:gd name="connsiteY17" fmla="*/ 1293704 h 1771546"/>
                  <a:gd name="connsiteX18" fmla="*/ 702215 w 1041210"/>
                  <a:gd name="connsiteY18" fmla="*/ 1542859 h 1771546"/>
                  <a:gd name="connsiteX19" fmla="*/ 570163 w 1041210"/>
                  <a:gd name="connsiteY19" fmla="*/ 1714776 h 1771546"/>
                  <a:gd name="connsiteX20" fmla="*/ 425653 w 1041210"/>
                  <a:gd name="connsiteY20" fmla="*/ 1767099 h 1771546"/>
                  <a:gd name="connsiteX21" fmla="*/ 298584 w 1041210"/>
                  <a:gd name="connsiteY21" fmla="*/ 1757133 h 1771546"/>
                  <a:gd name="connsiteX22" fmla="*/ 144107 w 1041210"/>
                  <a:gd name="connsiteY22" fmla="*/ 1664945 h 1771546"/>
                  <a:gd name="connsiteX23" fmla="*/ 49428 w 1041210"/>
                  <a:gd name="connsiteY23" fmla="*/ 1500503 h 1771546"/>
                  <a:gd name="connsiteX24" fmla="*/ 4580 w 1041210"/>
                  <a:gd name="connsiteY24" fmla="*/ 1326094 h 1771546"/>
                  <a:gd name="connsiteX25" fmla="*/ 4580 w 1041210"/>
                  <a:gd name="connsiteY25" fmla="*/ 1189059 h 1771546"/>
                  <a:gd name="connsiteX26" fmla="*/ 31988 w 1041210"/>
                  <a:gd name="connsiteY26" fmla="*/ 1027108 h 1771546"/>
                  <a:gd name="connsiteX27" fmla="*/ 64378 w 1041210"/>
                  <a:gd name="connsiteY27" fmla="*/ 932429 h 1771546"/>
                  <a:gd name="connsiteX28" fmla="*/ 129158 w 1041210"/>
                  <a:gd name="connsiteY28" fmla="*/ 857682 h 1771546"/>
                  <a:gd name="connsiteX29" fmla="*/ 191447 w 1041210"/>
                  <a:gd name="connsiteY29" fmla="*/ 825292 h 1771546"/>
                  <a:gd name="connsiteX30" fmla="*/ 291109 w 1041210"/>
                  <a:gd name="connsiteY30" fmla="*/ 817817 h 1771546"/>
                  <a:gd name="connsiteX31" fmla="*/ 413195 w 1041210"/>
                  <a:gd name="connsiteY31" fmla="*/ 890072 h 1771546"/>
                  <a:gd name="connsiteX32" fmla="*/ 497908 w 1041210"/>
                  <a:gd name="connsiteY32" fmla="*/ 1054515 h 1771546"/>
                  <a:gd name="connsiteX33" fmla="*/ 507874 w 1041210"/>
                  <a:gd name="connsiteY33" fmla="*/ 1261314 h 1771546"/>
                  <a:gd name="connsiteX34" fmla="*/ 465518 w 1041210"/>
                  <a:gd name="connsiteY34" fmla="*/ 1393366 h 1771546"/>
                  <a:gd name="connsiteX35" fmla="*/ 388280 w 1041210"/>
                  <a:gd name="connsiteY35" fmla="*/ 1458146 h 1771546"/>
                  <a:gd name="connsiteX36" fmla="*/ 328482 w 1041210"/>
                  <a:gd name="connsiteY36" fmla="*/ 1465621 h 1771546"/>
                  <a:gd name="connsiteX37" fmla="*/ 273668 w 1041210"/>
                  <a:gd name="connsiteY37" fmla="*/ 1448180 h 1771546"/>
                  <a:gd name="connsiteX38" fmla="*/ 226329 w 1041210"/>
                  <a:gd name="connsiteY38" fmla="*/ 1358484 h 1771546"/>
                  <a:gd name="connsiteX0" fmla="*/ 1036534 w 1114346"/>
                  <a:gd name="connsiteY0" fmla="*/ 682523 h 1771546"/>
                  <a:gd name="connsiteX1" fmla="*/ 954554 w 1114346"/>
                  <a:gd name="connsiteY1" fmla="*/ 419949 h 1771546"/>
                  <a:gd name="connsiteX2" fmla="*/ 927266 w 1114346"/>
                  <a:gd name="connsiteY2" fmla="*/ 359492 h 1771546"/>
                  <a:gd name="connsiteX3" fmla="*/ 1112842 w 1114346"/>
                  <a:gd name="connsiteY3" fmla="*/ 274779 h 1771546"/>
                  <a:gd name="connsiteX4" fmla="*/ 809352 w 1114346"/>
                  <a:gd name="connsiteY4" fmla="*/ 239777 h 1771546"/>
                  <a:gd name="connsiteX5" fmla="*/ 774470 w 1114346"/>
                  <a:gd name="connsiteY5" fmla="*/ 112708 h 1771546"/>
                  <a:gd name="connsiteX6" fmla="*/ 734606 w 1114346"/>
                  <a:gd name="connsiteY6" fmla="*/ 45436 h 1771546"/>
                  <a:gd name="connsiteX7" fmla="*/ 687266 w 1114346"/>
                  <a:gd name="connsiteY7" fmla="*/ 8062 h 1771546"/>
                  <a:gd name="connsiteX8" fmla="*/ 627469 w 1114346"/>
                  <a:gd name="connsiteY8" fmla="*/ 588 h 1771546"/>
                  <a:gd name="connsiteX9" fmla="*/ 575146 w 1114346"/>
                  <a:gd name="connsiteY9" fmla="*/ 18029 h 1771546"/>
                  <a:gd name="connsiteX10" fmla="*/ 527807 w 1114346"/>
                  <a:gd name="connsiteY10" fmla="*/ 55402 h 1771546"/>
                  <a:gd name="connsiteX11" fmla="*/ 495416 w 1114346"/>
                  <a:gd name="connsiteY11" fmla="*/ 145098 h 1771546"/>
                  <a:gd name="connsiteX12" fmla="*/ 490433 w 1114346"/>
                  <a:gd name="connsiteY12" fmla="*/ 237285 h 1771546"/>
                  <a:gd name="connsiteX13" fmla="*/ 515349 w 1114346"/>
                  <a:gd name="connsiteY13" fmla="*/ 411694 h 1771546"/>
                  <a:gd name="connsiteX14" fmla="*/ 585112 w 1114346"/>
                  <a:gd name="connsiteY14" fmla="*/ 608527 h 1771546"/>
                  <a:gd name="connsiteX15" fmla="*/ 694741 w 1114346"/>
                  <a:gd name="connsiteY15" fmla="*/ 837750 h 1771546"/>
                  <a:gd name="connsiteX16" fmla="*/ 744572 w 1114346"/>
                  <a:gd name="connsiteY16" fmla="*/ 1022125 h 1771546"/>
                  <a:gd name="connsiteX17" fmla="*/ 754538 w 1114346"/>
                  <a:gd name="connsiteY17" fmla="*/ 1293704 h 1771546"/>
                  <a:gd name="connsiteX18" fmla="*/ 702215 w 1114346"/>
                  <a:gd name="connsiteY18" fmla="*/ 1542859 h 1771546"/>
                  <a:gd name="connsiteX19" fmla="*/ 570163 w 1114346"/>
                  <a:gd name="connsiteY19" fmla="*/ 1714776 h 1771546"/>
                  <a:gd name="connsiteX20" fmla="*/ 425653 w 1114346"/>
                  <a:gd name="connsiteY20" fmla="*/ 1767099 h 1771546"/>
                  <a:gd name="connsiteX21" fmla="*/ 298584 w 1114346"/>
                  <a:gd name="connsiteY21" fmla="*/ 1757133 h 1771546"/>
                  <a:gd name="connsiteX22" fmla="*/ 144107 w 1114346"/>
                  <a:gd name="connsiteY22" fmla="*/ 1664945 h 1771546"/>
                  <a:gd name="connsiteX23" fmla="*/ 49428 w 1114346"/>
                  <a:gd name="connsiteY23" fmla="*/ 1500503 h 1771546"/>
                  <a:gd name="connsiteX24" fmla="*/ 4580 w 1114346"/>
                  <a:gd name="connsiteY24" fmla="*/ 1326094 h 1771546"/>
                  <a:gd name="connsiteX25" fmla="*/ 4580 w 1114346"/>
                  <a:gd name="connsiteY25" fmla="*/ 1189059 h 1771546"/>
                  <a:gd name="connsiteX26" fmla="*/ 31988 w 1114346"/>
                  <a:gd name="connsiteY26" fmla="*/ 1027108 h 1771546"/>
                  <a:gd name="connsiteX27" fmla="*/ 64378 w 1114346"/>
                  <a:gd name="connsiteY27" fmla="*/ 932429 h 1771546"/>
                  <a:gd name="connsiteX28" fmla="*/ 129158 w 1114346"/>
                  <a:gd name="connsiteY28" fmla="*/ 857682 h 1771546"/>
                  <a:gd name="connsiteX29" fmla="*/ 191447 w 1114346"/>
                  <a:gd name="connsiteY29" fmla="*/ 825292 h 1771546"/>
                  <a:gd name="connsiteX30" fmla="*/ 291109 w 1114346"/>
                  <a:gd name="connsiteY30" fmla="*/ 817817 h 1771546"/>
                  <a:gd name="connsiteX31" fmla="*/ 413195 w 1114346"/>
                  <a:gd name="connsiteY31" fmla="*/ 890072 h 1771546"/>
                  <a:gd name="connsiteX32" fmla="*/ 497908 w 1114346"/>
                  <a:gd name="connsiteY32" fmla="*/ 1054515 h 1771546"/>
                  <a:gd name="connsiteX33" fmla="*/ 507874 w 1114346"/>
                  <a:gd name="connsiteY33" fmla="*/ 1261314 h 1771546"/>
                  <a:gd name="connsiteX34" fmla="*/ 465518 w 1114346"/>
                  <a:gd name="connsiteY34" fmla="*/ 1393366 h 1771546"/>
                  <a:gd name="connsiteX35" fmla="*/ 388280 w 1114346"/>
                  <a:gd name="connsiteY35" fmla="*/ 1458146 h 1771546"/>
                  <a:gd name="connsiteX36" fmla="*/ 328482 w 1114346"/>
                  <a:gd name="connsiteY36" fmla="*/ 1465621 h 1771546"/>
                  <a:gd name="connsiteX37" fmla="*/ 273668 w 1114346"/>
                  <a:gd name="connsiteY37" fmla="*/ 1448180 h 1771546"/>
                  <a:gd name="connsiteX38" fmla="*/ 226329 w 1114346"/>
                  <a:gd name="connsiteY38" fmla="*/ 1358484 h 1771546"/>
                  <a:gd name="connsiteX0" fmla="*/ 1036534 w 1112961"/>
                  <a:gd name="connsiteY0" fmla="*/ 682523 h 1771546"/>
                  <a:gd name="connsiteX1" fmla="*/ 954554 w 1112961"/>
                  <a:gd name="connsiteY1" fmla="*/ 419949 h 1771546"/>
                  <a:gd name="connsiteX2" fmla="*/ 927266 w 1112961"/>
                  <a:gd name="connsiteY2" fmla="*/ 359492 h 1771546"/>
                  <a:gd name="connsiteX3" fmla="*/ 1112842 w 1112961"/>
                  <a:gd name="connsiteY3" fmla="*/ 274779 h 1771546"/>
                  <a:gd name="connsiteX4" fmla="*/ 952571 w 1112961"/>
                  <a:gd name="connsiteY4" fmla="*/ 129608 h 1771546"/>
                  <a:gd name="connsiteX5" fmla="*/ 774470 w 1112961"/>
                  <a:gd name="connsiteY5" fmla="*/ 112708 h 1771546"/>
                  <a:gd name="connsiteX6" fmla="*/ 734606 w 1112961"/>
                  <a:gd name="connsiteY6" fmla="*/ 45436 h 1771546"/>
                  <a:gd name="connsiteX7" fmla="*/ 687266 w 1112961"/>
                  <a:gd name="connsiteY7" fmla="*/ 8062 h 1771546"/>
                  <a:gd name="connsiteX8" fmla="*/ 627469 w 1112961"/>
                  <a:gd name="connsiteY8" fmla="*/ 588 h 1771546"/>
                  <a:gd name="connsiteX9" fmla="*/ 575146 w 1112961"/>
                  <a:gd name="connsiteY9" fmla="*/ 18029 h 1771546"/>
                  <a:gd name="connsiteX10" fmla="*/ 527807 w 1112961"/>
                  <a:gd name="connsiteY10" fmla="*/ 55402 h 1771546"/>
                  <a:gd name="connsiteX11" fmla="*/ 495416 w 1112961"/>
                  <a:gd name="connsiteY11" fmla="*/ 145098 h 1771546"/>
                  <a:gd name="connsiteX12" fmla="*/ 490433 w 1112961"/>
                  <a:gd name="connsiteY12" fmla="*/ 237285 h 1771546"/>
                  <a:gd name="connsiteX13" fmla="*/ 515349 w 1112961"/>
                  <a:gd name="connsiteY13" fmla="*/ 411694 h 1771546"/>
                  <a:gd name="connsiteX14" fmla="*/ 585112 w 1112961"/>
                  <a:gd name="connsiteY14" fmla="*/ 608527 h 1771546"/>
                  <a:gd name="connsiteX15" fmla="*/ 694741 w 1112961"/>
                  <a:gd name="connsiteY15" fmla="*/ 837750 h 1771546"/>
                  <a:gd name="connsiteX16" fmla="*/ 744572 w 1112961"/>
                  <a:gd name="connsiteY16" fmla="*/ 1022125 h 1771546"/>
                  <a:gd name="connsiteX17" fmla="*/ 754538 w 1112961"/>
                  <a:gd name="connsiteY17" fmla="*/ 1293704 h 1771546"/>
                  <a:gd name="connsiteX18" fmla="*/ 702215 w 1112961"/>
                  <a:gd name="connsiteY18" fmla="*/ 1542859 h 1771546"/>
                  <a:gd name="connsiteX19" fmla="*/ 570163 w 1112961"/>
                  <a:gd name="connsiteY19" fmla="*/ 1714776 h 1771546"/>
                  <a:gd name="connsiteX20" fmla="*/ 425653 w 1112961"/>
                  <a:gd name="connsiteY20" fmla="*/ 1767099 h 1771546"/>
                  <a:gd name="connsiteX21" fmla="*/ 298584 w 1112961"/>
                  <a:gd name="connsiteY21" fmla="*/ 1757133 h 1771546"/>
                  <a:gd name="connsiteX22" fmla="*/ 144107 w 1112961"/>
                  <a:gd name="connsiteY22" fmla="*/ 1664945 h 1771546"/>
                  <a:gd name="connsiteX23" fmla="*/ 49428 w 1112961"/>
                  <a:gd name="connsiteY23" fmla="*/ 1500503 h 1771546"/>
                  <a:gd name="connsiteX24" fmla="*/ 4580 w 1112961"/>
                  <a:gd name="connsiteY24" fmla="*/ 1326094 h 1771546"/>
                  <a:gd name="connsiteX25" fmla="*/ 4580 w 1112961"/>
                  <a:gd name="connsiteY25" fmla="*/ 1189059 h 1771546"/>
                  <a:gd name="connsiteX26" fmla="*/ 31988 w 1112961"/>
                  <a:gd name="connsiteY26" fmla="*/ 1027108 h 1771546"/>
                  <a:gd name="connsiteX27" fmla="*/ 64378 w 1112961"/>
                  <a:gd name="connsiteY27" fmla="*/ 932429 h 1771546"/>
                  <a:gd name="connsiteX28" fmla="*/ 129158 w 1112961"/>
                  <a:gd name="connsiteY28" fmla="*/ 857682 h 1771546"/>
                  <a:gd name="connsiteX29" fmla="*/ 191447 w 1112961"/>
                  <a:gd name="connsiteY29" fmla="*/ 825292 h 1771546"/>
                  <a:gd name="connsiteX30" fmla="*/ 291109 w 1112961"/>
                  <a:gd name="connsiteY30" fmla="*/ 817817 h 1771546"/>
                  <a:gd name="connsiteX31" fmla="*/ 413195 w 1112961"/>
                  <a:gd name="connsiteY31" fmla="*/ 890072 h 1771546"/>
                  <a:gd name="connsiteX32" fmla="*/ 497908 w 1112961"/>
                  <a:gd name="connsiteY32" fmla="*/ 1054515 h 1771546"/>
                  <a:gd name="connsiteX33" fmla="*/ 507874 w 1112961"/>
                  <a:gd name="connsiteY33" fmla="*/ 1261314 h 1771546"/>
                  <a:gd name="connsiteX34" fmla="*/ 465518 w 1112961"/>
                  <a:gd name="connsiteY34" fmla="*/ 1393366 h 1771546"/>
                  <a:gd name="connsiteX35" fmla="*/ 388280 w 1112961"/>
                  <a:gd name="connsiteY35" fmla="*/ 1458146 h 1771546"/>
                  <a:gd name="connsiteX36" fmla="*/ 328482 w 1112961"/>
                  <a:gd name="connsiteY36" fmla="*/ 1465621 h 1771546"/>
                  <a:gd name="connsiteX37" fmla="*/ 273668 w 1112961"/>
                  <a:gd name="connsiteY37" fmla="*/ 1448180 h 1771546"/>
                  <a:gd name="connsiteX38" fmla="*/ 226329 w 1112961"/>
                  <a:gd name="connsiteY38" fmla="*/ 1358484 h 1771546"/>
                  <a:gd name="connsiteX0" fmla="*/ 1036534 w 1112940"/>
                  <a:gd name="connsiteY0" fmla="*/ 714618 h 1803641"/>
                  <a:gd name="connsiteX1" fmla="*/ 954554 w 1112940"/>
                  <a:gd name="connsiteY1" fmla="*/ 452044 h 1803641"/>
                  <a:gd name="connsiteX2" fmla="*/ 927266 w 1112940"/>
                  <a:gd name="connsiteY2" fmla="*/ 391587 h 1803641"/>
                  <a:gd name="connsiteX3" fmla="*/ 1112842 w 1112940"/>
                  <a:gd name="connsiteY3" fmla="*/ 306874 h 1803641"/>
                  <a:gd name="connsiteX4" fmla="*/ 952571 w 1112940"/>
                  <a:gd name="connsiteY4" fmla="*/ 161703 h 1803641"/>
                  <a:gd name="connsiteX5" fmla="*/ 917689 w 1112940"/>
                  <a:gd name="connsiteY5" fmla="*/ 1584 h 1803641"/>
                  <a:gd name="connsiteX6" fmla="*/ 734606 w 1112940"/>
                  <a:gd name="connsiteY6" fmla="*/ 77531 h 1803641"/>
                  <a:gd name="connsiteX7" fmla="*/ 687266 w 1112940"/>
                  <a:gd name="connsiteY7" fmla="*/ 40157 h 1803641"/>
                  <a:gd name="connsiteX8" fmla="*/ 627469 w 1112940"/>
                  <a:gd name="connsiteY8" fmla="*/ 32683 h 1803641"/>
                  <a:gd name="connsiteX9" fmla="*/ 575146 w 1112940"/>
                  <a:gd name="connsiteY9" fmla="*/ 50124 h 1803641"/>
                  <a:gd name="connsiteX10" fmla="*/ 527807 w 1112940"/>
                  <a:gd name="connsiteY10" fmla="*/ 87497 h 1803641"/>
                  <a:gd name="connsiteX11" fmla="*/ 495416 w 1112940"/>
                  <a:gd name="connsiteY11" fmla="*/ 177193 h 1803641"/>
                  <a:gd name="connsiteX12" fmla="*/ 490433 w 1112940"/>
                  <a:gd name="connsiteY12" fmla="*/ 269380 h 1803641"/>
                  <a:gd name="connsiteX13" fmla="*/ 515349 w 1112940"/>
                  <a:gd name="connsiteY13" fmla="*/ 443789 h 1803641"/>
                  <a:gd name="connsiteX14" fmla="*/ 585112 w 1112940"/>
                  <a:gd name="connsiteY14" fmla="*/ 640622 h 1803641"/>
                  <a:gd name="connsiteX15" fmla="*/ 694741 w 1112940"/>
                  <a:gd name="connsiteY15" fmla="*/ 869845 h 1803641"/>
                  <a:gd name="connsiteX16" fmla="*/ 744572 w 1112940"/>
                  <a:gd name="connsiteY16" fmla="*/ 1054220 h 1803641"/>
                  <a:gd name="connsiteX17" fmla="*/ 754538 w 1112940"/>
                  <a:gd name="connsiteY17" fmla="*/ 1325799 h 1803641"/>
                  <a:gd name="connsiteX18" fmla="*/ 702215 w 1112940"/>
                  <a:gd name="connsiteY18" fmla="*/ 1574954 h 1803641"/>
                  <a:gd name="connsiteX19" fmla="*/ 570163 w 1112940"/>
                  <a:gd name="connsiteY19" fmla="*/ 1746871 h 1803641"/>
                  <a:gd name="connsiteX20" fmla="*/ 425653 w 1112940"/>
                  <a:gd name="connsiteY20" fmla="*/ 1799194 h 1803641"/>
                  <a:gd name="connsiteX21" fmla="*/ 298584 w 1112940"/>
                  <a:gd name="connsiteY21" fmla="*/ 1789228 h 1803641"/>
                  <a:gd name="connsiteX22" fmla="*/ 144107 w 1112940"/>
                  <a:gd name="connsiteY22" fmla="*/ 1697040 h 1803641"/>
                  <a:gd name="connsiteX23" fmla="*/ 49428 w 1112940"/>
                  <a:gd name="connsiteY23" fmla="*/ 1532598 h 1803641"/>
                  <a:gd name="connsiteX24" fmla="*/ 4580 w 1112940"/>
                  <a:gd name="connsiteY24" fmla="*/ 1358189 h 1803641"/>
                  <a:gd name="connsiteX25" fmla="*/ 4580 w 1112940"/>
                  <a:gd name="connsiteY25" fmla="*/ 1221154 h 1803641"/>
                  <a:gd name="connsiteX26" fmla="*/ 31988 w 1112940"/>
                  <a:gd name="connsiteY26" fmla="*/ 1059203 h 1803641"/>
                  <a:gd name="connsiteX27" fmla="*/ 64378 w 1112940"/>
                  <a:gd name="connsiteY27" fmla="*/ 964524 h 1803641"/>
                  <a:gd name="connsiteX28" fmla="*/ 129158 w 1112940"/>
                  <a:gd name="connsiteY28" fmla="*/ 889777 h 1803641"/>
                  <a:gd name="connsiteX29" fmla="*/ 191447 w 1112940"/>
                  <a:gd name="connsiteY29" fmla="*/ 857387 h 1803641"/>
                  <a:gd name="connsiteX30" fmla="*/ 291109 w 1112940"/>
                  <a:gd name="connsiteY30" fmla="*/ 849912 h 1803641"/>
                  <a:gd name="connsiteX31" fmla="*/ 413195 w 1112940"/>
                  <a:gd name="connsiteY31" fmla="*/ 922167 h 1803641"/>
                  <a:gd name="connsiteX32" fmla="*/ 497908 w 1112940"/>
                  <a:gd name="connsiteY32" fmla="*/ 1086610 h 1803641"/>
                  <a:gd name="connsiteX33" fmla="*/ 507874 w 1112940"/>
                  <a:gd name="connsiteY33" fmla="*/ 1293409 h 1803641"/>
                  <a:gd name="connsiteX34" fmla="*/ 465518 w 1112940"/>
                  <a:gd name="connsiteY34" fmla="*/ 1425461 h 1803641"/>
                  <a:gd name="connsiteX35" fmla="*/ 388280 w 1112940"/>
                  <a:gd name="connsiteY35" fmla="*/ 1490241 h 1803641"/>
                  <a:gd name="connsiteX36" fmla="*/ 328482 w 1112940"/>
                  <a:gd name="connsiteY36" fmla="*/ 1497716 h 1803641"/>
                  <a:gd name="connsiteX37" fmla="*/ 273668 w 1112940"/>
                  <a:gd name="connsiteY37" fmla="*/ 1480275 h 1803641"/>
                  <a:gd name="connsiteX38" fmla="*/ 226329 w 1112940"/>
                  <a:gd name="connsiteY38" fmla="*/ 1390579 h 1803641"/>
                  <a:gd name="connsiteX0" fmla="*/ 1036534 w 1112940"/>
                  <a:gd name="connsiteY0" fmla="*/ 840010 h 1929033"/>
                  <a:gd name="connsiteX1" fmla="*/ 954554 w 1112940"/>
                  <a:gd name="connsiteY1" fmla="*/ 577436 h 1929033"/>
                  <a:gd name="connsiteX2" fmla="*/ 927266 w 1112940"/>
                  <a:gd name="connsiteY2" fmla="*/ 516979 h 1929033"/>
                  <a:gd name="connsiteX3" fmla="*/ 1112842 w 1112940"/>
                  <a:gd name="connsiteY3" fmla="*/ 432266 h 1929033"/>
                  <a:gd name="connsiteX4" fmla="*/ 952571 w 1112940"/>
                  <a:gd name="connsiteY4" fmla="*/ 287095 h 1929033"/>
                  <a:gd name="connsiteX5" fmla="*/ 917689 w 1112940"/>
                  <a:gd name="connsiteY5" fmla="*/ 126976 h 1929033"/>
                  <a:gd name="connsiteX6" fmla="*/ 734606 w 1112940"/>
                  <a:gd name="connsiteY6" fmla="*/ 202923 h 1929033"/>
                  <a:gd name="connsiteX7" fmla="*/ 731333 w 1112940"/>
                  <a:gd name="connsiteY7" fmla="*/ 296 h 1929033"/>
                  <a:gd name="connsiteX8" fmla="*/ 627469 w 1112940"/>
                  <a:gd name="connsiteY8" fmla="*/ 158075 h 1929033"/>
                  <a:gd name="connsiteX9" fmla="*/ 575146 w 1112940"/>
                  <a:gd name="connsiteY9" fmla="*/ 175516 h 1929033"/>
                  <a:gd name="connsiteX10" fmla="*/ 527807 w 1112940"/>
                  <a:gd name="connsiteY10" fmla="*/ 212889 h 1929033"/>
                  <a:gd name="connsiteX11" fmla="*/ 495416 w 1112940"/>
                  <a:gd name="connsiteY11" fmla="*/ 302585 h 1929033"/>
                  <a:gd name="connsiteX12" fmla="*/ 490433 w 1112940"/>
                  <a:gd name="connsiteY12" fmla="*/ 394772 h 1929033"/>
                  <a:gd name="connsiteX13" fmla="*/ 515349 w 1112940"/>
                  <a:gd name="connsiteY13" fmla="*/ 569181 h 1929033"/>
                  <a:gd name="connsiteX14" fmla="*/ 585112 w 1112940"/>
                  <a:gd name="connsiteY14" fmla="*/ 766014 h 1929033"/>
                  <a:gd name="connsiteX15" fmla="*/ 694741 w 1112940"/>
                  <a:gd name="connsiteY15" fmla="*/ 995237 h 1929033"/>
                  <a:gd name="connsiteX16" fmla="*/ 744572 w 1112940"/>
                  <a:gd name="connsiteY16" fmla="*/ 1179612 h 1929033"/>
                  <a:gd name="connsiteX17" fmla="*/ 754538 w 1112940"/>
                  <a:gd name="connsiteY17" fmla="*/ 1451191 h 1929033"/>
                  <a:gd name="connsiteX18" fmla="*/ 702215 w 1112940"/>
                  <a:gd name="connsiteY18" fmla="*/ 1700346 h 1929033"/>
                  <a:gd name="connsiteX19" fmla="*/ 570163 w 1112940"/>
                  <a:gd name="connsiteY19" fmla="*/ 1872263 h 1929033"/>
                  <a:gd name="connsiteX20" fmla="*/ 425653 w 1112940"/>
                  <a:gd name="connsiteY20" fmla="*/ 1924586 h 1929033"/>
                  <a:gd name="connsiteX21" fmla="*/ 298584 w 1112940"/>
                  <a:gd name="connsiteY21" fmla="*/ 1914620 h 1929033"/>
                  <a:gd name="connsiteX22" fmla="*/ 144107 w 1112940"/>
                  <a:gd name="connsiteY22" fmla="*/ 1822432 h 1929033"/>
                  <a:gd name="connsiteX23" fmla="*/ 49428 w 1112940"/>
                  <a:gd name="connsiteY23" fmla="*/ 1657990 h 1929033"/>
                  <a:gd name="connsiteX24" fmla="*/ 4580 w 1112940"/>
                  <a:gd name="connsiteY24" fmla="*/ 1483581 h 1929033"/>
                  <a:gd name="connsiteX25" fmla="*/ 4580 w 1112940"/>
                  <a:gd name="connsiteY25" fmla="*/ 1346546 h 1929033"/>
                  <a:gd name="connsiteX26" fmla="*/ 31988 w 1112940"/>
                  <a:gd name="connsiteY26" fmla="*/ 1184595 h 1929033"/>
                  <a:gd name="connsiteX27" fmla="*/ 64378 w 1112940"/>
                  <a:gd name="connsiteY27" fmla="*/ 1089916 h 1929033"/>
                  <a:gd name="connsiteX28" fmla="*/ 129158 w 1112940"/>
                  <a:gd name="connsiteY28" fmla="*/ 1015169 h 1929033"/>
                  <a:gd name="connsiteX29" fmla="*/ 191447 w 1112940"/>
                  <a:gd name="connsiteY29" fmla="*/ 982779 h 1929033"/>
                  <a:gd name="connsiteX30" fmla="*/ 291109 w 1112940"/>
                  <a:gd name="connsiteY30" fmla="*/ 975304 h 1929033"/>
                  <a:gd name="connsiteX31" fmla="*/ 413195 w 1112940"/>
                  <a:gd name="connsiteY31" fmla="*/ 1047559 h 1929033"/>
                  <a:gd name="connsiteX32" fmla="*/ 497908 w 1112940"/>
                  <a:gd name="connsiteY32" fmla="*/ 1212002 h 1929033"/>
                  <a:gd name="connsiteX33" fmla="*/ 507874 w 1112940"/>
                  <a:gd name="connsiteY33" fmla="*/ 1418801 h 1929033"/>
                  <a:gd name="connsiteX34" fmla="*/ 465518 w 1112940"/>
                  <a:gd name="connsiteY34" fmla="*/ 1550853 h 1929033"/>
                  <a:gd name="connsiteX35" fmla="*/ 388280 w 1112940"/>
                  <a:gd name="connsiteY35" fmla="*/ 1615633 h 1929033"/>
                  <a:gd name="connsiteX36" fmla="*/ 328482 w 1112940"/>
                  <a:gd name="connsiteY36" fmla="*/ 1623108 h 1929033"/>
                  <a:gd name="connsiteX37" fmla="*/ 273668 w 1112940"/>
                  <a:gd name="connsiteY37" fmla="*/ 1605667 h 1929033"/>
                  <a:gd name="connsiteX38" fmla="*/ 226329 w 1112940"/>
                  <a:gd name="connsiteY38" fmla="*/ 1515971 h 1929033"/>
                  <a:gd name="connsiteX0" fmla="*/ 1036534 w 1112940"/>
                  <a:gd name="connsiteY0" fmla="*/ 906796 h 1995819"/>
                  <a:gd name="connsiteX1" fmla="*/ 954554 w 1112940"/>
                  <a:gd name="connsiteY1" fmla="*/ 644222 h 1995819"/>
                  <a:gd name="connsiteX2" fmla="*/ 927266 w 1112940"/>
                  <a:gd name="connsiteY2" fmla="*/ 583765 h 1995819"/>
                  <a:gd name="connsiteX3" fmla="*/ 1112842 w 1112940"/>
                  <a:gd name="connsiteY3" fmla="*/ 499052 h 1995819"/>
                  <a:gd name="connsiteX4" fmla="*/ 952571 w 1112940"/>
                  <a:gd name="connsiteY4" fmla="*/ 353881 h 1995819"/>
                  <a:gd name="connsiteX5" fmla="*/ 917689 w 1112940"/>
                  <a:gd name="connsiteY5" fmla="*/ 193762 h 1995819"/>
                  <a:gd name="connsiteX6" fmla="*/ 888842 w 1112940"/>
                  <a:gd name="connsiteY6" fmla="*/ 5304 h 1995819"/>
                  <a:gd name="connsiteX7" fmla="*/ 731333 w 1112940"/>
                  <a:gd name="connsiteY7" fmla="*/ 67082 h 1995819"/>
                  <a:gd name="connsiteX8" fmla="*/ 627469 w 1112940"/>
                  <a:gd name="connsiteY8" fmla="*/ 224861 h 1995819"/>
                  <a:gd name="connsiteX9" fmla="*/ 575146 w 1112940"/>
                  <a:gd name="connsiteY9" fmla="*/ 242302 h 1995819"/>
                  <a:gd name="connsiteX10" fmla="*/ 527807 w 1112940"/>
                  <a:gd name="connsiteY10" fmla="*/ 279675 h 1995819"/>
                  <a:gd name="connsiteX11" fmla="*/ 495416 w 1112940"/>
                  <a:gd name="connsiteY11" fmla="*/ 369371 h 1995819"/>
                  <a:gd name="connsiteX12" fmla="*/ 490433 w 1112940"/>
                  <a:gd name="connsiteY12" fmla="*/ 461558 h 1995819"/>
                  <a:gd name="connsiteX13" fmla="*/ 515349 w 1112940"/>
                  <a:gd name="connsiteY13" fmla="*/ 635967 h 1995819"/>
                  <a:gd name="connsiteX14" fmla="*/ 585112 w 1112940"/>
                  <a:gd name="connsiteY14" fmla="*/ 832800 h 1995819"/>
                  <a:gd name="connsiteX15" fmla="*/ 694741 w 1112940"/>
                  <a:gd name="connsiteY15" fmla="*/ 1062023 h 1995819"/>
                  <a:gd name="connsiteX16" fmla="*/ 744572 w 1112940"/>
                  <a:gd name="connsiteY16" fmla="*/ 1246398 h 1995819"/>
                  <a:gd name="connsiteX17" fmla="*/ 754538 w 1112940"/>
                  <a:gd name="connsiteY17" fmla="*/ 1517977 h 1995819"/>
                  <a:gd name="connsiteX18" fmla="*/ 702215 w 1112940"/>
                  <a:gd name="connsiteY18" fmla="*/ 1767132 h 1995819"/>
                  <a:gd name="connsiteX19" fmla="*/ 570163 w 1112940"/>
                  <a:gd name="connsiteY19" fmla="*/ 1939049 h 1995819"/>
                  <a:gd name="connsiteX20" fmla="*/ 425653 w 1112940"/>
                  <a:gd name="connsiteY20" fmla="*/ 1991372 h 1995819"/>
                  <a:gd name="connsiteX21" fmla="*/ 298584 w 1112940"/>
                  <a:gd name="connsiteY21" fmla="*/ 1981406 h 1995819"/>
                  <a:gd name="connsiteX22" fmla="*/ 144107 w 1112940"/>
                  <a:gd name="connsiteY22" fmla="*/ 1889218 h 1995819"/>
                  <a:gd name="connsiteX23" fmla="*/ 49428 w 1112940"/>
                  <a:gd name="connsiteY23" fmla="*/ 1724776 h 1995819"/>
                  <a:gd name="connsiteX24" fmla="*/ 4580 w 1112940"/>
                  <a:gd name="connsiteY24" fmla="*/ 1550367 h 1995819"/>
                  <a:gd name="connsiteX25" fmla="*/ 4580 w 1112940"/>
                  <a:gd name="connsiteY25" fmla="*/ 1413332 h 1995819"/>
                  <a:gd name="connsiteX26" fmla="*/ 31988 w 1112940"/>
                  <a:gd name="connsiteY26" fmla="*/ 1251381 h 1995819"/>
                  <a:gd name="connsiteX27" fmla="*/ 64378 w 1112940"/>
                  <a:gd name="connsiteY27" fmla="*/ 1156702 h 1995819"/>
                  <a:gd name="connsiteX28" fmla="*/ 129158 w 1112940"/>
                  <a:gd name="connsiteY28" fmla="*/ 1081955 h 1995819"/>
                  <a:gd name="connsiteX29" fmla="*/ 191447 w 1112940"/>
                  <a:gd name="connsiteY29" fmla="*/ 1049565 h 1995819"/>
                  <a:gd name="connsiteX30" fmla="*/ 291109 w 1112940"/>
                  <a:gd name="connsiteY30" fmla="*/ 1042090 h 1995819"/>
                  <a:gd name="connsiteX31" fmla="*/ 413195 w 1112940"/>
                  <a:gd name="connsiteY31" fmla="*/ 1114345 h 1995819"/>
                  <a:gd name="connsiteX32" fmla="*/ 497908 w 1112940"/>
                  <a:gd name="connsiteY32" fmla="*/ 1278788 h 1995819"/>
                  <a:gd name="connsiteX33" fmla="*/ 507874 w 1112940"/>
                  <a:gd name="connsiteY33" fmla="*/ 1485587 h 1995819"/>
                  <a:gd name="connsiteX34" fmla="*/ 465518 w 1112940"/>
                  <a:gd name="connsiteY34" fmla="*/ 1617639 h 1995819"/>
                  <a:gd name="connsiteX35" fmla="*/ 388280 w 1112940"/>
                  <a:gd name="connsiteY35" fmla="*/ 1682419 h 1995819"/>
                  <a:gd name="connsiteX36" fmla="*/ 328482 w 1112940"/>
                  <a:gd name="connsiteY36" fmla="*/ 1689894 h 1995819"/>
                  <a:gd name="connsiteX37" fmla="*/ 273668 w 1112940"/>
                  <a:gd name="connsiteY37" fmla="*/ 1672453 h 1995819"/>
                  <a:gd name="connsiteX38" fmla="*/ 226329 w 1112940"/>
                  <a:gd name="connsiteY38" fmla="*/ 1582757 h 1995819"/>
                  <a:gd name="connsiteX0" fmla="*/ 1036534 w 1112940"/>
                  <a:gd name="connsiteY0" fmla="*/ 905060 h 1994083"/>
                  <a:gd name="connsiteX1" fmla="*/ 954554 w 1112940"/>
                  <a:gd name="connsiteY1" fmla="*/ 642486 h 1994083"/>
                  <a:gd name="connsiteX2" fmla="*/ 927266 w 1112940"/>
                  <a:gd name="connsiteY2" fmla="*/ 582029 h 1994083"/>
                  <a:gd name="connsiteX3" fmla="*/ 1112842 w 1112940"/>
                  <a:gd name="connsiteY3" fmla="*/ 497316 h 1994083"/>
                  <a:gd name="connsiteX4" fmla="*/ 952571 w 1112940"/>
                  <a:gd name="connsiteY4" fmla="*/ 352145 h 1994083"/>
                  <a:gd name="connsiteX5" fmla="*/ 917689 w 1112940"/>
                  <a:gd name="connsiteY5" fmla="*/ 192026 h 1994083"/>
                  <a:gd name="connsiteX6" fmla="*/ 888842 w 1112940"/>
                  <a:gd name="connsiteY6" fmla="*/ 3568 h 1994083"/>
                  <a:gd name="connsiteX7" fmla="*/ 731333 w 1112940"/>
                  <a:gd name="connsiteY7" fmla="*/ 65346 h 1994083"/>
                  <a:gd name="connsiteX8" fmla="*/ 550351 w 1112940"/>
                  <a:gd name="connsiteY8" fmla="*/ 24822 h 1994083"/>
                  <a:gd name="connsiteX9" fmla="*/ 575146 w 1112940"/>
                  <a:gd name="connsiteY9" fmla="*/ 240566 h 1994083"/>
                  <a:gd name="connsiteX10" fmla="*/ 527807 w 1112940"/>
                  <a:gd name="connsiteY10" fmla="*/ 277939 h 1994083"/>
                  <a:gd name="connsiteX11" fmla="*/ 495416 w 1112940"/>
                  <a:gd name="connsiteY11" fmla="*/ 367635 h 1994083"/>
                  <a:gd name="connsiteX12" fmla="*/ 490433 w 1112940"/>
                  <a:gd name="connsiteY12" fmla="*/ 459822 h 1994083"/>
                  <a:gd name="connsiteX13" fmla="*/ 515349 w 1112940"/>
                  <a:gd name="connsiteY13" fmla="*/ 634231 h 1994083"/>
                  <a:gd name="connsiteX14" fmla="*/ 585112 w 1112940"/>
                  <a:gd name="connsiteY14" fmla="*/ 831064 h 1994083"/>
                  <a:gd name="connsiteX15" fmla="*/ 694741 w 1112940"/>
                  <a:gd name="connsiteY15" fmla="*/ 1060287 h 1994083"/>
                  <a:gd name="connsiteX16" fmla="*/ 744572 w 1112940"/>
                  <a:gd name="connsiteY16" fmla="*/ 1244662 h 1994083"/>
                  <a:gd name="connsiteX17" fmla="*/ 754538 w 1112940"/>
                  <a:gd name="connsiteY17" fmla="*/ 1516241 h 1994083"/>
                  <a:gd name="connsiteX18" fmla="*/ 702215 w 1112940"/>
                  <a:gd name="connsiteY18" fmla="*/ 1765396 h 1994083"/>
                  <a:gd name="connsiteX19" fmla="*/ 570163 w 1112940"/>
                  <a:gd name="connsiteY19" fmla="*/ 1937313 h 1994083"/>
                  <a:gd name="connsiteX20" fmla="*/ 425653 w 1112940"/>
                  <a:gd name="connsiteY20" fmla="*/ 1989636 h 1994083"/>
                  <a:gd name="connsiteX21" fmla="*/ 298584 w 1112940"/>
                  <a:gd name="connsiteY21" fmla="*/ 1979670 h 1994083"/>
                  <a:gd name="connsiteX22" fmla="*/ 144107 w 1112940"/>
                  <a:gd name="connsiteY22" fmla="*/ 1887482 h 1994083"/>
                  <a:gd name="connsiteX23" fmla="*/ 49428 w 1112940"/>
                  <a:gd name="connsiteY23" fmla="*/ 1723040 h 1994083"/>
                  <a:gd name="connsiteX24" fmla="*/ 4580 w 1112940"/>
                  <a:gd name="connsiteY24" fmla="*/ 1548631 h 1994083"/>
                  <a:gd name="connsiteX25" fmla="*/ 4580 w 1112940"/>
                  <a:gd name="connsiteY25" fmla="*/ 1411596 h 1994083"/>
                  <a:gd name="connsiteX26" fmla="*/ 31988 w 1112940"/>
                  <a:gd name="connsiteY26" fmla="*/ 1249645 h 1994083"/>
                  <a:gd name="connsiteX27" fmla="*/ 64378 w 1112940"/>
                  <a:gd name="connsiteY27" fmla="*/ 1154966 h 1994083"/>
                  <a:gd name="connsiteX28" fmla="*/ 129158 w 1112940"/>
                  <a:gd name="connsiteY28" fmla="*/ 1080219 h 1994083"/>
                  <a:gd name="connsiteX29" fmla="*/ 191447 w 1112940"/>
                  <a:gd name="connsiteY29" fmla="*/ 1047829 h 1994083"/>
                  <a:gd name="connsiteX30" fmla="*/ 291109 w 1112940"/>
                  <a:gd name="connsiteY30" fmla="*/ 1040354 h 1994083"/>
                  <a:gd name="connsiteX31" fmla="*/ 413195 w 1112940"/>
                  <a:gd name="connsiteY31" fmla="*/ 1112609 h 1994083"/>
                  <a:gd name="connsiteX32" fmla="*/ 497908 w 1112940"/>
                  <a:gd name="connsiteY32" fmla="*/ 1277052 h 1994083"/>
                  <a:gd name="connsiteX33" fmla="*/ 507874 w 1112940"/>
                  <a:gd name="connsiteY33" fmla="*/ 1483851 h 1994083"/>
                  <a:gd name="connsiteX34" fmla="*/ 465518 w 1112940"/>
                  <a:gd name="connsiteY34" fmla="*/ 1615903 h 1994083"/>
                  <a:gd name="connsiteX35" fmla="*/ 388280 w 1112940"/>
                  <a:gd name="connsiteY35" fmla="*/ 1680683 h 1994083"/>
                  <a:gd name="connsiteX36" fmla="*/ 328482 w 1112940"/>
                  <a:gd name="connsiteY36" fmla="*/ 1688158 h 1994083"/>
                  <a:gd name="connsiteX37" fmla="*/ 273668 w 1112940"/>
                  <a:gd name="connsiteY37" fmla="*/ 1670717 h 1994083"/>
                  <a:gd name="connsiteX38" fmla="*/ 226329 w 1112940"/>
                  <a:gd name="connsiteY38" fmla="*/ 1581021 h 1994083"/>
                  <a:gd name="connsiteX0" fmla="*/ 1036534 w 1112940"/>
                  <a:gd name="connsiteY0" fmla="*/ 890161 h 1979184"/>
                  <a:gd name="connsiteX1" fmla="*/ 954554 w 1112940"/>
                  <a:gd name="connsiteY1" fmla="*/ 627587 h 1979184"/>
                  <a:gd name="connsiteX2" fmla="*/ 927266 w 1112940"/>
                  <a:gd name="connsiteY2" fmla="*/ 567130 h 1979184"/>
                  <a:gd name="connsiteX3" fmla="*/ 1112842 w 1112940"/>
                  <a:gd name="connsiteY3" fmla="*/ 482417 h 1979184"/>
                  <a:gd name="connsiteX4" fmla="*/ 952571 w 1112940"/>
                  <a:gd name="connsiteY4" fmla="*/ 337246 h 1979184"/>
                  <a:gd name="connsiteX5" fmla="*/ 917689 w 1112940"/>
                  <a:gd name="connsiteY5" fmla="*/ 177127 h 1979184"/>
                  <a:gd name="connsiteX6" fmla="*/ 731333 w 1112940"/>
                  <a:gd name="connsiteY6" fmla="*/ 50447 h 1979184"/>
                  <a:gd name="connsiteX7" fmla="*/ 550351 w 1112940"/>
                  <a:gd name="connsiteY7" fmla="*/ 9923 h 1979184"/>
                  <a:gd name="connsiteX8" fmla="*/ 575146 w 1112940"/>
                  <a:gd name="connsiteY8" fmla="*/ 225667 h 1979184"/>
                  <a:gd name="connsiteX9" fmla="*/ 527807 w 1112940"/>
                  <a:gd name="connsiteY9" fmla="*/ 263040 h 1979184"/>
                  <a:gd name="connsiteX10" fmla="*/ 495416 w 1112940"/>
                  <a:gd name="connsiteY10" fmla="*/ 352736 h 1979184"/>
                  <a:gd name="connsiteX11" fmla="*/ 490433 w 1112940"/>
                  <a:gd name="connsiteY11" fmla="*/ 444923 h 1979184"/>
                  <a:gd name="connsiteX12" fmla="*/ 515349 w 1112940"/>
                  <a:gd name="connsiteY12" fmla="*/ 619332 h 1979184"/>
                  <a:gd name="connsiteX13" fmla="*/ 585112 w 1112940"/>
                  <a:gd name="connsiteY13" fmla="*/ 816165 h 1979184"/>
                  <a:gd name="connsiteX14" fmla="*/ 694741 w 1112940"/>
                  <a:gd name="connsiteY14" fmla="*/ 1045388 h 1979184"/>
                  <a:gd name="connsiteX15" fmla="*/ 744572 w 1112940"/>
                  <a:gd name="connsiteY15" fmla="*/ 1229763 h 1979184"/>
                  <a:gd name="connsiteX16" fmla="*/ 754538 w 1112940"/>
                  <a:gd name="connsiteY16" fmla="*/ 1501342 h 1979184"/>
                  <a:gd name="connsiteX17" fmla="*/ 702215 w 1112940"/>
                  <a:gd name="connsiteY17" fmla="*/ 1750497 h 1979184"/>
                  <a:gd name="connsiteX18" fmla="*/ 570163 w 1112940"/>
                  <a:gd name="connsiteY18" fmla="*/ 1922414 h 1979184"/>
                  <a:gd name="connsiteX19" fmla="*/ 425653 w 1112940"/>
                  <a:gd name="connsiteY19" fmla="*/ 1974737 h 1979184"/>
                  <a:gd name="connsiteX20" fmla="*/ 298584 w 1112940"/>
                  <a:gd name="connsiteY20" fmla="*/ 1964771 h 1979184"/>
                  <a:gd name="connsiteX21" fmla="*/ 144107 w 1112940"/>
                  <a:gd name="connsiteY21" fmla="*/ 1872583 h 1979184"/>
                  <a:gd name="connsiteX22" fmla="*/ 49428 w 1112940"/>
                  <a:gd name="connsiteY22" fmla="*/ 1708141 h 1979184"/>
                  <a:gd name="connsiteX23" fmla="*/ 4580 w 1112940"/>
                  <a:gd name="connsiteY23" fmla="*/ 1533732 h 1979184"/>
                  <a:gd name="connsiteX24" fmla="*/ 4580 w 1112940"/>
                  <a:gd name="connsiteY24" fmla="*/ 1396697 h 1979184"/>
                  <a:gd name="connsiteX25" fmla="*/ 31988 w 1112940"/>
                  <a:gd name="connsiteY25" fmla="*/ 1234746 h 1979184"/>
                  <a:gd name="connsiteX26" fmla="*/ 64378 w 1112940"/>
                  <a:gd name="connsiteY26" fmla="*/ 1140067 h 1979184"/>
                  <a:gd name="connsiteX27" fmla="*/ 129158 w 1112940"/>
                  <a:gd name="connsiteY27" fmla="*/ 1065320 h 1979184"/>
                  <a:gd name="connsiteX28" fmla="*/ 191447 w 1112940"/>
                  <a:gd name="connsiteY28" fmla="*/ 1032930 h 1979184"/>
                  <a:gd name="connsiteX29" fmla="*/ 291109 w 1112940"/>
                  <a:gd name="connsiteY29" fmla="*/ 1025455 h 1979184"/>
                  <a:gd name="connsiteX30" fmla="*/ 413195 w 1112940"/>
                  <a:gd name="connsiteY30" fmla="*/ 1097710 h 1979184"/>
                  <a:gd name="connsiteX31" fmla="*/ 497908 w 1112940"/>
                  <a:gd name="connsiteY31" fmla="*/ 1262153 h 1979184"/>
                  <a:gd name="connsiteX32" fmla="*/ 507874 w 1112940"/>
                  <a:gd name="connsiteY32" fmla="*/ 1468952 h 1979184"/>
                  <a:gd name="connsiteX33" fmla="*/ 465518 w 1112940"/>
                  <a:gd name="connsiteY33" fmla="*/ 1601004 h 1979184"/>
                  <a:gd name="connsiteX34" fmla="*/ 388280 w 1112940"/>
                  <a:gd name="connsiteY34" fmla="*/ 1665784 h 1979184"/>
                  <a:gd name="connsiteX35" fmla="*/ 328482 w 1112940"/>
                  <a:gd name="connsiteY35" fmla="*/ 1673259 h 1979184"/>
                  <a:gd name="connsiteX36" fmla="*/ 273668 w 1112940"/>
                  <a:gd name="connsiteY36" fmla="*/ 1655818 h 1979184"/>
                  <a:gd name="connsiteX37" fmla="*/ 226329 w 1112940"/>
                  <a:gd name="connsiteY37" fmla="*/ 1566122 h 1979184"/>
                  <a:gd name="connsiteX0" fmla="*/ 1036534 w 1112940"/>
                  <a:gd name="connsiteY0" fmla="*/ 880626 h 1969649"/>
                  <a:gd name="connsiteX1" fmla="*/ 954554 w 1112940"/>
                  <a:gd name="connsiteY1" fmla="*/ 618052 h 1969649"/>
                  <a:gd name="connsiteX2" fmla="*/ 927266 w 1112940"/>
                  <a:gd name="connsiteY2" fmla="*/ 557595 h 1969649"/>
                  <a:gd name="connsiteX3" fmla="*/ 1112842 w 1112940"/>
                  <a:gd name="connsiteY3" fmla="*/ 472882 h 1969649"/>
                  <a:gd name="connsiteX4" fmla="*/ 952571 w 1112940"/>
                  <a:gd name="connsiteY4" fmla="*/ 327711 h 1969649"/>
                  <a:gd name="connsiteX5" fmla="*/ 917689 w 1112940"/>
                  <a:gd name="connsiteY5" fmla="*/ 167592 h 1969649"/>
                  <a:gd name="connsiteX6" fmla="*/ 550351 w 1112940"/>
                  <a:gd name="connsiteY6" fmla="*/ 388 h 1969649"/>
                  <a:gd name="connsiteX7" fmla="*/ 575146 w 1112940"/>
                  <a:gd name="connsiteY7" fmla="*/ 216132 h 1969649"/>
                  <a:gd name="connsiteX8" fmla="*/ 527807 w 1112940"/>
                  <a:gd name="connsiteY8" fmla="*/ 253505 h 1969649"/>
                  <a:gd name="connsiteX9" fmla="*/ 495416 w 1112940"/>
                  <a:gd name="connsiteY9" fmla="*/ 343201 h 1969649"/>
                  <a:gd name="connsiteX10" fmla="*/ 490433 w 1112940"/>
                  <a:gd name="connsiteY10" fmla="*/ 435388 h 1969649"/>
                  <a:gd name="connsiteX11" fmla="*/ 515349 w 1112940"/>
                  <a:gd name="connsiteY11" fmla="*/ 609797 h 1969649"/>
                  <a:gd name="connsiteX12" fmla="*/ 585112 w 1112940"/>
                  <a:gd name="connsiteY12" fmla="*/ 806630 h 1969649"/>
                  <a:gd name="connsiteX13" fmla="*/ 694741 w 1112940"/>
                  <a:gd name="connsiteY13" fmla="*/ 1035853 h 1969649"/>
                  <a:gd name="connsiteX14" fmla="*/ 744572 w 1112940"/>
                  <a:gd name="connsiteY14" fmla="*/ 1220228 h 1969649"/>
                  <a:gd name="connsiteX15" fmla="*/ 754538 w 1112940"/>
                  <a:gd name="connsiteY15" fmla="*/ 1491807 h 1969649"/>
                  <a:gd name="connsiteX16" fmla="*/ 702215 w 1112940"/>
                  <a:gd name="connsiteY16" fmla="*/ 1740962 h 1969649"/>
                  <a:gd name="connsiteX17" fmla="*/ 570163 w 1112940"/>
                  <a:gd name="connsiteY17" fmla="*/ 1912879 h 1969649"/>
                  <a:gd name="connsiteX18" fmla="*/ 425653 w 1112940"/>
                  <a:gd name="connsiteY18" fmla="*/ 1965202 h 1969649"/>
                  <a:gd name="connsiteX19" fmla="*/ 298584 w 1112940"/>
                  <a:gd name="connsiteY19" fmla="*/ 1955236 h 1969649"/>
                  <a:gd name="connsiteX20" fmla="*/ 144107 w 1112940"/>
                  <a:gd name="connsiteY20" fmla="*/ 1863048 h 1969649"/>
                  <a:gd name="connsiteX21" fmla="*/ 49428 w 1112940"/>
                  <a:gd name="connsiteY21" fmla="*/ 1698606 h 1969649"/>
                  <a:gd name="connsiteX22" fmla="*/ 4580 w 1112940"/>
                  <a:gd name="connsiteY22" fmla="*/ 1524197 h 1969649"/>
                  <a:gd name="connsiteX23" fmla="*/ 4580 w 1112940"/>
                  <a:gd name="connsiteY23" fmla="*/ 1387162 h 1969649"/>
                  <a:gd name="connsiteX24" fmla="*/ 31988 w 1112940"/>
                  <a:gd name="connsiteY24" fmla="*/ 1225211 h 1969649"/>
                  <a:gd name="connsiteX25" fmla="*/ 64378 w 1112940"/>
                  <a:gd name="connsiteY25" fmla="*/ 1130532 h 1969649"/>
                  <a:gd name="connsiteX26" fmla="*/ 129158 w 1112940"/>
                  <a:gd name="connsiteY26" fmla="*/ 1055785 h 1969649"/>
                  <a:gd name="connsiteX27" fmla="*/ 191447 w 1112940"/>
                  <a:gd name="connsiteY27" fmla="*/ 1023395 h 1969649"/>
                  <a:gd name="connsiteX28" fmla="*/ 291109 w 1112940"/>
                  <a:gd name="connsiteY28" fmla="*/ 1015920 h 1969649"/>
                  <a:gd name="connsiteX29" fmla="*/ 413195 w 1112940"/>
                  <a:gd name="connsiteY29" fmla="*/ 1088175 h 1969649"/>
                  <a:gd name="connsiteX30" fmla="*/ 497908 w 1112940"/>
                  <a:gd name="connsiteY30" fmla="*/ 1252618 h 1969649"/>
                  <a:gd name="connsiteX31" fmla="*/ 507874 w 1112940"/>
                  <a:gd name="connsiteY31" fmla="*/ 1459417 h 1969649"/>
                  <a:gd name="connsiteX32" fmla="*/ 465518 w 1112940"/>
                  <a:gd name="connsiteY32" fmla="*/ 1591469 h 1969649"/>
                  <a:gd name="connsiteX33" fmla="*/ 388280 w 1112940"/>
                  <a:gd name="connsiteY33" fmla="*/ 1656249 h 1969649"/>
                  <a:gd name="connsiteX34" fmla="*/ 328482 w 1112940"/>
                  <a:gd name="connsiteY34" fmla="*/ 1663724 h 1969649"/>
                  <a:gd name="connsiteX35" fmla="*/ 273668 w 1112940"/>
                  <a:gd name="connsiteY35" fmla="*/ 1646283 h 1969649"/>
                  <a:gd name="connsiteX36" fmla="*/ 226329 w 1112940"/>
                  <a:gd name="connsiteY36" fmla="*/ 1556587 h 1969649"/>
                  <a:gd name="connsiteX0" fmla="*/ 1036534 w 1113021"/>
                  <a:gd name="connsiteY0" fmla="*/ 881501 h 1970524"/>
                  <a:gd name="connsiteX1" fmla="*/ 954554 w 1113021"/>
                  <a:gd name="connsiteY1" fmla="*/ 618927 h 1970524"/>
                  <a:gd name="connsiteX2" fmla="*/ 927266 w 1113021"/>
                  <a:gd name="connsiteY2" fmla="*/ 558470 h 1970524"/>
                  <a:gd name="connsiteX3" fmla="*/ 1112842 w 1113021"/>
                  <a:gd name="connsiteY3" fmla="*/ 473757 h 1970524"/>
                  <a:gd name="connsiteX4" fmla="*/ 952571 w 1113021"/>
                  <a:gd name="connsiteY4" fmla="*/ 328586 h 1970524"/>
                  <a:gd name="connsiteX5" fmla="*/ 550351 w 1113021"/>
                  <a:gd name="connsiteY5" fmla="*/ 1263 h 1970524"/>
                  <a:gd name="connsiteX6" fmla="*/ 575146 w 1113021"/>
                  <a:gd name="connsiteY6" fmla="*/ 217007 h 1970524"/>
                  <a:gd name="connsiteX7" fmla="*/ 527807 w 1113021"/>
                  <a:gd name="connsiteY7" fmla="*/ 254380 h 1970524"/>
                  <a:gd name="connsiteX8" fmla="*/ 495416 w 1113021"/>
                  <a:gd name="connsiteY8" fmla="*/ 344076 h 1970524"/>
                  <a:gd name="connsiteX9" fmla="*/ 490433 w 1113021"/>
                  <a:gd name="connsiteY9" fmla="*/ 436263 h 1970524"/>
                  <a:gd name="connsiteX10" fmla="*/ 515349 w 1113021"/>
                  <a:gd name="connsiteY10" fmla="*/ 610672 h 1970524"/>
                  <a:gd name="connsiteX11" fmla="*/ 585112 w 1113021"/>
                  <a:gd name="connsiteY11" fmla="*/ 807505 h 1970524"/>
                  <a:gd name="connsiteX12" fmla="*/ 694741 w 1113021"/>
                  <a:gd name="connsiteY12" fmla="*/ 1036728 h 1970524"/>
                  <a:gd name="connsiteX13" fmla="*/ 744572 w 1113021"/>
                  <a:gd name="connsiteY13" fmla="*/ 1221103 h 1970524"/>
                  <a:gd name="connsiteX14" fmla="*/ 754538 w 1113021"/>
                  <a:gd name="connsiteY14" fmla="*/ 1492682 h 1970524"/>
                  <a:gd name="connsiteX15" fmla="*/ 702215 w 1113021"/>
                  <a:gd name="connsiteY15" fmla="*/ 1741837 h 1970524"/>
                  <a:gd name="connsiteX16" fmla="*/ 570163 w 1113021"/>
                  <a:gd name="connsiteY16" fmla="*/ 1913754 h 1970524"/>
                  <a:gd name="connsiteX17" fmla="*/ 425653 w 1113021"/>
                  <a:gd name="connsiteY17" fmla="*/ 1966077 h 1970524"/>
                  <a:gd name="connsiteX18" fmla="*/ 298584 w 1113021"/>
                  <a:gd name="connsiteY18" fmla="*/ 1956111 h 1970524"/>
                  <a:gd name="connsiteX19" fmla="*/ 144107 w 1113021"/>
                  <a:gd name="connsiteY19" fmla="*/ 1863923 h 1970524"/>
                  <a:gd name="connsiteX20" fmla="*/ 49428 w 1113021"/>
                  <a:gd name="connsiteY20" fmla="*/ 1699481 h 1970524"/>
                  <a:gd name="connsiteX21" fmla="*/ 4580 w 1113021"/>
                  <a:gd name="connsiteY21" fmla="*/ 1525072 h 1970524"/>
                  <a:gd name="connsiteX22" fmla="*/ 4580 w 1113021"/>
                  <a:gd name="connsiteY22" fmla="*/ 1388037 h 1970524"/>
                  <a:gd name="connsiteX23" fmla="*/ 31988 w 1113021"/>
                  <a:gd name="connsiteY23" fmla="*/ 1226086 h 1970524"/>
                  <a:gd name="connsiteX24" fmla="*/ 64378 w 1113021"/>
                  <a:gd name="connsiteY24" fmla="*/ 1131407 h 1970524"/>
                  <a:gd name="connsiteX25" fmla="*/ 129158 w 1113021"/>
                  <a:gd name="connsiteY25" fmla="*/ 1056660 h 1970524"/>
                  <a:gd name="connsiteX26" fmla="*/ 191447 w 1113021"/>
                  <a:gd name="connsiteY26" fmla="*/ 1024270 h 1970524"/>
                  <a:gd name="connsiteX27" fmla="*/ 291109 w 1113021"/>
                  <a:gd name="connsiteY27" fmla="*/ 1016795 h 1970524"/>
                  <a:gd name="connsiteX28" fmla="*/ 413195 w 1113021"/>
                  <a:gd name="connsiteY28" fmla="*/ 1089050 h 1970524"/>
                  <a:gd name="connsiteX29" fmla="*/ 497908 w 1113021"/>
                  <a:gd name="connsiteY29" fmla="*/ 1253493 h 1970524"/>
                  <a:gd name="connsiteX30" fmla="*/ 507874 w 1113021"/>
                  <a:gd name="connsiteY30" fmla="*/ 1460292 h 1970524"/>
                  <a:gd name="connsiteX31" fmla="*/ 465518 w 1113021"/>
                  <a:gd name="connsiteY31" fmla="*/ 1592344 h 1970524"/>
                  <a:gd name="connsiteX32" fmla="*/ 388280 w 1113021"/>
                  <a:gd name="connsiteY32" fmla="*/ 1657124 h 1970524"/>
                  <a:gd name="connsiteX33" fmla="*/ 328482 w 1113021"/>
                  <a:gd name="connsiteY33" fmla="*/ 1664599 h 1970524"/>
                  <a:gd name="connsiteX34" fmla="*/ 273668 w 1113021"/>
                  <a:gd name="connsiteY34" fmla="*/ 1647158 h 1970524"/>
                  <a:gd name="connsiteX35" fmla="*/ 226329 w 1113021"/>
                  <a:gd name="connsiteY35" fmla="*/ 1557462 h 1970524"/>
                  <a:gd name="connsiteX0" fmla="*/ 1036534 w 1113021"/>
                  <a:gd name="connsiteY0" fmla="*/ 881501 h 1970524"/>
                  <a:gd name="connsiteX1" fmla="*/ 927266 w 1113021"/>
                  <a:gd name="connsiteY1" fmla="*/ 558470 h 1970524"/>
                  <a:gd name="connsiteX2" fmla="*/ 1112842 w 1113021"/>
                  <a:gd name="connsiteY2" fmla="*/ 473757 h 1970524"/>
                  <a:gd name="connsiteX3" fmla="*/ 952571 w 1113021"/>
                  <a:gd name="connsiteY3" fmla="*/ 328586 h 1970524"/>
                  <a:gd name="connsiteX4" fmla="*/ 550351 w 1113021"/>
                  <a:gd name="connsiteY4" fmla="*/ 1263 h 1970524"/>
                  <a:gd name="connsiteX5" fmla="*/ 575146 w 1113021"/>
                  <a:gd name="connsiteY5" fmla="*/ 217007 h 1970524"/>
                  <a:gd name="connsiteX6" fmla="*/ 527807 w 1113021"/>
                  <a:gd name="connsiteY6" fmla="*/ 254380 h 1970524"/>
                  <a:gd name="connsiteX7" fmla="*/ 495416 w 1113021"/>
                  <a:gd name="connsiteY7" fmla="*/ 344076 h 1970524"/>
                  <a:gd name="connsiteX8" fmla="*/ 490433 w 1113021"/>
                  <a:gd name="connsiteY8" fmla="*/ 436263 h 1970524"/>
                  <a:gd name="connsiteX9" fmla="*/ 515349 w 1113021"/>
                  <a:gd name="connsiteY9" fmla="*/ 610672 h 1970524"/>
                  <a:gd name="connsiteX10" fmla="*/ 585112 w 1113021"/>
                  <a:gd name="connsiteY10" fmla="*/ 807505 h 1970524"/>
                  <a:gd name="connsiteX11" fmla="*/ 694741 w 1113021"/>
                  <a:gd name="connsiteY11" fmla="*/ 1036728 h 1970524"/>
                  <a:gd name="connsiteX12" fmla="*/ 744572 w 1113021"/>
                  <a:gd name="connsiteY12" fmla="*/ 1221103 h 1970524"/>
                  <a:gd name="connsiteX13" fmla="*/ 754538 w 1113021"/>
                  <a:gd name="connsiteY13" fmla="*/ 1492682 h 1970524"/>
                  <a:gd name="connsiteX14" fmla="*/ 702215 w 1113021"/>
                  <a:gd name="connsiteY14" fmla="*/ 1741837 h 1970524"/>
                  <a:gd name="connsiteX15" fmla="*/ 570163 w 1113021"/>
                  <a:gd name="connsiteY15" fmla="*/ 1913754 h 1970524"/>
                  <a:gd name="connsiteX16" fmla="*/ 425653 w 1113021"/>
                  <a:gd name="connsiteY16" fmla="*/ 1966077 h 1970524"/>
                  <a:gd name="connsiteX17" fmla="*/ 298584 w 1113021"/>
                  <a:gd name="connsiteY17" fmla="*/ 1956111 h 1970524"/>
                  <a:gd name="connsiteX18" fmla="*/ 144107 w 1113021"/>
                  <a:gd name="connsiteY18" fmla="*/ 1863923 h 1970524"/>
                  <a:gd name="connsiteX19" fmla="*/ 49428 w 1113021"/>
                  <a:gd name="connsiteY19" fmla="*/ 1699481 h 1970524"/>
                  <a:gd name="connsiteX20" fmla="*/ 4580 w 1113021"/>
                  <a:gd name="connsiteY20" fmla="*/ 1525072 h 1970524"/>
                  <a:gd name="connsiteX21" fmla="*/ 4580 w 1113021"/>
                  <a:gd name="connsiteY21" fmla="*/ 1388037 h 1970524"/>
                  <a:gd name="connsiteX22" fmla="*/ 31988 w 1113021"/>
                  <a:gd name="connsiteY22" fmla="*/ 1226086 h 1970524"/>
                  <a:gd name="connsiteX23" fmla="*/ 64378 w 1113021"/>
                  <a:gd name="connsiteY23" fmla="*/ 1131407 h 1970524"/>
                  <a:gd name="connsiteX24" fmla="*/ 129158 w 1113021"/>
                  <a:gd name="connsiteY24" fmla="*/ 1056660 h 1970524"/>
                  <a:gd name="connsiteX25" fmla="*/ 191447 w 1113021"/>
                  <a:gd name="connsiteY25" fmla="*/ 1024270 h 1970524"/>
                  <a:gd name="connsiteX26" fmla="*/ 291109 w 1113021"/>
                  <a:gd name="connsiteY26" fmla="*/ 1016795 h 1970524"/>
                  <a:gd name="connsiteX27" fmla="*/ 413195 w 1113021"/>
                  <a:gd name="connsiteY27" fmla="*/ 1089050 h 1970524"/>
                  <a:gd name="connsiteX28" fmla="*/ 497908 w 1113021"/>
                  <a:gd name="connsiteY28" fmla="*/ 1253493 h 1970524"/>
                  <a:gd name="connsiteX29" fmla="*/ 507874 w 1113021"/>
                  <a:gd name="connsiteY29" fmla="*/ 1460292 h 1970524"/>
                  <a:gd name="connsiteX30" fmla="*/ 465518 w 1113021"/>
                  <a:gd name="connsiteY30" fmla="*/ 1592344 h 1970524"/>
                  <a:gd name="connsiteX31" fmla="*/ 388280 w 1113021"/>
                  <a:gd name="connsiteY31" fmla="*/ 1657124 h 1970524"/>
                  <a:gd name="connsiteX32" fmla="*/ 328482 w 1113021"/>
                  <a:gd name="connsiteY32" fmla="*/ 1664599 h 1970524"/>
                  <a:gd name="connsiteX33" fmla="*/ 273668 w 1113021"/>
                  <a:gd name="connsiteY33" fmla="*/ 1647158 h 1970524"/>
                  <a:gd name="connsiteX34" fmla="*/ 226329 w 1113021"/>
                  <a:gd name="connsiteY34" fmla="*/ 1557462 h 1970524"/>
                  <a:gd name="connsiteX0" fmla="*/ 1036534 w 1114584"/>
                  <a:gd name="connsiteY0" fmla="*/ 881501 h 1970524"/>
                  <a:gd name="connsiteX1" fmla="*/ 1112842 w 1114584"/>
                  <a:gd name="connsiteY1" fmla="*/ 473757 h 1970524"/>
                  <a:gd name="connsiteX2" fmla="*/ 952571 w 1114584"/>
                  <a:gd name="connsiteY2" fmla="*/ 328586 h 1970524"/>
                  <a:gd name="connsiteX3" fmla="*/ 550351 w 1114584"/>
                  <a:gd name="connsiteY3" fmla="*/ 1263 h 1970524"/>
                  <a:gd name="connsiteX4" fmla="*/ 575146 w 1114584"/>
                  <a:gd name="connsiteY4" fmla="*/ 217007 h 1970524"/>
                  <a:gd name="connsiteX5" fmla="*/ 527807 w 1114584"/>
                  <a:gd name="connsiteY5" fmla="*/ 254380 h 1970524"/>
                  <a:gd name="connsiteX6" fmla="*/ 495416 w 1114584"/>
                  <a:gd name="connsiteY6" fmla="*/ 344076 h 1970524"/>
                  <a:gd name="connsiteX7" fmla="*/ 490433 w 1114584"/>
                  <a:gd name="connsiteY7" fmla="*/ 436263 h 1970524"/>
                  <a:gd name="connsiteX8" fmla="*/ 515349 w 1114584"/>
                  <a:gd name="connsiteY8" fmla="*/ 610672 h 1970524"/>
                  <a:gd name="connsiteX9" fmla="*/ 585112 w 1114584"/>
                  <a:gd name="connsiteY9" fmla="*/ 807505 h 1970524"/>
                  <a:gd name="connsiteX10" fmla="*/ 694741 w 1114584"/>
                  <a:gd name="connsiteY10" fmla="*/ 1036728 h 1970524"/>
                  <a:gd name="connsiteX11" fmla="*/ 744572 w 1114584"/>
                  <a:gd name="connsiteY11" fmla="*/ 1221103 h 1970524"/>
                  <a:gd name="connsiteX12" fmla="*/ 754538 w 1114584"/>
                  <a:gd name="connsiteY12" fmla="*/ 1492682 h 1970524"/>
                  <a:gd name="connsiteX13" fmla="*/ 702215 w 1114584"/>
                  <a:gd name="connsiteY13" fmla="*/ 1741837 h 1970524"/>
                  <a:gd name="connsiteX14" fmla="*/ 570163 w 1114584"/>
                  <a:gd name="connsiteY14" fmla="*/ 1913754 h 1970524"/>
                  <a:gd name="connsiteX15" fmla="*/ 425653 w 1114584"/>
                  <a:gd name="connsiteY15" fmla="*/ 1966077 h 1970524"/>
                  <a:gd name="connsiteX16" fmla="*/ 298584 w 1114584"/>
                  <a:gd name="connsiteY16" fmla="*/ 1956111 h 1970524"/>
                  <a:gd name="connsiteX17" fmla="*/ 144107 w 1114584"/>
                  <a:gd name="connsiteY17" fmla="*/ 1863923 h 1970524"/>
                  <a:gd name="connsiteX18" fmla="*/ 49428 w 1114584"/>
                  <a:gd name="connsiteY18" fmla="*/ 1699481 h 1970524"/>
                  <a:gd name="connsiteX19" fmla="*/ 4580 w 1114584"/>
                  <a:gd name="connsiteY19" fmla="*/ 1525072 h 1970524"/>
                  <a:gd name="connsiteX20" fmla="*/ 4580 w 1114584"/>
                  <a:gd name="connsiteY20" fmla="*/ 1388037 h 1970524"/>
                  <a:gd name="connsiteX21" fmla="*/ 31988 w 1114584"/>
                  <a:gd name="connsiteY21" fmla="*/ 1226086 h 1970524"/>
                  <a:gd name="connsiteX22" fmla="*/ 64378 w 1114584"/>
                  <a:gd name="connsiteY22" fmla="*/ 1131407 h 1970524"/>
                  <a:gd name="connsiteX23" fmla="*/ 129158 w 1114584"/>
                  <a:gd name="connsiteY23" fmla="*/ 1056660 h 1970524"/>
                  <a:gd name="connsiteX24" fmla="*/ 191447 w 1114584"/>
                  <a:gd name="connsiteY24" fmla="*/ 1024270 h 1970524"/>
                  <a:gd name="connsiteX25" fmla="*/ 291109 w 1114584"/>
                  <a:gd name="connsiteY25" fmla="*/ 1016795 h 1970524"/>
                  <a:gd name="connsiteX26" fmla="*/ 413195 w 1114584"/>
                  <a:gd name="connsiteY26" fmla="*/ 1089050 h 1970524"/>
                  <a:gd name="connsiteX27" fmla="*/ 497908 w 1114584"/>
                  <a:gd name="connsiteY27" fmla="*/ 1253493 h 1970524"/>
                  <a:gd name="connsiteX28" fmla="*/ 507874 w 1114584"/>
                  <a:gd name="connsiteY28" fmla="*/ 1460292 h 1970524"/>
                  <a:gd name="connsiteX29" fmla="*/ 465518 w 1114584"/>
                  <a:gd name="connsiteY29" fmla="*/ 1592344 h 1970524"/>
                  <a:gd name="connsiteX30" fmla="*/ 388280 w 1114584"/>
                  <a:gd name="connsiteY30" fmla="*/ 1657124 h 1970524"/>
                  <a:gd name="connsiteX31" fmla="*/ 328482 w 1114584"/>
                  <a:gd name="connsiteY31" fmla="*/ 1664599 h 1970524"/>
                  <a:gd name="connsiteX32" fmla="*/ 273668 w 1114584"/>
                  <a:gd name="connsiteY32" fmla="*/ 1647158 h 1970524"/>
                  <a:gd name="connsiteX33" fmla="*/ 226329 w 1114584"/>
                  <a:gd name="connsiteY33" fmla="*/ 1557462 h 1970524"/>
                  <a:gd name="connsiteX0" fmla="*/ 1036534 w 1036534"/>
                  <a:gd name="connsiteY0" fmla="*/ 881501 h 1970524"/>
                  <a:gd name="connsiteX1" fmla="*/ 952571 w 1036534"/>
                  <a:gd name="connsiteY1" fmla="*/ 328586 h 1970524"/>
                  <a:gd name="connsiteX2" fmla="*/ 550351 w 1036534"/>
                  <a:gd name="connsiteY2" fmla="*/ 1263 h 1970524"/>
                  <a:gd name="connsiteX3" fmla="*/ 575146 w 1036534"/>
                  <a:gd name="connsiteY3" fmla="*/ 217007 h 1970524"/>
                  <a:gd name="connsiteX4" fmla="*/ 527807 w 1036534"/>
                  <a:gd name="connsiteY4" fmla="*/ 254380 h 1970524"/>
                  <a:gd name="connsiteX5" fmla="*/ 495416 w 1036534"/>
                  <a:gd name="connsiteY5" fmla="*/ 344076 h 1970524"/>
                  <a:gd name="connsiteX6" fmla="*/ 490433 w 1036534"/>
                  <a:gd name="connsiteY6" fmla="*/ 436263 h 1970524"/>
                  <a:gd name="connsiteX7" fmla="*/ 515349 w 1036534"/>
                  <a:gd name="connsiteY7" fmla="*/ 610672 h 1970524"/>
                  <a:gd name="connsiteX8" fmla="*/ 585112 w 1036534"/>
                  <a:gd name="connsiteY8" fmla="*/ 807505 h 1970524"/>
                  <a:gd name="connsiteX9" fmla="*/ 694741 w 1036534"/>
                  <a:gd name="connsiteY9" fmla="*/ 1036728 h 1970524"/>
                  <a:gd name="connsiteX10" fmla="*/ 744572 w 1036534"/>
                  <a:gd name="connsiteY10" fmla="*/ 1221103 h 1970524"/>
                  <a:gd name="connsiteX11" fmla="*/ 754538 w 1036534"/>
                  <a:gd name="connsiteY11" fmla="*/ 1492682 h 1970524"/>
                  <a:gd name="connsiteX12" fmla="*/ 702215 w 1036534"/>
                  <a:gd name="connsiteY12" fmla="*/ 1741837 h 1970524"/>
                  <a:gd name="connsiteX13" fmla="*/ 570163 w 1036534"/>
                  <a:gd name="connsiteY13" fmla="*/ 1913754 h 1970524"/>
                  <a:gd name="connsiteX14" fmla="*/ 425653 w 1036534"/>
                  <a:gd name="connsiteY14" fmla="*/ 1966077 h 1970524"/>
                  <a:gd name="connsiteX15" fmla="*/ 298584 w 1036534"/>
                  <a:gd name="connsiteY15" fmla="*/ 1956111 h 1970524"/>
                  <a:gd name="connsiteX16" fmla="*/ 144107 w 1036534"/>
                  <a:gd name="connsiteY16" fmla="*/ 1863923 h 1970524"/>
                  <a:gd name="connsiteX17" fmla="*/ 49428 w 1036534"/>
                  <a:gd name="connsiteY17" fmla="*/ 1699481 h 1970524"/>
                  <a:gd name="connsiteX18" fmla="*/ 4580 w 1036534"/>
                  <a:gd name="connsiteY18" fmla="*/ 1525072 h 1970524"/>
                  <a:gd name="connsiteX19" fmla="*/ 4580 w 1036534"/>
                  <a:gd name="connsiteY19" fmla="*/ 1388037 h 1970524"/>
                  <a:gd name="connsiteX20" fmla="*/ 31988 w 1036534"/>
                  <a:gd name="connsiteY20" fmla="*/ 1226086 h 1970524"/>
                  <a:gd name="connsiteX21" fmla="*/ 64378 w 1036534"/>
                  <a:gd name="connsiteY21" fmla="*/ 1131407 h 1970524"/>
                  <a:gd name="connsiteX22" fmla="*/ 129158 w 1036534"/>
                  <a:gd name="connsiteY22" fmla="*/ 1056660 h 1970524"/>
                  <a:gd name="connsiteX23" fmla="*/ 191447 w 1036534"/>
                  <a:gd name="connsiteY23" fmla="*/ 1024270 h 1970524"/>
                  <a:gd name="connsiteX24" fmla="*/ 291109 w 1036534"/>
                  <a:gd name="connsiteY24" fmla="*/ 1016795 h 1970524"/>
                  <a:gd name="connsiteX25" fmla="*/ 413195 w 1036534"/>
                  <a:gd name="connsiteY25" fmla="*/ 1089050 h 1970524"/>
                  <a:gd name="connsiteX26" fmla="*/ 497908 w 1036534"/>
                  <a:gd name="connsiteY26" fmla="*/ 1253493 h 1970524"/>
                  <a:gd name="connsiteX27" fmla="*/ 507874 w 1036534"/>
                  <a:gd name="connsiteY27" fmla="*/ 1460292 h 1970524"/>
                  <a:gd name="connsiteX28" fmla="*/ 465518 w 1036534"/>
                  <a:gd name="connsiteY28" fmla="*/ 1592344 h 1970524"/>
                  <a:gd name="connsiteX29" fmla="*/ 388280 w 1036534"/>
                  <a:gd name="connsiteY29" fmla="*/ 1657124 h 1970524"/>
                  <a:gd name="connsiteX30" fmla="*/ 328482 w 1036534"/>
                  <a:gd name="connsiteY30" fmla="*/ 1664599 h 1970524"/>
                  <a:gd name="connsiteX31" fmla="*/ 273668 w 1036534"/>
                  <a:gd name="connsiteY31" fmla="*/ 1647158 h 1970524"/>
                  <a:gd name="connsiteX32" fmla="*/ 226329 w 1036534"/>
                  <a:gd name="connsiteY32" fmla="*/ 1557462 h 1970524"/>
                  <a:gd name="connsiteX0" fmla="*/ 1774664 w 1774664"/>
                  <a:gd name="connsiteY0" fmla="*/ 363708 h 1970524"/>
                  <a:gd name="connsiteX1" fmla="*/ 952571 w 1774664"/>
                  <a:gd name="connsiteY1" fmla="*/ 328586 h 1970524"/>
                  <a:gd name="connsiteX2" fmla="*/ 550351 w 1774664"/>
                  <a:gd name="connsiteY2" fmla="*/ 1263 h 1970524"/>
                  <a:gd name="connsiteX3" fmla="*/ 575146 w 1774664"/>
                  <a:gd name="connsiteY3" fmla="*/ 217007 h 1970524"/>
                  <a:gd name="connsiteX4" fmla="*/ 527807 w 1774664"/>
                  <a:gd name="connsiteY4" fmla="*/ 254380 h 1970524"/>
                  <a:gd name="connsiteX5" fmla="*/ 495416 w 1774664"/>
                  <a:gd name="connsiteY5" fmla="*/ 344076 h 1970524"/>
                  <a:gd name="connsiteX6" fmla="*/ 490433 w 1774664"/>
                  <a:gd name="connsiteY6" fmla="*/ 436263 h 1970524"/>
                  <a:gd name="connsiteX7" fmla="*/ 515349 w 1774664"/>
                  <a:gd name="connsiteY7" fmla="*/ 610672 h 1970524"/>
                  <a:gd name="connsiteX8" fmla="*/ 585112 w 1774664"/>
                  <a:gd name="connsiteY8" fmla="*/ 807505 h 1970524"/>
                  <a:gd name="connsiteX9" fmla="*/ 694741 w 1774664"/>
                  <a:gd name="connsiteY9" fmla="*/ 1036728 h 1970524"/>
                  <a:gd name="connsiteX10" fmla="*/ 744572 w 1774664"/>
                  <a:gd name="connsiteY10" fmla="*/ 1221103 h 1970524"/>
                  <a:gd name="connsiteX11" fmla="*/ 754538 w 1774664"/>
                  <a:gd name="connsiteY11" fmla="*/ 1492682 h 1970524"/>
                  <a:gd name="connsiteX12" fmla="*/ 702215 w 1774664"/>
                  <a:gd name="connsiteY12" fmla="*/ 1741837 h 1970524"/>
                  <a:gd name="connsiteX13" fmla="*/ 570163 w 1774664"/>
                  <a:gd name="connsiteY13" fmla="*/ 1913754 h 1970524"/>
                  <a:gd name="connsiteX14" fmla="*/ 425653 w 1774664"/>
                  <a:gd name="connsiteY14" fmla="*/ 1966077 h 1970524"/>
                  <a:gd name="connsiteX15" fmla="*/ 298584 w 1774664"/>
                  <a:gd name="connsiteY15" fmla="*/ 1956111 h 1970524"/>
                  <a:gd name="connsiteX16" fmla="*/ 144107 w 1774664"/>
                  <a:gd name="connsiteY16" fmla="*/ 1863923 h 1970524"/>
                  <a:gd name="connsiteX17" fmla="*/ 49428 w 1774664"/>
                  <a:gd name="connsiteY17" fmla="*/ 1699481 h 1970524"/>
                  <a:gd name="connsiteX18" fmla="*/ 4580 w 1774664"/>
                  <a:gd name="connsiteY18" fmla="*/ 1525072 h 1970524"/>
                  <a:gd name="connsiteX19" fmla="*/ 4580 w 1774664"/>
                  <a:gd name="connsiteY19" fmla="*/ 1388037 h 1970524"/>
                  <a:gd name="connsiteX20" fmla="*/ 31988 w 1774664"/>
                  <a:gd name="connsiteY20" fmla="*/ 1226086 h 1970524"/>
                  <a:gd name="connsiteX21" fmla="*/ 64378 w 1774664"/>
                  <a:gd name="connsiteY21" fmla="*/ 1131407 h 1970524"/>
                  <a:gd name="connsiteX22" fmla="*/ 129158 w 1774664"/>
                  <a:gd name="connsiteY22" fmla="*/ 1056660 h 1970524"/>
                  <a:gd name="connsiteX23" fmla="*/ 191447 w 1774664"/>
                  <a:gd name="connsiteY23" fmla="*/ 1024270 h 1970524"/>
                  <a:gd name="connsiteX24" fmla="*/ 291109 w 1774664"/>
                  <a:gd name="connsiteY24" fmla="*/ 1016795 h 1970524"/>
                  <a:gd name="connsiteX25" fmla="*/ 413195 w 1774664"/>
                  <a:gd name="connsiteY25" fmla="*/ 1089050 h 1970524"/>
                  <a:gd name="connsiteX26" fmla="*/ 497908 w 1774664"/>
                  <a:gd name="connsiteY26" fmla="*/ 1253493 h 1970524"/>
                  <a:gd name="connsiteX27" fmla="*/ 507874 w 1774664"/>
                  <a:gd name="connsiteY27" fmla="*/ 1460292 h 1970524"/>
                  <a:gd name="connsiteX28" fmla="*/ 465518 w 1774664"/>
                  <a:gd name="connsiteY28" fmla="*/ 1592344 h 1970524"/>
                  <a:gd name="connsiteX29" fmla="*/ 388280 w 1774664"/>
                  <a:gd name="connsiteY29" fmla="*/ 1657124 h 1970524"/>
                  <a:gd name="connsiteX30" fmla="*/ 328482 w 1774664"/>
                  <a:gd name="connsiteY30" fmla="*/ 1664599 h 1970524"/>
                  <a:gd name="connsiteX31" fmla="*/ 273668 w 1774664"/>
                  <a:gd name="connsiteY31" fmla="*/ 1647158 h 1970524"/>
                  <a:gd name="connsiteX32" fmla="*/ 226329 w 1774664"/>
                  <a:gd name="connsiteY32" fmla="*/ 1557462 h 1970524"/>
                  <a:gd name="connsiteX0" fmla="*/ 1774664 w 1774664"/>
                  <a:gd name="connsiteY0" fmla="*/ 523169 h 2129985"/>
                  <a:gd name="connsiteX1" fmla="*/ 1128840 w 1774664"/>
                  <a:gd name="connsiteY1" fmla="*/ 14322 h 2129985"/>
                  <a:gd name="connsiteX2" fmla="*/ 550351 w 1774664"/>
                  <a:gd name="connsiteY2" fmla="*/ 160724 h 2129985"/>
                  <a:gd name="connsiteX3" fmla="*/ 575146 w 1774664"/>
                  <a:gd name="connsiteY3" fmla="*/ 376468 h 2129985"/>
                  <a:gd name="connsiteX4" fmla="*/ 527807 w 1774664"/>
                  <a:gd name="connsiteY4" fmla="*/ 413841 h 2129985"/>
                  <a:gd name="connsiteX5" fmla="*/ 495416 w 1774664"/>
                  <a:gd name="connsiteY5" fmla="*/ 503537 h 2129985"/>
                  <a:gd name="connsiteX6" fmla="*/ 490433 w 1774664"/>
                  <a:gd name="connsiteY6" fmla="*/ 595724 h 2129985"/>
                  <a:gd name="connsiteX7" fmla="*/ 515349 w 1774664"/>
                  <a:gd name="connsiteY7" fmla="*/ 770133 h 2129985"/>
                  <a:gd name="connsiteX8" fmla="*/ 585112 w 1774664"/>
                  <a:gd name="connsiteY8" fmla="*/ 966966 h 2129985"/>
                  <a:gd name="connsiteX9" fmla="*/ 694741 w 1774664"/>
                  <a:gd name="connsiteY9" fmla="*/ 1196189 h 2129985"/>
                  <a:gd name="connsiteX10" fmla="*/ 744572 w 1774664"/>
                  <a:gd name="connsiteY10" fmla="*/ 1380564 h 2129985"/>
                  <a:gd name="connsiteX11" fmla="*/ 754538 w 1774664"/>
                  <a:gd name="connsiteY11" fmla="*/ 1652143 h 2129985"/>
                  <a:gd name="connsiteX12" fmla="*/ 702215 w 1774664"/>
                  <a:gd name="connsiteY12" fmla="*/ 1901298 h 2129985"/>
                  <a:gd name="connsiteX13" fmla="*/ 570163 w 1774664"/>
                  <a:gd name="connsiteY13" fmla="*/ 2073215 h 2129985"/>
                  <a:gd name="connsiteX14" fmla="*/ 425653 w 1774664"/>
                  <a:gd name="connsiteY14" fmla="*/ 2125538 h 2129985"/>
                  <a:gd name="connsiteX15" fmla="*/ 298584 w 1774664"/>
                  <a:gd name="connsiteY15" fmla="*/ 2115572 h 2129985"/>
                  <a:gd name="connsiteX16" fmla="*/ 144107 w 1774664"/>
                  <a:gd name="connsiteY16" fmla="*/ 2023384 h 2129985"/>
                  <a:gd name="connsiteX17" fmla="*/ 49428 w 1774664"/>
                  <a:gd name="connsiteY17" fmla="*/ 1858942 h 2129985"/>
                  <a:gd name="connsiteX18" fmla="*/ 4580 w 1774664"/>
                  <a:gd name="connsiteY18" fmla="*/ 1684533 h 2129985"/>
                  <a:gd name="connsiteX19" fmla="*/ 4580 w 1774664"/>
                  <a:gd name="connsiteY19" fmla="*/ 1547498 h 2129985"/>
                  <a:gd name="connsiteX20" fmla="*/ 31988 w 1774664"/>
                  <a:gd name="connsiteY20" fmla="*/ 1385547 h 2129985"/>
                  <a:gd name="connsiteX21" fmla="*/ 64378 w 1774664"/>
                  <a:gd name="connsiteY21" fmla="*/ 1290868 h 2129985"/>
                  <a:gd name="connsiteX22" fmla="*/ 129158 w 1774664"/>
                  <a:gd name="connsiteY22" fmla="*/ 1216121 h 2129985"/>
                  <a:gd name="connsiteX23" fmla="*/ 191447 w 1774664"/>
                  <a:gd name="connsiteY23" fmla="*/ 1183731 h 2129985"/>
                  <a:gd name="connsiteX24" fmla="*/ 291109 w 1774664"/>
                  <a:gd name="connsiteY24" fmla="*/ 1176256 h 2129985"/>
                  <a:gd name="connsiteX25" fmla="*/ 413195 w 1774664"/>
                  <a:gd name="connsiteY25" fmla="*/ 1248511 h 2129985"/>
                  <a:gd name="connsiteX26" fmla="*/ 497908 w 1774664"/>
                  <a:gd name="connsiteY26" fmla="*/ 1412954 h 2129985"/>
                  <a:gd name="connsiteX27" fmla="*/ 507874 w 1774664"/>
                  <a:gd name="connsiteY27" fmla="*/ 1619753 h 2129985"/>
                  <a:gd name="connsiteX28" fmla="*/ 465518 w 1774664"/>
                  <a:gd name="connsiteY28" fmla="*/ 1751805 h 2129985"/>
                  <a:gd name="connsiteX29" fmla="*/ 388280 w 1774664"/>
                  <a:gd name="connsiteY29" fmla="*/ 1816585 h 2129985"/>
                  <a:gd name="connsiteX30" fmla="*/ 328482 w 1774664"/>
                  <a:gd name="connsiteY30" fmla="*/ 1824060 h 2129985"/>
                  <a:gd name="connsiteX31" fmla="*/ 273668 w 1774664"/>
                  <a:gd name="connsiteY31" fmla="*/ 1806619 h 2129985"/>
                  <a:gd name="connsiteX32" fmla="*/ 226329 w 1774664"/>
                  <a:gd name="connsiteY32" fmla="*/ 1716923 h 2129985"/>
                  <a:gd name="connsiteX0" fmla="*/ 1774664 w 1774664"/>
                  <a:gd name="connsiteY0" fmla="*/ 522682 h 2129498"/>
                  <a:gd name="connsiteX1" fmla="*/ 1128840 w 1774664"/>
                  <a:gd name="connsiteY1" fmla="*/ 13835 h 2129498"/>
                  <a:gd name="connsiteX2" fmla="*/ 550351 w 1774664"/>
                  <a:gd name="connsiteY2" fmla="*/ 160237 h 2129498"/>
                  <a:gd name="connsiteX3" fmla="*/ 498028 w 1774664"/>
                  <a:gd name="connsiteY3" fmla="*/ 331914 h 2129498"/>
                  <a:gd name="connsiteX4" fmla="*/ 527807 w 1774664"/>
                  <a:gd name="connsiteY4" fmla="*/ 413354 h 2129498"/>
                  <a:gd name="connsiteX5" fmla="*/ 495416 w 1774664"/>
                  <a:gd name="connsiteY5" fmla="*/ 503050 h 2129498"/>
                  <a:gd name="connsiteX6" fmla="*/ 490433 w 1774664"/>
                  <a:gd name="connsiteY6" fmla="*/ 595237 h 2129498"/>
                  <a:gd name="connsiteX7" fmla="*/ 515349 w 1774664"/>
                  <a:gd name="connsiteY7" fmla="*/ 769646 h 2129498"/>
                  <a:gd name="connsiteX8" fmla="*/ 585112 w 1774664"/>
                  <a:gd name="connsiteY8" fmla="*/ 966479 h 2129498"/>
                  <a:gd name="connsiteX9" fmla="*/ 694741 w 1774664"/>
                  <a:gd name="connsiteY9" fmla="*/ 1195702 h 2129498"/>
                  <a:gd name="connsiteX10" fmla="*/ 744572 w 1774664"/>
                  <a:gd name="connsiteY10" fmla="*/ 1380077 h 2129498"/>
                  <a:gd name="connsiteX11" fmla="*/ 754538 w 1774664"/>
                  <a:gd name="connsiteY11" fmla="*/ 1651656 h 2129498"/>
                  <a:gd name="connsiteX12" fmla="*/ 702215 w 1774664"/>
                  <a:gd name="connsiteY12" fmla="*/ 1900811 h 2129498"/>
                  <a:gd name="connsiteX13" fmla="*/ 570163 w 1774664"/>
                  <a:gd name="connsiteY13" fmla="*/ 2072728 h 2129498"/>
                  <a:gd name="connsiteX14" fmla="*/ 425653 w 1774664"/>
                  <a:gd name="connsiteY14" fmla="*/ 2125051 h 2129498"/>
                  <a:gd name="connsiteX15" fmla="*/ 298584 w 1774664"/>
                  <a:gd name="connsiteY15" fmla="*/ 2115085 h 2129498"/>
                  <a:gd name="connsiteX16" fmla="*/ 144107 w 1774664"/>
                  <a:gd name="connsiteY16" fmla="*/ 2022897 h 2129498"/>
                  <a:gd name="connsiteX17" fmla="*/ 49428 w 1774664"/>
                  <a:gd name="connsiteY17" fmla="*/ 1858455 h 2129498"/>
                  <a:gd name="connsiteX18" fmla="*/ 4580 w 1774664"/>
                  <a:gd name="connsiteY18" fmla="*/ 1684046 h 2129498"/>
                  <a:gd name="connsiteX19" fmla="*/ 4580 w 1774664"/>
                  <a:gd name="connsiteY19" fmla="*/ 1547011 h 2129498"/>
                  <a:gd name="connsiteX20" fmla="*/ 31988 w 1774664"/>
                  <a:gd name="connsiteY20" fmla="*/ 1385060 h 2129498"/>
                  <a:gd name="connsiteX21" fmla="*/ 64378 w 1774664"/>
                  <a:gd name="connsiteY21" fmla="*/ 1290381 h 2129498"/>
                  <a:gd name="connsiteX22" fmla="*/ 129158 w 1774664"/>
                  <a:gd name="connsiteY22" fmla="*/ 1215634 h 2129498"/>
                  <a:gd name="connsiteX23" fmla="*/ 191447 w 1774664"/>
                  <a:gd name="connsiteY23" fmla="*/ 1183244 h 2129498"/>
                  <a:gd name="connsiteX24" fmla="*/ 291109 w 1774664"/>
                  <a:gd name="connsiteY24" fmla="*/ 1175769 h 2129498"/>
                  <a:gd name="connsiteX25" fmla="*/ 413195 w 1774664"/>
                  <a:gd name="connsiteY25" fmla="*/ 1248024 h 2129498"/>
                  <a:gd name="connsiteX26" fmla="*/ 497908 w 1774664"/>
                  <a:gd name="connsiteY26" fmla="*/ 1412467 h 2129498"/>
                  <a:gd name="connsiteX27" fmla="*/ 507874 w 1774664"/>
                  <a:gd name="connsiteY27" fmla="*/ 1619266 h 2129498"/>
                  <a:gd name="connsiteX28" fmla="*/ 465518 w 1774664"/>
                  <a:gd name="connsiteY28" fmla="*/ 1751318 h 2129498"/>
                  <a:gd name="connsiteX29" fmla="*/ 388280 w 1774664"/>
                  <a:gd name="connsiteY29" fmla="*/ 1816098 h 2129498"/>
                  <a:gd name="connsiteX30" fmla="*/ 328482 w 1774664"/>
                  <a:gd name="connsiteY30" fmla="*/ 1823573 h 2129498"/>
                  <a:gd name="connsiteX31" fmla="*/ 273668 w 1774664"/>
                  <a:gd name="connsiteY31" fmla="*/ 1806132 h 2129498"/>
                  <a:gd name="connsiteX32" fmla="*/ 226329 w 1774664"/>
                  <a:gd name="connsiteY32" fmla="*/ 1716436 h 2129498"/>
                  <a:gd name="connsiteX0" fmla="*/ 1895849 w 1895849"/>
                  <a:gd name="connsiteY0" fmla="*/ 19504 h 2540720"/>
                  <a:gd name="connsiteX1" fmla="*/ 1128840 w 1895849"/>
                  <a:gd name="connsiteY1" fmla="*/ 425057 h 2540720"/>
                  <a:gd name="connsiteX2" fmla="*/ 550351 w 1895849"/>
                  <a:gd name="connsiteY2" fmla="*/ 571459 h 2540720"/>
                  <a:gd name="connsiteX3" fmla="*/ 498028 w 1895849"/>
                  <a:gd name="connsiteY3" fmla="*/ 743136 h 2540720"/>
                  <a:gd name="connsiteX4" fmla="*/ 527807 w 1895849"/>
                  <a:gd name="connsiteY4" fmla="*/ 824576 h 2540720"/>
                  <a:gd name="connsiteX5" fmla="*/ 495416 w 1895849"/>
                  <a:gd name="connsiteY5" fmla="*/ 914272 h 2540720"/>
                  <a:gd name="connsiteX6" fmla="*/ 490433 w 1895849"/>
                  <a:gd name="connsiteY6" fmla="*/ 1006459 h 2540720"/>
                  <a:gd name="connsiteX7" fmla="*/ 515349 w 1895849"/>
                  <a:gd name="connsiteY7" fmla="*/ 1180868 h 2540720"/>
                  <a:gd name="connsiteX8" fmla="*/ 585112 w 1895849"/>
                  <a:gd name="connsiteY8" fmla="*/ 1377701 h 2540720"/>
                  <a:gd name="connsiteX9" fmla="*/ 694741 w 1895849"/>
                  <a:gd name="connsiteY9" fmla="*/ 1606924 h 2540720"/>
                  <a:gd name="connsiteX10" fmla="*/ 744572 w 1895849"/>
                  <a:gd name="connsiteY10" fmla="*/ 1791299 h 2540720"/>
                  <a:gd name="connsiteX11" fmla="*/ 754538 w 1895849"/>
                  <a:gd name="connsiteY11" fmla="*/ 2062878 h 2540720"/>
                  <a:gd name="connsiteX12" fmla="*/ 702215 w 1895849"/>
                  <a:gd name="connsiteY12" fmla="*/ 2312033 h 2540720"/>
                  <a:gd name="connsiteX13" fmla="*/ 570163 w 1895849"/>
                  <a:gd name="connsiteY13" fmla="*/ 2483950 h 2540720"/>
                  <a:gd name="connsiteX14" fmla="*/ 425653 w 1895849"/>
                  <a:gd name="connsiteY14" fmla="*/ 2536273 h 2540720"/>
                  <a:gd name="connsiteX15" fmla="*/ 298584 w 1895849"/>
                  <a:gd name="connsiteY15" fmla="*/ 2526307 h 2540720"/>
                  <a:gd name="connsiteX16" fmla="*/ 144107 w 1895849"/>
                  <a:gd name="connsiteY16" fmla="*/ 2434119 h 2540720"/>
                  <a:gd name="connsiteX17" fmla="*/ 49428 w 1895849"/>
                  <a:gd name="connsiteY17" fmla="*/ 2269677 h 2540720"/>
                  <a:gd name="connsiteX18" fmla="*/ 4580 w 1895849"/>
                  <a:gd name="connsiteY18" fmla="*/ 2095268 h 2540720"/>
                  <a:gd name="connsiteX19" fmla="*/ 4580 w 1895849"/>
                  <a:gd name="connsiteY19" fmla="*/ 1958233 h 2540720"/>
                  <a:gd name="connsiteX20" fmla="*/ 31988 w 1895849"/>
                  <a:gd name="connsiteY20" fmla="*/ 1796282 h 2540720"/>
                  <a:gd name="connsiteX21" fmla="*/ 64378 w 1895849"/>
                  <a:gd name="connsiteY21" fmla="*/ 1701603 h 2540720"/>
                  <a:gd name="connsiteX22" fmla="*/ 129158 w 1895849"/>
                  <a:gd name="connsiteY22" fmla="*/ 1626856 h 2540720"/>
                  <a:gd name="connsiteX23" fmla="*/ 191447 w 1895849"/>
                  <a:gd name="connsiteY23" fmla="*/ 1594466 h 2540720"/>
                  <a:gd name="connsiteX24" fmla="*/ 291109 w 1895849"/>
                  <a:gd name="connsiteY24" fmla="*/ 1586991 h 2540720"/>
                  <a:gd name="connsiteX25" fmla="*/ 413195 w 1895849"/>
                  <a:gd name="connsiteY25" fmla="*/ 1659246 h 2540720"/>
                  <a:gd name="connsiteX26" fmla="*/ 497908 w 1895849"/>
                  <a:gd name="connsiteY26" fmla="*/ 1823689 h 2540720"/>
                  <a:gd name="connsiteX27" fmla="*/ 507874 w 1895849"/>
                  <a:gd name="connsiteY27" fmla="*/ 2030488 h 2540720"/>
                  <a:gd name="connsiteX28" fmla="*/ 465518 w 1895849"/>
                  <a:gd name="connsiteY28" fmla="*/ 2162540 h 2540720"/>
                  <a:gd name="connsiteX29" fmla="*/ 388280 w 1895849"/>
                  <a:gd name="connsiteY29" fmla="*/ 2227320 h 2540720"/>
                  <a:gd name="connsiteX30" fmla="*/ 328482 w 1895849"/>
                  <a:gd name="connsiteY30" fmla="*/ 2234795 h 2540720"/>
                  <a:gd name="connsiteX31" fmla="*/ 273668 w 1895849"/>
                  <a:gd name="connsiteY31" fmla="*/ 2217354 h 2540720"/>
                  <a:gd name="connsiteX32" fmla="*/ 226329 w 1895849"/>
                  <a:gd name="connsiteY32" fmla="*/ 2127658 h 2540720"/>
                  <a:gd name="connsiteX0" fmla="*/ 1664495 w 1664495"/>
                  <a:gd name="connsiteY0" fmla="*/ 10369 h 3071412"/>
                  <a:gd name="connsiteX1" fmla="*/ 1128840 w 1664495"/>
                  <a:gd name="connsiteY1" fmla="*/ 955749 h 3071412"/>
                  <a:gd name="connsiteX2" fmla="*/ 550351 w 1664495"/>
                  <a:gd name="connsiteY2" fmla="*/ 1102151 h 3071412"/>
                  <a:gd name="connsiteX3" fmla="*/ 498028 w 1664495"/>
                  <a:gd name="connsiteY3" fmla="*/ 1273828 h 3071412"/>
                  <a:gd name="connsiteX4" fmla="*/ 527807 w 1664495"/>
                  <a:gd name="connsiteY4" fmla="*/ 1355268 h 3071412"/>
                  <a:gd name="connsiteX5" fmla="*/ 495416 w 1664495"/>
                  <a:gd name="connsiteY5" fmla="*/ 1444964 h 3071412"/>
                  <a:gd name="connsiteX6" fmla="*/ 490433 w 1664495"/>
                  <a:gd name="connsiteY6" fmla="*/ 1537151 h 3071412"/>
                  <a:gd name="connsiteX7" fmla="*/ 515349 w 1664495"/>
                  <a:gd name="connsiteY7" fmla="*/ 1711560 h 3071412"/>
                  <a:gd name="connsiteX8" fmla="*/ 585112 w 1664495"/>
                  <a:gd name="connsiteY8" fmla="*/ 1908393 h 3071412"/>
                  <a:gd name="connsiteX9" fmla="*/ 694741 w 1664495"/>
                  <a:gd name="connsiteY9" fmla="*/ 2137616 h 3071412"/>
                  <a:gd name="connsiteX10" fmla="*/ 744572 w 1664495"/>
                  <a:gd name="connsiteY10" fmla="*/ 2321991 h 3071412"/>
                  <a:gd name="connsiteX11" fmla="*/ 754538 w 1664495"/>
                  <a:gd name="connsiteY11" fmla="*/ 2593570 h 3071412"/>
                  <a:gd name="connsiteX12" fmla="*/ 702215 w 1664495"/>
                  <a:gd name="connsiteY12" fmla="*/ 2842725 h 3071412"/>
                  <a:gd name="connsiteX13" fmla="*/ 570163 w 1664495"/>
                  <a:gd name="connsiteY13" fmla="*/ 3014642 h 3071412"/>
                  <a:gd name="connsiteX14" fmla="*/ 425653 w 1664495"/>
                  <a:gd name="connsiteY14" fmla="*/ 3066965 h 3071412"/>
                  <a:gd name="connsiteX15" fmla="*/ 298584 w 1664495"/>
                  <a:gd name="connsiteY15" fmla="*/ 3056999 h 3071412"/>
                  <a:gd name="connsiteX16" fmla="*/ 144107 w 1664495"/>
                  <a:gd name="connsiteY16" fmla="*/ 2964811 h 3071412"/>
                  <a:gd name="connsiteX17" fmla="*/ 49428 w 1664495"/>
                  <a:gd name="connsiteY17" fmla="*/ 2800369 h 3071412"/>
                  <a:gd name="connsiteX18" fmla="*/ 4580 w 1664495"/>
                  <a:gd name="connsiteY18" fmla="*/ 2625960 h 3071412"/>
                  <a:gd name="connsiteX19" fmla="*/ 4580 w 1664495"/>
                  <a:gd name="connsiteY19" fmla="*/ 2488925 h 3071412"/>
                  <a:gd name="connsiteX20" fmla="*/ 31988 w 1664495"/>
                  <a:gd name="connsiteY20" fmla="*/ 2326974 h 3071412"/>
                  <a:gd name="connsiteX21" fmla="*/ 64378 w 1664495"/>
                  <a:gd name="connsiteY21" fmla="*/ 2232295 h 3071412"/>
                  <a:gd name="connsiteX22" fmla="*/ 129158 w 1664495"/>
                  <a:gd name="connsiteY22" fmla="*/ 2157548 h 3071412"/>
                  <a:gd name="connsiteX23" fmla="*/ 191447 w 1664495"/>
                  <a:gd name="connsiteY23" fmla="*/ 2125158 h 3071412"/>
                  <a:gd name="connsiteX24" fmla="*/ 291109 w 1664495"/>
                  <a:gd name="connsiteY24" fmla="*/ 2117683 h 3071412"/>
                  <a:gd name="connsiteX25" fmla="*/ 413195 w 1664495"/>
                  <a:gd name="connsiteY25" fmla="*/ 2189938 h 3071412"/>
                  <a:gd name="connsiteX26" fmla="*/ 497908 w 1664495"/>
                  <a:gd name="connsiteY26" fmla="*/ 2354381 h 3071412"/>
                  <a:gd name="connsiteX27" fmla="*/ 507874 w 1664495"/>
                  <a:gd name="connsiteY27" fmla="*/ 2561180 h 3071412"/>
                  <a:gd name="connsiteX28" fmla="*/ 465518 w 1664495"/>
                  <a:gd name="connsiteY28" fmla="*/ 2693232 h 3071412"/>
                  <a:gd name="connsiteX29" fmla="*/ 388280 w 1664495"/>
                  <a:gd name="connsiteY29" fmla="*/ 2758012 h 3071412"/>
                  <a:gd name="connsiteX30" fmla="*/ 328482 w 1664495"/>
                  <a:gd name="connsiteY30" fmla="*/ 2765487 h 3071412"/>
                  <a:gd name="connsiteX31" fmla="*/ 273668 w 1664495"/>
                  <a:gd name="connsiteY31" fmla="*/ 2748046 h 3071412"/>
                  <a:gd name="connsiteX32" fmla="*/ 226329 w 1664495"/>
                  <a:gd name="connsiteY32" fmla="*/ 2658350 h 3071412"/>
                  <a:gd name="connsiteX0" fmla="*/ 1664495 w 1664495"/>
                  <a:gd name="connsiteY0" fmla="*/ 14057 h 3075100"/>
                  <a:gd name="connsiteX1" fmla="*/ 886469 w 1664495"/>
                  <a:gd name="connsiteY1" fmla="*/ 706049 h 3075100"/>
                  <a:gd name="connsiteX2" fmla="*/ 550351 w 1664495"/>
                  <a:gd name="connsiteY2" fmla="*/ 1105839 h 3075100"/>
                  <a:gd name="connsiteX3" fmla="*/ 498028 w 1664495"/>
                  <a:gd name="connsiteY3" fmla="*/ 1277516 h 3075100"/>
                  <a:gd name="connsiteX4" fmla="*/ 527807 w 1664495"/>
                  <a:gd name="connsiteY4" fmla="*/ 1358956 h 3075100"/>
                  <a:gd name="connsiteX5" fmla="*/ 495416 w 1664495"/>
                  <a:gd name="connsiteY5" fmla="*/ 1448652 h 3075100"/>
                  <a:gd name="connsiteX6" fmla="*/ 490433 w 1664495"/>
                  <a:gd name="connsiteY6" fmla="*/ 1540839 h 3075100"/>
                  <a:gd name="connsiteX7" fmla="*/ 515349 w 1664495"/>
                  <a:gd name="connsiteY7" fmla="*/ 1715248 h 3075100"/>
                  <a:gd name="connsiteX8" fmla="*/ 585112 w 1664495"/>
                  <a:gd name="connsiteY8" fmla="*/ 1912081 h 3075100"/>
                  <a:gd name="connsiteX9" fmla="*/ 694741 w 1664495"/>
                  <a:gd name="connsiteY9" fmla="*/ 2141304 h 3075100"/>
                  <a:gd name="connsiteX10" fmla="*/ 744572 w 1664495"/>
                  <a:gd name="connsiteY10" fmla="*/ 2325679 h 3075100"/>
                  <a:gd name="connsiteX11" fmla="*/ 754538 w 1664495"/>
                  <a:gd name="connsiteY11" fmla="*/ 2597258 h 3075100"/>
                  <a:gd name="connsiteX12" fmla="*/ 702215 w 1664495"/>
                  <a:gd name="connsiteY12" fmla="*/ 2846413 h 3075100"/>
                  <a:gd name="connsiteX13" fmla="*/ 570163 w 1664495"/>
                  <a:gd name="connsiteY13" fmla="*/ 3018330 h 3075100"/>
                  <a:gd name="connsiteX14" fmla="*/ 425653 w 1664495"/>
                  <a:gd name="connsiteY14" fmla="*/ 3070653 h 3075100"/>
                  <a:gd name="connsiteX15" fmla="*/ 298584 w 1664495"/>
                  <a:gd name="connsiteY15" fmla="*/ 3060687 h 3075100"/>
                  <a:gd name="connsiteX16" fmla="*/ 144107 w 1664495"/>
                  <a:gd name="connsiteY16" fmla="*/ 2968499 h 3075100"/>
                  <a:gd name="connsiteX17" fmla="*/ 49428 w 1664495"/>
                  <a:gd name="connsiteY17" fmla="*/ 2804057 h 3075100"/>
                  <a:gd name="connsiteX18" fmla="*/ 4580 w 1664495"/>
                  <a:gd name="connsiteY18" fmla="*/ 2629648 h 3075100"/>
                  <a:gd name="connsiteX19" fmla="*/ 4580 w 1664495"/>
                  <a:gd name="connsiteY19" fmla="*/ 2492613 h 3075100"/>
                  <a:gd name="connsiteX20" fmla="*/ 31988 w 1664495"/>
                  <a:gd name="connsiteY20" fmla="*/ 2330662 h 3075100"/>
                  <a:gd name="connsiteX21" fmla="*/ 64378 w 1664495"/>
                  <a:gd name="connsiteY21" fmla="*/ 2235983 h 3075100"/>
                  <a:gd name="connsiteX22" fmla="*/ 129158 w 1664495"/>
                  <a:gd name="connsiteY22" fmla="*/ 2161236 h 3075100"/>
                  <a:gd name="connsiteX23" fmla="*/ 191447 w 1664495"/>
                  <a:gd name="connsiteY23" fmla="*/ 2128846 h 3075100"/>
                  <a:gd name="connsiteX24" fmla="*/ 291109 w 1664495"/>
                  <a:gd name="connsiteY24" fmla="*/ 2121371 h 3075100"/>
                  <a:gd name="connsiteX25" fmla="*/ 413195 w 1664495"/>
                  <a:gd name="connsiteY25" fmla="*/ 2193626 h 3075100"/>
                  <a:gd name="connsiteX26" fmla="*/ 497908 w 1664495"/>
                  <a:gd name="connsiteY26" fmla="*/ 2358069 h 3075100"/>
                  <a:gd name="connsiteX27" fmla="*/ 507874 w 1664495"/>
                  <a:gd name="connsiteY27" fmla="*/ 2564868 h 3075100"/>
                  <a:gd name="connsiteX28" fmla="*/ 465518 w 1664495"/>
                  <a:gd name="connsiteY28" fmla="*/ 2696920 h 3075100"/>
                  <a:gd name="connsiteX29" fmla="*/ 388280 w 1664495"/>
                  <a:gd name="connsiteY29" fmla="*/ 2761700 h 3075100"/>
                  <a:gd name="connsiteX30" fmla="*/ 328482 w 1664495"/>
                  <a:gd name="connsiteY30" fmla="*/ 2769175 h 3075100"/>
                  <a:gd name="connsiteX31" fmla="*/ 273668 w 1664495"/>
                  <a:gd name="connsiteY31" fmla="*/ 2751734 h 3075100"/>
                  <a:gd name="connsiteX32" fmla="*/ 226329 w 1664495"/>
                  <a:gd name="connsiteY32" fmla="*/ 2662038 h 3075100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8028 w 1620428"/>
                  <a:gd name="connsiteY3" fmla="*/ 1266684 h 3064268"/>
                  <a:gd name="connsiteX4" fmla="*/ 527807 w 1620428"/>
                  <a:gd name="connsiteY4" fmla="*/ 1348124 h 3064268"/>
                  <a:gd name="connsiteX5" fmla="*/ 495416 w 1620428"/>
                  <a:gd name="connsiteY5" fmla="*/ 1437820 h 3064268"/>
                  <a:gd name="connsiteX6" fmla="*/ 490433 w 1620428"/>
                  <a:gd name="connsiteY6" fmla="*/ 1530007 h 3064268"/>
                  <a:gd name="connsiteX7" fmla="*/ 515349 w 1620428"/>
                  <a:gd name="connsiteY7" fmla="*/ 1704416 h 3064268"/>
                  <a:gd name="connsiteX8" fmla="*/ 585112 w 1620428"/>
                  <a:gd name="connsiteY8" fmla="*/ 1901249 h 3064268"/>
                  <a:gd name="connsiteX9" fmla="*/ 694741 w 1620428"/>
                  <a:gd name="connsiteY9" fmla="*/ 2130472 h 3064268"/>
                  <a:gd name="connsiteX10" fmla="*/ 744572 w 1620428"/>
                  <a:gd name="connsiteY10" fmla="*/ 2314847 h 3064268"/>
                  <a:gd name="connsiteX11" fmla="*/ 754538 w 1620428"/>
                  <a:gd name="connsiteY11" fmla="*/ 2586426 h 3064268"/>
                  <a:gd name="connsiteX12" fmla="*/ 702215 w 1620428"/>
                  <a:gd name="connsiteY12" fmla="*/ 2835581 h 3064268"/>
                  <a:gd name="connsiteX13" fmla="*/ 570163 w 1620428"/>
                  <a:gd name="connsiteY13" fmla="*/ 3007498 h 3064268"/>
                  <a:gd name="connsiteX14" fmla="*/ 425653 w 1620428"/>
                  <a:gd name="connsiteY14" fmla="*/ 3059821 h 3064268"/>
                  <a:gd name="connsiteX15" fmla="*/ 298584 w 1620428"/>
                  <a:gd name="connsiteY15" fmla="*/ 3049855 h 3064268"/>
                  <a:gd name="connsiteX16" fmla="*/ 144107 w 1620428"/>
                  <a:gd name="connsiteY16" fmla="*/ 2957667 h 3064268"/>
                  <a:gd name="connsiteX17" fmla="*/ 49428 w 1620428"/>
                  <a:gd name="connsiteY17" fmla="*/ 2793225 h 3064268"/>
                  <a:gd name="connsiteX18" fmla="*/ 4580 w 1620428"/>
                  <a:gd name="connsiteY18" fmla="*/ 2618816 h 3064268"/>
                  <a:gd name="connsiteX19" fmla="*/ 4580 w 1620428"/>
                  <a:gd name="connsiteY19" fmla="*/ 2481781 h 3064268"/>
                  <a:gd name="connsiteX20" fmla="*/ 31988 w 1620428"/>
                  <a:gd name="connsiteY20" fmla="*/ 2319830 h 3064268"/>
                  <a:gd name="connsiteX21" fmla="*/ 64378 w 1620428"/>
                  <a:gd name="connsiteY21" fmla="*/ 2225151 h 3064268"/>
                  <a:gd name="connsiteX22" fmla="*/ 129158 w 1620428"/>
                  <a:gd name="connsiteY22" fmla="*/ 2150404 h 3064268"/>
                  <a:gd name="connsiteX23" fmla="*/ 191447 w 1620428"/>
                  <a:gd name="connsiteY23" fmla="*/ 2118014 h 3064268"/>
                  <a:gd name="connsiteX24" fmla="*/ 291109 w 1620428"/>
                  <a:gd name="connsiteY24" fmla="*/ 2110539 h 3064268"/>
                  <a:gd name="connsiteX25" fmla="*/ 413195 w 1620428"/>
                  <a:gd name="connsiteY25" fmla="*/ 2182794 h 3064268"/>
                  <a:gd name="connsiteX26" fmla="*/ 497908 w 1620428"/>
                  <a:gd name="connsiteY26" fmla="*/ 2347237 h 3064268"/>
                  <a:gd name="connsiteX27" fmla="*/ 507874 w 1620428"/>
                  <a:gd name="connsiteY27" fmla="*/ 2554036 h 3064268"/>
                  <a:gd name="connsiteX28" fmla="*/ 465518 w 1620428"/>
                  <a:gd name="connsiteY28" fmla="*/ 2686088 h 3064268"/>
                  <a:gd name="connsiteX29" fmla="*/ 388280 w 1620428"/>
                  <a:gd name="connsiteY29" fmla="*/ 2750868 h 3064268"/>
                  <a:gd name="connsiteX30" fmla="*/ 328482 w 1620428"/>
                  <a:gd name="connsiteY30" fmla="*/ 2758343 h 3064268"/>
                  <a:gd name="connsiteX31" fmla="*/ 273668 w 1620428"/>
                  <a:gd name="connsiteY31" fmla="*/ 2740902 h 3064268"/>
                  <a:gd name="connsiteX32" fmla="*/ 226329 w 1620428"/>
                  <a:gd name="connsiteY32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5416 w 1620428"/>
                  <a:gd name="connsiteY4" fmla="*/ 1437820 h 3064268"/>
                  <a:gd name="connsiteX5" fmla="*/ 490433 w 1620428"/>
                  <a:gd name="connsiteY5" fmla="*/ 1530007 h 3064268"/>
                  <a:gd name="connsiteX6" fmla="*/ 515349 w 1620428"/>
                  <a:gd name="connsiteY6" fmla="*/ 1704416 h 3064268"/>
                  <a:gd name="connsiteX7" fmla="*/ 585112 w 1620428"/>
                  <a:gd name="connsiteY7" fmla="*/ 1901249 h 3064268"/>
                  <a:gd name="connsiteX8" fmla="*/ 694741 w 1620428"/>
                  <a:gd name="connsiteY8" fmla="*/ 2130472 h 3064268"/>
                  <a:gd name="connsiteX9" fmla="*/ 744572 w 1620428"/>
                  <a:gd name="connsiteY9" fmla="*/ 2314847 h 3064268"/>
                  <a:gd name="connsiteX10" fmla="*/ 754538 w 1620428"/>
                  <a:gd name="connsiteY10" fmla="*/ 2586426 h 3064268"/>
                  <a:gd name="connsiteX11" fmla="*/ 702215 w 1620428"/>
                  <a:gd name="connsiteY11" fmla="*/ 2835581 h 3064268"/>
                  <a:gd name="connsiteX12" fmla="*/ 570163 w 1620428"/>
                  <a:gd name="connsiteY12" fmla="*/ 3007498 h 3064268"/>
                  <a:gd name="connsiteX13" fmla="*/ 425653 w 1620428"/>
                  <a:gd name="connsiteY13" fmla="*/ 3059821 h 3064268"/>
                  <a:gd name="connsiteX14" fmla="*/ 298584 w 1620428"/>
                  <a:gd name="connsiteY14" fmla="*/ 3049855 h 3064268"/>
                  <a:gd name="connsiteX15" fmla="*/ 144107 w 1620428"/>
                  <a:gd name="connsiteY15" fmla="*/ 2957667 h 3064268"/>
                  <a:gd name="connsiteX16" fmla="*/ 49428 w 1620428"/>
                  <a:gd name="connsiteY16" fmla="*/ 2793225 h 3064268"/>
                  <a:gd name="connsiteX17" fmla="*/ 4580 w 1620428"/>
                  <a:gd name="connsiteY17" fmla="*/ 2618816 h 3064268"/>
                  <a:gd name="connsiteX18" fmla="*/ 4580 w 1620428"/>
                  <a:gd name="connsiteY18" fmla="*/ 2481781 h 3064268"/>
                  <a:gd name="connsiteX19" fmla="*/ 31988 w 1620428"/>
                  <a:gd name="connsiteY19" fmla="*/ 2319830 h 3064268"/>
                  <a:gd name="connsiteX20" fmla="*/ 64378 w 1620428"/>
                  <a:gd name="connsiteY20" fmla="*/ 2225151 h 3064268"/>
                  <a:gd name="connsiteX21" fmla="*/ 129158 w 1620428"/>
                  <a:gd name="connsiteY21" fmla="*/ 2150404 h 3064268"/>
                  <a:gd name="connsiteX22" fmla="*/ 191447 w 1620428"/>
                  <a:gd name="connsiteY22" fmla="*/ 2118014 h 3064268"/>
                  <a:gd name="connsiteX23" fmla="*/ 291109 w 1620428"/>
                  <a:gd name="connsiteY23" fmla="*/ 2110539 h 3064268"/>
                  <a:gd name="connsiteX24" fmla="*/ 413195 w 1620428"/>
                  <a:gd name="connsiteY24" fmla="*/ 2182794 h 3064268"/>
                  <a:gd name="connsiteX25" fmla="*/ 497908 w 1620428"/>
                  <a:gd name="connsiteY25" fmla="*/ 2347237 h 3064268"/>
                  <a:gd name="connsiteX26" fmla="*/ 507874 w 1620428"/>
                  <a:gd name="connsiteY26" fmla="*/ 2554036 h 3064268"/>
                  <a:gd name="connsiteX27" fmla="*/ 465518 w 1620428"/>
                  <a:gd name="connsiteY27" fmla="*/ 2686088 h 3064268"/>
                  <a:gd name="connsiteX28" fmla="*/ 388280 w 1620428"/>
                  <a:gd name="connsiteY28" fmla="*/ 2750868 h 3064268"/>
                  <a:gd name="connsiteX29" fmla="*/ 328482 w 1620428"/>
                  <a:gd name="connsiteY29" fmla="*/ 2758343 h 3064268"/>
                  <a:gd name="connsiteX30" fmla="*/ 273668 w 1620428"/>
                  <a:gd name="connsiteY30" fmla="*/ 2740902 h 3064268"/>
                  <a:gd name="connsiteX31" fmla="*/ 226329 w 1620428"/>
                  <a:gd name="connsiteY31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0433 w 1620428"/>
                  <a:gd name="connsiteY4" fmla="*/ 1530007 h 3064268"/>
                  <a:gd name="connsiteX5" fmla="*/ 515349 w 1620428"/>
                  <a:gd name="connsiteY5" fmla="*/ 1704416 h 3064268"/>
                  <a:gd name="connsiteX6" fmla="*/ 585112 w 1620428"/>
                  <a:gd name="connsiteY6" fmla="*/ 1901249 h 3064268"/>
                  <a:gd name="connsiteX7" fmla="*/ 694741 w 1620428"/>
                  <a:gd name="connsiteY7" fmla="*/ 2130472 h 3064268"/>
                  <a:gd name="connsiteX8" fmla="*/ 744572 w 1620428"/>
                  <a:gd name="connsiteY8" fmla="*/ 2314847 h 3064268"/>
                  <a:gd name="connsiteX9" fmla="*/ 754538 w 1620428"/>
                  <a:gd name="connsiteY9" fmla="*/ 2586426 h 3064268"/>
                  <a:gd name="connsiteX10" fmla="*/ 702215 w 1620428"/>
                  <a:gd name="connsiteY10" fmla="*/ 2835581 h 3064268"/>
                  <a:gd name="connsiteX11" fmla="*/ 570163 w 1620428"/>
                  <a:gd name="connsiteY11" fmla="*/ 3007498 h 3064268"/>
                  <a:gd name="connsiteX12" fmla="*/ 425653 w 1620428"/>
                  <a:gd name="connsiteY12" fmla="*/ 3059821 h 3064268"/>
                  <a:gd name="connsiteX13" fmla="*/ 298584 w 1620428"/>
                  <a:gd name="connsiteY13" fmla="*/ 3049855 h 3064268"/>
                  <a:gd name="connsiteX14" fmla="*/ 144107 w 1620428"/>
                  <a:gd name="connsiteY14" fmla="*/ 2957667 h 3064268"/>
                  <a:gd name="connsiteX15" fmla="*/ 49428 w 1620428"/>
                  <a:gd name="connsiteY15" fmla="*/ 2793225 h 3064268"/>
                  <a:gd name="connsiteX16" fmla="*/ 4580 w 1620428"/>
                  <a:gd name="connsiteY16" fmla="*/ 2618816 h 3064268"/>
                  <a:gd name="connsiteX17" fmla="*/ 4580 w 1620428"/>
                  <a:gd name="connsiteY17" fmla="*/ 2481781 h 3064268"/>
                  <a:gd name="connsiteX18" fmla="*/ 31988 w 1620428"/>
                  <a:gd name="connsiteY18" fmla="*/ 2319830 h 3064268"/>
                  <a:gd name="connsiteX19" fmla="*/ 64378 w 1620428"/>
                  <a:gd name="connsiteY19" fmla="*/ 2225151 h 3064268"/>
                  <a:gd name="connsiteX20" fmla="*/ 129158 w 1620428"/>
                  <a:gd name="connsiteY20" fmla="*/ 2150404 h 3064268"/>
                  <a:gd name="connsiteX21" fmla="*/ 191447 w 1620428"/>
                  <a:gd name="connsiteY21" fmla="*/ 2118014 h 3064268"/>
                  <a:gd name="connsiteX22" fmla="*/ 291109 w 1620428"/>
                  <a:gd name="connsiteY22" fmla="*/ 2110539 h 3064268"/>
                  <a:gd name="connsiteX23" fmla="*/ 413195 w 1620428"/>
                  <a:gd name="connsiteY23" fmla="*/ 2182794 h 3064268"/>
                  <a:gd name="connsiteX24" fmla="*/ 497908 w 1620428"/>
                  <a:gd name="connsiteY24" fmla="*/ 2347237 h 3064268"/>
                  <a:gd name="connsiteX25" fmla="*/ 507874 w 1620428"/>
                  <a:gd name="connsiteY25" fmla="*/ 2554036 h 3064268"/>
                  <a:gd name="connsiteX26" fmla="*/ 465518 w 1620428"/>
                  <a:gd name="connsiteY26" fmla="*/ 2686088 h 3064268"/>
                  <a:gd name="connsiteX27" fmla="*/ 388280 w 1620428"/>
                  <a:gd name="connsiteY27" fmla="*/ 2750868 h 3064268"/>
                  <a:gd name="connsiteX28" fmla="*/ 328482 w 1620428"/>
                  <a:gd name="connsiteY28" fmla="*/ 2758343 h 3064268"/>
                  <a:gd name="connsiteX29" fmla="*/ 273668 w 1620428"/>
                  <a:gd name="connsiteY29" fmla="*/ 2740902 h 3064268"/>
                  <a:gd name="connsiteX30" fmla="*/ 226329 w 1620428"/>
                  <a:gd name="connsiteY30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515349 w 1620428"/>
                  <a:gd name="connsiteY4" fmla="*/ 1704416 h 3064268"/>
                  <a:gd name="connsiteX5" fmla="*/ 585112 w 1620428"/>
                  <a:gd name="connsiteY5" fmla="*/ 1901249 h 3064268"/>
                  <a:gd name="connsiteX6" fmla="*/ 694741 w 1620428"/>
                  <a:gd name="connsiteY6" fmla="*/ 2130472 h 3064268"/>
                  <a:gd name="connsiteX7" fmla="*/ 744572 w 1620428"/>
                  <a:gd name="connsiteY7" fmla="*/ 2314847 h 3064268"/>
                  <a:gd name="connsiteX8" fmla="*/ 754538 w 1620428"/>
                  <a:gd name="connsiteY8" fmla="*/ 2586426 h 3064268"/>
                  <a:gd name="connsiteX9" fmla="*/ 702215 w 1620428"/>
                  <a:gd name="connsiteY9" fmla="*/ 2835581 h 3064268"/>
                  <a:gd name="connsiteX10" fmla="*/ 570163 w 1620428"/>
                  <a:gd name="connsiteY10" fmla="*/ 3007498 h 3064268"/>
                  <a:gd name="connsiteX11" fmla="*/ 425653 w 1620428"/>
                  <a:gd name="connsiteY11" fmla="*/ 3059821 h 3064268"/>
                  <a:gd name="connsiteX12" fmla="*/ 298584 w 1620428"/>
                  <a:gd name="connsiteY12" fmla="*/ 3049855 h 3064268"/>
                  <a:gd name="connsiteX13" fmla="*/ 144107 w 1620428"/>
                  <a:gd name="connsiteY13" fmla="*/ 2957667 h 3064268"/>
                  <a:gd name="connsiteX14" fmla="*/ 49428 w 1620428"/>
                  <a:gd name="connsiteY14" fmla="*/ 2793225 h 3064268"/>
                  <a:gd name="connsiteX15" fmla="*/ 4580 w 1620428"/>
                  <a:gd name="connsiteY15" fmla="*/ 2618816 h 3064268"/>
                  <a:gd name="connsiteX16" fmla="*/ 4580 w 1620428"/>
                  <a:gd name="connsiteY16" fmla="*/ 2481781 h 3064268"/>
                  <a:gd name="connsiteX17" fmla="*/ 31988 w 1620428"/>
                  <a:gd name="connsiteY17" fmla="*/ 2319830 h 3064268"/>
                  <a:gd name="connsiteX18" fmla="*/ 64378 w 1620428"/>
                  <a:gd name="connsiteY18" fmla="*/ 2225151 h 3064268"/>
                  <a:gd name="connsiteX19" fmla="*/ 129158 w 1620428"/>
                  <a:gd name="connsiteY19" fmla="*/ 2150404 h 3064268"/>
                  <a:gd name="connsiteX20" fmla="*/ 191447 w 1620428"/>
                  <a:gd name="connsiteY20" fmla="*/ 2118014 h 3064268"/>
                  <a:gd name="connsiteX21" fmla="*/ 291109 w 1620428"/>
                  <a:gd name="connsiteY21" fmla="*/ 2110539 h 3064268"/>
                  <a:gd name="connsiteX22" fmla="*/ 413195 w 1620428"/>
                  <a:gd name="connsiteY22" fmla="*/ 2182794 h 3064268"/>
                  <a:gd name="connsiteX23" fmla="*/ 497908 w 1620428"/>
                  <a:gd name="connsiteY23" fmla="*/ 2347237 h 3064268"/>
                  <a:gd name="connsiteX24" fmla="*/ 507874 w 1620428"/>
                  <a:gd name="connsiteY24" fmla="*/ 2554036 h 3064268"/>
                  <a:gd name="connsiteX25" fmla="*/ 465518 w 1620428"/>
                  <a:gd name="connsiteY25" fmla="*/ 2686088 h 3064268"/>
                  <a:gd name="connsiteX26" fmla="*/ 388280 w 1620428"/>
                  <a:gd name="connsiteY26" fmla="*/ 2750868 h 3064268"/>
                  <a:gd name="connsiteX27" fmla="*/ 328482 w 1620428"/>
                  <a:gd name="connsiteY27" fmla="*/ 2758343 h 3064268"/>
                  <a:gd name="connsiteX28" fmla="*/ 273668 w 1620428"/>
                  <a:gd name="connsiteY28" fmla="*/ 2740902 h 3064268"/>
                  <a:gd name="connsiteX29" fmla="*/ 226329 w 1620428"/>
                  <a:gd name="connsiteY29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15349 w 1620428"/>
                  <a:gd name="connsiteY3" fmla="*/ 170441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3315 w 1620428"/>
                  <a:gd name="connsiteY3" fmla="*/ 156119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620428" h="3064268">
                    <a:moveTo>
                      <a:pt x="1620428" y="14242"/>
                    </a:moveTo>
                    <a:cubicBezTo>
                      <a:pt x="1602936" y="-100948"/>
                      <a:pt x="1064815" y="515090"/>
                      <a:pt x="886469" y="695217"/>
                    </a:cubicBezTo>
                    <a:cubicBezTo>
                      <a:pt x="708123" y="875344"/>
                      <a:pt x="615877" y="950677"/>
                      <a:pt x="550351" y="1095007"/>
                    </a:cubicBezTo>
                    <a:cubicBezTo>
                      <a:pt x="484825" y="1239337"/>
                      <a:pt x="487522" y="1426822"/>
                      <a:pt x="493315" y="1561196"/>
                    </a:cubicBezTo>
                    <a:cubicBezTo>
                      <a:pt x="499108" y="1695570"/>
                      <a:pt x="551541" y="1806370"/>
                      <a:pt x="585112" y="1901249"/>
                    </a:cubicBezTo>
                    <a:cubicBezTo>
                      <a:pt x="618683" y="1996128"/>
                      <a:pt x="668164" y="2061539"/>
                      <a:pt x="694741" y="2130472"/>
                    </a:cubicBezTo>
                    <a:cubicBezTo>
                      <a:pt x="721318" y="2199405"/>
                      <a:pt x="734606" y="2238855"/>
                      <a:pt x="744572" y="2314847"/>
                    </a:cubicBezTo>
                    <a:cubicBezTo>
                      <a:pt x="754538" y="2390839"/>
                      <a:pt x="761598" y="2499637"/>
                      <a:pt x="754538" y="2586426"/>
                    </a:cubicBezTo>
                    <a:cubicBezTo>
                      <a:pt x="747478" y="2673215"/>
                      <a:pt x="732944" y="2765402"/>
                      <a:pt x="702215" y="2835581"/>
                    </a:cubicBezTo>
                    <a:cubicBezTo>
                      <a:pt x="671486" y="2905760"/>
                      <a:pt x="616257" y="2970125"/>
                      <a:pt x="570163" y="3007498"/>
                    </a:cubicBezTo>
                    <a:cubicBezTo>
                      <a:pt x="524069" y="3044871"/>
                      <a:pt x="470916" y="3052762"/>
                      <a:pt x="425653" y="3059821"/>
                    </a:cubicBezTo>
                    <a:cubicBezTo>
                      <a:pt x="380390" y="3066880"/>
                      <a:pt x="345508" y="3066881"/>
                      <a:pt x="298584" y="3049855"/>
                    </a:cubicBezTo>
                    <a:cubicBezTo>
                      <a:pt x="251660" y="3032829"/>
                      <a:pt x="185633" y="3000439"/>
                      <a:pt x="144107" y="2957667"/>
                    </a:cubicBezTo>
                    <a:cubicBezTo>
                      <a:pt x="102581" y="2914895"/>
                      <a:pt x="72682" y="2849700"/>
                      <a:pt x="49428" y="2793225"/>
                    </a:cubicBezTo>
                    <a:cubicBezTo>
                      <a:pt x="26174" y="2736750"/>
                      <a:pt x="12055" y="2670723"/>
                      <a:pt x="4580" y="2618816"/>
                    </a:cubicBezTo>
                    <a:cubicBezTo>
                      <a:pt x="-2895" y="2566909"/>
                      <a:pt x="12" y="2531612"/>
                      <a:pt x="4580" y="2481781"/>
                    </a:cubicBezTo>
                    <a:cubicBezTo>
                      <a:pt x="9148" y="2431950"/>
                      <a:pt x="22022" y="2362602"/>
                      <a:pt x="31988" y="2319830"/>
                    </a:cubicBezTo>
                    <a:cubicBezTo>
                      <a:pt x="41954" y="2277058"/>
                      <a:pt x="48183" y="2253389"/>
                      <a:pt x="64378" y="2225151"/>
                    </a:cubicBezTo>
                    <a:cubicBezTo>
                      <a:pt x="80573" y="2196913"/>
                      <a:pt x="107980" y="2168260"/>
                      <a:pt x="129158" y="2150404"/>
                    </a:cubicBezTo>
                    <a:cubicBezTo>
                      <a:pt x="150336" y="2132548"/>
                      <a:pt x="164455" y="2124658"/>
                      <a:pt x="191447" y="2118014"/>
                    </a:cubicBezTo>
                    <a:cubicBezTo>
                      <a:pt x="218439" y="2111370"/>
                      <a:pt x="254151" y="2099742"/>
                      <a:pt x="291109" y="2110539"/>
                    </a:cubicBezTo>
                    <a:cubicBezTo>
                      <a:pt x="328067" y="2121336"/>
                      <a:pt x="378728" y="2143344"/>
                      <a:pt x="413195" y="2182794"/>
                    </a:cubicBezTo>
                    <a:cubicBezTo>
                      <a:pt x="447662" y="2222244"/>
                      <a:pt x="482128" y="2285363"/>
                      <a:pt x="497908" y="2347237"/>
                    </a:cubicBezTo>
                    <a:cubicBezTo>
                      <a:pt x="513688" y="2409111"/>
                      <a:pt x="513272" y="2497561"/>
                      <a:pt x="507874" y="2554036"/>
                    </a:cubicBezTo>
                    <a:cubicBezTo>
                      <a:pt x="502476" y="2610511"/>
                      <a:pt x="485450" y="2653283"/>
                      <a:pt x="465518" y="2686088"/>
                    </a:cubicBezTo>
                    <a:cubicBezTo>
                      <a:pt x="445586" y="2718893"/>
                      <a:pt x="411119" y="2738826"/>
                      <a:pt x="388280" y="2750868"/>
                    </a:cubicBezTo>
                    <a:cubicBezTo>
                      <a:pt x="365441" y="2762910"/>
                      <a:pt x="347584" y="2760004"/>
                      <a:pt x="328482" y="2758343"/>
                    </a:cubicBezTo>
                    <a:cubicBezTo>
                      <a:pt x="309380" y="2756682"/>
                      <a:pt x="290693" y="2758758"/>
                      <a:pt x="273668" y="2740902"/>
                    </a:cubicBezTo>
                    <a:cubicBezTo>
                      <a:pt x="256643" y="2723046"/>
                      <a:pt x="241486" y="2687126"/>
                      <a:pt x="226329" y="2651206"/>
                    </a:cubicBezTo>
                  </a:path>
                </a:pathLst>
              </a:custGeom>
              <a:noFill/>
              <a:ln w="76200" cap="flat" cmpd="sng" algn="ctr">
                <a:solidFill>
                  <a:srgbClr val="3891A7">
                    <a:shade val="50000"/>
                  </a:srgbClr>
                </a:solidFill>
                <a:prstDash val="solid"/>
              </a:ln>
              <a:effectLst/>
              <a:scene3d>
                <a:camera prst="orthographicFront"/>
                <a:lightRig rig="flat" dir="t"/>
              </a:scene3d>
              <a:sp3d>
                <a:bevelT w="419100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5" name="14 Grupo"/>
            <p:cNvGrpSpPr/>
            <p:nvPr/>
          </p:nvGrpSpPr>
          <p:grpSpPr>
            <a:xfrm flipH="1">
              <a:off x="43512" y="3999952"/>
              <a:ext cx="3070023" cy="2052476"/>
              <a:chOff x="540425" y="4523523"/>
              <a:chExt cx="3070023" cy="2052476"/>
            </a:xfrm>
          </p:grpSpPr>
          <p:sp>
            <p:nvSpPr>
              <p:cNvPr id="16" name="15 Forma libre"/>
              <p:cNvSpPr/>
              <p:nvPr/>
            </p:nvSpPr>
            <p:spPr>
              <a:xfrm rot="5203024">
                <a:off x="1262345" y="4233651"/>
                <a:ext cx="1620428" cy="3064268"/>
              </a:xfrm>
              <a:custGeom>
                <a:avLst/>
                <a:gdLst>
                  <a:gd name="connsiteX0" fmla="*/ 639927 w 812047"/>
                  <a:gd name="connsiteY0" fmla="*/ 429135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12047"/>
                  <a:gd name="connsiteY0" fmla="*/ 594388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23245"/>
                  <a:gd name="connsiteY0" fmla="*/ 594388 h 1771546"/>
                  <a:gd name="connsiteX1" fmla="*/ 822351 w 823245"/>
                  <a:gd name="connsiteY1" fmla="*/ 519101 h 1771546"/>
                  <a:gd name="connsiteX2" fmla="*/ 762013 w 823245"/>
                  <a:gd name="connsiteY2" fmla="*/ 436610 h 1771546"/>
                  <a:gd name="connsiteX3" fmla="*/ 804369 w 823245"/>
                  <a:gd name="connsiteY3" fmla="*/ 351897 h 1771546"/>
                  <a:gd name="connsiteX4" fmla="*/ 809352 w 823245"/>
                  <a:gd name="connsiteY4" fmla="*/ 239777 h 1771546"/>
                  <a:gd name="connsiteX5" fmla="*/ 774470 w 823245"/>
                  <a:gd name="connsiteY5" fmla="*/ 112708 h 1771546"/>
                  <a:gd name="connsiteX6" fmla="*/ 734606 w 823245"/>
                  <a:gd name="connsiteY6" fmla="*/ 45436 h 1771546"/>
                  <a:gd name="connsiteX7" fmla="*/ 687266 w 823245"/>
                  <a:gd name="connsiteY7" fmla="*/ 8062 h 1771546"/>
                  <a:gd name="connsiteX8" fmla="*/ 627469 w 823245"/>
                  <a:gd name="connsiteY8" fmla="*/ 588 h 1771546"/>
                  <a:gd name="connsiteX9" fmla="*/ 575146 w 823245"/>
                  <a:gd name="connsiteY9" fmla="*/ 18029 h 1771546"/>
                  <a:gd name="connsiteX10" fmla="*/ 527807 w 823245"/>
                  <a:gd name="connsiteY10" fmla="*/ 55402 h 1771546"/>
                  <a:gd name="connsiteX11" fmla="*/ 495416 w 823245"/>
                  <a:gd name="connsiteY11" fmla="*/ 145098 h 1771546"/>
                  <a:gd name="connsiteX12" fmla="*/ 490433 w 823245"/>
                  <a:gd name="connsiteY12" fmla="*/ 237285 h 1771546"/>
                  <a:gd name="connsiteX13" fmla="*/ 515349 w 823245"/>
                  <a:gd name="connsiteY13" fmla="*/ 411694 h 1771546"/>
                  <a:gd name="connsiteX14" fmla="*/ 585112 w 823245"/>
                  <a:gd name="connsiteY14" fmla="*/ 608527 h 1771546"/>
                  <a:gd name="connsiteX15" fmla="*/ 694741 w 823245"/>
                  <a:gd name="connsiteY15" fmla="*/ 837750 h 1771546"/>
                  <a:gd name="connsiteX16" fmla="*/ 744572 w 823245"/>
                  <a:gd name="connsiteY16" fmla="*/ 1022125 h 1771546"/>
                  <a:gd name="connsiteX17" fmla="*/ 754538 w 823245"/>
                  <a:gd name="connsiteY17" fmla="*/ 1293704 h 1771546"/>
                  <a:gd name="connsiteX18" fmla="*/ 702215 w 823245"/>
                  <a:gd name="connsiteY18" fmla="*/ 1542859 h 1771546"/>
                  <a:gd name="connsiteX19" fmla="*/ 570163 w 823245"/>
                  <a:gd name="connsiteY19" fmla="*/ 1714776 h 1771546"/>
                  <a:gd name="connsiteX20" fmla="*/ 425653 w 823245"/>
                  <a:gd name="connsiteY20" fmla="*/ 1767099 h 1771546"/>
                  <a:gd name="connsiteX21" fmla="*/ 298584 w 823245"/>
                  <a:gd name="connsiteY21" fmla="*/ 1757133 h 1771546"/>
                  <a:gd name="connsiteX22" fmla="*/ 144107 w 823245"/>
                  <a:gd name="connsiteY22" fmla="*/ 1664945 h 1771546"/>
                  <a:gd name="connsiteX23" fmla="*/ 49428 w 823245"/>
                  <a:gd name="connsiteY23" fmla="*/ 1500503 h 1771546"/>
                  <a:gd name="connsiteX24" fmla="*/ 4580 w 823245"/>
                  <a:gd name="connsiteY24" fmla="*/ 1326094 h 1771546"/>
                  <a:gd name="connsiteX25" fmla="*/ 4580 w 823245"/>
                  <a:gd name="connsiteY25" fmla="*/ 1189059 h 1771546"/>
                  <a:gd name="connsiteX26" fmla="*/ 31988 w 823245"/>
                  <a:gd name="connsiteY26" fmla="*/ 1027108 h 1771546"/>
                  <a:gd name="connsiteX27" fmla="*/ 64378 w 823245"/>
                  <a:gd name="connsiteY27" fmla="*/ 932429 h 1771546"/>
                  <a:gd name="connsiteX28" fmla="*/ 129158 w 823245"/>
                  <a:gd name="connsiteY28" fmla="*/ 857682 h 1771546"/>
                  <a:gd name="connsiteX29" fmla="*/ 191447 w 823245"/>
                  <a:gd name="connsiteY29" fmla="*/ 825292 h 1771546"/>
                  <a:gd name="connsiteX30" fmla="*/ 291109 w 823245"/>
                  <a:gd name="connsiteY30" fmla="*/ 817817 h 1771546"/>
                  <a:gd name="connsiteX31" fmla="*/ 413195 w 823245"/>
                  <a:gd name="connsiteY31" fmla="*/ 890072 h 1771546"/>
                  <a:gd name="connsiteX32" fmla="*/ 497908 w 823245"/>
                  <a:gd name="connsiteY32" fmla="*/ 1054515 h 1771546"/>
                  <a:gd name="connsiteX33" fmla="*/ 507874 w 823245"/>
                  <a:gd name="connsiteY33" fmla="*/ 1261314 h 1771546"/>
                  <a:gd name="connsiteX34" fmla="*/ 465518 w 823245"/>
                  <a:gd name="connsiteY34" fmla="*/ 1393366 h 1771546"/>
                  <a:gd name="connsiteX35" fmla="*/ 388280 w 823245"/>
                  <a:gd name="connsiteY35" fmla="*/ 1458146 h 1771546"/>
                  <a:gd name="connsiteX36" fmla="*/ 328482 w 823245"/>
                  <a:gd name="connsiteY36" fmla="*/ 1465621 h 1771546"/>
                  <a:gd name="connsiteX37" fmla="*/ 273668 w 823245"/>
                  <a:gd name="connsiteY37" fmla="*/ 1448180 h 1771546"/>
                  <a:gd name="connsiteX38" fmla="*/ 226329 w 823245"/>
                  <a:gd name="connsiteY38" fmla="*/ 1358484 h 1771546"/>
                  <a:gd name="connsiteX0" fmla="*/ 860264 w 867867"/>
                  <a:gd name="connsiteY0" fmla="*/ 682523 h 1771546"/>
                  <a:gd name="connsiteX1" fmla="*/ 822351 w 867867"/>
                  <a:gd name="connsiteY1" fmla="*/ 519101 h 1771546"/>
                  <a:gd name="connsiteX2" fmla="*/ 762013 w 867867"/>
                  <a:gd name="connsiteY2" fmla="*/ 436610 h 1771546"/>
                  <a:gd name="connsiteX3" fmla="*/ 804369 w 867867"/>
                  <a:gd name="connsiteY3" fmla="*/ 351897 h 1771546"/>
                  <a:gd name="connsiteX4" fmla="*/ 809352 w 867867"/>
                  <a:gd name="connsiteY4" fmla="*/ 239777 h 1771546"/>
                  <a:gd name="connsiteX5" fmla="*/ 774470 w 867867"/>
                  <a:gd name="connsiteY5" fmla="*/ 112708 h 1771546"/>
                  <a:gd name="connsiteX6" fmla="*/ 734606 w 867867"/>
                  <a:gd name="connsiteY6" fmla="*/ 45436 h 1771546"/>
                  <a:gd name="connsiteX7" fmla="*/ 687266 w 867867"/>
                  <a:gd name="connsiteY7" fmla="*/ 8062 h 1771546"/>
                  <a:gd name="connsiteX8" fmla="*/ 627469 w 867867"/>
                  <a:gd name="connsiteY8" fmla="*/ 588 h 1771546"/>
                  <a:gd name="connsiteX9" fmla="*/ 575146 w 867867"/>
                  <a:gd name="connsiteY9" fmla="*/ 18029 h 1771546"/>
                  <a:gd name="connsiteX10" fmla="*/ 527807 w 867867"/>
                  <a:gd name="connsiteY10" fmla="*/ 55402 h 1771546"/>
                  <a:gd name="connsiteX11" fmla="*/ 495416 w 867867"/>
                  <a:gd name="connsiteY11" fmla="*/ 145098 h 1771546"/>
                  <a:gd name="connsiteX12" fmla="*/ 490433 w 867867"/>
                  <a:gd name="connsiteY12" fmla="*/ 237285 h 1771546"/>
                  <a:gd name="connsiteX13" fmla="*/ 515349 w 867867"/>
                  <a:gd name="connsiteY13" fmla="*/ 411694 h 1771546"/>
                  <a:gd name="connsiteX14" fmla="*/ 585112 w 867867"/>
                  <a:gd name="connsiteY14" fmla="*/ 608527 h 1771546"/>
                  <a:gd name="connsiteX15" fmla="*/ 694741 w 867867"/>
                  <a:gd name="connsiteY15" fmla="*/ 837750 h 1771546"/>
                  <a:gd name="connsiteX16" fmla="*/ 744572 w 867867"/>
                  <a:gd name="connsiteY16" fmla="*/ 1022125 h 1771546"/>
                  <a:gd name="connsiteX17" fmla="*/ 754538 w 867867"/>
                  <a:gd name="connsiteY17" fmla="*/ 1293704 h 1771546"/>
                  <a:gd name="connsiteX18" fmla="*/ 702215 w 867867"/>
                  <a:gd name="connsiteY18" fmla="*/ 1542859 h 1771546"/>
                  <a:gd name="connsiteX19" fmla="*/ 570163 w 867867"/>
                  <a:gd name="connsiteY19" fmla="*/ 1714776 h 1771546"/>
                  <a:gd name="connsiteX20" fmla="*/ 425653 w 867867"/>
                  <a:gd name="connsiteY20" fmla="*/ 1767099 h 1771546"/>
                  <a:gd name="connsiteX21" fmla="*/ 298584 w 867867"/>
                  <a:gd name="connsiteY21" fmla="*/ 1757133 h 1771546"/>
                  <a:gd name="connsiteX22" fmla="*/ 144107 w 867867"/>
                  <a:gd name="connsiteY22" fmla="*/ 1664945 h 1771546"/>
                  <a:gd name="connsiteX23" fmla="*/ 49428 w 867867"/>
                  <a:gd name="connsiteY23" fmla="*/ 1500503 h 1771546"/>
                  <a:gd name="connsiteX24" fmla="*/ 4580 w 867867"/>
                  <a:gd name="connsiteY24" fmla="*/ 1326094 h 1771546"/>
                  <a:gd name="connsiteX25" fmla="*/ 4580 w 867867"/>
                  <a:gd name="connsiteY25" fmla="*/ 1189059 h 1771546"/>
                  <a:gd name="connsiteX26" fmla="*/ 31988 w 867867"/>
                  <a:gd name="connsiteY26" fmla="*/ 1027108 h 1771546"/>
                  <a:gd name="connsiteX27" fmla="*/ 64378 w 867867"/>
                  <a:gd name="connsiteY27" fmla="*/ 932429 h 1771546"/>
                  <a:gd name="connsiteX28" fmla="*/ 129158 w 867867"/>
                  <a:gd name="connsiteY28" fmla="*/ 857682 h 1771546"/>
                  <a:gd name="connsiteX29" fmla="*/ 191447 w 867867"/>
                  <a:gd name="connsiteY29" fmla="*/ 825292 h 1771546"/>
                  <a:gd name="connsiteX30" fmla="*/ 291109 w 867867"/>
                  <a:gd name="connsiteY30" fmla="*/ 817817 h 1771546"/>
                  <a:gd name="connsiteX31" fmla="*/ 413195 w 867867"/>
                  <a:gd name="connsiteY31" fmla="*/ 890072 h 1771546"/>
                  <a:gd name="connsiteX32" fmla="*/ 497908 w 867867"/>
                  <a:gd name="connsiteY32" fmla="*/ 1054515 h 1771546"/>
                  <a:gd name="connsiteX33" fmla="*/ 507874 w 867867"/>
                  <a:gd name="connsiteY33" fmla="*/ 1261314 h 1771546"/>
                  <a:gd name="connsiteX34" fmla="*/ 465518 w 867867"/>
                  <a:gd name="connsiteY34" fmla="*/ 1393366 h 1771546"/>
                  <a:gd name="connsiteX35" fmla="*/ 388280 w 867867"/>
                  <a:gd name="connsiteY35" fmla="*/ 1458146 h 1771546"/>
                  <a:gd name="connsiteX36" fmla="*/ 328482 w 867867"/>
                  <a:gd name="connsiteY36" fmla="*/ 1465621 h 1771546"/>
                  <a:gd name="connsiteX37" fmla="*/ 273668 w 867867"/>
                  <a:gd name="connsiteY37" fmla="*/ 1448180 h 1771546"/>
                  <a:gd name="connsiteX38" fmla="*/ 226329 w 867867"/>
                  <a:gd name="connsiteY38" fmla="*/ 1358484 h 1771546"/>
                  <a:gd name="connsiteX0" fmla="*/ 1036534 w 1038908"/>
                  <a:gd name="connsiteY0" fmla="*/ 682523 h 1771546"/>
                  <a:gd name="connsiteX1" fmla="*/ 822351 w 1038908"/>
                  <a:gd name="connsiteY1" fmla="*/ 519101 h 1771546"/>
                  <a:gd name="connsiteX2" fmla="*/ 762013 w 1038908"/>
                  <a:gd name="connsiteY2" fmla="*/ 436610 h 1771546"/>
                  <a:gd name="connsiteX3" fmla="*/ 804369 w 1038908"/>
                  <a:gd name="connsiteY3" fmla="*/ 351897 h 1771546"/>
                  <a:gd name="connsiteX4" fmla="*/ 809352 w 1038908"/>
                  <a:gd name="connsiteY4" fmla="*/ 239777 h 1771546"/>
                  <a:gd name="connsiteX5" fmla="*/ 774470 w 1038908"/>
                  <a:gd name="connsiteY5" fmla="*/ 112708 h 1771546"/>
                  <a:gd name="connsiteX6" fmla="*/ 734606 w 1038908"/>
                  <a:gd name="connsiteY6" fmla="*/ 45436 h 1771546"/>
                  <a:gd name="connsiteX7" fmla="*/ 687266 w 1038908"/>
                  <a:gd name="connsiteY7" fmla="*/ 8062 h 1771546"/>
                  <a:gd name="connsiteX8" fmla="*/ 627469 w 1038908"/>
                  <a:gd name="connsiteY8" fmla="*/ 588 h 1771546"/>
                  <a:gd name="connsiteX9" fmla="*/ 575146 w 1038908"/>
                  <a:gd name="connsiteY9" fmla="*/ 18029 h 1771546"/>
                  <a:gd name="connsiteX10" fmla="*/ 527807 w 1038908"/>
                  <a:gd name="connsiteY10" fmla="*/ 55402 h 1771546"/>
                  <a:gd name="connsiteX11" fmla="*/ 495416 w 1038908"/>
                  <a:gd name="connsiteY11" fmla="*/ 145098 h 1771546"/>
                  <a:gd name="connsiteX12" fmla="*/ 490433 w 1038908"/>
                  <a:gd name="connsiteY12" fmla="*/ 237285 h 1771546"/>
                  <a:gd name="connsiteX13" fmla="*/ 515349 w 1038908"/>
                  <a:gd name="connsiteY13" fmla="*/ 411694 h 1771546"/>
                  <a:gd name="connsiteX14" fmla="*/ 585112 w 1038908"/>
                  <a:gd name="connsiteY14" fmla="*/ 608527 h 1771546"/>
                  <a:gd name="connsiteX15" fmla="*/ 694741 w 1038908"/>
                  <a:gd name="connsiteY15" fmla="*/ 837750 h 1771546"/>
                  <a:gd name="connsiteX16" fmla="*/ 744572 w 1038908"/>
                  <a:gd name="connsiteY16" fmla="*/ 1022125 h 1771546"/>
                  <a:gd name="connsiteX17" fmla="*/ 754538 w 1038908"/>
                  <a:gd name="connsiteY17" fmla="*/ 1293704 h 1771546"/>
                  <a:gd name="connsiteX18" fmla="*/ 702215 w 1038908"/>
                  <a:gd name="connsiteY18" fmla="*/ 1542859 h 1771546"/>
                  <a:gd name="connsiteX19" fmla="*/ 570163 w 1038908"/>
                  <a:gd name="connsiteY19" fmla="*/ 1714776 h 1771546"/>
                  <a:gd name="connsiteX20" fmla="*/ 425653 w 1038908"/>
                  <a:gd name="connsiteY20" fmla="*/ 1767099 h 1771546"/>
                  <a:gd name="connsiteX21" fmla="*/ 298584 w 1038908"/>
                  <a:gd name="connsiteY21" fmla="*/ 1757133 h 1771546"/>
                  <a:gd name="connsiteX22" fmla="*/ 144107 w 1038908"/>
                  <a:gd name="connsiteY22" fmla="*/ 1664945 h 1771546"/>
                  <a:gd name="connsiteX23" fmla="*/ 49428 w 1038908"/>
                  <a:gd name="connsiteY23" fmla="*/ 1500503 h 1771546"/>
                  <a:gd name="connsiteX24" fmla="*/ 4580 w 1038908"/>
                  <a:gd name="connsiteY24" fmla="*/ 1326094 h 1771546"/>
                  <a:gd name="connsiteX25" fmla="*/ 4580 w 1038908"/>
                  <a:gd name="connsiteY25" fmla="*/ 1189059 h 1771546"/>
                  <a:gd name="connsiteX26" fmla="*/ 31988 w 1038908"/>
                  <a:gd name="connsiteY26" fmla="*/ 1027108 h 1771546"/>
                  <a:gd name="connsiteX27" fmla="*/ 64378 w 1038908"/>
                  <a:gd name="connsiteY27" fmla="*/ 932429 h 1771546"/>
                  <a:gd name="connsiteX28" fmla="*/ 129158 w 1038908"/>
                  <a:gd name="connsiteY28" fmla="*/ 857682 h 1771546"/>
                  <a:gd name="connsiteX29" fmla="*/ 191447 w 1038908"/>
                  <a:gd name="connsiteY29" fmla="*/ 825292 h 1771546"/>
                  <a:gd name="connsiteX30" fmla="*/ 291109 w 1038908"/>
                  <a:gd name="connsiteY30" fmla="*/ 817817 h 1771546"/>
                  <a:gd name="connsiteX31" fmla="*/ 413195 w 1038908"/>
                  <a:gd name="connsiteY31" fmla="*/ 890072 h 1771546"/>
                  <a:gd name="connsiteX32" fmla="*/ 497908 w 1038908"/>
                  <a:gd name="connsiteY32" fmla="*/ 1054515 h 1771546"/>
                  <a:gd name="connsiteX33" fmla="*/ 507874 w 1038908"/>
                  <a:gd name="connsiteY33" fmla="*/ 1261314 h 1771546"/>
                  <a:gd name="connsiteX34" fmla="*/ 465518 w 1038908"/>
                  <a:gd name="connsiteY34" fmla="*/ 1393366 h 1771546"/>
                  <a:gd name="connsiteX35" fmla="*/ 388280 w 1038908"/>
                  <a:gd name="connsiteY35" fmla="*/ 1458146 h 1771546"/>
                  <a:gd name="connsiteX36" fmla="*/ 328482 w 1038908"/>
                  <a:gd name="connsiteY36" fmla="*/ 1465621 h 1771546"/>
                  <a:gd name="connsiteX37" fmla="*/ 273668 w 1038908"/>
                  <a:gd name="connsiteY37" fmla="*/ 1448180 h 1771546"/>
                  <a:gd name="connsiteX38" fmla="*/ 226329 w 1038908"/>
                  <a:gd name="connsiteY38" fmla="*/ 1358484 h 1771546"/>
                  <a:gd name="connsiteX0" fmla="*/ 1036534 w 1042653"/>
                  <a:gd name="connsiteY0" fmla="*/ 682523 h 1771546"/>
                  <a:gd name="connsiteX1" fmla="*/ 954554 w 1042653"/>
                  <a:gd name="connsiteY1" fmla="*/ 419949 h 1771546"/>
                  <a:gd name="connsiteX2" fmla="*/ 762013 w 1042653"/>
                  <a:gd name="connsiteY2" fmla="*/ 436610 h 1771546"/>
                  <a:gd name="connsiteX3" fmla="*/ 804369 w 1042653"/>
                  <a:gd name="connsiteY3" fmla="*/ 351897 h 1771546"/>
                  <a:gd name="connsiteX4" fmla="*/ 809352 w 1042653"/>
                  <a:gd name="connsiteY4" fmla="*/ 239777 h 1771546"/>
                  <a:gd name="connsiteX5" fmla="*/ 774470 w 1042653"/>
                  <a:gd name="connsiteY5" fmla="*/ 112708 h 1771546"/>
                  <a:gd name="connsiteX6" fmla="*/ 734606 w 1042653"/>
                  <a:gd name="connsiteY6" fmla="*/ 45436 h 1771546"/>
                  <a:gd name="connsiteX7" fmla="*/ 687266 w 1042653"/>
                  <a:gd name="connsiteY7" fmla="*/ 8062 h 1771546"/>
                  <a:gd name="connsiteX8" fmla="*/ 627469 w 1042653"/>
                  <a:gd name="connsiteY8" fmla="*/ 588 h 1771546"/>
                  <a:gd name="connsiteX9" fmla="*/ 575146 w 1042653"/>
                  <a:gd name="connsiteY9" fmla="*/ 18029 h 1771546"/>
                  <a:gd name="connsiteX10" fmla="*/ 527807 w 1042653"/>
                  <a:gd name="connsiteY10" fmla="*/ 55402 h 1771546"/>
                  <a:gd name="connsiteX11" fmla="*/ 495416 w 1042653"/>
                  <a:gd name="connsiteY11" fmla="*/ 145098 h 1771546"/>
                  <a:gd name="connsiteX12" fmla="*/ 490433 w 1042653"/>
                  <a:gd name="connsiteY12" fmla="*/ 237285 h 1771546"/>
                  <a:gd name="connsiteX13" fmla="*/ 515349 w 1042653"/>
                  <a:gd name="connsiteY13" fmla="*/ 411694 h 1771546"/>
                  <a:gd name="connsiteX14" fmla="*/ 585112 w 1042653"/>
                  <a:gd name="connsiteY14" fmla="*/ 608527 h 1771546"/>
                  <a:gd name="connsiteX15" fmla="*/ 694741 w 1042653"/>
                  <a:gd name="connsiteY15" fmla="*/ 837750 h 1771546"/>
                  <a:gd name="connsiteX16" fmla="*/ 744572 w 1042653"/>
                  <a:gd name="connsiteY16" fmla="*/ 1022125 h 1771546"/>
                  <a:gd name="connsiteX17" fmla="*/ 754538 w 1042653"/>
                  <a:gd name="connsiteY17" fmla="*/ 1293704 h 1771546"/>
                  <a:gd name="connsiteX18" fmla="*/ 702215 w 1042653"/>
                  <a:gd name="connsiteY18" fmla="*/ 1542859 h 1771546"/>
                  <a:gd name="connsiteX19" fmla="*/ 570163 w 1042653"/>
                  <a:gd name="connsiteY19" fmla="*/ 1714776 h 1771546"/>
                  <a:gd name="connsiteX20" fmla="*/ 425653 w 1042653"/>
                  <a:gd name="connsiteY20" fmla="*/ 1767099 h 1771546"/>
                  <a:gd name="connsiteX21" fmla="*/ 298584 w 1042653"/>
                  <a:gd name="connsiteY21" fmla="*/ 1757133 h 1771546"/>
                  <a:gd name="connsiteX22" fmla="*/ 144107 w 1042653"/>
                  <a:gd name="connsiteY22" fmla="*/ 1664945 h 1771546"/>
                  <a:gd name="connsiteX23" fmla="*/ 49428 w 1042653"/>
                  <a:gd name="connsiteY23" fmla="*/ 1500503 h 1771546"/>
                  <a:gd name="connsiteX24" fmla="*/ 4580 w 1042653"/>
                  <a:gd name="connsiteY24" fmla="*/ 1326094 h 1771546"/>
                  <a:gd name="connsiteX25" fmla="*/ 4580 w 1042653"/>
                  <a:gd name="connsiteY25" fmla="*/ 1189059 h 1771546"/>
                  <a:gd name="connsiteX26" fmla="*/ 31988 w 1042653"/>
                  <a:gd name="connsiteY26" fmla="*/ 1027108 h 1771546"/>
                  <a:gd name="connsiteX27" fmla="*/ 64378 w 1042653"/>
                  <a:gd name="connsiteY27" fmla="*/ 932429 h 1771546"/>
                  <a:gd name="connsiteX28" fmla="*/ 129158 w 1042653"/>
                  <a:gd name="connsiteY28" fmla="*/ 857682 h 1771546"/>
                  <a:gd name="connsiteX29" fmla="*/ 191447 w 1042653"/>
                  <a:gd name="connsiteY29" fmla="*/ 825292 h 1771546"/>
                  <a:gd name="connsiteX30" fmla="*/ 291109 w 1042653"/>
                  <a:gd name="connsiteY30" fmla="*/ 817817 h 1771546"/>
                  <a:gd name="connsiteX31" fmla="*/ 413195 w 1042653"/>
                  <a:gd name="connsiteY31" fmla="*/ 890072 h 1771546"/>
                  <a:gd name="connsiteX32" fmla="*/ 497908 w 1042653"/>
                  <a:gd name="connsiteY32" fmla="*/ 1054515 h 1771546"/>
                  <a:gd name="connsiteX33" fmla="*/ 507874 w 1042653"/>
                  <a:gd name="connsiteY33" fmla="*/ 1261314 h 1771546"/>
                  <a:gd name="connsiteX34" fmla="*/ 465518 w 1042653"/>
                  <a:gd name="connsiteY34" fmla="*/ 1393366 h 1771546"/>
                  <a:gd name="connsiteX35" fmla="*/ 388280 w 1042653"/>
                  <a:gd name="connsiteY35" fmla="*/ 1458146 h 1771546"/>
                  <a:gd name="connsiteX36" fmla="*/ 328482 w 1042653"/>
                  <a:gd name="connsiteY36" fmla="*/ 1465621 h 1771546"/>
                  <a:gd name="connsiteX37" fmla="*/ 273668 w 1042653"/>
                  <a:gd name="connsiteY37" fmla="*/ 1448180 h 1771546"/>
                  <a:gd name="connsiteX38" fmla="*/ 226329 w 1042653"/>
                  <a:gd name="connsiteY38" fmla="*/ 1358484 h 1771546"/>
                  <a:gd name="connsiteX0" fmla="*/ 1036534 w 1041210"/>
                  <a:gd name="connsiteY0" fmla="*/ 682523 h 1771546"/>
                  <a:gd name="connsiteX1" fmla="*/ 954554 w 1041210"/>
                  <a:gd name="connsiteY1" fmla="*/ 419949 h 1771546"/>
                  <a:gd name="connsiteX2" fmla="*/ 927266 w 1041210"/>
                  <a:gd name="connsiteY2" fmla="*/ 359492 h 1771546"/>
                  <a:gd name="connsiteX3" fmla="*/ 804369 w 1041210"/>
                  <a:gd name="connsiteY3" fmla="*/ 351897 h 1771546"/>
                  <a:gd name="connsiteX4" fmla="*/ 809352 w 1041210"/>
                  <a:gd name="connsiteY4" fmla="*/ 239777 h 1771546"/>
                  <a:gd name="connsiteX5" fmla="*/ 774470 w 1041210"/>
                  <a:gd name="connsiteY5" fmla="*/ 112708 h 1771546"/>
                  <a:gd name="connsiteX6" fmla="*/ 734606 w 1041210"/>
                  <a:gd name="connsiteY6" fmla="*/ 45436 h 1771546"/>
                  <a:gd name="connsiteX7" fmla="*/ 687266 w 1041210"/>
                  <a:gd name="connsiteY7" fmla="*/ 8062 h 1771546"/>
                  <a:gd name="connsiteX8" fmla="*/ 627469 w 1041210"/>
                  <a:gd name="connsiteY8" fmla="*/ 588 h 1771546"/>
                  <a:gd name="connsiteX9" fmla="*/ 575146 w 1041210"/>
                  <a:gd name="connsiteY9" fmla="*/ 18029 h 1771546"/>
                  <a:gd name="connsiteX10" fmla="*/ 527807 w 1041210"/>
                  <a:gd name="connsiteY10" fmla="*/ 55402 h 1771546"/>
                  <a:gd name="connsiteX11" fmla="*/ 495416 w 1041210"/>
                  <a:gd name="connsiteY11" fmla="*/ 145098 h 1771546"/>
                  <a:gd name="connsiteX12" fmla="*/ 490433 w 1041210"/>
                  <a:gd name="connsiteY12" fmla="*/ 237285 h 1771546"/>
                  <a:gd name="connsiteX13" fmla="*/ 515349 w 1041210"/>
                  <a:gd name="connsiteY13" fmla="*/ 411694 h 1771546"/>
                  <a:gd name="connsiteX14" fmla="*/ 585112 w 1041210"/>
                  <a:gd name="connsiteY14" fmla="*/ 608527 h 1771546"/>
                  <a:gd name="connsiteX15" fmla="*/ 694741 w 1041210"/>
                  <a:gd name="connsiteY15" fmla="*/ 837750 h 1771546"/>
                  <a:gd name="connsiteX16" fmla="*/ 744572 w 1041210"/>
                  <a:gd name="connsiteY16" fmla="*/ 1022125 h 1771546"/>
                  <a:gd name="connsiteX17" fmla="*/ 754538 w 1041210"/>
                  <a:gd name="connsiteY17" fmla="*/ 1293704 h 1771546"/>
                  <a:gd name="connsiteX18" fmla="*/ 702215 w 1041210"/>
                  <a:gd name="connsiteY18" fmla="*/ 1542859 h 1771546"/>
                  <a:gd name="connsiteX19" fmla="*/ 570163 w 1041210"/>
                  <a:gd name="connsiteY19" fmla="*/ 1714776 h 1771546"/>
                  <a:gd name="connsiteX20" fmla="*/ 425653 w 1041210"/>
                  <a:gd name="connsiteY20" fmla="*/ 1767099 h 1771546"/>
                  <a:gd name="connsiteX21" fmla="*/ 298584 w 1041210"/>
                  <a:gd name="connsiteY21" fmla="*/ 1757133 h 1771546"/>
                  <a:gd name="connsiteX22" fmla="*/ 144107 w 1041210"/>
                  <a:gd name="connsiteY22" fmla="*/ 1664945 h 1771546"/>
                  <a:gd name="connsiteX23" fmla="*/ 49428 w 1041210"/>
                  <a:gd name="connsiteY23" fmla="*/ 1500503 h 1771546"/>
                  <a:gd name="connsiteX24" fmla="*/ 4580 w 1041210"/>
                  <a:gd name="connsiteY24" fmla="*/ 1326094 h 1771546"/>
                  <a:gd name="connsiteX25" fmla="*/ 4580 w 1041210"/>
                  <a:gd name="connsiteY25" fmla="*/ 1189059 h 1771546"/>
                  <a:gd name="connsiteX26" fmla="*/ 31988 w 1041210"/>
                  <a:gd name="connsiteY26" fmla="*/ 1027108 h 1771546"/>
                  <a:gd name="connsiteX27" fmla="*/ 64378 w 1041210"/>
                  <a:gd name="connsiteY27" fmla="*/ 932429 h 1771546"/>
                  <a:gd name="connsiteX28" fmla="*/ 129158 w 1041210"/>
                  <a:gd name="connsiteY28" fmla="*/ 857682 h 1771546"/>
                  <a:gd name="connsiteX29" fmla="*/ 191447 w 1041210"/>
                  <a:gd name="connsiteY29" fmla="*/ 825292 h 1771546"/>
                  <a:gd name="connsiteX30" fmla="*/ 291109 w 1041210"/>
                  <a:gd name="connsiteY30" fmla="*/ 817817 h 1771546"/>
                  <a:gd name="connsiteX31" fmla="*/ 413195 w 1041210"/>
                  <a:gd name="connsiteY31" fmla="*/ 890072 h 1771546"/>
                  <a:gd name="connsiteX32" fmla="*/ 497908 w 1041210"/>
                  <a:gd name="connsiteY32" fmla="*/ 1054515 h 1771546"/>
                  <a:gd name="connsiteX33" fmla="*/ 507874 w 1041210"/>
                  <a:gd name="connsiteY33" fmla="*/ 1261314 h 1771546"/>
                  <a:gd name="connsiteX34" fmla="*/ 465518 w 1041210"/>
                  <a:gd name="connsiteY34" fmla="*/ 1393366 h 1771546"/>
                  <a:gd name="connsiteX35" fmla="*/ 388280 w 1041210"/>
                  <a:gd name="connsiteY35" fmla="*/ 1458146 h 1771546"/>
                  <a:gd name="connsiteX36" fmla="*/ 328482 w 1041210"/>
                  <a:gd name="connsiteY36" fmla="*/ 1465621 h 1771546"/>
                  <a:gd name="connsiteX37" fmla="*/ 273668 w 1041210"/>
                  <a:gd name="connsiteY37" fmla="*/ 1448180 h 1771546"/>
                  <a:gd name="connsiteX38" fmla="*/ 226329 w 1041210"/>
                  <a:gd name="connsiteY38" fmla="*/ 1358484 h 1771546"/>
                  <a:gd name="connsiteX0" fmla="*/ 1036534 w 1114346"/>
                  <a:gd name="connsiteY0" fmla="*/ 682523 h 1771546"/>
                  <a:gd name="connsiteX1" fmla="*/ 954554 w 1114346"/>
                  <a:gd name="connsiteY1" fmla="*/ 419949 h 1771546"/>
                  <a:gd name="connsiteX2" fmla="*/ 927266 w 1114346"/>
                  <a:gd name="connsiteY2" fmla="*/ 359492 h 1771546"/>
                  <a:gd name="connsiteX3" fmla="*/ 1112842 w 1114346"/>
                  <a:gd name="connsiteY3" fmla="*/ 274779 h 1771546"/>
                  <a:gd name="connsiteX4" fmla="*/ 809352 w 1114346"/>
                  <a:gd name="connsiteY4" fmla="*/ 239777 h 1771546"/>
                  <a:gd name="connsiteX5" fmla="*/ 774470 w 1114346"/>
                  <a:gd name="connsiteY5" fmla="*/ 112708 h 1771546"/>
                  <a:gd name="connsiteX6" fmla="*/ 734606 w 1114346"/>
                  <a:gd name="connsiteY6" fmla="*/ 45436 h 1771546"/>
                  <a:gd name="connsiteX7" fmla="*/ 687266 w 1114346"/>
                  <a:gd name="connsiteY7" fmla="*/ 8062 h 1771546"/>
                  <a:gd name="connsiteX8" fmla="*/ 627469 w 1114346"/>
                  <a:gd name="connsiteY8" fmla="*/ 588 h 1771546"/>
                  <a:gd name="connsiteX9" fmla="*/ 575146 w 1114346"/>
                  <a:gd name="connsiteY9" fmla="*/ 18029 h 1771546"/>
                  <a:gd name="connsiteX10" fmla="*/ 527807 w 1114346"/>
                  <a:gd name="connsiteY10" fmla="*/ 55402 h 1771546"/>
                  <a:gd name="connsiteX11" fmla="*/ 495416 w 1114346"/>
                  <a:gd name="connsiteY11" fmla="*/ 145098 h 1771546"/>
                  <a:gd name="connsiteX12" fmla="*/ 490433 w 1114346"/>
                  <a:gd name="connsiteY12" fmla="*/ 237285 h 1771546"/>
                  <a:gd name="connsiteX13" fmla="*/ 515349 w 1114346"/>
                  <a:gd name="connsiteY13" fmla="*/ 411694 h 1771546"/>
                  <a:gd name="connsiteX14" fmla="*/ 585112 w 1114346"/>
                  <a:gd name="connsiteY14" fmla="*/ 608527 h 1771546"/>
                  <a:gd name="connsiteX15" fmla="*/ 694741 w 1114346"/>
                  <a:gd name="connsiteY15" fmla="*/ 837750 h 1771546"/>
                  <a:gd name="connsiteX16" fmla="*/ 744572 w 1114346"/>
                  <a:gd name="connsiteY16" fmla="*/ 1022125 h 1771546"/>
                  <a:gd name="connsiteX17" fmla="*/ 754538 w 1114346"/>
                  <a:gd name="connsiteY17" fmla="*/ 1293704 h 1771546"/>
                  <a:gd name="connsiteX18" fmla="*/ 702215 w 1114346"/>
                  <a:gd name="connsiteY18" fmla="*/ 1542859 h 1771546"/>
                  <a:gd name="connsiteX19" fmla="*/ 570163 w 1114346"/>
                  <a:gd name="connsiteY19" fmla="*/ 1714776 h 1771546"/>
                  <a:gd name="connsiteX20" fmla="*/ 425653 w 1114346"/>
                  <a:gd name="connsiteY20" fmla="*/ 1767099 h 1771546"/>
                  <a:gd name="connsiteX21" fmla="*/ 298584 w 1114346"/>
                  <a:gd name="connsiteY21" fmla="*/ 1757133 h 1771546"/>
                  <a:gd name="connsiteX22" fmla="*/ 144107 w 1114346"/>
                  <a:gd name="connsiteY22" fmla="*/ 1664945 h 1771546"/>
                  <a:gd name="connsiteX23" fmla="*/ 49428 w 1114346"/>
                  <a:gd name="connsiteY23" fmla="*/ 1500503 h 1771546"/>
                  <a:gd name="connsiteX24" fmla="*/ 4580 w 1114346"/>
                  <a:gd name="connsiteY24" fmla="*/ 1326094 h 1771546"/>
                  <a:gd name="connsiteX25" fmla="*/ 4580 w 1114346"/>
                  <a:gd name="connsiteY25" fmla="*/ 1189059 h 1771546"/>
                  <a:gd name="connsiteX26" fmla="*/ 31988 w 1114346"/>
                  <a:gd name="connsiteY26" fmla="*/ 1027108 h 1771546"/>
                  <a:gd name="connsiteX27" fmla="*/ 64378 w 1114346"/>
                  <a:gd name="connsiteY27" fmla="*/ 932429 h 1771546"/>
                  <a:gd name="connsiteX28" fmla="*/ 129158 w 1114346"/>
                  <a:gd name="connsiteY28" fmla="*/ 857682 h 1771546"/>
                  <a:gd name="connsiteX29" fmla="*/ 191447 w 1114346"/>
                  <a:gd name="connsiteY29" fmla="*/ 825292 h 1771546"/>
                  <a:gd name="connsiteX30" fmla="*/ 291109 w 1114346"/>
                  <a:gd name="connsiteY30" fmla="*/ 817817 h 1771546"/>
                  <a:gd name="connsiteX31" fmla="*/ 413195 w 1114346"/>
                  <a:gd name="connsiteY31" fmla="*/ 890072 h 1771546"/>
                  <a:gd name="connsiteX32" fmla="*/ 497908 w 1114346"/>
                  <a:gd name="connsiteY32" fmla="*/ 1054515 h 1771546"/>
                  <a:gd name="connsiteX33" fmla="*/ 507874 w 1114346"/>
                  <a:gd name="connsiteY33" fmla="*/ 1261314 h 1771546"/>
                  <a:gd name="connsiteX34" fmla="*/ 465518 w 1114346"/>
                  <a:gd name="connsiteY34" fmla="*/ 1393366 h 1771546"/>
                  <a:gd name="connsiteX35" fmla="*/ 388280 w 1114346"/>
                  <a:gd name="connsiteY35" fmla="*/ 1458146 h 1771546"/>
                  <a:gd name="connsiteX36" fmla="*/ 328482 w 1114346"/>
                  <a:gd name="connsiteY36" fmla="*/ 1465621 h 1771546"/>
                  <a:gd name="connsiteX37" fmla="*/ 273668 w 1114346"/>
                  <a:gd name="connsiteY37" fmla="*/ 1448180 h 1771546"/>
                  <a:gd name="connsiteX38" fmla="*/ 226329 w 1114346"/>
                  <a:gd name="connsiteY38" fmla="*/ 1358484 h 1771546"/>
                  <a:gd name="connsiteX0" fmla="*/ 1036534 w 1112961"/>
                  <a:gd name="connsiteY0" fmla="*/ 682523 h 1771546"/>
                  <a:gd name="connsiteX1" fmla="*/ 954554 w 1112961"/>
                  <a:gd name="connsiteY1" fmla="*/ 419949 h 1771546"/>
                  <a:gd name="connsiteX2" fmla="*/ 927266 w 1112961"/>
                  <a:gd name="connsiteY2" fmla="*/ 359492 h 1771546"/>
                  <a:gd name="connsiteX3" fmla="*/ 1112842 w 1112961"/>
                  <a:gd name="connsiteY3" fmla="*/ 274779 h 1771546"/>
                  <a:gd name="connsiteX4" fmla="*/ 952571 w 1112961"/>
                  <a:gd name="connsiteY4" fmla="*/ 129608 h 1771546"/>
                  <a:gd name="connsiteX5" fmla="*/ 774470 w 1112961"/>
                  <a:gd name="connsiteY5" fmla="*/ 112708 h 1771546"/>
                  <a:gd name="connsiteX6" fmla="*/ 734606 w 1112961"/>
                  <a:gd name="connsiteY6" fmla="*/ 45436 h 1771546"/>
                  <a:gd name="connsiteX7" fmla="*/ 687266 w 1112961"/>
                  <a:gd name="connsiteY7" fmla="*/ 8062 h 1771546"/>
                  <a:gd name="connsiteX8" fmla="*/ 627469 w 1112961"/>
                  <a:gd name="connsiteY8" fmla="*/ 588 h 1771546"/>
                  <a:gd name="connsiteX9" fmla="*/ 575146 w 1112961"/>
                  <a:gd name="connsiteY9" fmla="*/ 18029 h 1771546"/>
                  <a:gd name="connsiteX10" fmla="*/ 527807 w 1112961"/>
                  <a:gd name="connsiteY10" fmla="*/ 55402 h 1771546"/>
                  <a:gd name="connsiteX11" fmla="*/ 495416 w 1112961"/>
                  <a:gd name="connsiteY11" fmla="*/ 145098 h 1771546"/>
                  <a:gd name="connsiteX12" fmla="*/ 490433 w 1112961"/>
                  <a:gd name="connsiteY12" fmla="*/ 237285 h 1771546"/>
                  <a:gd name="connsiteX13" fmla="*/ 515349 w 1112961"/>
                  <a:gd name="connsiteY13" fmla="*/ 411694 h 1771546"/>
                  <a:gd name="connsiteX14" fmla="*/ 585112 w 1112961"/>
                  <a:gd name="connsiteY14" fmla="*/ 608527 h 1771546"/>
                  <a:gd name="connsiteX15" fmla="*/ 694741 w 1112961"/>
                  <a:gd name="connsiteY15" fmla="*/ 837750 h 1771546"/>
                  <a:gd name="connsiteX16" fmla="*/ 744572 w 1112961"/>
                  <a:gd name="connsiteY16" fmla="*/ 1022125 h 1771546"/>
                  <a:gd name="connsiteX17" fmla="*/ 754538 w 1112961"/>
                  <a:gd name="connsiteY17" fmla="*/ 1293704 h 1771546"/>
                  <a:gd name="connsiteX18" fmla="*/ 702215 w 1112961"/>
                  <a:gd name="connsiteY18" fmla="*/ 1542859 h 1771546"/>
                  <a:gd name="connsiteX19" fmla="*/ 570163 w 1112961"/>
                  <a:gd name="connsiteY19" fmla="*/ 1714776 h 1771546"/>
                  <a:gd name="connsiteX20" fmla="*/ 425653 w 1112961"/>
                  <a:gd name="connsiteY20" fmla="*/ 1767099 h 1771546"/>
                  <a:gd name="connsiteX21" fmla="*/ 298584 w 1112961"/>
                  <a:gd name="connsiteY21" fmla="*/ 1757133 h 1771546"/>
                  <a:gd name="connsiteX22" fmla="*/ 144107 w 1112961"/>
                  <a:gd name="connsiteY22" fmla="*/ 1664945 h 1771546"/>
                  <a:gd name="connsiteX23" fmla="*/ 49428 w 1112961"/>
                  <a:gd name="connsiteY23" fmla="*/ 1500503 h 1771546"/>
                  <a:gd name="connsiteX24" fmla="*/ 4580 w 1112961"/>
                  <a:gd name="connsiteY24" fmla="*/ 1326094 h 1771546"/>
                  <a:gd name="connsiteX25" fmla="*/ 4580 w 1112961"/>
                  <a:gd name="connsiteY25" fmla="*/ 1189059 h 1771546"/>
                  <a:gd name="connsiteX26" fmla="*/ 31988 w 1112961"/>
                  <a:gd name="connsiteY26" fmla="*/ 1027108 h 1771546"/>
                  <a:gd name="connsiteX27" fmla="*/ 64378 w 1112961"/>
                  <a:gd name="connsiteY27" fmla="*/ 932429 h 1771546"/>
                  <a:gd name="connsiteX28" fmla="*/ 129158 w 1112961"/>
                  <a:gd name="connsiteY28" fmla="*/ 857682 h 1771546"/>
                  <a:gd name="connsiteX29" fmla="*/ 191447 w 1112961"/>
                  <a:gd name="connsiteY29" fmla="*/ 825292 h 1771546"/>
                  <a:gd name="connsiteX30" fmla="*/ 291109 w 1112961"/>
                  <a:gd name="connsiteY30" fmla="*/ 817817 h 1771546"/>
                  <a:gd name="connsiteX31" fmla="*/ 413195 w 1112961"/>
                  <a:gd name="connsiteY31" fmla="*/ 890072 h 1771546"/>
                  <a:gd name="connsiteX32" fmla="*/ 497908 w 1112961"/>
                  <a:gd name="connsiteY32" fmla="*/ 1054515 h 1771546"/>
                  <a:gd name="connsiteX33" fmla="*/ 507874 w 1112961"/>
                  <a:gd name="connsiteY33" fmla="*/ 1261314 h 1771546"/>
                  <a:gd name="connsiteX34" fmla="*/ 465518 w 1112961"/>
                  <a:gd name="connsiteY34" fmla="*/ 1393366 h 1771546"/>
                  <a:gd name="connsiteX35" fmla="*/ 388280 w 1112961"/>
                  <a:gd name="connsiteY35" fmla="*/ 1458146 h 1771546"/>
                  <a:gd name="connsiteX36" fmla="*/ 328482 w 1112961"/>
                  <a:gd name="connsiteY36" fmla="*/ 1465621 h 1771546"/>
                  <a:gd name="connsiteX37" fmla="*/ 273668 w 1112961"/>
                  <a:gd name="connsiteY37" fmla="*/ 1448180 h 1771546"/>
                  <a:gd name="connsiteX38" fmla="*/ 226329 w 1112961"/>
                  <a:gd name="connsiteY38" fmla="*/ 1358484 h 1771546"/>
                  <a:gd name="connsiteX0" fmla="*/ 1036534 w 1112940"/>
                  <a:gd name="connsiteY0" fmla="*/ 714618 h 1803641"/>
                  <a:gd name="connsiteX1" fmla="*/ 954554 w 1112940"/>
                  <a:gd name="connsiteY1" fmla="*/ 452044 h 1803641"/>
                  <a:gd name="connsiteX2" fmla="*/ 927266 w 1112940"/>
                  <a:gd name="connsiteY2" fmla="*/ 391587 h 1803641"/>
                  <a:gd name="connsiteX3" fmla="*/ 1112842 w 1112940"/>
                  <a:gd name="connsiteY3" fmla="*/ 306874 h 1803641"/>
                  <a:gd name="connsiteX4" fmla="*/ 952571 w 1112940"/>
                  <a:gd name="connsiteY4" fmla="*/ 161703 h 1803641"/>
                  <a:gd name="connsiteX5" fmla="*/ 917689 w 1112940"/>
                  <a:gd name="connsiteY5" fmla="*/ 1584 h 1803641"/>
                  <a:gd name="connsiteX6" fmla="*/ 734606 w 1112940"/>
                  <a:gd name="connsiteY6" fmla="*/ 77531 h 1803641"/>
                  <a:gd name="connsiteX7" fmla="*/ 687266 w 1112940"/>
                  <a:gd name="connsiteY7" fmla="*/ 40157 h 1803641"/>
                  <a:gd name="connsiteX8" fmla="*/ 627469 w 1112940"/>
                  <a:gd name="connsiteY8" fmla="*/ 32683 h 1803641"/>
                  <a:gd name="connsiteX9" fmla="*/ 575146 w 1112940"/>
                  <a:gd name="connsiteY9" fmla="*/ 50124 h 1803641"/>
                  <a:gd name="connsiteX10" fmla="*/ 527807 w 1112940"/>
                  <a:gd name="connsiteY10" fmla="*/ 87497 h 1803641"/>
                  <a:gd name="connsiteX11" fmla="*/ 495416 w 1112940"/>
                  <a:gd name="connsiteY11" fmla="*/ 177193 h 1803641"/>
                  <a:gd name="connsiteX12" fmla="*/ 490433 w 1112940"/>
                  <a:gd name="connsiteY12" fmla="*/ 269380 h 1803641"/>
                  <a:gd name="connsiteX13" fmla="*/ 515349 w 1112940"/>
                  <a:gd name="connsiteY13" fmla="*/ 443789 h 1803641"/>
                  <a:gd name="connsiteX14" fmla="*/ 585112 w 1112940"/>
                  <a:gd name="connsiteY14" fmla="*/ 640622 h 1803641"/>
                  <a:gd name="connsiteX15" fmla="*/ 694741 w 1112940"/>
                  <a:gd name="connsiteY15" fmla="*/ 869845 h 1803641"/>
                  <a:gd name="connsiteX16" fmla="*/ 744572 w 1112940"/>
                  <a:gd name="connsiteY16" fmla="*/ 1054220 h 1803641"/>
                  <a:gd name="connsiteX17" fmla="*/ 754538 w 1112940"/>
                  <a:gd name="connsiteY17" fmla="*/ 1325799 h 1803641"/>
                  <a:gd name="connsiteX18" fmla="*/ 702215 w 1112940"/>
                  <a:gd name="connsiteY18" fmla="*/ 1574954 h 1803641"/>
                  <a:gd name="connsiteX19" fmla="*/ 570163 w 1112940"/>
                  <a:gd name="connsiteY19" fmla="*/ 1746871 h 1803641"/>
                  <a:gd name="connsiteX20" fmla="*/ 425653 w 1112940"/>
                  <a:gd name="connsiteY20" fmla="*/ 1799194 h 1803641"/>
                  <a:gd name="connsiteX21" fmla="*/ 298584 w 1112940"/>
                  <a:gd name="connsiteY21" fmla="*/ 1789228 h 1803641"/>
                  <a:gd name="connsiteX22" fmla="*/ 144107 w 1112940"/>
                  <a:gd name="connsiteY22" fmla="*/ 1697040 h 1803641"/>
                  <a:gd name="connsiteX23" fmla="*/ 49428 w 1112940"/>
                  <a:gd name="connsiteY23" fmla="*/ 1532598 h 1803641"/>
                  <a:gd name="connsiteX24" fmla="*/ 4580 w 1112940"/>
                  <a:gd name="connsiteY24" fmla="*/ 1358189 h 1803641"/>
                  <a:gd name="connsiteX25" fmla="*/ 4580 w 1112940"/>
                  <a:gd name="connsiteY25" fmla="*/ 1221154 h 1803641"/>
                  <a:gd name="connsiteX26" fmla="*/ 31988 w 1112940"/>
                  <a:gd name="connsiteY26" fmla="*/ 1059203 h 1803641"/>
                  <a:gd name="connsiteX27" fmla="*/ 64378 w 1112940"/>
                  <a:gd name="connsiteY27" fmla="*/ 964524 h 1803641"/>
                  <a:gd name="connsiteX28" fmla="*/ 129158 w 1112940"/>
                  <a:gd name="connsiteY28" fmla="*/ 889777 h 1803641"/>
                  <a:gd name="connsiteX29" fmla="*/ 191447 w 1112940"/>
                  <a:gd name="connsiteY29" fmla="*/ 857387 h 1803641"/>
                  <a:gd name="connsiteX30" fmla="*/ 291109 w 1112940"/>
                  <a:gd name="connsiteY30" fmla="*/ 849912 h 1803641"/>
                  <a:gd name="connsiteX31" fmla="*/ 413195 w 1112940"/>
                  <a:gd name="connsiteY31" fmla="*/ 922167 h 1803641"/>
                  <a:gd name="connsiteX32" fmla="*/ 497908 w 1112940"/>
                  <a:gd name="connsiteY32" fmla="*/ 1086610 h 1803641"/>
                  <a:gd name="connsiteX33" fmla="*/ 507874 w 1112940"/>
                  <a:gd name="connsiteY33" fmla="*/ 1293409 h 1803641"/>
                  <a:gd name="connsiteX34" fmla="*/ 465518 w 1112940"/>
                  <a:gd name="connsiteY34" fmla="*/ 1425461 h 1803641"/>
                  <a:gd name="connsiteX35" fmla="*/ 388280 w 1112940"/>
                  <a:gd name="connsiteY35" fmla="*/ 1490241 h 1803641"/>
                  <a:gd name="connsiteX36" fmla="*/ 328482 w 1112940"/>
                  <a:gd name="connsiteY36" fmla="*/ 1497716 h 1803641"/>
                  <a:gd name="connsiteX37" fmla="*/ 273668 w 1112940"/>
                  <a:gd name="connsiteY37" fmla="*/ 1480275 h 1803641"/>
                  <a:gd name="connsiteX38" fmla="*/ 226329 w 1112940"/>
                  <a:gd name="connsiteY38" fmla="*/ 1390579 h 1803641"/>
                  <a:gd name="connsiteX0" fmla="*/ 1036534 w 1112940"/>
                  <a:gd name="connsiteY0" fmla="*/ 840010 h 1929033"/>
                  <a:gd name="connsiteX1" fmla="*/ 954554 w 1112940"/>
                  <a:gd name="connsiteY1" fmla="*/ 577436 h 1929033"/>
                  <a:gd name="connsiteX2" fmla="*/ 927266 w 1112940"/>
                  <a:gd name="connsiteY2" fmla="*/ 516979 h 1929033"/>
                  <a:gd name="connsiteX3" fmla="*/ 1112842 w 1112940"/>
                  <a:gd name="connsiteY3" fmla="*/ 432266 h 1929033"/>
                  <a:gd name="connsiteX4" fmla="*/ 952571 w 1112940"/>
                  <a:gd name="connsiteY4" fmla="*/ 287095 h 1929033"/>
                  <a:gd name="connsiteX5" fmla="*/ 917689 w 1112940"/>
                  <a:gd name="connsiteY5" fmla="*/ 126976 h 1929033"/>
                  <a:gd name="connsiteX6" fmla="*/ 734606 w 1112940"/>
                  <a:gd name="connsiteY6" fmla="*/ 202923 h 1929033"/>
                  <a:gd name="connsiteX7" fmla="*/ 731333 w 1112940"/>
                  <a:gd name="connsiteY7" fmla="*/ 296 h 1929033"/>
                  <a:gd name="connsiteX8" fmla="*/ 627469 w 1112940"/>
                  <a:gd name="connsiteY8" fmla="*/ 158075 h 1929033"/>
                  <a:gd name="connsiteX9" fmla="*/ 575146 w 1112940"/>
                  <a:gd name="connsiteY9" fmla="*/ 175516 h 1929033"/>
                  <a:gd name="connsiteX10" fmla="*/ 527807 w 1112940"/>
                  <a:gd name="connsiteY10" fmla="*/ 212889 h 1929033"/>
                  <a:gd name="connsiteX11" fmla="*/ 495416 w 1112940"/>
                  <a:gd name="connsiteY11" fmla="*/ 302585 h 1929033"/>
                  <a:gd name="connsiteX12" fmla="*/ 490433 w 1112940"/>
                  <a:gd name="connsiteY12" fmla="*/ 394772 h 1929033"/>
                  <a:gd name="connsiteX13" fmla="*/ 515349 w 1112940"/>
                  <a:gd name="connsiteY13" fmla="*/ 569181 h 1929033"/>
                  <a:gd name="connsiteX14" fmla="*/ 585112 w 1112940"/>
                  <a:gd name="connsiteY14" fmla="*/ 766014 h 1929033"/>
                  <a:gd name="connsiteX15" fmla="*/ 694741 w 1112940"/>
                  <a:gd name="connsiteY15" fmla="*/ 995237 h 1929033"/>
                  <a:gd name="connsiteX16" fmla="*/ 744572 w 1112940"/>
                  <a:gd name="connsiteY16" fmla="*/ 1179612 h 1929033"/>
                  <a:gd name="connsiteX17" fmla="*/ 754538 w 1112940"/>
                  <a:gd name="connsiteY17" fmla="*/ 1451191 h 1929033"/>
                  <a:gd name="connsiteX18" fmla="*/ 702215 w 1112940"/>
                  <a:gd name="connsiteY18" fmla="*/ 1700346 h 1929033"/>
                  <a:gd name="connsiteX19" fmla="*/ 570163 w 1112940"/>
                  <a:gd name="connsiteY19" fmla="*/ 1872263 h 1929033"/>
                  <a:gd name="connsiteX20" fmla="*/ 425653 w 1112940"/>
                  <a:gd name="connsiteY20" fmla="*/ 1924586 h 1929033"/>
                  <a:gd name="connsiteX21" fmla="*/ 298584 w 1112940"/>
                  <a:gd name="connsiteY21" fmla="*/ 1914620 h 1929033"/>
                  <a:gd name="connsiteX22" fmla="*/ 144107 w 1112940"/>
                  <a:gd name="connsiteY22" fmla="*/ 1822432 h 1929033"/>
                  <a:gd name="connsiteX23" fmla="*/ 49428 w 1112940"/>
                  <a:gd name="connsiteY23" fmla="*/ 1657990 h 1929033"/>
                  <a:gd name="connsiteX24" fmla="*/ 4580 w 1112940"/>
                  <a:gd name="connsiteY24" fmla="*/ 1483581 h 1929033"/>
                  <a:gd name="connsiteX25" fmla="*/ 4580 w 1112940"/>
                  <a:gd name="connsiteY25" fmla="*/ 1346546 h 1929033"/>
                  <a:gd name="connsiteX26" fmla="*/ 31988 w 1112940"/>
                  <a:gd name="connsiteY26" fmla="*/ 1184595 h 1929033"/>
                  <a:gd name="connsiteX27" fmla="*/ 64378 w 1112940"/>
                  <a:gd name="connsiteY27" fmla="*/ 1089916 h 1929033"/>
                  <a:gd name="connsiteX28" fmla="*/ 129158 w 1112940"/>
                  <a:gd name="connsiteY28" fmla="*/ 1015169 h 1929033"/>
                  <a:gd name="connsiteX29" fmla="*/ 191447 w 1112940"/>
                  <a:gd name="connsiteY29" fmla="*/ 982779 h 1929033"/>
                  <a:gd name="connsiteX30" fmla="*/ 291109 w 1112940"/>
                  <a:gd name="connsiteY30" fmla="*/ 975304 h 1929033"/>
                  <a:gd name="connsiteX31" fmla="*/ 413195 w 1112940"/>
                  <a:gd name="connsiteY31" fmla="*/ 1047559 h 1929033"/>
                  <a:gd name="connsiteX32" fmla="*/ 497908 w 1112940"/>
                  <a:gd name="connsiteY32" fmla="*/ 1212002 h 1929033"/>
                  <a:gd name="connsiteX33" fmla="*/ 507874 w 1112940"/>
                  <a:gd name="connsiteY33" fmla="*/ 1418801 h 1929033"/>
                  <a:gd name="connsiteX34" fmla="*/ 465518 w 1112940"/>
                  <a:gd name="connsiteY34" fmla="*/ 1550853 h 1929033"/>
                  <a:gd name="connsiteX35" fmla="*/ 388280 w 1112940"/>
                  <a:gd name="connsiteY35" fmla="*/ 1615633 h 1929033"/>
                  <a:gd name="connsiteX36" fmla="*/ 328482 w 1112940"/>
                  <a:gd name="connsiteY36" fmla="*/ 1623108 h 1929033"/>
                  <a:gd name="connsiteX37" fmla="*/ 273668 w 1112940"/>
                  <a:gd name="connsiteY37" fmla="*/ 1605667 h 1929033"/>
                  <a:gd name="connsiteX38" fmla="*/ 226329 w 1112940"/>
                  <a:gd name="connsiteY38" fmla="*/ 1515971 h 1929033"/>
                  <a:gd name="connsiteX0" fmla="*/ 1036534 w 1112940"/>
                  <a:gd name="connsiteY0" fmla="*/ 906796 h 1995819"/>
                  <a:gd name="connsiteX1" fmla="*/ 954554 w 1112940"/>
                  <a:gd name="connsiteY1" fmla="*/ 644222 h 1995819"/>
                  <a:gd name="connsiteX2" fmla="*/ 927266 w 1112940"/>
                  <a:gd name="connsiteY2" fmla="*/ 583765 h 1995819"/>
                  <a:gd name="connsiteX3" fmla="*/ 1112842 w 1112940"/>
                  <a:gd name="connsiteY3" fmla="*/ 499052 h 1995819"/>
                  <a:gd name="connsiteX4" fmla="*/ 952571 w 1112940"/>
                  <a:gd name="connsiteY4" fmla="*/ 353881 h 1995819"/>
                  <a:gd name="connsiteX5" fmla="*/ 917689 w 1112940"/>
                  <a:gd name="connsiteY5" fmla="*/ 193762 h 1995819"/>
                  <a:gd name="connsiteX6" fmla="*/ 888842 w 1112940"/>
                  <a:gd name="connsiteY6" fmla="*/ 5304 h 1995819"/>
                  <a:gd name="connsiteX7" fmla="*/ 731333 w 1112940"/>
                  <a:gd name="connsiteY7" fmla="*/ 67082 h 1995819"/>
                  <a:gd name="connsiteX8" fmla="*/ 627469 w 1112940"/>
                  <a:gd name="connsiteY8" fmla="*/ 224861 h 1995819"/>
                  <a:gd name="connsiteX9" fmla="*/ 575146 w 1112940"/>
                  <a:gd name="connsiteY9" fmla="*/ 242302 h 1995819"/>
                  <a:gd name="connsiteX10" fmla="*/ 527807 w 1112940"/>
                  <a:gd name="connsiteY10" fmla="*/ 279675 h 1995819"/>
                  <a:gd name="connsiteX11" fmla="*/ 495416 w 1112940"/>
                  <a:gd name="connsiteY11" fmla="*/ 369371 h 1995819"/>
                  <a:gd name="connsiteX12" fmla="*/ 490433 w 1112940"/>
                  <a:gd name="connsiteY12" fmla="*/ 461558 h 1995819"/>
                  <a:gd name="connsiteX13" fmla="*/ 515349 w 1112940"/>
                  <a:gd name="connsiteY13" fmla="*/ 635967 h 1995819"/>
                  <a:gd name="connsiteX14" fmla="*/ 585112 w 1112940"/>
                  <a:gd name="connsiteY14" fmla="*/ 832800 h 1995819"/>
                  <a:gd name="connsiteX15" fmla="*/ 694741 w 1112940"/>
                  <a:gd name="connsiteY15" fmla="*/ 1062023 h 1995819"/>
                  <a:gd name="connsiteX16" fmla="*/ 744572 w 1112940"/>
                  <a:gd name="connsiteY16" fmla="*/ 1246398 h 1995819"/>
                  <a:gd name="connsiteX17" fmla="*/ 754538 w 1112940"/>
                  <a:gd name="connsiteY17" fmla="*/ 1517977 h 1995819"/>
                  <a:gd name="connsiteX18" fmla="*/ 702215 w 1112940"/>
                  <a:gd name="connsiteY18" fmla="*/ 1767132 h 1995819"/>
                  <a:gd name="connsiteX19" fmla="*/ 570163 w 1112940"/>
                  <a:gd name="connsiteY19" fmla="*/ 1939049 h 1995819"/>
                  <a:gd name="connsiteX20" fmla="*/ 425653 w 1112940"/>
                  <a:gd name="connsiteY20" fmla="*/ 1991372 h 1995819"/>
                  <a:gd name="connsiteX21" fmla="*/ 298584 w 1112940"/>
                  <a:gd name="connsiteY21" fmla="*/ 1981406 h 1995819"/>
                  <a:gd name="connsiteX22" fmla="*/ 144107 w 1112940"/>
                  <a:gd name="connsiteY22" fmla="*/ 1889218 h 1995819"/>
                  <a:gd name="connsiteX23" fmla="*/ 49428 w 1112940"/>
                  <a:gd name="connsiteY23" fmla="*/ 1724776 h 1995819"/>
                  <a:gd name="connsiteX24" fmla="*/ 4580 w 1112940"/>
                  <a:gd name="connsiteY24" fmla="*/ 1550367 h 1995819"/>
                  <a:gd name="connsiteX25" fmla="*/ 4580 w 1112940"/>
                  <a:gd name="connsiteY25" fmla="*/ 1413332 h 1995819"/>
                  <a:gd name="connsiteX26" fmla="*/ 31988 w 1112940"/>
                  <a:gd name="connsiteY26" fmla="*/ 1251381 h 1995819"/>
                  <a:gd name="connsiteX27" fmla="*/ 64378 w 1112940"/>
                  <a:gd name="connsiteY27" fmla="*/ 1156702 h 1995819"/>
                  <a:gd name="connsiteX28" fmla="*/ 129158 w 1112940"/>
                  <a:gd name="connsiteY28" fmla="*/ 1081955 h 1995819"/>
                  <a:gd name="connsiteX29" fmla="*/ 191447 w 1112940"/>
                  <a:gd name="connsiteY29" fmla="*/ 1049565 h 1995819"/>
                  <a:gd name="connsiteX30" fmla="*/ 291109 w 1112940"/>
                  <a:gd name="connsiteY30" fmla="*/ 1042090 h 1995819"/>
                  <a:gd name="connsiteX31" fmla="*/ 413195 w 1112940"/>
                  <a:gd name="connsiteY31" fmla="*/ 1114345 h 1995819"/>
                  <a:gd name="connsiteX32" fmla="*/ 497908 w 1112940"/>
                  <a:gd name="connsiteY32" fmla="*/ 1278788 h 1995819"/>
                  <a:gd name="connsiteX33" fmla="*/ 507874 w 1112940"/>
                  <a:gd name="connsiteY33" fmla="*/ 1485587 h 1995819"/>
                  <a:gd name="connsiteX34" fmla="*/ 465518 w 1112940"/>
                  <a:gd name="connsiteY34" fmla="*/ 1617639 h 1995819"/>
                  <a:gd name="connsiteX35" fmla="*/ 388280 w 1112940"/>
                  <a:gd name="connsiteY35" fmla="*/ 1682419 h 1995819"/>
                  <a:gd name="connsiteX36" fmla="*/ 328482 w 1112940"/>
                  <a:gd name="connsiteY36" fmla="*/ 1689894 h 1995819"/>
                  <a:gd name="connsiteX37" fmla="*/ 273668 w 1112940"/>
                  <a:gd name="connsiteY37" fmla="*/ 1672453 h 1995819"/>
                  <a:gd name="connsiteX38" fmla="*/ 226329 w 1112940"/>
                  <a:gd name="connsiteY38" fmla="*/ 1582757 h 1995819"/>
                  <a:gd name="connsiteX0" fmla="*/ 1036534 w 1112940"/>
                  <a:gd name="connsiteY0" fmla="*/ 905060 h 1994083"/>
                  <a:gd name="connsiteX1" fmla="*/ 954554 w 1112940"/>
                  <a:gd name="connsiteY1" fmla="*/ 642486 h 1994083"/>
                  <a:gd name="connsiteX2" fmla="*/ 927266 w 1112940"/>
                  <a:gd name="connsiteY2" fmla="*/ 582029 h 1994083"/>
                  <a:gd name="connsiteX3" fmla="*/ 1112842 w 1112940"/>
                  <a:gd name="connsiteY3" fmla="*/ 497316 h 1994083"/>
                  <a:gd name="connsiteX4" fmla="*/ 952571 w 1112940"/>
                  <a:gd name="connsiteY4" fmla="*/ 352145 h 1994083"/>
                  <a:gd name="connsiteX5" fmla="*/ 917689 w 1112940"/>
                  <a:gd name="connsiteY5" fmla="*/ 192026 h 1994083"/>
                  <a:gd name="connsiteX6" fmla="*/ 888842 w 1112940"/>
                  <a:gd name="connsiteY6" fmla="*/ 3568 h 1994083"/>
                  <a:gd name="connsiteX7" fmla="*/ 731333 w 1112940"/>
                  <a:gd name="connsiteY7" fmla="*/ 65346 h 1994083"/>
                  <a:gd name="connsiteX8" fmla="*/ 550351 w 1112940"/>
                  <a:gd name="connsiteY8" fmla="*/ 24822 h 1994083"/>
                  <a:gd name="connsiteX9" fmla="*/ 575146 w 1112940"/>
                  <a:gd name="connsiteY9" fmla="*/ 240566 h 1994083"/>
                  <a:gd name="connsiteX10" fmla="*/ 527807 w 1112940"/>
                  <a:gd name="connsiteY10" fmla="*/ 277939 h 1994083"/>
                  <a:gd name="connsiteX11" fmla="*/ 495416 w 1112940"/>
                  <a:gd name="connsiteY11" fmla="*/ 367635 h 1994083"/>
                  <a:gd name="connsiteX12" fmla="*/ 490433 w 1112940"/>
                  <a:gd name="connsiteY12" fmla="*/ 459822 h 1994083"/>
                  <a:gd name="connsiteX13" fmla="*/ 515349 w 1112940"/>
                  <a:gd name="connsiteY13" fmla="*/ 634231 h 1994083"/>
                  <a:gd name="connsiteX14" fmla="*/ 585112 w 1112940"/>
                  <a:gd name="connsiteY14" fmla="*/ 831064 h 1994083"/>
                  <a:gd name="connsiteX15" fmla="*/ 694741 w 1112940"/>
                  <a:gd name="connsiteY15" fmla="*/ 1060287 h 1994083"/>
                  <a:gd name="connsiteX16" fmla="*/ 744572 w 1112940"/>
                  <a:gd name="connsiteY16" fmla="*/ 1244662 h 1994083"/>
                  <a:gd name="connsiteX17" fmla="*/ 754538 w 1112940"/>
                  <a:gd name="connsiteY17" fmla="*/ 1516241 h 1994083"/>
                  <a:gd name="connsiteX18" fmla="*/ 702215 w 1112940"/>
                  <a:gd name="connsiteY18" fmla="*/ 1765396 h 1994083"/>
                  <a:gd name="connsiteX19" fmla="*/ 570163 w 1112940"/>
                  <a:gd name="connsiteY19" fmla="*/ 1937313 h 1994083"/>
                  <a:gd name="connsiteX20" fmla="*/ 425653 w 1112940"/>
                  <a:gd name="connsiteY20" fmla="*/ 1989636 h 1994083"/>
                  <a:gd name="connsiteX21" fmla="*/ 298584 w 1112940"/>
                  <a:gd name="connsiteY21" fmla="*/ 1979670 h 1994083"/>
                  <a:gd name="connsiteX22" fmla="*/ 144107 w 1112940"/>
                  <a:gd name="connsiteY22" fmla="*/ 1887482 h 1994083"/>
                  <a:gd name="connsiteX23" fmla="*/ 49428 w 1112940"/>
                  <a:gd name="connsiteY23" fmla="*/ 1723040 h 1994083"/>
                  <a:gd name="connsiteX24" fmla="*/ 4580 w 1112940"/>
                  <a:gd name="connsiteY24" fmla="*/ 1548631 h 1994083"/>
                  <a:gd name="connsiteX25" fmla="*/ 4580 w 1112940"/>
                  <a:gd name="connsiteY25" fmla="*/ 1411596 h 1994083"/>
                  <a:gd name="connsiteX26" fmla="*/ 31988 w 1112940"/>
                  <a:gd name="connsiteY26" fmla="*/ 1249645 h 1994083"/>
                  <a:gd name="connsiteX27" fmla="*/ 64378 w 1112940"/>
                  <a:gd name="connsiteY27" fmla="*/ 1154966 h 1994083"/>
                  <a:gd name="connsiteX28" fmla="*/ 129158 w 1112940"/>
                  <a:gd name="connsiteY28" fmla="*/ 1080219 h 1994083"/>
                  <a:gd name="connsiteX29" fmla="*/ 191447 w 1112940"/>
                  <a:gd name="connsiteY29" fmla="*/ 1047829 h 1994083"/>
                  <a:gd name="connsiteX30" fmla="*/ 291109 w 1112940"/>
                  <a:gd name="connsiteY30" fmla="*/ 1040354 h 1994083"/>
                  <a:gd name="connsiteX31" fmla="*/ 413195 w 1112940"/>
                  <a:gd name="connsiteY31" fmla="*/ 1112609 h 1994083"/>
                  <a:gd name="connsiteX32" fmla="*/ 497908 w 1112940"/>
                  <a:gd name="connsiteY32" fmla="*/ 1277052 h 1994083"/>
                  <a:gd name="connsiteX33" fmla="*/ 507874 w 1112940"/>
                  <a:gd name="connsiteY33" fmla="*/ 1483851 h 1994083"/>
                  <a:gd name="connsiteX34" fmla="*/ 465518 w 1112940"/>
                  <a:gd name="connsiteY34" fmla="*/ 1615903 h 1994083"/>
                  <a:gd name="connsiteX35" fmla="*/ 388280 w 1112940"/>
                  <a:gd name="connsiteY35" fmla="*/ 1680683 h 1994083"/>
                  <a:gd name="connsiteX36" fmla="*/ 328482 w 1112940"/>
                  <a:gd name="connsiteY36" fmla="*/ 1688158 h 1994083"/>
                  <a:gd name="connsiteX37" fmla="*/ 273668 w 1112940"/>
                  <a:gd name="connsiteY37" fmla="*/ 1670717 h 1994083"/>
                  <a:gd name="connsiteX38" fmla="*/ 226329 w 1112940"/>
                  <a:gd name="connsiteY38" fmla="*/ 1581021 h 1994083"/>
                  <a:gd name="connsiteX0" fmla="*/ 1036534 w 1112940"/>
                  <a:gd name="connsiteY0" fmla="*/ 890161 h 1979184"/>
                  <a:gd name="connsiteX1" fmla="*/ 954554 w 1112940"/>
                  <a:gd name="connsiteY1" fmla="*/ 627587 h 1979184"/>
                  <a:gd name="connsiteX2" fmla="*/ 927266 w 1112940"/>
                  <a:gd name="connsiteY2" fmla="*/ 567130 h 1979184"/>
                  <a:gd name="connsiteX3" fmla="*/ 1112842 w 1112940"/>
                  <a:gd name="connsiteY3" fmla="*/ 482417 h 1979184"/>
                  <a:gd name="connsiteX4" fmla="*/ 952571 w 1112940"/>
                  <a:gd name="connsiteY4" fmla="*/ 337246 h 1979184"/>
                  <a:gd name="connsiteX5" fmla="*/ 917689 w 1112940"/>
                  <a:gd name="connsiteY5" fmla="*/ 177127 h 1979184"/>
                  <a:gd name="connsiteX6" fmla="*/ 731333 w 1112940"/>
                  <a:gd name="connsiteY6" fmla="*/ 50447 h 1979184"/>
                  <a:gd name="connsiteX7" fmla="*/ 550351 w 1112940"/>
                  <a:gd name="connsiteY7" fmla="*/ 9923 h 1979184"/>
                  <a:gd name="connsiteX8" fmla="*/ 575146 w 1112940"/>
                  <a:gd name="connsiteY8" fmla="*/ 225667 h 1979184"/>
                  <a:gd name="connsiteX9" fmla="*/ 527807 w 1112940"/>
                  <a:gd name="connsiteY9" fmla="*/ 263040 h 1979184"/>
                  <a:gd name="connsiteX10" fmla="*/ 495416 w 1112940"/>
                  <a:gd name="connsiteY10" fmla="*/ 352736 h 1979184"/>
                  <a:gd name="connsiteX11" fmla="*/ 490433 w 1112940"/>
                  <a:gd name="connsiteY11" fmla="*/ 444923 h 1979184"/>
                  <a:gd name="connsiteX12" fmla="*/ 515349 w 1112940"/>
                  <a:gd name="connsiteY12" fmla="*/ 619332 h 1979184"/>
                  <a:gd name="connsiteX13" fmla="*/ 585112 w 1112940"/>
                  <a:gd name="connsiteY13" fmla="*/ 816165 h 1979184"/>
                  <a:gd name="connsiteX14" fmla="*/ 694741 w 1112940"/>
                  <a:gd name="connsiteY14" fmla="*/ 1045388 h 1979184"/>
                  <a:gd name="connsiteX15" fmla="*/ 744572 w 1112940"/>
                  <a:gd name="connsiteY15" fmla="*/ 1229763 h 1979184"/>
                  <a:gd name="connsiteX16" fmla="*/ 754538 w 1112940"/>
                  <a:gd name="connsiteY16" fmla="*/ 1501342 h 1979184"/>
                  <a:gd name="connsiteX17" fmla="*/ 702215 w 1112940"/>
                  <a:gd name="connsiteY17" fmla="*/ 1750497 h 1979184"/>
                  <a:gd name="connsiteX18" fmla="*/ 570163 w 1112940"/>
                  <a:gd name="connsiteY18" fmla="*/ 1922414 h 1979184"/>
                  <a:gd name="connsiteX19" fmla="*/ 425653 w 1112940"/>
                  <a:gd name="connsiteY19" fmla="*/ 1974737 h 1979184"/>
                  <a:gd name="connsiteX20" fmla="*/ 298584 w 1112940"/>
                  <a:gd name="connsiteY20" fmla="*/ 1964771 h 1979184"/>
                  <a:gd name="connsiteX21" fmla="*/ 144107 w 1112940"/>
                  <a:gd name="connsiteY21" fmla="*/ 1872583 h 1979184"/>
                  <a:gd name="connsiteX22" fmla="*/ 49428 w 1112940"/>
                  <a:gd name="connsiteY22" fmla="*/ 1708141 h 1979184"/>
                  <a:gd name="connsiteX23" fmla="*/ 4580 w 1112940"/>
                  <a:gd name="connsiteY23" fmla="*/ 1533732 h 1979184"/>
                  <a:gd name="connsiteX24" fmla="*/ 4580 w 1112940"/>
                  <a:gd name="connsiteY24" fmla="*/ 1396697 h 1979184"/>
                  <a:gd name="connsiteX25" fmla="*/ 31988 w 1112940"/>
                  <a:gd name="connsiteY25" fmla="*/ 1234746 h 1979184"/>
                  <a:gd name="connsiteX26" fmla="*/ 64378 w 1112940"/>
                  <a:gd name="connsiteY26" fmla="*/ 1140067 h 1979184"/>
                  <a:gd name="connsiteX27" fmla="*/ 129158 w 1112940"/>
                  <a:gd name="connsiteY27" fmla="*/ 1065320 h 1979184"/>
                  <a:gd name="connsiteX28" fmla="*/ 191447 w 1112940"/>
                  <a:gd name="connsiteY28" fmla="*/ 1032930 h 1979184"/>
                  <a:gd name="connsiteX29" fmla="*/ 291109 w 1112940"/>
                  <a:gd name="connsiteY29" fmla="*/ 1025455 h 1979184"/>
                  <a:gd name="connsiteX30" fmla="*/ 413195 w 1112940"/>
                  <a:gd name="connsiteY30" fmla="*/ 1097710 h 1979184"/>
                  <a:gd name="connsiteX31" fmla="*/ 497908 w 1112940"/>
                  <a:gd name="connsiteY31" fmla="*/ 1262153 h 1979184"/>
                  <a:gd name="connsiteX32" fmla="*/ 507874 w 1112940"/>
                  <a:gd name="connsiteY32" fmla="*/ 1468952 h 1979184"/>
                  <a:gd name="connsiteX33" fmla="*/ 465518 w 1112940"/>
                  <a:gd name="connsiteY33" fmla="*/ 1601004 h 1979184"/>
                  <a:gd name="connsiteX34" fmla="*/ 388280 w 1112940"/>
                  <a:gd name="connsiteY34" fmla="*/ 1665784 h 1979184"/>
                  <a:gd name="connsiteX35" fmla="*/ 328482 w 1112940"/>
                  <a:gd name="connsiteY35" fmla="*/ 1673259 h 1979184"/>
                  <a:gd name="connsiteX36" fmla="*/ 273668 w 1112940"/>
                  <a:gd name="connsiteY36" fmla="*/ 1655818 h 1979184"/>
                  <a:gd name="connsiteX37" fmla="*/ 226329 w 1112940"/>
                  <a:gd name="connsiteY37" fmla="*/ 1566122 h 1979184"/>
                  <a:gd name="connsiteX0" fmla="*/ 1036534 w 1112940"/>
                  <a:gd name="connsiteY0" fmla="*/ 880626 h 1969649"/>
                  <a:gd name="connsiteX1" fmla="*/ 954554 w 1112940"/>
                  <a:gd name="connsiteY1" fmla="*/ 618052 h 1969649"/>
                  <a:gd name="connsiteX2" fmla="*/ 927266 w 1112940"/>
                  <a:gd name="connsiteY2" fmla="*/ 557595 h 1969649"/>
                  <a:gd name="connsiteX3" fmla="*/ 1112842 w 1112940"/>
                  <a:gd name="connsiteY3" fmla="*/ 472882 h 1969649"/>
                  <a:gd name="connsiteX4" fmla="*/ 952571 w 1112940"/>
                  <a:gd name="connsiteY4" fmla="*/ 327711 h 1969649"/>
                  <a:gd name="connsiteX5" fmla="*/ 917689 w 1112940"/>
                  <a:gd name="connsiteY5" fmla="*/ 167592 h 1969649"/>
                  <a:gd name="connsiteX6" fmla="*/ 550351 w 1112940"/>
                  <a:gd name="connsiteY6" fmla="*/ 388 h 1969649"/>
                  <a:gd name="connsiteX7" fmla="*/ 575146 w 1112940"/>
                  <a:gd name="connsiteY7" fmla="*/ 216132 h 1969649"/>
                  <a:gd name="connsiteX8" fmla="*/ 527807 w 1112940"/>
                  <a:gd name="connsiteY8" fmla="*/ 253505 h 1969649"/>
                  <a:gd name="connsiteX9" fmla="*/ 495416 w 1112940"/>
                  <a:gd name="connsiteY9" fmla="*/ 343201 h 1969649"/>
                  <a:gd name="connsiteX10" fmla="*/ 490433 w 1112940"/>
                  <a:gd name="connsiteY10" fmla="*/ 435388 h 1969649"/>
                  <a:gd name="connsiteX11" fmla="*/ 515349 w 1112940"/>
                  <a:gd name="connsiteY11" fmla="*/ 609797 h 1969649"/>
                  <a:gd name="connsiteX12" fmla="*/ 585112 w 1112940"/>
                  <a:gd name="connsiteY12" fmla="*/ 806630 h 1969649"/>
                  <a:gd name="connsiteX13" fmla="*/ 694741 w 1112940"/>
                  <a:gd name="connsiteY13" fmla="*/ 1035853 h 1969649"/>
                  <a:gd name="connsiteX14" fmla="*/ 744572 w 1112940"/>
                  <a:gd name="connsiteY14" fmla="*/ 1220228 h 1969649"/>
                  <a:gd name="connsiteX15" fmla="*/ 754538 w 1112940"/>
                  <a:gd name="connsiteY15" fmla="*/ 1491807 h 1969649"/>
                  <a:gd name="connsiteX16" fmla="*/ 702215 w 1112940"/>
                  <a:gd name="connsiteY16" fmla="*/ 1740962 h 1969649"/>
                  <a:gd name="connsiteX17" fmla="*/ 570163 w 1112940"/>
                  <a:gd name="connsiteY17" fmla="*/ 1912879 h 1969649"/>
                  <a:gd name="connsiteX18" fmla="*/ 425653 w 1112940"/>
                  <a:gd name="connsiteY18" fmla="*/ 1965202 h 1969649"/>
                  <a:gd name="connsiteX19" fmla="*/ 298584 w 1112940"/>
                  <a:gd name="connsiteY19" fmla="*/ 1955236 h 1969649"/>
                  <a:gd name="connsiteX20" fmla="*/ 144107 w 1112940"/>
                  <a:gd name="connsiteY20" fmla="*/ 1863048 h 1969649"/>
                  <a:gd name="connsiteX21" fmla="*/ 49428 w 1112940"/>
                  <a:gd name="connsiteY21" fmla="*/ 1698606 h 1969649"/>
                  <a:gd name="connsiteX22" fmla="*/ 4580 w 1112940"/>
                  <a:gd name="connsiteY22" fmla="*/ 1524197 h 1969649"/>
                  <a:gd name="connsiteX23" fmla="*/ 4580 w 1112940"/>
                  <a:gd name="connsiteY23" fmla="*/ 1387162 h 1969649"/>
                  <a:gd name="connsiteX24" fmla="*/ 31988 w 1112940"/>
                  <a:gd name="connsiteY24" fmla="*/ 1225211 h 1969649"/>
                  <a:gd name="connsiteX25" fmla="*/ 64378 w 1112940"/>
                  <a:gd name="connsiteY25" fmla="*/ 1130532 h 1969649"/>
                  <a:gd name="connsiteX26" fmla="*/ 129158 w 1112940"/>
                  <a:gd name="connsiteY26" fmla="*/ 1055785 h 1969649"/>
                  <a:gd name="connsiteX27" fmla="*/ 191447 w 1112940"/>
                  <a:gd name="connsiteY27" fmla="*/ 1023395 h 1969649"/>
                  <a:gd name="connsiteX28" fmla="*/ 291109 w 1112940"/>
                  <a:gd name="connsiteY28" fmla="*/ 1015920 h 1969649"/>
                  <a:gd name="connsiteX29" fmla="*/ 413195 w 1112940"/>
                  <a:gd name="connsiteY29" fmla="*/ 1088175 h 1969649"/>
                  <a:gd name="connsiteX30" fmla="*/ 497908 w 1112940"/>
                  <a:gd name="connsiteY30" fmla="*/ 1252618 h 1969649"/>
                  <a:gd name="connsiteX31" fmla="*/ 507874 w 1112940"/>
                  <a:gd name="connsiteY31" fmla="*/ 1459417 h 1969649"/>
                  <a:gd name="connsiteX32" fmla="*/ 465518 w 1112940"/>
                  <a:gd name="connsiteY32" fmla="*/ 1591469 h 1969649"/>
                  <a:gd name="connsiteX33" fmla="*/ 388280 w 1112940"/>
                  <a:gd name="connsiteY33" fmla="*/ 1656249 h 1969649"/>
                  <a:gd name="connsiteX34" fmla="*/ 328482 w 1112940"/>
                  <a:gd name="connsiteY34" fmla="*/ 1663724 h 1969649"/>
                  <a:gd name="connsiteX35" fmla="*/ 273668 w 1112940"/>
                  <a:gd name="connsiteY35" fmla="*/ 1646283 h 1969649"/>
                  <a:gd name="connsiteX36" fmla="*/ 226329 w 1112940"/>
                  <a:gd name="connsiteY36" fmla="*/ 1556587 h 1969649"/>
                  <a:gd name="connsiteX0" fmla="*/ 1036534 w 1113021"/>
                  <a:gd name="connsiteY0" fmla="*/ 881501 h 1970524"/>
                  <a:gd name="connsiteX1" fmla="*/ 954554 w 1113021"/>
                  <a:gd name="connsiteY1" fmla="*/ 618927 h 1970524"/>
                  <a:gd name="connsiteX2" fmla="*/ 927266 w 1113021"/>
                  <a:gd name="connsiteY2" fmla="*/ 558470 h 1970524"/>
                  <a:gd name="connsiteX3" fmla="*/ 1112842 w 1113021"/>
                  <a:gd name="connsiteY3" fmla="*/ 473757 h 1970524"/>
                  <a:gd name="connsiteX4" fmla="*/ 952571 w 1113021"/>
                  <a:gd name="connsiteY4" fmla="*/ 328586 h 1970524"/>
                  <a:gd name="connsiteX5" fmla="*/ 550351 w 1113021"/>
                  <a:gd name="connsiteY5" fmla="*/ 1263 h 1970524"/>
                  <a:gd name="connsiteX6" fmla="*/ 575146 w 1113021"/>
                  <a:gd name="connsiteY6" fmla="*/ 217007 h 1970524"/>
                  <a:gd name="connsiteX7" fmla="*/ 527807 w 1113021"/>
                  <a:gd name="connsiteY7" fmla="*/ 254380 h 1970524"/>
                  <a:gd name="connsiteX8" fmla="*/ 495416 w 1113021"/>
                  <a:gd name="connsiteY8" fmla="*/ 344076 h 1970524"/>
                  <a:gd name="connsiteX9" fmla="*/ 490433 w 1113021"/>
                  <a:gd name="connsiteY9" fmla="*/ 436263 h 1970524"/>
                  <a:gd name="connsiteX10" fmla="*/ 515349 w 1113021"/>
                  <a:gd name="connsiteY10" fmla="*/ 610672 h 1970524"/>
                  <a:gd name="connsiteX11" fmla="*/ 585112 w 1113021"/>
                  <a:gd name="connsiteY11" fmla="*/ 807505 h 1970524"/>
                  <a:gd name="connsiteX12" fmla="*/ 694741 w 1113021"/>
                  <a:gd name="connsiteY12" fmla="*/ 1036728 h 1970524"/>
                  <a:gd name="connsiteX13" fmla="*/ 744572 w 1113021"/>
                  <a:gd name="connsiteY13" fmla="*/ 1221103 h 1970524"/>
                  <a:gd name="connsiteX14" fmla="*/ 754538 w 1113021"/>
                  <a:gd name="connsiteY14" fmla="*/ 1492682 h 1970524"/>
                  <a:gd name="connsiteX15" fmla="*/ 702215 w 1113021"/>
                  <a:gd name="connsiteY15" fmla="*/ 1741837 h 1970524"/>
                  <a:gd name="connsiteX16" fmla="*/ 570163 w 1113021"/>
                  <a:gd name="connsiteY16" fmla="*/ 1913754 h 1970524"/>
                  <a:gd name="connsiteX17" fmla="*/ 425653 w 1113021"/>
                  <a:gd name="connsiteY17" fmla="*/ 1966077 h 1970524"/>
                  <a:gd name="connsiteX18" fmla="*/ 298584 w 1113021"/>
                  <a:gd name="connsiteY18" fmla="*/ 1956111 h 1970524"/>
                  <a:gd name="connsiteX19" fmla="*/ 144107 w 1113021"/>
                  <a:gd name="connsiteY19" fmla="*/ 1863923 h 1970524"/>
                  <a:gd name="connsiteX20" fmla="*/ 49428 w 1113021"/>
                  <a:gd name="connsiteY20" fmla="*/ 1699481 h 1970524"/>
                  <a:gd name="connsiteX21" fmla="*/ 4580 w 1113021"/>
                  <a:gd name="connsiteY21" fmla="*/ 1525072 h 1970524"/>
                  <a:gd name="connsiteX22" fmla="*/ 4580 w 1113021"/>
                  <a:gd name="connsiteY22" fmla="*/ 1388037 h 1970524"/>
                  <a:gd name="connsiteX23" fmla="*/ 31988 w 1113021"/>
                  <a:gd name="connsiteY23" fmla="*/ 1226086 h 1970524"/>
                  <a:gd name="connsiteX24" fmla="*/ 64378 w 1113021"/>
                  <a:gd name="connsiteY24" fmla="*/ 1131407 h 1970524"/>
                  <a:gd name="connsiteX25" fmla="*/ 129158 w 1113021"/>
                  <a:gd name="connsiteY25" fmla="*/ 1056660 h 1970524"/>
                  <a:gd name="connsiteX26" fmla="*/ 191447 w 1113021"/>
                  <a:gd name="connsiteY26" fmla="*/ 1024270 h 1970524"/>
                  <a:gd name="connsiteX27" fmla="*/ 291109 w 1113021"/>
                  <a:gd name="connsiteY27" fmla="*/ 1016795 h 1970524"/>
                  <a:gd name="connsiteX28" fmla="*/ 413195 w 1113021"/>
                  <a:gd name="connsiteY28" fmla="*/ 1089050 h 1970524"/>
                  <a:gd name="connsiteX29" fmla="*/ 497908 w 1113021"/>
                  <a:gd name="connsiteY29" fmla="*/ 1253493 h 1970524"/>
                  <a:gd name="connsiteX30" fmla="*/ 507874 w 1113021"/>
                  <a:gd name="connsiteY30" fmla="*/ 1460292 h 1970524"/>
                  <a:gd name="connsiteX31" fmla="*/ 465518 w 1113021"/>
                  <a:gd name="connsiteY31" fmla="*/ 1592344 h 1970524"/>
                  <a:gd name="connsiteX32" fmla="*/ 388280 w 1113021"/>
                  <a:gd name="connsiteY32" fmla="*/ 1657124 h 1970524"/>
                  <a:gd name="connsiteX33" fmla="*/ 328482 w 1113021"/>
                  <a:gd name="connsiteY33" fmla="*/ 1664599 h 1970524"/>
                  <a:gd name="connsiteX34" fmla="*/ 273668 w 1113021"/>
                  <a:gd name="connsiteY34" fmla="*/ 1647158 h 1970524"/>
                  <a:gd name="connsiteX35" fmla="*/ 226329 w 1113021"/>
                  <a:gd name="connsiteY35" fmla="*/ 1557462 h 1970524"/>
                  <a:gd name="connsiteX0" fmla="*/ 1036534 w 1113021"/>
                  <a:gd name="connsiteY0" fmla="*/ 881501 h 1970524"/>
                  <a:gd name="connsiteX1" fmla="*/ 927266 w 1113021"/>
                  <a:gd name="connsiteY1" fmla="*/ 558470 h 1970524"/>
                  <a:gd name="connsiteX2" fmla="*/ 1112842 w 1113021"/>
                  <a:gd name="connsiteY2" fmla="*/ 473757 h 1970524"/>
                  <a:gd name="connsiteX3" fmla="*/ 952571 w 1113021"/>
                  <a:gd name="connsiteY3" fmla="*/ 328586 h 1970524"/>
                  <a:gd name="connsiteX4" fmla="*/ 550351 w 1113021"/>
                  <a:gd name="connsiteY4" fmla="*/ 1263 h 1970524"/>
                  <a:gd name="connsiteX5" fmla="*/ 575146 w 1113021"/>
                  <a:gd name="connsiteY5" fmla="*/ 217007 h 1970524"/>
                  <a:gd name="connsiteX6" fmla="*/ 527807 w 1113021"/>
                  <a:gd name="connsiteY6" fmla="*/ 254380 h 1970524"/>
                  <a:gd name="connsiteX7" fmla="*/ 495416 w 1113021"/>
                  <a:gd name="connsiteY7" fmla="*/ 344076 h 1970524"/>
                  <a:gd name="connsiteX8" fmla="*/ 490433 w 1113021"/>
                  <a:gd name="connsiteY8" fmla="*/ 436263 h 1970524"/>
                  <a:gd name="connsiteX9" fmla="*/ 515349 w 1113021"/>
                  <a:gd name="connsiteY9" fmla="*/ 610672 h 1970524"/>
                  <a:gd name="connsiteX10" fmla="*/ 585112 w 1113021"/>
                  <a:gd name="connsiteY10" fmla="*/ 807505 h 1970524"/>
                  <a:gd name="connsiteX11" fmla="*/ 694741 w 1113021"/>
                  <a:gd name="connsiteY11" fmla="*/ 1036728 h 1970524"/>
                  <a:gd name="connsiteX12" fmla="*/ 744572 w 1113021"/>
                  <a:gd name="connsiteY12" fmla="*/ 1221103 h 1970524"/>
                  <a:gd name="connsiteX13" fmla="*/ 754538 w 1113021"/>
                  <a:gd name="connsiteY13" fmla="*/ 1492682 h 1970524"/>
                  <a:gd name="connsiteX14" fmla="*/ 702215 w 1113021"/>
                  <a:gd name="connsiteY14" fmla="*/ 1741837 h 1970524"/>
                  <a:gd name="connsiteX15" fmla="*/ 570163 w 1113021"/>
                  <a:gd name="connsiteY15" fmla="*/ 1913754 h 1970524"/>
                  <a:gd name="connsiteX16" fmla="*/ 425653 w 1113021"/>
                  <a:gd name="connsiteY16" fmla="*/ 1966077 h 1970524"/>
                  <a:gd name="connsiteX17" fmla="*/ 298584 w 1113021"/>
                  <a:gd name="connsiteY17" fmla="*/ 1956111 h 1970524"/>
                  <a:gd name="connsiteX18" fmla="*/ 144107 w 1113021"/>
                  <a:gd name="connsiteY18" fmla="*/ 1863923 h 1970524"/>
                  <a:gd name="connsiteX19" fmla="*/ 49428 w 1113021"/>
                  <a:gd name="connsiteY19" fmla="*/ 1699481 h 1970524"/>
                  <a:gd name="connsiteX20" fmla="*/ 4580 w 1113021"/>
                  <a:gd name="connsiteY20" fmla="*/ 1525072 h 1970524"/>
                  <a:gd name="connsiteX21" fmla="*/ 4580 w 1113021"/>
                  <a:gd name="connsiteY21" fmla="*/ 1388037 h 1970524"/>
                  <a:gd name="connsiteX22" fmla="*/ 31988 w 1113021"/>
                  <a:gd name="connsiteY22" fmla="*/ 1226086 h 1970524"/>
                  <a:gd name="connsiteX23" fmla="*/ 64378 w 1113021"/>
                  <a:gd name="connsiteY23" fmla="*/ 1131407 h 1970524"/>
                  <a:gd name="connsiteX24" fmla="*/ 129158 w 1113021"/>
                  <a:gd name="connsiteY24" fmla="*/ 1056660 h 1970524"/>
                  <a:gd name="connsiteX25" fmla="*/ 191447 w 1113021"/>
                  <a:gd name="connsiteY25" fmla="*/ 1024270 h 1970524"/>
                  <a:gd name="connsiteX26" fmla="*/ 291109 w 1113021"/>
                  <a:gd name="connsiteY26" fmla="*/ 1016795 h 1970524"/>
                  <a:gd name="connsiteX27" fmla="*/ 413195 w 1113021"/>
                  <a:gd name="connsiteY27" fmla="*/ 1089050 h 1970524"/>
                  <a:gd name="connsiteX28" fmla="*/ 497908 w 1113021"/>
                  <a:gd name="connsiteY28" fmla="*/ 1253493 h 1970524"/>
                  <a:gd name="connsiteX29" fmla="*/ 507874 w 1113021"/>
                  <a:gd name="connsiteY29" fmla="*/ 1460292 h 1970524"/>
                  <a:gd name="connsiteX30" fmla="*/ 465518 w 1113021"/>
                  <a:gd name="connsiteY30" fmla="*/ 1592344 h 1970524"/>
                  <a:gd name="connsiteX31" fmla="*/ 388280 w 1113021"/>
                  <a:gd name="connsiteY31" fmla="*/ 1657124 h 1970524"/>
                  <a:gd name="connsiteX32" fmla="*/ 328482 w 1113021"/>
                  <a:gd name="connsiteY32" fmla="*/ 1664599 h 1970524"/>
                  <a:gd name="connsiteX33" fmla="*/ 273668 w 1113021"/>
                  <a:gd name="connsiteY33" fmla="*/ 1647158 h 1970524"/>
                  <a:gd name="connsiteX34" fmla="*/ 226329 w 1113021"/>
                  <a:gd name="connsiteY34" fmla="*/ 1557462 h 1970524"/>
                  <a:gd name="connsiteX0" fmla="*/ 1036534 w 1114584"/>
                  <a:gd name="connsiteY0" fmla="*/ 881501 h 1970524"/>
                  <a:gd name="connsiteX1" fmla="*/ 1112842 w 1114584"/>
                  <a:gd name="connsiteY1" fmla="*/ 473757 h 1970524"/>
                  <a:gd name="connsiteX2" fmla="*/ 952571 w 1114584"/>
                  <a:gd name="connsiteY2" fmla="*/ 328586 h 1970524"/>
                  <a:gd name="connsiteX3" fmla="*/ 550351 w 1114584"/>
                  <a:gd name="connsiteY3" fmla="*/ 1263 h 1970524"/>
                  <a:gd name="connsiteX4" fmla="*/ 575146 w 1114584"/>
                  <a:gd name="connsiteY4" fmla="*/ 217007 h 1970524"/>
                  <a:gd name="connsiteX5" fmla="*/ 527807 w 1114584"/>
                  <a:gd name="connsiteY5" fmla="*/ 254380 h 1970524"/>
                  <a:gd name="connsiteX6" fmla="*/ 495416 w 1114584"/>
                  <a:gd name="connsiteY6" fmla="*/ 344076 h 1970524"/>
                  <a:gd name="connsiteX7" fmla="*/ 490433 w 1114584"/>
                  <a:gd name="connsiteY7" fmla="*/ 436263 h 1970524"/>
                  <a:gd name="connsiteX8" fmla="*/ 515349 w 1114584"/>
                  <a:gd name="connsiteY8" fmla="*/ 610672 h 1970524"/>
                  <a:gd name="connsiteX9" fmla="*/ 585112 w 1114584"/>
                  <a:gd name="connsiteY9" fmla="*/ 807505 h 1970524"/>
                  <a:gd name="connsiteX10" fmla="*/ 694741 w 1114584"/>
                  <a:gd name="connsiteY10" fmla="*/ 1036728 h 1970524"/>
                  <a:gd name="connsiteX11" fmla="*/ 744572 w 1114584"/>
                  <a:gd name="connsiteY11" fmla="*/ 1221103 h 1970524"/>
                  <a:gd name="connsiteX12" fmla="*/ 754538 w 1114584"/>
                  <a:gd name="connsiteY12" fmla="*/ 1492682 h 1970524"/>
                  <a:gd name="connsiteX13" fmla="*/ 702215 w 1114584"/>
                  <a:gd name="connsiteY13" fmla="*/ 1741837 h 1970524"/>
                  <a:gd name="connsiteX14" fmla="*/ 570163 w 1114584"/>
                  <a:gd name="connsiteY14" fmla="*/ 1913754 h 1970524"/>
                  <a:gd name="connsiteX15" fmla="*/ 425653 w 1114584"/>
                  <a:gd name="connsiteY15" fmla="*/ 1966077 h 1970524"/>
                  <a:gd name="connsiteX16" fmla="*/ 298584 w 1114584"/>
                  <a:gd name="connsiteY16" fmla="*/ 1956111 h 1970524"/>
                  <a:gd name="connsiteX17" fmla="*/ 144107 w 1114584"/>
                  <a:gd name="connsiteY17" fmla="*/ 1863923 h 1970524"/>
                  <a:gd name="connsiteX18" fmla="*/ 49428 w 1114584"/>
                  <a:gd name="connsiteY18" fmla="*/ 1699481 h 1970524"/>
                  <a:gd name="connsiteX19" fmla="*/ 4580 w 1114584"/>
                  <a:gd name="connsiteY19" fmla="*/ 1525072 h 1970524"/>
                  <a:gd name="connsiteX20" fmla="*/ 4580 w 1114584"/>
                  <a:gd name="connsiteY20" fmla="*/ 1388037 h 1970524"/>
                  <a:gd name="connsiteX21" fmla="*/ 31988 w 1114584"/>
                  <a:gd name="connsiteY21" fmla="*/ 1226086 h 1970524"/>
                  <a:gd name="connsiteX22" fmla="*/ 64378 w 1114584"/>
                  <a:gd name="connsiteY22" fmla="*/ 1131407 h 1970524"/>
                  <a:gd name="connsiteX23" fmla="*/ 129158 w 1114584"/>
                  <a:gd name="connsiteY23" fmla="*/ 1056660 h 1970524"/>
                  <a:gd name="connsiteX24" fmla="*/ 191447 w 1114584"/>
                  <a:gd name="connsiteY24" fmla="*/ 1024270 h 1970524"/>
                  <a:gd name="connsiteX25" fmla="*/ 291109 w 1114584"/>
                  <a:gd name="connsiteY25" fmla="*/ 1016795 h 1970524"/>
                  <a:gd name="connsiteX26" fmla="*/ 413195 w 1114584"/>
                  <a:gd name="connsiteY26" fmla="*/ 1089050 h 1970524"/>
                  <a:gd name="connsiteX27" fmla="*/ 497908 w 1114584"/>
                  <a:gd name="connsiteY27" fmla="*/ 1253493 h 1970524"/>
                  <a:gd name="connsiteX28" fmla="*/ 507874 w 1114584"/>
                  <a:gd name="connsiteY28" fmla="*/ 1460292 h 1970524"/>
                  <a:gd name="connsiteX29" fmla="*/ 465518 w 1114584"/>
                  <a:gd name="connsiteY29" fmla="*/ 1592344 h 1970524"/>
                  <a:gd name="connsiteX30" fmla="*/ 388280 w 1114584"/>
                  <a:gd name="connsiteY30" fmla="*/ 1657124 h 1970524"/>
                  <a:gd name="connsiteX31" fmla="*/ 328482 w 1114584"/>
                  <a:gd name="connsiteY31" fmla="*/ 1664599 h 1970524"/>
                  <a:gd name="connsiteX32" fmla="*/ 273668 w 1114584"/>
                  <a:gd name="connsiteY32" fmla="*/ 1647158 h 1970524"/>
                  <a:gd name="connsiteX33" fmla="*/ 226329 w 1114584"/>
                  <a:gd name="connsiteY33" fmla="*/ 1557462 h 1970524"/>
                  <a:gd name="connsiteX0" fmla="*/ 1036534 w 1036534"/>
                  <a:gd name="connsiteY0" fmla="*/ 881501 h 1970524"/>
                  <a:gd name="connsiteX1" fmla="*/ 952571 w 1036534"/>
                  <a:gd name="connsiteY1" fmla="*/ 328586 h 1970524"/>
                  <a:gd name="connsiteX2" fmla="*/ 550351 w 1036534"/>
                  <a:gd name="connsiteY2" fmla="*/ 1263 h 1970524"/>
                  <a:gd name="connsiteX3" fmla="*/ 575146 w 1036534"/>
                  <a:gd name="connsiteY3" fmla="*/ 217007 h 1970524"/>
                  <a:gd name="connsiteX4" fmla="*/ 527807 w 1036534"/>
                  <a:gd name="connsiteY4" fmla="*/ 254380 h 1970524"/>
                  <a:gd name="connsiteX5" fmla="*/ 495416 w 1036534"/>
                  <a:gd name="connsiteY5" fmla="*/ 344076 h 1970524"/>
                  <a:gd name="connsiteX6" fmla="*/ 490433 w 1036534"/>
                  <a:gd name="connsiteY6" fmla="*/ 436263 h 1970524"/>
                  <a:gd name="connsiteX7" fmla="*/ 515349 w 1036534"/>
                  <a:gd name="connsiteY7" fmla="*/ 610672 h 1970524"/>
                  <a:gd name="connsiteX8" fmla="*/ 585112 w 1036534"/>
                  <a:gd name="connsiteY8" fmla="*/ 807505 h 1970524"/>
                  <a:gd name="connsiteX9" fmla="*/ 694741 w 1036534"/>
                  <a:gd name="connsiteY9" fmla="*/ 1036728 h 1970524"/>
                  <a:gd name="connsiteX10" fmla="*/ 744572 w 1036534"/>
                  <a:gd name="connsiteY10" fmla="*/ 1221103 h 1970524"/>
                  <a:gd name="connsiteX11" fmla="*/ 754538 w 1036534"/>
                  <a:gd name="connsiteY11" fmla="*/ 1492682 h 1970524"/>
                  <a:gd name="connsiteX12" fmla="*/ 702215 w 1036534"/>
                  <a:gd name="connsiteY12" fmla="*/ 1741837 h 1970524"/>
                  <a:gd name="connsiteX13" fmla="*/ 570163 w 1036534"/>
                  <a:gd name="connsiteY13" fmla="*/ 1913754 h 1970524"/>
                  <a:gd name="connsiteX14" fmla="*/ 425653 w 1036534"/>
                  <a:gd name="connsiteY14" fmla="*/ 1966077 h 1970524"/>
                  <a:gd name="connsiteX15" fmla="*/ 298584 w 1036534"/>
                  <a:gd name="connsiteY15" fmla="*/ 1956111 h 1970524"/>
                  <a:gd name="connsiteX16" fmla="*/ 144107 w 1036534"/>
                  <a:gd name="connsiteY16" fmla="*/ 1863923 h 1970524"/>
                  <a:gd name="connsiteX17" fmla="*/ 49428 w 1036534"/>
                  <a:gd name="connsiteY17" fmla="*/ 1699481 h 1970524"/>
                  <a:gd name="connsiteX18" fmla="*/ 4580 w 1036534"/>
                  <a:gd name="connsiteY18" fmla="*/ 1525072 h 1970524"/>
                  <a:gd name="connsiteX19" fmla="*/ 4580 w 1036534"/>
                  <a:gd name="connsiteY19" fmla="*/ 1388037 h 1970524"/>
                  <a:gd name="connsiteX20" fmla="*/ 31988 w 1036534"/>
                  <a:gd name="connsiteY20" fmla="*/ 1226086 h 1970524"/>
                  <a:gd name="connsiteX21" fmla="*/ 64378 w 1036534"/>
                  <a:gd name="connsiteY21" fmla="*/ 1131407 h 1970524"/>
                  <a:gd name="connsiteX22" fmla="*/ 129158 w 1036534"/>
                  <a:gd name="connsiteY22" fmla="*/ 1056660 h 1970524"/>
                  <a:gd name="connsiteX23" fmla="*/ 191447 w 1036534"/>
                  <a:gd name="connsiteY23" fmla="*/ 1024270 h 1970524"/>
                  <a:gd name="connsiteX24" fmla="*/ 291109 w 1036534"/>
                  <a:gd name="connsiteY24" fmla="*/ 1016795 h 1970524"/>
                  <a:gd name="connsiteX25" fmla="*/ 413195 w 1036534"/>
                  <a:gd name="connsiteY25" fmla="*/ 1089050 h 1970524"/>
                  <a:gd name="connsiteX26" fmla="*/ 497908 w 1036534"/>
                  <a:gd name="connsiteY26" fmla="*/ 1253493 h 1970524"/>
                  <a:gd name="connsiteX27" fmla="*/ 507874 w 1036534"/>
                  <a:gd name="connsiteY27" fmla="*/ 1460292 h 1970524"/>
                  <a:gd name="connsiteX28" fmla="*/ 465518 w 1036534"/>
                  <a:gd name="connsiteY28" fmla="*/ 1592344 h 1970524"/>
                  <a:gd name="connsiteX29" fmla="*/ 388280 w 1036534"/>
                  <a:gd name="connsiteY29" fmla="*/ 1657124 h 1970524"/>
                  <a:gd name="connsiteX30" fmla="*/ 328482 w 1036534"/>
                  <a:gd name="connsiteY30" fmla="*/ 1664599 h 1970524"/>
                  <a:gd name="connsiteX31" fmla="*/ 273668 w 1036534"/>
                  <a:gd name="connsiteY31" fmla="*/ 1647158 h 1970524"/>
                  <a:gd name="connsiteX32" fmla="*/ 226329 w 1036534"/>
                  <a:gd name="connsiteY32" fmla="*/ 1557462 h 1970524"/>
                  <a:gd name="connsiteX0" fmla="*/ 1774664 w 1774664"/>
                  <a:gd name="connsiteY0" fmla="*/ 363708 h 1970524"/>
                  <a:gd name="connsiteX1" fmla="*/ 952571 w 1774664"/>
                  <a:gd name="connsiteY1" fmla="*/ 328586 h 1970524"/>
                  <a:gd name="connsiteX2" fmla="*/ 550351 w 1774664"/>
                  <a:gd name="connsiteY2" fmla="*/ 1263 h 1970524"/>
                  <a:gd name="connsiteX3" fmla="*/ 575146 w 1774664"/>
                  <a:gd name="connsiteY3" fmla="*/ 217007 h 1970524"/>
                  <a:gd name="connsiteX4" fmla="*/ 527807 w 1774664"/>
                  <a:gd name="connsiteY4" fmla="*/ 254380 h 1970524"/>
                  <a:gd name="connsiteX5" fmla="*/ 495416 w 1774664"/>
                  <a:gd name="connsiteY5" fmla="*/ 344076 h 1970524"/>
                  <a:gd name="connsiteX6" fmla="*/ 490433 w 1774664"/>
                  <a:gd name="connsiteY6" fmla="*/ 436263 h 1970524"/>
                  <a:gd name="connsiteX7" fmla="*/ 515349 w 1774664"/>
                  <a:gd name="connsiteY7" fmla="*/ 610672 h 1970524"/>
                  <a:gd name="connsiteX8" fmla="*/ 585112 w 1774664"/>
                  <a:gd name="connsiteY8" fmla="*/ 807505 h 1970524"/>
                  <a:gd name="connsiteX9" fmla="*/ 694741 w 1774664"/>
                  <a:gd name="connsiteY9" fmla="*/ 1036728 h 1970524"/>
                  <a:gd name="connsiteX10" fmla="*/ 744572 w 1774664"/>
                  <a:gd name="connsiteY10" fmla="*/ 1221103 h 1970524"/>
                  <a:gd name="connsiteX11" fmla="*/ 754538 w 1774664"/>
                  <a:gd name="connsiteY11" fmla="*/ 1492682 h 1970524"/>
                  <a:gd name="connsiteX12" fmla="*/ 702215 w 1774664"/>
                  <a:gd name="connsiteY12" fmla="*/ 1741837 h 1970524"/>
                  <a:gd name="connsiteX13" fmla="*/ 570163 w 1774664"/>
                  <a:gd name="connsiteY13" fmla="*/ 1913754 h 1970524"/>
                  <a:gd name="connsiteX14" fmla="*/ 425653 w 1774664"/>
                  <a:gd name="connsiteY14" fmla="*/ 1966077 h 1970524"/>
                  <a:gd name="connsiteX15" fmla="*/ 298584 w 1774664"/>
                  <a:gd name="connsiteY15" fmla="*/ 1956111 h 1970524"/>
                  <a:gd name="connsiteX16" fmla="*/ 144107 w 1774664"/>
                  <a:gd name="connsiteY16" fmla="*/ 1863923 h 1970524"/>
                  <a:gd name="connsiteX17" fmla="*/ 49428 w 1774664"/>
                  <a:gd name="connsiteY17" fmla="*/ 1699481 h 1970524"/>
                  <a:gd name="connsiteX18" fmla="*/ 4580 w 1774664"/>
                  <a:gd name="connsiteY18" fmla="*/ 1525072 h 1970524"/>
                  <a:gd name="connsiteX19" fmla="*/ 4580 w 1774664"/>
                  <a:gd name="connsiteY19" fmla="*/ 1388037 h 1970524"/>
                  <a:gd name="connsiteX20" fmla="*/ 31988 w 1774664"/>
                  <a:gd name="connsiteY20" fmla="*/ 1226086 h 1970524"/>
                  <a:gd name="connsiteX21" fmla="*/ 64378 w 1774664"/>
                  <a:gd name="connsiteY21" fmla="*/ 1131407 h 1970524"/>
                  <a:gd name="connsiteX22" fmla="*/ 129158 w 1774664"/>
                  <a:gd name="connsiteY22" fmla="*/ 1056660 h 1970524"/>
                  <a:gd name="connsiteX23" fmla="*/ 191447 w 1774664"/>
                  <a:gd name="connsiteY23" fmla="*/ 1024270 h 1970524"/>
                  <a:gd name="connsiteX24" fmla="*/ 291109 w 1774664"/>
                  <a:gd name="connsiteY24" fmla="*/ 1016795 h 1970524"/>
                  <a:gd name="connsiteX25" fmla="*/ 413195 w 1774664"/>
                  <a:gd name="connsiteY25" fmla="*/ 1089050 h 1970524"/>
                  <a:gd name="connsiteX26" fmla="*/ 497908 w 1774664"/>
                  <a:gd name="connsiteY26" fmla="*/ 1253493 h 1970524"/>
                  <a:gd name="connsiteX27" fmla="*/ 507874 w 1774664"/>
                  <a:gd name="connsiteY27" fmla="*/ 1460292 h 1970524"/>
                  <a:gd name="connsiteX28" fmla="*/ 465518 w 1774664"/>
                  <a:gd name="connsiteY28" fmla="*/ 1592344 h 1970524"/>
                  <a:gd name="connsiteX29" fmla="*/ 388280 w 1774664"/>
                  <a:gd name="connsiteY29" fmla="*/ 1657124 h 1970524"/>
                  <a:gd name="connsiteX30" fmla="*/ 328482 w 1774664"/>
                  <a:gd name="connsiteY30" fmla="*/ 1664599 h 1970524"/>
                  <a:gd name="connsiteX31" fmla="*/ 273668 w 1774664"/>
                  <a:gd name="connsiteY31" fmla="*/ 1647158 h 1970524"/>
                  <a:gd name="connsiteX32" fmla="*/ 226329 w 1774664"/>
                  <a:gd name="connsiteY32" fmla="*/ 1557462 h 1970524"/>
                  <a:gd name="connsiteX0" fmla="*/ 1774664 w 1774664"/>
                  <a:gd name="connsiteY0" fmla="*/ 523169 h 2129985"/>
                  <a:gd name="connsiteX1" fmla="*/ 1128840 w 1774664"/>
                  <a:gd name="connsiteY1" fmla="*/ 14322 h 2129985"/>
                  <a:gd name="connsiteX2" fmla="*/ 550351 w 1774664"/>
                  <a:gd name="connsiteY2" fmla="*/ 160724 h 2129985"/>
                  <a:gd name="connsiteX3" fmla="*/ 575146 w 1774664"/>
                  <a:gd name="connsiteY3" fmla="*/ 376468 h 2129985"/>
                  <a:gd name="connsiteX4" fmla="*/ 527807 w 1774664"/>
                  <a:gd name="connsiteY4" fmla="*/ 413841 h 2129985"/>
                  <a:gd name="connsiteX5" fmla="*/ 495416 w 1774664"/>
                  <a:gd name="connsiteY5" fmla="*/ 503537 h 2129985"/>
                  <a:gd name="connsiteX6" fmla="*/ 490433 w 1774664"/>
                  <a:gd name="connsiteY6" fmla="*/ 595724 h 2129985"/>
                  <a:gd name="connsiteX7" fmla="*/ 515349 w 1774664"/>
                  <a:gd name="connsiteY7" fmla="*/ 770133 h 2129985"/>
                  <a:gd name="connsiteX8" fmla="*/ 585112 w 1774664"/>
                  <a:gd name="connsiteY8" fmla="*/ 966966 h 2129985"/>
                  <a:gd name="connsiteX9" fmla="*/ 694741 w 1774664"/>
                  <a:gd name="connsiteY9" fmla="*/ 1196189 h 2129985"/>
                  <a:gd name="connsiteX10" fmla="*/ 744572 w 1774664"/>
                  <a:gd name="connsiteY10" fmla="*/ 1380564 h 2129985"/>
                  <a:gd name="connsiteX11" fmla="*/ 754538 w 1774664"/>
                  <a:gd name="connsiteY11" fmla="*/ 1652143 h 2129985"/>
                  <a:gd name="connsiteX12" fmla="*/ 702215 w 1774664"/>
                  <a:gd name="connsiteY12" fmla="*/ 1901298 h 2129985"/>
                  <a:gd name="connsiteX13" fmla="*/ 570163 w 1774664"/>
                  <a:gd name="connsiteY13" fmla="*/ 2073215 h 2129985"/>
                  <a:gd name="connsiteX14" fmla="*/ 425653 w 1774664"/>
                  <a:gd name="connsiteY14" fmla="*/ 2125538 h 2129985"/>
                  <a:gd name="connsiteX15" fmla="*/ 298584 w 1774664"/>
                  <a:gd name="connsiteY15" fmla="*/ 2115572 h 2129985"/>
                  <a:gd name="connsiteX16" fmla="*/ 144107 w 1774664"/>
                  <a:gd name="connsiteY16" fmla="*/ 2023384 h 2129985"/>
                  <a:gd name="connsiteX17" fmla="*/ 49428 w 1774664"/>
                  <a:gd name="connsiteY17" fmla="*/ 1858942 h 2129985"/>
                  <a:gd name="connsiteX18" fmla="*/ 4580 w 1774664"/>
                  <a:gd name="connsiteY18" fmla="*/ 1684533 h 2129985"/>
                  <a:gd name="connsiteX19" fmla="*/ 4580 w 1774664"/>
                  <a:gd name="connsiteY19" fmla="*/ 1547498 h 2129985"/>
                  <a:gd name="connsiteX20" fmla="*/ 31988 w 1774664"/>
                  <a:gd name="connsiteY20" fmla="*/ 1385547 h 2129985"/>
                  <a:gd name="connsiteX21" fmla="*/ 64378 w 1774664"/>
                  <a:gd name="connsiteY21" fmla="*/ 1290868 h 2129985"/>
                  <a:gd name="connsiteX22" fmla="*/ 129158 w 1774664"/>
                  <a:gd name="connsiteY22" fmla="*/ 1216121 h 2129985"/>
                  <a:gd name="connsiteX23" fmla="*/ 191447 w 1774664"/>
                  <a:gd name="connsiteY23" fmla="*/ 1183731 h 2129985"/>
                  <a:gd name="connsiteX24" fmla="*/ 291109 w 1774664"/>
                  <a:gd name="connsiteY24" fmla="*/ 1176256 h 2129985"/>
                  <a:gd name="connsiteX25" fmla="*/ 413195 w 1774664"/>
                  <a:gd name="connsiteY25" fmla="*/ 1248511 h 2129985"/>
                  <a:gd name="connsiteX26" fmla="*/ 497908 w 1774664"/>
                  <a:gd name="connsiteY26" fmla="*/ 1412954 h 2129985"/>
                  <a:gd name="connsiteX27" fmla="*/ 507874 w 1774664"/>
                  <a:gd name="connsiteY27" fmla="*/ 1619753 h 2129985"/>
                  <a:gd name="connsiteX28" fmla="*/ 465518 w 1774664"/>
                  <a:gd name="connsiteY28" fmla="*/ 1751805 h 2129985"/>
                  <a:gd name="connsiteX29" fmla="*/ 388280 w 1774664"/>
                  <a:gd name="connsiteY29" fmla="*/ 1816585 h 2129985"/>
                  <a:gd name="connsiteX30" fmla="*/ 328482 w 1774664"/>
                  <a:gd name="connsiteY30" fmla="*/ 1824060 h 2129985"/>
                  <a:gd name="connsiteX31" fmla="*/ 273668 w 1774664"/>
                  <a:gd name="connsiteY31" fmla="*/ 1806619 h 2129985"/>
                  <a:gd name="connsiteX32" fmla="*/ 226329 w 1774664"/>
                  <a:gd name="connsiteY32" fmla="*/ 1716923 h 2129985"/>
                  <a:gd name="connsiteX0" fmla="*/ 1774664 w 1774664"/>
                  <a:gd name="connsiteY0" fmla="*/ 522682 h 2129498"/>
                  <a:gd name="connsiteX1" fmla="*/ 1128840 w 1774664"/>
                  <a:gd name="connsiteY1" fmla="*/ 13835 h 2129498"/>
                  <a:gd name="connsiteX2" fmla="*/ 550351 w 1774664"/>
                  <a:gd name="connsiteY2" fmla="*/ 160237 h 2129498"/>
                  <a:gd name="connsiteX3" fmla="*/ 498028 w 1774664"/>
                  <a:gd name="connsiteY3" fmla="*/ 331914 h 2129498"/>
                  <a:gd name="connsiteX4" fmla="*/ 527807 w 1774664"/>
                  <a:gd name="connsiteY4" fmla="*/ 413354 h 2129498"/>
                  <a:gd name="connsiteX5" fmla="*/ 495416 w 1774664"/>
                  <a:gd name="connsiteY5" fmla="*/ 503050 h 2129498"/>
                  <a:gd name="connsiteX6" fmla="*/ 490433 w 1774664"/>
                  <a:gd name="connsiteY6" fmla="*/ 595237 h 2129498"/>
                  <a:gd name="connsiteX7" fmla="*/ 515349 w 1774664"/>
                  <a:gd name="connsiteY7" fmla="*/ 769646 h 2129498"/>
                  <a:gd name="connsiteX8" fmla="*/ 585112 w 1774664"/>
                  <a:gd name="connsiteY8" fmla="*/ 966479 h 2129498"/>
                  <a:gd name="connsiteX9" fmla="*/ 694741 w 1774664"/>
                  <a:gd name="connsiteY9" fmla="*/ 1195702 h 2129498"/>
                  <a:gd name="connsiteX10" fmla="*/ 744572 w 1774664"/>
                  <a:gd name="connsiteY10" fmla="*/ 1380077 h 2129498"/>
                  <a:gd name="connsiteX11" fmla="*/ 754538 w 1774664"/>
                  <a:gd name="connsiteY11" fmla="*/ 1651656 h 2129498"/>
                  <a:gd name="connsiteX12" fmla="*/ 702215 w 1774664"/>
                  <a:gd name="connsiteY12" fmla="*/ 1900811 h 2129498"/>
                  <a:gd name="connsiteX13" fmla="*/ 570163 w 1774664"/>
                  <a:gd name="connsiteY13" fmla="*/ 2072728 h 2129498"/>
                  <a:gd name="connsiteX14" fmla="*/ 425653 w 1774664"/>
                  <a:gd name="connsiteY14" fmla="*/ 2125051 h 2129498"/>
                  <a:gd name="connsiteX15" fmla="*/ 298584 w 1774664"/>
                  <a:gd name="connsiteY15" fmla="*/ 2115085 h 2129498"/>
                  <a:gd name="connsiteX16" fmla="*/ 144107 w 1774664"/>
                  <a:gd name="connsiteY16" fmla="*/ 2022897 h 2129498"/>
                  <a:gd name="connsiteX17" fmla="*/ 49428 w 1774664"/>
                  <a:gd name="connsiteY17" fmla="*/ 1858455 h 2129498"/>
                  <a:gd name="connsiteX18" fmla="*/ 4580 w 1774664"/>
                  <a:gd name="connsiteY18" fmla="*/ 1684046 h 2129498"/>
                  <a:gd name="connsiteX19" fmla="*/ 4580 w 1774664"/>
                  <a:gd name="connsiteY19" fmla="*/ 1547011 h 2129498"/>
                  <a:gd name="connsiteX20" fmla="*/ 31988 w 1774664"/>
                  <a:gd name="connsiteY20" fmla="*/ 1385060 h 2129498"/>
                  <a:gd name="connsiteX21" fmla="*/ 64378 w 1774664"/>
                  <a:gd name="connsiteY21" fmla="*/ 1290381 h 2129498"/>
                  <a:gd name="connsiteX22" fmla="*/ 129158 w 1774664"/>
                  <a:gd name="connsiteY22" fmla="*/ 1215634 h 2129498"/>
                  <a:gd name="connsiteX23" fmla="*/ 191447 w 1774664"/>
                  <a:gd name="connsiteY23" fmla="*/ 1183244 h 2129498"/>
                  <a:gd name="connsiteX24" fmla="*/ 291109 w 1774664"/>
                  <a:gd name="connsiteY24" fmla="*/ 1175769 h 2129498"/>
                  <a:gd name="connsiteX25" fmla="*/ 413195 w 1774664"/>
                  <a:gd name="connsiteY25" fmla="*/ 1248024 h 2129498"/>
                  <a:gd name="connsiteX26" fmla="*/ 497908 w 1774664"/>
                  <a:gd name="connsiteY26" fmla="*/ 1412467 h 2129498"/>
                  <a:gd name="connsiteX27" fmla="*/ 507874 w 1774664"/>
                  <a:gd name="connsiteY27" fmla="*/ 1619266 h 2129498"/>
                  <a:gd name="connsiteX28" fmla="*/ 465518 w 1774664"/>
                  <a:gd name="connsiteY28" fmla="*/ 1751318 h 2129498"/>
                  <a:gd name="connsiteX29" fmla="*/ 388280 w 1774664"/>
                  <a:gd name="connsiteY29" fmla="*/ 1816098 h 2129498"/>
                  <a:gd name="connsiteX30" fmla="*/ 328482 w 1774664"/>
                  <a:gd name="connsiteY30" fmla="*/ 1823573 h 2129498"/>
                  <a:gd name="connsiteX31" fmla="*/ 273668 w 1774664"/>
                  <a:gd name="connsiteY31" fmla="*/ 1806132 h 2129498"/>
                  <a:gd name="connsiteX32" fmla="*/ 226329 w 1774664"/>
                  <a:gd name="connsiteY32" fmla="*/ 1716436 h 2129498"/>
                  <a:gd name="connsiteX0" fmla="*/ 1895849 w 1895849"/>
                  <a:gd name="connsiteY0" fmla="*/ 19504 h 2540720"/>
                  <a:gd name="connsiteX1" fmla="*/ 1128840 w 1895849"/>
                  <a:gd name="connsiteY1" fmla="*/ 425057 h 2540720"/>
                  <a:gd name="connsiteX2" fmla="*/ 550351 w 1895849"/>
                  <a:gd name="connsiteY2" fmla="*/ 571459 h 2540720"/>
                  <a:gd name="connsiteX3" fmla="*/ 498028 w 1895849"/>
                  <a:gd name="connsiteY3" fmla="*/ 743136 h 2540720"/>
                  <a:gd name="connsiteX4" fmla="*/ 527807 w 1895849"/>
                  <a:gd name="connsiteY4" fmla="*/ 824576 h 2540720"/>
                  <a:gd name="connsiteX5" fmla="*/ 495416 w 1895849"/>
                  <a:gd name="connsiteY5" fmla="*/ 914272 h 2540720"/>
                  <a:gd name="connsiteX6" fmla="*/ 490433 w 1895849"/>
                  <a:gd name="connsiteY6" fmla="*/ 1006459 h 2540720"/>
                  <a:gd name="connsiteX7" fmla="*/ 515349 w 1895849"/>
                  <a:gd name="connsiteY7" fmla="*/ 1180868 h 2540720"/>
                  <a:gd name="connsiteX8" fmla="*/ 585112 w 1895849"/>
                  <a:gd name="connsiteY8" fmla="*/ 1377701 h 2540720"/>
                  <a:gd name="connsiteX9" fmla="*/ 694741 w 1895849"/>
                  <a:gd name="connsiteY9" fmla="*/ 1606924 h 2540720"/>
                  <a:gd name="connsiteX10" fmla="*/ 744572 w 1895849"/>
                  <a:gd name="connsiteY10" fmla="*/ 1791299 h 2540720"/>
                  <a:gd name="connsiteX11" fmla="*/ 754538 w 1895849"/>
                  <a:gd name="connsiteY11" fmla="*/ 2062878 h 2540720"/>
                  <a:gd name="connsiteX12" fmla="*/ 702215 w 1895849"/>
                  <a:gd name="connsiteY12" fmla="*/ 2312033 h 2540720"/>
                  <a:gd name="connsiteX13" fmla="*/ 570163 w 1895849"/>
                  <a:gd name="connsiteY13" fmla="*/ 2483950 h 2540720"/>
                  <a:gd name="connsiteX14" fmla="*/ 425653 w 1895849"/>
                  <a:gd name="connsiteY14" fmla="*/ 2536273 h 2540720"/>
                  <a:gd name="connsiteX15" fmla="*/ 298584 w 1895849"/>
                  <a:gd name="connsiteY15" fmla="*/ 2526307 h 2540720"/>
                  <a:gd name="connsiteX16" fmla="*/ 144107 w 1895849"/>
                  <a:gd name="connsiteY16" fmla="*/ 2434119 h 2540720"/>
                  <a:gd name="connsiteX17" fmla="*/ 49428 w 1895849"/>
                  <a:gd name="connsiteY17" fmla="*/ 2269677 h 2540720"/>
                  <a:gd name="connsiteX18" fmla="*/ 4580 w 1895849"/>
                  <a:gd name="connsiteY18" fmla="*/ 2095268 h 2540720"/>
                  <a:gd name="connsiteX19" fmla="*/ 4580 w 1895849"/>
                  <a:gd name="connsiteY19" fmla="*/ 1958233 h 2540720"/>
                  <a:gd name="connsiteX20" fmla="*/ 31988 w 1895849"/>
                  <a:gd name="connsiteY20" fmla="*/ 1796282 h 2540720"/>
                  <a:gd name="connsiteX21" fmla="*/ 64378 w 1895849"/>
                  <a:gd name="connsiteY21" fmla="*/ 1701603 h 2540720"/>
                  <a:gd name="connsiteX22" fmla="*/ 129158 w 1895849"/>
                  <a:gd name="connsiteY22" fmla="*/ 1626856 h 2540720"/>
                  <a:gd name="connsiteX23" fmla="*/ 191447 w 1895849"/>
                  <a:gd name="connsiteY23" fmla="*/ 1594466 h 2540720"/>
                  <a:gd name="connsiteX24" fmla="*/ 291109 w 1895849"/>
                  <a:gd name="connsiteY24" fmla="*/ 1586991 h 2540720"/>
                  <a:gd name="connsiteX25" fmla="*/ 413195 w 1895849"/>
                  <a:gd name="connsiteY25" fmla="*/ 1659246 h 2540720"/>
                  <a:gd name="connsiteX26" fmla="*/ 497908 w 1895849"/>
                  <a:gd name="connsiteY26" fmla="*/ 1823689 h 2540720"/>
                  <a:gd name="connsiteX27" fmla="*/ 507874 w 1895849"/>
                  <a:gd name="connsiteY27" fmla="*/ 2030488 h 2540720"/>
                  <a:gd name="connsiteX28" fmla="*/ 465518 w 1895849"/>
                  <a:gd name="connsiteY28" fmla="*/ 2162540 h 2540720"/>
                  <a:gd name="connsiteX29" fmla="*/ 388280 w 1895849"/>
                  <a:gd name="connsiteY29" fmla="*/ 2227320 h 2540720"/>
                  <a:gd name="connsiteX30" fmla="*/ 328482 w 1895849"/>
                  <a:gd name="connsiteY30" fmla="*/ 2234795 h 2540720"/>
                  <a:gd name="connsiteX31" fmla="*/ 273668 w 1895849"/>
                  <a:gd name="connsiteY31" fmla="*/ 2217354 h 2540720"/>
                  <a:gd name="connsiteX32" fmla="*/ 226329 w 1895849"/>
                  <a:gd name="connsiteY32" fmla="*/ 2127658 h 2540720"/>
                  <a:gd name="connsiteX0" fmla="*/ 1664495 w 1664495"/>
                  <a:gd name="connsiteY0" fmla="*/ 10369 h 3071412"/>
                  <a:gd name="connsiteX1" fmla="*/ 1128840 w 1664495"/>
                  <a:gd name="connsiteY1" fmla="*/ 955749 h 3071412"/>
                  <a:gd name="connsiteX2" fmla="*/ 550351 w 1664495"/>
                  <a:gd name="connsiteY2" fmla="*/ 1102151 h 3071412"/>
                  <a:gd name="connsiteX3" fmla="*/ 498028 w 1664495"/>
                  <a:gd name="connsiteY3" fmla="*/ 1273828 h 3071412"/>
                  <a:gd name="connsiteX4" fmla="*/ 527807 w 1664495"/>
                  <a:gd name="connsiteY4" fmla="*/ 1355268 h 3071412"/>
                  <a:gd name="connsiteX5" fmla="*/ 495416 w 1664495"/>
                  <a:gd name="connsiteY5" fmla="*/ 1444964 h 3071412"/>
                  <a:gd name="connsiteX6" fmla="*/ 490433 w 1664495"/>
                  <a:gd name="connsiteY6" fmla="*/ 1537151 h 3071412"/>
                  <a:gd name="connsiteX7" fmla="*/ 515349 w 1664495"/>
                  <a:gd name="connsiteY7" fmla="*/ 1711560 h 3071412"/>
                  <a:gd name="connsiteX8" fmla="*/ 585112 w 1664495"/>
                  <a:gd name="connsiteY8" fmla="*/ 1908393 h 3071412"/>
                  <a:gd name="connsiteX9" fmla="*/ 694741 w 1664495"/>
                  <a:gd name="connsiteY9" fmla="*/ 2137616 h 3071412"/>
                  <a:gd name="connsiteX10" fmla="*/ 744572 w 1664495"/>
                  <a:gd name="connsiteY10" fmla="*/ 2321991 h 3071412"/>
                  <a:gd name="connsiteX11" fmla="*/ 754538 w 1664495"/>
                  <a:gd name="connsiteY11" fmla="*/ 2593570 h 3071412"/>
                  <a:gd name="connsiteX12" fmla="*/ 702215 w 1664495"/>
                  <a:gd name="connsiteY12" fmla="*/ 2842725 h 3071412"/>
                  <a:gd name="connsiteX13" fmla="*/ 570163 w 1664495"/>
                  <a:gd name="connsiteY13" fmla="*/ 3014642 h 3071412"/>
                  <a:gd name="connsiteX14" fmla="*/ 425653 w 1664495"/>
                  <a:gd name="connsiteY14" fmla="*/ 3066965 h 3071412"/>
                  <a:gd name="connsiteX15" fmla="*/ 298584 w 1664495"/>
                  <a:gd name="connsiteY15" fmla="*/ 3056999 h 3071412"/>
                  <a:gd name="connsiteX16" fmla="*/ 144107 w 1664495"/>
                  <a:gd name="connsiteY16" fmla="*/ 2964811 h 3071412"/>
                  <a:gd name="connsiteX17" fmla="*/ 49428 w 1664495"/>
                  <a:gd name="connsiteY17" fmla="*/ 2800369 h 3071412"/>
                  <a:gd name="connsiteX18" fmla="*/ 4580 w 1664495"/>
                  <a:gd name="connsiteY18" fmla="*/ 2625960 h 3071412"/>
                  <a:gd name="connsiteX19" fmla="*/ 4580 w 1664495"/>
                  <a:gd name="connsiteY19" fmla="*/ 2488925 h 3071412"/>
                  <a:gd name="connsiteX20" fmla="*/ 31988 w 1664495"/>
                  <a:gd name="connsiteY20" fmla="*/ 2326974 h 3071412"/>
                  <a:gd name="connsiteX21" fmla="*/ 64378 w 1664495"/>
                  <a:gd name="connsiteY21" fmla="*/ 2232295 h 3071412"/>
                  <a:gd name="connsiteX22" fmla="*/ 129158 w 1664495"/>
                  <a:gd name="connsiteY22" fmla="*/ 2157548 h 3071412"/>
                  <a:gd name="connsiteX23" fmla="*/ 191447 w 1664495"/>
                  <a:gd name="connsiteY23" fmla="*/ 2125158 h 3071412"/>
                  <a:gd name="connsiteX24" fmla="*/ 291109 w 1664495"/>
                  <a:gd name="connsiteY24" fmla="*/ 2117683 h 3071412"/>
                  <a:gd name="connsiteX25" fmla="*/ 413195 w 1664495"/>
                  <a:gd name="connsiteY25" fmla="*/ 2189938 h 3071412"/>
                  <a:gd name="connsiteX26" fmla="*/ 497908 w 1664495"/>
                  <a:gd name="connsiteY26" fmla="*/ 2354381 h 3071412"/>
                  <a:gd name="connsiteX27" fmla="*/ 507874 w 1664495"/>
                  <a:gd name="connsiteY27" fmla="*/ 2561180 h 3071412"/>
                  <a:gd name="connsiteX28" fmla="*/ 465518 w 1664495"/>
                  <a:gd name="connsiteY28" fmla="*/ 2693232 h 3071412"/>
                  <a:gd name="connsiteX29" fmla="*/ 388280 w 1664495"/>
                  <a:gd name="connsiteY29" fmla="*/ 2758012 h 3071412"/>
                  <a:gd name="connsiteX30" fmla="*/ 328482 w 1664495"/>
                  <a:gd name="connsiteY30" fmla="*/ 2765487 h 3071412"/>
                  <a:gd name="connsiteX31" fmla="*/ 273668 w 1664495"/>
                  <a:gd name="connsiteY31" fmla="*/ 2748046 h 3071412"/>
                  <a:gd name="connsiteX32" fmla="*/ 226329 w 1664495"/>
                  <a:gd name="connsiteY32" fmla="*/ 2658350 h 3071412"/>
                  <a:gd name="connsiteX0" fmla="*/ 1664495 w 1664495"/>
                  <a:gd name="connsiteY0" fmla="*/ 14057 h 3075100"/>
                  <a:gd name="connsiteX1" fmla="*/ 886469 w 1664495"/>
                  <a:gd name="connsiteY1" fmla="*/ 706049 h 3075100"/>
                  <a:gd name="connsiteX2" fmla="*/ 550351 w 1664495"/>
                  <a:gd name="connsiteY2" fmla="*/ 1105839 h 3075100"/>
                  <a:gd name="connsiteX3" fmla="*/ 498028 w 1664495"/>
                  <a:gd name="connsiteY3" fmla="*/ 1277516 h 3075100"/>
                  <a:gd name="connsiteX4" fmla="*/ 527807 w 1664495"/>
                  <a:gd name="connsiteY4" fmla="*/ 1358956 h 3075100"/>
                  <a:gd name="connsiteX5" fmla="*/ 495416 w 1664495"/>
                  <a:gd name="connsiteY5" fmla="*/ 1448652 h 3075100"/>
                  <a:gd name="connsiteX6" fmla="*/ 490433 w 1664495"/>
                  <a:gd name="connsiteY6" fmla="*/ 1540839 h 3075100"/>
                  <a:gd name="connsiteX7" fmla="*/ 515349 w 1664495"/>
                  <a:gd name="connsiteY7" fmla="*/ 1715248 h 3075100"/>
                  <a:gd name="connsiteX8" fmla="*/ 585112 w 1664495"/>
                  <a:gd name="connsiteY8" fmla="*/ 1912081 h 3075100"/>
                  <a:gd name="connsiteX9" fmla="*/ 694741 w 1664495"/>
                  <a:gd name="connsiteY9" fmla="*/ 2141304 h 3075100"/>
                  <a:gd name="connsiteX10" fmla="*/ 744572 w 1664495"/>
                  <a:gd name="connsiteY10" fmla="*/ 2325679 h 3075100"/>
                  <a:gd name="connsiteX11" fmla="*/ 754538 w 1664495"/>
                  <a:gd name="connsiteY11" fmla="*/ 2597258 h 3075100"/>
                  <a:gd name="connsiteX12" fmla="*/ 702215 w 1664495"/>
                  <a:gd name="connsiteY12" fmla="*/ 2846413 h 3075100"/>
                  <a:gd name="connsiteX13" fmla="*/ 570163 w 1664495"/>
                  <a:gd name="connsiteY13" fmla="*/ 3018330 h 3075100"/>
                  <a:gd name="connsiteX14" fmla="*/ 425653 w 1664495"/>
                  <a:gd name="connsiteY14" fmla="*/ 3070653 h 3075100"/>
                  <a:gd name="connsiteX15" fmla="*/ 298584 w 1664495"/>
                  <a:gd name="connsiteY15" fmla="*/ 3060687 h 3075100"/>
                  <a:gd name="connsiteX16" fmla="*/ 144107 w 1664495"/>
                  <a:gd name="connsiteY16" fmla="*/ 2968499 h 3075100"/>
                  <a:gd name="connsiteX17" fmla="*/ 49428 w 1664495"/>
                  <a:gd name="connsiteY17" fmla="*/ 2804057 h 3075100"/>
                  <a:gd name="connsiteX18" fmla="*/ 4580 w 1664495"/>
                  <a:gd name="connsiteY18" fmla="*/ 2629648 h 3075100"/>
                  <a:gd name="connsiteX19" fmla="*/ 4580 w 1664495"/>
                  <a:gd name="connsiteY19" fmla="*/ 2492613 h 3075100"/>
                  <a:gd name="connsiteX20" fmla="*/ 31988 w 1664495"/>
                  <a:gd name="connsiteY20" fmla="*/ 2330662 h 3075100"/>
                  <a:gd name="connsiteX21" fmla="*/ 64378 w 1664495"/>
                  <a:gd name="connsiteY21" fmla="*/ 2235983 h 3075100"/>
                  <a:gd name="connsiteX22" fmla="*/ 129158 w 1664495"/>
                  <a:gd name="connsiteY22" fmla="*/ 2161236 h 3075100"/>
                  <a:gd name="connsiteX23" fmla="*/ 191447 w 1664495"/>
                  <a:gd name="connsiteY23" fmla="*/ 2128846 h 3075100"/>
                  <a:gd name="connsiteX24" fmla="*/ 291109 w 1664495"/>
                  <a:gd name="connsiteY24" fmla="*/ 2121371 h 3075100"/>
                  <a:gd name="connsiteX25" fmla="*/ 413195 w 1664495"/>
                  <a:gd name="connsiteY25" fmla="*/ 2193626 h 3075100"/>
                  <a:gd name="connsiteX26" fmla="*/ 497908 w 1664495"/>
                  <a:gd name="connsiteY26" fmla="*/ 2358069 h 3075100"/>
                  <a:gd name="connsiteX27" fmla="*/ 507874 w 1664495"/>
                  <a:gd name="connsiteY27" fmla="*/ 2564868 h 3075100"/>
                  <a:gd name="connsiteX28" fmla="*/ 465518 w 1664495"/>
                  <a:gd name="connsiteY28" fmla="*/ 2696920 h 3075100"/>
                  <a:gd name="connsiteX29" fmla="*/ 388280 w 1664495"/>
                  <a:gd name="connsiteY29" fmla="*/ 2761700 h 3075100"/>
                  <a:gd name="connsiteX30" fmla="*/ 328482 w 1664495"/>
                  <a:gd name="connsiteY30" fmla="*/ 2769175 h 3075100"/>
                  <a:gd name="connsiteX31" fmla="*/ 273668 w 1664495"/>
                  <a:gd name="connsiteY31" fmla="*/ 2751734 h 3075100"/>
                  <a:gd name="connsiteX32" fmla="*/ 226329 w 1664495"/>
                  <a:gd name="connsiteY32" fmla="*/ 2662038 h 3075100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8028 w 1620428"/>
                  <a:gd name="connsiteY3" fmla="*/ 1266684 h 3064268"/>
                  <a:gd name="connsiteX4" fmla="*/ 527807 w 1620428"/>
                  <a:gd name="connsiteY4" fmla="*/ 1348124 h 3064268"/>
                  <a:gd name="connsiteX5" fmla="*/ 495416 w 1620428"/>
                  <a:gd name="connsiteY5" fmla="*/ 1437820 h 3064268"/>
                  <a:gd name="connsiteX6" fmla="*/ 490433 w 1620428"/>
                  <a:gd name="connsiteY6" fmla="*/ 1530007 h 3064268"/>
                  <a:gd name="connsiteX7" fmla="*/ 515349 w 1620428"/>
                  <a:gd name="connsiteY7" fmla="*/ 1704416 h 3064268"/>
                  <a:gd name="connsiteX8" fmla="*/ 585112 w 1620428"/>
                  <a:gd name="connsiteY8" fmla="*/ 1901249 h 3064268"/>
                  <a:gd name="connsiteX9" fmla="*/ 694741 w 1620428"/>
                  <a:gd name="connsiteY9" fmla="*/ 2130472 h 3064268"/>
                  <a:gd name="connsiteX10" fmla="*/ 744572 w 1620428"/>
                  <a:gd name="connsiteY10" fmla="*/ 2314847 h 3064268"/>
                  <a:gd name="connsiteX11" fmla="*/ 754538 w 1620428"/>
                  <a:gd name="connsiteY11" fmla="*/ 2586426 h 3064268"/>
                  <a:gd name="connsiteX12" fmla="*/ 702215 w 1620428"/>
                  <a:gd name="connsiteY12" fmla="*/ 2835581 h 3064268"/>
                  <a:gd name="connsiteX13" fmla="*/ 570163 w 1620428"/>
                  <a:gd name="connsiteY13" fmla="*/ 3007498 h 3064268"/>
                  <a:gd name="connsiteX14" fmla="*/ 425653 w 1620428"/>
                  <a:gd name="connsiteY14" fmla="*/ 3059821 h 3064268"/>
                  <a:gd name="connsiteX15" fmla="*/ 298584 w 1620428"/>
                  <a:gd name="connsiteY15" fmla="*/ 3049855 h 3064268"/>
                  <a:gd name="connsiteX16" fmla="*/ 144107 w 1620428"/>
                  <a:gd name="connsiteY16" fmla="*/ 2957667 h 3064268"/>
                  <a:gd name="connsiteX17" fmla="*/ 49428 w 1620428"/>
                  <a:gd name="connsiteY17" fmla="*/ 2793225 h 3064268"/>
                  <a:gd name="connsiteX18" fmla="*/ 4580 w 1620428"/>
                  <a:gd name="connsiteY18" fmla="*/ 2618816 h 3064268"/>
                  <a:gd name="connsiteX19" fmla="*/ 4580 w 1620428"/>
                  <a:gd name="connsiteY19" fmla="*/ 2481781 h 3064268"/>
                  <a:gd name="connsiteX20" fmla="*/ 31988 w 1620428"/>
                  <a:gd name="connsiteY20" fmla="*/ 2319830 h 3064268"/>
                  <a:gd name="connsiteX21" fmla="*/ 64378 w 1620428"/>
                  <a:gd name="connsiteY21" fmla="*/ 2225151 h 3064268"/>
                  <a:gd name="connsiteX22" fmla="*/ 129158 w 1620428"/>
                  <a:gd name="connsiteY22" fmla="*/ 2150404 h 3064268"/>
                  <a:gd name="connsiteX23" fmla="*/ 191447 w 1620428"/>
                  <a:gd name="connsiteY23" fmla="*/ 2118014 h 3064268"/>
                  <a:gd name="connsiteX24" fmla="*/ 291109 w 1620428"/>
                  <a:gd name="connsiteY24" fmla="*/ 2110539 h 3064268"/>
                  <a:gd name="connsiteX25" fmla="*/ 413195 w 1620428"/>
                  <a:gd name="connsiteY25" fmla="*/ 2182794 h 3064268"/>
                  <a:gd name="connsiteX26" fmla="*/ 497908 w 1620428"/>
                  <a:gd name="connsiteY26" fmla="*/ 2347237 h 3064268"/>
                  <a:gd name="connsiteX27" fmla="*/ 507874 w 1620428"/>
                  <a:gd name="connsiteY27" fmla="*/ 2554036 h 3064268"/>
                  <a:gd name="connsiteX28" fmla="*/ 465518 w 1620428"/>
                  <a:gd name="connsiteY28" fmla="*/ 2686088 h 3064268"/>
                  <a:gd name="connsiteX29" fmla="*/ 388280 w 1620428"/>
                  <a:gd name="connsiteY29" fmla="*/ 2750868 h 3064268"/>
                  <a:gd name="connsiteX30" fmla="*/ 328482 w 1620428"/>
                  <a:gd name="connsiteY30" fmla="*/ 2758343 h 3064268"/>
                  <a:gd name="connsiteX31" fmla="*/ 273668 w 1620428"/>
                  <a:gd name="connsiteY31" fmla="*/ 2740902 h 3064268"/>
                  <a:gd name="connsiteX32" fmla="*/ 226329 w 1620428"/>
                  <a:gd name="connsiteY32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5416 w 1620428"/>
                  <a:gd name="connsiteY4" fmla="*/ 1437820 h 3064268"/>
                  <a:gd name="connsiteX5" fmla="*/ 490433 w 1620428"/>
                  <a:gd name="connsiteY5" fmla="*/ 1530007 h 3064268"/>
                  <a:gd name="connsiteX6" fmla="*/ 515349 w 1620428"/>
                  <a:gd name="connsiteY6" fmla="*/ 1704416 h 3064268"/>
                  <a:gd name="connsiteX7" fmla="*/ 585112 w 1620428"/>
                  <a:gd name="connsiteY7" fmla="*/ 1901249 h 3064268"/>
                  <a:gd name="connsiteX8" fmla="*/ 694741 w 1620428"/>
                  <a:gd name="connsiteY8" fmla="*/ 2130472 h 3064268"/>
                  <a:gd name="connsiteX9" fmla="*/ 744572 w 1620428"/>
                  <a:gd name="connsiteY9" fmla="*/ 2314847 h 3064268"/>
                  <a:gd name="connsiteX10" fmla="*/ 754538 w 1620428"/>
                  <a:gd name="connsiteY10" fmla="*/ 2586426 h 3064268"/>
                  <a:gd name="connsiteX11" fmla="*/ 702215 w 1620428"/>
                  <a:gd name="connsiteY11" fmla="*/ 2835581 h 3064268"/>
                  <a:gd name="connsiteX12" fmla="*/ 570163 w 1620428"/>
                  <a:gd name="connsiteY12" fmla="*/ 3007498 h 3064268"/>
                  <a:gd name="connsiteX13" fmla="*/ 425653 w 1620428"/>
                  <a:gd name="connsiteY13" fmla="*/ 3059821 h 3064268"/>
                  <a:gd name="connsiteX14" fmla="*/ 298584 w 1620428"/>
                  <a:gd name="connsiteY14" fmla="*/ 3049855 h 3064268"/>
                  <a:gd name="connsiteX15" fmla="*/ 144107 w 1620428"/>
                  <a:gd name="connsiteY15" fmla="*/ 2957667 h 3064268"/>
                  <a:gd name="connsiteX16" fmla="*/ 49428 w 1620428"/>
                  <a:gd name="connsiteY16" fmla="*/ 2793225 h 3064268"/>
                  <a:gd name="connsiteX17" fmla="*/ 4580 w 1620428"/>
                  <a:gd name="connsiteY17" fmla="*/ 2618816 h 3064268"/>
                  <a:gd name="connsiteX18" fmla="*/ 4580 w 1620428"/>
                  <a:gd name="connsiteY18" fmla="*/ 2481781 h 3064268"/>
                  <a:gd name="connsiteX19" fmla="*/ 31988 w 1620428"/>
                  <a:gd name="connsiteY19" fmla="*/ 2319830 h 3064268"/>
                  <a:gd name="connsiteX20" fmla="*/ 64378 w 1620428"/>
                  <a:gd name="connsiteY20" fmla="*/ 2225151 h 3064268"/>
                  <a:gd name="connsiteX21" fmla="*/ 129158 w 1620428"/>
                  <a:gd name="connsiteY21" fmla="*/ 2150404 h 3064268"/>
                  <a:gd name="connsiteX22" fmla="*/ 191447 w 1620428"/>
                  <a:gd name="connsiteY22" fmla="*/ 2118014 h 3064268"/>
                  <a:gd name="connsiteX23" fmla="*/ 291109 w 1620428"/>
                  <a:gd name="connsiteY23" fmla="*/ 2110539 h 3064268"/>
                  <a:gd name="connsiteX24" fmla="*/ 413195 w 1620428"/>
                  <a:gd name="connsiteY24" fmla="*/ 2182794 h 3064268"/>
                  <a:gd name="connsiteX25" fmla="*/ 497908 w 1620428"/>
                  <a:gd name="connsiteY25" fmla="*/ 2347237 h 3064268"/>
                  <a:gd name="connsiteX26" fmla="*/ 507874 w 1620428"/>
                  <a:gd name="connsiteY26" fmla="*/ 2554036 h 3064268"/>
                  <a:gd name="connsiteX27" fmla="*/ 465518 w 1620428"/>
                  <a:gd name="connsiteY27" fmla="*/ 2686088 h 3064268"/>
                  <a:gd name="connsiteX28" fmla="*/ 388280 w 1620428"/>
                  <a:gd name="connsiteY28" fmla="*/ 2750868 h 3064268"/>
                  <a:gd name="connsiteX29" fmla="*/ 328482 w 1620428"/>
                  <a:gd name="connsiteY29" fmla="*/ 2758343 h 3064268"/>
                  <a:gd name="connsiteX30" fmla="*/ 273668 w 1620428"/>
                  <a:gd name="connsiteY30" fmla="*/ 2740902 h 3064268"/>
                  <a:gd name="connsiteX31" fmla="*/ 226329 w 1620428"/>
                  <a:gd name="connsiteY31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0433 w 1620428"/>
                  <a:gd name="connsiteY4" fmla="*/ 1530007 h 3064268"/>
                  <a:gd name="connsiteX5" fmla="*/ 515349 w 1620428"/>
                  <a:gd name="connsiteY5" fmla="*/ 1704416 h 3064268"/>
                  <a:gd name="connsiteX6" fmla="*/ 585112 w 1620428"/>
                  <a:gd name="connsiteY6" fmla="*/ 1901249 h 3064268"/>
                  <a:gd name="connsiteX7" fmla="*/ 694741 w 1620428"/>
                  <a:gd name="connsiteY7" fmla="*/ 2130472 h 3064268"/>
                  <a:gd name="connsiteX8" fmla="*/ 744572 w 1620428"/>
                  <a:gd name="connsiteY8" fmla="*/ 2314847 h 3064268"/>
                  <a:gd name="connsiteX9" fmla="*/ 754538 w 1620428"/>
                  <a:gd name="connsiteY9" fmla="*/ 2586426 h 3064268"/>
                  <a:gd name="connsiteX10" fmla="*/ 702215 w 1620428"/>
                  <a:gd name="connsiteY10" fmla="*/ 2835581 h 3064268"/>
                  <a:gd name="connsiteX11" fmla="*/ 570163 w 1620428"/>
                  <a:gd name="connsiteY11" fmla="*/ 3007498 h 3064268"/>
                  <a:gd name="connsiteX12" fmla="*/ 425653 w 1620428"/>
                  <a:gd name="connsiteY12" fmla="*/ 3059821 h 3064268"/>
                  <a:gd name="connsiteX13" fmla="*/ 298584 w 1620428"/>
                  <a:gd name="connsiteY13" fmla="*/ 3049855 h 3064268"/>
                  <a:gd name="connsiteX14" fmla="*/ 144107 w 1620428"/>
                  <a:gd name="connsiteY14" fmla="*/ 2957667 h 3064268"/>
                  <a:gd name="connsiteX15" fmla="*/ 49428 w 1620428"/>
                  <a:gd name="connsiteY15" fmla="*/ 2793225 h 3064268"/>
                  <a:gd name="connsiteX16" fmla="*/ 4580 w 1620428"/>
                  <a:gd name="connsiteY16" fmla="*/ 2618816 h 3064268"/>
                  <a:gd name="connsiteX17" fmla="*/ 4580 w 1620428"/>
                  <a:gd name="connsiteY17" fmla="*/ 2481781 h 3064268"/>
                  <a:gd name="connsiteX18" fmla="*/ 31988 w 1620428"/>
                  <a:gd name="connsiteY18" fmla="*/ 2319830 h 3064268"/>
                  <a:gd name="connsiteX19" fmla="*/ 64378 w 1620428"/>
                  <a:gd name="connsiteY19" fmla="*/ 2225151 h 3064268"/>
                  <a:gd name="connsiteX20" fmla="*/ 129158 w 1620428"/>
                  <a:gd name="connsiteY20" fmla="*/ 2150404 h 3064268"/>
                  <a:gd name="connsiteX21" fmla="*/ 191447 w 1620428"/>
                  <a:gd name="connsiteY21" fmla="*/ 2118014 h 3064268"/>
                  <a:gd name="connsiteX22" fmla="*/ 291109 w 1620428"/>
                  <a:gd name="connsiteY22" fmla="*/ 2110539 h 3064268"/>
                  <a:gd name="connsiteX23" fmla="*/ 413195 w 1620428"/>
                  <a:gd name="connsiteY23" fmla="*/ 2182794 h 3064268"/>
                  <a:gd name="connsiteX24" fmla="*/ 497908 w 1620428"/>
                  <a:gd name="connsiteY24" fmla="*/ 2347237 h 3064268"/>
                  <a:gd name="connsiteX25" fmla="*/ 507874 w 1620428"/>
                  <a:gd name="connsiteY25" fmla="*/ 2554036 h 3064268"/>
                  <a:gd name="connsiteX26" fmla="*/ 465518 w 1620428"/>
                  <a:gd name="connsiteY26" fmla="*/ 2686088 h 3064268"/>
                  <a:gd name="connsiteX27" fmla="*/ 388280 w 1620428"/>
                  <a:gd name="connsiteY27" fmla="*/ 2750868 h 3064268"/>
                  <a:gd name="connsiteX28" fmla="*/ 328482 w 1620428"/>
                  <a:gd name="connsiteY28" fmla="*/ 2758343 h 3064268"/>
                  <a:gd name="connsiteX29" fmla="*/ 273668 w 1620428"/>
                  <a:gd name="connsiteY29" fmla="*/ 2740902 h 3064268"/>
                  <a:gd name="connsiteX30" fmla="*/ 226329 w 1620428"/>
                  <a:gd name="connsiteY30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515349 w 1620428"/>
                  <a:gd name="connsiteY4" fmla="*/ 1704416 h 3064268"/>
                  <a:gd name="connsiteX5" fmla="*/ 585112 w 1620428"/>
                  <a:gd name="connsiteY5" fmla="*/ 1901249 h 3064268"/>
                  <a:gd name="connsiteX6" fmla="*/ 694741 w 1620428"/>
                  <a:gd name="connsiteY6" fmla="*/ 2130472 h 3064268"/>
                  <a:gd name="connsiteX7" fmla="*/ 744572 w 1620428"/>
                  <a:gd name="connsiteY7" fmla="*/ 2314847 h 3064268"/>
                  <a:gd name="connsiteX8" fmla="*/ 754538 w 1620428"/>
                  <a:gd name="connsiteY8" fmla="*/ 2586426 h 3064268"/>
                  <a:gd name="connsiteX9" fmla="*/ 702215 w 1620428"/>
                  <a:gd name="connsiteY9" fmla="*/ 2835581 h 3064268"/>
                  <a:gd name="connsiteX10" fmla="*/ 570163 w 1620428"/>
                  <a:gd name="connsiteY10" fmla="*/ 3007498 h 3064268"/>
                  <a:gd name="connsiteX11" fmla="*/ 425653 w 1620428"/>
                  <a:gd name="connsiteY11" fmla="*/ 3059821 h 3064268"/>
                  <a:gd name="connsiteX12" fmla="*/ 298584 w 1620428"/>
                  <a:gd name="connsiteY12" fmla="*/ 3049855 h 3064268"/>
                  <a:gd name="connsiteX13" fmla="*/ 144107 w 1620428"/>
                  <a:gd name="connsiteY13" fmla="*/ 2957667 h 3064268"/>
                  <a:gd name="connsiteX14" fmla="*/ 49428 w 1620428"/>
                  <a:gd name="connsiteY14" fmla="*/ 2793225 h 3064268"/>
                  <a:gd name="connsiteX15" fmla="*/ 4580 w 1620428"/>
                  <a:gd name="connsiteY15" fmla="*/ 2618816 h 3064268"/>
                  <a:gd name="connsiteX16" fmla="*/ 4580 w 1620428"/>
                  <a:gd name="connsiteY16" fmla="*/ 2481781 h 3064268"/>
                  <a:gd name="connsiteX17" fmla="*/ 31988 w 1620428"/>
                  <a:gd name="connsiteY17" fmla="*/ 2319830 h 3064268"/>
                  <a:gd name="connsiteX18" fmla="*/ 64378 w 1620428"/>
                  <a:gd name="connsiteY18" fmla="*/ 2225151 h 3064268"/>
                  <a:gd name="connsiteX19" fmla="*/ 129158 w 1620428"/>
                  <a:gd name="connsiteY19" fmla="*/ 2150404 h 3064268"/>
                  <a:gd name="connsiteX20" fmla="*/ 191447 w 1620428"/>
                  <a:gd name="connsiteY20" fmla="*/ 2118014 h 3064268"/>
                  <a:gd name="connsiteX21" fmla="*/ 291109 w 1620428"/>
                  <a:gd name="connsiteY21" fmla="*/ 2110539 h 3064268"/>
                  <a:gd name="connsiteX22" fmla="*/ 413195 w 1620428"/>
                  <a:gd name="connsiteY22" fmla="*/ 2182794 h 3064268"/>
                  <a:gd name="connsiteX23" fmla="*/ 497908 w 1620428"/>
                  <a:gd name="connsiteY23" fmla="*/ 2347237 h 3064268"/>
                  <a:gd name="connsiteX24" fmla="*/ 507874 w 1620428"/>
                  <a:gd name="connsiteY24" fmla="*/ 2554036 h 3064268"/>
                  <a:gd name="connsiteX25" fmla="*/ 465518 w 1620428"/>
                  <a:gd name="connsiteY25" fmla="*/ 2686088 h 3064268"/>
                  <a:gd name="connsiteX26" fmla="*/ 388280 w 1620428"/>
                  <a:gd name="connsiteY26" fmla="*/ 2750868 h 3064268"/>
                  <a:gd name="connsiteX27" fmla="*/ 328482 w 1620428"/>
                  <a:gd name="connsiteY27" fmla="*/ 2758343 h 3064268"/>
                  <a:gd name="connsiteX28" fmla="*/ 273668 w 1620428"/>
                  <a:gd name="connsiteY28" fmla="*/ 2740902 h 3064268"/>
                  <a:gd name="connsiteX29" fmla="*/ 226329 w 1620428"/>
                  <a:gd name="connsiteY29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15349 w 1620428"/>
                  <a:gd name="connsiteY3" fmla="*/ 170441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3315 w 1620428"/>
                  <a:gd name="connsiteY3" fmla="*/ 156119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620428" h="3064268">
                    <a:moveTo>
                      <a:pt x="1620428" y="14242"/>
                    </a:moveTo>
                    <a:cubicBezTo>
                      <a:pt x="1602936" y="-100948"/>
                      <a:pt x="1064815" y="515090"/>
                      <a:pt x="886469" y="695217"/>
                    </a:cubicBezTo>
                    <a:cubicBezTo>
                      <a:pt x="708123" y="875344"/>
                      <a:pt x="615877" y="950677"/>
                      <a:pt x="550351" y="1095007"/>
                    </a:cubicBezTo>
                    <a:cubicBezTo>
                      <a:pt x="484825" y="1239337"/>
                      <a:pt x="487522" y="1426822"/>
                      <a:pt x="493315" y="1561196"/>
                    </a:cubicBezTo>
                    <a:cubicBezTo>
                      <a:pt x="499108" y="1695570"/>
                      <a:pt x="551541" y="1806370"/>
                      <a:pt x="585112" y="1901249"/>
                    </a:cubicBezTo>
                    <a:cubicBezTo>
                      <a:pt x="618683" y="1996128"/>
                      <a:pt x="668164" y="2061539"/>
                      <a:pt x="694741" y="2130472"/>
                    </a:cubicBezTo>
                    <a:cubicBezTo>
                      <a:pt x="721318" y="2199405"/>
                      <a:pt x="734606" y="2238855"/>
                      <a:pt x="744572" y="2314847"/>
                    </a:cubicBezTo>
                    <a:cubicBezTo>
                      <a:pt x="754538" y="2390839"/>
                      <a:pt x="761598" y="2499637"/>
                      <a:pt x="754538" y="2586426"/>
                    </a:cubicBezTo>
                    <a:cubicBezTo>
                      <a:pt x="747478" y="2673215"/>
                      <a:pt x="732944" y="2765402"/>
                      <a:pt x="702215" y="2835581"/>
                    </a:cubicBezTo>
                    <a:cubicBezTo>
                      <a:pt x="671486" y="2905760"/>
                      <a:pt x="616257" y="2970125"/>
                      <a:pt x="570163" y="3007498"/>
                    </a:cubicBezTo>
                    <a:cubicBezTo>
                      <a:pt x="524069" y="3044871"/>
                      <a:pt x="470916" y="3052762"/>
                      <a:pt x="425653" y="3059821"/>
                    </a:cubicBezTo>
                    <a:cubicBezTo>
                      <a:pt x="380390" y="3066880"/>
                      <a:pt x="345508" y="3066881"/>
                      <a:pt x="298584" y="3049855"/>
                    </a:cubicBezTo>
                    <a:cubicBezTo>
                      <a:pt x="251660" y="3032829"/>
                      <a:pt x="185633" y="3000439"/>
                      <a:pt x="144107" y="2957667"/>
                    </a:cubicBezTo>
                    <a:cubicBezTo>
                      <a:pt x="102581" y="2914895"/>
                      <a:pt x="72682" y="2849700"/>
                      <a:pt x="49428" y="2793225"/>
                    </a:cubicBezTo>
                    <a:cubicBezTo>
                      <a:pt x="26174" y="2736750"/>
                      <a:pt x="12055" y="2670723"/>
                      <a:pt x="4580" y="2618816"/>
                    </a:cubicBezTo>
                    <a:cubicBezTo>
                      <a:pt x="-2895" y="2566909"/>
                      <a:pt x="12" y="2531612"/>
                      <a:pt x="4580" y="2481781"/>
                    </a:cubicBezTo>
                    <a:cubicBezTo>
                      <a:pt x="9148" y="2431950"/>
                      <a:pt x="22022" y="2362602"/>
                      <a:pt x="31988" y="2319830"/>
                    </a:cubicBezTo>
                    <a:cubicBezTo>
                      <a:pt x="41954" y="2277058"/>
                      <a:pt x="48183" y="2253389"/>
                      <a:pt x="64378" y="2225151"/>
                    </a:cubicBezTo>
                    <a:cubicBezTo>
                      <a:pt x="80573" y="2196913"/>
                      <a:pt x="107980" y="2168260"/>
                      <a:pt x="129158" y="2150404"/>
                    </a:cubicBezTo>
                    <a:cubicBezTo>
                      <a:pt x="150336" y="2132548"/>
                      <a:pt x="164455" y="2124658"/>
                      <a:pt x="191447" y="2118014"/>
                    </a:cubicBezTo>
                    <a:cubicBezTo>
                      <a:pt x="218439" y="2111370"/>
                      <a:pt x="254151" y="2099742"/>
                      <a:pt x="291109" y="2110539"/>
                    </a:cubicBezTo>
                    <a:cubicBezTo>
                      <a:pt x="328067" y="2121336"/>
                      <a:pt x="378728" y="2143344"/>
                      <a:pt x="413195" y="2182794"/>
                    </a:cubicBezTo>
                    <a:cubicBezTo>
                      <a:pt x="447662" y="2222244"/>
                      <a:pt x="482128" y="2285363"/>
                      <a:pt x="497908" y="2347237"/>
                    </a:cubicBezTo>
                    <a:cubicBezTo>
                      <a:pt x="513688" y="2409111"/>
                      <a:pt x="513272" y="2497561"/>
                      <a:pt x="507874" y="2554036"/>
                    </a:cubicBezTo>
                    <a:cubicBezTo>
                      <a:pt x="502476" y="2610511"/>
                      <a:pt x="485450" y="2653283"/>
                      <a:pt x="465518" y="2686088"/>
                    </a:cubicBezTo>
                    <a:cubicBezTo>
                      <a:pt x="445586" y="2718893"/>
                      <a:pt x="411119" y="2738826"/>
                      <a:pt x="388280" y="2750868"/>
                    </a:cubicBezTo>
                    <a:cubicBezTo>
                      <a:pt x="365441" y="2762910"/>
                      <a:pt x="347584" y="2760004"/>
                      <a:pt x="328482" y="2758343"/>
                    </a:cubicBezTo>
                    <a:cubicBezTo>
                      <a:pt x="309380" y="2756682"/>
                      <a:pt x="290693" y="2758758"/>
                      <a:pt x="273668" y="2740902"/>
                    </a:cubicBezTo>
                    <a:cubicBezTo>
                      <a:pt x="256643" y="2723046"/>
                      <a:pt x="241486" y="2687126"/>
                      <a:pt x="226329" y="2651206"/>
                    </a:cubicBezTo>
                  </a:path>
                </a:pathLst>
              </a:custGeom>
              <a:noFill/>
              <a:ln w="76200" cap="flat" cmpd="sng" algn="ctr">
                <a:solidFill>
                  <a:srgbClr val="3891A7">
                    <a:shade val="50000"/>
                  </a:srgbClr>
                </a:solidFill>
                <a:prstDash val="solid"/>
              </a:ln>
              <a:effectLst/>
              <a:scene3d>
                <a:camera prst="orthographicFront"/>
                <a:lightRig rig="flat" dir="t"/>
              </a:scene3d>
              <a:sp3d>
                <a:bevelT w="419100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17" name="16 Forma libre"/>
              <p:cNvSpPr/>
              <p:nvPr/>
            </p:nvSpPr>
            <p:spPr>
              <a:xfrm rot="5203024">
                <a:off x="1268100" y="4027379"/>
                <a:ext cx="1620428" cy="3064268"/>
              </a:xfrm>
              <a:custGeom>
                <a:avLst/>
                <a:gdLst>
                  <a:gd name="connsiteX0" fmla="*/ 639927 w 812047"/>
                  <a:gd name="connsiteY0" fmla="*/ 429135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12047"/>
                  <a:gd name="connsiteY0" fmla="*/ 594388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23245"/>
                  <a:gd name="connsiteY0" fmla="*/ 594388 h 1771546"/>
                  <a:gd name="connsiteX1" fmla="*/ 822351 w 823245"/>
                  <a:gd name="connsiteY1" fmla="*/ 519101 h 1771546"/>
                  <a:gd name="connsiteX2" fmla="*/ 762013 w 823245"/>
                  <a:gd name="connsiteY2" fmla="*/ 436610 h 1771546"/>
                  <a:gd name="connsiteX3" fmla="*/ 804369 w 823245"/>
                  <a:gd name="connsiteY3" fmla="*/ 351897 h 1771546"/>
                  <a:gd name="connsiteX4" fmla="*/ 809352 w 823245"/>
                  <a:gd name="connsiteY4" fmla="*/ 239777 h 1771546"/>
                  <a:gd name="connsiteX5" fmla="*/ 774470 w 823245"/>
                  <a:gd name="connsiteY5" fmla="*/ 112708 h 1771546"/>
                  <a:gd name="connsiteX6" fmla="*/ 734606 w 823245"/>
                  <a:gd name="connsiteY6" fmla="*/ 45436 h 1771546"/>
                  <a:gd name="connsiteX7" fmla="*/ 687266 w 823245"/>
                  <a:gd name="connsiteY7" fmla="*/ 8062 h 1771546"/>
                  <a:gd name="connsiteX8" fmla="*/ 627469 w 823245"/>
                  <a:gd name="connsiteY8" fmla="*/ 588 h 1771546"/>
                  <a:gd name="connsiteX9" fmla="*/ 575146 w 823245"/>
                  <a:gd name="connsiteY9" fmla="*/ 18029 h 1771546"/>
                  <a:gd name="connsiteX10" fmla="*/ 527807 w 823245"/>
                  <a:gd name="connsiteY10" fmla="*/ 55402 h 1771546"/>
                  <a:gd name="connsiteX11" fmla="*/ 495416 w 823245"/>
                  <a:gd name="connsiteY11" fmla="*/ 145098 h 1771546"/>
                  <a:gd name="connsiteX12" fmla="*/ 490433 w 823245"/>
                  <a:gd name="connsiteY12" fmla="*/ 237285 h 1771546"/>
                  <a:gd name="connsiteX13" fmla="*/ 515349 w 823245"/>
                  <a:gd name="connsiteY13" fmla="*/ 411694 h 1771546"/>
                  <a:gd name="connsiteX14" fmla="*/ 585112 w 823245"/>
                  <a:gd name="connsiteY14" fmla="*/ 608527 h 1771546"/>
                  <a:gd name="connsiteX15" fmla="*/ 694741 w 823245"/>
                  <a:gd name="connsiteY15" fmla="*/ 837750 h 1771546"/>
                  <a:gd name="connsiteX16" fmla="*/ 744572 w 823245"/>
                  <a:gd name="connsiteY16" fmla="*/ 1022125 h 1771546"/>
                  <a:gd name="connsiteX17" fmla="*/ 754538 w 823245"/>
                  <a:gd name="connsiteY17" fmla="*/ 1293704 h 1771546"/>
                  <a:gd name="connsiteX18" fmla="*/ 702215 w 823245"/>
                  <a:gd name="connsiteY18" fmla="*/ 1542859 h 1771546"/>
                  <a:gd name="connsiteX19" fmla="*/ 570163 w 823245"/>
                  <a:gd name="connsiteY19" fmla="*/ 1714776 h 1771546"/>
                  <a:gd name="connsiteX20" fmla="*/ 425653 w 823245"/>
                  <a:gd name="connsiteY20" fmla="*/ 1767099 h 1771546"/>
                  <a:gd name="connsiteX21" fmla="*/ 298584 w 823245"/>
                  <a:gd name="connsiteY21" fmla="*/ 1757133 h 1771546"/>
                  <a:gd name="connsiteX22" fmla="*/ 144107 w 823245"/>
                  <a:gd name="connsiteY22" fmla="*/ 1664945 h 1771546"/>
                  <a:gd name="connsiteX23" fmla="*/ 49428 w 823245"/>
                  <a:gd name="connsiteY23" fmla="*/ 1500503 h 1771546"/>
                  <a:gd name="connsiteX24" fmla="*/ 4580 w 823245"/>
                  <a:gd name="connsiteY24" fmla="*/ 1326094 h 1771546"/>
                  <a:gd name="connsiteX25" fmla="*/ 4580 w 823245"/>
                  <a:gd name="connsiteY25" fmla="*/ 1189059 h 1771546"/>
                  <a:gd name="connsiteX26" fmla="*/ 31988 w 823245"/>
                  <a:gd name="connsiteY26" fmla="*/ 1027108 h 1771546"/>
                  <a:gd name="connsiteX27" fmla="*/ 64378 w 823245"/>
                  <a:gd name="connsiteY27" fmla="*/ 932429 h 1771546"/>
                  <a:gd name="connsiteX28" fmla="*/ 129158 w 823245"/>
                  <a:gd name="connsiteY28" fmla="*/ 857682 h 1771546"/>
                  <a:gd name="connsiteX29" fmla="*/ 191447 w 823245"/>
                  <a:gd name="connsiteY29" fmla="*/ 825292 h 1771546"/>
                  <a:gd name="connsiteX30" fmla="*/ 291109 w 823245"/>
                  <a:gd name="connsiteY30" fmla="*/ 817817 h 1771546"/>
                  <a:gd name="connsiteX31" fmla="*/ 413195 w 823245"/>
                  <a:gd name="connsiteY31" fmla="*/ 890072 h 1771546"/>
                  <a:gd name="connsiteX32" fmla="*/ 497908 w 823245"/>
                  <a:gd name="connsiteY32" fmla="*/ 1054515 h 1771546"/>
                  <a:gd name="connsiteX33" fmla="*/ 507874 w 823245"/>
                  <a:gd name="connsiteY33" fmla="*/ 1261314 h 1771546"/>
                  <a:gd name="connsiteX34" fmla="*/ 465518 w 823245"/>
                  <a:gd name="connsiteY34" fmla="*/ 1393366 h 1771546"/>
                  <a:gd name="connsiteX35" fmla="*/ 388280 w 823245"/>
                  <a:gd name="connsiteY35" fmla="*/ 1458146 h 1771546"/>
                  <a:gd name="connsiteX36" fmla="*/ 328482 w 823245"/>
                  <a:gd name="connsiteY36" fmla="*/ 1465621 h 1771546"/>
                  <a:gd name="connsiteX37" fmla="*/ 273668 w 823245"/>
                  <a:gd name="connsiteY37" fmla="*/ 1448180 h 1771546"/>
                  <a:gd name="connsiteX38" fmla="*/ 226329 w 823245"/>
                  <a:gd name="connsiteY38" fmla="*/ 1358484 h 1771546"/>
                  <a:gd name="connsiteX0" fmla="*/ 860264 w 867867"/>
                  <a:gd name="connsiteY0" fmla="*/ 682523 h 1771546"/>
                  <a:gd name="connsiteX1" fmla="*/ 822351 w 867867"/>
                  <a:gd name="connsiteY1" fmla="*/ 519101 h 1771546"/>
                  <a:gd name="connsiteX2" fmla="*/ 762013 w 867867"/>
                  <a:gd name="connsiteY2" fmla="*/ 436610 h 1771546"/>
                  <a:gd name="connsiteX3" fmla="*/ 804369 w 867867"/>
                  <a:gd name="connsiteY3" fmla="*/ 351897 h 1771546"/>
                  <a:gd name="connsiteX4" fmla="*/ 809352 w 867867"/>
                  <a:gd name="connsiteY4" fmla="*/ 239777 h 1771546"/>
                  <a:gd name="connsiteX5" fmla="*/ 774470 w 867867"/>
                  <a:gd name="connsiteY5" fmla="*/ 112708 h 1771546"/>
                  <a:gd name="connsiteX6" fmla="*/ 734606 w 867867"/>
                  <a:gd name="connsiteY6" fmla="*/ 45436 h 1771546"/>
                  <a:gd name="connsiteX7" fmla="*/ 687266 w 867867"/>
                  <a:gd name="connsiteY7" fmla="*/ 8062 h 1771546"/>
                  <a:gd name="connsiteX8" fmla="*/ 627469 w 867867"/>
                  <a:gd name="connsiteY8" fmla="*/ 588 h 1771546"/>
                  <a:gd name="connsiteX9" fmla="*/ 575146 w 867867"/>
                  <a:gd name="connsiteY9" fmla="*/ 18029 h 1771546"/>
                  <a:gd name="connsiteX10" fmla="*/ 527807 w 867867"/>
                  <a:gd name="connsiteY10" fmla="*/ 55402 h 1771546"/>
                  <a:gd name="connsiteX11" fmla="*/ 495416 w 867867"/>
                  <a:gd name="connsiteY11" fmla="*/ 145098 h 1771546"/>
                  <a:gd name="connsiteX12" fmla="*/ 490433 w 867867"/>
                  <a:gd name="connsiteY12" fmla="*/ 237285 h 1771546"/>
                  <a:gd name="connsiteX13" fmla="*/ 515349 w 867867"/>
                  <a:gd name="connsiteY13" fmla="*/ 411694 h 1771546"/>
                  <a:gd name="connsiteX14" fmla="*/ 585112 w 867867"/>
                  <a:gd name="connsiteY14" fmla="*/ 608527 h 1771546"/>
                  <a:gd name="connsiteX15" fmla="*/ 694741 w 867867"/>
                  <a:gd name="connsiteY15" fmla="*/ 837750 h 1771546"/>
                  <a:gd name="connsiteX16" fmla="*/ 744572 w 867867"/>
                  <a:gd name="connsiteY16" fmla="*/ 1022125 h 1771546"/>
                  <a:gd name="connsiteX17" fmla="*/ 754538 w 867867"/>
                  <a:gd name="connsiteY17" fmla="*/ 1293704 h 1771546"/>
                  <a:gd name="connsiteX18" fmla="*/ 702215 w 867867"/>
                  <a:gd name="connsiteY18" fmla="*/ 1542859 h 1771546"/>
                  <a:gd name="connsiteX19" fmla="*/ 570163 w 867867"/>
                  <a:gd name="connsiteY19" fmla="*/ 1714776 h 1771546"/>
                  <a:gd name="connsiteX20" fmla="*/ 425653 w 867867"/>
                  <a:gd name="connsiteY20" fmla="*/ 1767099 h 1771546"/>
                  <a:gd name="connsiteX21" fmla="*/ 298584 w 867867"/>
                  <a:gd name="connsiteY21" fmla="*/ 1757133 h 1771546"/>
                  <a:gd name="connsiteX22" fmla="*/ 144107 w 867867"/>
                  <a:gd name="connsiteY22" fmla="*/ 1664945 h 1771546"/>
                  <a:gd name="connsiteX23" fmla="*/ 49428 w 867867"/>
                  <a:gd name="connsiteY23" fmla="*/ 1500503 h 1771546"/>
                  <a:gd name="connsiteX24" fmla="*/ 4580 w 867867"/>
                  <a:gd name="connsiteY24" fmla="*/ 1326094 h 1771546"/>
                  <a:gd name="connsiteX25" fmla="*/ 4580 w 867867"/>
                  <a:gd name="connsiteY25" fmla="*/ 1189059 h 1771546"/>
                  <a:gd name="connsiteX26" fmla="*/ 31988 w 867867"/>
                  <a:gd name="connsiteY26" fmla="*/ 1027108 h 1771546"/>
                  <a:gd name="connsiteX27" fmla="*/ 64378 w 867867"/>
                  <a:gd name="connsiteY27" fmla="*/ 932429 h 1771546"/>
                  <a:gd name="connsiteX28" fmla="*/ 129158 w 867867"/>
                  <a:gd name="connsiteY28" fmla="*/ 857682 h 1771546"/>
                  <a:gd name="connsiteX29" fmla="*/ 191447 w 867867"/>
                  <a:gd name="connsiteY29" fmla="*/ 825292 h 1771546"/>
                  <a:gd name="connsiteX30" fmla="*/ 291109 w 867867"/>
                  <a:gd name="connsiteY30" fmla="*/ 817817 h 1771546"/>
                  <a:gd name="connsiteX31" fmla="*/ 413195 w 867867"/>
                  <a:gd name="connsiteY31" fmla="*/ 890072 h 1771546"/>
                  <a:gd name="connsiteX32" fmla="*/ 497908 w 867867"/>
                  <a:gd name="connsiteY32" fmla="*/ 1054515 h 1771546"/>
                  <a:gd name="connsiteX33" fmla="*/ 507874 w 867867"/>
                  <a:gd name="connsiteY33" fmla="*/ 1261314 h 1771546"/>
                  <a:gd name="connsiteX34" fmla="*/ 465518 w 867867"/>
                  <a:gd name="connsiteY34" fmla="*/ 1393366 h 1771546"/>
                  <a:gd name="connsiteX35" fmla="*/ 388280 w 867867"/>
                  <a:gd name="connsiteY35" fmla="*/ 1458146 h 1771546"/>
                  <a:gd name="connsiteX36" fmla="*/ 328482 w 867867"/>
                  <a:gd name="connsiteY36" fmla="*/ 1465621 h 1771546"/>
                  <a:gd name="connsiteX37" fmla="*/ 273668 w 867867"/>
                  <a:gd name="connsiteY37" fmla="*/ 1448180 h 1771546"/>
                  <a:gd name="connsiteX38" fmla="*/ 226329 w 867867"/>
                  <a:gd name="connsiteY38" fmla="*/ 1358484 h 1771546"/>
                  <a:gd name="connsiteX0" fmla="*/ 1036534 w 1038908"/>
                  <a:gd name="connsiteY0" fmla="*/ 682523 h 1771546"/>
                  <a:gd name="connsiteX1" fmla="*/ 822351 w 1038908"/>
                  <a:gd name="connsiteY1" fmla="*/ 519101 h 1771546"/>
                  <a:gd name="connsiteX2" fmla="*/ 762013 w 1038908"/>
                  <a:gd name="connsiteY2" fmla="*/ 436610 h 1771546"/>
                  <a:gd name="connsiteX3" fmla="*/ 804369 w 1038908"/>
                  <a:gd name="connsiteY3" fmla="*/ 351897 h 1771546"/>
                  <a:gd name="connsiteX4" fmla="*/ 809352 w 1038908"/>
                  <a:gd name="connsiteY4" fmla="*/ 239777 h 1771546"/>
                  <a:gd name="connsiteX5" fmla="*/ 774470 w 1038908"/>
                  <a:gd name="connsiteY5" fmla="*/ 112708 h 1771546"/>
                  <a:gd name="connsiteX6" fmla="*/ 734606 w 1038908"/>
                  <a:gd name="connsiteY6" fmla="*/ 45436 h 1771546"/>
                  <a:gd name="connsiteX7" fmla="*/ 687266 w 1038908"/>
                  <a:gd name="connsiteY7" fmla="*/ 8062 h 1771546"/>
                  <a:gd name="connsiteX8" fmla="*/ 627469 w 1038908"/>
                  <a:gd name="connsiteY8" fmla="*/ 588 h 1771546"/>
                  <a:gd name="connsiteX9" fmla="*/ 575146 w 1038908"/>
                  <a:gd name="connsiteY9" fmla="*/ 18029 h 1771546"/>
                  <a:gd name="connsiteX10" fmla="*/ 527807 w 1038908"/>
                  <a:gd name="connsiteY10" fmla="*/ 55402 h 1771546"/>
                  <a:gd name="connsiteX11" fmla="*/ 495416 w 1038908"/>
                  <a:gd name="connsiteY11" fmla="*/ 145098 h 1771546"/>
                  <a:gd name="connsiteX12" fmla="*/ 490433 w 1038908"/>
                  <a:gd name="connsiteY12" fmla="*/ 237285 h 1771546"/>
                  <a:gd name="connsiteX13" fmla="*/ 515349 w 1038908"/>
                  <a:gd name="connsiteY13" fmla="*/ 411694 h 1771546"/>
                  <a:gd name="connsiteX14" fmla="*/ 585112 w 1038908"/>
                  <a:gd name="connsiteY14" fmla="*/ 608527 h 1771546"/>
                  <a:gd name="connsiteX15" fmla="*/ 694741 w 1038908"/>
                  <a:gd name="connsiteY15" fmla="*/ 837750 h 1771546"/>
                  <a:gd name="connsiteX16" fmla="*/ 744572 w 1038908"/>
                  <a:gd name="connsiteY16" fmla="*/ 1022125 h 1771546"/>
                  <a:gd name="connsiteX17" fmla="*/ 754538 w 1038908"/>
                  <a:gd name="connsiteY17" fmla="*/ 1293704 h 1771546"/>
                  <a:gd name="connsiteX18" fmla="*/ 702215 w 1038908"/>
                  <a:gd name="connsiteY18" fmla="*/ 1542859 h 1771546"/>
                  <a:gd name="connsiteX19" fmla="*/ 570163 w 1038908"/>
                  <a:gd name="connsiteY19" fmla="*/ 1714776 h 1771546"/>
                  <a:gd name="connsiteX20" fmla="*/ 425653 w 1038908"/>
                  <a:gd name="connsiteY20" fmla="*/ 1767099 h 1771546"/>
                  <a:gd name="connsiteX21" fmla="*/ 298584 w 1038908"/>
                  <a:gd name="connsiteY21" fmla="*/ 1757133 h 1771546"/>
                  <a:gd name="connsiteX22" fmla="*/ 144107 w 1038908"/>
                  <a:gd name="connsiteY22" fmla="*/ 1664945 h 1771546"/>
                  <a:gd name="connsiteX23" fmla="*/ 49428 w 1038908"/>
                  <a:gd name="connsiteY23" fmla="*/ 1500503 h 1771546"/>
                  <a:gd name="connsiteX24" fmla="*/ 4580 w 1038908"/>
                  <a:gd name="connsiteY24" fmla="*/ 1326094 h 1771546"/>
                  <a:gd name="connsiteX25" fmla="*/ 4580 w 1038908"/>
                  <a:gd name="connsiteY25" fmla="*/ 1189059 h 1771546"/>
                  <a:gd name="connsiteX26" fmla="*/ 31988 w 1038908"/>
                  <a:gd name="connsiteY26" fmla="*/ 1027108 h 1771546"/>
                  <a:gd name="connsiteX27" fmla="*/ 64378 w 1038908"/>
                  <a:gd name="connsiteY27" fmla="*/ 932429 h 1771546"/>
                  <a:gd name="connsiteX28" fmla="*/ 129158 w 1038908"/>
                  <a:gd name="connsiteY28" fmla="*/ 857682 h 1771546"/>
                  <a:gd name="connsiteX29" fmla="*/ 191447 w 1038908"/>
                  <a:gd name="connsiteY29" fmla="*/ 825292 h 1771546"/>
                  <a:gd name="connsiteX30" fmla="*/ 291109 w 1038908"/>
                  <a:gd name="connsiteY30" fmla="*/ 817817 h 1771546"/>
                  <a:gd name="connsiteX31" fmla="*/ 413195 w 1038908"/>
                  <a:gd name="connsiteY31" fmla="*/ 890072 h 1771546"/>
                  <a:gd name="connsiteX32" fmla="*/ 497908 w 1038908"/>
                  <a:gd name="connsiteY32" fmla="*/ 1054515 h 1771546"/>
                  <a:gd name="connsiteX33" fmla="*/ 507874 w 1038908"/>
                  <a:gd name="connsiteY33" fmla="*/ 1261314 h 1771546"/>
                  <a:gd name="connsiteX34" fmla="*/ 465518 w 1038908"/>
                  <a:gd name="connsiteY34" fmla="*/ 1393366 h 1771546"/>
                  <a:gd name="connsiteX35" fmla="*/ 388280 w 1038908"/>
                  <a:gd name="connsiteY35" fmla="*/ 1458146 h 1771546"/>
                  <a:gd name="connsiteX36" fmla="*/ 328482 w 1038908"/>
                  <a:gd name="connsiteY36" fmla="*/ 1465621 h 1771546"/>
                  <a:gd name="connsiteX37" fmla="*/ 273668 w 1038908"/>
                  <a:gd name="connsiteY37" fmla="*/ 1448180 h 1771546"/>
                  <a:gd name="connsiteX38" fmla="*/ 226329 w 1038908"/>
                  <a:gd name="connsiteY38" fmla="*/ 1358484 h 1771546"/>
                  <a:gd name="connsiteX0" fmla="*/ 1036534 w 1042653"/>
                  <a:gd name="connsiteY0" fmla="*/ 682523 h 1771546"/>
                  <a:gd name="connsiteX1" fmla="*/ 954554 w 1042653"/>
                  <a:gd name="connsiteY1" fmla="*/ 419949 h 1771546"/>
                  <a:gd name="connsiteX2" fmla="*/ 762013 w 1042653"/>
                  <a:gd name="connsiteY2" fmla="*/ 436610 h 1771546"/>
                  <a:gd name="connsiteX3" fmla="*/ 804369 w 1042653"/>
                  <a:gd name="connsiteY3" fmla="*/ 351897 h 1771546"/>
                  <a:gd name="connsiteX4" fmla="*/ 809352 w 1042653"/>
                  <a:gd name="connsiteY4" fmla="*/ 239777 h 1771546"/>
                  <a:gd name="connsiteX5" fmla="*/ 774470 w 1042653"/>
                  <a:gd name="connsiteY5" fmla="*/ 112708 h 1771546"/>
                  <a:gd name="connsiteX6" fmla="*/ 734606 w 1042653"/>
                  <a:gd name="connsiteY6" fmla="*/ 45436 h 1771546"/>
                  <a:gd name="connsiteX7" fmla="*/ 687266 w 1042653"/>
                  <a:gd name="connsiteY7" fmla="*/ 8062 h 1771546"/>
                  <a:gd name="connsiteX8" fmla="*/ 627469 w 1042653"/>
                  <a:gd name="connsiteY8" fmla="*/ 588 h 1771546"/>
                  <a:gd name="connsiteX9" fmla="*/ 575146 w 1042653"/>
                  <a:gd name="connsiteY9" fmla="*/ 18029 h 1771546"/>
                  <a:gd name="connsiteX10" fmla="*/ 527807 w 1042653"/>
                  <a:gd name="connsiteY10" fmla="*/ 55402 h 1771546"/>
                  <a:gd name="connsiteX11" fmla="*/ 495416 w 1042653"/>
                  <a:gd name="connsiteY11" fmla="*/ 145098 h 1771546"/>
                  <a:gd name="connsiteX12" fmla="*/ 490433 w 1042653"/>
                  <a:gd name="connsiteY12" fmla="*/ 237285 h 1771546"/>
                  <a:gd name="connsiteX13" fmla="*/ 515349 w 1042653"/>
                  <a:gd name="connsiteY13" fmla="*/ 411694 h 1771546"/>
                  <a:gd name="connsiteX14" fmla="*/ 585112 w 1042653"/>
                  <a:gd name="connsiteY14" fmla="*/ 608527 h 1771546"/>
                  <a:gd name="connsiteX15" fmla="*/ 694741 w 1042653"/>
                  <a:gd name="connsiteY15" fmla="*/ 837750 h 1771546"/>
                  <a:gd name="connsiteX16" fmla="*/ 744572 w 1042653"/>
                  <a:gd name="connsiteY16" fmla="*/ 1022125 h 1771546"/>
                  <a:gd name="connsiteX17" fmla="*/ 754538 w 1042653"/>
                  <a:gd name="connsiteY17" fmla="*/ 1293704 h 1771546"/>
                  <a:gd name="connsiteX18" fmla="*/ 702215 w 1042653"/>
                  <a:gd name="connsiteY18" fmla="*/ 1542859 h 1771546"/>
                  <a:gd name="connsiteX19" fmla="*/ 570163 w 1042653"/>
                  <a:gd name="connsiteY19" fmla="*/ 1714776 h 1771546"/>
                  <a:gd name="connsiteX20" fmla="*/ 425653 w 1042653"/>
                  <a:gd name="connsiteY20" fmla="*/ 1767099 h 1771546"/>
                  <a:gd name="connsiteX21" fmla="*/ 298584 w 1042653"/>
                  <a:gd name="connsiteY21" fmla="*/ 1757133 h 1771546"/>
                  <a:gd name="connsiteX22" fmla="*/ 144107 w 1042653"/>
                  <a:gd name="connsiteY22" fmla="*/ 1664945 h 1771546"/>
                  <a:gd name="connsiteX23" fmla="*/ 49428 w 1042653"/>
                  <a:gd name="connsiteY23" fmla="*/ 1500503 h 1771546"/>
                  <a:gd name="connsiteX24" fmla="*/ 4580 w 1042653"/>
                  <a:gd name="connsiteY24" fmla="*/ 1326094 h 1771546"/>
                  <a:gd name="connsiteX25" fmla="*/ 4580 w 1042653"/>
                  <a:gd name="connsiteY25" fmla="*/ 1189059 h 1771546"/>
                  <a:gd name="connsiteX26" fmla="*/ 31988 w 1042653"/>
                  <a:gd name="connsiteY26" fmla="*/ 1027108 h 1771546"/>
                  <a:gd name="connsiteX27" fmla="*/ 64378 w 1042653"/>
                  <a:gd name="connsiteY27" fmla="*/ 932429 h 1771546"/>
                  <a:gd name="connsiteX28" fmla="*/ 129158 w 1042653"/>
                  <a:gd name="connsiteY28" fmla="*/ 857682 h 1771546"/>
                  <a:gd name="connsiteX29" fmla="*/ 191447 w 1042653"/>
                  <a:gd name="connsiteY29" fmla="*/ 825292 h 1771546"/>
                  <a:gd name="connsiteX30" fmla="*/ 291109 w 1042653"/>
                  <a:gd name="connsiteY30" fmla="*/ 817817 h 1771546"/>
                  <a:gd name="connsiteX31" fmla="*/ 413195 w 1042653"/>
                  <a:gd name="connsiteY31" fmla="*/ 890072 h 1771546"/>
                  <a:gd name="connsiteX32" fmla="*/ 497908 w 1042653"/>
                  <a:gd name="connsiteY32" fmla="*/ 1054515 h 1771546"/>
                  <a:gd name="connsiteX33" fmla="*/ 507874 w 1042653"/>
                  <a:gd name="connsiteY33" fmla="*/ 1261314 h 1771546"/>
                  <a:gd name="connsiteX34" fmla="*/ 465518 w 1042653"/>
                  <a:gd name="connsiteY34" fmla="*/ 1393366 h 1771546"/>
                  <a:gd name="connsiteX35" fmla="*/ 388280 w 1042653"/>
                  <a:gd name="connsiteY35" fmla="*/ 1458146 h 1771546"/>
                  <a:gd name="connsiteX36" fmla="*/ 328482 w 1042653"/>
                  <a:gd name="connsiteY36" fmla="*/ 1465621 h 1771546"/>
                  <a:gd name="connsiteX37" fmla="*/ 273668 w 1042653"/>
                  <a:gd name="connsiteY37" fmla="*/ 1448180 h 1771546"/>
                  <a:gd name="connsiteX38" fmla="*/ 226329 w 1042653"/>
                  <a:gd name="connsiteY38" fmla="*/ 1358484 h 1771546"/>
                  <a:gd name="connsiteX0" fmla="*/ 1036534 w 1041210"/>
                  <a:gd name="connsiteY0" fmla="*/ 682523 h 1771546"/>
                  <a:gd name="connsiteX1" fmla="*/ 954554 w 1041210"/>
                  <a:gd name="connsiteY1" fmla="*/ 419949 h 1771546"/>
                  <a:gd name="connsiteX2" fmla="*/ 927266 w 1041210"/>
                  <a:gd name="connsiteY2" fmla="*/ 359492 h 1771546"/>
                  <a:gd name="connsiteX3" fmla="*/ 804369 w 1041210"/>
                  <a:gd name="connsiteY3" fmla="*/ 351897 h 1771546"/>
                  <a:gd name="connsiteX4" fmla="*/ 809352 w 1041210"/>
                  <a:gd name="connsiteY4" fmla="*/ 239777 h 1771546"/>
                  <a:gd name="connsiteX5" fmla="*/ 774470 w 1041210"/>
                  <a:gd name="connsiteY5" fmla="*/ 112708 h 1771546"/>
                  <a:gd name="connsiteX6" fmla="*/ 734606 w 1041210"/>
                  <a:gd name="connsiteY6" fmla="*/ 45436 h 1771546"/>
                  <a:gd name="connsiteX7" fmla="*/ 687266 w 1041210"/>
                  <a:gd name="connsiteY7" fmla="*/ 8062 h 1771546"/>
                  <a:gd name="connsiteX8" fmla="*/ 627469 w 1041210"/>
                  <a:gd name="connsiteY8" fmla="*/ 588 h 1771546"/>
                  <a:gd name="connsiteX9" fmla="*/ 575146 w 1041210"/>
                  <a:gd name="connsiteY9" fmla="*/ 18029 h 1771546"/>
                  <a:gd name="connsiteX10" fmla="*/ 527807 w 1041210"/>
                  <a:gd name="connsiteY10" fmla="*/ 55402 h 1771546"/>
                  <a:gd name="connsiteX11" fmla="*/ 495416 w 1041210"/>
                  <a:gd name="connsiteY11" fmla="*/ 145098 h 1771546"/>
                  <a:gd name="connsiteX12" fmla="*/ 490433 w 1041210"/>
                  <a:gd name="connsiteY12" fmla="*/ 237285 h 1771546"/>
                  <a:gd name="connsiteX13" fmla="*/ 515349 w 1041210"/>
                  <a:gd name="connsiteY13" fmla="*/ 411694 h 1771546"/>
                  <a:gd name="connsiteX14" fmla="*/ 585112 w 1041210"/>
                  <a:gd name="connsiteY14" fmla="*/ 608527 h 1771546"/>
                  <a:gd name="connsiteX15" fmla="*/ 694741 w 1041210"/>
                  <a:gd name="connsiteY15" fmla="*/ 837750 h 1771546"/>
                  <a:gd name="connsiteX16" fmla="*/ 744572 w 1041210"/>
                  <a:gd name="connsiteY16" fmla="*/ 1022125 h 1771546"/>
                  <a:gd name="connsiteX17" fmla="*/ 754538 w 1041210"/>
                  <a:gd name="connsiteY17" fmla="*/ 1293704 h 1771546"/>
                  <a:gd name="connsiteX18" fmla="*/ 702215 w 1041210"/>
                  <a:gd name="connsiteY18" fmla="*/ 1542859 h 1771546"/>
                  <a:gd name="connsiteX19" fmla="*/ 570163 w 1041210"/>
                  <a:gd name="connsiteY19" fmla="*/ 1714776 h 1771546"/>
                  <a:gd name="connsiteX20" fmla="*/ 425653 w 1041210"/>
                  <a:gd name="connsiteY20" fmla="*/ 1767099 h 1771546"/>
                  <a:gd name="connsiteX21" fmla="*/ 298584 w 1041210"/>
                  <a:gd name="connsiteY21" fmla="*/ 1757133 h 1771546"/>
                  <a:gd name="connsiteX22" fmla="*/ 144107 w 1041210"/>
                  <a:gd name="connsiteY22" fmla="*/ 1664945 h 1771546"/>
                  <a:gd name="connsiteX23" fmla="*/ 49428 w 1041210"/>
                  <a:gd name="connsiteY23" fmla="*/ 1500503 h 1771546"/>
                  <a:gd name="connsiteX24" fmla="*/ 4580 w 1041210"/>
                  <a:gd name="connsiteY24" fmla="*/ 1326094 h 1771546"/>
                  <a:gd name="connsiteX25" fmla="*/ 4580 w 1041210"/>
                  <a:gd name="connsiteY25" fmla="*/ 1189059 h 1771546"/>
                  <a:gd name="connsiteX26" fmla="*/ 31988 w 1041210"/>
                  <a:gd name="connsiteY26" fmla="*/ 1027108 h 1771546"/>
                  <a:gd name="connsiteX27" fmla="*/ 64378 w 1041210"/>
                  <a:gd name="connsiteY27" fmla="*/ 932429 h 1771546"/>
                  <a:gd name="connsiteX28" fmla="*/ 129158 w 1041210"/>
                  <a:gd name="connsiteY28" fmla="*/ 857682 h 1771546"/>
                  <a:gd name="connsiteX29" fmla="*/ 191447 w 1041210"/>
                  <a:gd name="connsiteY29" fmla="*/ 825292 h 1771546"/>
                  <a:gd name="connsiteX30" fmla="*/ 291109 w 1041210"/>
                  <a:gd name="connsiteY30" fmla="*/ 817817 h 1771546"/>
                  <a:gd name="connsiteX31" fmla="*/ 413195 w 1041210"/>
                  <a:gd name="connsiteY31" fmla="*/ 890072 h 1771546"/>
                  <a:gd name="connsiteX32" fmla="*/ 497908 w 1041210"/>
                  <a:gd name="connsiteY32" fmla="*/ 1054515 h 1771546"/>
                  <a:gd name="connsiteX33" fmla="*/ 507874 w 1041210"/>
                  <a:gd name="connsiteY33" fmla="*/ 1261314 h 1771546"/>
                  <a:gd name="connsiteX34" fmla="*/ 465518 w 1041210"/>
                  <a:gd name="connsiteY34" fmla="*/ 1393366 h 1771546"/>
                  <a:gd name="connsiteX35" fmla="*/ 388280 w 1041210"/>
                  <a:gd name="connsiteY35" fmla="*/ 1458146 h 1771546"/>
                  <a:gd name="connsiteX36" fmla="*/ 328482 w 1041210"/>
                  <a:gd name="connsiteY36" fmla="*/ 1465621 h 1771546"/>
                  <a:gd name="connsiteX37" fmla="*/ 273668 w 1041210"/>
                  <a:gd name="connsiteY37" fmla="*/ 1448180 h 1771546"/>
                  <a:gd name="connsiteX38" fmla="*/ 226329 w 1041210"/>
                  <a:gd name="connsiteY38" fmla="*/ 1358484 h 1771546"/>
                  <a:gd name="connsiteX0" fmla="*/ 1036534 w 1114346"/>
                  <a:gd name="connsiteY0" fmla="*/ 682523 h 1771546"/>
                  <a:gd name="connsiteX1" fmla="*/ 954554 w 1114346"/>
                  <a:gd name="connsiteY1" fmla="*/ 419949 h 1771546"/>
                  <a:gd name="connsiteX2" fmla="*/ 927266 w 1114346"/>
                  <a:gd name="connsiteY2" fmla="*/ 359492 h 1771546"/>
                  <a:gd name="connsiteX3" fmla="*/ 1112842 w 1114346"/>
                  <a:gd name="connsiteY3" fmla="*/ 274779 h 1771546"/>
                  <a:gd name="connsiteX4" fmla="*/ 809352 w 1114346"/>
                  <a:gd name="connsiteY4" fmla="*/ 239777 h 1771546"/>
                  <a:gd name="connsiteX5" fmla="*/ 774470 w 1114346"/>
                  <a:gd name="connsiteY5" fmla="*/ 112708 h 1771546"/>
                  <a:gd name="connsiteX6" fmla="*/ 734606 w 1114346"/>
                  <a:gd name="connsiteY6" fmla="*/ 45436 h 1771546"/>
                  <a:gd name="connsiteX7" fmla="*/ 687266 w 1114346"/>
                  <a:gd name="connsiteY7" fmla="*/ 8062 h 1771546"/>
                  <a:gd name="connsiteX8" fmla="*/ 627469 w 1114346"/>
                  <a:gd name="connsiteY8" fmla="*/ 588 h 1771546"/>
                  <a:gd name="connsiteX9" fmla="*/ 575146 w 1114346"/>
                  <a:gd name="connsiteY9" fmla="*/ 18029 h 1771546"/>
                  <a:gd name="connsiteX10" fmla="*/ 527807 w 1114346"/>
                  <a:gd name="connsiteY10" fmla="*/ 55402 h 1771546"/>
                  <a:gd name="connsiteX11" fmla="*/ 495416 w 1114346"/>
                  <a:gd name="connsiteY11" fmla="*/ 145098 h 1771546"/>
                  <a:gd name="connsiteX12" fmla="*/ 490433 w 1114346"/>
                  <a:gd name="connsiteY12" fmla="*/ 237285 h 1771546"/>
                  <a:gd name="connsiteX13" fmla="*/ 515349 w 1114346"/>
                  <a:gd name="connsiteY13" fmla="*/ 411694 h 1771546"/>
                  <a:gd name="connsiteX14" fmla="*/ 585112 w 1114346"/>
                  <a:gd name="connsiteY14" fmla="*/ 608527 h 1771546"/>
                  <a:gd name="connsiteX15" fmla="*/ 694741 w 1114346"/>
                  <a:gd name="connsiteY15" fmla="*/ 837750 h 1771546"/>
                  <a:gd name="connsiteX16" fmla="*/ 744572 w 1114346"/>
                  <a:gd name="connsiteY16" fmla="*/ 1022125 h 1771546"/>
                  <a:gd name="connsiteX17" fmla="*/ 754538 w 1114346"/>
                  <a:gd name="connsiteY17" fmla="*/ 1293704 h 1771546"/>
                  <a:gd name="connsiteX18" fmla="*/ 702215 w 1114346"/>
                  <a:gd name="connsiteY18" fmla="*/ 1542859 h 1771546"/>
                  <a:gd name="connsiteX19" fmla="*/ 570163 w 1114346"/>
                  <a:gd name="connsiteY19" fmla="*/ 1714776 h 1771546"/>
                  <a:gd name="connsiteX20" fmla="*/ 425653 w 1114346"/>
                  <a:gd name="connsiteY20" fmla="*/ 1767099 h 1771546"/>
                  <a:gd name="connsiteX21" fmla="*/ 298584 w 1114346"/>
                  <a:gd name="connsiteY21" fmla="*/ 1757133 h 1771546"/>
                  <a:gd name="connsiteX22" fmla="*/ 144107 w 1114346"/>
                  <a:gd name="connsiteY22" fmla="*/ 1664945 h 1771546"/>
                  <a:gd name="connsiteX23" fmla="*/ 49428 w 1114346"/>
                  <a:gd name="connsiteY23" fmla="*/ 1500503 h 1771546"/>
                  <a:gd name="connsiteX24" fmla="*/ 4580 w 1114346"/>
                  <a:gd name="connsiteY24" fmla="*/ 1326094 h 1771546"/>
                  <a:gd name="connsiteX25" fmla="*/ 4580 w 1114346"/>
                  <a:gd name="connsiteY25" fmla="*/ 1189059 h 1771546"/>
                  <a:gd name="connsiteX26" fmla="*/ 31988 w 1114346"/>
                  <a:gd name="connsiteY26" fmla="*/ 1027108 h 1771546"/>
                  <a:gd name="connsiteX27" fmla="*/ 64378 w 1114346"/>
                  <a:gd name="connsiteY27" fmla="*/ 932429 h 1771546"/>
                  <a:gd name="connsiteX28" fmla="*/ 129158 w 1114346"/>
                  <a:gd name="connsiteY28" fmla="*/ 857682 h 1771546"/>
                  <a:gd name="connsiteX29" fmla="*/ 191447 w 1114346"/>
                  <a:gd name="connsiteY29" fmla="*/ 825292 h 1771546"/>
                  <a:gd name="connsiteX30" fmla="*/ 291109 w 1114346"/>
                  <a:gd name="connsiteY30" fmla="*/ 817817 h 1771546"/>
                  <a:gd name="connsiteX31" fmla="*/ 413195 w 1114346"/>
                  <a:gd name="connsiteY31" fmla="*/ 890072 h 1771546"/>
                  <a:gd name="connsiteX32" fmla="*/ 497908 w 1114346"/>
                  <a:gd name="connsiteY32" fmla="*/ 1054515 h 1771546"/>
                  <a:gd name="connsiteX33" fmla="*/ 507874 w 1114346"/>
                  <a:gd name="connsiteY33" fmla="*/ 1261314 h 1771546"/>
                  <a:gd name="connsiteX34" fmla="*/ 465518 w 1114346"/>
                  <a:gd name="connsiteY34" fmla="*/ 1393366 h 1771546"/>
                  <a:gd name="connsiteX35" fmla="*/ 388280 w 1114346"/>
                  <a:gd name="connsiteY35" fmla="*/ 1458146 h 1771546"/>
                  <a:gd name="connsiteX36" fmla="*/ 328482 w 1114346"/>
                  <a:gd name="connsiteY36" fmla="*/ 1465621 h 1771546"/>
                  <a:gd name="connsiteX37" fmla="*/ 273668 w 1114346"/>
                  <a:gd name="connsiteY37" fmla="*/ 1448180 h 1771546"/>
                  <a:gd name="connsiteX38" fmla="*/ 226329 w 1114346"/>
                  <a:gd name="connsiteY38" fmla="*/ 1358484 h 1771546"/>
                  <a:gd name="connsiteX0" fmla="*/ 1036534 w 1112961"/>
                  <a:gd name="connsiteY0" fmla="*/ 682523 h 1771546"/>
                  <a:gd name="connsiteX1" fmla="*/ 954554 w 1112961"/>
                  <a:gd name="connsiteY1" fmla="*/ 419949 h 1771546"/>
                  <a:gd name="connsiteX2" fmla="*/ 927266 w 1112961"/>
                  <a:gd name="connsiteY2" fmla="*/ 359492 h 1771546"/>
                  <a:gd name="connsiteX3" fmla="*/ 1112842 w 1112961"/>
                  <a:gd name="connsiteY3" fmla="*/ 274779 h 1771546"/>
                  <a:gd name="connsiteX4" fmla="*/ 952571 w 1112961"/>
                  <a:gd name="connsiteY4" fmla="*/ 129608 h 1771546"/>
                  <a:gd name="connsiteX5" fmla="*/ 774470 w 1112961"/>
                  <a:gd name="connsiteY5" fmla="*/ 112708 h 1771546"/>
                  <a:gd name="connsiteX6" fmla="*/ 734606 w 1112961"/>
                  <a:gd name="connsiteY6" fmla="*/ 45436 h 1771546"/>
                  <a:gd name="connsiteX7" fmla="*/ 687266 w 1112961"/>
                  <a:gd name="connsiteY7" fmla="*/ 8062 h 1771546"/>
                  <a:gd name="connsiteX8" fmla="*/ 627469 w 1112961"/>
                  <a:gd name="connsiteY8" fmla="*/ 588 h 1771546"/>
                  <a:gd name="connsiteX9" fmla="*/ 575146 w 1112961"/>
                  <a:gd name="connsiteY9" fmla="*/ 18029 h 1771546"/>
                  <a:gd name="connsiteX10" fmla="*/ 527807 w 1112961"/>
                  <a:gd name="connsiteY10" fmla="*/ 55402 h 1771546"/>
                  <a:gd name="connsiteX11" fmla="*/ 495416 w 1112961"/>
                  <a:gd name="connsiteY11" fmla="*/ 145098 h 1771546"/>
                  <a:gd name="connsiteX12" fmla="*/ 490433 w 1112961"/>
                  <a:gd name="connsiteY12" fmla="*/ 237285 h 1771546"/>
                  <a:gd name="connsiteX13" fmla="*/ 515349 w 1112961"/>
                  <a:gd name="connsiteY13" fmla="*/ 411694 h 1771546"/>
                  <a:gd name="connsiteX14" fmla="*/ 585112 w 1112961"/>
                  <a:gd name="connsiteY14" fmla="*/ 608527 h 1771546"/>
                  <a:gd name="connsiteX15" fmla="*/ 694741 w 1112961"/>
                  <a:gd name="connsiteY15" fmla="*/ 837750 h 1771546"/>
                  <a:gd name="connsiteX16" fmla="*/ 744572 w 1112961"/>
                  <a:gd name="connsiteY16" fmla="*/ 1022125 h 1771546"/>
                  <a:gd name="connsiteX17" fmla="*/ 754538 w 1112961"/>
                  <a:gd name="connsiteY17" fmla="*/ 1293704 h 1771546"/>
                  <a:gd name="connsiteX18" fmla="*/ 702215 w 1112961"/>
                  <a:gd name="connsiteY18" fmla="*/ 1542859 h 1771546"/>
                  <a:gd name="connsiteX19" fmla="*/ 570163 w 1112961"/>
                  <a:gd name="connsiteY19" fmla="*/ 1714776 h 1771546"/>
                  <a:gd name="connsiteX20" fmla="*/ 425653 w 1112961"/>
                  <a:gd name="connsiteY20" fmla="*/ 1767099 h 1771546"/>
                  <a:gd name="connsiteX21" fmla="*/ 298584 w 1112961"/>
                  <a:gd name="connsiteY21" fmla="*/ 1757133 h 1771546"/>
                  <a:gd name="connsiteX22" fmla="*/ 144107 w 1112961"/>
                  <a:gd name="connsiteY22" fmla="*/ 1664945 h 1771546"/>
                  <a:gd name="connsiteX23" fmla="*/ 49428 w 1112961"/>
                  <a:gd name="connsiteY23" fmla="*/ 1500503 h 1771546"/>
                  <a:gd name="connsiteX24" fmla="*/ 4580 w 1112961"/>
                  <a:gd name="connsiteY24" fmla="*/ 1326094 h 1771546"/>
                  <a:gd name="connsiteX25" fmla="*/ 4580 w 1112961"/>
                  <a:gd name="connsiteY25" fmla="*/ 1189059 h 1771546"/>
                  <a:gd name="connsiteX26" fmla="*/ 31988 w 1112961"/>
                  <a:gd name="connsiteY26" fmla="*/ 1027108 h 1771546"/>
                  <a:gd name="connsiteX27" fmla="*/ 64378 w 1112961"/>
                  <a:gd name="connsiteY27" fmla="*/ 932429 h 1771546"/>
                  <a:gd name="connsiteX28" fmla="*/ 129158 w 1112961"/>
                  <a:gd name="connsiteY28" fmla="*/ 857682 h 1771546"/>
                  <a:gd name="connsiteX29" fmla="*/ 191447 w 1112961"/>
                  <a:gd name="connsiteY29" fmla="*/ 825292 h 1771546"/>
                  <a:gd name="connsiteX30" fmla="*/ 291109 w 1112961"/>
                  <a:gd name="connsiteY30" fmla="*/ 817817 h 1771546"/>
                  <a:gd name="connsiteX31" fmla="*/ 413195 w 1112961"/>
                  <a:gd name="connsiteY31" fmla="*/ 890072 h 1771546"/>
                  <a:gd name="connsiteX32" fmla="*/ 497908 w 1112961"/>
                  <a:gd name="connsiteY32" fmla="*/ 1054515 h 1771546"/>
                  <a:gd name="connsiteX33" fmla="*/ 507874 w 1112961"/>
                  <a:gd name="connsiteY33" fmla="*/ 1261314 h 1771546"/>
                  <a:gd name="connsiteX34" fmla="*/ 465518 w 1112961"/>
                  <a:gd name="connsiteY34" fmla="*/ 1393366 h 1771546"/>
                  <a:gd name="connsiteX35" fmla="*/ 388280 w 1112961"/>
                  <a:gd name="connsiteY35" fmla="*/ 1458146 h 1771546"/>
                  <a:gd name="connsiteX36" fmla="*/ 328482 w 1112961"/>
                  <a:gd name="connsiteY36" fmla="*/ 1465621 h 1771546"/>
                  <a:gd name="connsiteX37" fmla="*/ 273668 w 1112961"/>
                  <a:gd name="connsiteY37" fmla="*/ 1448180 h 1771546"/>
                  <a:gd name="connsiteX38" fmla="*/ 226329 w 1112961"/>
                  <a:gd name="connsiteY38" fmla="*/ 1358484 h 1771546"/>
                  <a:gd name="connsiteX0" fmla="*/ 1036534 w 1112940"/>
                  <a:gd name="connsiteY0" fmla="*/ 714618 h 1803641"/>
                  <a:gd name="connsiteX1" fmla="*/ 954554 w 1112940"/>
                  <a:gd name="connsiteY1" fmla="*/ 452044 h 1803641"/>
                  <a:gd name="connsiteX2" fmla="*/ 927266 w 1112940"/>
                  <a:gd name="connsiteY2" fmla="*/ 391587 h 1803641"/>
                  <a:gd name="connsiteX3" fmla="*/ 1112842 w 1112940"/>
                  <a:gd name="connsiteY3" fmla="*/ 306874 h 1803641"/>
                  <a:gd name="connsiteX4" fmla="*/ 952571 w 1112940"/>
                  <a:gd name="connsiteY4" fmla="*/ 161703 h 1803641"/>
                  <a:gd name="connsiteX5" fmla="*/ 917689 w 1112940"/>
                  <a:gd name="connsiteY5" fmla="*/ 1584 h 1803641"/>
                  <a:gd name="connsiteX6" fmla="*/ 734606 w 1112940"/>
                  <a:gd name="connsiteY6" fmla="*/ 77531 h 1803641"/>
                  <a:gd name="connsiteX7" fmla="*/ 687266 w 1112940"/>
                  <a:gd name="connsiteY7" fmla="*/ 40157 h 1803641"/>
                  <a:gd name="connsiteX8" fmla="*/ 627469 w 1112940"/>
                  <a:gd name="connsiteY8" fmla="*/ 32683 h 1803641"/>
                  <a:gd name="connsiteX9" fmla="*/ 575146 w 1112940"/>
                  <a:gd name="connsiteY9" fmla="*/ 50124 h 1803641"/>
                  <a:gd name="connsiteX10" fmla="*/ 527807 w 1112940"/>
                  <a:gd name="connsiteY10" fmla="*/ 87497 h 1803641"/>
                  <a:gd name="connsiteX11" fmla="*/ 495416 w 1112940"/>
                  <a:gd name="connsiteY11" fmla="*/ 177193 h 1803641"/>
                  <a:gd name="connsiteX12" fmla="*/ 490433 w 1112940"/>
                  <a:gd name="connsiteY12" fmla="*/ 269380 h 1803641"/>
                  <a:gd name="connsiteX13" fmla="*/ 515349 w 1112940"/>
                  <a:gd name="connsiteY13" fmla="*/ 443789 h 1803641"/>
                  <a:gd name="connsiteX14" fmla="*/ 585112 w 1112940"/>
                  <a:gd name="connsiteY14" fmla="*/ 640622 h 1803641"/>
                  <a:gd name="connsiteX15" fmla="*/ 694741 w 1112940"/>
                  <a:gd name="connsiteY15" fmla="*/ 869845 h 1803641"/>
                  <a:gd name="connsiteX16" fmla="*/ 744572 w 1112940"/>
                  <a:gd name="connsiteY16" fmla="*/ 1054220 h 1803641"/>
                  <a:gd name="connsiteX17" fmla="*/ 754538 w 1112940"/>
                  <a:gd name="connsiteY17" fmla="*/ 1325799 h 1803641"/>
                  <a:gd name="connsiteX18" fmla="*/ 702215 w 1112940"/>
                  <a:gd name="connsiteY18" fmla="*/ 1574954 h 1803641"/>
                  <a:gd name="connsiteX19" fmla="*/ 570163 w 1112940"/>
                  <a:gd name="connsiteY19" fmla="*/ 1746871 h 1803641"/>
                  <a:gd name="connsiteX20" fmla="*/ 425653 w 1112940"/>
                  <a:gd name="connsiteY20" fmla="*/ 1799194 h 1803641"/>
                  <a:gd name="connsiteX21" fmla="*/ 298584 w 1112940"/>
                  <a:gd name="connsiteY21" fmla="*/ 1789228 h 1803641"/>
                  <a:gd name="connsiteX22" fmla="*/ 144107 w 1112940"/>
                  <a:gd name="connsiteY22" fmla="*/ 1697040 h 1803641"/>
                  <a:gd name="connsiteX23" fmla="*/ 49428 w 1112940"/>
                  <a:gd name="connsiteY23" fmla="*/ 1532598 h 1803641"/>
                  <a:gd name="connsiteX24" fmla="*/ 4580 w 1112940"/>
                  <a:gd name="connsiteY24" fmla="*/ 1358189 h 1803641"/>
                  <a:gd name="connsiteX25" fmla="*/ 4580 w 1112940"/>
                  <a:gd name="connsiteY25" fmla="*/ 1221154 h 1803641"/>
                  <a:gd name="connsiteX26" fmla="*/ 31988 w 1112940"/>
                  <a:gd name="connsiteY26" fmla="*/ 1059203 h 1803641"/>
                  <a:gd name="connsiteX27" fmla="*/ 64378 w 1112940"/>
                  <a:gd name="connsiteY27" fmla="*/ 964524 h 1803641"/>
                  <a:gd name="connsiteX28" fmla="*/ 129158 w 1112940"/>
                  <a:gd name="connsiteY28" fmla="*/ 889777 h 1803641"/>
                  <a:gd name="connsiteX29" fmla="*/ 191447 w 1112940"/>
                  <a:gd name="connsiteY29" fmla="*/ 857387 h 1803641"/>
                  <a:gd name="connsiteX30" fmla="*/ 291109 w 1112940"/>
                  <a:gd name="connsiteY30" fmla="*/ 849912 h 1803641"/>
                  <a:gd name="connsiteX31" fmla="*/ 413195 w 1112940"/>
                  <a:gd name="connsiteY31" fmla="*/ 922167 h 1803641"/>
                  <a:gd name="connsiteX32" fmla="*/ 497908 w 1112940"/>
                  <a:gd name="connsiteY32" fmla="*/ 1086610 h 1803641"/>
                  <a:gd name="connsiteX33" fmla="*/ 507874 w 1112940"/>
                  <a:gd name="connsiteY33" fmla="*/ 1293409 h 1803641"/>
                  <a:gd name="connsiteX34" fmla="*/ 465518 w 1112940"/>
                  <a:gd name="connsiteY34" fmla="*/ 1425461 h 1803641"/>
                  <a:gd name="connsiteX35" fmla="*/ 388280 w 1112940"/>
                  <a:gd name="connsiteY35" fmla="*/ 1490241 h 1803641"/>
                  <a:gd name="connsiteX36" fmla="*/ 328482 w 1112940"/>
                  <a:gd name="connsiteY36" fmla="*/ 1497716 h 1803641"/>
                  <a:gd name="connsiteX37" fmla="*/ 273668 w 1112940"/>
                  <a:gd name="connsiteY37" fmla="*/ 1480275 h 1803641"/>
                  <a:gd name="connsiteX38" fmla="*/ 226329 w 1112940"/>
                  <a:gd name="connsiteY38" fmla="*/ 1390579 h 1803641"/>
                  <a:gd name="connsiteX0" fmla="*/ 1036534 w 1112940"/>
                  <a:gd name="connsiteY0" fmla="*/ 840010 h 1929033"/>
                  <a:gd name="connsiteX1" fmla="*/ 954554 w 1112940"/>
                  <a:gd name="connsiteY1" fmla="*/ 577436 h 1929033"/>
                  <a:gd name="connsiteX2" fmla="*/ 927266 w 1112940"/>
                  <a:gd name="connsiteY2" fmla="*/ 516979 h 1929033"/>
                  <a:gd name="connsiteX3" fmla="*/ 1112842 w 1112940"/>
                  <a:gd name="connsiteY3" fmla="*/ 432266 h 1929033"/>
                  <a:gd name="connsiteX4" fmla="*/ 952571 w 1112940"/>
                  <a:gd name="connsiteY4" fmla="*/ 287095 h 1929033"/>
                  <a:gd name="connsiteX5" fmla="*/ 917689 w 1112940"/>
                  <a:gd name="connsiteY5" fmla="*/ 126976 h 1929033"/>
                  <a:gd name="connsiteX6" fmla="*/ 734606 w 1112940"/>
                  <a:gd name="connsiteY6" fmla="*/ 202923 h 1929033"/>
                  <a:gd name="connsiteX7" fmla="*/ 731333 w 1112940"/>
                  <a:gd name="connsiteY7" fmla="*/ 296 h 1929033"/>
                  <a:gd name="connsiteX8" fmla="*/ 627469 w 1112940"/>
                  <a:gd name="connsiteY8" fmla="*/ 158075 h 1929033"/>
                  <a:gd name="connsiteX9" fmla="*/ 575146 w 1112940"/>
                  <a:gd name="connsiteY9" fmla="*/ 175516 h 1929033"/>
                  <a:gd name="connsiteX10" fmla="*/ 527807 w 1112940"/>
                  <a:gd name="connsiteY10" fmla="*/ 212889 h 1929033"/>
                  <a:gd name="connsiteX11" fmla="*/ 495416 w 1112940"/>
                  <a:gd name="connsiteY11" fmla="*/ 302585 h 1929033"/>
                  <a:gd name="connsiteX12" fmla="*/ 490433 w 1112940"/>
                  <a:gd name="connsiteY12" fmla="*/ 394772 h 1929033"/>
                  <a:gd name="connsiteX13" fmla="*/ 515349 w 1112940"/>
                  <a:gd name="connsiteY13" fmla="*/ 569181 h 1929033"/>
                  <a:gd name="connsiteX14" fmla="*/ 585112 w 1112940"/>
                  <a:gd name="connsiteY14" fmla="*/ 766014 h 1929033"/>
                  <a:gd name="connsiteX15" fmla="*/ 694741 w 1112940"/>
                  <a:gd name="connsiteY15" fmla="*/ 995237 h 1929033"/>
                  <a:gd name="connsiteX16" fmla="*/ 744572 w 1112940"/>
                  <a:gd name="connsiteY16" fmla="*/ 1179612 h 1929033"/>
                  <a:gd name="connsiteX17" fmla="*/ 754538 w 1112940"/>
                  <a:gd name="connsiteY17" fmla="*/ 1451191 h 1929033"/>
                  <a:gd name="connsiteX18" fmla="*/ 702215 w 1112940"/>
                  <a:gd name="connsiteY18" fmla="*/ 1700346 h 1929033"/>
                  <a:gd name="connsiteX19" fmla="*/ 570163 w 1112940"/>
                  <a:gd name="connsiteY19" fmla="*/ 1872263 h 1929033"/>
                  <a:gd name="connsiteX20" fmla="*/ 425653 w 1112940"/>
                  <a:gd name="connsiteY20" fmla="*/ 1924586 h 1929033"/>
                  <a:gd name="connsiteX21" fmla="*/ 298584 w 1112940"/>
                  <a:gd name="connsiteY21" fmla="*/ 1914620 h 1929033"/>
                  <a:gd name="connsiteX22" fmla="*/ 144107 w 1112940"/>
                  <a:gd name="connsiteY22" fmla="*/ 1822432 h 1929033"/>
                  <a:gd name="connsiteX23" fmla="*/ 49428 w 1112940"/>
                  <a:gd name="connsiteY23" fmla="*/ 1657990 h 1929033"/>
                  <a:gd name="connsiteX24" fmla="*/ 4580 w 1112940"/>
                  <a:gd name="connsiteY24" fmla="*/ 1483581 h 1929033"/>
                  <a:gd name="connsiteX25" fmla="*/ 4580 w 1112940"/>
                  <a:gd name="connsiteY25" fmla="*/ 1346546 h 1929033"/>
                  <a:gd name="connsiteX26" fmla="*/ 31988 w 1112940"/>
                  <a:gd name="connsiteY26" fmla="*/ 1184595 h 1929033"/>
                  <a:gd name="connsiteX27" fmla="*/ 64378 w 1112940"/>
                  <a:gd name="connsiteY27" fmla="*/ 1089916 h 1929033"/>
                  <a:gd name="connsiteX28" fmla="*/ 129158 w 1112940"/>
                  <a:gd name="connsiteY28" fmla="*/ 1015169 h 1929033"/>
                  <a:gd name="connsiteX29" fmla="*/ 191447 w 1112940"/>
                  <a:gd name="connsiteY29" fmla="*/ 982779 h 1929033"/>
                  <a:gd name="connsiteX30" fmla="*/ 291109 w 1112940"/>
                  <a:gd name="connsiteY30" fmla="*/ 975304 h 1929033"/>
                  <a:gd name="connsiteX31" fmla="*/ 413195 w 1112940"/>
                  <a:gd name="connsiteY31" fmla="*/ 1047559 h 1929033"/>
                  <a:gd name="connsiteX32" fmla="*/ 497908 w 1112940"/>
                  <a:gd name="connsiteY32" fmla="*/ 1212002 h 1929033"/>
                  <a:gd name="connsiteX33" fmla="*/ 507874 w 1112940"/>
                  <a:gd name="connsiteY33" fmla="*/ 1418801 h 1929033"/>
                  <a:gd name="connsiteX34" fmla="*/ 465518 w 1112940"/>
                  <a:gd name="connsiteY34" fmla="*/ 1550853 h 1929033"/>
                  <a:gd name="connsiteX35" fmla="*/ 388280 w 1112940"/>
                  <a:gd name="connsiteY35" fmla="*/ 1615633 h 1929033"/>
                  <a:gd name="connsiteX36" fmla="*/ 328482 w 1112940"/>
                  <a:gd name="connsiteY36" fmla="*/ 1623108 h 1929033"/>
                  <a:gd name="connsiteX37" fmla="*/ 273668 w 1112940"/>
                  <a:gd name="connsiteY37" fmla="*/ 1605667 h 1929033"/>
                  <a:gd name="connsiteX38" fmla="*/ 226329 w 1112940"/>
                  <a:gd name="connsiteY38" fmla="*/ 1515971 h 1929033"/>
                  <a:gd name="connsiteX0" fmla="*/ 1036534 w 1112940"/>
                  <a:gd name="connsiteY0" fmla="*/ 906796 h 1995819"/>
                  <a:gd name="connsiteX1" fmla="*/ 954554 w 1112940"/>
                  <a:gd name="connsiteY1" fmla="*/ 644222 h 1995819"/>
                  <a:gd name="connsiteX2" fmla="*/ 927266 w 1112940"/>
                  <a:gd name="connsiteY2" fmla="*/ 583765 h 1995819"/>
                  <a:gd name="connsiteX3" fmla="*/ 1112842 w 1112940"/>
                  <a:gd name="connsiteY3" fmla="*/ 499052 h 1995819"/>
                  <a:gd name="connsiteX4" fmla="*/ 952571 w 1112940"/>
                  <a:gd name="connsiteY4" fmla="*/ 353881 h 1995819"/>
                  <a:gd name="connsiteX5" fmla="*/ 917689 w 1112940"/>
                  <a:gd name="connsiteY5" fmla="*/ 193762 h 1995819"/>
                  <a:gd name="connsiteX6" fmla="*/ 888842 w 1112940"/>
                  <a:gd name="connsiteY6" fmla="*/ 5304 h 1995819"/>
                  <a:gd name="connsiteX7" fmla="*/ 731333 w 1112940"/>
                  <a:gd name="connsiteY7" fmla="*/ 67082 h 1995819"/>
                  <a:gd name="connsiteX8" fmla="*/ 627469 w 1112940"/>
                  <a:gd name="connsiteY8" fmla="*/ 224861 h 1995819"/>
                  <a:gd name="connsiteX9" fmla="*/ 575146 w 1112940"/>
                  <a:gd name="connsiteY9" fmla="*/ 242302 h 1995819"/>
                  <a:gd name="connsiteX10" fmla="*/ 527807 w 1112940"/>
                  <a:gd name="connsiteY10" fmla="*/ 279675 h 1995819"/>
                  <a:gd name="connsiteX11" fmla="*/ 495416 w 1112940"/>
                  <a:gd name="connsiteY11" fmla="*/ 369371 h 1995819"/>
                  <a:gd name="connsiteX12" fmla="*/ 490433 w 1112940"/>
                  <a:gd name="connsiteY12" fmla="*/ 461558 h 1995819"/>
                  <a:gd name="connsiteX13" fmla="*/ 515349 w 1112940"/>
                  <a:gd name="connsiteY13" fmla="*/ 635967 h 1995819"/>
                  <a:gd name="connsiteX14" fmla="*/ 585112 w 1112940"/>
                  <a:gd name="connsiteY14" fmla="*/ 832800 h 1995819"/>
                  <a:gd name="connsiteX15" fmla="*/ 694741 w 1112940"/>
                  <a:gd name="connsiteY15" fmla="*/ 1062023 h 1995819"/>
                  <a:gd name="connsiteX16" fmla="*/ 744572 w 1112940"/>
                  <a:gd name="connsiteY16" fmla="*/ 1246398 h 1995819"/>
                  <a:gd name="connsiteX17" fmla="*/ 754538 w 1112940"/>
                  <a:gd name="connsiteY17" fmla="*/ 1517977 h 1995819"/>
                  <a:gd name="connsiteX18" fmla="*/ 702215 w 1112940"/>
                  <a:gd name="connsiteY18" fmla="*/ 1767132 h 1995819"/>
                  <a:gd name="connsiteX19" fmla="*/ 570163 w 1112940"/>
                  <a:gd name="connsiteY19" fmla="*/ 1939049 h 1995819"/>
                  <a:gd name="connsiteX20" fmla="*/ 425653 w 1112940"/>
                  <a:gd name="connsiteY20" fmla="*/ 1991372 h 1995819"/>
                  <a:gd name="connsiteX21" fmla="*/ 298584 w 1112940"/>
                  <a:gd name="connsiteY21" fmla="*/ 1981406 h 1995819"/>
                  <a:gd name="connsiteX22" fmla="*/ 144107 w 1112940"/>
                  <a:gd name="connsiteY22" fmla="*/ 1889218 h 1995819"/>
                  <a:gd name="connsiteX23" fmla="*/ 49428 w 1112940"/>
                  <a:gd name="connsiteY23" fmla="*/ 1724776 h 1995819"/>
                  <a:gd name="connsiteX24" fmla="*/ 4580 w 1112940"/>
                  <a:gd name="connsiteY24" fmla="*/ 1550367 h 1995819"/>
                  <a:gd name="connsiteX25" fmla="*/ 4580 w 1112940"/>
                  <a:gd name="connsiteY25" fmla="*/ 1413332 h 1995819"/>
                  <a:gd name="connsiteX26" fmla="*/ 31988 w 1112940"/>
                  <a:gd name="connsiteY26" fmla="*/ 1251381 h 1995819"/>
                  <a:gd name="connsiteX27" fmla="*/ 64378 w 1112940"/>
                  <a:gd name="connsiteY27" fmla="*/ 1156702 h 1995819"/>
                  <a:gd name="connsiteX28" fmla="*/ 129158 w 1112940"/>
                  <a:gd name="connsiteY28" fmla="*/ 1081955 h 1995819"/>
                  <a:gd name="connsiteX29" fmla="*/ 191447 w 1112940"/>
                  <a:gd name="connsiteY29" fmla="*/ 1049565 h 1995819"/>
                  <a:gd name="connsiteX30" fmla="*/ 291109 w 1112940"/>
                  <a:gd name="connsiteY30" fmla="*/ 1042090 h 1995819"/>
                  <a:gd name="connsiteX31" fmla="*/ 413195 w 1112940"/>
                  <a:gd name="connsiteY31" fmla="*/ 1114345 h 1995819"/>
                  <a:gd name="connsiteX32" fmla="*/ 497908 w 1112940"/>
                  <a:gd name="connsiteY32" fmla="*/ 1278788 h 1995819"/>
                  <a:gd name="connsiteX33" fmla="*/ 507874 w 1112940"/>
                  <a:gd name="connsiteY33" fmla="*/ 1485587 h 1995819"/>
                  <a:gd name="connsiteX34" fmla="*/ 465518 w 1112940"/>
                  <a:gd name="connsiteY34" fmla="*/ 1617639 h 1995819"/>
                  <a:gd name="connsiteX35" fmla="*/ 388280 w 1112940"/>
                  <a:gd name="connsiteY35" fmla="*/ 1682419 h 1995819"/>
                  <a:gd name="connsiteX36" fmla="*/ 328482 w 1112940"/>
                  <a:gd name="connsiteY36" fmla="*/ 1689894 h 1995819"/>
                  <a:gd name="connsiteX37" fmla="*/ 273668 w 1112940"/>
                  <a:gd name="connsiteY37" fmla="*/ 1672453 h 1995819"/>
                  <a:gd name="connsiteX38" fmla="*/ 226329 w 1112940"/>
                  <a:gd name="connsiteY38" fmla="*/ 1582757 h 1995819"/>
                  <a:gd name="connsiteX0" fmla="*/ 1036534 w 1112940"/>
                  <a:gd name="connsiteY0" fmla="*/ 905060 h 1994083"/>
                  <a:gd name="connsiteX1" fmla="*/ 954554 w 1112940"/>
                  <a:gd name="connsiteY1" fmla="*/ 642486 h 1994083"/>
                  <a:gd name="connsiteX2" fmla="*/ 927266 w 1112940"/>
                  <a:gd name="connsiteY2" fmla="*/ 582029 h 1994083"/>
                  <a:gd name="connsiteX3" fmla="*/ 1112842 w 1112940"/>
                  <a:gd name="connsiteY3" fmla="*/ 497316 h 1994083"/>
                  <a:gd name="connsiteX4" fmla="*/ 952571 w 1112940"/>
                  <a:gd name="connsiteY4" fmla="*/ 352145 h 1994083"/>
                  <a:gd name="connsiteX5" fmla="*/ 917689 w 1112940"/>
                  <a:gd name="connsiteY5" fmla="*/ 192026 h 1994083"/>
                  <a:gd name="connsiteX6" fmla="*/ 888842 w 1112940"/>
                  <a:gd name="connsiteY6" fmla="*/ 3568 h 1994083"/>
                  <a:gd name="connsiteX7" fmla="*/ 731333 w 1112940"/>
                  <a:gd name="connsiteY7" fmla="*/ 65346 h 1994083"/>
                  <a:gd name="connsiteX8" fmla="*/ 550351 w 1112940"/>
                  <a:gd name="connsiteY8" fmla="*/ 24822 h 1994083"/>
                  <a:gd name="connsiteX9" fmla="*/ 575146 w 1112940"/>
                  <a:gd name="connsiteY9" fmla="*/ 240566 h 1994083"/>
                  <a:gd name="connsiteX10" fmla="*/ 527807 w 1112940"/>
                  <a:gd name="connsiteY10" fmla="*/ 277939 h 1994083"/>
                  <a:gd name="connsiteX11" fmla="*/ 495416 w 1112940"/>
                  <a:gd name="connsiteY11" fmla="*/ 367635 h 1994083"/>
                  <a:gd name="connsiteX12" fmla="*/ 490433 w 1112940"/>
                  <a:gd name="connsiteY12" fmla="*/ 459822 h 1994083"/>
                  <a:gd name="connsiteX13" fmla="*/ 515349 w 1112940"/>
                  <a:gd name="connsiteY13" fmla="*/ 634231 h 1994083"/>
                  <a:gd name="connsiteX14" fmla="*/ 585112 w 1112940"/>
                  <a:gd name="connsiteY14" fmla="*/ 831064 h 1994083"/>
                  <a:gd name="connsiteX15" fmla="*/ 694741 w 1112940"/>
                  <a:gd name="connsiteY15" fmla="*/ 1060287 h 1994083"/>
                  <a:gd name="connsiteX16" fmla="*/ 744572 w 1112940"/>
                  <a:gd name="connsiteY16" fmla="*/ 1244662 h 1994083"/>
                  <a:gd name="connsiteX17" fmla="*/ 754538 w 1112940"/>
                  <a:gd name="connsiteY17" fmla="*/ 1516241 h 1994083"/>
                  <a:gd name="connsiteX18" fmla="*/ 702215 w 1112940"/>
                  <a:gd name="connsiteY18" fmla="*/ 1765396 h 1994083"/>
                  <a:gd name="connsiteX19" fmla="*/ 570163 w 1112940"/>
                  <a:gd name="connsiteY19" fmla="*/ 1937313 h 1994083"/>
                  <a:gd name="connsiteX20" fmla="*/ 425653 w 1112940"/>
                  <a:gd name="connsiteY20" fmla="*/ 1989636 h 1994083"/>
                  <a:gd name="connsiteX21" fmla="*/ 298584 w 1112940"/>
                  <a:gd name="connsiteY21" fmla="*/ 1979670 h 1994083"/>
                  <a:gd name="connsiteX22" fmla="*/ 144107 w 1112940"/>
                  <a:gd name="connsiteY22" fmla="*/ 1887482 h 1994083"/>
                  <a:gd name="connsiteX23" fmla="*/ 49428 w 1112940"/>
                  <a:gd name="connsiteY23" fmla="*/ 1723040 h 1994083"/>
                  <a:gd name="connsiteX24" fmla="*/ 4580 w 1112940"/>
                  <a:gd name="connsiteY24" fmla="*/ 1548631 h 1994083"/>
                  <a:gd name="connsiteX25" fmla="*/ 4580 w 1112940"/>
                  <a:gd name="connsiteY25" fmla="*/ 1411596 h 1994083"/>
                  <a:gd name="connsiteX26" fmla="*/ 31988 w 1112940"/>
                  <a:gd name="connsiteY26" fmla="*/ 1249645 h 1994083"/>
                  <a:gd name="connsiteX27" fmla="*/ 64378 w 1112940"/>
                  <a:gd name="connsiteY27" fmla="*/ 1154966 h 1994083"/>
                  <a:gd name="connsiteX28" fmla="*/ 129158 w 1112940"/>
                  <a:gd name="connsiteY28" fmla="*/ 1080219 h 1994083"/>
                  <a:gd name="connsiteX29" fmla="*/ 191447 w 1112940"/>
                  <a:gd name="connsiteY29" fmla="*/ 1047829 h 1994083"/>
                  <a:gd name="connsiteX30" fmla="*/ 291109 w 1112940"/>
                  <a:gd name="connsiteY30" fmla="*/ 1040354 h 1994083"/>
                  <a:gd name="connsiteX31" fmla="*/ 413195 w 1112940"/>
                  <a:gd name="connsiteY31" fmla="*/ 1112609 h 1994083"/>
                  <a:gd name="connsiteX32" fmla="*/ 497908 w 1112940"/>
                  <a:gd name="connsiteY32" fmla="*/ 1277052 h 1994083"/>
                  <a:gd name="connsiteX33" fmla="*/ 507874 w 1112940"/>
                  <a:gd name="connsiteY33" fmla="*/ 1483851 h 1994083"/>
                  <a:gd name="connsiteX34" fmla="*/ 465518 w 1112940"/>
                  <a:gd name="connsiteY34" fmla="*/ 1615903 h 1994083"/>
                  <a:gd name="connsiteX35" fmla="*/ 388280 w 1112940"/>
                  <a:gd name="connsiteY35" fmla="*/ 1680683 h 1994083"/>
                  <a:gd name="connsiteX36" fmla="*/ 328482 w 1112940"/>
                  <a:gd name="connsiteY36" fmla="*/ 1688158 h 1994083"/>
                  <a:gd name="connsiteX37" fmla="*/ 273668 w 1112940"/>
                  <a:gd name="connsiteY37" fmla="*/ 1670717 h 1994083"/>
                  <a:gd name="connsiteX38" fmla="*/ 226329 w 1112940"/>
                  <a:gd name="connsiteY38" fmla="*/ 1581021 h 1994083"/>
                  <a:gd name="connsiteX0" fmla="*/ 1036534 w 1112940"/>
                  <a:gd name="connsiteY0" fmla="*/ 890161 h 1979184"/>
                  <a:gd name="connsiteX1" fmla="*/ 954554 w 1112940"/>
                  <a:gd name="connsiteY1" fmla="*/ 627587 h 1979184"/>
                  <a:gd name="connsiteX2" fmla="*/ 927266 w 1112940"/>
                  <a:gd name="connsiteY2" fmla="*/ 567130 h 1979184"/>
                  <a:gd name="connsiteX3" fmla="*/ 1112842 w 1112940"/>
                  <a:gd name="connsiteY3" fmla="*/ 482417 h 1979184"/>
                  <a:gd name="connsiteX4" fmla="*/ 952571 w 1112940"/>
                  <a:gd name="connsiteY4" fmla="*/ 337246 h 1979184"/>
                  <a:gd name="connsiteX5" fmla="*/ 917689 w 1112940"/>
                  <a:gd name="connsiteY5" fmla="*/ 177127 h 1979184"/>
                  <a:gd name="connsiteX6" fmla="*/ 731333 w 1112940"/>
                  <a:gd name="connsiteY6" fmla="*/ 50447 h 1979184"/>
                  <a:gd name="connsiteX7" fmla="*/ 550351 w 1112940"/>
                  <a:gd name="connsiteY7" fmla="*/ 9923 h 1979184"/>
                  <a:gd name="connsiteX8" fmla="*/ 575146 w 1112940"/>
                  <a:gd name="connsiteY8" fmla="*/ 225667 h 1979184"/>
                  <a:gd name="connsiteX9" fmla="*/ 527807 w 1112940"/>
                  <a:gd name="connsiteY9" fmla="*/ 263040 h 1979184"/>
                  <a:gd name="connsiteX10" fmla="*/ 495416 w 1112940"/>
                  <a:gd name="connsiteY10" fmla="*/ 352736 h 1979184"/>
                  <a:gd name="connsiteX11" fmla="*/ 490433 w 1112940"/>
                  <a:gd name="connsiteY11" fmla="*/ 444923 h 1979184"/>
                  <a:gd name="connsiteX12" fmla="*/ 515349 w 1112940"/>
                  <a:gd name="connsiteY12" fmla="*/ 619332 h 1979184"/>
                  <a:gd name="connsiteX13" fmla="*/ 585112 w 1112940"/>
                  <a:gd name="connsiteY13" fmla="*/ 816165 h 1979184"/>
                  <a:gd name="connsiteX14" fmla="*/ 694741 w 1112940"/>
                  <a:gd name="connsiteY14" fmla="*/ 1045388 h 1979184"/>
                  <a:gd name="connsiteX15" fmla="*/ 744572 w 1112940"/>
                  <a:gd name="connsiteY15" fmla="*/ 1229763 h 1979184"/>
                  <a:gd name="connsiteX16" fmla="*/ 754538 w 1112940"/>
                  <a:gd name="connsiteY16" fmla="*/ 1501342 h 1979184"/>
                  <a:gd name="connsiteX17" fmla="*/ 702215 w 1112940"/>
                  <a:gd name="connsiteY17" fmla="*/ 1750497 h 1979184"/>
                  <a:gd name="connsiteX18" fmla="*/ 570163 w 1112940"/>
                  <a:gd name="connsiteY18" fmla="*/ 1922414 h 1979184"/>
                  <a:gd name="connsiteX19" fmla="*/ 425653 w 1112940"/>
                  <a:gd name="connsiteY19" fmla="*/ 1974737 h 1979184"/>
                  <a:gd name="connsiteX20" fmla="*/ 298584 w 1112940"/>
                  <a:gd name="connsiteY20" fmla="*/ 1964771 h 1979184"/>
                  <a:gd name="connsiteX21" fmla="*/ 144107 w 1112940"/>
                  <a:gd name="connsiteY21" fmla="*/ 1872583 h 1979184"/>
                  <a:gd name="connsiteX22" fmla="*/ 49428 w 1112940"/>
                  <a:gd name="connsiteY22" fmla="*/ 1708141 h 1979184"/>
                  <a:gd name="connsiteX23" fmla="*/ 4580 w 1112940"/>
                  <a:gd name="connsiteY23" fmla="*/ 1533732 h 1979184"/>
                  <a:gd name="connsiteX24" fmla="*/ 4580 w 1112940"/>
                  <a:gd name="connsiteY24" fmla="*/ 1396697 h 1979184"/>
                  <a:gd name="connsiteX25" fmla="*/ 31988 w 1112940"/>
                  <a:gd name="connsiteY25" fmla="*/ 1234746 h 1979184"/>
                  <a:gd name="connsiteX26" fmla="*/ 64378 w 1112940"/>
                  <a:gd name="connsiteY26" fmla="*/ 1140067 h 1979184"/>
                  <a:gd name="connsiteX27" fmla="*/ 129158 w 1112940"/>
                  <a:gd name="connsiteY27" fmla="*/ 1065320 h 1979184"/>
                  <a:gd name="connsiteX28" fmla="*/ 191447 w 1112940"/>
                  <a:gd name="connsiteY28" fmla="*/ 1032930 h 1979184"/>
                  <a:gd name="connsiteX29" fmla="*/ 291109 w 1112940"/>
                  <a:gd name="connsiteY29" fmla="*/ 1025455 h 1979184"/>
                  <a:gd name="connsiteX30" fmla="*/ 413195 w 1112940"/>
                  <a:gd name="connsiteY30" fmla="*/ 1097710 h 1979184"/>
                  <a:gd name="connsiteX31" fmla="*/ 497908 w 1112940"/>
                  <a:gd name="connsiteY31" fmla="*/ 1262153 h 1979184"/>
                  <a:gd name="connsiteX32" fmla="*/ 507874 w 1112940"/>
                  <a:gd name="connsiteY32" fmla="*/ 1468952 h 1979184"/>
                  <a:gd name="connsiteX33" fmla="*/ 465518 w 1112940"/>
                  <a:gd name="connsiteY33" fmla="*/ 1601004 h 1979184"/>
                  <a:gd name="connsiteX34" fmla="*/ 388280 w 1112940"/>
                  <a:gd name="connsiteY34" fmla="*/ 1665784 h 1979184"/>
                  <a:gd name="connsiteX35" fmla="*/ 328482 w 1112940"/>
                  <a:gd name="connsiteY35" fmla="*/ 1673259 h 1979184"/>
                  <a:gd name="connsiteX36" fmla="*/ 273668 w 1112940"/>
                  <a:gd name="connsiteY36" fmla="*/ 1655818 h 1979184"/>
                  <a:gd name="connsiteX37" fmla="*/ 226329 w 1112940"/>
                  <a:gd name="connsiteY37" fmla="*/ 1566122 h 1979184"/>
                  <a:gd name="connsiteX0" fmla="*/ 1036534 w 1112940"/>
                  <a:gd name="connsiteY0" fmla="*/ 880626 h 1969649"/>
                  <a:gd name="connsiteX1" fmla="*/ 954554 w 1112940"/>
                  <a:gd name="connsiteY1" fmla="*/ 618052 h 1969649"/>
                  <a:gd name="connsiteX2" fmla="*/ 927266 w 1112940"/>
                  <a:gd name="connsiteY2" fmla="*/ 557595 h 1969649"/>
                  <a:gd name="connsiteX3" fmla="*/ 1112842 w 1112940"/>
                  <a:gd name="connsiteY3" fmla="*/ 472882 h 1969649"/>
                  <a:gd name="connsiteX4" fmla="*/ 952571 w 1112940"/>
                  <a:gd name="connsiteY4" fmla="*/ 327711 h 1969649"/>
                  <a:gd name="connsiteX5" fmla="*/ 917689 w 1112940"/>
                  <a:gd name="connsiteY5" fmla="*/ 167592 h 1969649"/>
                  <a:gd name="connsiteX6" fmla="*/ 550351 w 1112940"/>
                  <a:gd name="connsiteY6" fmla="*/ 388 h 1969649"/>
                  <a:gd name="connsiteX7" fmla="*/ 575146 w 1112940"/>
                  <a:gd name="connsiteY7" fmla="*/ 216132 h 1969649"/>
                  <a:gd name="connsiteX8" fmla="*/ 527807 w 1112940"/>
                  <a:gd name="connsiteY8" fmla="*/ 253505 h 1969649"/>
                  <a:gd name="connsiteX9" fmla="*/ 495416 w 1112940"/>
                  <a:gd name="connsiteY9" fmla="*/ 343201 h 1969649"/>
                  <a:gd name="connsiteX10" fmla="*/ 490433 w 1112940"/>
                  <a:gd name="connsiteY10" fmla="*/ 435388 h 1969649"/>
                  <a:gd name="connsiteX11" fmla="*/ 515349 w 1112940"/>
                  <a:gd name="connsiteY11" fmla="*/ 609797 h 1969649"/>
                  <a:gd name="connsiteX12" fmla="*/ 585112 w 1112940"/>
                  <a:gd name="connsiteY12" fmla="*/ 806630 h 1969649"/>
                  <a:gd name="connsiteX13" fmla="*/ 694741 w 1112940"/>
                  <a:gd name="connsiteY13" fmla="*/ 1035853 h 1969649"/>
                  <a:gd name="connsiteX14" fmla="*/ 744572 w 1112940"/>
                  <a:gd name="connsiteY14" fmla="*/ 1220228 h 1969649"/>
                  <a:gd name="connsiteX15" fmla="*/ 754538 w 1112940"/>
                  <a:gd name="connsiteY15" fmla="*/ 1491807 h 1969649"/>
                  <a:gd name="connsiteX16" fmla="*/ 702215 w 1112940"/>
                  <a:gd name="connsiteY16" fmla="*/ 1740962 h 1969649"/>
                  <a:gd name="connsiteX17" fmla="*/ 570163 w 1112940"/>
                  <a:gd name="connsiteY17" fmla="*/ 1912879 h 1969649"/>
                  <a:gd name="connsiteX18" fmla="*/ 425653 w 1112940"/>
                  <a:gd name="connsiteY18" fmla="*/ 1965202 h 1969649"/>
                  <a:gd name="connsiteX19" fmla="*/ 298584 w 1112940"/>
                  <a:gd name="connsiteY19" fmla="*/ 1955236 h 1969649"/>
                  <a:gd name="connsiteX20" fmla="*/ 144107 w 1112940"/>
                  <a:gd name="connsiteY20" fmla="*/ 1863048 h 1969649"/>
                  <a:gd name="connsiteX21" fmla="*/ 49428 w 1112940"/>
                  <a:gd name="connsiteY21" fmla="*/ 1698606 h 1969649"/>
                  <a:gd name="connsiteX22" fmla="*/ 4580 w 1112940"/>
                  <a:gd name="connsiteY22" fmla="*/ 1524197 h 1969649"/>
                  <a:gd name="connsiteX23" fmla="*/ 4580 w 1112940"/>
                  <a:gd name="connsiteY23" fmla="*/ 1387162 h 1969649"/>
                  <a:gd name="connsiteX24" fmla="*/ 31988 w 1112940"/>
                  <a:gd name="connsiteY24" fmla="*/ 1225211 h 1969649"/>
                  <a:gd name="connsiteX25" fmla="*/ 64378 w 1112940"/>
                  <a:gd name="connsiteY25" fmla="*/ 1130532 h 1969649"/>
                  <a:gd name="connsiteX26" fmla="*/ 129158 w 1112940"/>
                  <a:gd name="connsiteY26" fmla="*/ 1055785 h 1969649"/>
                  <a:gd name="connsiteX27" fmla="*/ 191447 w 1112940"/>
                  <a:gd name="connsiteY27" fmla="*/ 1023395 h 1969649"/>
                  <a:gd name="connsiteX28" fmla="*/ 291109 w 1112940"/>
                  <a:gd name="connsiteY28" fmla="*/ 1015920 h 1969649"/>
                  <a:gd name="connsiteX29" fmla="*/ 413195 w 1112940"/>
                  <a:gd name="connsiteY29" fmla="*/ 1088175 h 1969649"/>
                  <a:gd name="connsiteX30" fmla="*/ 497908 w 1112940"/>
                  <a:gd name="connsiteY30" fmla="*/ 1252618 h 1969649"/>
                  <a:gd name="connsiteX31" fmla="*/ 507874 w 1112940"/>
                  <a:gd name="connsiteY31" fmla="*/ 1459417 h 1969649"/>
                  <a:gd name="connsiteX32" fmla="*/ 465518 w 1112940"/>
                  <a:gd name="connsiteY32" fmla="*/ 1591469 h 1969649"/>
                  <a:gd name="connsiteX33" fmla="*/ 388280 w 1112940"/>
                  <a:gd name="connsiteY33" fmla="*/ 1656249 h 1969649"/>
                  <a:gd name="connsiteX34" fmla="*/ 328482 w 1112940"/>
                  <a:gd name="connsiteY34" fmla="*/ 1663724 h 1969649"/>
                  <a:gd name="connsiteX35" fmla="*/ 273668 w 1112940"/>
                  <a:gd name="connsiteY35" fmla="*/ 1646283 h 1969649"/>
                  <a:gd name="connsiteX36" fmla="*/ 226329 w 1112940"/>
                  <a:gd name="connsiteY36" fmla="*/ 1556587 h 1969649"/>
                  <a:gd name="connsiteX0" fmla="*/ 1036534 w 1113021"/>
                  <a:gd name="connsiteY0" fmla="*/ 881501 h 1970524"/>
                  <a:gd name="connsiteX1" fmla="*/ 954554 w 1113021"/>
                  <a:gd name="connsiteY1" fmla="*/ 618927 h 1970524"/>
                  <a:gd name="connsiteX2" fmla="*/ 927266 w 1113021"/>
                  <a:gd name="connsiteY2" fmla="*/ 558470 h 1970524"/>
                  <a:gd name="connsiteX3" fmla="*/ 1112842 w 1113021"/>
                  <a:gd name="connsiteY3" fmla="*/ 473757 h 1970524"/>
                  <a:gd name="connsiteX4" fmla="*/ 952571 w 1113021"/>
                  <a:gd name="connsiteY4" fmla="*/ 328586 h 1970524"/>
                  <a:gd name="connsiteX5" fmla="*/ 550351 w 1113021"/>
                  <a:gd name="connsiteY5" fmla="*/ 1263 h 1970524"/>
                  <a:gd name="connsiteX6" fmla="*/ 575146 w 1113021"/>
                  <a:gd name="connsiteY6" fmla="*/ 217007 h 1970524"/>
                  <a:gd name="connsiteX7" fmla="*/ 527807 w 1113021"/>
                  <a:gd name="connsiteY7" fmla="*/ 254380 h 1970524"/>
                  <a:gd name="connsiteX8" fmla="*/ 495416 w 1113021"/>
                  <a:gd name="connsiteY8" fmla="*/ 344076 h 1970524"/>
                  <a:gd name="connsiteX9" fmla="*/ 490433 w 1113021"/>
                  <a:gd name="connsiteY9" fmla="*/ 436263 h 1970524"/>
                  <a:gd name="connsiteX10" fmla="*/ 515349 w 1113021"/>
                  <a:gd name="connsiteY10" fmla="*/ 610672 h 1970524"/>
                  <a:gd name="connsiteX11" fmla="*/ 585112 w 1113021"/>
                  <a:gd name="connsiteY11" fmla="*/ 807505 h 1970524"/>
                  <a:gd name="connsiteX12" fmla="*/ 694741 w 1113021"/>
                  <a:gd name="connsiteY12" fmla="*/ 1036728 h 1970524"/>
                  <a:gd name="connsiteX13" fmla="*/ 744572 w 1113021"/>
                  <a:gd name="connsiteY13" fmla="*/ 1221103 h 1970524"/>
                  <a:gd name="connsiteX14" fmla="*/ 754538 w 1113021"/>
                  <a:gd name="connsiteY14" fmla="*/ 1492682 h 1970524"/>
                  <a:gd name="connsiteX15" fmla="*/ 702215 w 1113021"/>
                  <a:gd name="connsiteY15" fmla="*/ 1741837 h 1970524"/>
                  <a:gd name="connsiteX16" fmla="*/ 570163 w 1113021"/>
                  <a:gd name="connsiteY16" fmla="*/ 1913754 h 1970524"/>
                  <a:gd name="connsiteX17" fmla="*/ 425653 w 1113021"/>
                  <a:gd name="connsiteY17" fmla="*/ 1966077 h 1970524"/>
                  <a:gd name="connsiteX18" fmla="*/ 298584 w 1113021"/>
                  <a:gd name="connsiteY18" fmla="*/ 1956111 h 1970524"/>
                  <a:gd name="connsiteX19" fmla="*/ 144107 w 1113021"/>
                  <a:gd name="connsiteY19" fmla="*/ 1863923 h 1970524"/>
                  <a:gd name="connsiteX20" fmla="*/ 49428 w 1113021"/>
                  <a:gd name="connsiteY20" fmla="*/ 1699481 h 1970524"/>
                  <a:gd name="connsiteX21" fmla="*/ 4580 w 1113021"/>
                  <a:gd name="connsiteY21" fmla="*/ 1525072 h 1970524"/>
                  <a:gd name="connsiteX22" fmla="*/ 4580 w 1113021"/>
                  <a:gd name="connsiteY22" fmla="*/ 1388037 h 1970524"/>
                  <a:gd name="connsiteX23" fmla="*/ 31988 w 1113021"/>
                  <a:gd name="connsiteY23" fmla="*/ 1226086 h 1970524"/>
                  <a:gd name="connsiteX24" fmla="*/ 64378 w 1113021"/>
                  <a:gd name="connsiteY24" fmla="*/ 1131407 h 1970524"/>
                  <a:gd name="connsiteX25" fmla="*/ 129158 w 1113021"/>
                  <a:gd name="connsiteY25" fmla="*/ 1056660 h 1970524"/>
                  <a:gd name="connsiteX26" fmla="*/ 191447 w 1113021"/>
                  <a:gd name="connsiteY26" fmla="*/ 1024270 h 1970524"/>
                  <a:gd name="connsiteX27" fmla="*/ 291109 w 1113021"/>
                  <a:gd name="connsiteY27" fmla="*/ 1016795 h 1970524"/>
                  <a:gd name="connsiteX28" fmla="*/ 413195 w 1113021"/>
                  <a:gd name="connsiteY28" fmla="*/ 1089050 h 1970524"/>
                  <a:gd name="connsiteX29" fmla="*/ 497908 w 1113021"/>
                  <a:gd name="connsiteY29" fmla="*/ 1253493 h 1970524"/>
                  <a:gd name="connsiteX30" fmla="*/ 507874 w 1113021"/>
                  <a:gd name="connsiteY30" fmla="*/ 1460292 h 1970524"/>
                  <a:gd name="connsiteX31" fmla="*/ 465518 w 1113021"/>
                  <a:gd name="connsiteY31" fmla="*/ 1592344 h 1970524"/>
                  <a:gd name="connsiteX32" fmla="*/ 388280 w 1113021"/>
                  <a:gd name="connsiteY32" fmla="*/ 1657124 h 1970524"/>
                  <a:gd name="connsiteX33" fmla="*/ 328482 w 1113021"/>
                  <a:gd name="connsiteY33" fmla="*/ 1664599 h 1970524"/>
                  <a:gd name="connsiteX34" fmla="*/ 273668 w 1113021"/>
                  <a:gd name="connsiteY34" fmla="*/ 1647158 h 1970524"/>
                  <a:gd name="connsiteX35" fmla="*/ 226329 w 1113021"/>
                  <a:gd name="connsiteY35" fmla="*/ 1557462 h 1970524"/>
                  <a:gd name="connsiteX0" fmla="*/ 1036534 w 1113021"/>
                  <a:gd name="connsiteY0" fmla="*/ 881501 h 1970524"/>
                  <a:gd name="connsiteX1" fmla="*/ 927266 w 1113021"/>
                  <a:gd name="connsiteY1" fmla="*/ 558470 h 1970524"/>
                  <a:gd name="connsiteX2" fmla="*/ 1112842 w 1113021"/>
                  <a:gd name="connsiteY2" fmla="*/ 473757 h 1970524"/>
                  <a:gd name="connsiteX3" fmla="*/ 952571 w 1113021"/>
                  <a:gd name="connsiteY3" fmla="*/ 328586 h 1970524"/>
                  <a:gd name="connsiteX4" fmla="*/ 550351 w 1113021"/>
                  <a:gd name="connsiteY4" fmla="*/ 1263 h 1970524"/>
                  <a:gd name="connsiteX5" fmla="*/ 575146 w 1113021"/>
                  <a:gd name="connsiteY5" fmla="*/ 217007 h 1970524"/>
                  <a:gd name="connsiteX6" fmla="*/ 527807 w 1113021"/>
                  <a:gd name="connsiteY6" fmla="*/ 254380 h 1970524"/>
                  <a:gd name="connsiteX7" fmla="*/ 495416 w 1113021"/>
                  <a:gd name="connsiteY7" fmla="*/ 344076 h 1970524"/>
                  <a:gd name="connsiteX8" fmla="*/ 490433 w 1113021"/>
                  <a:gd name="connsiteY8" fmla="*/ 436263 h 1970524"/>
                  <a:gd name="connsiteX9" fmla="*/ 515349 w 1113021"/>
                  <a:gd name="connsiteY9" fmla="*/ 610672 h 1970524"/>
                  <a:gd name="connsiteX10" fmla="*/ 585112 w 1113021"/>
                  <a:gd name="connsiteY10" fmla="*/ 807505 h 1970524"/>
                  <a:gd name="connsiteX11" fmla="*/ 694741 w 1113021"/>
                  <a:gd name="connsiteY11" fmla="*/ 1036728 h 1970524"/>
                  <a:gd name="connsiteX12" fmla="*/ 744572 w 1113021"/>
                  <a:gd name="connsiteY12" fmla="*/ 1221103 h 1970524"/>
                  <a:gd name="connsiteX13" fmla="*/ 754538 w 1113021"/>
                  <a:gd name="connsiteY13" fmla="*/ 1492682 h 1970524"/>
                  <a:gd name="connsiteX14" fmla="*/ 702215 w 1113021"/>
                  <a:gd name="connsiteY14" fmla="*/ 1741837 h 1970524"/>
                  <a:gd name="connsiteX15" fmla="*/ 570163 w 1113021"/>
                  <a:gd name="connsiteY15" fmla="*/ 1913754 h 1970524"/>
                  <a:gd name="connsiteX16" fmla="*/ 425653 w 1113021"/>
                  <a:gd name="connsiteY16" fmla="*/ 1966077 h 1970524"/>
                  <a:gd name="connsiteX17" fmla="*/ 298584 w 1113021"/>
                  <a:gd name="connsiteY17" fmla="*/ 1956111 h 1970524"/>
                  <a:gd name="connsiteX18" fmla="*/ 144107 w 1113021"/>
                  <a:gd name="connsiteY18" fmla="*/ 1863923 h 1970524"/>
                  <a:gd name="connsiteX19" fmla="*/ 49428 w 1113021"/>
                  <a:gd name="connsiteY19" fmla="*/ 1699481 h 1970524"/>
                  <a:gd name="connsiteX20" fmla="*/ 4580 w 1113021"/>
                  <a:gd name="connsiteY20" fmla="*/ 1525072 h 1970524"/>
                  <a:gd name="connsiteX21" fmla="*/ 4580 w 1113021"/>
                  <a:gd name="connsiteY21" fmla="*/ 1388037 h 1970524"/>
                  <a:gd name="connsiteX22" fmla="*/ 31988 w 1113021"/>
                  <a:gd name="connsiteY22" fmla="*/ 1226086 h 1970524"/>
                  <a:gd name="connsiteX23" fmla="*/ 64378 w 1113021"/>
                  <a:gd name="connsiteY23" fmla="*/ 1131407 h 1970524"/>
                  <a:gd name="connsiteX24" fmla="*/ 129158 w 1113021"/>
                  <a:gd name="connsiteY24" fmla="*/ 1056660 h 1970524"/>
                  <a:gd name="connsiteX25" fmla="*/ 191447 w 1113021"/>
                  <a:gd name="connsiteY25" fmla="*/ 1024270 h 1970524"/>
                  <a:gd name="connsiteX26" fmla="*/ 291109 w 1113021"/>
                  <a:gd name="connsiteY26" fmla="*/ 1016795 h 1970524"/>
                  <a:gd name="connsiteX27" fmla="*/ 413195 w 1113021"/>
                  <a:gd name="connsiteY27" fmla="*/ 1089050 h 1970524"/>
                  <a:gd name="connsiteX28" fmla="*/ 497908 w 1113021"/>
                  <a:gd name="connsiteY28" fmla="*/ 1253493 h 1970524"/>
                  <a:gd name="connsiteX29" fmla="*/ 507874 w 1113021"/>
                  <a:gd name="connsiteY29" fmla="*/ 1460292 h 1970524"/>
                  <a:gd name="connsiteX30" fmla="*/ 465518 w 1113021"/>
                  <a:gd name="connsiteY30" fmla="*/ 1592344 h 1970524"/>
                  <a:gd name="connsiteX31" fmla="*/ 388280 w 1113021"/>
                  <a:gd name="connsiteY31" fmla="*/ 1657124 h 1970524"/>
                  <a:gd name="connsiteX32" fmla="*/ 328482 w 1113021"/>
                  <a:gd name="connsiteY32" fmla="*/ 1664599 h 1970524"/>
                  <a:gd name="connsiteX33" fmla="*/ 273668 w 1113021"/>
                  <a:gd name="connsiteY33" fmla="*/ 1647158 h 1970524"/>
                  <a:gd name="connsiteX34" fmla="*/ 226329 w 1113021"/>
                  <a:gd name="connsiteY34" fmla="*/ 1557462 h 1970524"/>
                  <a:gd name="connsiteX0" fmla="*/ 1036534 w 1114584"/>
                  <a:gd name="connsiteY0" fmla="*/ 881501 h 1970524"/>
                  <a:gd name="connsiteX1" fmla="*/ 1112842 w 1114584"/>
                  <a:gd name="connsiteY1" fmla="*/ 473757 h 1970524"/>
                  <a:gd name="connsiteX2" fmla="*/ 952571 w 1114584"/>
                  <a:gd name="connsiteY2" fmla="*/ 328586 h 1970524"/>
                  <a:gd name="connsiteX3" fmla="*/ 550351 w 1114584"/>
                  <a:gd name="connsiteY3" fmla="*/ 1263 h 1970524"/>
                  <a:gd name="connsiteX4" fmla="*/ 575146 w 1114584"/>
                  <a:gd name="connsiteY4" fmla="*/ 217007 h 1970524"/>
                  <a:gd name="connsiteX5" fmla="*/ 527807 w 1114584"/>
                  <a:gd name="connsiteY5" fmla="*/ 254380 h 1970524"/>
                  <a:gd name="connsiteX6" fmla="*/ 495416 w 1114584"/>
                  <a:gd name="connsiteY6" fmla="*/ 344076 h 1970524"/>
                  <a:gd name="connsiteX7" fmla="*/ 490433 w 1114584"/>
                  <a:gd name="connsiteY7" fmla="*/ 436263 h 1970524"/>
                  <a:gd name="connsiteX8" fmla="*/ 515349 w 1114584"/>
                  <a:gd name="connsiteY8" fmla="*/ 610672 h 1970524"/>
                  <a:gd name="connsiteX9" fmla="*/ 585112 w 1114584"/>
                  <a:gd name="connsiteY9" fmla="*/ 807505 h 1970524"/>
                  <a:gd name="connsiteX10" fmla="*/ 694741 w 1114584"/>
                  <a:gd name="connsiteY10" fmla="*/ 1036728 h 1970524"/>
                  <a:gd name="connsiteX11" fmla="*/ 744572 w 1114584"/>
                  <a:gd name="connsiteY11" fmla="*/ 1221103 h 1970524"/>
                  <a:gd name="connsiteX12" fmla="*/ 754538 w 1114584"/>
                  <a:gd name="connsiteY12" fmla="*/ 1492682 h 1970524"/>
                  <a:gd name="connsiteX13" fmla="*/ 702215 w 1114584"/>
                  <a:gd name="connsiteY13" fmla="*/ 1741837 h 1970524"/>
                  <a:gd name="connsiteX14" fmla="*/ 570163 w 1114584"/>
                  <a:gd name="connsiteY14" fmla="*/ 1913754 h 1970524"/>
                  <a:gd name="connsiteX15" fmla="*/ 425653 w 1114584"/>
                  <a:gd name="connsiteY15" fmla="*/ 1966077 h 1970524"/>
                  <a:gd name="connsiteX16" fmla="*/ 298584 w 1114584"/>
                  <a:gd name="connsiteY16" fmla="*/ 1956111 h 1970524"/>
                  <a:gd name="connsiteX17" fmla="*/ 144107 w 1114584"/>
                  <a:gd name="connsiteY17" fmla="*/ 1863923 h 1970524"/>
                  <a:gd name="connsiteX18" fmla="*/ 49428 w 1114584"/>
                  <a:gd name="connsiteY18" fmla="*/ 1699481 h 1970524"/>
                  <a:gd name="connsiteX19" fmla="*/ 4580 w 1114584"/>
                  <a:gd name="connsiteY19" fmla="*/ 1525072 h 1970524"/>
                  <a:gd name="connsiteX20" fmla="*/ 4580 w 1114584"/>
                  <a:gd name="connsiteY20" fmla="*/ 1388037 h 1970524"/>
                  <a:gd name="connsiteX21" fmla="*/ 31988 w 1114584"/>
                  <a:gd name="connsiteY21" fmla="*/ 1226086 h 1970524"/>
                  <a:gd name="connsiteX22" fmla="*/ 64378 w 1114584"/>
                  <a:gd name="connsiteY22" fmla="*/ 1131407 h 1970524"/>
                  <a:gd name="connsiteX23" fmla="*/ 129158 w 1114584"/>
                  <a:gd name="connsiteY23" fmla="*/ 1056660 h 1970524"/>
                  <a:gd name="connsiteX24" fmla="*/ 191447 w 1114584"/>
                  <a:gd name="connsiteY24" fmla="*/ 1024270 h 1970524"/>
                  <a:gd name="connsiteX25" fmla="*/ 291109 w 1114584"/>
                  <a:gd name="connsiteY25" fmla="*/ 1016795 h 1970524"/>
                  <a:gd name="connsiteX26" fmla="*/ 413195 w 1114584"/>
                  <a:gd name="connsiteY26" fmla="*/ 1089050 h 1970524"/>
                  <a:gd name="connsiteX27" fmla="*/ 497908 w 1114584"/>
                  <a:gd name="connsiteY27" fmla="*/ 1253493 h 1970524"/>
                  <a:gd name="connsiteX28" fmla="*/ 507874 w 1114584"/>
                  <a:gd name="connsiteY28" fmla="*/ 1460292 h 1970524"/>
                  <a:gd name="connsiteX29" fmla="*/ 465518 w 1114584"/>
                  <a:gd name="connsiteY29" fmla="*/ 1592344 h 1970524"/>
                  <a:gd name="connsiteX30" fmla="*/ 388280 w 1114584"/>
                  <a:gd name="connsiteY30" fmla="*/ 1657124 h 1970524"/>
                  <a:gd name="connsiteX31" fmla="*/ 328482 w 1114584"/>
                  <a:gd name="connsiteY31" fmla="*/ 1664599 h 1970524"/>
                  <a:gd name="connsiteX32" fmla="*/ 273668 w 1114584"/>
                  <a:gd name="connsiteY32" fmla="*/ 1647158 h 1970524"/>
                  <a:gd name="connsiteX33" fmla="*/ 226329 w 1114584"/>
                  <a:gd name="connsiteY33" fmla="*/ 1557462 h 1970524"/>
                  <a:gd name="connsiteX0" fmla="*/ 1036534 w 1036534"/>
                  <a:gd name="connsiteY0" fmla="*/ 881501 h 1970524"/>
                  <a:gd name="connsiteX1" fmla="*/ 952571 w 1036534"/>
                  <a:gd name="connsiteY1" fmla="*/ 328586 h 1970524"/>
                  <a:gd name="connsiteX2" fmla="*/ 550351 w 1036534"/>
                  <a:gd name="connsiteY2" fmla="*/ 1263 h 1970524"/>
                  <a:gd name="connsiteX3" fmla="*/ 575146 w 1036534"/>
                  <a:gd name="connsiteY3" fmla="*/ 217007 h 1970524"/>
                  <a:gd name="connsiteX4" fmla="*/ 527807 w 1036534"/>
                  <a:gd name="connsiteY4" fmla="*/ 254380 h 1970524"/>
                  <a:gd name="connsiteX5" fmla="*/ 495416 w 1036534"/>
                  <a:gd name="connsiteY5" fmla="*/ 344076 h 1970524"/>
                  <a:gd name="connsiteX6" fmla="*/ 490433 w 1036534"/>
                  <a:gd name="connsiteY6" fmla="*/ 436263 h 1970524"/>
                  <a:gd name="connsiteX7" fmla="*/ 515349 w 1036534"/>
                  <a:gd name="connsiteY7" fmla="*/ 610672 h 1970524"/>
                  <a:gd name="connsiteX8" fmla="*/ 585112 w 1036534"/>
                  <a:gd name="connsiteY8" fmla="*/ 807505 h 1970524"/>
                  <a:gd name="connsiteX9" fmla="*/ 694741 w 1036534"/>
                  <a:gd name="connsiteY9" fmla="*/ 1036728 h 1970524"/>
                  <a:gd name="connsiteX10" fmla="*/ 744572 w 1036534"/>
                  <a:gd name="connsiteY10" fmla="*/ 1221103 h 1970524"/>
                  <a:gd name="connsiteX11" fmla="*/ 754538 w 1036534"/>
                  <a:gd name="connsiteY11" fmla="*/ 1492682 h 1970524"/>
                  <a:gd name="connsiteX12" fmla="*/ 702215 w 1036534"/>
                  <a:gd name="connsiteY12" fmla="*/ 1741837 h 1970524"/>
                  <a:gd name="connsiteX13" fmla="*/ 570163 w 1036534"/>
                  <a:gd name="connsiteY13" fmla="*/ 1913754 h 1970524"/>
                  <a:gd name="connsiteX14" fmla="*/ 425653 w 1036534"/>
                  <a:gd name="connsiteY14" fmla="*/ 1966077 h 1970524"/>
                  <a:gd name="connsiteX15" fmla="*/ 298584 w 1036534"/>
                  <a:gd name="connsiteY15" fmla="*/ 1956111 h 1970524"/>
                  <a:gd name="connsiteX16" fmla="*/ 144107 w 1036534"/>
                  <a:gd name="connsiteY16" fmla="*/ 1863923 h 1970524"/>
                  <a:gd name="connsiteX17" fmla="*/ 49428 w 1036534"/>
                  <a:gd name="connsiteY17" fmla="*/ 1699481 h 1970524"/>
                  <a:gd name="connsiteX18" fmla="*/ 4580 w 1036534"/>
                  <a:gd name="connsiteY18" fmla="*/ 1525072 h 1970524"/>
                  <a:gd name="connsiteX19" fmla="*/ 4580 w 1036534"/>
                  <a:gd name="connsiteY19" fmla="*/ 1388037 h 1970524"/>
                  <a:gd name="connsiteX20" fmla="*/ 31988 w 1036534"/>
                  <a:gd name="connsiteY20" fmla="*/ 1226086 h 1970524"/>
                  <a:gd name="connsiteX21" fmla="*/ 64378 w 1036534"/>
                  <a:gd name="connsiteY21" fmla="*/ 1131407 h 1970524"/>
                  <a:gd name="connsiteX22" fmla="*/ 129158 w 1036534"/>
                  <a:gd name="connsiteY22" fmla="*/ 1056660 h 1970524"/>
                  <a:gd name="connsiteX23" fmla="*/ 191447 w 1036534"/>
                  <a:gd name="connsiteY23" fmla="*/ 1024270 h 1970524"/>
                  <a:gd name="connsiteX24" fmla="*/ 291109 w 1036534"/>
                  <a:gd name="connsiteY24" fmla="*/ 1016795 h 1970524"/>
                  <a:gd name="connsiteX25" fmla="*/ 413195 w 1036534"/>
                  <a:gd name="connsiteY25" fmla="*/ 1089050 h 1970524"/>
                  <a:gd name="connsiteX26" fmla="*/ 497908 w 1036534"/>
                  <a:gd name="connsiteY26" fmla="*/ 1253493 h 1970524"/>
                  <a:gd name="connsiteX27" fmla="*/ 507874 w 1036534"/>
                  <a:gd name="connsiteY27" fmla="*/ 1460292 h 1970524"/>
                  <a:gd name="connsiteX28" fmla="*/ 465518 w 1036534"/>
                  <a:gd name="connsiteY28" fmla="*/ 1592344 h 1970524"/>
                  <a:gd name="connsiteX29" fmla="*/ 388280 w 1036534"/>
                  <a:gd name="connsiteY29" fmla="*/ 1657124 h 1970524"/>
                  <a:gd name="connsiteX30" fmla="*/ 328482 w 1036534"/>
                  <a:gd name="connsiteY30" fmla="*/ 1664599 h 1970524"/>
                  <a:gd name="connsiteX31" fmla="*/ 273668 w 1036534"/>
                  <a:gd name="connsiteY31" fmla="*/ 1647158 h 1970524"/>
                  <a:gd name="connsiteX32" fmla="*/ 226329 w 1036534"/>
                  <a:gd name="connsiteY32" fmla="*/ 1557462 h 1970524"/>
                  <a:gd name="connsiteX0" fmla="*/ 1774664 w 1774664"/>
                  <a:gd name="connsiteY0" fmla="*/ 363708 h 1970524"/>
                  <a:gd name="connsiteX1" fmla="*/ 952571 w 1774664"/>
                  <a:gd name="connsiteY1" fmla="*/ 328586 h 1970524"/>
                  <a:gd name="connsiteX2" fmla="*/ 550351 w 1774664"/>
                  <a:gd name="connsiteY2" fmla="*/ 1263 h 1970524"/>
                  <a:gd name="connsiteX3" fmla="*/ 575146 w 1774664"/>
                  <a:gd name="connsiteY3" fmla="*/ 217007 h 1970524"/>
                  <a:gd name="connsiteX4" fmla="*/ 527807 w 1774664"/>
                  <a:gd name="connsiteY4" fmla="*/ 254380 h 1970524"/>
                  <a:gd name="connsiteX5" fmla="*/ 495416 w 1774664"/>
                  <a:gd name="connsiteY5" fmla="*/ 344076 h 1970524"/>
                  <a:gd name="connsiteX6" fmla="*/ 490433 w 1774664"/>
                  <a:gd name="connsiteY6" fmla="*/ 436263 h 1970524"/>
                  <a:gd name="connsiteX7" fmla="*/ 515349 w 1774664"/>
                  <a:gd name="connsiteY7" fmla="*/ 610672 h 1970524"/>
                  <a:gd name="connsiteX8" fmla="*/ 585112 w 1774664"/>
                  <a:gd name="connsiteY8" fmla="*/ 807505 h 1970524"/>
                  <a:gd name="connsiteX9" fmla="*/ 694741 w 1774664"/>
                  <a:gd name="connsiteY9" fmla="*/ 1036728 h 1970524"/>
                  <a:gd name="connsiteX10" fmla="*/ 744572 w 1774664"/>
                  <a:gd name="connsiteY10" fmla="*/ 1221103 h 1970524"/>
                  <a:gd name="connsiteX11" fmla="*/ 754538 w 1774664"/>
                  <a:gd name="connsiteY11" fmla="*/ 1492682 h 1970524"/>
                  <a:gd name="connsiteX12" fmla="*/ 702215 w 1774664"/>
                  <a:gd name="connsiteY12" fmla="*/ 1741837 h 1970524"/>
                  <a:gd name="connsiteX13" fmla="*/ 570163 w 1774664"/>
                  <a:gd name="connsiteY13" fmla="*/ 1913754 h 1970524"/>
                  <a:gd name="connsiteX14" fmla="*/ 425653 w 1774664"/>
                  <a:gd name="connsiteY14" fmla="*/ 1966077 h 1970524"/>
                  <a:gd name="connsiteX15" fmla="*/ 298584 w 1774664"/>
                  <a:gd name="connsiteY15" fmla="*/ 1956111 h 1970524"/>
                  <a:gd name="connsiteX16" fmla="*/ 144107 w 1774664"/>
                  <a:gd name="connsiteY16" fmla="*/ 1863923 h 1970524"/>
                  <a:gd name="connsiteX17" fmla="*/ 49428 w 1774664"/>
                  <a:gd name="connsiteY17" fmla="*/ 1699481 h 1970524"/>
                  <a:gd name="connsiteX18" fmla="*/ 4580 w 1774664"/>
                  <a:gd name="connsiteY18" fmla="*/ 1525072 h 1970524"/>
                  <a:gd name="connsiteX19" fmla="*/ 4580 w 1774664"/>
                  <a:gd name="connsiteY19" fmla="*/ 1388037 h 1970524"/>
                  <a:gd name="connsiteX20" fmla="*/ 31988 w 1774664"/>
                  <a:gd name="connsiteY20" fmla="*/ 1226086 h 1970524"/>
                  <a:gd name="connsiteX21" fmla="*/ 64378 w 1774664"/>
                  <a:gd name="connsiteY21" fmla="*/ 1131407 h 1970524"/>
                  <a:gd name="connsiteX22" fmla="*/ 129158 w 1774664"/>
                  <a:gd name="connsiteY22" fmla="*/ 1056660 h 1970524"/>
                  <a:gd name="connsiteX23" fmla="*/ 191447 w 1774664"/>
                  <a:gd name="connsiteY23" fmla="*/ 1024270 h 1970524"/>
                  <a:gd name="connsiteX24" fmla="*/ 291109 w 1774664"/>
                  <a:gd name="connsiteY24" fmla="*/ 1016795 h 1970524"/>
                  <a:gd name="connsiteX25" fmla="*/ 413195 w 1774664"/>
                  <a:gd name="connsiteY25" fmla="*/ 1089050 h 1970524"/>
                  <a:gd name="connsiteX26" fmla="*/ 497908 w 1774664"/>
                  <a:gd name="connsiteY26" fmla="*/ 1253493 h 1970524"/>
                  <a:gd name="connsiteX27" fmla="*/ 507874 w 1774664"/>
                  <a:gd name="connsiteY27" fmla="*/ 1460292 h 1970524"/>
                  <a:gd name="connsiteX28" fmla="*/ 465518 w 1774664"/>
                  <a:gd name="connsiteY28" fmla="*/ 1592344 h 1970524"/>
                  <a:gd name="connsiteX29" fmla="*/ 388280 w 1774664"/>
                  <a:gd name="connsiteY29" fmla="*/ 1657124 h 1970524"/>
                  <a:gd name="connsiteX30" fmla="*/ 328482 w 1774664"/>
                  <a:gd name="connsiteY30" fmla="*/ 1664599 h 1970524"/>
                  <a:gd name="connsiteX31" fmla="*/ 273668 w 1774664"/>
                  <a:gd name="connsiteY31" fmla="*/ 1647158 h 1970524"/>
                  <a:gd name="connsiteX32" fmla="*/ 226329 w 1774664"/>
                  <a:gd name="connsiteY32" fmla="*/ 1557462 h 1970524"/>
                  <a:gd name="connsiteX0" fmla="*/ 1774664 w 1774664"/>
                  <a:gd name="connsiteY0" fmla="*/ 523169 h 2129985"/>
                  <a:gd name="connsiteX1" fmla="*/ 1128840 w 1774664"/>
                  <a:gd name="connsiteY1" fmla="*/ 14322 h 2129985"/>
                  <a:gd name="connsiteX2" fmla="*/ 550351 w 1774664"/>
                  <a:gd name="connsiteY2" fmla="*/ 160724 h 2129985"/>
                  <a:gd name="connsiteX3" fmla="*/ 575146 w 1774664"/>
                  <a:gd name="connsiteY3" fmla="*/ 376468 h 2129985"/>
                  <a:gd name="connsiteX4" fmla="*/ 527807 w 1774664"/>
                  <a:gd name="connsiteY4" fmla="*/ 413841 h 2129985"/>
                  <a:gd name="connsiteX5" fmla="*/ 495416 w 1774664"/>
                  <a:gd name="connsiteY5" fmla="*/ 503537 h 2129985"/>
                  <a:gd name="connsiteX6" fmla="*/ 490433 w 1774664"/>
                  <a:gd name="connsiteY6" fmla="*/ 595724 h 2129985"/>
                  <a:gd name="connsiteX7" fmla="*/ 515349 w 1774664"/>
                  <a:gd name="connsiteY7" fmla="*/ 770133 h 2129985"/>
                  <a:gd name="connsiteX8" fmla="*/ 585112 w 1774664"/>
                  <a:gd name="connsiteY8" fmla="*/ 966966 h 2129985"/>
                  <a:gd name="connsiteX9" fmla="*/ 694741 w 1774664"/>
                  <a:gd name="connsiteY9" fmla="*/ 1196189 h 2129985"/>
                  <a:gd name="connsiteX10" fmla="*/ 744572 w 1774664"/>
                  <a:gd name="connsiteY10" fmla="*/ 1380564 h 2129985"/>
                  <a:gd name="connsiteX11" fmla="*/ 754538 w 1774664"/>
                  <a:gd name="connsiteY11" fmla="*/ 1652143 h 2129985"/>
                  <a:gd name="connsiteX12" fmla="*/ 702215 w 1774664"/>
                  <a:gd name="connsiteY12" fmla="*/ 1901298 h 2129985"/>
                  <a:gd name="connsiteX13" fmla="*/ 570163 w 1774664"/>
                  <a:gd name="connsiteY13" fmla="*/ 2073215 h 2129985"/>
                  <a:gd name="connsiteX14" fmla="*/ 425653 w 1774664"/>
                  <a:gd name="connsiteY14" fmla="*/ 2125538 h 2129985"/>
                  <a:gd name="connsiteX15" fmla="*/ 298584 w 1774664"/>
                  <a:gd name="connsiteY15" fmla="*/ 2115572 h 2129985"/>
                  <a:gd name="connsiteX16" fmla="*/ 144107 w 1774664"/>
                  <a:gd name="connsiteY16" fmla="*/ 2023384 h 2129985"/>
                  <a:gd name="connsiteX17" fmla="*/ 49428 w 1774664"/>
                  <a:gd name="connsiteY17" fmla="*/ 1858942 h 2129985"/>
                  <a:gd name="connsiteX18" fmla="*/ 4580 w 1774664"/>
                  <a:gd name="connsiteY18" fmla="*/ 1684533 h 2129985"/>
                  <a:gd name="connsiteX19" fmla="*/ 4580 w 1774664"/>
                  <a:gd name="connsiteY19" fmla="*/ 1547498 h 2129985"/>
                  <a:gd name="connsiteX20" fmla="*/ 31988 w 1774664"/>
                  <a:gd name="connsiteY20" fmla="*/ 1385547 h 2129985"/>
                  <a:gd name="connsiteX21" fmla="*/ 64378 w 1774664"/>
                  <a:gd name="connsiteY21" fmla="*/ 1290868 h 2129985"/>
                  <a:gd name="connsiteX22" fmla="*/ 129158 w 1774664"/>
                  <a:gd name="connsiteY22" fmla="*/ 1216121 h 2129985"/>
                  <a:gd name="connsiteX23" fmla="*/ 191447 w 1774664"/>
                  <a:gd name="connsiteY23" fmla="*/ 1183731 h 2129985"/>
                  <a:gd name="connsiteX24" fmla="*/ 291109 w 1774664"/>
                  <a:gd name="connsiteY24" fmla="*/ 1176256 h 2129985"/>
                  <a:gd name="connsiteX25" fmla="*/ 413195 w 1774664"/>
                  <a:gd name="connsiteY25" fmla="*/ 1248511 h 2129985"/>
                  <a:gd name="connsiteX26" fmla="*/ 497908 w 1774664"/>
                  <a:gd name="connsiteY26" fmla="*/ 1412954 h 2129985"/>
                  <a:gd name="connsiteX27" fmla="*/ 507874 w 1774664"/>
                  <a:gd name="connsiteY27" fmla="*/ 1619753 h 2129985"/>
                  <a:gd name="connsiteX28" fmla="*/ 465518 w 1774664"/>
                  <a:gd name="connsiteY28" fmla="*/ 1751805 h 2129985"/>
                  <a:gd name="connsiteX29" fmla="*/ 388280 w 1774664"/>
                  <a:gd name="connsiteY29" fmla="*/ 1816585 h 2129985"/>
                  <a:gd name="connsiteX30" fmla="*/ 328482 w 1774664"/>
                  <a:gd name="connsiteY30" fmla="*/ 1824060 h 2129985"/>
                  <a:gd name="connsiteX31" fmla="*/ 273668 w 1774664"/>
                  <a:gd name="connsiteY31" fmla="*/ 1806619 h 2129985"/>
                  <a:gd name="connsiteX32" fmla="*/ 226329 w 1774664"/>
                  <a:gd name="connsiteY32" fmla="*/ 1716923 h 2129985"/>
                  <a:gd name="connsiteX0" fmla="*/ 1774664 w 1774664"/>
                  <a:gd name="connsiteY0" fmla="*/ 522682 h 2129498"/>
                  <a:gd name="connsiteX1" fmla="*/ 1128840 w 1774664"/>
                  <a:gd name="connsiteY1" fmla="*/ 13835 h 2129498"/>
                  <a:gd name="connsiteX2" fmla="*/ 550351 w 1774664"/>
                  <a:gd name="connsiteY2" fmla="*/ 160237 h 2129498"/>
                  <a:gd name="connsiteX3" fmla="*/ 498028 w 1774664"/>
                  <a:gd name="connsiteY3" fmla="*/ 331914 h 2129498"/>
                  <a:gd name="connsiteX4" fmla="*/ 527807 w 1774664"/>
                  <a:gd name="connsiteY4" fmla="*/ 413354 h 2129498"/>
                  <a:gd name="connsiteX5" fmla="*/ 495416 w 1774664"/>
                  <a:gd name="connsiteY5" fmla="*/ 503050 h 2129498"/>
                  <a:gd name="connsiteX6" fmla="*/ 490433 w 1774664"/>
                  <a:gd name="connsiteY6" fmla="*/ 595237 h 2129498"/>
                  <a:gd name="connsiteX7" fmla="*/ 515349 w 1774664"/>
                  <a:gd name="connsiteY7" fmla="*/ 769646 h 2129498"/>
                  <a:gd name="connsiteX8" fmla="*/ 585112 w 1774664"/>
                  <a:gd name="connsiteY8" fmla="*/ 966479 h 2129498"/>
                  <a:gd name="connsiteX9" fmla="*/ 694741 w 1774664"/>
                  <a:gd name="connsiteY9" fmla="*/ 1195702 h 2129498"/>
                  <a:gd name="connsiteX10" fmla="*/ 744572 w 1774664"/>
                  <a:gd name="connsiteY10" fmla="*/ 1380077 h 2129498"/>
                  <a:gd name="connsiteX11" fmla="*/ 754538 w 1774664"/>
                  <a:gd name="connsiteY11" fmla="*/ 1651656 h 2129498"/>
                  <a:gd name="connsiteX12" fmla="*/ 702215 w 1774664"/>
                  <a:gd name="connsiteY12" fmla="*/ 1900811 h 2129498"/>
                  <a:gd name="connsiteX13" fmla="*/ 570163 w 1774664"/>
                  <a:gd name="connsiteY13" fmla="*/ 2072728 h 2129498"/>
                  <a:gd name="connsiteX14" fmla="*/ 425653 w 1774664"/>
                  <a:gd name="connsiteY14" fmla="*/ 2125051 h 2129498"/>
                  <a:gd name="connsiteX15" fmla="*/ 298584 w 1774664"/>
                  <a:gd name="connsiteY15" fmla="*/ 2115085 h 2129498"/>
                  <a:gd name="connsiteX16" fmla="*/ 144107 w 1774664"/>
                  <a:gd name="connsiteY16" fmla="*/ 2022897 h 2129498"/>
                  <a:gd name="connsiteX17" fmla="*/ 49428 w 1774664"/>
                  <a:gd name="connsiteY17" fmla="*/ 1858455 h 2129498"/>
                  <a:gd name="connsiteX18" fmla="*/ 4580 w 1774664"/>
                  <a:gd name="connsiteY18" fmla="*/ 1684046 h 2129498"/>
                  <a:gd name="connsiteX19" fmla="*/ 4580 w 1774664"/>
                  <a:gd name="connsiteY19" fmla="*/ 1547011 h 2129498"/>
                  <a:gd name="connsiteX20" fmla="*/ 31988 w 1774664"/>
                  <a:gd name="connsiteY20" fmla="*/ 1385060 h 2129498"/>
                  <a:gd name="connsiteX21" fmla="*/ 64378 w 1774664"/>
                  <a:gd name="connsiteY21" fmla="*/ 1290381 h 2129498"/>
                  <a:gd name="connsiteX22" fmla="*/ 129158 w 1774664"/>
                  <a:gd name="connsiteY22" fmla="*/ 1215634 h 2129498"/>
                  <a:gd name="connsiteX23" fmla="*/ 191447 w 1774664"/>
                  <a:gd name="connsiteY23" fmla="*/ 1183244 h 2129498"/>
                  <a:gd name="connsiteX24" fmla="*/ 291109 w 1774664"/>
                  <a:gd name="connsiteY24" fmla="*/ 1175769 h 2129498"/>
                  <a:gd name="connsiteX25" fmla="*/ 413195 w 1774664"/>
                  <a:gd name="connsiteY25" fmla="*/ 1248024 h 2129498"/>
                  <a:gd name="connsiteX26" fmla="*/ 497908 w 1774664"/>
                  <a:gd name="connsiteY26" fmla="*/ 1412467 h 2129498"/>
                  <a:gd name="connsiteX27" fmla="*/ 507874 w 1774664"/>
                  <a:gd name="connsiteY27" fmla="*/ 1619266 h 2129498"/>
                  <a:gd name="connsiteX28" fmla="*/ 465518 w 1774664"/>
                  <a:gd name="connsiteY28" fmla="*/ 1751318 h 2129498"/>
                  <a:gd name="connsiteX29" fmla="*/ 388280 w 1774664"/>
                  <a:gd name="connsiteY29" fmla="*/ 1816098 h 2129498"/>
                  <a:gd name="connsiteX30" fmla="*/ 328482 w 1774664"/>
                  <a:gd name="connsiteY30" fmla="*/ 1823573 h 2129498"/>
                  <a:gd name="connsiteX31" fmla="*/ 273668 w 1774664"/>
                  <a:gd name="connsiteY31" fmla="*/ 1806132 h 2129498"/>
                  <a:gd name="connsiteX32" fmla="*/ 226329 w 1774664"/>
                  <a:gd name="connsiteY32" fmla="*/ 1716436 h 2129498"/>
                  <a:gd name="connsiteX0" fmla="*/ 1895849 w 1895849"/>
                  <a:gd name="connsiteY0" fmla="*/ 19504 h 2540720"/>
                  <a:gd name="connsiteX1" fmla="*/ 1128840 w 1895849"/>
                  <a:gd name="connsiteY1" fmla="*/ 425057 h 2540720"/>
                  <a:gd name="connsiteX2" fmla="*/ 550351 w 1895849"/>
                  <a:gd name="connsiteY2" fmla="*/ 571459 h 2540720"/>
                  <a:gd name="connsiteX3" fmla="*/ 498028 w 1895849"/>
                  <a:gd name="connsiteY3" fmla="*/ 743136 h 2540720"/>
                  <a:gd name="connsiteX4" fmla="*/ 527807 w 1895849"/>
                  <a:gd name="connsiteY4" fmla="*/ 824576 h 2540720"/>
                  <a:gd name="connsiteX5" fmla="*/ 495416 w 1895849"/>
                  <a:gd name="connsiteY5" fmla="*/ 914272 h 2540720"/>
                  <a:gd name="connsiteX6" fmla="*/ 490433 w 1895849"/>
                  <a:gd name="connsiteY6" fmla="*/ 1006459 h 2540720"/>
                  <a:gd name="connsiteX7" fmla="*/ 515349 w 1895849"/>
                  <a:gd name="connsiteY7" fmla="*/ 1180868 h 2540720"/>
                  <a:gd name="connsiteX8" fmla="*/ 585112 w 1895849"/>
                  <a:gd name="connsiteY8" fmla="*/ 1377701 h 2540720"/>
                  <a:gd name="connsiteX9" fmla="*/ 694741 w 1895849"/>
                  <a:gd name="connsiteY9" fmla="*/ 1606924 h 2540720"/>
                  <a:gd name="connsiteX10" fmla="*/ 744572 w 1895849"/>
                  <a:gd name="connsiteY10" fmla="*/ 1791299 h 2540720"/>
                  <a:gd name="connsiteX11" fmla="*/ 754538 w 1895849"/>
                  <a:gd name="connsiteY11" fmla="*/ 2062878 h 2540720"/>
                  <a:gd name="connsiteX12" fmla="*/ 702215 w 1895849"/>
                  <a:gd name="connsiteY12" fmla="*/ 2312033 h 2540720"/>
                  <a:gd name="connsiteX13" fmla="*/ 570163 w 1895849"/>
                  <a:gd name="connsiteY13" fmla="*/ 2483950 h 2540720"/>
                  <a:gd name="connsiteX14" fmla="*/ 425653 w 1895849"/>
                  <a:gd name="connsiteY14" fmla="*/ 2536273 h 2540720"/>
                  <a:gd name="connsiteX15" fmla="*/ 298584 w 1895849"/>
                  <a:gd name="connsiteY15" fmla="*/ 2526307 h 2540720"/>
                  <a:gd name="connsiteX16" fmla="*/ 144107 w 1895849"/>
                  <a:gd name="connsiteY16" fmla="*/ 2434119 h 2540720"/>
                  <a:gd name="connsiteX17" fmla="*/ 49428 w 1895849"/>
                  <a:gd name="connsiteY17" fmla="*/ 2269677 h 2540720"/>
                  <a:gd name="connsiteX18" fmla="*/ 4580 w 1895849"/>
                  <a:gd name="connsiteY18" fmla="*/ 2095268 h 2540720"/>
                  <a:gd name="connsiteX19" fmla="*/ 4580 w 1895849"/>
                  <a:gd name="connsiteY19" fmla="*/ 1958233 h 2540720"/>
                  <a:gd name="connsiteX20" fmla="*/ 31988 w 1895849"/>
                  <a:gd name="connsiteY20" fmla="*/ 1796282 h 2540720"/>
                  <a:gd name="connsiteX21" fmla="*/ 64378 w 1895849"/>
                  <a:gd name="connsiteY21" fmla="*/ 1701603 h 2540720"/>
                  <a:gd name="connsiteX22" fmla="*/ 129158 w 1895849"/>
                  <a:gd name="connsiteY22" fmla="*/ 1626856 h 2540720"/>
                  <a:gd name="connsiteX23" fmla="*/ 191447 w 1895849"/>
                  <a:gd name="connsiteY23" fmla="*/ 1594466 h 2540720"/>
                  <a:gd name="connsiteX24" fmla="*/ 291109 w 1895849"/>
                  <a:gd name="connsiteY24" fmla="*/ 1586991 h 2540720"/>
                  <a:gd name="connsiteX25" fmla="*/ 413195 w 1895849"/>
                  <a:gd name="connsiteY25" fmla="*/ 1659246 h 2540720"/>
                  <a:gd name="connsiteX26" fmla="*/ 497908 w 1895849"/>
                  <a:gd name="connsiteY26" fmla="*/ 1823689 h 2540720"/>
                  <a:gd name="connsiteX27" fmla="*/ 507874 w 1895849"/>
                  <a:gd name="connsiteY27" fmla="*/ 2030488 h 2540720"/>
                  <a:gd name="connsiteX28" fmla="*/ 465518 w 1895849"/>
                  <a:gd name="connsiteY28" fmla="*/ 2162540 h 2540720"/>
                  <a:gd name="connsiteX29" fmla="*/ 388280 w 1895849"/>
                  <a:gd name="connsiteY29" fmla="*/ 2227320 h 2540720"/>
                  <a:gd name="connsiteX30" fmla="*/ 328482 w 1895849"/>
                  <a:gd name="connsiteY30" fmla="*/ 2234795 h 2540720"/>
                  <a:gd name="connsiteX31" fmla="*/ 273668 w 1895849"/>
                  <a:gd name="connsiteY31" fmla="*/ 2217354 h 2540720"/>
                  <a:gd name="connsiteX32" fmla="*/ 226329 w 1895849"/>
                  <a:gd name="connsiteY32" fmla="*/ 2127658 h 2540720"/>
                  <a:gd name="connsiteX0" fmla="*/ 1664495 w 1664495"/>
                  <a:gd name="connsiteY0" fmla="*/ 10369 h 3071412"/>
                  <a:gd name="connsiteX1" fmla="*/ 1128840 w 1664495"/>
                  <a:gd name="connsiteY1" fmla="*/ 955749 h 3071412"/>
                  <a:gd name="connsiteX2" fmla="*/ 550351 w 1664495"/>
                  <a:gd name="connsiteY2" fmla="*/ 1102151 h 3071412"/>
                  <a:gd name="connsiteX3" fmla="*/ 498028 w 1664495"/>
                  <a:gd name="connsiteY3" fmla="*/ 1273828 h 3071412"/>
                  <a:gd name="connsiteX4" fmla="*/ 527807 w 1664495"/>
                  <a:gd name="connsiteY4" fmla="*/ 1355268 h 3071412"/>
                  <a:gd name="connsiteX5" fmla="*/ 495416 w 1664495"/>
                  <a:gd name="connsiteY5" fmla="*/ 1444964 h 3071412"/>
                  <a:gd name="connsiteX6" fmla="*/ 490433 w 1664495"/>
                  <a:gd name="connsiteY6" fmla="*/ 1537151 h 3071412"/>
                  <a:gd name="connsiteX7" fmla="*/ 515349 w 1664495"/>
                  <a:gd name="connsiteY7" fmla="*/ 1711560 h 3071412"/>
                  <a:gd name="connsiteX8" fmla="*/ 585112 w 1664495"/>
                  <a:gd name="connsiteY8" fmla="*/ 1908393 h 3071412"/>
                  <a:gd name="connsiteX9" fmla="*/ 694741 w 1664495"/>
                  <a:gd name="connsiteY9" fmla="*/ 2137616 h 3071412"/>
                  <a:gd name="connsiteX10" fmla="*/ 744572 w 1664495"/>
                  <a:gd name="connsiteY10" fmla="*/ 2321991 h 3071412"/>
                  <a:gd name="connsiteX11" fmla="*/ 754538 w 1664495"/>
                  <a:gd name="connsiteY11" fmla="*/ 2593570 h 3071412"/>
                  <a:gd name="connsiteX12" fmla="*/ 702215 w 1664495"/>
                  <a:gd name="connsiteY12" fmla="*/ 2842725 h 3071412"/>
                  <a:gd name="connsiteX13" fmla="*/ 570163 w 1664495"/>
                  <a:gd name="connsiteY13" fmla="*/ 3014642 h 3071412"/>
                  <a:gd name="connsiteX14" fmla="*/ 425653 w 1664495"/>
                  <a:gd name="connsiteY14" fmla="*/ 3066965 h 3071412"/>
                  <a:gd name="connsiteX15" fmla="*/ 298584 w 1664495"/>
                  <a:gd name="connsiteY15" fmla="*/ 3056999 h 3071412"/>
                  <a:gd name="connsiteX16" fmla="*/ 144107 w 1664495"/>
                  <a:gd name="connsiteY16" fmla="*/ 2964811 h 3071412"/>
                  <a:gd name="connsiteX17" fmla="*/ 49428 w 1664495"/>
                  <a:gd name="connsiteY17" fmla="*/ 2800369 h 3071412"/>
                  <a:gd name="connsiteX18" fmla="*/ 4580 w 1664495"/>
                  <a:gd name="connsiteY18" fmla="*/ 2625960 h 3071412"/>
                  <a:gd name="connsiteX19" fmla="*/ 4580 w 1664495"/>
                  <a:gd name="connsiteY19" fmla="*/ 2488925 h 3071412"/>
                  <a:gd name="connsiteX20" fmla="*/ 31988 w 1664495"/>
                  <a:gd name="connsiteY20" fmla="*/ 2326974 h 3071412"/>
                  <a:gd name="connsiteX21" fmla="*/ 64378 w 1664495"/>
                  <a:gd name="connsiteY21" fmla="*/ 2232295 h 3071412"/>
                  <a:gd name="connsiteX22" fmla="*/ 129158 w 1664495"/>
                  <a:gd name="connsiteY22" fmla="*/ 2157548 h 3071412"/>
                  <a:gd name="connsiteX23" fmla="*/ 191447 w 1664495"/>
                  <a:gd name="connsiteY23" fmla="*/ 2125158 h 3071412"/>
                  <a:gd name="connsiteX24" fmla="*/ 291109 w 1664495"/>
                  <a:gd name="connsiteY24" fmla="*/ 2117683 h 3071412"/>
                  <a:gd name="connsiteX25" fmla="*/ 413195 w 1664495"/>
                  <a:gd name="connsiteY25" fmla="*/ 2189938 h 3071412"/>
                  <a:gd name="connsiteX26" fmla="*/ 497908 w 1664495"/>
                  <a:gd name="connsiteY26" fmla="*/ 2354381 h 3071412"/>
                  <a:gd name="connsiteX27" fmla="*/ 507874 w 1664495"/>
                  <a:gd name="connsiteY27" fmla="*/ 2561180 h 3071412"/>
                  <a:gd name="connsiteX28" fmla="*/ 465518 w 1664495"/>
                  <a:gd name="connsiteY28" fmla="*/ 2693232 h 3071412"/>
                  <a:gd name="connsiteX29" fmla="*/ 388280 w 1664495"/>
                  <a:gd name="connsiteY29" fmla="*/ 2758012 h 3071412"/>
                  <a:gd name="connsiteX30" fmla="*/ 328482 w 1664495"/>
                  <a:gd name="connsiteY30" fmla="*/ 2765487 h 3071412"/>
                  <a:gd name="connsiteX31" fmla="*/ 273668 w 1664495"/>
                  <a:gd name="connsiteY31" fmla="*/ 2748046 h 3071412"/>
                  <a:gd name="connsiteX32" fmla="*/ 226329 w 1664495"/>
                  <a:gd name="connsiteY32" fmla="*/ 2658350 h 3071412"/>
                  <a:gd name="connsiteX0" fmla="*/ 1664495 w 1664495"/>
                  <a:gd name="connsiteY0" fmla="*/ 14057 h 3075100"/>
                  <a:gd name="connsiteX1" fmla="*/ 886469 w 1664495"/>
                  <a:gd name="connsiteY1" fmla="*/ 706049 h 3075100"/>
                  <a:gd name="connsiteX2" fmla="*/ 550351 w 1664495"/>
                  <a:gd name="connsiteY2" fmla="*/ 1105839 h 3075100"/>
                  <a:gd name="connsiteX3" fmla="*/ 498028 w 1664495"/>
                  <a:gd name="connsiteY3" fmla="*/ 1277516 h 3075100"/>
                  <a:gd name="connsiteX4" fmla="*/ 527807 w 1664495"/>
                  <a:gd name="connsiteY4" fmla="*/ 1358956 h 3075100"/>
                  <a:gd name="connsiteX5" fmla="*/ 495416 w 1664495"/>
                  <a:gd name="connsiteY5" fmla="*/ 1448652 h 3075100"/>
                  <a:gd name="connsiteX6" fmla="*/ 490433 w 1664495"/>
                  <a:gd name="connsiteY6" fmla="*/ 1540839 h 3075100"/>
                  <a:gd name="connsiteX7" fmla="*/ 515349 w 1664495"/>
                  <a:gd name="connsiteY7" fmla="*/ 1715248 h 3075100"/>
                  <a:gd name="connsiteX8" fmla="*/ 585112 w 1664495"/>
                  <a:gd name="connsiteY8" fmla="*/ 1912081 h 3075100"/>
                  <a:gd name="connsiteX9" fmla="*/ 694741 w 1664495"/>
                  <a:gd name="connsiteY9" fmla="*/ 2141304 h 3075100"/>
                  <a:gd name="connsiteX10" fmla="*/ 744572 w 1664495"/>
                  <a:gd name="connsiteY10" fmla="*/ 2325679 h 3075100"/>
                  <a:gd name="connsiteX11" fmla="*/ 754538 w 1664495"/>
                  <a:gd name="connsiteY11" fmla="*/ 2597258 h 3075100"/>
                  <a:gd name="connsiteX12" fmla="*/ 702215 w 1664495"/>
                  <a:gd name="connsiteY12" fmla="*/ 2846413 h 3075100"/>
                  <a:gd name="connsiteX13" fmla="*/ 570163 w 1664495"/>
                  <a:gd name="connsiteY13" fmla="*/ 3018330 h 3075100"/>
                  <a:gd name="connsiteX14" fmla="*/ 425653 w 1664495"/>
                  <a:gd name="connsiteY14" fmla="*/ 3070653 h 3075100"/>
                  <a:gd name="connsiteX15" fmla="*/ 298584 w 1664495"/>
                  <a:gd name="connsiteY15" fmla="*/ 3060687 h 3075100"/>
                  <a:gd name="connsiteX16" fmla="*/ 144107 w 1664495"/>
                  <a:gd name="connsiteY16" fmla="*/ 2968499 h 3075100"/>
                  <a:gd name="connsiteX17" fmla="*/ 49428 w 1664495"/>
                  <a:gd name="connsiteY17" fmla="*/ 2804057 h 3075100"/>
                  <a:gd name="connsiteX18" fmla="*/ 4580 w 1664495"/>
                  <a:gd name="connsiteY18" fmla="*/ 2629648 h 3075100"/>
                  <a:gd name="connsiteX19" fmla="*/ 4580 w 1664495"/>
                  <a:gd name="connsiteY19" fmla="*/ 2492613 h 3075100"/>
                  <a:gd name="connsiteX20" fmla="*/ 31988 w 1664495"/>
                  <a:gd name="connsiteY20" fmla="*/ 2330662 h 3075100"/>
                  <a:gd name="connsiteX21" fmla="*/ 64378 w 1664495"/>
                  <a:gd name="connsiteY21" fmla="*/ 2235983 h 3075100"/>
                  <a:gd name="connsiteX22" fmla="*/ 129158 w 1664495"/>
                  <a:gd name="connsiteY22" fmla="*/ 2161236 h 3075100"/>
                  <a:gd name="connsiteX23" fmla="*/ 191447 w 1664495"/>
                  <a:gd name="connsiteY23" fmla="*/ 2128846 h 3075100"/>
                  <a:gd name="connsiteX24" fmla="*/ 291109 w 1664495"/>
                  <a:gd name="connsiteY24" fmla="*/ 2121371 h 3075100"/>
                  <a:gd name="connsiteX25" fmla="*/ 413195 w 1664495"/>
                  <a:gd name="connsiteY25" fmla="*/ 2193626 h 3075100"/>
                  <a:gd name="connsiteX26" fmla="*/ 497908 w 1664495"/>
                  <a:gd name="connsiteY26" fmla="*/ 2358069 h 3075100"/>
                  <a:gd name="connsiteX27" fmla="*/ 507874 w 1664495"/>
                  <a:gd name="connsiteY27" fmla="*/ 2564868 h 3075100"/>
                  <a:gd name="connsiteX28" fmla="*/ 465518 w 1664495"/>
                  <a:gd name="connsiteY28" fmla="*/ 2696920 h 3075100"/>
                  <a:gd name="connsiteX29" fmla="*/ 388280 w 1664495"/>
                  <a:gd name="connsiteY29" fmla="*/ 2761700 h 3075100"/>
                  <a:gd name="connsiteX30" fmla="*/ 328482 w 1664495"/>
                  <a:gd name="connsiteY30" fmla="*/ 2769175 h 3075100"/>
                  <a:gd name="connsiteX31" fmla="*/ 273668 w 1664495"/>
                  <a:gd name="connsiteY31" fmla="*/ 2751734 h 3075100"/>
                  <a:gd name="connsiteX32" fmla="*/ 226329 w 1664495"/>
                  <a:gd name="connsiteY32" fmla="*/ 2662038 h 3075100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8028 w 1620428"/>
                  <a:gd name="connsiteY3" fmla="*/ 1266684 h 3064268"/>
                  <a:gd name="connsiteX4" fmla="*/ 527807 w 1620428"/>
                  <a:gd name="connsiteY4" fmla="*/ 1348124 h 3064268"/>
                  <a:gd name="connsiteX5" fmla="*/ 495416 w 1620428"/>
                  <a:gd name="connsiteY5" fmla="*/ 1437820 h 3064268"/>
                  <a:gd name="connsiteX6" fmla="*/ 490433 w 1620428"/>
                  <a:gd name="connsiteY6" fmla="*/ 1530007 h 3064268"/>
                  <a:gd name="connsiteX7" fmla="*/ 515349 w 1620428"/>
                  <a:gd name="connsiteY7" fmla="*/ 1704416 h 3064268"/>
                  <a:gd name="connsiteX8" fmla="*/ 585112 w 1620428"/>
                  <a:gd name="connsiteY8" fmla="*/ 1901249 h 3064268"/>
                  <a:gd name="connsiteX9" fmla="*/ 694741 w 1620428"/>
                  <a:gd name="connsiteY9" fmla="*/ 2130472 h 3064268"/>
                  <a:gd name="connsiteX10" fmla="*/ 744572 w 1620428"/>
                  <a:gd name="connsiteY10" fmla="*/ 2314847 h 3064268"/>
                  <a:gd name="connsiteX11" fmla="*/ 754538 w 1620428"/>
                  <a:gd name="connsiteY11" fmla="*/ 2586426 h 3064268"/>
                  <a:gd name="connsiteX12" fmla="*/ 702215 w 1620428"/>
                  <a:gd name="connsiteY12" fmla="*/ 2835581 h 3064268"/>
                  <a:gd name="connsiteX13" fmla="*/ 570163 w 1620428"/>
                  <a:gd name="connsiteY13" fmla="*/ 3007498 h 3064268"/>
                  <a:gd name="connsiteX14" fmla="*/ 425653 w 1620428"/>
                  <a:gd name="connsiteY14" fmla="*/ 3059821 h 3064268"/>
                  <a:gd name="connsiteX15" fmla="*/ 298584 w 1620428"/>
                  <a:gd name="connsiteY15" fmla="*/ 3049855 h 3064268"/>
                  <a:gd name="connsiteX16" fmla="*/ 144107 w 1620428"/>
                  <a:gd name="connsiteY16" fmla="*/ 2957667 h 3064268"/>
                  <a:gd name="connsiteX17" fmla="*/ 49428 w 1620428"/>
                  <a:gd name="connsiteY17" fmla="*/ 2793225 h 3064268"/>
                  <a:gd name="connsiteX18" fmla="*/ 4580 w 1620428"/>
                  <a:gd name="connsiteY18" fmla="*/ 2618816 h 3064268"/>
                  <a:gd name="connsiteX19" fmla="*/ 4580 w 1620428"/>
                  <a:gd name="connsiteY19" fmla="*/ 2481781 h 3064268"/>
                  <a:gd name="connsiteX20" fmla="*/ 31988 w 1620428"/>
                  <a:gd name="connsiteY20" fmla="*/ 2319830 h 3064268"/>
                  <a:gd name="connsiteX21" fmla="*/ 64378 w 1620428"/>
                  <a:gd name="connsiteY21" fmla="*/ 2225151 h 3064268"/>
                  <a:gd name="connsiteX22" fmla="*/ 129158 w 1620428"/>
                  <a:gd name="connsiteY22" fmla="*/ 2150404 h 3064268"/>
                  <a:gd name="connsiteX23" fmla="*/ 191447 w 1620428"/>
                  <a:gd name="connsiteY23" fmla="*/ 2118014 h 3064268"/>
                  <a:gd name="connsiteX24" fmla="*/ 291109 w 1620428"/>
                  <a:gd name="connsiteY24" fmla="*/ 2110539 h 3064268"/>
                  <a:gd name="connsiteX25" fmla="*/ 413195 w 1620428"/>
                  <a:gd name="connsiteY25" fmla="*/ 2182794 h 3064268"/>
                  <a:gd name="connsiteX26" fmla="*/ 497908 w 1620428"/>
                  <a:gd name="connsiteY26" fmla="*/ 2347237 h 3064268"/>
                  <a:gd name="connsiteX27" fmla="*/ 507874 w 1620428"/>
                  <a:gd name="connsiteY27" fmla="*/ 2554036 h 3064268"/>
                  <a:gd name="connsiteX28" fmla="*/ 465518 w 1620428"/>
                  <a:gd name="connsiteY28" fmla="*/ 2686088 h 3064268"/>
                  <a:gd name="connsiteX29" fmla="*/ 388280 w 1620428"/>
                  <a:gd name="connsiteY29" fmla="*/ 2750868 h 3064268"/>
                  <a:gd name="connsiteX30" fmla="*/ 328482 w 1620428"/>
                  <a:gd name="connsiteY30" fmla="*/ 2758343 h 3064268"/>
                  <a:gd name="connsiteX31" fmla="*/ 273668 w 1620428"/>
                  <a:gd name="connsiteY31" fmla="*/ 2740902 h 3064268"/>
                  <a:gd name="connsiteX32" fmla="*/ 226329 w 1620428"/>
                  <a:gd name="connsiteY32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5416 w 1620428"/>
                  <a:gd name="connsiteY4" fmla="*/ 1437820 h 3064268"/>
                  <a:gd name="connsiteX5" fmla="*/ 490433 w 1620428"/>
                  <a:gd name="connsiteY5" fmla="*/ 1530007 h 3064268"/>
                  <a:gd name="connsiteX6" fmla="*/ 515349 w 1620428"/>
                  <a:gd name="connsiteY6" fmla="*/ 1704416 h 3064268"/>
                  <a:gd name="connsiteX7" fmla="*/ 585112 w 1620428"/>
                  <a:gd name="connsiteY7" fmla="*/ 1901249 h 3064268"/>
                  <a:gd name="connsiteX8" fmla="*/ 694741 w 1620428"/>
                  <a:gd name="connsiteY8" fmla="*/ 2130472 h 3064268"/>
                  <a:gd name="connsiteX9" fmla="*/ 744572 w 1620428"/>
                  <a:gd name="connsiteY9" fmla="*/ 2314847 h 3064268"/>
                  <a:gd name="connsiteX10" fmla="*/ 754538 w 1620428"/>
                  <a:gd name="connsiteY10" fmla="*/ 2586426 h 3064268"/>
                  <a:gd name="connsiteX11" fmla="*/ 702215 w 1620428"/>
                  <a:gd name="connsiteY11" fmla="*/ 2835581 h 3064268"/>
                  <a:gd name="connsiteX12" fmla="*/ 570163 w 1620428"/>
                  <a:gd name="connsiteY12" fmla="*/ 3007498 h 3064268"/>
                  <a:gd name="connsiteX13" fmla="*/ 425653 w 1620428"/>
                  <a:gd name="connsiteY13" fmla="*/ 3059821 h 3064268"/>
                  <a:gd name="connsiteX14" fmla="*/ 298584 w 1620428"/>
                  <a:gd name="connsiteY14" fmla="*/ 3049855 h 3064268"/>
                  <a:gd name="connsiteX15" fmla="*/ 144107 w 1620428"/>
                  <a:gd name="connsiteY15" fmla="*/ 2957667 h 3064268"/>
                  <a:gd name="connsiteX16" fmla="*/ 49428 w 1620428"/>
                  <a:gd name="connsiteY16" fmla="*/ 2793225 h 3064268"/>
                  <a:gd name="connsiteX17" fmla="*/ 4580 w 1620428"/>
                  <a:gd name="connsiteY17" fmla="*/ 2618816 h 3064268"/>
                  <a:gd name="connsiteX18" fmla="*/ 4580 w 1620428"/>
                  <a:gd name="connsiteY18" fmla="*/ 2481781 h 3064268"/>
                  <a:gd name="connsiteX19" fmla="*/ 31988 w 1620428"/>
                  <a:gd name="connsiteY19" fmla="*/ 2319830 h 3064268"/>
                  <a:gd name="connsiteX20" fmla="*/ 64378 w 1620428"/>
                  <a:gd name="connsiteY20" fmla="*/ 2225151 h 3064268"/>
                  <a:gd name="connsiteX21" fmla="*/ 129158 w 1620428"/>
                  <a:gd name="connsiteY21" fmla="*/ 2150404 h 3064268"/>
                  <a:gd name="connsiteX22" fmla="*/ 191447 w 1620428"/>
                  <a:gd name="connsiteY22" fmla="*/ 2118014 h 3064268"/>
                  <a:gd name="connsiteX23" fmla="*/ 291109 w 1620428"/>
                  <a:gd name="connsiteY23" fmla="*/ 2110539 h 3064268"/>
                  <a:gd name="connsiteX24" fmla="*/ 413195 w 1620428"/>
                  <a:gd name="connsiteY24" fmla="*/ 2182794 h 3064268"/>
                  <a:gd name="connsiteX25" fmla="*/ 497908 w 1620428"/>
                  <a:gd name="connsiteY25" fmla="*/ 2347237 h 3064268"/>
                  <a:gd name="connsiteX26" fmla="*/ 507874 w 1620428"/>
                  <a:gd name="connsiteY26" fmla="*/ 2554036 h 3064268"/>
                  <a:gd name="connsiteX27" fmla="*/ 465518 w 1620428"/>
                  <a:gd name="connsiteY27" fmla="*/ 2686088 h 3064268"/>
                  <a:gd name="connsiteX28" fmla="*/ 388280 w 1620428"/>
                  <a:gd name="connsiteY28" fmla="*/ 2750868 h 3064268"/>
                  <a:gd name="connsiteX29" fmla="*/ 328482 w 1620428"/>
                  <a:gd name="connsiteY29" fmla="*/ 2758343 h 3064268"/>
                  <a:gd name="connsiteX30" fmla="*/ 273668 w 1620428"/>
                  <a:gd name="connsiteY30" fmla="*/ 2740902 h 3064268"/>
                  <a:gd name="connsiteX31" fmla="*/ 226329 w 1620428"/>
                  <a:gd name="connsiteY31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0433 w 1620428"/>
                  <a:gd name="connsiteY4" fmla="*/ 1530007 h 3064268"/>
                  <a:gd name="connsiteX5" fmla="*/ 515349 w 1620428"/>
                  <a:gd name="connsiteY5" fmla="*/ 1704416 h 3064268"/>
                  <a:gd name="connsiteX6" fmla="*/ 585112 w 1620428"/>
                  <a:gd name="connsiteY6" fmla="*/ 1901249 h 3064268"/>
                  <a:gd name="connsiteX7" fmla="*/ 694741 w 1620428"/>
                  <a:gd name="connsiteY7" fmla="*/ 2130472 h 3064268"/>
                  <a:gd name="connsiteX8" fmla="*/ 744572 w 1620428"/>
                  <a:gd name="connsiteY8" fmla="*/ 2314847 h 3064268"/>
                  <a:gd name="connsiteX9" fmla="*/ 754538 w 1620428"/>
                  <a:gd name="connsiteY9" fmla="*/ 2586426 h 3064268"/>
                  <a:gd name="connsiteX10" fmla="*/ 702215 w 1620428"/>
                  <a:gd name="connsiteY10" fmla="*/ 2835581 h 3064268"/>
                  <a:gd name="connsiteX11" fmla="*/ 570163 w 1620428"/>
                  <a:gd name="connsiteY11" fmla="*/ 3007498 h 3064268"/>
                  <a:gd name="connsiteX12" fmla="*/ 425653 w 1620428"/>
                  <a:gd name="connsiteY12" fmla="*/ 3059821 h 3064268"/>
                  <a:gd name="connsiteX13" fmla="*/ 298584 w 1620428"/>
                  <a:gd name="connsiteY13" fmla="*/ 3049855 h 3064268"/>
                  <a:gd name="connsiteX14" fmla="*/ 144107 w 1620428"/>
                  <a:gd name="connsiteY14" fmla="*/ 2957667 h 3064268"/>
                  <a:gd name="connsiteX15" fmla="*/ 49428 w 1620428"/>
                  <a:gd name="connsiteY15" fmla="*/ 2793225 h 3064268"/>
                  <a:gd name="connsiteX16" fmla="*/ 4580 w 1620428"/>
                  <a:gd name="connsiteY16" fmla="*/ 2618816 h 3064268"/>
                  <a:gd name="connsiteX17" fmla="*/ 4580 w 1620428"/>
                  <a:gd name="connsiteY17" fmla="*/ 2481781 h 3064268"/>
                  <a:gd name="connsiteX18" fmla="*/ 31988 w 1620428"/>
                  <a:gd name="connsiteY18" fmla="*/ 2319830 h 3064268"/>
                  <a:gd name="connsiteX19" fmla="*/ 64378 w 1620428"/>
                  <a:gd name="connsiteY19" fmla="*/ 2225151 h 3064268"/>
                  <a:gd name="connsiteX20" fmla="*/ 129158 w 1620428"/>
                  <a:gd name="connsiteY20" fmla="*/ 2150404 h 3064268"/>
                  <a:gd name="connsiteX21" fmla="*/ 191447 w 1620428"/>
                  <a:gd name="connsiteY21" fmla="*/ 2118014 h 3064268"/>
                  <a:gd name="connsiteX22" fmla="*/ 291109 w 1620428"/>
                  <a:gd name="connsiteY22" fmla="*/ 2110539 h 3064268"/>
                  <a:gd name="connsiteX23" fmla="*/ 413195 w 1620428"/>
                  <a:gd name="connsiteY23" fmla="*/ 2182794 h 3064268"/>
                  <a:gd name="connsiteX24" fmla="*/ 497908 w 1620428"/>
                  <a:gd name="connsiteY24" fmla="*/ 2347237 h 3064268"/>
                  <a:gd name="connsiteX25" fmla="*/ 507874 w 1620428"/>
                  <a:gd name="connsiteY25" fmla="*/ 2554036 h 3064268"/>
                  <a:gd name="connsiteX26" fmla="*/ 465518 w 1620428"/>
                  <a:gd name="connsiteY26" fmla="*/ 2686088 h 3064268"/>
                  <a:gd name="connsiteX27" fmla="*/ 388280 w 1620428"/>
                  <a:gd name="connsiteY27" fmla="*/ 2750868 h 3064268"/>
                  <a:gd name="connsiteX28" fmla="*/ 328482 w 1620428"/>
                  <a:gd name="connsiteY28" fmla="*/ 2758343 h 3064268"/>
                  <a:gd name="connsiteX29" fmla="*/ 273668 w 1620428"/>
                  <a:gd name="connsiteY29" fmla="*/ 2740902 h 3064268"/>
                  <a:gd name="connsiteX30" fmla="*/ 226329 w 1620428"/>
                  <a:gd name="connsiteY30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515349 w 1620428"/>
                  <a:gd name="connsiteY4" fmla="*/ 1704416 h 3064268"/>
                  <a:gd name="connsiteX5" fmla="*/ 585112 w 1620428"/>
                  <a:gd name="connsiteY5" fmla="*/ 1901249 h 3064268"/>
                  <a:gd name="connsiteX6" fmla="*/ 694741 w 1620428"/>
                  <a:gd name="connsiteY6" fmla="*/ 2130472 h 3064268"/>
                  <a:gd name="connsiteX7" fmla="*/ 744572 w 1620428"/>
                  <a:gd name="connsiteY7" fmla="*/ 2314847 h 3064268"/>
                  <a:gd name="connsiteX8" fmla="*/ 754538 w 1620428"/>
                  <a:gd name="connsiteY8" fmla="*/ 2586426 h 3064268"/>
                  <a:gd name="connsiteX9" fmla="*/ 702215 w 1620428"/>
                  <a:gd name="connsiteY9" fmla="*/ 2835581 h 3064268"/>
                  <a:gd name="connsiteX10" fmla="*/ 570163 w 1620428"/>
                  <a:gd name="connsiteY10" fmla="*/ 3007498 h 3064268"/>
                  <a:gd name="connsiteX11" fmla="*/ 425653 w 1620428"/>
                  <a:gd name="connsiteY11" fmla="*/ 3059821 h 3064268"/>
                  <a:gd name="connsiteX12" fmla="*/ 298584 w 1620428"/>
                  <a:gd name="connsiteY12" fmla="*/ 3049855 h 3064268"/>
                  <a:gd name="connsiteX13" fmla="*/ 144107 w 1620428"/>
                  <a:gd name="connsiteY13" fmla="*/ 2957667 h 3064268"/>
                  <a:gd name="connsiteX14" fmla="*/ 49428 w 1620428"/>
                  <a:gd name="connsiteY14" fmla="*/ 2793225 h 3064268"/>
                  <a:gd name="connsiteX15" fmla="*/ 4580 w 1620428"/>
                  <a:gd name="connsiteY15" fmla="*/ 2618816 h 3064268"/>
                  <a:gd name="connsiteX16" fmla="*/ 4580 w 1620428"/>
                  <a:gd name="connsiteY16" fmla="*/ 2481781 h 3064268"/>
                  <a:gd name="connsiteX17" fmla="*/ 31988 w 1620428"/>
                  <a:gd name="connsiteY17" fmla="*/ 2319830 h 3064268"/>
                  <a:gd name="connsiteX18" fmla="*/ 64378 w 1620428"/>
                  <a:gd name="connsiteY18" fmla="*/ 2225151 h 3064268"/>
                  <a:gd name="connsiteX19" fmla="*/ 129158 w 1620428"/>
                  <a:gd name="connsiteY19" fmla="*/ 2150404 h 3064268"/>
                  <a:gd name="connsiteX20" fmla="*/ 191447 w 1620428"/>
                  <a:gd name="connsiteY20" fmla="*/ 2118014 h 3064268"/>
                  <a:gd name="connsiteX21" fmla="*/ 291109 w 1620428"/>
                  <a:gd name="connsiteY21" fmla="*/ 2110539 h 3064268"/>
                  <a:gd name="connsiteX22" fmla="*/ 413195 w 1620428"/>
                  <a:gd name="connsiteY22" fmla="*/ 2182794 h 3064268"/>
                  <a:gd name="connsiteX23" fmla="*/ 497908 w 1620428"/>
                  <a:gd name="connsiteY23" fmla="*/ 2347237 h 3064268"/>
                  <a:gd name="connsiteX24" fmla="*/ 507874 w 1620428"/>
                  <a:gd name="connsiteY24" fmla="*/ 2554036 h 3064268"/>
                  <a:gd name="connsiteX25" fmla="*/ 465518 w 1620428"/>
                  <a:gd name="connsiteY25" fmla="*/ 2686088 h 3064268"/>
                  <a:gd name="connsiteX26" fmla="*/ 388280 w 1620428"/>
                  <a:gd name="connsiteY26" fmla="*/ 2750868 h 3064268"/>
                  <a:gd name="connsiteX27" fmla="*/ 328482 w 1620428"/>
                  <a:gd name="connsiteY27" fmla="*/ 2758343 h 3064268"/>
                  <a:gd name="connsiteX28" fmla="*/ 273668 w 1620428"/>
                  <a:gd name="connsiteY28" fmla="*/ 2740902 h 3064268"/>
                  <a:gd name="connsiteX29" fmla="*/ 226329 w 1620428"/>
                  <a:gd name="connsiteY29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15349 w 1620428"/>
                  <a:gd name="connsiteY3" fmla="*/ 170441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3315 w 1620428"/>
                  <a:gd name="connsiteY3" fmla="*/ 156119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620428" h="3064268">
                    <a:moveTo>
                      <a:pt x="1620428" y="14242"/>
                    </a:moveTo>
                    <a:cubicBezTo>
                      <a:pt x="1602936" y="-100948"/>
                      <a:pt x="1064815" y="515090"/>
                      <a:pt x="886469" y="695217"/>
                    </a:cubicBezTo>
                    <a:cubicBezTo>
                      <a:pt x="708123" y="875344"/>
                      <a:pt x="615877" y="950677"/>
                      <a:pt x="550351" y="1095007"/>
                    </a:cubicBezTo>
                    <a:cubicBezTo>
                      <a:pt x="484825" y="1239337"/>
                      <a:pt x="487522" y="1426822"/>
                      <a:pt x="493315" y="1561196"/>
                    </a:cubicBezTo>
                    <a:cubicBezTo>
                      <a:pt x="499108" y="1695570"/>
                      <a:pt x="551541" y="1806370"/>
                      <a:pt x="585112" y="1901249"/>
                    </a:cubicBezTo>
                    <a:cubicBezTo>
                      <a:pt x="618683" y="1996128"/>
                      <a:pt x="668164" y="2061539"/>
                      <a:pt x="694741" y="2130472"/>
                    </a:cubicBezTo>
                    <a:cubicBezTo>
                      <a:pt x="721318" y="2199405"/>
                      <a:pt x="734606" y="2238855"/>
                      <a:pt x="744572" y="2314847"/>
                    </a:cubicBezTo>
                    <a:cubicBezTo>
                      <a:pt x="754538" y="2390839"/>
                      <a:pt x="761598" y="2499637"/>
                      <a:pt x="754538" y="2586426"/>
                    </a:cubicBezTo>
                    <a:cubicBezTo>
                      <a:pt x="747478" y="2673215"/>
                      <a:pt x="732944" y="2765402"/>
                      <a:pt x="702215" y="2835581"/>
                    </a:cubicBezTo>
                    <a:cubicBezTo>
                      <a:pt x="671486" y="2905760"/>
                      <a:pt x="616257" y="2970125"/>
                      <a:pt x="570163" y="3007498"/>
                    </a:cubicBezTo>
                    <a:cubicBezTo>
                      <a:pt x="524069" y="3044871"/>
                      <a:pt x="470916" y="3052762"/>
                      <a:pt x="425653" y="3059821"/>
                    </a:cubicBezTo>
                    <a:cubicBezTo>
                      <a:pt x="380390" y="3066880"/>
                      <a:pt x="345508" y="3066881"/>
                      <a:pt x="298584" y="3049855"/>
                    </a:cubicBezTo>
                    <a:cubicBezTo>
                      <a:pt x="251660" y="3032829"/>
                      <a:pt x="185633" y="3000439"/>
                      <a:pt x="144107" y="2957667"/>
                    </a:cubicBezTo>
                    <a:cubicBezTo>
                      <a:pt x="102581" y="2914895"/>
                      <a:pt x="72682" y="2849700"/>
                      <a:pt x="49428" y="2793225"/>
                    </a:cubicBezTo>
                    <a:cubicBezTo>
                      <a:pt x="26174" y="2736750"/>
                      <a:pt x="12055" y="2670723"/>
                      <a:pt x="4580" y="2618816"/>
                    </a:cubicBezTo>
                    <a:cubicBezTo>
                      <a:pt x="-2895" y="2566909"/>
                      <a:pt x="12" y="2531612"/>
                      <a:pt x="4580" y="2481781"/>
                    </a:cubicBezTo>
                    <a:cubicBezTo>
                      <a:pt x="9148" y="2431950"/>
                      <a:pt x="22022" y="2362602"/>
                      <a:pt x="31988" y="2319830"/>
                    </a:cubicBezTo>
                    <a:cubicBezTo>
                      <a:pt x="41954" y="2277058"/>
                      <a:pt x="48183" y="2253389"/>
                      <a:pt x="64378" y="2225151"/>
                    </a:cubicBezTo>
                    <a:cubicBezTo>
                      <a:pt x="80573" y="2196913"/>
                      <a:pt x="107980" y="2168260"/>
                      <a:pt x="129158" y="2150404"/>
                    </a:cubicBezTo>
                    <a:cubicBezTo>
                      <a:pt x="150336" y="2132548"/>
                      <a:pt x="164455" y="2124658"/>
                      <a:pt x="191447" y="2118014"/>
                    </a:cubicBezTo>
                    <a:cubicBezTo>
                      <a:pt x="218439" y="2111370"/>
                      <a:pt x="254151" y="2099742"/>
                      <a:pt x="291109" y="2110539"/>
                    </a:cubicBezTo>
                    <a:cubicBezTo>
                      <a:pt x="328067" y="2121336"/>
                      <a:pt x="378728" y="2143344"/>
                      <a:pt x="413195" y="2182794"/>
                    </a:cubicBezTo>
                    <a:cubicBezTo>
                      <a:pt x="447662" y="2222244"/>
                      <a:pt x="482128" y="2285363"/>
                      <a:pt x="497908" y="2347237"/>
                    </a:cubicBezTo>
                    <a:cubicBezTo>
                      <a:pt x="513688" y="2409111"/>
                      <a:pt x="513272" y="2497561"/>
                      <a:pt x="507874" y="2554036"/>
                    </a:cubicBezTo>
                    <a:cubicBezTo>
                      <a:pt x="502476" y="2610511"/>
                      <a:pt x="485450" y="2653283"/>
                      <a:pt x="465518" y="2686088"/>
                    </a:cubicBezTo>
                    <a:cubicBezTo>
                      <a:pt x="445586" y="2718893"/>
                      <a:pt x="411119" y="2738826"/>
                      <a:pt x="388280" y="2750868"/>
                    </a:cubicBezTo>
                    <a:cubicBezTo>
                      <a:pt x="365441" y="2762910"/>
                      <a:pt x="347584" y="2760004"/>
                      <a:pt x="328482" y="2758343"/>
                    </a:cubicBezTo>
                    <a:cubicBezTo>
                      <a:pt x="309380" y="2756682"/>
                      <a:pt x="290693" y="2758758"/>
                      <a:pt x="273668" y="2740902"/>
                    </a:cubicBezTo>
                    <a:cubicBezTo>
                      <a:pt x="256643" y="2723046"/>
                      <a:pt x="241486" y="2687126"/>
                      <a:pt x="226329" y="2651206"/>
                    </a:cubicBezTo>
                  </a:path>
                </a:pathLst>
              </a:custGeom>
              <a:noFill/>
              <a:ln w="76200" cap="flat" cmpd="sng" algn="ctr">
                <a:solidFill>
                  <a:srgbClr val="3891A7">
                    <a:shade val="50000"/>
                  </a:srgbClr>
                </a:solidFill>
                <a:prstDash val="solid"/>
              </a:ln>
              <a:effectLst/>
              <a:scene3d>
                <a:camera prst="orthographicFront"/>
                <a:lightRig rig="flat" dir="t"/>
              </a:scene3d>
              <a:sp3d>
                <a:bevelT w="419100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17 Forma libre"/>
              <p:cNvSpPr/>
              <p:nvPr/>
            </p:nvSpPr>
            <p:spPr>
              <a:xfrm rot="5203024">
                <a:off x="1268100" y="3801603"/>
                <a:ext cx="1620428" cy="3064268"/>
              </a:xfrm>
              <a:custGeom>
                <a:avLst/>
                <a:gdLst>
                  <a:gd name="connsiteX0" fmla="*/ 639927 w 812047"/>
                  <a:gd name="connsiteY0" fmla="*/ 429135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12047"/>
                  <a:gd name="connsiteY0" fmla="*/ 594388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23245"/>
                  <a:gd name="connsiteY0" fmla="*/ 594388 h 1771546"/>
                  <a:gd name="connsiteX1" fmla="*/ 822351 w 823245"/>
                  <a:gd name="connsiteY1" fmla="*/ 519101 h 1771546"/>
                  <a:gd name="connsiteX2" fmla="*/ 762013 w 823245"/>
                  <a:gd name="connsiteY2" fmla="*/ 436610 h 1771546"/>
                  <a:gd name="connsiteX3" fmla="*/ 804369 w 823245"/>
                  <a:gd name="connsiteY3" fmla="*/ 351897 h 1771546"/>
                  <a:gd name="connsiteX4" fmla="*/ 809352 w 823245"/>
                  <a:gd name="connsiteY4" fmla="*/ 239777 h 1771546"/>
                  <a:gd name="connsiteX5" fmla="*/ 774470 w 823245"/>
                  <a:gd name="connsiteY5" fmla="*/ 112708 h 1771546"/>
                  <a:gd name="connsiteX6" fmla="*/ 734606 w 823245"/>
                  <a:gd name="connsiteY6" fmla="*/ 45436 h 1771546"/>
                  <a:gd name="connsiteX7" fmla="*/ 687266 w 823245"/>
                  <a:gd name="connsiteY7" fmla="*/ 8062 h 1771546"/>
                  <a:gd name="connsiteX8" fmla="*/ 627469 w 823245"/>
                  <a:gd name="connsiteY8" fmla="*/ 588 h 1771546"/>
                  <a:gd name="connsiteX9" fmla="*/ 575146 w 823245"/>
                  <a:gd name="connsiteY9" fmla="*/ 18029 h 1771546"/>
                  <a:gd name="connsiteX10" fmla="*/ 527807 w 823245"/>
                  <a:gd name="connsiteY10" fmla="*/ 55402 h 1771546"/>
                  <a:gd name="connsiteX11" fmla="*/ 495416 w 823245"/>
                  <a:gd name="connsiteY11" fmla="*/ 145098 h 1771546"/>
                  <a:gd name="connsiteX12" fmla="*/ 490433 w 823245"/>
                  <a:gd name="connsiteY12" fmla="*/ 237285 h 1771546"/>
                  <a:gd name="connsiteX13" fmla="*/ 515349 w 823245"/>
                  <a:gd name="connsiteY13" fmla="*/ 411694 h 1771546"/>
                  <a:gd name="connsiteX14" fmla="*/ 585112 w 823245"/>
                  <a:gd name="connsiteY14" fmla="*/ 608527 h 1771546"/>
                  <a:gd name="connsiteX15" fmla="*/ 694741 w 823245"/>
                  <a:gd name="connsiteY15" fmla="*/ 837750 h 1771546"/>
                  <a:gd name="connsiteX16" fmla="*/ 744572 w 823245"/>
                  <a:gd name="connsiteY16" fmla="*/ 1022125 h 1771546"/>
                  <a:gd name="connsiteX17" fmla="*/ 754538 w 823245"/>
                  <a:gd name="connsiteY17" fmla="*/ 1293704 h 1771546"/>
                  <a:gd name="connsiteX18" fmla="*/ 702215 w 823245"/>
                  <a:gd name="connsiteY18" fmla="*/ 1542859 h 1771546"/>
                  <a:gd name="connsiteX19" fmla="*/ 570163 w 823245"/>
                  <a:gd name="connsiteY19" fmla="*/ 1714776 h 1771546"/>
                  <a:gd name="connsiteX20" fmla="*/ 425653 w 823245"/>
                  <a:gd name="connsiteY20" fmla="*/ 1767099 h 1771546"/>
                  <a:gd name="connsiteX21" fmla="*/ 298584 w 823245"/>
                  <a:gd name="connsiteY21" fmla="*/ 1757133 h 1771546"/>
                  <a:gd name="connsiteX22" fmla="*/ 144107 w 823245"/>
                  <a:gd name="connsiteY22" fmla="*/ 1664945 h 1771546"/>
                  <a:gd name="connsiteX23" fmla="*/ 49428 w 823245"/>
                  <a:gd name="connsiteY23" fmla="*/ 1500503 h 1771546"/>
                  <a:gd name="connsiteX24" fmla="*/ 4580 w 823245"/>
                  <a:gd name="connsiteY24" fmla="*/ 1326094 h 1771546"/>
                  <a:gd name="connsiteX25" fmla="*/ 4580 w 823245"/>
                  <a:gd name="connsiteY25" fmla="*/ 1189059 h 1771546"/>
                  <a:gd name="connsiteX26" fmla="*/ 31988 w 823245"/>
                  <a:gd name="connsiteY26" fmla="*/ 1027108 h 1771546"/>
                  <a:gd name="connsiteX27" fmla="*/ 64378 w 823245"/>
                  <a:gd name="connsiteY27" fmla="*/ 932429 h 1771546"/>
                  <a:gd name="connsiteX28" fmla="*/ 129158 w 823245"/>
                  <a:gd name="connsiteY28" fmla="*/ 857682 h 1771546"/>
                  <a:gd name="connsiteX29" fmla="*/ 191447 w 823245"/>
                  <a:gd name="connsiteY29" fmla="*/ 825292 h 1771546"/>
                  <a:gd name="connsiteX30" fmla="*/ 291109 w 823245"/>
                  <a:gd name="connsiteY30" fmla="*/ 817817 h 1771546"/>
                  <a:gd name="connsiteX31" fmla="*/ 413195 w 823245"/>
                  <a:gd name="connsiteY31" fmla="*/ 890072 h 1771546"/>
                  <a:gd name="connsiteX32" fmla="*/ 497908 w 823245"/>
                  <a:gd name="connsiteY32" fmla="*/ 1054515 h 1771546"/>
                  <a:gd name="connsiteX33" fmla="*/ 507874 w 823245"/>
                  <a:gd name="connsiteY33" fmla="*/ 1261314 h 1771546"/>
                  <a:gd name="connsiteX34" fmla="*/ 465518 w 823245"/>
                  <a:gd name="connsiteY34" fmla="*/ 1393366 h 1771546"/>
                  <a:gd name="connsiteX35" fmla="*/ 388280 w 823245"/>
                  <a:gd name="connsiteY35" fmla="*/ 1458146 h 1771546"/>
                  <a:gd name="connsiteX36" fmla="*/ 328482 w 823245"/>
                  <a:gd name="connsiteY36" fmla="*/ 1465621 h 1771546"/>
                  <a:gd name="connsiteX37" fmla="*/ 273668 w 823245"/>
                  <a:gd name="connsiteY37" fmla="*/ 1448180 h 1771546"/>
                  <a:gd name="connsiteX38" fmla="*/ 226329 w 823245"/>
                  <a:gd name="connsiteY38" fmla="*/ 1358484 h 1771546"/>
                  <a:gd name="connsiteX0" fmla="*/ 860264 w 867867"/>
                  <a:gd name="connsiteY0" fmla="*/ 682523 h 1771546"/>
                  <a:gd name="connsiteX1" fmla="*/ 822351 w 867867"/>
                  <a:gd name="connsiteY1" fmla="*/ 519101 h 1771546"/>
                  <a:gd name="connsiteX2" fmla="*/ 762013 w 867867"/>
                  <a:gd name="connsiteY2" fmla="*/ 436610 h 1771546"/>
                  <a:gd name="connsiteX3" fmla="*/ 804369 w 867867"/>
                  <a:gd name="connsiteY3" fmla="*/ 351897 h 1771546"/>
                  <a:gd name="connsiteX4" fmla="*/ 809352 w 867867"/>
                  <a:gd name="connsiteY4" fmla="*/ 239777 h 1771546"/>
                  <a:gd name="connsiteX5" fmla="*/ 774470 w 867867"/>
                  <a:gd name="connsiteY5" fmla="*/ 112708 h 1771546"/>
                  <a:gd name="connsiteX6" fmla="*/ 734606 w 867867"/>
                  <a:gd name="connsiteY6" fmla="*/ 45436 h 1771546"/>
                  <a:gd name="connsiteX7" fmla="*/ 687266 w 867867"/>
                  <a:gd name="connsiteY7" fmla="*/ 8062 h 1771546"/>
                  <a:gd name="connsiteX8" fmla="*/ 627469 w 867867"/>
                  <a:gd name="connsiteY8" fmla="*/ 588 h 1771546"/>
                  <a:gd name="connsiteX9" fmla="*/ 575146 w 867867"/>
                  <a:gd name="connsiteY9" fmla="*/ 18029 h 1771546"/>
                  <a:gd name="connsiteX10" fmla="*/ 527807 w 867867"/>
                  <a:gd name="connsiteY10" fmla="*/ 55402 h 1771546"/>
                  <a:gd name="connsiteX11" fmla="*/ 495416 w 867867"/>
                  <a:gd name="connsiteY11" fmla="*/ 145098 h 1771546"/>
                  <a:gd name="connsiteX12" fmla="*/ 490433 w 867867"/>
                  <a:gd name="connsiteY12" fmla="*/ 237285 h 1771546"/>
                  <a:gd name="connsiteX13" fmla="*/ 515349 w 867867"/>
                  <a:gd name="connsiteY13" fmla="*/ 411694 h 1771546"/>
                  <a:gd name="connsiteX14" fmla="*/ 585112 w 867867"/>
                  <a:gd name="connsiteY14" fmla="*/ 608527 h 1771546"/>
                  <a:gd name="connsiteX15" fmla="*/ 694741 w 867867"/>
                  <a:gd name="connsiteY15" fmla="*/ 837750 h 1771546"/>
                  <a:gd name="connsiteX16" fmla="*/ 744572 w 867867"/>
                  <a:gd name="connsiteY16" fmla="*/ 1022125 h 1771546"/>
                  <a:gd name="connsiteX17" fmla="*/ 754538 w 867867"/>
                  <a:gd name="connsiteY17" fmla="*/ 1293704 h 1771546"/>
                  <a:gd name="connsiteX18" fmla="*/ 702215 w 867867"/>
                  <a:gd name="connsiteY18" fmla="*/ 1542859 h 1771546"/>
                  <a:gd name="connsiteX19" fmla="*/ 570163 w 867867"/>
                  <a:gd name="connsiteY19" fmla="*/ 1714776 h 1771546"/>
                  <a:gd name="connsiteX20" fmla="*/ 425653 w 867867"/>
                  <a:gd name="connsiteY20" fmla="*/ 1767099 h 1771546"/>
                  <a:gd name="connsiteX21" fmla="*/ 298584 w 867867"/>
                  <a:gd name="connsiteY21" fmla="*/ 1757133 h 1771546"/>
                  <a:gd name="connsiteX22" fmla="*/ 144107 w 867867"/>
                  <a:gd name="connsiteY22" fmla="*/ 1664945 h 1771546"/>
                  <a:gd name="connsiteX23" fmla="*/ 49428 w 867867"/>
                  <a:gd name="connsiteY23" fmla="*/ 1500503 h 1771546"/>
                  <a:gd name="connsiteX24" fmla="*/ 4580 w 867867"/>
                  <a:gd name="connsiteY24" fmla="*/ 1326094 h 1771546"/>
                  <a:gd name="connsiteX25" fmla="*/ 4580 w 867867"/>
                  <a:gd name="connsiteY25" fmla="*/ 1189059 h 1771546"/>
                  <a:gd name="connsiteX26" fmla="*/ 31988 w 867867"/>
                  <a:gd name="connsiteY26" fmla="*/ 1027108 h 1771546"/>
                  <a:gd name="connsiteX27" fmla="*/ 64378 w 867867"/>
                  <a:gd name="connsiteY27" fmla="*/ 932429 h 1771546"/>
                  <a:gd name="connsiteX28" fmla="*/ 129158 w 867867"/>
                  <a:gd name="connsiteY28" fmla="*/ 857682 h 1771546"/>
                  <a:gd name="connsiteX29" fmla="*/ 191447 w 867867"/>
                  <a:gd name="connsiteY29" fmla="*/ 825292 h 1771546"/>
                  <a:gd name="connsiteX30" fmla="*/ 291109 w 867867"/>
                  <a:gd name="connsiteY30" fmla="*/ 817817 h 1771546"/>
                  <a:gd name="connsiteX31" fmla="*/ 413195 w 867867"/>
                  <a:gd name="connsiteY31" fmla="*/ 890072 h 1771546"/>
                  <a:gd name="connsiteX32" fmla="*/ 497908 w 867867"/>
                  <a:gd name="connsiteY32" fmla="*/ 1054515 h 1771546"/>
                  <a:gd name="connsiteX33" fmla="*/ 507874 w 867867"/>
                  <a:gd name="connsiteY33" fmla="*/ 1261314 h 1771546"/>
                  <a:gd name="connsiteX34" fmla="*/ 465518 w 867867"/>
                  <a:gd name="connsiteY34" fmla="*/ 1393366 h 1771546"/>
                  <a:gd name="connsiteX35" fmla="*/ 388280 w 867867"/>
                  <a:gd name="connsiteY35" fmla="*/ 1458146 h 1771546"/>
                  <a:gd name="connsiteX36" fmla="*/ 328482 w 867867"/>
                  <a:gd name="connsiteY36" fmla="*/ 1465621 h 1771546"/>
                  <a:gd name="connsiteX37" fmla="*/ 273668 w 867867"/>
                  <a:gd name="connsiteY37" fmla="*/ 1448180 h 1771546"/>
                  <a:gd name="connsiteX38" fmla="*/ 226329 w 867867"/>
                  <a:gd name="connsiteY38" fmla="*/ 1358484 h 1771546"/>
                  <a:gd name="connsiteX0" fmla="*/ 1036534 w 1038908"/>
                  <a:gd name="connsiteY0" fmla="*/ 682523 h 1771546"/>
                  <a:gd name="connsiteX1" fmla="*/ 822351 w 1038908"/>
                  <a:gd name="connsiteY1" fmla="*/ 519101 h 1771546"/>
                  <a:gd name="connsiteX2" fmla="*/ 762013 w 1038908"/>
                  <a:gd name="connsiteY2" fmla="*/ 436610 h 1771546"/>
                  <a:gd name="connsiteX3" fmla="*/ 804369 w 1038908"/>
                  <a:gd name="connsiteY3" fmla="*/ 351897 h 1771546"/>
                  <a:gd name="connsiteX4" fmla="*/ 809352 w 1038908"/>
                  <a:gd name="connsiteY4" fmla="*/ 239777 h 1771546"/>
                  <a:gd name="connsiteX5" fmla="*/ 774470 w 1038908"/>
                  <a:gd name="connsiteY5" fmla="*/ 112708 h 1771546"/>
                  <a:gd name="connsiteX6" fmla="*/ 734606 w 1038908"/>
                  <a:gd name="connsiteY6" fmla="*/ 45436 h 1771546"/>
                  <a:gd name="connsiteX7" fmla="*/ 687266 w 1038908"/>
                  <a:gd name="connsiteY7" fmla="*/ 8062 h 1771546"/>
                  <a:gd name="connsiteX8" fmla="*/ 627469 w 1038908"/>
                  <a:gd name="connsiteY8" fmla="*/ 588 h 1771546"/>
                  <a:gd name="connsiteX9" fmla="*/ 575146 w 1038908"/>
                  <a:gd name="connsiteY9" fmla="*/ 18029 h 1771546"/>
                  <a:gd name="connsiteX10" fmla="*/ 527807 w 1038908"/>
                  <a:gd name="connsiteY10" fmla="*/ 55402 h 1771546"/>
                  <a:gd name="connsiteX11" fmla="*/ 495416 w 1038908"/>
                  <a:gd name="connsiteY11" fmla="*/ 145098 h 1771546"/>
                  <a:gd name="connsiteX12" fmla="*/ 490433 w 1038908"/>
                  <a:gd name="connsiteY12" fmla="*/ 237285 h 1771546"/>
                  <a:gd name="connsiteX13" fmla="*/ 515349 w 1038908"/>
                  <a:gd name="connsiteY13" fmla="*/ 411694 h 1771546"/>
                  <a:gd name="connsiteX14" fmla="*/ 585112 w 1038908"/>
                  <a:gd name="connsiteY14" fmla="*/ 608527 h 1771546"/>
                  <a:gd name="connsiteX15" fmla="*/ 694741 w 1038908"/>
                  <a:gd name="connsiteY15" fmla="*/ 837750 h 1771546"/>
                  <a:gd name="connsiteX16" fmla="*/ 744572 w 1038908"/>
                  <a:gd name="connsiteY16" fmla="*/ 1022125 h 1771546"/>
                  <a:gd name="connsiteX17" fmla="*/ 754538 w 1038908"/>
                  <a:gd name="connsiteY17" fmla="*/ 1293704 h 1771546"/>
                  <a:gd name="connsiteX18" fmla="*/ 702215 w 1038908"/>
                  <a:gd name="connsiteY18" fmla="*/ 1542859 h 1771546"/>
                  <a:gd name="connsiteX19" fmla="*/ 570163 w 1038908"/>
                  <a:gd name="connsiteY19" fmla="*/ 1714776 h 1771546"/>
                  <a:gd name="connsiteX20" fmla="*/ 425653 w 1038908"/>
                  <a:gd name="connsiteY20" fmla="*/ 1767099 h 1771546"/>
                  <a:gd name="connsiteX21" fmla="*/ 298584 w 1038908"/>
                  <a:gd name="connsiteY21" fmla="*/ 1757133 h 1771546"/>
                  <a:gd name="connsiteX22" fmla="*/ 144107 w 1038908"/>
                  <a:gd name="connsiteY22" fmla="*/ 1664945 h 1771546"/>
                  <a:gd name="connsiteX23" fmla="*/ 49428 w 1038908"/>
                  <a:gd name="connsiteY23" fmla="*/ 1500503 h 1771546"/>
                  <a:gd name="connsiteX24" fmla="*/ 4580 w 1038908"/>
                  <a:gd name="connsiteY24" fmla="*/ 1326094 h 1771546"/>
                  <a:gd name="connsiteX25" fmla="*/ 4580 w 1038908"/>
                  <a:gd name="connsiteY25" fmla="*/ 1189059 h 1771546"/>
                  <a:gd name="connsiteX26" fmla="*/ 31988 w 1038908"/>
                  <a:gd name="connsiteY26" fmla="*/ 1027108 h 1771546"/>
                  <a:gd name="connsiteX27" fmla="*/ 64378 w 1038908"/>
                  <a:gd name="connsiteY27" fmla="*/ 932429 h 1771546"/>
                  <a:gd name="connsiteX28" fmla="*/ 129158 w 1038908"/>
                  <a:gd name="connsiteY28" fmla="*/ 857682 h 1771546"/>
                  <a:gd name="connsiteX29" fmla="*/ 191447 w 1038908"/>
                  <a:gd name="connsiteY29" fmla="*/ 825292 h 1771546"/>
                  <a:gd name="connsiteX30" fmla="*/ 291109 w 1038908"/>
                  <a:gd name="connsiteY30" fmla="*/ 817817 h 1771546"/>
                  <a:gd name="connsiteX31" fmla="*/ 413195 w 1038908"/>
                  <a:gd name="connsiteY31" fmla="*/ 890072 h 1771546"/>
                  <a:gd name="connsiteX32" fmla="*/ 497908 w 1038908"/>
                  <a:gd name="connsiteY32" fmla="*/ 1054515 h 1771546"/>
                  <a:gd name="connsiteX33" fmla="*/ 507874 w 1038908"/>
                  <a:gd name="connsiteY33" fmla="*/ 1261314 h 1771546"/>
                  <a:gd name="connsiteX34" fmla="*/ 465518 w 1038908"/>
                  <a:gd name="connsiteY34" fmla="*/ 1393366 h 1771546"/>
                  <a:gd name="connsiteX35" fmla="*/ 388280 w 1038908"/>
                  <a:gd name="connsiteY35" fmla="*/ 1458146 h 1771546"/>
                  <a:gd name="connsiteX36" fmla="*/ 328482 w 1038908"/>
                  <a:gd name="connsiteY36" fmla="*/ 1465621 h 1771546"/>
                  <a:gd name="connsiteX37" fmla="*/ 273668 w 1038908"/>
                  <a:gd name="connsiteY37" fmla="*/ 1448180 h 1771546"/>
                  <a:gd name="connsiteX38" fmla="*/ 226329 w 1038908"/>
                  <a:gd name="connsiteY38" fmla="*/ 1358484 h 1771546"/>
                  <a:gd name="connsiteX0" fmla="*/ 1036534 w 1042653"/>
                  <a:gd name="connsiteY0" fmla="*/ 682523 h 1771546"/>
                  <a:gd name="connsiteX1" fmla="*/ 954554 w 1042653"/>
                  <a:gd name="connsiteY1" fmla="*/ 419949 h 1771546"/>
                  <a:gd name="connsiteX2" fmla="*/ 762013 w 1042653"/>
                  <a:gd name="connsiteY2" fmla="*/ 436610 h 1771546"/>
                  <a:gd name="connsiteX3" fmla="*/ 804369 w 1042653"/>
                  <a:gd name="connsiteY3" fmla="*/ 351897 h 1771546"/>
                  <a:gd name="connsiteX4" fmla="*/ 809352 w 1042653"/>
                  <a:gd name="connsiteY4" fmla="*/ 239777 h 1771546"/>
                  <a:gd name="connsiteX5" fmla="*/ 774470 w 1042653"/>
                  <a:gd name="connsiteY5" fmla="*/ 112708 h 1771546"/>
                  <a:gd name="connsiteX6" fmla="*/ 734606 w 1042653"/>
                  <a:gd name="connsiteY6" fmla="*/ 45436 h 1771546"/>
                  <a:gd name="connsiteX7" fmla="*/ 687266 w 1042653"/>
                  <a:gd name="connsiteY7" fmla="*/ 8062 h 1771546"/>
                  <a:gd name="connsiteX8" fmla="*/ 627469 w 1042653"/>
                  <a:gd name="connsiteY8" fmla="*/ 588 h 1771546"/>
                  <a:gd name="connsiteX9" fmla="*/ 575146 w 1042653"/>
                  <a:gd name="connsiteY9" fmla="*/ 18029 h 1771546"/>
                  <a:gd name="connsiteX10" fmla="*/ 527807 w 1042653"/>
                  <a:gd name="connsiteY10" fmla="*/ 55402 h 1771546"/>
                  <a:gd name="connsiteX11" fmla="*/ 495416 w 1042653"/>
                  <a:gd name="connsiteY11" fmla="*/ 145098 h 1771546"/>
                  <a:gd name="connsiteX12" fmla="*/ 490433 w 1042653"/>
                  <a:gd name="connsiteY12" fmla="*/ 237285 h 1771546"/>
                  <a:gd name="connsiteX13" fmla="*/ 515349 w 1042653"/>
                  <a:gd name="connsiteY13" fmla="*/ 411694 h 1771546"/>
                  <a:gd name="connsiteX14" fmla="*/ 585112 w 1042653"/>
                  <a:gd name="connsiteY14" fmla="*/ 608527 h 1771546"/>
                  <a:gd name="connsiteX15" fmla="*/ 694741 w 1042653"/>
                  <a:gd name="connsiteY15" fmla="*/ 837750 h 1771546"/>
                  <a:gd name="connsiteX16" fmla="*/ 744572 w 1042653"/>
                  <a:gd name="connsiteY16" fmla="*/ 1022125 h 1771546"/>
                  <a:gd name="connsiteX17" fmla="*/ 754538 w 1042653"/>
                  <a:gd name="connsiteY17" fmla="*/ 1293704 h 1771546"/>
                  <a:gd name="connsiteX18" fmla="*/ 702215 w 1042653"/>
                  <a:gd name="connsiteY18" fmla="*/ 1542859 h 1771546"/>
                  <a:gd name="connsiteX19" fmla="*/ 570163 w 1042653"/>
                  <a:gd name="connsiteY19" fmla="*/ 1714776 h 1771546"/>
                  <a:gd name="connsiteX20" fmla="*/ 425653 w 1042653"/>
                  <a:gd name="connsiteY20" fmla="*/ 1767099 h 1771546"/>
                  <a:gd name="connsiteX21" fmla="*/ 298584 w 1042653"/>
                  <a:gd name="connsiteY21" fmla="*/ 1757133 h 1771546"/>
                  <a:gd name="connsiteX22" fmla="*/ 144107 w 1042653"/>
                  <a:gd name="connsiteY22" fmla="*/ 1664945 h 1771546"/>
                  <a:gd name="connsiteX23" fmla="*/ 49428 w 1042653"/>
                  <a:gd name="connsiteY23" fmla="*/ 1500503 h 1771546"/>
                  <a:gd name="connsiteX24" fmla="*/ 4580 w 1042653"/>
                  <a:gd name="connsiteY24" fmla="*/ 1326094 h 1771546"/>
                  <a:gd name="connsiteX25" fmla="*/ 4580 w 1042653"/>
                  <a:gd name="connsiteY25" fmla="*/ 1189059 h 1771546"/>
                  <a:gd name="connsiteX26" fmla="*/ 31988 w 1042653"/>
                  <a:gd name="connsiteY26" fmla="*/ 1027108 h 1771546"/>
                  <a:gd name="connsiteX27" fmla="*/ 64378 w 1042653"/>
                  <a:gd name="connsiteY27" fmla="*/ 932429 h 1771546"/>
                  <a:gd name="connsiteX28" fmla="*/ 129158 w 1042653"/>
                  <a:gd name="connsiteY28" fmla="*/ 857682 h 1771546"/>
                  <a:gd name="connsiteX29" fmla="*/ 191447 w 1042653"/>
                  <a:gd name="connsiteY29" fmla="*/ 825292 h 1771546"/>
                  <a:gd name="connsiteX30" fmla="*/ 291109 w 1042653"/>
                  <a:gd name="connsiteY30" fmla="*/ 817817 h 1771546"/>
                  <a:gd name="connsiteX31" fmla="*/ 413195 w 1042653"/>
                  <a:gd name="connsiteY31" fmla="*/ 890072 h 1771546"/>
                  <a:gd name="connsiteX32" fmla="*/ 497908 w 1042653"/>
                  <a:gd name="connsiteY32" fmla="*/ 1054515 h 1771546"/>
                  <a:gd name="connsiteX33" fmla="*/ 507874 w 1042653"/>
                  <a:gd name="connsiteY33" fmla="*/ 1261314 h 1771546"/>
                  <a:gd name="connsiteX34" fmla="*/ 465518 w 1042653"/>
                  <a:gd name="connsiteY34" fmla="*/ 1393366 h 1771546"/>
                  <a:gd name="connsiteX35" fmla="*/ 388280 w 1042653"/>
                  <a:gd name="connsiteY35" fmla="*/ 1458146 h 1771546"/>
                  <a:gd name="connsiteX36" fmla="*/ 328482 w 1042653"/>
                  <a:gd name="connsiteY36" fmla="*/ 1465621 h 1771546"/>
                  <a:gd name="connsiteX37" fmla="*/ 273668 w 1042653"/>
                  <a:gd name="connsiteY37" fmla="*/ 1448180 h 1771546"/>
                  <a:gd name="connsiteX38" fmla="*/ 226329 w 1042653"/>
                  <a:gd name="connsiteY38" fmla="*/ 1358484 h 1771546"/>
                  <a:gd name="connsiteX0" fmla="*/ 1036534 w 1041210"/>
                  <a:gd name="connsiteY0" fmla="*/ 682523 h 1771546"/>
                  <a:gd name="connsiteX1" fmla="*/ 954554 w 1041210"/>
                  <a:gd name="connsiteY1" fmla="*/ 419949 h 1771546"/>
                  <a:gd name="connsiteX2" fmla="*/ 927266 w 1041210"/>
                  <a:gd name="connsiteY2" fmla="*/ 359492 h 1771546"/>
                  <a:gd name="connsiteX3" fmla="*/ 804369 w 1041210"/>
                  <a:gd name="connsiteY3" fmla="*/ 351897 h 1771546"/>
                  <a:gd name="connsiteX4" fmla="*/ 809352 w 1041210"/>
                  <a:gd name="connsiteY4" fmla="*/ 239777 h 1771546"/>
                  <a:gd name="connsiteX5" fmla="*/ 774470 w 1041210"/>
                  <a:gd name="connsiteY5" fmla="*/ 112708 h 1771546"/>
                  <a:gd name="connsiteX6" fmla="*/ 734606 w 1041210"/>
                  <a:gd name="connsiteY6" fmla="*/ 45436 h 1771546"/>
                  <a:gd name="connsiteX7" fmla="*/ 687266 w 1041210"/>
                  <a:gd name="connsiteY7" fmla="*/ 8062 h 1771546"/>
                  <a:gd name="connsiteX8" fmla="*/ 627469 w 1041210"/>
                  <a:gd name="connsiteY8" fmla="*/ 588 h 1771546"/>
                  <a:gd name="connsiteX9" fmla="*/ 575146 w 1041210"/>
                  <a:gd name="connsiteY9" fmla="*/ 18029 h 1771546"/>
                  <a:gd name="connsiteX10" fmla="*/ 527807 w 1041210"/>
                  <a:gd name="connsiteY10" fmla="*/ 55402 h 1771546"/>
                  <a:gd name="connsiteX11" fmla="*/ 495416 w 1041210"/>
                  <a:gd name="connsiteY11" fmla="*/ 145098 h 1771546"/>
                  <a:gd name="connsiteX12" fmla="*/ 490433 w 1041210"/>
                  <a:gd name="connsiteY12" fmla="*/ 237285 h 1771546"/>
                  <a:gd name="connsiteX13" fmla="*/ 515349 w 1041210"/>
                  <a:gd name="connsiteY13" fmla="*/ 411694 h 1771546"/>
                  <a:gd name="connsiteX14" fmla="*/ 585112 w 1041210"/>
                  <a:gd name="connsiteY14" fmla="*/ 608527 h 1771546"/>
                  <a:gd name="connsiteX15" fmla="*/ 694741 w 1041210"/>
                  <a:gd name="connsiteY15" fmla="*/ 837750 h 1771546"/>
                  <a:gd name="connsiteX16" fmla="*/ 744572 w 1041210"/>
                  <a:gd name="connsiteY16" fmla="*/ 1022125 h 1771546"/>
                  <a:gd name="connsiteX17" fmla="*/ 754538 w 1041210"/>
                  <a:gd name="connsiteY17" fmla="*/ 1293704 h 1771546"/>
                  <a:gd name="connsiteX18" fmla="*/ 702215 w 1041210"/>
                  <a:gd name="connsiteY18" fmla="*/ 1542859 h 1771546"/>
                  <a:gd name="connsiteX19" fmla="*/ 570163 w 1041210"/>
                  <a:gd name="connsiteY19" fmla="*/ 1714776 h 1771546"/>
                  <a:gd name="connsiteX20" fmla="*/ 425653 w 1041210"/>
                  <a:gd name="connsiteY20" fmla="*/ 1767099 h 1771546"/>
                  <a:gd name="connsiteX21" fmla="*/ 298584 w 1041210"/>
                  <a:gd name="connsiteY21" fmla="*/ 1757133 h 1771546"/>
                  <a:gd name="connsiteX22" fmla="*/ 144107 w 1041210"/>
                  <a:gd name="connsiteY22" fmla="*/ 1664945 h 1771546"/>
                  <a:gd name="connsiteX23" fmla="*/ 49428 w 1041210"/>
                  <a:gd name="connsiteY23" fmla="*/ 1500503 h 1771546"/>
                  <a:gd name="connsiteX24" fmla="*/ 4580 w 1041210"/>
                  <a:gd name="connsiteY24" fmla="*/ 1326094 h 1771546"/>
                  <a:gd name="connsiteX25" fmla="*/ 4580 w 1041210"/>
                  <a:gd name="connsiteY25" fmla="*/ 1189059 h 1771546"/>
                  <a:gd name="connsiteX26" fmla="*/ 31988 w 1041210"/>
                  <a:gd name="connsiteY26" fmla="*/ 1027108 h 1771546"/>
                  <a:gd name="connsiteX27" fmla="*/ 64378 w 1041210"/>
                  <a:gd name="connsiteY27" fmla="*/ 932429 h 1771546"/>
                  <a:gd name="connsiteX28" fmla="*/ 129158 w 1041210"/>
                  <a:gd name="connsiteY28" fmla="*/ 857682 h 1771546"/>
                  <a:gd name="connsiteX29" fmla="*/ 191447 w 1041210"/>
                  <a:gd name="connsiteY29" fmla="*/ 825292 h 1771546"/>
                  <a:gd name="connsiteX30" fmla="*/ 291109 w 1041210"/>
                  <a:gd name="connsiteY30" fmla="*/ 817817 h 1771546"/>
                  <a:gd name="connsiteX31" fmla="*/ 413195 w 1041210"/>
                  <a:gd name="connsiteY31" fmla="*/ 890072 h 1771546"/>
                  <a:gd name="connsiteX32" fmla="*/ 497908 w 1041210"/>
                  <a:gd name="connsiteY32" fmla="*/ 1054515 h 1771546"/>
                  <a:gd name="connsiteX33" fmla="*/ 507874 w 1041210"/>
                  <a:gd name="connsiteY33" fmla="*/ 1261314 h 1771546"/>
                  <a:gd name="connsiteX34" fmla="*/ 465518 w 1041210"/>
                  <a:gd name="connsiteY34" fmla="*/ 1393366 h 1771546"/>
                  <a:gd name="connsiteX35" fmla="*/ 388280 w 1041210"/>
                  <a:gd name="connsiteY35" fmla="*/ 1458146 h 1771546"/>
                  <a:gd name="connsiteX36" fmla="*/ 328482 w 1041210"/>
                  <a:gd name="connsiteY36" fmla="*/ 1465621 h 1771546"/>
                  <a:gd name="connsiteX37" fmla="*/ 273668 w 1041210"/>
                  <a:gd name="connsiteY37" fmla="*/ 1448180 h 1771546"/>
                  <a:gd name="connsiteX38" fmla="*/ 226329 w 1041210"/>
                  <a:gd name="connsiteY38" fmla="*/ 1358484 h 1771546"/>
                  <a:gd name="connsiteX0" fmla="*/ 1036534 w 1114346"/>
                  <a:gd name="connsiteY0" fmla="*/ 682523 h 1771546"/>
                  <a:gd name="connsiteX1" fmla="*/ 954554 w 1114346"/>
                  <a:gd name="connsiteY1" fmla="*/ 419949 h 1771546"/>
                  <a:gd name="connsiteX2" fmla="*/ 927266 w 1114346"/>
                  <a:gd name="connsiteY2" fmla="*/ 359492 h 1771546"/>
                  <a:gd name="connsiteX3" fmla="*/ 1112842 w 1114346"/>
                  <a:gd name="connsiteY3" fmla="*/ 274779 h 1771546"/>
                  <a:gd name="connsiteX4" fmla="*/ 809352 w 1114346"/>
                  <a:gd name="connsiteY4" fmla="*/ 239777 h 1771546"/>
                  <a:gd name="connsiteX5" fmla="*/ 774470 w 1114346"/>
                  <a:gd name="connsiteY5" fmla="*/ 112708 h 1771546"/>
                  <a:gd name="connsiteX6" fmla="*/ 734606 w 1114346"/>
                  <a:gd name="connsiteY6" fmla="*/ 45436 h 1771546"/>
                  <a:gd name="connsiteX7" fmla="*/ 687266 w 1114346"/>
                  <a:gd name="connsiteY7" fmla="*/ 8062 h 1771546"/>
                  <a:gd name="connsiteX8" fmla="*/ 627469 w 1114346"/>
                  <a:gd name="connsiteY8" fmla="*/ 588 h 1771546"/>
                  <a:gd name="connsiteX9" fmla="*/ 575146 w 1114346"/>
                  <a:gd name="connsiteY9" fmla="*/ 18029 h 1771546"/>
                  <a:gd name="connsiteX10" fmla="*/ 527807 w 1114346"/>
                  <a:gd name="connsiteY10" fmla="*/ 55402 h 1771546"/>
                  <a:gd name="connsiteX11" fmla="*/ 495416 w 1114346"/>
                  <a:gd name="connsiteY11" fmla="*/ 145098 h 1771546"/>
                  <a:gd name="connsiteX12" fmla="*/ 490433 w 1114346"/>
                  <a:gd name="connsiteY12" fmla="*/ 237285 h 1771546"/>
                  <a:gd name="connsiteX13" fmla="*/ 515349 w 1114346"/>
                  <a:gd name="connsiteY13" fmla="*/ 411694 h 1771546"/>
                  <a:gd name="connsiteX14" fmla="*/ 585112 w 1114346"/>
                  <a:gd name="connsiteY14" fmla="*/ 608527 h 1771546"/>
                  <a:gd name="connsiteX15" fmla="*/ 694741 w 1114346"/>
                  <a:gd name="connsiteY15" fmla="*/ 837750 h 1771546"/>
                  <a:gd name="connsiteX16" fmla="*/ 744572 w 1114346"/>
                  <a:gd name="connsiteY16" fmla="*/ 1022125 h 1771546"/>
                  <a:gd name="connsiteX17" fmla="*/ 754538 w 1114346"/>
                  <a:gd name="connsiteY17" fmla="*/ 1293704 h 1771546"/>
                  <a:gd name="connsiteX18" fmla="*/ 702215 w 1114346"/>
                  <a:gd name="connsiteY18" fmla="*/ 1542859 h 1771546"/>
                  <a:gd name="connsiteX19" fmla="*/ 570163 w 1114346"/>
                  <a:gd name="connsiteY19" fmla="*/ 1714776 h 1771546"/>
                  <a:gd name="connsiteX20" fmla="*/ 425653 w 1114346"/>
                  <a:gd name="connsiteY20" fmla="*/ 1767099 h 1771546"/>
                  <a:gd name="connsiteX21" fmla="*/ 298584 w 1114346"/>
                  <a:gd name="connsiteY21" fmla="*/ 1757133 h 1771546"/>
                  <a:gd name="connsiteX22" fmla="*/ 144107 w 1114346"/>
                  <a:gd name="connsiteY22" fmla="*/ 1664945 h 1771546"/>
                  <a:gd name="connsiteX23" fmla="*/ 49428 w 1114346"/>
                  <a:gd name="connsiteY23" fmla="*/ 1500503 h 1771546"/>
                  <a:gd name="connsiteX24" fmla="*/ 4580 w 1114346"/>
                  <a:gd name="connsiteY24" fmla="*/ 1326094 h 1771546"/>
                  <a:gd name="connsiteX25" fmla="*/ 4580 w 1114346"/>
                  <a:gd name="connsiteY25" fmla="*/ 1189059 h 1771546"/>
                  <a:gd name="connsiteX26" fmla="*/ 31988 w 1114346"/>
                  <a:gd name="connsiteY26" fmla="*/ 1027108 h 1771546"/>
                  <a:gd name="connsiteX27" fmla="*/ 64378 w 1114346"/>
                  <a:gd name="connsiteY27" fmla="*/ 932429 h 1771546"/>
                  <a:gd name="connsiteX28" fmla="*/ 129158 w 1114346"/>
                  <a:gd name="connsiteY28" fmla="*/ 857682 h 1771546"/>
                  <a:gd name="connsiteX29" fmla="*/ 191447 w 1114346"/>
                  <a:gd name="connsiteY29" fmla="*/ 825292 h 1771546"/>
                  <a:gd name="connsiteX30" fmla="*/ 291109 w 1114346"/>
                  <a:gd name="connsiteY30" fmla="*/ 817817 h 1771546"/>
                  <a:gd name="connsiteX31" fmla="*/ 413195 w 1114346"/>
                  <a:gd name="connsiteY31" fmla="*/ 890072 h 1771546"/>
                  <a:gd name="connsiteX32" fmla="*/ 497908 w 1114346"/>
                  <a:gd name="connsiteY32" fmla="*/ 1054515 h 1771546"/>
                  <a:gd name="connsiteX33" fmla="*/ 507874 w 1114346"/>
                  <a:gd name="connsiteY33" fmla="*/ 1261314 h 1771546"/>
                  <a:gd name="connsiteX34" fmla="*/ 465518 w 1114346"/>
                  <a:gd name="connsiteY34" fmla="*/ 1393366 h 1771546"/>
                  <a:gd name="connsiteX35" fmla="*/ 388280 w 1114346"/>
                  <a:gd name="connsiteY35" fmla="*/ 1458146 h 1771546"/>
                  <a:gd name="connsiteX36" fmla="*/ 328482 w 1114346"/>
                  <a:gd name="connsiteY36" fmla="*/ 1465621 h 1771546"/>
                  <a:gd name="connsiteX37" fmla="*/ 273668 w 1114346"/>
                  <a:gd name="connsiteY37" fmla="*/ 1448180 h 1771546"/>
                  <a:gd name="connsiteX38" fmla="*/ 226329 w 1114346"/>
                  <a:gd name="connsiteY38" fmla="*/ 1358484 h 1771546"/>
                  <a:gd name="connsiteX0" fmla="*/ 1036534 w 1112961"/>
                  <a:gd name="connsiteY0" fmla="*/ 682523 h 1771546"/>
                  <a:gd name="connsiteX1" fmla="*/ 954554 w 1112961"/>
                  <a:gd name="connsiteY1" fmla="*/ 419949 h 1771546"/>
                  <a:gd name="connsiteX2" fmla="*/ 927266 w 1112961"/>
                  <a:gd name="connsiteY2" fmla="*/ 359492 h 1771546"/>
                  <a:gd name="connsiteX3" fmla="*/ 1112842 w 1112961"/>
                  <a:gd name="connsiteY3" fmla="*/ 274779 h 1771546"/>
                  <a:gd name="connsiteX4" fmla="*/ 952571 w 1112961"/>
                  <a:gd name="connsiteY4" fmla="*/ 129608 h 1771546"/>
                  <a:gd name="connsiteX5" fmla="*/ 774470 w 1112961"/>
                  <a:gd name="connsiteY5" fmla="*/ 112708 h 1771546"/>
                  <a:gd name="connsiteX6" fmla="*/ 734606 w 1112961"/>
                  <a:gd name="connsiteY6" fmla="*/ 45436 h 1771546"/>
                  <a:gd name="connsiteX7" fmla="*/ 687266 w 1112961"/>
                  <a:gd name="connsiteY7" fmla="*/ 8062 h 1771546"/>
                  <a:gd name="connsiteX8" fmla="*/ 627469 w 1112961"/>
                  <a:gd name="connsiteY8" fmla="*/ 588 h 1771546"/>
                  <a:gd name="connsiteX9" fmla="*/ 575146 w 1112961"/>
                  <a:gd name="connsiteY9" fmla="*/ 18029 h 1771546"/>
                  <a:gd name="connsiteX10" fmla="*/ 527807 w 1112961"/>
                  <a:gd name="connsiteY10" fmla="*/ 55402 h 1771546"/>
                  <a:gd name="connsiteX11" fmla="*/ 495416 w 1112961"/>
                  <a:gd name="connsiteY11" fmla="*/ 145098 h 1771546"/>
                  <a:gd name="connsiteX12" fmla="*/ 490433 w 1112961"/>
                  <a:gd name="connsiteY12" fmla="*/ 237285 h 1771546"/>
                  <a:gd name="connsiteX13" fmla="*/ 515349 w 1112961"/>
                  <a:gd name="connsiteY13" fmla="*/ 411694 h 1771546"/>
                  <a:gd name="connsiteX14" fmla="*/ 585112 w 1112961"/>
                  <a:gd name="connsiteY14" fmla="*/ 608527 h 1771546"/>
                  <a:gd name="connsiteX15" fmla="*/ 694741 w 1112961"/>
                  <a:gd name="connsiteY15" fmla="*/ 837750 h 1771546"/>
                  <a:gd name="connsiteX16" fmla="*/ 744572 w 1112961"/>
                  <a:gd name="connsiteY16" fmla="*/ 1022125 h 1771546"/>
                  <a:gd name="connsiteX17" fmla="*/ 754538 w 1112961"/>
                  <a:gd name="connsiteY17" fmla="*/ 1293704 h 1771546"/>
                  <a:gd name="connsiteX18" fmla="*/ 702215 w 1112961"/>
                  <a:gd name="connsiteY18" fmla="*/ 1542859 h 1771546"/>
                  <a:gd name="connsiteX19" fmla="*/ 570163 w 1112961"/>
                  <a:gd name="connsiteY19" fmla="*/ 1714776 h 1771546"/>
                  <a:gd name="connsiteX20" fmla="*/ 425653 w 1112961"/>
                  <a:gd name="connsiteY20" fmla="*/ 1767099 h 1771546"/>
                  <a:gd name="connsiteX21" fmla="*/ 298584 w 1112961"/>
                  <a:gd name="connsiteY21" fmla="*/ 1757133 h 1771546"/>
                  <a:gd name="connsiteX22" fmla="*/ 144107 w 1112961"/>
                  <a:gd name="connsiteY22" fmla="*/ 1664945 h 1771546"/>
                  <a:gd name="connsiteX23" fmla="*/ 49428 w 1112961"/>
                  <a:gd name="connsiteY23" fmla="*/ 1500503 h 1771546"/>
                  <a:gd name="connsiteX24" fmla="*/ 4580 w 1112961"/>
                  <a:gd name="connsiteY24" fmla="*/ 1326094 h 1771546"/>
                  <a:gd name="connsiteX25" fmla="*/ 4580 w 1112961"/>
                  <a:gd name="connsiteY25" fmla="*/ 1189059 h 1771546"/>
                  <a:gd name="connsiteX26" fmla="*/ 31988 w 1112961"/>
                  <a:gd name="connsiteY26" fmla="*/ 1027108 h 1771546"/>
                  <a:gd name="connsiteX27" fmla="*/ 64378 w 1112961"/>
                  <a:gd name="connsiteY27" fmla="*/ 932429 h 1771546"/>
                  <a:gd name="connsiteX28" fmla="*/ 129158 w 1112961"/>
                  <a:gd name="connsiteY28" fmla="*/ 857682 h 1771546"/>
                  <a:gd name="connsiteX29" fmla="*/ 191447 w 1112961"/>
                  <a:gd name="connsiteY29" fmla="*/ 825292 h 1771546"/>
                  <a:gd name="connsiteX30" fmla="*/ 291109 w 1112961"/>
                  <a:gd name="connsiteY30" fmla="*/ 817817 h 1771546"/>
                  <a:gd name="connsiteX31" fmla="*/ 413195 w 1112961"/>
                  <a:gd name="connsiteY31" fmla="*/ 890072 h 1771546"/>
                  <a:gd name="connsiteX32" fmla="*/ 497908 w 1112961"/>
                  <a:gd name="connsiteY32" fmla="*/ 1054515 h 1771546"/>
                  <a:gd name="connsiteX33" fmla="*/ 507874 w 1112961"/>
                  <a:gd name="connsiteY33" fmla="*/ 1261314 h 1771546"/>
                  <a:gd name="connsiteX34" fmla="*/ 465518 w 1112961"/>
                  <a:gd name="connsiteY34" fmla="*/ 1393366 h 1771546"/>
                  <a:gd name="connsiteX35" fmla="*/ 388280 w 1112961"/>
                  <a:gd name="connsiteY35" fmla="*/ 1458146 h 1771546"/>
                  <a:gd name="connsiteX36" fmla="*/ 328482 w 1112961"/>
                  <a:gd name="connsiteY36" fmla="*/ 1465621 h 1771546"/>
                  <a:gd name="connsiteX37" fmla="*/ 273668 w 1112961"/>
                  <a:gd name="connsiteY37" fmla="*/ 1448180 h 1771546"/>
                  <a:gd name="connsiteX38" fmla="*/ 226329 w 1112961"/>
                  <a:gd name="connsiteY38" fmla="*/ 1358484 h 1771546"/>
                  <a:gd name="connsiteX0" fmla="*/ 1036534 w 1112940"/>
                  <a:gd name="connsiteY0" fmla="*/ 714618 h 1803641"/>
                  <a:gd name="connsiteX1" fmla="*/ 954554 w 1112940"/>
                  <a:gd name="connsiteY1" fmla="*/ 452044 h 1803641"/>
                  <a:gd name="connsiteX2" fmla="*/ 927266 w 1112940"/>
                  <a:gd name="connsiteY2" fmla="*/ 391587 h 1803641"/>
                  <a:gd name="connsiteX3" fmla="*/ 1112842 w 1112940"/>
                  <a:gd name="connsiteY3" fmla="*/ 306874 h 1803641"/>
                  <a:gd name="connsiteX4" fmla="*/ 952571 w 1112940"/>
                  <a:gd name="connsiteY4" fmla="*/ 161703 h 1803641"/>
                  <a:gd name="connsiteX5" fmla="*/ 917689 w 1112940"/>
                  <a:gd name="connsiteY5" fmla="*/ 1584 h 1803641"/>
                  <a:gd name="connsiteX6" fmla="*/ 734606 w 1112940"/>
                  <a:gd name="connsiteY6" fmla="*/ 77531 h 1803641"/>
                  <a:gd name="connsiteX7" fmla="*/ 687266 w 1112940"/>
                  <a:gd name="connsiteY7" fmla="*/ 40157 h 1803641"/>
                  <a:gd name="connsiteX8" fmla="*/ 627469 w 1112940"/>
                  <a:gd name="connsiteY8" fmla="*/ 32683 h 1803641"/>
                  <a:gd name="connsiteX9" fmla="*/ 575146 w 1112940"/>
                  <a:gd name="connsiteY9" fmla="*/ 50124 h 1803641"/>
                  <a:gd name="connsiteX10" fmla="*/ 527807 w 1112940"/>
                  <a:gd name="connsiteY10" fmla="*/ 87497 h 1803641"/>
                  <a:gd name="connsiteX11" fmla="*/ 495416 w 1112940"/>
                  <a:gd name="connsiteY11" fmla="*/ 177193 h 1803641"/>
                  <a:gd name="connsiteX12" fmla="*/ 490433 w 1112940"/>
                  <a:gd name="connsiteY12" fmla="*/ 269380 h 1803641"/>
                  <a:gd name="connsiteX13" fmla="*/ 515349 w 1112940"/>
                  <a:gd name="connsiteY13" fmla="*/ 443789 h 1803641"/>
                  <a:gd name="connsiteX14" fmla="*/ 585112 w 1112940"/>
                  <a:gd name="connsiteY14" fmla="*/ 640622 h 1803641"/>
                  <a:gd name="connsiteX15" fmla="*/ 694741 w 1112940"/>
                  <a:gd name="connsiteY15" fmla="*/ 869845 h 1803641"/>
                  <a:gd name="connsiteX16" fmla="*/ 744572 w 1112940"/>
                  <a:gd name="connsiteY16" fmla="*/ 1054220 h 1803641"/>
                  <a:gd name="connsiteX17" fmla="*/ 754538 w 1112940"/>
                  <a:gd name="connsiteY17" fmla="*/ 1325799 h 1803641"/>
                  <a:gd name="connsiteX18" fmla="*/ 702215 w 1112940"/>
                  <a:gd name="connsiteY18" fmla="*/ 1574954 h 1803641"/>
                  <a:gd name="connsiteX19" fmla="*/ 570163 w 1112940"/>
                  <a:gd name="connsiteY19" fmla="*/ 1746871 h 1803641"/>
                  <a:gd name="connsiteX20" fmla="*/ 425653 w 1112940"/>
                  <a:gd name="connsiteY20" fmla="*/ 1799194 h 1803641"/>
                  <a:gd name="connsiteX21" fmla="*/ 298584 w 1112940"/>
                  <a:gd name="connsiteY21" fmla="*/ 1789228 h 1803641"/>
                  <a:gd name="connsiteX22" fmla="*/ 144107 w 1112940"/>
                  <a:gd name="connsiteY22" fmla="*/ 1697040 h 1803641"/>
                  <a:gd name="connsiteX23" fmla="*/ 49428 w 1112940"/>
                  <a:gd name="connsiteY23" fmla="*/ 1532598 h 1803641"/>
                  <a:gd name="connsiteX24" fmla="*/ 4580 w 1112940"/>
                  <a:gd name="connsiteY24" fmla="*/ 1358189 h 1803641"/>
                  <a:gd name="connsiteX25" fmla="*/ 4580 w 1112940"/>
                  <a:gd name="connsiteY25" fmla="*/ 1221154 h 1803641"/>
                  <a:gd name="connsiteX26" fmla="*/ 31988 w 1112940"/>
                  <a:gd name="connsiteY26" fmla="*/ 1059203 h 1803641"/>
                  <a:gd name="connsiteX27" fmla="*/ 64378 w 1112940"/>
                  <a:gd name="connsiteY27" fmla="*/ 964524 h 1803641"/>
                  <a:gd name="connsiteX28" fmla="*/ 129158 w 1112940"/>
                  <a:gd name="connsiteY28" fmla="*/ 889777 h 1803641"/>
                  <a:gd name="connsiteX29" fmla="*/ 191447 w 1112940"/>
                  <a:gd name="connsiteY29" fmla="*/ 857387 h 1803641"/>
                  <a:gd name="connsiteX30" fmla="*/ 291109 w 1112940"/>
                  <a:gd name="connsiteY30" fmla="*/ 849912 h 1803641"/>
                  <a:gd name="connsiteX31" fmla="*/ 413195 w 1112940"/>
                  <a:gd name="connsiteY31" fmla="*/ 922167 h 1803641"/>
                  <a:gd name="connsiteX32" fmla="*/ 497908 w 1112940"/>
                  <a:gd name="connsiteY32" fmla="*/ 1086610 h 1803641"/>
                  <a:gd name="connsiteX33" fmla="*/ 507874 w 1112940"/>
                  <a:gd name="connsiteY33" fmla="*/ 1293409 h 1803641"/>
                  <a:gd name="connsiteX34" fmla="*/ 465518 w 1112940"/>
                  <a:gd name="connsiteY34" fmla="*/ 1425461 h 1803641"/>
                  <a:gd name="connsiteX35" fmla="*/ 388280 w 1112940"/>
                  <a:gd name="connsiteY35" fmla="*/ 1490241 h 1803641"/>
                  <a:gd name="connsiteX36" fmla="*/ 328482 w 1112940"/>
                  <a:gd name="connsiteY36" fmla="*/ 1497716 h 1803641"/>
                  <a:gd name="connsiteX37" fmla="*/ 273668 w 1112940"/>
                  <a:gd name="connsiteY37" fmla="*/ 1480275 h 1803641"/>
                  <a:gd name="connsiteX38" fmla="*/ 226329 w 1112940"/>
                  <a:gd name="connsiteY38" fmla="*/ 1390579 h 1803641"/>
                  <a:gd name="connsiteX0" fmla="*/ 1036534 w 1112940"/>
                  <a:gd name="connsiteY0" fmla="*/ 840010 h 1929033"/>
                  <a:gd name="connsiteX1" fmla="*/ 954554 w 1112940"/>
                  <a:gd name="connsiteY1" fmla="*/ 577436 h 1929033"/>
                  <a:gd name="connsiteX2" fmla="*/ 927266 w 1112940"/>
                  <a:gd name="connsiteY2" fmla="*/ 516979 h 1929033"/>
                  <a:gd name="connsiteX3" fmla="*/ 1112842 w 1112940"/>
                  <a:gd name="connsiteY3" fmla="*/ 432266 h 1929033"/>
                  <a:gd name="connsiteX4" fmla="*/ 952571 w 1112940"/>
                  <a:gd name="connsiteY4" fmla="*/ 287095 h 1929033"/>
                  <a:gd name="connsiteX5" fmla="*/ 917689 w 1112940"/>
                  <a:gd name="connsiteY5" fmla="*/ 126976 h 1929033"/>
                  <a:gd name="connsiteX6" fmla="*/ 734606 w 1112940"/>
                  <a:gd name="connsiteY6" fmla="*/ 202923 h 1929033"/>
                  <a:gd name="connsiteX7" fmla="*/ 731333 w 1112940"/>
                  <a:gd name="connsiteY7" fmla="*/ 296 h 1929033"/>
                  <a:gd name="connsiteX8" fmla="*/ 627469 w 1112940"/>
                  <a:gd name="connsiteY8" fmla="*/ 158075 h 1929033"/>
                  <a:gd name="connsiteX9" fmla="*/ 575146 w 1112940"/>
                  <a:gd name="connsiteY9" fmla="*/ 175516 h 1929033"/>
                  <a:gd name="connsiteX10" fmla="*/ 527807 w 1112940"/>
                  <a:gd name="connsiteY10" fmla="*/ 212889 h 1929033"/>
                  <a:gd name="connsiteX11" fmla="*/ 495416 w 1112940"/>
                  <a:gd name="connsiteY11" fmla="*/ 302585 h 1929033"/>
                  <a:gd name="connsiteX12" fmla="*/ 490433 w 1112940"/>
                  <a:gd name="connsiteY12" fmla="*/ 394772 h 1929033"/>
                  <a:gd name="connsiteX13" fmla="*/ 515349 w 1112940"/>
                  <a:gd name="connsiteY13" fmla="*/ 569181 h 1929033"/>
                  <a:gd name="connsiteX14" fmla="*/ 585112 w 1112940"/>
                  <a:gd name="connsiteY14" fmla="*/ 766014 h 1929033"/>
                  <a:gd name="connsiteX15" fmla="*/ 694741 w 1112940"/>
                  <a:gd name="connsiteY15" fmla="*/ 995237 h 1929033"/>
                  <a:gd name="connsiteX16" fmla="*/ 744572 w 1112940"/>
                  <a:gd name="connsiteY16" fmla="*/ 1179612 h 1929033"/>
                  <a:gd name="connsiteX17" fmla="*/ 754538 w 1112940"/>
                  <a:gd name="connsiteY17" fmla="*/ 1451191 h 1929033"/>
                  <a:gd name="connsiteX18" fmla="*/ 702215 w 1112940"/>
                  <a:gd name="connsiteY18" fmla="*/ 1700346 h 1929033"/>
                  <a:gd name="connsiteX19" fmla="*/ 570163 w 1112940"/>
                  <a:gd name="connsiteY19" fmla="*/ 1872263 h 1929033"/>
                  <a:gd name="connsiteX20" fmla="*/ 425653 w 1112940"/>
                  <a:gd name="connsiteY20" fmla="*/ 1924586 h 1929033"/>
                  <a:gd name="connsiteX21" fmla="*/ 298584 w 1112940"/>
                  <a:gd name="connsiteY21" fmla="*/ 1914620 h 1929033"/>
                  <a:gd name="connsiteX22" fmla="*/ 144107 w 1112940"/>
                  <a:gd name="connsiteY22" fmla="*/ 1822432 h 1929033"/>
                  <a:gd name="connsiteX23" fmla="*/ 49428 w 1112940"/>
                  <a:gd name="connsiteY23" fmla="*/ 1657990 h 1929033"/>
                  <a:gd name="connsiteX24" fmla="*/ 4580 w 1112940"/>
                  <a:gd name="connsiteY24" fmla="*/ 1483581 h 1929033"/>
                  <a:gd name="connsiteX25" fmla="*/ 4580 w 1112940"/>
                  <a:gd name="connsiteY25" fmla="*/ 1346546 h 1929033"/>
                  <a:gd name="connsiteX26" fmla="*/ 31988 w 1112940"/>
                  <a:gd name="connsiteY26" fmla="*/ 1184595 h 1929033"/>
                  <a:gd name="connsiteX27" fmla="*/ 64378 w 1112940"/>
                  <a:gd name="connsiteY27" fmla="*/ 1089916 h 1929033"/>
                  <a:gd name="connsiteX28" fmla="*/ 129158 w 1112940"/>
                  <a:gd name="connsiteY28" fmla="*/ 1015169 h 1929033"/>
                  <a:gd name="connsiteX29" fmla="*/ 191447 w 1112940"/>
                  <a:gd name="connsiteY29" fmla="*/ 982779 h 1929033"/>
                  <a:gd name="connsiteX30" fmla="*/ 291109 w 1112940"/>
                  <a:gd name="connsiteY30" fmla="*/ 975304 h 1929033"/>
                  <a:gd name="connsiteX31" fmla="*/ 413195 w 1112940"/>
                  <a:gd name="connsiteY31" fmla="*/ 1047559 h 1929033"/>
                  <a:gd name="connsiteX32" fmla="*/ 497908 w 1112940"/>
                  <a:gd name="connsiteY32" fmla="*/ 1212002 h 1929033"/>
                  <a:gd name="connsiteX33" fmla="*/ 507874 w 1112940"/>
                  <a:gd name="connsiteY33" fmla="*/ 1418801 h 1929033"/>
                  <a:gd name="connsiteX34" fmla="*/ 465518 w 1112940"/>
                  <a:gd name="connsiteY34" fmla="*/ 1550853 h 1929033"/>
                  <a:gd name="connsiteX35" fmla="*/ 388280 w 1112940"/>
                  <a:gd name="connsiteY35" fmla="*/ 1615633 h 1929033"/>
                  <a:gd name="connsiteX36" fmla="*/ 328482 w 1112940"/>
                  <a:gd name="connsiteY36" fmla="*/ 1623108 h 1929033"/>
                  <a:gd name="connsiteX37" fmla="*/ 273668 w 1112940"/>
                  <a:gd name="connsiteY37" fmla="*/ 1605667 h 1929033"/>
                  <a:gd name="connsiteX38" fmla="*/ 226329 w 1112940"/>
                  <a:gd name="connsiteY38" fmla="*/ 1515971 h 1929033"/>
                  <a:gd name="connsiteX0" fmla="*/ 1036534 w 1112940"/>
                  <a:gd name="connsiteY0" fmla="*/ 906796 h 1995819"/>
                  <a:gd name="connsiteX1" fmla="*/ 954554 w 1112940"/>
                  <a:gd name="connsiteY1" fmla="*/ 644222 h 1995819"/>
                  <a:gd name="connsiteX2" fmla="*/ 927266 w 1112940"/>
                  <a:gd name="connsiteY2" fmla="*/ 583765 h 1995819"/>
                  <a:gd name="connsiteX3" fmla="*/ 1112842 w 1112940"/>
                  <a:gd name="connsiteY3" fmla="*/ 499052 h 1995819"/>
                  <a:gd name="connsiteX4" fmla="*/ 952571 w 1112940"/>
                  <a:gd name="connsiteY4" fmla="*/ 353881 h 1995819"/>
                  <a:gd name="connsiteX5" fmla="*/ 917689 w 1112940"/>
                  <a:gd name="connsiteY5" fmla="*/ 193762 h 1995819"/>
                  <a:gd name="connsiteX6" fmla="*/ 888842 w 1112940"/>
                  <a:gd name="connsiteY6" fmla="*/ 5304 h 1995819"/>
                  <a:gd name="connsiteX7" fmla="*/ 731333 w 1112940"/>
                  <a:gd name="connsiteY7" fmla="*/ 67082 h 1995819"/>
                  <a:gd name="connsiteX8" fmla="*/ 627469 w 1112940"/>
                  <a:gd name="connsiteY8" fmla="*/ 224861 h 1995819"/>
                  <a:gd name="connsiteX9" fmla="*/ 575146 w 1112940"/>
                  <a:gd name="connsiteY9" fmla="*/ 242302 h 1995819"/>
                  <a:gd name="connsiteX10" fmla="*/ 527807 w 1112940"/>
                  <a:gd name="connsiteY10" fmla="*/ 279675 h 1995819"/>
                  <a:gd name="connsiteX11" fmla="*/ 495416 w 1112940"/>
                  <a:gd name="connsiteY11" fmla="*/ 369371 h 1995819"/>
                  <a:gd name="connsiteX12" fmla="*/ 490433 w 1112940"/>
                  <a:gd name="connsiteY12" fmla="*/ 461558 h 1995819"/>
                  <a:gd name="connsiteX13" fmla="*/ 515349 w 1112940"/>
                  <a:gd name="connsiteY13" fmla="*/ 635967 h 1995819"/>
                  <a:gd name="connsiteX14" fmla="*/ 585112 w 1112940"/>
                  <a:gd name="connsiteY14" fmla="*/ 832800 h 1995819"/>
                  <a:gd name="connsiteX15" fmla="*/ 694741 w 1112940"/>
                  <a:gd name="connsiteY15" fmla="*/ 1062023 h 1995819"/>
                  <a:gd name="connsiteX16" fmla="*/ 744572 w 1112940"/>
                  <a:gd name="connsiteY16" fmla="*/ 1246398 h 1995819"/>
                  <a:gd name="connsiteX17" fmla="*/ 754538 w 1112940"/>
                  <a:gd name="connsiteY17" fmla="*/ 1517977 h 1995819"/>
                  <a:gd name="connsiteX18" fmla="*/ 702215 w 1112940"/>
                  <a:gd name="connsiteY18" fmla="*/ 1767132 h 1995819"/>
                  <a:gd name="connsiteX19" fmla="*/ 570163 w 1112940"/>
                  <a:gd name="connsiteY19" fmla="*/ 1939049 h 1995819"/>
                  <a:gd name="connsiteX20" fmla="*/ 425653 w 1112940"/>
                  <a:gd name="connsiteY20" fmla="*/ 1991372 h 1995819"/>
                  <a:gd name="connsiteX21" fmla="*/ 298584 w 1112940"/>
                  <a:gd name="connsiteY21" fmla="*/ 1981406 h 1995819"/>
                  <a:gd name="connsiteX22" fmla="*/ 144107 w 1112940"/>
                  <a:gd name="connsiteY22" fmla="*/ 1889218 h 1995819"/>
                  <a:gd name="connsiteX23" fmla="*/ 49428 w 1112940"/>
                  <a:gd name="connsiteY23" fmla="*/ 1724776 h 1995819"/>
                  <a:gd name="connsiteX24" fmla="*/ 4580 w 1112940"/>
                  <a:gd name="connsiteY24" fmla="*/ 1550367 h 1995819"/>
                  <a:gd name="connsiteX25" fmla="*/ 4580 w 1112940"/>
                  <a:gd name="connsiteY25" fmla="*/ 1413332 h 1995819"/>
                  <a:gd name="connsiteX26" fmla="*/ 31988 w 1112940"/>
                  <a:gd name="connsiteY26" fmla="*/ 1251381 h 1995819"/>
                  <a:gd name="connsiteX27" fmla="*/ 64378 w 1112940"/>
                  <a:gd name="connsiteY27" fmla="*/ 1156702 h 1995819"/>
                  <a:gd name="connsiteX28" fmla="*/ 129158 w 1112940"/>
                  <a:gd name="connsiteY28" fmla="*/ 1081955 h 1995819"/>
                  <a:gd name="connsiteX29" fmla="*/ 191447 w 1112940"/>
                  <a:gd name="connsiteY29" fmla="*/ 1049565 h 1995819"/>
                  <a:gd name="connsiteX30" fmla="*/ 291109 w 1112940"/>
                  <a:gd name="connsiteY30" fmla="*/ 1042090 h 1995819"/>
                  <a:gd name="connsiteX31" fmla="*/ 413195 w 1112940"/>
                  <a:gd name="connsiteY31" fmla="*/ 1114345 h 1995819"/>
                  <a:gd name="connsiteX32" fmla="*/ 497908 w 1112940"/>
                  <a:gd name="connsiteY32" fmla="*/ 1278788 h 1995819"/>
                  <a:gd name="connsiteX33" fmla="*/ 507874 w 1112940"/>
                  <a:gd name="connsiteY33" fmla="*/ 1485587 h 1995819"/>
                  <a:gd name="connsiteX34" fmla="*/ 465518 w 1112940"/>
                  <a:gd name="connsiteY34" fmla="*/ 1617639 h 1995819"/>
                  <a:gd name="connsiteX35" fmla="*/ 388280 w 1112940"/>
                  <a:gd name="connsiteY35" fmla="*/ 1682419 h 1995819"/>
                  <a:gd name="connsiteX36" fmla="*/ 328482 w 1112940"/>
                  <a:gd name="connsiteY36" fmla="*/ 1689894 h 1995819"/>
                  <a:gd name="connsiteX37" fmla="*/ 273668 w 1112940"/>
                  <a:gd name="connsiteY37" fmla="*/ 1672453 h 1995819"/>
                  <a:gd name="connsiteX38" fmla="*/ 226329 w 1112940"/>
                  <a:gd name="connsiteY38" fmla="*/ 1582757 h 1995819"/>
                  <a:gd name="connsiteX0" fmla="*/ 1036534 w 1112940"/>
                  <a:gd name="connsiteY0" fmla="*/ 905060 h 1994083"/>
                  <a:gd name="connsiteX1" fmla="*/ 954554 w 1112940"/>
                  <a:gd name="connsiteY1" fmla="*/ 642486 h 1994083"/>
                  <a:gd name="connsiteX2" fmla="*/ 927266 w 1112940"/>
                  <a:gd name="connsiteY2" fmla="*/ 582029 h 1994083"/>
                  <a:gd name="connsiteX3" fmla="*/ 1112842 w 1112940"/>
                  <a:gd name="connsiteY3" fmla="*/ 497316 h 1994083"/>
                  <a:gd name="connsiteX4" fmla="*/ 952571 w 1112940"/>
                  <a:gd name="connsiteY4" fmla="*/ 352145 h 1994083"/>
                  <a:gd name="connsiteX5" fmla="*/ 917689 w 1112940"/>
                  <a:gd name="connsiteY5" fmla="*/ 192026 h 1994083"/>
                  <a:gd name="connsiteX6" fmla="*/ 888842 w 1112940"/>
                  <a:gd name="connsiteY6" fmla="*/ 3568 h 1994083"/>
                  <a:gd name="connsiteX7" fmla="*/ 731333 w 1112940"/>
                  <a:gd name="connsiteY7" fmla="*/ 65346 h 1994083"/>
                  <a:gd name="connsiteX8" fmla="*/ 550351 w 1112940"/>
                  <a:gd name="connsiteY8" fmla="*/ 24822 h 1994083"/>
                  <a:gd name="connsiteX9" fmla="*/ 575146 w 1112940"/>
                  <a:gd name="connsiteY9" fmla="*/ 240566 h 1994083"/>
                  <a:gd name="connsiteX10" fmla="*/ 527807 w 1112940"/>
                  <a:gd name="connsiteY10" fmla="*/ 277939 h 1994083"/>
                  <a:gd name="connsiteX11" fmla="*/ 495416 w 1112940"/>
                  <a:gd name="connsiteY11" fmla="*/ 367635 h 1994083"/>
                  <a:gd name="connsiteX12" fmla="*/ 490433 w 1112940"/>
                  <a:gd name="connsiteY12" fmla="*/ 459822 h 1994083"/>
                  <a:gd name="connsiteX13" fmla="*/ 515349 w 1112940"/>
                  <a:gd name="connsiteY13" fmla="*/ 634231 h 1994083"/>
                  <a:gd name="connsiteX14" fmla="*/ 585112 w 1112940"/>
                  <a:gd name="connsiteY14" fmla="*/ 831064 h 1994083"/>
                  <a:gd name="connsiteX15" fmla="*/ 694741 w 1112940"/>
                  <a:gd name="connsiteY15" fmla="*/ 1060287 h 1994083"/>
                  <a:gd name="connsiteX16" fmla="*/ 744572 w 1112940"/>
                  <a:gd name="connsiteY16" fmla="*/ 1244662 h 1994083"/>
                  <a:gd name="connsiteX17" fmla="*/ 754538 w 1112940"/>
                  <a:gd name="connsiteY17" fmla="*/ 1516241 h 1994083"/>
                  <a:gd name="connsiteX18" fmla="*/ 702215 w 1112940"/>
                  <a:gd name="connsiteY18" fmla="*/ 1765396 h 1994083"/>
                  <a:gd name="connsiteX19" fmla="*/ 570163 w 1112940"/>
                  <a:gd name="connsiteY19" fmla="*/ 1937313 h 1994083"/>
                  <a:gd name="connsiteX20" fmla="*/ 425653 w 1112940"/>
                  <a:gd name="connsiteY20" fmla="*/ 1989636 h 1994083"/>
                  <a:gd name="connsiteX21" fmla="*/ 298584 w 1112940"/>
                  <a:gd name="connsiteY21" fmla="*/ 1979670 h 1994083"/>
                  <a:gd name="connsiteX22" fmla="*/ 144107 w 1112940"/>
                  <a:gd name="connsiteY22" fmla="*/ 1887482 h 1994083"/>
                  <a:gd name="connsiteX23" fmla="*/ 49428 w 1112940"/>
                  <a:gd name="connsiteY23" fmla="*/ 1723040 h 1994083"/>
                  <a:gd name="connsiteX24" fmla="*/ 4580 w 1112940"/>
                  <a:gd name="connsiteY24" fmla="*/ 1548631 h 1994083"/>
                  <a:gd name="connsiteX25" fmla="*/ 4580 w 1112940"/>
                  <a:gd name="connsiteY25" fmla="*/ 1411596 h 1994083"/>
                  <a:gd name="connsiteX26" fmla="*/ 31988 w 1112940"/>
                  <a:gd name="connsiteY26" fmla="*/ 1249645 h 1994083"/>
                  <a:gd name="connsiteX27" fmla="*/ 64378 w 1112940"/>
                  <a:gd name="connsiteY27" fmla="*/ 1154966 h 1994083"/>
                  <a:gd name="connsiteX28" fmla="*/ 129158 w 1112940"/>
                  <a:gd name="connsiteY28" fmla="*/ 1080219 h 1994083"/>
                  <a:gd name="connsiteX29" fmla="*/ 191447 w 1112940"/>
                  <a:gd name="connsiteY29" fmla="*/ 1047829 h 1994083"/>
                  <a:gd name="connsiteX30" fmla="*/ 291109 w 1112940"/>
                  <a:gd name="connsiteY30" fmla="*/ 1040354 h 1994083"/>
                  <a:gd name="connsiteX31" fmla="*/ 413195 w 1112940"/>
                  <a:gd name="connsiteY31" fmla="*/ 1112609 h 1994083"/>
                  <a:gd name="connsiteX32" fmla="*/ 497908 w 1112940"/>
                  <a:gd name="connsiteY32" fmla="*/ 1277052 h 1994083"/>
                  <a:gd name="connsiteX33" fmla="*/ 507874 w 1112940"/>
                  <a:gd name="connsiteY33" fmla="*/ 1483851 h 1994083"/>
                  <a:gd name="connsiteX34" fmla="*/ 465518 w 1112940"/>
                  <a:gd name="connsiteY34" fmla="*/ 1615903 h 1994083"/>
                  <a:gd name="connsiteX35" fmla="*/ 388280 w 1112940"/>
                  <a:gd name="connsiteY35" fmla="*/ 1680683 h 1994083"/>
                  <a:gd name="connsiteX36" fmla="*/ 328482 w 1112940"/>
                  <a:gd name="connsiteY36" fmla="*/ 1688158 h 1994083"/>
                  <a:gd name="connsiteX37" fmla="*/ 273668 w 1112940"/>
                  <a:gd name="connsiteY37" fmla="*/ 1670717 h 1994083"/>
                  <a:gd name="connsiteX38" fmla="*/ 226329 w 1112940"/>
                  <a:gd name="connsiteY38" fmla="*/ 1581021 h 1994083"/>
                  <a:gd name="connsiteX0" fmla="*/ 1036534 w 1112940"/>
                  <a:gd name="connsiteY0" fmla="*/ 890161 h 1979184"/>
                  <a:gd name="connsiteX1" fmla="*/ 954554 w 1112940"/>
                  <a:gd name="connsiteY1" fmla="*/ 627587 h 1979184"/>
                  <a:gd name="connsiteX2" fmla="*/ 927266 w 1112940"/>
                  <a:gd name="connsiteY2" fmla="*/ 567130 h 1979184"/>
                  <a:gd name="connsiteX3" fmla="*/ 1112842 w 1112940"/>
                  <a:gd name="connsiteY3" fmla="*/ 482417 h 1979184"/>
                  <a:gd name="connsiteX4" fmla="*/ 952571 w 1112940"/>
                  <a:gd name="connsiteY4" fmla="*/ 337246 h 1979184"/>
                  <a:gd name="connsiteX5" fmla="*/ 917689 w 1112940"/>
                  <a:gd name="connsiteY5" fmla="*/ 177127 h 1979184"/>
                  <a:gd name="connsiteX6" fmla="*/ 731333 w 1112940"/>
                  <a:gd name="connsiteY6" fmla="*/ 50447 h 1979184"/>
                  <a:gd name="connsiteX7" fmla="*/ 550351 w 1112940"/>
                  <a:gd name="connsiteY7" fmla="*/ 9923 h 1979184"/>
                  <a:gd name="connsiteX8" fmla="*/ 575146 w 1112940"/>
                  <a:gd name="connsiteY8" fmla="*/ 225667 h 1979184"/>
                  <a:gd name="connsiteX9" fmla="*/ 527807 w 1112940"/>
                  <a:gd name="connsiteY9" fmla="*/ 263040 h 1979184"/>
                  <a:gd name="connsiteX10" fmla="*/ 495416 w 1112940"/>
                  <a:gd name="connsiteY10" fmla="*/ 352736 h 1979184"/>
                  <a:gd name="connsiteX11" fmla="*/ 490433 w 1112940"/>
                  <a:gd name="connsiteY11" fmla="*/ 444923 h 1979184"/>
                  <a:gd name="connsiteX12" fmla="*/ 515349 w 1112940"/>
                  <a:gd name="connsiteY12" fmla="*/ 619332 h 1979184"/>
                  <a:gd name="connsiteX13" fmla="*/ 585112 w 1112940"/>
                  <a:gd name="connsiteY13" fmla="*/ 816165 h 1979184"/>
                  <a:gd name="connsiteX14" fmla="*/ 694741 w 1112940"/>
                  <a:gd name="connsiteY14" fmla="*/ 1045388 h 1979184"/>
                  <a:gd name="connsiteX15" fmla="*/ 744572 w 1112940"/>
                  <a:gd name="connsiteY15" fmla="*/ 1229763 h 1979184"/>
                  <a:gd name="connsiteX16" fmla="*/ 754538 w 1112940"/>
                  <a:gd name="connsiteY16" fmla="*/ 1501342 h 1979184"/>
                  <a:gd name="connsiteX17" fmla="*/ 702215 w 1112940"/>
                  <a:gd name="connsiteY17" fmla="*/ 1750497 h 1979184"/>
                  <a:gd name="connsiteX18" fmla="*/ 570163 w 1112940"/>
                  <a:gd name="connsiteY18" fmla="*/ 1922414 h 1979184"/>
                  <a:gd name="connsiteX19" fmla="*/ 425653 w 1112940"/>
                  <a:gd name="connsiteY19" fmla="*/ 1974737 h 1979184"/>
                  <a:gd name="connsiteX20" fmla="*/ 298584 w 1112940"/>
                  <a:gd name="connsiteY20" fmla="*/ 1964771 h 1979184"/>
                  <a:gd name="connsiteX21" fmla="*/ 144107 w 1112940"/>
                  <a:gd name="connsiteY21" fmla="*/ 1872583 h 1979184"/>
                  <a:gd name="connsiteX22" fmla="*/ 49428 w 1112940"/>
                  <a:gd name="connsiteY22" fmla="*/ 1708141 h 1979184"/>
                  <a:gd name="connsiteX23" fmla="*/ 4580 w 1112940"/>
                  <a:gd name="connsiteY23" fmla="*/ 1533732 h 1979184"/>
                  <a:gd name="connsiteX24" fmla="*/ 4580 w 1112940"/>
                  <a:gd name="connsiteY24" fmla="*/ 1396697 h 1979184"/>
                  <a:gd name="connsiteX25" fmla="*/ 31988 w 1112940"/>
                  <a:gd name="connsiteY25" fmla="*/ 1234746 h 1979184"/>
                  <a:gd name="connsiteX26" fmla="*/ 64378 w 1112940"/>
                  <a:gd name="connsiteY26" fmla="*/ 1140067 h 1979184"/>
                  <a:gd name="connsiteX27" fmla="*/ 129158 w 1112940"/>
                  <a:gd name="connsiteY27" fmla="*/ 1065320 h 1979184"/>
                  <a:gd name="connsiteX28" fmla="*/ 191447 w 1112940"/>
                  <a:gd name="connsiteY28" fmla="*/ 1032930 h 1979184"/>
                  <a:gd name="connsiteX29" fmla="*/ 291109 w 1112940"/>
                  <a:gd name="connsiteY29" fmla="*/ 1025455 h 1979184"/>
                  <a:gd name="connsiteX30" fmla="*/ 413195 w 1112940"/>
                  <a:gd name="connsiteY30" fmla="*/ 1097710 h 1979184"/>
                  <a:gd name="connsiteX31" fmla="*/ 497908 w 1112940"/>
                  <a:gd name="connsiteY31" fmla="*/ 1262153 h 1979184"/>
                  <a:gd name="connsiteX32" fmla="*/ 507874 w 1112940"/>
                  <a:gd name="connsiteY32" fmla="*/ 1468952 h 1979184"/>
                  <a:gd name="connsiteX33" fmla="*/ 465518 w 1112940"/>
                  <a:gd name="connsiteY33" fmla="*/ 1601004 h 1979184"/>
                  <a:gd name="connsiteX34" fmla="*/ 388280 w 1112940"/>
                  <a:gd name="connsiteY34" fmla="*/ 1665784 h 1979184"/>
                  <a:gd name="connsiteX35" fmla="*/ 328482 w 1112940"/>
                  <a:gd name="connsiteY35" fmla="*/ 1673259 h 1979184"/>
                  <a:gd name="connsiteX36" fmla="*/ 273668 w 1112940"/>
                  <a:gd name="connsiteY36" fmla="*/ 1655818 h 1979184"/>
                  <a:gd name="connsiteX37" fmla="*/ 226329 w 1112940"/>
                  <a:gd name="connsiteY37" fmla="*/ 1566122 h 1979184"/>
                  <a:gd name="connsiteX0" fmla="*/ 1036534 w 1112940"/>
                  <a:gd name="connsiteY0" fmla="*/ 880626 h 1969649"/>
                  <a:gd name="connsiteX1" fmla="*/ 954554 w 1112940"/>
                  <a:gd name="connsiteY1" fmla="*/ 618052 h 1969649"/>
                  <a:gd name="connsiteX2" fmla="*/ 927266 w 1112940"/>
                  <a:gd name="connsiteY2" fmla="*/ 557595 h 1969649"/>
                  <a:gd name="connsiteX3" fmla="*/ 1112842 w 1112940"/>
                  <a:gd name="connsiteY3" fmla="*/ 472882 h 1969649"/>
                  <a:gd name="connsiteX4" fmla="*/ 952571 w 1112940"/>
                  <a:gd name="connsiteY4" fmla="*/ 327711 h 1969649"/>
                  <a:gd name="connsiteX5" fmla="*/ 917689 w 1112940"/>
                  <a:gd name="connsiteY5" fmla="*/ 167592 h 1969649"/>
                  <a:gd name="connsiteX6" fmla="*/ 550351 w 1112940"/>
                  <a:gd name="connsiteY6" fmla="*/ 388 h 1969649"/>
                  <a:gd name="connsiteX7" fmla="*/ 575146 w 1112940"/>
                  <a:gd name="connsiteY7" fmla="*/ 216132 h 1969649"/>
                  <a:gd name="connsiteX8" fmla="*/ 527807 w 1112940"/>
                  <a:gd name="connsiteY8" fmla="*/ 253505 h 1969649"/>
                  <a:gd name="connsiteX9" fmla="*/ 495416 w 1112940"/>
                  <a:gd name="connsiteY9" fmla="*/ 343201 h 1969649"/>
                  <a:gd name="connsiteX10" fmla="*/ 490433 w 1112940"/>
                  <a:gd name="connsiteY10" fmla="*/ 435388 h 1969649"/>
                  <a:gd name="connsiteX11" fmla="*/ 515349 w 1112940"/>
                  <a:gd name="connsiteY11" fmla="*/ 609797 h 1969649"/>
                  <a:gd name="connsiteX12" fmla="*/ 585112 w 1112940"/>
                  <a:gd name="connsiteY12" fmla="*/ 806630 h 1969649"/>
                  <a:gd name="connsiteX13" fmla="*/ 694741 w 1112940"/>
                  <a:gd name="connsiteY13" fmla="*/ 1035853 h 1969649"/>
                  <a:gd name="connsiteX14" fmla="*/ 744572 w 1112940"/>
                  <a:gd name="connsiteY14" fmla="*/ 1220228 h 1969649"/>
                  <a:gd name="connsiteX15" fmla="*/ 754538 w 1112940"/>
                  <a:gd name="connsiteY15" fmla="*/ 1491807 h 1969649"/>
                  <a:gd name="connsiteX16" fmla="*/ 702215 w 1112940"/>
                  <a:gd name="connsiteY16" fmla="*/ 1740962 h 1969649"/>
                  <a:gd name="connsiteX17" fmla="*/ 570163 w 1112940"/>
                  <a:gd name="connsiteY17" fmla="*/ 1912879 h 1969649"/>
                  <a:gd name="connsiteX18" fmla="*/ 425653 w 1112940"/>
                  <a:gd name="connsiteY18" fmla="*/ 1965202 h 1969649"/>
                  <a:gd name="connsiteX19" fmla="*/ 298584 w 1112940"/>
                  <a:gd name="connsiteY19" fmla="*/ 1955236 h 1969649"/>
                  <a:gd name="connsiteX20" fmla="*/ 144107 w 1112940"/>
                  <a:gd name="connsiteY20" fmla="*/ 1863048 h 1969649"/>
                  <a:gd name="connsiteX21" fmla="*/ 49428 w 1112940"/>
                  <a:gd name="connsiteY21" fmla="*/ 1698606 h 1969649"/>
                  <a:gd name="connsiteX22" fmla="*/ 4580 w 1112940"/>
                  <a:gd name="connsiteY22" fmla="*/ 1524197 h 1969649"/>
                  <a:gd name="connsiteX23" fmla="*/ 4580 w 1112940"/>
                  <a:gd name="connsiteY23" fmla="*/ 1387162 h 1969649"/>
                  <a:gd name="connsiteX24" fmla="*/ 31988 w 1112940"/>
                  <a:gd name="connsiteY24" fmla="*/ 1225211 h 1969649"/>
                  <a:gd name="connsiteX25" fmla="*/ 64378 w 1112940"/>
                  <a:gd name="connsiteY25" fmla="*/ 1130532 h 1969649"/>
                  <a:gd name="connsiteX26" fmla="*/ 129158 w 1112940"/>
                  <a:gd name="connsiteY26" fmla="*/ 1055785 h 1969649"/>
                  <a:gd name="connsiteX27" fmla="*/ 191447 w 1112940"/>
                  <a:gd name="connsiteY27" fmla="*/ 1023395 h 1969649"/>
                  <a:gd name="connsiteX28" fmla="*/ 291109 w 1112940"/>
                  <a:gd name="connsiteY28" fmla="*/ 1015920 h 1969649"/>
                  <a:gd name="connsiteX29" fmla="*/ 413195 w 1112940"/>
                  <a:gd name="connsiteY29" fmla="*/ 1088175 h 1969649"/>
                  <a:gd name="connsiteX30" fmla="*/ 497908 w 1112940"/>
                  <a:gd name="connsiteY30" fmla="*/ 1252618 h 1969649"/>
                  <a:gd name="connsiteX31" fmla="*/ 507874 w 1112940"/>
                  <a:gd name="connsiteY31" fmla="*/ 1459417 h 1969649"/>
                  <a:gd name="connsiteX32" fmla="*/ 465518 w 1112940"/>
                  <a:gd name="connsiteY32" fmla="*/ 1591469 h 1969649"/>
                  <a:gd name="connsiteX33" fmla="*/ 388280 w 1112940"/>
                  <a:gd name="connsiteY33" fmla="*/ 1656249 h 1969649"/>
                  <a:gd name="connsiteX34" fmla="*/ 328482 w 1112940"/>
                  <a:gd name="connsiteY34" fmla="*/ 1663724 h 1969649"/>
                  <a:gd name="connsiteX35" fmla="*/ 273668 w 1112940"/>
                  <a:gd name="connsiteY35" fmla="*/ 1646283 h 1969649"/>
                  <a:gd name="connsiteX36" fmla="*/ 226329 w 1112940"/>
                  <a:gd name="connsiteY36" fmla="*/ 1556587 h 1969649"/>
                  <a:gd name="connsiteX0" fmla="*/ 1036534 w 1113021"/>
                  <a:gd name="connsiteY0" fmla="*/ 881501 h 1970524"/>
                  <a:gd name="connsiteX1" fmla="*/ 954554 w 1113021"/>
                  <a:gd name="connsiteY1" fmla="*/ 618927 h 1970524"/>
                  <a:gd name="connsiteX2" fmla="*/ 927266 w 1113021"/>
                  <a:gd name="connsiteY2" fmla="*/ 558470 h 1970524"/>
                  <a:gd name="connsiteX3" fmla="*/ 1112842 w 1113021"/>
                  <a:gd name="connsiteY3" fmla="*/ 473757 h 1970524"/>
                  <a:gd name="connsiteX4" fmla="*/ 952571 w 1113021"/>
                  <a:gd name="connsiteY4" fmla="*/ 328586 h 1970524"/>
                  <a:gd name="connsiteX5" fmla="*/ 550351 w 1113021"/>
                  <a:gd name="connsiteY5" fmla="*/ 1263 h 1970524"/>
                  <a:gd name="connsiteX6" fmla="*/ 575146 w 1113021"/>
                  <a:gd name="connsiteY6" fmla="*/ 217007 h 1970524"/>
                  <a:gd name="connsiteX7" fmla="*/ 527807 w 1113021"/>
                  <a:gd name="connsiteY7" fmla="*/ 254380 h 1970524"/>
                  <a:gd name="connsiteX8" fmla="*/ 495416 w 1113021"/>
                  <a:gd name="connsiteY8" fmla="*/ 344076 h 1970524"/>
                  <a:gd name="connsiteX9" fmla="*/ 490433 w 1113021"/>
                  <a:gd name="connsiteY9" fmla="*/ 436263 h 1970524"/>
                  <a:gd name="connsiteX10" fmla="*/ 515349 w 1113021"/>
                  <a:gd name="connsiteY10" fmla="*/ 610672 h 1970524"/>
                  <a:gd name="connsiteX11" fmla="*/ 585112 w 1113021"/>
                  <a:gd name="connsiteY11" fmla="*/ 807505 h 1970524"/>
                  <a:gd name="connsiteX12" fmla="*/ 694741 w 1113021"/>
                  <a:gd name="connsiteY12" fmla="*/ 1036728 h 1970524"/>
                  <a:gd name="connsiteX13" fmla="*/ 744572 w 1113021"/>
                  <a:gd name="connsiteY13" fmla="*/ 1221103 h 1970524"/>
                  <a:gd name="connsiteX14" fmla="*/ 754538 w 1113021"/>
                  <a:gd name="connsiteY14" fmla="*/ 1492682 h 1970524"/>
                  <a:gd name="connsiteX15" fmla="*/ 702215 w 1113021"/>
                  <a:gd name="connsiteY15" fmla="*/ 1741837 h 1970524"/>
                  <a:gd name="connsiteX16" fmla="*/ 570163 w 1113021"/>
                  <a:gd name="connsiteY16" fmla="*/ 1913754 h 1970524"/>
                  <a:gd name="connsiteX17" fmla="*/ 425653 w 1113021"/>
                  <a:gd name="connsiteY17" fmla="*/ 1966077 h 1970524"/>
                  <a:gd name="connsiteX18" fmla="*/ 298584 w 1113021"/>
                  <a:gd name="connsiteY18" fmla="*/ 1956111 h 1970524"/>
                  <a:gd name="connsiteX19" fmla="*/ 144107 w 1113021"/>
                  <a:gd name="connsiteY19" fmla="*/ 1863923 h 1970524"/>
                  <a:gd name="connsiteX20" fmla="*/ 49428 w 1113021"/>
                  <a:gd name="connsiteY20" fmla="*/ 1699481 h 1970524"/>
                  <a:gd name="connsiteX21" fmla="*/ 4580 w 1113021"/>
                  <a:gd name="connsiteY21" fmla="*/ 1525072 h 1970524"/>
                  <a:gd name="connsiteX22" fmla="*/ 4580 w 1113021"/>
                  <a:gd name="connsiteY22" fmla="*/ 1388037 h 1970524"/>
                  <a:gd name="connsiteX23" fmla="*/ 31988 w 1113021"/>
                  <a:gd name="connsiteY23" fmla="*/ 1226086 h 1970524"/>
                  <a:gd name="connsiteX24" fmla="*/ 64378 w 1113021"/>
                  <a:gd name="connsiteY24" fmla="*/ 1131407 h 1970524"/>
                  <a:gd name="connsiteX25" fmla="*/ 129158 w 1113021"/>
                  <a:gd name="connsiteY25" fmla="*/ 1056660 h 1970524"/>
                  <a:gd name="connsiteX26" fmla="*/ 191447 w 1113021"/>
                  <a:gd name="connsiteY26" fmla="*/ 1024270 h 1970524"/>
                  <a:gd name="connsiteX27" fmla="*/ 291109 w 1113021"/>
                  <a:gd name="connsiteY27" fmla="*/ 1016795 h 1970524"/>
                  <a:gd name="connsiteX28" fmla="*/ 413195 w 1113021"/>
                  <a:gd name="connsiteY28" fmla="*/ 1089050 h 1970524"/>
                  <a:gd name="connsiteX29" fmla="*/ 497908 w 1113021"/>
                  <a:gd name="connsiteY29" fmla="*/ 1253493 h 1970524"/>
                  <a:gd name="connsiteX30" fmla="*/ 507874 w 1113021"/>
                  <a:gd name="connsiteY30" fmla="*/ 1460292 h 1970524"/>
                  <a:gd name="connsiteX31" fmla="*/ 465518 w 1113021"/>
                  <a:gd name="connsiteY31" fmla="*/ 1592344 h 1970524"/>
                  <a:gd name="connsiteX32" fmla="*/ 388280 w 1113021"/>
                  <a:gd name="connsiteY32" fmla="*/ 1657124 h 1970524"/>
                  <a:gd name="connsiteX33" fmla="*/ 328482 w 1113021"/>
                  <a:gd name="connsiteY33" fmla="*/ 1664599 h 1970524"/>
                  <a:gd name="connsiteX34" fmla="*/ 273668 w 1113021"/>
                  <a:gd name="connsiteY34" fmla="*/ 1647158 h 1970524"/>
                  <a:gd name="connsiteX35" fmla="*/ 226329 w 1113021"/>
                  <a:gd name="connsiteY35" fmla="*/ 1557462 h 1970524"/>
                  <a:gd name="connsiteX0" fmla="*/ 1036534 w 1113021"/>
                  <a:gd name="connsiteY0" fmla="*/ 881501 h 1970524"/>
                  <a:gd name="connsiteX1" fmla="*/ 927266 w 1113021"/>
                  <a:gd name="connsiteY1" fmla="*/ 558470 h 1970524"/>
                  <a:gd name="connsiteX2" fmla="*/ 1112842 w 1113021"/>
                  <a:gd name="connsiteY2" fmla="*/ 473757 h 1970524"/>
                  <a:gd name="connsiteX3" fmla="*/ 952571 w 1113021"/>
                  <a:gd name="connsiteY3" fmla="*/ 328586 h 1970524"/>
                  <a:gd name="connsiteX4" fmla="*/ 550351 w 1113021"/>
                  <a:gd name="connsiteY4" fmla="*/ 1263 h 1970524"/>
                  <a:gd name="connsiteX5" fmla="*/ 575146 w 1113021"/>
                  <a:gd name="connsiteY5" fmla="*/ 217007 h 1970524"/>
                  <a:gd name="connsiteX6" fmla="*/ 527807 w 1113021"/>
                  <a:gd name="connsiteY6" fmla="*/ 254380 h 1970524"/>
                  <a:gd name="connsiteX7" fmla="*/ 495416 w 1113021"/>
                  <a:gd name="connsiteY7" fmla="*/ 344076 h 1970524"/>
                  <a:gd name="connsiteX8" fmla="*/ 490433 w 1113021"/>
                  <a:gd name="connsiteY8" fmla="*/ 436263 h 1970524"/>
                  <a:gd name="connsiteX9" fmla="*/ 515349 w 1113021"/>
                  <a:gd name="connsiteY9" fmla="*/ 610672 h 1970524"/>
                  <a:gd name="connsiteX10" fmla="*/ 585112 w 1113021"/>
                  <a:gd name="connsiteY10" fmla="*/ 807505 h 1970524"/>
                  <a:gd name="connsiteX11" fmla="*/ 694741 w 1113021"/>
                  <a:gd name="connsiteY11" fmla="*/ 1036728 h 1970524"/>
                  <a:gd name="connsiteX12" fmla="*/ 744572 w 1113021"/>
                  <a:gd name="connsiteY12" fmla="*/ 1221103 h 1970524"/>
                  <a:gd name="connsiteX13" fmla="*/ 754538 w 1113021"/>
                  <a:gd name="connsiteY13" fmla="*/ 1492682 h 1970524"/>
                  <a:gd name="connsiteX14" fmla="*/ 702215 w 1113021"/>
                  <a:gd name="connsiteY14" fmla="*/ 1741837 h 1970524"/>
                  <a:gd name="connsiteX15" fmla="*/ 570163 w 1113021"/>
                  <a:gd name="connsiteY15" fmla="*/ 1913754 h 1970524"/>
                  <a:gd name="connsiteX16" fmla="*/ 425653 w 1113021"/>
                  <a:gd name="connsiteY16" fmla="*/ 1966077 h 1970524"/>
                  <a:gd name="connsiteX17" fmla="*/ 298584 w 1113021"/>
                  <a:gd name="connsiteY17" fmla="*/ 1956111 h 1970524"/>
                  <a:gd name="connsiteX18" fmla="*/ 144107 w 1113021"/>
                  <a:gd name="connsiteY18" fmla="*/ 1863923 h 1970524"/>
                  <a:gd name="connsiteX19" fmla="*/ 49428 w 1113021"/>
                  <a:gd name="connsiteY19" fmla="*/ 1699481 h 1970524"/>
                  <a:gd name="connsiteX20" fmla="*/ 4580 w 1113021"/>
                  <a:gd name="connsiteY20" fmla="*/ 1525072 h 1970524"/>
                  <a:gd name="connsiteX21" fmla="*/ 4580 w 1113021"/>
                  <a:gd name="connsiteY21" fmla="*/ 1388037 h 1970524"/>
                  <a:gd name="connsiteX22" fmla="*/ 31988 w 1113021"/>
                  <a:gd name="connsiteY22" fmla="*/ 1226086 h 1970524"/>
                  <a:gd name="connsiteX23" fmla="*/ 64378 w 1113021"/>
                  <a:gd name="connsiteY23" fmla="*/ 1131407 h 1970524"/>
                  <a:gd name="connsiteX24" fmla="*/ 129158 w 1113021"/>
                  <a:gd name="connsiteY24" fmla="*/ 1056660 h 1970524"/>
                  <a:gd name="connsiteX25" fmla="*/ 191447 w 1113021"/>
                  <a:gd name="connsiteY25" fmla="*/ 1024270 h 1970524"/>
                  <a:gd name="connsiteX26" fmla="*/ 291109 w 1113021"/>
                  <a:gd name="connsiteY26" fmla="*/ 1016795 h 1970524"/>
                  <a:gd name="connsiteX27" fmla="*/ 413195 w 1113021"/>
                  <a:gd name="connsiteY27" fmla="*/ 1089050 h 1970524"/>
                  <a:gd name="connsiteX28" fmla="*/ 497908 w 1113021"/>
                  <a:gd name="connsiteY28" fmla="*/ 1253493 h 1970524"/>
                  <a:gd name="connsiteX29" fmla="*/ 507874 w 1113021"/>
                  <a:gd name="connsiteY29" fmla="*/ 1460292 h 1970524"/>
                  <a:gd name="connsiteX30" fmla="*/ 465518 w 1113021"/>
                  <a:gd name="connsiteY30" fmla="*/ 1592344 h 1970524"/>
                  <a:gd name="connsiteX31" fmla="*/ 388280 w 1113021"/>
                  <a:gd name="connsiteY31" fmla="*/ 1657124 h 1970524"/>
                  <a:gd name="connsiteX32" fmla="*/ 328482 w 1113021"/>
                  <a:gd name="connsiteY32" fmla="*/ 1664599 h 1970524"/>
                  <a:gd name="connsiteX33" fmla="*/ 273668 w 1113021"/>
                  <a:gd name="connsiteY33" fmla="*/ 1647158 h 1970524"/>
                  <a:gd name="connsiteX34" fmla="*/ 226329 w 1113021"/>
                  <a:gd name="connsiteY34" fmla="*/ 1557462 h 1970524"/>
                  <a:gd name="connsiteX0" fmla="*/ 1036534 w 1114584"/>
                  <a:gd name="connsiteY0" fmla="*/ 881501 h 1970524"/>
                  <a:gd name="connsiteX1" fmla="*/ 1112842 w 1114584"/>
                  <a:gd name="connsiteY1" fmla="*/ 473757 h 1970524"/>
                  <a:gd name="connsiteX2" fmla="*/ 952571 w 1114584"/>
                  <a:gd name="connsiteY2" fmla="*/ 328586 h 1970524"/>
                  <a:gd name="connsiteX3" fmla="*/ 550351 w 1114584"/>
                  <a:gd name="connsiteY3" fmla="*/ 1263 h 1970524"/>
                  <a:gd name="connsiteX4" fmla="*/ 575146 w 1114584"/>
                  <a:gd name="connsiteY4" fmla="*/ 217007 h 1970524"/>
                  <a:gd name="connsiteX5" fmla="*/ 527807 w 1114584"/>
                  <a:gd name="connsiteY5" fmla="*/ 254380 h 1970524"/>
                  <a:gd name="connsiteX6" fmla="*/ 495416 w 1114584"/>
                  <a:gd name="connsiteY6" fmla="*/ 344076 h 1970524"/>
                  <a:gd name="connsiteX7" fmla="*/ 490433 w 1114584"/>
                  <a:gd name="connsiteY7" fmla="*/ 436263 h 1970524"/>
                  <a:gd name="connsiteX8" fmla="*/ 515349 w 1114584"/>
                  <a:gd name="connsiteY8" fmla="*/ 610672 h 1970524"/>
                  <a:gd name="connsiteX9" fmla="*/ 585112 w 1114584"/>
                  <a:gd name="connsiteY9" fmla="*/ 807505 h 1970524"/>
                  <a:gd name="connsiteX10" fmla="*/ 694741 w 1114584"/>
                  <a:gd name="connsiteY10" fmla="*/ 1036728 h 1970524"/>
                  <a:gd name="connsiteX11" fmla="*/ 744572 w 1114584"/>
                  <a:gd name="connsiteY11" fmla="*/ 1221103 h 1970524"/>
                  <a:gd name="connsiteX12" fmla="*/ 754538 w 1114584"/>
                  <a:gd name="connsiteY12" fmla="*/ 1492682 h 1970524"/>
                  <a:gd name="connsiteX13" fmla="*/ 702215 w 1114584"/>
                  <a:gd name="connsiteY13" fmla="*/ 1741837 h 1970524"/>
                  <a:gd name="connsiteX14" fmla="*/ 570163 w 1114584"/>
                  <a:gd name="connsiteY14" fmla="*/ 1913754 h 1970524"/>
                  <a:gd name="connsiteX15" fmla="*/ 425653 w 1114584"/>
                  <a:gd name="connsiteY15" fmla="*/ 1966077 h 1970524"/>
                  <a:gd name="connsiteX16" fmla="*/ 298584 w 1114584"/>
                  <a:gd name="connsiteY16" fmla="*/ 1956111 h 1970524"/>
                  <a:gd name="connsiteX17" fmla="*/ 144107 w 1114584"/>
                  <a:gd name="connsiteY17" fmla="*/ 1863923 h 1970524"/>
                  <a:gd name="connsiteX18" fmla="*/ 49428 w 1114584"/>
                  <a:gd name="connsiteY18" fmla="*/ 1699481 h 1970524"/>
                  <a:gd name="connsiteX19" fmla="*/ 4580 w 1114584"/>
                  <a:gd name="connsiteY19" fmla="*/ 1525072 h 1970524"/>
                  <a:gd name="connsiteX20" fmla="*/ 4580 w 1114584"/>
                  <a:gd name="connsiteY20" fmla="*/ 1388037 h 1970524"/>
                  <a:gd name="connsiteX21" fmla="*/ 31988 w 1114584"/>
                  <a:gd name="connsiteY21" fmla="*/ 1226086 h 1970524"/>
                  <a:gd name="connsiteX22" fmla="*/ 64378 w 1114584"/>
                  <a:gd name="connsiteY22" fmla="*/ 1131407 h 1970524"/>
                  <a:gd name="connsiteX23" fmla="*/ 129158 w 1114584"/>
                  <a:gd name="connsiteY23" fmla="*/ 1056660 h 1970524"/>
                  <a:gd name="connsiteX24" fmla="*/ 191447 w 1114584"/>
                  <a:gd name="connsiteY24" fmla="*/ 1024270 h 1970524"/>
                  <a:gd name="connsiteX25" fmla="*/ 291109 w 1114584"/>
                  <a:gd name="connsiteY25" fmla="*/ 1016795 h 1970524"/>
                  <a:gd name="connsiteX26" fmla="*/ 413195 w 1114584"/>
                  <a:gd name="connsiteY26" fmla="*/ 1089050 h 1970524"/>
                  <a:gd name="connsiteX27" fmla="*/ 497908 w 1114584"/>
                  <a:gd name="connsiteY27" fmla="*/ 1253493 h 1970524"/>
                  <a:gd name="connsiteX28" fmla="*/ 507874 w 1114584"/>
                  <a:gd name="connsiteY28" fmla="*/ 1460292 h 1970524"/>
                  <a:gd name="connsiteX29" fmla="*/ 465518 w 1114584"/>
                  <a:gd name="connsiteY29" fmla="*/ 1592344 h 1970524"/>
                  <a:gd name="connsiteX30" fmla="*/ 388280 w 1114584"/>
                  <a:gd name="connsiteY30" fmla="*/ 1657124 h 1970524"/>
                  <a:gd name="connsiteX31" fmla="*/ 328482 w 1114584"/>
                  <a:gd name="connsiteY31" fmla="*/ 1664599 h 1970524"/>
                  <a:gd name="connsiteX32" fmla="*/ 273668 w 1114584"/>
                  <a:gd name="connsiteY32" fmla="*/ 1647158 h 1970524"/>
                  <a:gd name="connsiteX33" fmla="*/ 226329 w 1114584"/>
                  <a:gd name="connsiteY33" fmla="*/ 1557462 h 1970524"/>
                  <a:gd name="connsiteX0" fmla="*/ 1036534 w 1036534"/>
                  <a:gd name="connsiteY0" fmla="*/ 881501 h 1970524"/>
                  <a:gd name="connsiteX1" fmla="*/ 952571 w 1036534"/>
                  <a:gd name="connsiteY1" fmla="*/ 328586 h 1970524"/>
                  <a:gd name="connsiteX2" fmla="*/ 550351 w 1036534"/>
                  <a:gd name="connsiteY2" fmla="*/ 1263 h 1970524"/>
                  <a:gd name="connsiteX3" fmla="*/ 575146 w 1036534"/>
                  <a:gd name="connsiteY3" fmla="*/ 217007 h 1970524"/>
                  <a:gd name="connsiteX4" fmla="*/ 527807 w 1036534"/>
                  <a:gd name="connsiteY4" fmla="*/ 254380 h 1970524"/>
                  <a:gd name="connsiteX5" fmla="*/ 495416 w 1036534"/>
                  <a:gd name="connsiteY5" fmla="*/ 344076 h 1970524"/>
                  <a:gd name="connsiteX6" fmla="*/ 490433 w 1036534"/>
                  <a:gd name="connsiteY6" fmla="*/ 436263 h 1970524"/>
                  <a:gd name="connsiteX7" fmla="*/ 515349 w 1036534"/>
                  <a:gd name="connsiteY7" fmla="*/ 610672 h 1970524"/>
                  <a:gd name="connsiteX8" fmla="*/ 585112 w 1036534"/>
                  <a:gd name="connsiteY8" fmla="*/ 807505 h 1970524"/>
                  <a:gd name="connsiteX9" fmla="*/ 694741 w 1036534"/>
                  <a:gd name="connsiteY9" fmla="*/ 1036728 h 1970524"/>
                  <a:gd name="connsiteX10" fmla="*/ 744572 w 1036534"/>
                  <a:gd name="connsiteY10" fmla="*/ 1221103 h 1970524"/>
                  <a:gd name="connsiteX11" fmla="*/ 754538 w 1036534"/>
                  <a:gd name="connsiteY11" fmla="*/ 1492682 h 1970524"/>
                  <a:gd name="connsiteX12" fmla="*/ 702215 w 1036534"/>
                  <a:gd name="connsiteY12" fmla="*/ 1741837 h 1970524"/>
                  <a:gd name="connsiteX13" fmla="*/ 570163 w 1036534"/>
                  <a:gd name="connsiteY13" fmla="*/ 1913754 h 1970524"/>
                  <a:gd name="connsiteX14" fmla="*/ 425653 w 1036534"/>
                  <a:gd name="connsiteY14" fmla="*/ 1966077 h 1970524"/>
                  <a:gd name="connsiteX15" fmla="*/ 298584 w 1036534"/>
                  <a:gd name="connsiteY15" fmla="*/ 1956111 h 1970524"/>
                  <a:gd name="connsiteX16" fmla="*/ 144107 w 1036534"/>
                  <a:gd name="connsiteY16" fmla="*/ 1863923 h 1970524"/>
                  <a:gd name="connsiteX17" fmla="*/ 49428 w 1036534"/>
                  <a:gd name="connsiteY17" fmla="*/ 1699481 h 1970524"/>
                  <a:gd name="connsiteX18" fmla="*/ 4580 w 1036534"/>
                  <a:gd name="connsiteY18" fmla="*/ 1525072 h 1970524"/>
                  <a:gd name="connsiteX19" fmla="*/ 4580 w 1036534"/>
                  <a:gd name="connsiteY19" fmla="*/ 1388037 h 1970524"/>
                  <a:gd name="connsiteX20" fmla="*/ 31988 w 1036534"/>
                  <a:gd name="connsiteY20" fmla="*/ 1226086 h 1970524"/>
                  <a:gd name="connsiteX21" fmla="*/ 64378 w 1036534"/>
                  <a:gd name="connsiteY21" fmla="*/ 1131407 h 1970524"/>
                  <a:gd name="connsiteX22" fmla="*/ 129158 w 1036534"/>
                  <a:gd name="connsiteY22" fmla="*/ 1056660 h 1970524"/>
                  <a:gd name="connsiteX23" fmla="*/ 191447 w 1036534"/>
                  <a:gd name="connsiteY23" fmla="*/ 1024270 h 1970524"/>
                  <a:gd name="connsiteX24" fmla="*/ 291109 w 1036534"/>
                  <a:gd name="connsiteY24" fmla="*/ 1016795 h 1970524"/>
                  <a:gd name="connsiteX25" fmla="*/ 413195 w 1036534"/>
                  <a:gd name="connsiteY25" fmla="*/ 1089050 h 1970524"/>
                  <a:gd name="connsiteX26" fmla="*/ 497908 w 1036534"/>
                  <a:gd name="connsiteY26" fmla="*/ 1253493 h 1970524"/>
                  <a:gd name="connsiteX27" fmla="*/ 507874 w 1036534"/>
                  <a:gd name="connsiteY27" fmla="*/ 1460292 h 1970524"/>
                  <a:gd name="connsiteX28" fmla="*/ 465518 w 1036534"/>
                  <a:gd name="connsiteY28" fmla="*/ 1592344 h 1970524"/>
                  <a:gd name="connsiteX29" fmla="*/ 388280 w 1036534"/>
                  <a:gd name="connsiteY29" fmla="*/ 1657124 h 1970524"/>
                  <a:gd name="connsiteX30" fmla="*/ 328482 w 1036534"/>
                  <a:gd name="connsiteY30" fmla="*/ 1664599 h 1970524"/>
                  <a:gd name="connsiteX31" fmla="*/ 273668 w 1036534"/>
                  <a:gd name="connsiteY31" fmla="*/ 1647158 h 1970524"/>
                  <a:gd name="connsiteX32" fmla="*/ 226329 w 1036534"/>
                  <a:gd name="connsiteY32" fmla="*/ 1557462 h 1970524"/>
                  <a:gd name="connsiteX0" fmla="*/ 1774664 w 1774664"/>
                  <a:gd name="connsiteY0" fmla="*/ 363708 h 1970524"/>
                  <a:gd name="connsiteX1" fmla="*/ 952571 w 1774664"/>
                  <a:gd name="connsiteY1" fmla="*/ 328586 h 1970524"/>
                  <a:gd name="connsiteX2" fmla="*/ 550351 w 1774664"/>
                  <a:gd name="connsiteY2" fmla="*/ 1263 h 1970524"/>
                  <a:gd name="connsiteX3" fmla="*/ 575146 w 1774664"/>
                  <a:gd name="connsiteY3" fmla="*/ 217007 h 1970524"/>
                  <a:gd name="connsiteX4" fmla="*/ 527807 w 1774664"/>
                  <a:gd name="connsiteY4" fmla="*/ 254380 h 1970524"/>
                  <a:gd name="connsiteX5" fmla="*/ 495416 w 1774664"/>
                  <a:gd name="connsiteY5" fmla="*/ 344076 h 1970524"/>
                  <a:gd name="connsiteX6" fmla="*/ 490433 w 1774664"/>
                  <a:gd name="connsiteY6" fmla="*/ 436263 h 1970524"/>
                  <a:gd name="connsiteX7" fmla="*/ 515349 w 1774664"/>
                  <a:gd name="connsiteY7" fmla="*/ 610672 h 1970524"/>
                  <a:gd name="connsiteX8" fmla="*/ 585112 w 1774664"/>
                  <a:gd name="connsiteY8" fmla="*/ 807505 h 1970524"/>
                  <a:gd name="connsiteX9" fmla="*/ 694741 w 1774664"/>
                  <a:gd name="connsiteY9" fmla="*/ 1036728 h 1970524"/>
                  <a:gd name="connsiteX10" fmla="*/ 744572 w 1774664"/>
                  <a:gd name="connsiteY10" fmla="*/ 1221103 h 1970524"/>
                  <a:gd name="connsiteX11" fmla="*/ 754538 w 1774664"/>
                  <a:gd name="connsiteY11" fmla="*/ 1492682 h 1970524"/>
                  <a:gd name="connsiteX12" fmla="*/ 702215 w 1774664"/>
                  <a:gd name="connsiteY12" fmla="*/ 1741837 h 1970524"/>
                  <a:gd name="connsiteX13" fmla="*/ 570163 w 1774664"/>
                  <a:gd name="connsiteY13" fmla="*/ 1913754 h 1970524"/>
                  <a:gd name="connsiteX14" fmla="*/ 425653 w 1774664"/>
                  <a:gd name="connsiteY14" fmla="*/ 1966077 h 1970524"/>
                  <a:gd name="connsiteX15" fmla="*/ 298584 w 1774664"/>
                  <a:gd name="connsiteY15" fmla="*/ 1956111 h 1970524"/>
                  <a:gd name="connsiteX16" fmla="*/ 144107 w 1774664"/>
                  <a:gd name="connsiteY16" fmla="*/ 1863923 h 1970524"/>
                  <a:gd name="connsiteX17" fmla="*/ 49428 w 1774664"/>
                  <a:gd name="connsiteY17" fmla="*/ 1699481 h 1970524"/>
                  <a:gd name="connsiteX18" fmla="*/ 4580 w 1774664"/>
                  <a:gd name="connsiteY18" fmla="*/ 1525072 h 1970524"/>
                  <a:gd name="connsiteX19" fmla="*/ 4580 w 1774664"/>
                  <a:gd name="connsiteY19" fmla="*/ 1388037 h 1970524"/>
                  <a:gd name="connsiteX20" fmla="*/ 31988 w 1774664"/>
                  <a:gd name="connsiteY20" fmla="*/ 1226086 h 1970524"/>
                  <a:gd name="connsiteX21" fmla="*/ 64378 w 1774664"/>
                  <a:gd name="connsiteY21" fmla="*/ 1131407 h 1970524"/>
                  <a:gd name="connsiteX22" fmla="*/ 129158 w 1774664"/>
                  <a:gd name="connsiteY22" fmla="*/ 1056660 h 1970524"/>
                  <a:gd name="connsiteX23" fmla="*/ 191447 w 1774664"/>
                  <a:gd name="connsiteY23" fmla="*/ 1024270 h 1970524"/>
                  <a:gd name="connsiteX24" fmla="*/ 291109 w 1774664"/>
                  <a:gd name="connsiteY24" fmla="*/ 1016795 h 1970524"/>
                  <a:gd name="connsiteX25" fmla="*/ 413195 w 1774664"/>
                  <a:gd name="connsiteY25" fmla="*/ 1089050 h 1970524"/>
                  <a:gd name="connsiteX26" fmla="*/ 497908 w 1774664"/>
                  <a:gd name="connsiteY26" fmla="*/ 1253493 h 1970524"/>
                  <a:gd name="connsiteX27" fmla="*/ 507874 w 1774664"/>
                  <a:gd name="connsiteY27" fmla="*/ 1460292 h 1970524"/>
                  <a:gd name="connsiteX28" fmla="*/ 465518 w 1774664"/>
                  <a:gd name="connsiteY28" fmla="*/ 1592344 h 1970524"/>
                  <a:gd name="connsiteX29" fmla="*/ 388280 w 1774664"/>
                  <a:gd name="connsiteY29" fmla="*/ 1657124 h 1970524"/>
                  <a:gd name="connsiteX30" fmla="*/ 328482 w 1774664"/>
                  <a:gd name="connsiteY30" fmla="*/ 1664599 h 1970524"/>
                  <a:gd name="connsiteX31" fmla="*/ 273668 w 1774664"/>
                  <a:gd name="connsiteY31" fmla="*/ 1647158 h 1970524"/>
                  <a:gd name="connsiteX32" fmla="*/ 226329 w 1774664"/>
                  <a:gd name="connsiteY32" fmla="*/ 1557462 h 1970524"/>
                  <a:gd name="connsiteX0" fmla="*/ 1774664 w 1774664"/>
                  <a:gd name="connsiteY0" fmla="*/ 523169 h 2129985"/>
                  <a:gd name="connsiteX1" fmla="*/ 1128840 w 1774664"/>
                  <a:gd name="connsiteY1" fmla="*/ 14322 h 2129985"/>
                  <a:gd name="connsiteX2" fmla="*/ 550351 w 1774664"/>
                  <a:gd name="connsiteY2" fmla="*/ 160724 h 2129985"/>
                  <a:gd name="connsiteX3" fmla="*/ 575146 w 1774664"/>
                  <a:gd name="connsiteY3" fmla="*/ 376468 h 2129985"/>
                  <a:gd name="connsiteX4" fmla="*/ 527807 w 1774664"/>
                  <a:gd name="connsiteY4" fmla="*/ 413841 h 2129985"/>
                  <a:gd name="connsiteX5" fmla="*/ 495416 w 1774664"/>
                  <a:gd name="connsiteY5" fmla="*/ 503537 h 2129985"/>
                  <a:gd name="connsiteX6" fmla="*/ 490433 w 1774664"/>
                  <a:gd name="connsiteY6" fmla="*/ 595724 h 2129985"/>
                  <a:gd name="connsiteX7" fmla="*/ 515349 w 1774664"/>
                  <a:gd name="connsiteY7" fmla="*/ 770133 h 2129985"/>
                  <a:gd name="connsiteX8" fmla="*/ 585112 w 1774664"/>
                  <a:gd name="connsiteY8" fmla="*/ 966966 h 2129985"/>
                  <a:gd name="connsiteX9" fmla="*/ 694741 w 1774664"/>
                  <a:gd name="connsiteY9" fmla="*/ 1196189 h 2129985"/>
                  <a:gd name="connsiteX10" fmla="*/ 744572 w 1774664"/>
                  <a:gd name="connsiteY10" fmla="*/ 1380564 h 2129985"/>
                  <a:gd name="connsiteX11" fmla="*/ 754538 w 1774664"/>
                  <a:gd name="connsiteY11" fmla="*/ 1652143 h 2129985"/>
                  <a:gd name="connsiteX12" fmla="*/ 702215 w 1774664"/>
                  <a:gd name="connsiteY12" fmla="*/ 1901298 h 2129985"/>
                  <a:gd name="connsiteX13" fmla="*/ 570163 w 1774664"/>
                  <a:gd name="connsiteY13" fmla="*/ 2073215 h 2129985"/>
                  <a:gd name="connsiteX14" fmla="*/ 425653 w 1774664"/>
                  <a:gd name="connsiteY14" fmla="*/ 2125538 h 2129985"/>
                  <a:gd name="connsiteX15" fmla="*/ 298584 w 1774664"/>
                  <a:gd name="connsiteY15" fmla="*/ 2115572 h 2129985"/>
                  <a:gd name="connsiteX16" fmla="*/ 144107 w 1774664"/>
                  <a:gd name="connsiteY16" fmla="*/ 2023384 h 2129985"/>
                  <a:gd name="connsiteX17" fmla="*/ 49428 w 1774664"/>
                  <a:gd name="connsiteY17" fmla="*/ 1858942 h 2129985"/>
                  <a:gd name="connsiteX18" fmla="*/ 4580 w 1774664"/>
                  <a:gd name="connsiteY18" fmla="*/ 1684533 h 2129985"/>
                  <a:gd name="connsiteX19" fmla="*/ 4580 w 1774664"/>
                  <a:gd name="connsiteY19" fmla="*/ 1547498 h 2129985"/>
                  <a:gd name="connsiteX20" fmla="*/ 31988 w 1774664"/>
                  <a:gd name="connsiteY20" fmla="*/ 1385547 h 2129985"/>
                  <a:gd name="connsiteX21" fmla="*/ 64378 w 1774664"/>
                  <a:gd name="connsiteY21" fmla="*/ 1290868 h 2129985"/>
                  <a:gd name="connsiteX22" fmla="*/ 129158 w 1774664"/>
                  <a:gd name="connsiteY22" fmla="*/ 1216121 h 2129985"/>
                  <a:gd name="connsiteX23" fmla="*/ 191447 w 1774664"/>
                  <a:gd name="connsiteY23" fmla="*/ 1183731 h 2129985"/>
                  <a:gd name="connsiteX24" fmla="*/ 291109 w 1774664"/>
                  <a:gd name="connsiteY24" fmla="*/ 1176256 h 2129985"/>
                  <a:gd name="connsiteX25" fmla="*/ 413195 w 1774664"/>
                  <a:gd name="connsiteY25" fmla="*/ 1248511 h 2129985"/>
                  <a:gd name="connsiteX26" fmla="*/ 497908 w 1774664"/>
                  <a:gd name="connsiteY26" fmla="*/ 1412954 h 2129985"/>
                  <a:gd name="connsiteX27" fmla="*/ 507874 w 1774664"/>
                  <a:gd name="connsiteY27" fmla="*/ 1619753 h 2129985"/>
                  <a:gd name="connsiteX28" fmla="*/ 465518 w 1774664"/>
                  <a:gd name="connsiteY28" fmla="*/ 1751805 h 2129985"/>
                  <a:gd name="connsiteX29" fmla="*/ 388280 w 1774664"/>
                  <a:gd name="connsiteY29" fmla="*/ 1816585 h 2129985"/>
                  <a:gd name="connsiteX30" fmla="*/ 328482 w 1774664"/>
                  <a:gd name="connsiteY30" fmla="*/ 1824060 h 2129985"/>
                  <a:gd name="connsiteX31" fmla="*/ 273668 w 1774664"/>
                  <a:gd name="connsiteY31" fmla="*/ 1806619 h 2129985"/>
                  <a:gd name="connsiteX32" fmla="*/ 226329 w 1774664"/>
                  <a:gd name="connsiteY32" fmla="*/ 1716923 h 2129985"/>
                  <a:gd name="connsiteX0" fmla="*/ 1774664 w 1774664"/>
                  <a:gd name="connsiteY0" fmla="*/ 522682 h 2129498"/>
                  <a:gd name="connsiteX1" fmla="*/ 1128840 w 1774664"/>
                  <a:gd name="connsiteY1" fmla="*/ 13835 h 2129498"/>
                  <a:gd name="connsiteX2" fmla="*/ 550351 w 1774664"/>
                  <a:gd name="connsiteY2" fmla="*/ 160237 h 2129498"/>
                  <a:gd name="connsiteX3" fmla="*/ 498028 w 1774664"/>
                  <a:gd name="connsiteY3" fmla="*/ 331914 h 2129498"/>
                  <a:gd name="connsiteX4" fmla="*/ 527807 w 1774664"/>
                  <a:gd name="connsiteY4" fmla="*/ 413354 h 2129498"/>
                  <a:gd name="connsiteX5" fmla="*/ 495416 w 1774664"/>
                  <a:gd name="connsiteY5" fmla="*/ 503050 h 2129498"/>
                  <a:gd name="connsiteX6" fmla="*/ 490433 w 1774664"/>
                  <a:gd name="connsiteY6" fmla="*/ 595237 h 2129498"/>
                  <a:gd name="connsiteX7" fmla="*/ 515349 w 1774664"/>
                  <a:gd name="connsiteY7" fmla="*/ 769646 h 2129498"/>
                  <a:gd name="connsiteX8" fmla="*/ 585112 w 1774664"/>
                  <a:gd name="connsiteY8" fmla="*/ 966479 h 2129498"/>
                  <a:gd name="connsiteX9" fmla="*/ 694741 w 1774664"/>
                  <a:gd name="connsiteY9" fmla="*/ 1195702 h 2129498"/>
                  <a:gd name="connsiteX10" fmla="*/ 744572 w 1774664"/>
                  <a:gd name="connsiteY10" fmla="*/ 1380077 h 2129498"/>
                  <a:gd name="connsiteX11" fmla="*/ 754538 w 1774664"/>
                  <a:gd name="connsiteY11" fmla="*/ 1651656 h 2129498"/>
                  <a:gd name="connsiteX12" fmla="*/ 702215 w 1774664"/>
                  <a:gd name="connsiteY12" fmla="*/ 1900811 h 2129498"/>
                  <a:gd name="connsiteX13" fmla="*/ 570163 w 1774664"/>
                  <a:gd name="connsiteY13" fmla="*/ 2072728 h 2129498"/>
                  <a:gd name="connsiteX14" fmla="*/ 425653 w 1774664"/>
                  <a:gd name="connsiteY14" fmla="*/ 2125051 h 2129498"/>
                  <a:gd name="connsiteX15" fmla="*/ 298584 w 1774664"/>
                  <a:gd name="connsiteY15" fmla="*/ 2115085 h 2129498"/>
                  <a:gd name="connsiteX16" fmla="*/ 144107 w 1774664"/>
                  <a:gd name="connsiteY16" fmla="*/ 2022897 h 2129498"/>
                  <a:gd name="connsiteX17" fmla="*/ 49428 w 1774664"/>
                  <a:gd name="connsiteY17" fmla="*/ 1858455 h 2129498"/>
                  <a:gd name="connsiteX18" fmla="*/ 4580 w 1774664"/>
                  <a:gd name="connsiteY18" fmla="*/ 1684046 h 2129498"/>
                  <a:gd name="connsiteX19" fmla="*/ 4580 w 1774664"/>
                  <a:gd name="connsiteY19" fmla="*/ 1547011 h 2129498"/>
                  <a:gd name="connsiteX20" fmla="*/ 31988 w 1774664"/>
                  <a:gd name="connsiteY20" fmla="*/ 1385060 h 2129498"/>
                  <a:gd name="connsiteX21" fmla="*/ 64378 w 1774664"/>
                  <a:gd name="connsiteY21" fmla="*/ 1290381 h 2129498"/>
                  <a:gd name="connsiteX22" fmla="*/ 129158 w 1774664"/>
                  <a:gd name="connsiteY22" fmla="*/ 1215634 h 2129498"/>
                  <a:gd name="connsiteX23" fmla="*/ 191447 w 1774664"/>
                  <a:gd name="connsiteY23" fmla="*/ 1183244 h 2129498"/>
                  <a:gd name="connsiteX24" fmla="*/ 291109 w 1774664"/>
                  <a:gd name="connsiteY24" fmla="*/ 1175769 h 2129498"/>
                  <a:gd name="connsiteX25" fmla="*/ 413195 w 1774664"/>
                  <a:gd name="connsiteY25" fmla="*/ 1248024 h 2129498"/>
                  <a:gd name="connsiteX26" fmla="*/ 497908 w 1774664"/>
                  <a:gd name="connsiteY26" fmla="*/ 1412467 h 2129498"/>
                  <a:gd name="connsiteX27" fmla="*/ 507874 w 1774664"/>
                  <a:gd name="connsiteY27" fmla="*/ 1619266 h 2129498"/>
                  <a:gd name="connsiteX28" fmla="*/ 465518 w 1774664"/>
                  <a:gd name="connsiteY28" fmla="*/ 1751318 h 2129498"/>
                  <a:gd name="connsiteX29" fmla="*/ 388280 w 1774664"/>
                  <a:gd name="connsiteY29" fmla="*/ 1816098 h 2129498"/>
                  <a:gd name="connsiteX30" fmla="*/ 328482 w 1774664"/>
                  <a:gd name="connsiteY30" fmla="*/ 1823573 h 2129498"/>
                  <a:gd name="connsiteX31" fmla="*/ 273668 w 1774664"/>
                  <a:gd name="connsiteY31" fmla="*/ 1806132 h 2129498"/>
                  <a:gd name="connsiteX32" fmla="*/ 226329 w 1774664"/>
                  <a:gd name="connsiteY32" fmla="*/ 1716436 h 2129498"/>
                  <a:gd name="connsiteX0" fmla="*/ 1895849 w 1895849"/>
                  <a:gd name="connsiteY0" fmla="*/ 19504 h 2540720"/>
                  <a:gd name="connsiteX1" fmla="*/ 1128840 w 1895849"/>
                  <a:gd name="connsiteY1" fmla="*/ 425057 h 2540720"/>
                  <a:gd name="connsiteX2" fmla="*/ 550351 w 1895849"/>
                  <a:gd name="connsiteY2" fmla="*/ 571459 h 2540720"/>
                  <a:gd name="connsiteX3" fmla="*/ 498028 w 1895849"/>
                  <a:gd name="connsiteY3" fmla="*/ 743136 h 2540720"/>
                  <a:gd name="connsiteX4" fmla="*/ 527807 w 1895849"/>
                  <a:gd name="connsiteY4" fmla="*/ 824576 h 2540720"/>
                  <a:gd name="connsiteX5" fmla="*/ 495416 w 1895849"/>
                  <a:gd name="connsiteY5" fmla="*/ 914272 h 2540720"/>
                  <a:gd name="connsiteX6" fmla="*/ 490433 w 1895849"/>
                  <a:gd name="connsiteY6" fmla="*/ 1006459 h 2540720"/>
                  <a:gd name="connsiteX7" fmla="*/ 515349 w 1895849"/>
                  <a:gd name="connsiteY7" fmla="*/ 1180868 h 2540720"/>
                  <a:gd name="connsiteX8" fmla="*/ 585112 w 1895849"/>
                  <a:gd name="connsiteY8" fmla="*/ 1377701 h 2540720"/>
                  <a:gd name="connsiteX9" fmla="*/ 694741 w 1895849"/>
                  <a:gd name="connsiteY9" fmla="*/ 1606924 h 2540720"/>
                  <a:gd name="connsiteX10" fmla="*/ 744572 w 1895849"/>
                  <a:gd name="connsiteY10" fmla="*/ 1791299 h 2540720"/>
                  <a:gd name="connsiteX11" fmla="*/ 754538 w 1895849"/>
                  <a:gd name="connsiteY11" fmla="*/ 2062878 h 2540720"/>
                  <a:gd name="connsiteX12" fmla="*/ 702215 w 1895849"/>
                  <a:gd name="connsiteY12" fmla="*/ 2312033 h 2540720"/>
                  <a:gd name="connsiteX13" fmla="*/ 570163 w 1895849"/>
                  <a:gd name="connsiteY13" fmla="*/ 2483950 h 2540720"/>
                  <a:gd name="connsiteX14" fmla="*/ 425653 w 1895849"/>
                  <a:gd name="connsiteY14" fmla="*/ 2536273 h 2540720"/>
                  <a:gd name="connsiteX15" fmla="*/ 298584 w 1895849"/>
                  <a:gd name="connsiteY15" fmla="*/ 2526307 h 2540720"/>
                  <a:gd name="connsiteX16" fmla="*/ 144107 w 1895849"/>
                  <a:gd name="connsiteY16" fmla="*/ 2434119 h 2540720"/>
                  <a:gd name="connsiteX17" fmla="*/ 49428 w 1895849"/>
                  <a:gd name="connsiteY17" fmla="*/ 2269677 h 2540720"/>
                  <a:gd name="connsiteX18" fmla="*/ 4580 w 1895849"/>
                  <a:gd name="connsiteY18" fmla="*/ 2095268 h 2540720"/>
                  <a:gd name="connsiteX19" fmla="*/ 4580 w 1895849"/>
                  <a:gd name="connsiteY19" fmla="*/ 1958233 h 2540720"/>
                  <a:gd name="connsiteX20" fmla="*/ 31988 w 1895849"/>
                  <a:gd name="connsiteY20" fmla="*/ 1796282 h 2540720"/>
                  <a:gd name="connsiteX21" fmla="*/ 64378 w 1895849"/>
                  <a:gd name="connsiteY21" fmla="*/ 1701603 h 2540720"/>
                  <a:gd name="connsiteX22" fmla="*/ 129158 w 1895849"/>
                  <a:gd name="connsiteY22" fmla="*/ 1626856 h 2540720"/>
                  <a:gd name="connsiteX23" fmla="*/ 191447 w 1895849"/>
                  <a:gd name="connsiteY23" fmla="*/ 1594466 h 2540720"/>
                  <a:gd name="connsiteX24" fmla="*/ 291109 w 1895849"/>
                  <a:gd name="connsiteY24" fmla="*/ 1586991 h 2540720"/>
                  <a:gd name="connsiteX25" fmla="*/ 413195 w 1895849"/>
                  <a:gd name="connsiteY25" fmla="*/ 1659246 h 2540720"/>
                  <a:gd name="connsiteX26" fmla="*/ 497908 w 1895849"/>
                  <a:gd name="connsiteY26" fmla="*/ 1823689 h 2540720"/>
                  <a:gd name="connsiteX27" fmla="*/ 507874 w 1895849"/>
                  <a:gd name="connsiteY27" fmla="*/ 2030488 h 2540720"/>
                  <a:gd name="connsiteX28" fmla="*/ 465518 w 1895849"/>
                  <a:gd name="connsiteY28" fmla="*/ 2162540 h 2540720"/>
                  <a:gd name="connsiteX29" fmla="*/ 388280 w 1895849"/>
                  <a:gd name="connsiteY29" fmla="*/ 2227320 h 2540720"/>
                  <a:gd name="connsiteX30" fmla="*/ 328482 w 1895849"/>
                  <a:gd name="connsiteY30" fmla="*/ 2234795 h 2540720"/>
                  <a:gd name="connsiteX31" fmla="*/ 273668 w 1895849"/>
                  <a:gd name="connsiteY31" fmla="*/ 2217354 h 2540720"/>
                  <a:gd name="connsiteX32" fmla="*/ 226329 w 1895849"/>
                  <a:gd name="connsiteY32" fmla="*/ 2127658 h 2540720"/>
                  <a:gd name="connsiteX0" fmla="*/ 1664495 w 1664495"/>
                  <a:gd name="connsiteY0" fmla="*/ 10369 h 3071412"/>
                  <a:gd name="connsiteX1" fmla="*/ 1128840 w 1664495"/>
                  <a:gd name="connsiteY1" fmla="*/ 955749 h 3071412"/>
                  <a:gd name="connsiteX2" fmla="*/ 550351 w 1664495"/>
                  <a:gd name="connsiteY2" fmla="*/ 1102151 h 3071412"/>
                  <a:gd name="connsiteX3" fmla="*/ 498028 w 1664495"/>
                  <a:gd name="connsiteY3" fmla="*/ 1273828 h 3071412"/>
                  <a:gd name="connsiteX4" fmla="*/ 527807 w 1664495"/>
                  <a:gd name="connsiteY4" fmla="*/ 1355268 h 3071412"/>
                  <a:gd name="connsiteX5" fmla="*/ 495416 w 1664495"/>
                  <a:gd name="connsiteY5" fmla="*/ 1444964 h 3071412"/>
                  <a:gd name="connsiteX6" fmla="*/ 490433 w 1664495"/>
                  <a:gd name="connsiteY6" fmla="*/ 1537151 h 3071412"/>
                  <a:gd name="connsiteX7" fmla="*/ 515349 w 1664495"/>
                  <a:gd name="connsiteY7" fmla="*/ 1711560 h 3071412"/>
                  <a:gd name="connsiteX8" fmla="*/ 585112 w 1664495"/>
                  <a:gd name="connsiteY8" fmla="*/ 1908393 h 3071412"/>
                  <a:gd name="connsiteX9" fmla="*/ 694741 w 1664495"/>
                  <a:gd name="connsiteY9" fmla="*/ 2137616 h 3071412"/>
                  <a:gd name="connsiteX10" fmla="*/ 744572 w 1664495"/>
                  <a:gd name="connsiteY10" fmla="*/ 2321991 h 3071412"/>
                  <a:gd name="connsiteX11" fmla="*/ 754538 w 1664495"/>
                  <a:gd name="connsiteY11" fmla="*/ 2593570 h 3071412"/>
                  <a:gd name="connsiteX12" fmla="*/ 702215 w 1664495"/>
                  <a:gd name="connsiteY12" fmla="*/ 2842725 h 3071412"/>
                  <a:gd name="connsiteX13" fmla="*/ 570163 w 1664495"/>
                  <a:gd name="connsiteY13" fmla="*/ 3014642 h 3071412"/>
                  <a:gd name="connsiteX14" fmla="*/ 425653 w 1664495"/>
                  <a:gd name="connsiteY14" fmla="*/ 3066965 h 3071412"/>
                  <a:gd name="connsiteX15" fmla="*/ 298584 w 1664495"/>
                  <a:gd name="connsiteY15" fmla="*/ 3056999 h 3071412"/>
                  <a:gd name="connsiteX16" fmla="*/ 144107 w 1664495"/>
                  <a:gd name="connsiteY16" fmla="*/ 2964811 h 3071412"/>
                  <a:gd name="connsiteX17" fmla="*/ 49428 w 1664495"/>
                  <a:gd name="connsiteY17" fmla="*/ 2800369 h 3071412"/>
                  <a:gd name="connsiteX18" fmla="*/ 4580 w 1664495"/>
                  <a:gd name="connsiteY18" fmla="*/ 2625960 h 3071412"/>
                  <a:gd name="connsiteX19" fmla="*/ 4580 w 1664495"/>
                  <a:gd name="connsiteY19" fmla="*/ 2488925 h 3071412"/>
                  <a:gd name="connsiteX20" fmla="*/ 31988 w 1664495"/>
                  <a:gd name="connsiteY20" fmla="*/ 2326974 h 3071412"/>
                  <a:gd name="connsiteX21" fmla="*/ 64378 w 1664495"/>
                  <a:gd name="connsiteY21" fmla="*/ 2232295 h 3071412"/>
                  <a:gd name="connsiteX22" fmla="*/ 129158 w 1664495"/>
                  <a:gd name="connsiteY22" fmla="*/ 2157548 h 3071412"/>
                  <a:gd name="connsiteX23" fmla="*/ 191447 w 1664495"/>
                  <a:gd name="connsiteY23" fmla="*/ 2125158 h 3071412"/>
                  <a:gd name="connsiteX24" fmla="*/ 291109 w 1664495"/>
                  <a:gd name="connsiteY24" fmla="*/ 2117683 h 3071412"/>
                  <a:gd name="connsiteX25" fmla="*/ 413195 w 1664495"/>
                  <a:gd name="connsiteY25" fmla="*/ 2189938 h 3071412"/>
                  <a:gd name="connsiteX26" fmla="*/ 497908 w 1664495"/>
                  <a:gd name="connsiteY26" fmla="*/ 2354381 h 3071412"/>
                  <a:gd name="connsiteX27" fmla="*/ 507874 w 1664495"/>
                  <a:gd name="connsiteY27" fmla="*/ 2561180 h 3071412"/>
                  <a:gd name="connsiteX28" fmla="*/ 465518 w 1664495"/>
                  <a:gd name="connsiteY28" fmla="*/ 2693232 h 3071412"/>
                  <a:gd name="connsiteX29" fmla="*/ 388280 w 1664495"/>
                  <a:gd name="connsiteY29" fmla="*/ 2758012 h 3071412"/>
                  <a:gd name="connsiteX30" fmla="*/ 328482 w 1664495"/>
                  <a:gd name="connsiteY30" fmla="*/ 2765487 h 3071412"/>
                  <a:gd name="connsiteX31" fmla="*/ 273668 w 1664495"/>
                  <a:gd name="connsiteY31" fmla="*/ 2748046 h 3071412"/>
                  <a:gd name="connsiteX32" fmla="*/ 226329 w 1664495"/>
                  <a:gd name="connsiteY32" fmla="*/ 2658350 h 3071412"/>
                  <a:gd name="connsiteX0" fmla="*/ 1664495 w 1664495"/>
                  <a:gd name="connsiteY0" fmla="*/ 14057 h 3075100"/>
                  <a:gd name="connsiteX1" fmla="*/ 886469 w 1664495"/>
                  <a:gd name="connsiteY1" fmla="*/ 706049 h 3075100"/>
                  <a:gd name="connsiteX2" fmla="*/ 550351 w 1664495"/>
                  <a:gd name="connsiteY2" fmla="*/ 1105839 h 3075100"/>
                  <a:gd name="connsiteX3" fmla="*/ 498028 w 1664495"/>
                  <a:gd name="connsiteY3" fmla="*/ 1277516 h 3075100"/>
                  <a:gd name="connsiteX4" fmla="*/ 527807 w 1664495"/>
                  <a:gd name="connsiteY4" fmla="*/ 1358956 h 3075100"/>
                  <a:gd name="connsiteX5" fmla="*/ 495416 w 1664495"/>
                  <a:gd name="connsiteY5" fmla="*/ 1448652 h 3075100"/>
                  <a:gd name="connsiteX6" fmla="*/ 490433 w 1664495"/>
                  <a:gd name="connsiteY6" fmla="*/ 1540839 h 3075100"/>
                  <a:gd name="connsiteX7" fmla="*/ 515349 w 1664495"/>
                  <a:gd name="connsiteY7" fmla="*/ 1715248 h 3075100"/>
                  <a:gd name="connsiteX8" fmla="*/ 585112 w 1664495"/>
                  <a:gd name="connsiteY8" fmla="*/ 1912081 h 3075100"/>
                  <a:gd name="connsiteX9" fmla="*/ 694741 w 1664495"/>
                  <a:gd name="connsiteY9" fmla="*/ 2141304 h 3075100"/>
                  <a:gd name="connsiteX10" fmla="*/ 744572 w 1664495"/>
                  <a:gd name="connsiteY10" fmla="*/ 2325679 h 3075100"/>
                  <a:gd name="connsiteX11" fmla="*/ 754538 w 1664495"/>
                  <a:gd name="connsiteY11" fmla="*/ 2597258 h 3075100"/>
                  <a:gd name="connsiteX12" fmla="*/ 702215 w 1664495"/>
                  <a:gd name="connsiteY12" fmla="*/ 2846413 h 3075100"/>
                  <a:gd name="connsiteX13" fmla="*/ 570163 w 1664495"/>
                  <a:gd name="connsiteY13" fmla="*/ 3018330 h 3075100"/>
                  <a:gd name="connsiteX14" fmla="*/ 425653 w 1664495"/>
                  <a:gd name="connsiteY14" fmla="*/ 3070653 h 3075100"/>
                  <a:gd name="connsiteX15" fmla="*/ 298584 w 1664495"/>
                  <a:gd name="connsiteY15" fmla="*/ 3060687 h 3075100"/>
                  <a:gd name="connsiteX16" fmla="*/ 144107 w 1664495"/>
                  <a:gd name="connsiteY16" fmla="*/ 2968499 h 3075100"/>
                  <a:gd name="connsiteX17" fmla="*/ 49428 w 1664495"/>
                  <a:gd name="connsiteY17" fmla="*/ 2804057 h 3075100"/>
                  <a:gd name="connsiteX18" fmla="*/ 4580 w 1664495"/>
                  <a:gd name="connsiteY18" fmla="*/ 2629648 h 3075100"/>
                  <a:gd name="connsiteX19" fmla="*/ 4580 w 1664495"/>
                  <a:gd name="connsiteY19" fmla="*/ 2492613 h 3075100"/>
                  <a:gd name="connsiteX20" fmla="*/ 31988 w 1664495"/>
                  <a:gd name="connsiteY20" fmla="*/ 2330662 h 3075100"/>
                  <a:gd name="connsiteX21" fmla="*/ 64378 w 1664495"/>
                  <a:gd name="connsiteY21" fmla="*/ 2235983 h 3075100"/>
                  <a:gd name="connsiteX22" fmla="*/ 129158 w 1664495"/>
                  <a:gd name="connsiteY22" fmla="*/ 2161236 h 3075100"/>
                  <a:gd name="connsiteX23" fmla="*/ 191447 w 1664495"/>
                  <a:gd name="connsiteY23" fmla="*/ 2128846 h 3075100"/>
                  <a:gd name="connsiteX24" fmla="*/ 291109 w 1664495"/>
                  <a:gd name="connsiteY24" fmla="*/ 2121371 h 3075100"/>
                  <a:gd name="connsiteX25" fmla="*/ 413195 w 1664495"/>
                  <a:gd name="connsiteY25" fmla="*/ 2193626 h 3075100"/>
                  <a:gd name="connsiteX26" fmla="*/ 497908 w 1664495"/>
                  <a:gd name="connsiteY26" fmla="*/ 2358069 h 3075100"/>
                  <a:gd name="connsiteX27" fmla="*/ 507874 w 1664495"/>
                  <a:gd name="connsiteY27" fmla="*/ 2564868 h 3075100"/>
                  <a:gd name="connsiteX28" fmla="*/ 465518 w 1664495"/>
                  <a:gd name="connsiteY28" fmla="*/ 2696920 h 3075100"/>
                  <a:gd name="connsiteX29" fmla="*/ 388280 w 1664495"/>
                  <a:gd name="connsiteY29" fmla="*/ 2761700 h 3075100"/>
                  <a:gd name="connsiteX30" fmla="*/ 328482 w 1664495"/>
                  <a:gd name="connsiteY30" fmla="*/ 2769175 h 3075100"/>
                  <a:gd name="connsiteX31" fmla="*/ 273668 w 1664495"/>
                  <a:gd name="connsiteY31" fmla="*/ 2751734 h 3075100"/>
                  <a:gd name="connsiteX32" fmla="*/ 226329 w 1664495"/>
                  <a:gd name="connsiteY32" fmla="*/ 2662038 h 3075100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8028 w 1620428"/>
                  <a:gd name="connsiteY3" fmla="*/ 1266684 h 3064268"/>
                  <a:gd name="connsiteX4" fmla="*/ 527807 w 1620428"/>
                  <a:gd name="connsiteY4" fmla="*/ 1348124 h 3064268"/>
                  <a:gd name="connsiteX5" fmla="*/ 495416 w 1620428"/>
                  <a:gd name="connsiteY5" fmla="*/ 1437820 h 3064268"/>
                  <a:gd name="connsiteX6" fmla="*/ 490433 w 1620428"/>
                  <a:gd name="connsiteY6" fmla="*/ 1530007 h 3064268"/>
                  <a:gd name="connsiteX7" fmla="*/ 515349 w 1620428"/>
                  <a:gd name="connsiteY7" fmla="*/ 1704416 h 3064268"/>
                  <a:gd name="connsiteX8" fmla="*/ 585112 w 1620428"/>
                  <a:gd name="connsiteY8" fmla="*/ 1901249 h 3064268"/>
                  <a:gd name="connsiteX9" fmla="*/ 694741 w 1620428"/>
                  <a:gd name="connsiteY9" fmla="*/ 2130472 h 3064268"/>
                  <a:gd name="connsiteX10" fmla="*/ 744572 w 1620428"/>
                  <a:gd name="connsiteY10" fmla="*/ 2314847 h 3064268"/>
                  <a:gd name="connsiteX11" fmla="*/ 754538 w 1620428"/>
                  <a:gd name="connsiteY11" fmla="*/ 2586426 h 3064268"/>
                  <a:gd name="connsiteX12" fmla="*/ 702215 w 1620428"/>
                  <a:gd name="connsiteY12" fmla="*/ 2835581 h 3064268"/>
                  <a:gd name="connsiteX13" fmla="*/ 570163 w 1620428"/>
                  <a:gd name="connsiteY13" fmla="*/ 3007498 h 3064268"/>
                  <a:gd name="connsiteX14" fmla="*/ 425653 w 1620428"/>
                  <a:gd name="connsiteY14" fmla="*/ 3059821 h 3064268"/>
                  <a:gd name="connsiteX15" fmla="*/ 298584 w 1620428"/>
                  <a:gd name="connsiteY15" fmla="*/ 3049855 h 3064268"/>
                  <a:gd name="connsiteX16" fmla="*/ 144107 w 1620428"/>
                  <a:gd name="connsiteY16" fmla="*/ 2957667 h 3064268"/>
                  <a:gd name="connsiteX17" fmla="*/ 49428 w 1620428"/>
                  <a:gd name="connsiteY17" fmla="*/ 2793225 h 3064268"/>
                  <a:gd name="connsiteX18" fmla="*/ 4580 w 1620428"/>
                  <a:gd name="connsiteY18" fmla="*/ 2618816 h 3064268"/>
                  <a:gd name="connsiteX19" fmla="*/ 4580 w 1620428"/>
                  <a:gd name="connsiteY19" fmla="*/ 2481781 h 3064268"/>
                  <a:gd name="connsiteX20" fmla="*/ 31988 w 1620428"/>
                  <a:gd name="connsiteY20" fmla="*/ 2319830 h 3064268"/>
                  <a:gd name="connsiteX21" fmla="*/ 64378 w 1620428"/>
                  <a:gd name="connsiteY21" fmla="*/ 2225151 h 3064268"/>
                  <a:gd name="connsiteX22" fmla="*/ 129158 w 1620428"/>
                  <a:gd name="connsiteY22" fmla="*/ 2150404 h 3064268"/>
                  <a:gd name="connsiteX23" fmla="*/ 191447 w 1620428"/>
                  <a:gd name="connsiteY23" fmla="*/ 2118014 h 3064268"/>
                  <a:gd name="connsiteX24" fmla="*/ 291109 w 1620428"/>
                  <a:gd name="connsiteY24" fmla="*/ 2110539 h 3064268"/>
                  <a:gd name="connsiteX25" fmla="*/ 413195 w 1620428"/>
                  <a:gd name="connsiteY25" fmla="*/ 2182794 h 3064268"/>
                  <a:gd name="connsiteX26" fmla="*/ 497908 w 1620428"/>
                  <a:gd name="connsiteY26" fmla="*/ 2347237 h 3064268"/>
                  <a:gd name="connsiteX27" fmla="*/ 507874 w 1620428"/>
                  <a:gd name="connsiteY27" fmla="*/ 2554036 h 3064268"/>
                  <a:gd name="connsiteX28" fmla="*/ 465518 w 1620428"/>
                  <a:gd name="connsiteY28" fmla="*/ 2686088 h 3064268"/>
                  <a:gd name="connsiteX29" fmla="*/ 388280 w 1620428"/>
                  <a:gd name="connsiteY29" fmla="*/ 2750868 h 3064268"/>
                  <a:gd name="connsiteX30" fmla="*/ 328482 w 1620428"/>
                  <a:gd name="connsiteY30" fmla="*/ 2758343 h 3064268"/>
                  <a:gd name="connsiteX31" fmla="*/ 273668 w 1620428"/>
                  <a:gd name="connsiteY31" fmla="*/ 2740902 h 3064268"/>
                  <a:gd name="connsiteX32" fmla="*/ 226329 w 1620428"/>
                  <a:gd name="connsiteY32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5416 w 1620428"/>
                  <a:gd name="connsiteY4" fmla="*/ 1437820 h 3064268"/>
                  <a:gd name="connsiteX5" fmla="*/ 490433 w 1620428"/>
                  <a:gd name="connsiteY5" fmla="*/ 1530007 h 3064268"/>
                  <a:gd name="connsiteX6" fmla="*/ 515349 w 1620428"/>
                  <a:gd name="connsiteY6" fmla="*/ 1704416 h 3064268"/>
                  <a:gd name="connsiteX7" fmla="*/ 585112 w 1620428"/>
                  <a:gd name="connsiteY7" fmla="*/ 1901249 h 3064268"/>
                  <a:gd name="connsiteX8" fmla="*/ 694741 w 1620428"/>
                  <a:gd name="connsiteY8" fmla="*/ 2130472 h 3064268"/>
                  <a:gd name="connsiteX9" fmla="*/ 744572 w 1620428"/>
                  <a:gd name="connsiteY9" fmla="*/ 2314847 h 3064268"/>
                  <a:gd name="connsiteX10" fmla="*/ 754538 w 1620428"/>
                  <a:gd name="connsiteY10" fmla="*/ 2586426 h 3064268"/>
                  <a:gd name="connsiteX11" fmla="*/ 702215 w 1620428"/>
                  <a:gd name="connsiteY11" fmla="*/ 2835581 h 3064268"/>
                  <a:gd name="connsiteX12" fmla="*/ 570163 w 1620428"/>
                  <a:gd name="connsiteY12" fmla="*/ 3007498 h 3064268"/>
                  <a:gd name="connsiteX13" fmla="*/ 425653 w 1620428"/>
                  <a:gd name="connsiteY13" fmla="*/ 3059821 h 3064268"/>
                  <a:gd name="connsiteX14" fmla="*/ 298584 w 1620428"/>
                  <a:gd name="connsiteY14" fmla="*/ 3049855 h 3064268"/>
                  <a:gd name="connsiteX15" fmla="*/ 144107 w 1620428"/>
                  <a:gd name="connsiteY15" fmla="*/ 2957667 h 3064268"/>
                  <a:gd name="connsiteX16" fmla="*/ 49428 w 1620428"/>
                  <a:gd name="connsiteY16" fmla="*/ 2793225 h 3064268"/>
                  <a:gd name="connsiteX17" fmla="*/ 4580 w 1620428"/>
                  <a:gd name="connsiteY17" fmla="*/ 2618816 h 3064268"/>
                  <a:gd name="connsiteX18" fmla="*/ 4580 w 1620428"/>
                  <a:gd name="connsiteY18" fmla="*/ 2481781 h 3064268"/>
                  <a:gd name="connsiteX19" fmla="*/ 31988 w 1620428"/>
                  <a:gd name="connsiteY19" fmla="*/ 2319830 h 3064268"/>
                  <a:gd name="connsiteX20" fmla="*/ 64378 w 1620428"/>
                  <a:gd name="connsiteY20" fmla="*/ 2225151 h 3064268"/>
                  <a:gd name="connsiteX21" fmla="*/ 129158 w 1620428"/>
                  <a:gd name="connsiteY21" fmla="*/ 2150404 h 3064268"/>
                  <a:gd name="connsiteX22" fmla="*/ 191447 w 1620428"/>
                  <a:gd name="connsiteY22" fmla="*/ 2118014 h 3064268"/>
                  <a:gd name="connsiteX23" fmla="*/ 291109 w 1620428"/>
                  <a:gd name="connsiteY23" fmla="*/ 2110539 h 3064268"/>
                  <a:gd name="connsiteX24" fmla="*/ 413195 w 1620428"/>
                  <a:gd name="connsiteY24" fmla="*/ 2182794 h 3064268"/>
                  <a:gd name="connsiteX25" fmla="*/ 497908 w 1620428"/>
                  <a:gd name="connsiteY25" fmla="*/ 2347237 h 3064268"/>
                  <a:gd name="connsiteX26" fmla="*/ 507874 w 1620428"/>
                  <a:gd name="connsiteY26" fmla="*/ 2554036 h 3064268"/>
                  <a:gd name="connsiteX27" fmla="*/ 465518 w 1620428"/>
                  <a:gd name="connsiteY27" fmla="*/ 2686088 h 3064268"/>
                  <a:gd name="connsiteX28" fmla="*/ 388280 w 1620428"/>
                  <a:gd name="connsiteY28" fmla="*/ 2750868 h 3064268"/>
                  <a:gd name="connsiteX29" fmla="*/ 328482 w 1620428"/>
                  <a:gd name="connsiteY29" fmla="*/ 2758343 h 3064268"/>
                  <a:gd name="connsiteX30" fmla="*/ 273668 w 1620428"/>
                  <a:gd name="connsiteY30" fmla="*/ 2740902 h 3064268"/>
                  <a:gd name="connsiteX31" fmla="*/ 226329 w 1620428"/>
                  <a:gd name="connsiteY31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0433 w 1620428"/>
                  <a:gd name="connsiteY4" fmla="*/ 1530007 h 3064268"/>
                  <a:gd name="connsiteX5" fmla="*/ 515349 w 1620428"/>
                  <a:gd name="connsiteY5" fmla="*/ 1704416 h 3064268"/>
                  <a:gd name="connsiteX6" fmla="*/ 585112 w 1620428"/>
                  <a:gd name="connsiteY6" fmla="*/ 1901249 h 3064268"/>
                  <a:gd name="connsiteX7" fmla="*/ 694741 w 1620428"/>
                  <a:gd name="connsiteY7" fmla="*/ 2130472 h 3064268"/>
                  <a:gd name="connsiteX8" fmla="*/ 744572 w 1620428"/>
                  <a:gd name="connsiteY8" fmla="*/ 2314847 h 3064268"/>
                  <a:gd name="connsiteX9" fmla="*/ 754538 w 1620428"/>
                  <a:gd name="connsiteY9" fmla="*/ 2586426 h 3064268"/>
                  <a:gd name="connsiteX10" fmla="*/ 702215 w 1620428"/>
                  <a:gd name="connsiteY10" fmla="*/ 2835581 h 3064268"/>
                  <a:gd name="connsiteX11" fmla="*/ 570163 w 1620428"/>
                  <a:gd name="connsiteY11" fmla="*/ 3007498 h 3064268"/>
                  <a:gd name="connsiteX12" fmla="*/ 425653 w 1620428"/>
                  <a:gd name="connsiteY12" fmla="*/ 3059821 h 3064268"/>
                  <a:gd name="connsiteX13" fmla="*/ 298584 w 1620428"/>
                  <a:gd name="connsiteY13" fmla="*/ 3049855 h 3064268"/>
                  <a:gd name="connsiteX14" fmla="*/ 144107 w 1620428"/>
                  <a:gd name="connsiteY14" fmla="*/ 2957667 h 3064268"/>
                  <a:gd name="connsiteX15" fmla="*/ 49428 w 1620428"/>
                  <a:gd name="connsiteY15" fmla="*/ 2793225 h 3064268"/>
                  <a:gd name="connsiteX16" fmla="*/ 4580 w 1620428"/>
                  <a:gd name="connsiteY16" fmla="*/ 2618816 h 3064268"/>
                  <a:gd name="connsiteX17" fmla="*/ 4580 w 1620428"/>
                  <a:gd name="connsiteY17" fmla="*/ 2481781 h 3064268"/>
                  <a:gd name="connsiteX18" fmla="*/ 31988 w 1620428"/>
                  <a:gd name="connsiteY18" fmla="*/ 2319830 h 3064268"/>
                  <a:gd name="connsiteX19" fmla="*/ 64378 w 1620428"/>
                  <a:gd name="connsiteY19" fmla="*/ 2225151 h 3064268"/>
                  <a:gd name="connsiteX20" fmla="*/ 129158 w 1620428"/>
                  <a:gd name="connsiteY20" fmla="*/ 2150404 h 3064268"/>
                  <a:gd name="connsiteX21" fmla="*/ 191447 w 1620428"/>
                  <a:gd name="connsiteY21" fmla="*/ 2118014 h 3064268"/>
                  <a:gd name="connsiteX22" fmla="*/ 291109 w 1620428"/>
                  <a:gd name="connsiteY22" fmla="*/ 2110539 h 3064268"/>
                  <a:gd name="connsiteX23" fmla="*/ 413195 w 1620428"/>
                  <a:gd name="connsiteY23" fmla="*/ 2182794 h 3064268"/>
                  <a:gd name="connsiteX24" fmla="*/ 497908 w 1620428"/>
                  <a:gd name="connsiteY24" fmla="*/ 2347237 h 3064268"/>
                  <a:gd name="connsiteX25" fmla="*/ 507874 w 1620428"/>
                  <a:gd name="connsiteY25" fmla="*/ 2554036 h 3064268"/>
                  <a:gd name="connsiteX26" fmla="*/ 465518 w 1620428"/>
                  <a:gd name="connsiteY26" fmla="*/ 2686088 h 3064268"/>
                  <a:gd name="connsiteX27" fmla="*/ 388280 w 1620428"/>
                  <a:gd name="connsiteY27" fmla="*/ 2750868 h 3064268"/>
                  <a:gd name="connsiteX28" fmla="*/ 328482 w 1620428"/>
                  <a:gd name="connsiteY28" fmla="*/ 2758343 h 3064268"/>
                  <a:gd name="connsiteX29" fmla="*/ 273668 w 1620428"/>
                  <a:gd name="connsiteY29" fmla="*/ 2740902 h 3064268"/>
                  <a:gd name="connsiteX30" fmla="*/ 226329 w 1620428"/>
                  <a:gd name="connsiteY30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515349 w 1620428"/>
                  <a:gd name="connsiteY4" fmla="*/ 1704416 h 3064268"/>
                  <a:gd name="connsiteX5" fmla="*/ 585112 w 1620428"/>
                  <a:gd name="connsiteY5" fmla="*/ 1901249 h 3064268"/>
                  <a:gd name="connsiteX6" fmla="*/ 694741 w 1620428"/>
                  <a:gd name="connsiteY6" fmla="*/ 2130472 h 3064268"/>
                  <a:gd name="connsiteX7" fmla="*/ 744572 w 1620428"/>
                  <a:gd name="connsiteY7" fmla="*/ 2314847 h 3064268"/>
                  <a:gd name="connsiteX8" fmla="*/ 754538 w 1620428"/>
                  <a:gd name="connsiteY8" fmla="*/ 2586426 h 3064268"/>
                  <a:gd name="connsiteX9" fmla="*/ 702215 w 1620428"/>
                  <a:gd name="connsiteY9" fmla="*/ 2835581 h 3064268"/>
                  <a:gd name="connsiteX10" fmla="*/ 570163 w 1620428"/>
                  <a:gd name="connsiteY10" fmla="*/ 3007498 h 3064268"/>
                  <a:gd name="connsiteX11" fmla="*/ 425653 w 1620428"/>
                  <a:gd name="connsiteY11" fmla="*/ 3059821 h 3064268"/>
                  <a:gd name="connsiteX12" fmla="*/ 298584 w 1620428"/>
                  <a:gd name="connsiteY12" fmla="*/ 3049855 h 3064268"/>
                  <a:gd name="connsiteX13" fmla="*/ 144107 w 1620428"/>
                  <a:gd name="connsiteY13" fmla="*/ 2957667 h 3064268"/>
                  <a:gd name="connsiteX14" fmla="*/ 49428 w 1620428"/>
                  <a:gd name="connsiteY14" fmla="*/ 2793225 h 3064268"/>
                  <a:gd name="connsiteX15" fmla="*/ 4580 w 1620428"/>
                  <a:gd name="connsiteY15" fmla="*/ 2618816 h 3064268"/>
                  <a:gd name="connsiteX16" fmla="*/ 4580 w 1620428"/>
                  <a:gd name="connsiteY16" fmla="*/ 2481781 h 3064268"/>
                  <a:gd name="connsiteX17" fmla="*/ 31988 w 1620428"/>
                  <a:gd name="connsiteY17" fmla="*/ 2319830 h 3064268"/>
                  <a:gd name="connsiteX18" fmla="*/ 64378 w 1620428"/>
                  <a:gd name="connsiteY18" fmla="*/ 2225151 h 3064268"/>
                  <a:gd name="connsiteX19" fmla="*/ 129158 w 1620428"/>
                  <a:gd name="connsiteY19" fmla="*/ 2150404 h 3064268"/>
                  <a:gd name="connsiteX20" fmla="*/ 191447 w 1620428"/>
                  <a:gd name="connsiteY20" fmla="*/ 2118014 h 3064268"/>
                  <a:gd name="connsiteX21" fmla="*/ 291109 w 1620428"/>
                  <a:gd name="connsiteY21" fmla="*/ 2110539 h 3064268"/>
                  <a:gd name="connsiteX22" fmla="*/ 413195 w 1620428"/>
                  <a:gd name="connsiteY22" fmla="*/ 2182794 h 3064268"/>
                  <a:gd name="connsiteX23" fmla="*/ 497908 w 1620428"/>
                  <a:gd name="connsiteY23" fmla="*/ 2347237 h 3064268"/>
                  <a:gd name="connsiteX24" fmla="*/ 507874 w 1620428"/>
                  <a:gd name="connsiteY24" fmla="*/ 2554036 h 3064268"/>
                  <a:gd name="connsiteX25" fmla="*/ 465518 w 1620428"/>
                  <a:gd name="connsiteY25" fmla="*/ 2686088 h 3064268"/>
                  <a:gd name="connsiteX26" fmla="*/ 388280 w 1620428"/>
                  <a:gd name="connsiteY26" fmla="*/ 2750868 h 3064268"/>
                  <a:gd name="connsiteX27" fmla="*/ 328482 w 1620428"/>
                  <a:gd name="connsiteY27" fmla="*/ 2758343 h 3064268"/>
                  <a:gd name="connsiteX28" fmla="*/ 273668 w 1620428"/>
                  <a:gd name="connsiteY28" fmla="*/ 2740902 h 3064268"/>
                  <a:gd name="connsiteX29" fmla="*/ 226329 w 1620428"/>
                  <a:gd name="connsiteY29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15349 w 1620428"/>
                  <a:gd name="connsiteY3" fmla="*/ 170441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3315 w 1620428"/>
                  <a:gd name="connsiteY3" fmla="*/ 156119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620428" h="3064268">
                    <a:moveTo>
                      <a:pt x="1620428" y="14242"/>
                    </a:moveTo>
                    <a:cubicBezTo>
                      <a:pt x="1602936" y="-100948"/>
                      <a:pt x="1064815" y="515090"/>
                      <a:pt x="886469" y="695217"/>
                    </a:cubicBezTo>
                    <a:cubicBezTo>
                      <a:pt x="708123" y="875344"/>
                      <a:pt x="615877" y="950677"/>
                      <a:pt x="550351" y="1095007"/>
                    </a:cubicBezTo>
                    <a:cubicBezTo>
                      <a:pt x="484825" y="1239337"/>
                      <a:pt x="487522" y="1426822"/>
                      <a:pt x="493315" y="1561196"/>
                    </a:cubicBezTo>
                    <a:cubicBezTo>
                      <a:pt x="499108" y="1695570"/>
                      <a:pt x="551541" y="1806370"/>
                      <a:pt x="585112" y="1901249"/>
                    </a:cubicBezTo>
                    <a:cubicBezTo>
                      <a:pt x="618683" y="1996128"/>
                      <a:pt x="668164" y="2061539"/>
                      <a:pt x="694741" y="2130472"/>
                    </a:cubicBezTo>
                    <a:cubicBezTo>
                      <a:pt x="721318" y="2199405"/>
                      <a:pt x="734606" y="2238855"/>
                      <a:pt x="744572" y="2314847"/>
                    </a:cubicBezTo>
                    <a:cubicBezTo>
                      <a:pt x="754538" y="2390839"/>
                      <a:pt x="761598" y="2499637"/>
                      <a:pt x="754538" y="2586426"/>
                    </a:cubicBezTo>
                    <a:cubicBezTo>
                      <a:pt x="747478" y="2673215"/>
                      <a:pt x="732944" y="2765402"/>
                      <a:pt x="702215" y="2835581"/>
                    </a:cubicBezTo>
                    <a:cubicBezTo>
                      <a:pt x="671486" y="2905760"/>
                      <a:pt x="616257" y="2970125"/>
                      <a:pt x="570163" y="3007498"/>
                    </a:cubicBezTo>
                    <a:cubicBezTo>
                      <a:pt x="524069" y="3044871"/>
                      <a:pt x="470916" y="3052762"/>
                      <a:pt x="425653" y="3059821"/>
                    </a:cubicBezTo>
                    <a:cubicBezTo>
                      <a:pt x="380390" y="3066880"/>
                      <a:pt x="345508" y="3066881"/>
                      <a:pt x="298584" y="3049855"/>
                    </a:cubicBezTo>
                    <a:cubicBezTo>
                      <a:pt x="251660" y="3032829"/>
                      <a:pt x="185633" y="3000439"/>
                      <a:pt x="144107" y="2957667"/>
                    </a:cubicBezTo>
                    <a:cubicBezTo>
                      <a:pt x="102581" y="2914895"/>
                      <a:pt x="72682" y="2849700"/>
                      <a:pt x="49428" y="2793225"/>
                    </a:cubicBezTo>
                    <a:cubicBezTo>
                      <a:pt x="26174" y="2736750"/>
                      <a:pt x="12055" y="2670723"/>
                      <a:pt x="4580" y="2618816"/>
                    </a:cubicBezTo>
                    <a:cubicBezTo>
                      <a:pt x="-2895" y="2566909"/>
                      <a:pt x="12" y="2531612"/>
                      <a:pt x="4580" y="2481781"/>
                    </a:cubicBezTo>
                    <a:cubicBezTo>
                      <a:pt x="9148" y="2431950"/>
                      <a:pt x="22022" y="2362602"/>
                      <a:pt x="31988" y="2319830"/>
                    </a:cubicBezTo>
                    <a:cubicBezTo>
                      <a:pt x="41954" y="2277058"/>
                      <a:pt x="48183" y="2253389"/>
                      <a:pt x="64378" y="2225151"/>
                    </a:cubicBezTo>
                    <a:cubicBezTo>
                      <a:pt x="80573" y="2196913"/>
                      <a:pt x="107980" y="2168260"/>
                      <a:pt x="129158" y="2150404"/>
                    </a:cubicBezTo>
                    <a:cubicBezTo>
                      <a:pt x="150336" y="2132548"/>
                      <a:pt x="164455" y="2124658"/>
                      <a:pt x="191447" y="2118014"/>
                    </a:cubicBezTo>
                    <a:cubicBezTo>
                      <a:pt x="218439" y="2111370"/>
                      <a:pt x="254151" y="2099742"/>
                      <a:pt x="291109" y="2110539"/>
                    </a:cubicBezTo>
                    <a:cubicBezTo>
                      <a:pt x="328067" y="2121336"/>
                      <a:pt x="378728" y="2143344"/>
                      <a:pt x="413195" y="2182794"/>
                    </a:cubicBezTo>
                    <a:cubicBezTo>
                      <a:pt x="447662" y="2222244"/>
                      <a:pt x="482128" y="2285363"/>
                      <a:pt x="497908" y="2347237"/>
                    </a:cubicBezTo>
                    <a:cubicBezTo>
                      <a:pt x="513688" y="2409111"/>
                      <a:pt x="513272" y="2497561"/>
                      <a:pt x="507874" y="2554036"/>
                    </a:cubicBezTo>
                    <a:cubicBezTo>
                      <a:pt x="502476" y="2610511"/>
                      <a:pt x="485450" y="2653283"/>
                      <a:pt x="465518" y="2686088"/>
                    </a:cubicBezTo>
                    <a:cubicBezTo>
                      <a:pt x="445586" y="2718893"/>
                      <a:pt x="411119" y="2738826"/>
                      <a:pt x="388280" y="2750868"/>
                    </a:cubicBezTo>
                    <a:cubicBezTo>
                      <a:pt x="365441" y="2762910"/>
                      <a:pt x="347584" y="2760004"/>
                      <a:pt x="328482" y="2758343"/>
                    </a:cubicBezTo>
                    <a:cubicBezTo>
                      <a:pt x="309380" y="2756682"/>
                      <a:pt x="290693" y="2758758"/>
                      <a:pt x="273668" y="2740902"/>
                    </a:cubicBezTo>
                    <a:cubicBezTo>
                      <a:pt x="256643" y="2723046"/>
                      <a:pt x="241486" y="2687126"/>
                      <a:pt x="226329" y="2651206"/>
                    </a:cubicBezTo>
                  </a:path>
                </a:pathLst>
              </a:custGeom>
              <a:noFill/>
              <a:ln w="76200" cap="flat" cmpd="sng" algn="ctr">
                <a:solidFill>
                  <a:srgbClr val="3891A7">
                    <a:shade val="50000"/>
                  </a:srgbClr>
                </a:solidFill>
                <a:prstDash val="solid"/>
              </a:ln>
              <a:effectLst/>
              <a:scene3d>
                <a:camera prst="orthographicFront"/>
                <a:lightRig rig="flat" dir="t"/>
              </a:scene3d>
              <a:sp3d>
                <a:bevelT w="419100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22" name="21 Grupo"/>
          <p:cNvGrpSpPr/>
          <p:nvPr/>
        </p:nvGrpSpPr>
        <p:grpSpPr>
          <a:xfrm rot="5400000">
            <a:off x="2231212" y="1839281"/>
            <a:ext cx="2805059" cy="2062228"/>
            <a:chOff x="-252536" y="3990200"/>
            <a:chExt cx="3366071" cy="2062228"/>
          </a:xfrm>
        </p:grpSpPr>
        <p:grpSp>
          <p:nvGrpSpPr>
            <p:cNvPr id="23" name="22 Grupo"/>
            <p:cNvGrpSpPr/>
            <p:nvPr/>
          </p:nvGrpSpPr>
          <p:grpSpPr>
            <a:xfrm>
              <a:off x="-252536" y="3990200"/>
              <a:ext cx="3070023" cy="2052476"/>
              <a:chOff x="540425" y="4523523"/>
              <a:chExt cx="3070023" cy="2052476"/>
            </a:xfrm>
          </p:grpSpPr>
          <p:sp>
            <p:nvSpPr>
              <p:cNvPr id="28" name="27 Forma libre"/>
              <p:cNvSpPr/>
              <p:nvPr/>
            </p:nvSpPr>
            <p:spPr>
              <a:xfrm rot="5203024">
                <a:off x="1262345" y="4233651"/>
                <a:ext cx="1620428" cy="3064268"/>
              </a:xfrm>
              <a:custGeom>
                <a:avLst/>
                <a:gdLst>
                  <a:gd name="connsiteX0" fmla="*/ 639927 w 812047"/>
                  <a:gd name="connsiteY0" fmla="*/ 429135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12047"/>
                  <a:gd name="connsiteY0" fmla="*/ 594388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23245"/>
                  <a:gd name="connsiteY0" fmla="*/ 594388 h 1771546"/>
                  <a:gd name="connsiteX1" fmla="*/ 822351 w 823245"/>
                  <a:gd name="connsiteY1" fmla="*/ 519101 h 1771546"/>
                  <a:gd name="connsiteX2" fmla="*/ 762013 w 823245"/>
                  <a:gd name="connsiteY2" fmla="*/ 436610 h 1771546"/>
                  <a:gd name="connsiteX3" fmla="*/ 804369 w 823245"/>
                  <a:gd name="connsiteY3" fmla="*/ 351897 h 1771546"/>
                  <a:gd name="connsiteX4" fmla="*/ 809352 w 823245"/>
                  <a:gd name="connsiteY4" fmla="*/ 239777 h 1771546"/>
                  <a:gd name="connsiteX5" fmla="*/ 774470 w 823245"/>
                  <a:gd name="connsiteY5" fmla="*/ 112708 h 1771546"/>
                  <a:gd name="connsiteX6" fmla="*/ 734606 w 823245"/>
                  <a:gd name="connsiteY6" fmla="*/ 45436 h 1771546"/>
                  <a:gd name="connsiteX7" fmla="*/ 687266 w 823245"/>
                  <a:gd name="connsiteY7" fmla="*/ 8062 h 1771546"/>
                  <a:gd name="connsiteX8" fmla="*/ 627469 w 823245"/>
                  <a:gd name="connsiteY8" fmla="*/ 588 h 1771546"/>
                  <a:gd name="connsiteX9" fmla="*/ 575146 w 823245"/>
                  <a:gd name="connsiteY9" fmla="*/ 18029 h 1771546"/>
                  <a:gd name="connsiteX10" fmla="*/ 527807 w 823245"/>
                  <a:gd name="connsiteY10" fmla="*/ 55402 h 1771546"/>
                  <a:gd name="connsiteX11" fmla="*/ 495416 w 823245"/>
                  <a:gd name="connsiteY11" fmla="*/ 145098 h 1771546"/>
                  <a:gd name="connsiteX12" fmla="*/ 490433 w 823245"/>
                  <a:gd name="connsiteY12" fmla="*/ 237285 h 1771546"/>
                  <a:gd name="connsiteX13" fmla="*/ 515349 w 823245"/>
                  <a:gd name="connsiteY13" fmla="*/ 411694 h 1771546"/>
                  <a:gd name="connsiteX14" fmla="*/ 585112 w 823245"/>
                  <a:gd name="connsiteY14" fmla="*/ 608527 h 1771546"/>
                  <a:gd name="connsiteX15" fmla="*/ 694741 w 823245"/>
                  <a:gd name="connsiteY15" fmla="*/ 837750 h 1771546"/>
                  <a:gd name="connsiteX16" fmla="*/ 744572 w 823245"/>
                  <a:gd name="connsiteY16" fmla="*/ 1022125 h 1771546"/>
                  <a:gd name="connsiteX17" fmla="*/ 754538 w 823245"/>
                  <a:gd name="connsiteY17" fmla="*/ 1293704 h 1771546"/>
                  <a:gd name="connsiteX18" fmla="*/ 702215 w 823245"/>
                  <a:gd name="connsiteY18" fmla="*/ 1542859 h 1771546"/>
                  <a:gd name="connsiteX19" fmla="*/ 570163 w 823245"/>
                  <a:gd name="connsiteY19" fmla="*/ 1714776 h 1771546"/>
                  <a:gd name="connsiteX20" fmla="*/ 425653 w 823245"/>
                  <a:gd name="connsiteY20" fmla="*/ 1767099 h 1771546"/>
                  <a:gd name="connsiteX21" fmla="*/ 298584 w 823245"/>
                  <a:gd name="connsiteY21" fmla="*/ 1757133 h 1771546"/>
                  <a:gd name="connsiteX22" fmla="*/ 144107 w 823245"/>
                  <a:gd name="connsiteY22" fmla="*/ 1664945 h 1771546"/>
                  <a:gd name="connsiteX23" fmla="*/ 49428 w 823245"/>
                  <a:gd name="connsiteY23" fmla="*/ 1500503 h 1771546"/>
                  <a:gd name="connsiteX24" fmla="*/ 4580 w 823245"/>
                  <a:gd name="connsiteY24" fmla="*/ 1326094 h 1771546"/>
                  <a:gd name="connsiteX25" fmla="*/ 4580 w 823245"/>
                  <a:gd name="connsiteY25" fmla="*/ 1189059 h 1771546"/>
                  <a:gd name="connsiteX26" fmla="*/ 31988 w 823245"/>
                  <a:gd name="connsiteY26" fmla="*/ 1027108 h 1771546"/>
                  <a:gd name="connsiteX27" fmla="*/ 64378 w 823245"/>
                  <a:gd name="connsiteY27" fmla="*/ 932429 h 1771546"/>
                  <a:gd name="connsiteX28" fmla="*/ 129158 w 823245"/>
                  <a:gd name="connsiteY28" fmla="*/ 857682 h 1771546"/>
                  <a:gd name="connsiteX29" fmla="*/ 191447 w 823245"/>
                  <a:gd name="connsiteY29" fmla="*/ 825292 h 1771546"/>
                  <a:gd name="connsiteX30" fmla="*/ 291109 w 823245"/>
                  <a:gd name="connsiteY30" fmla="*/ 817817 h 1771546"/>
                  <a:gd name="connsiteX31" fmla="*/ 413195 w 823245"/>
                  <a:gd name="connsiteY31" fmla="*/ 890072 h 1771546"/>
                  <a:gd name="connsiteX32" fmla="*/ 497908 w 823245"/>
                  <a:gd name="connsiteY32" fmla="*/ 1054515 h 1771546"/>
                  <a:gd name="connsiteX33" fmla="*/ 507874 w 823245"/>
                  <a:gd name="connsiteY33" fmla="*/ 1261314 h 1771546"/>
                  <a:gd name="connsiteX34" fmla="*/ 465518 w 823245"/>
                  <a:gd name="connsiteY34" fmla="*/ 1393366 h 1771546"/>
                  <a:gd name="connsiteX35" fmla="*/ 388280 w 823245"/>
                  <a:gd name="connsiteY35" fmla="*/ 1458146 h 1771546"/>
                  <a:gd name="connsiteX36" fmla="*/ 328482 w 823245"/>
                  <a:gd name="connsiteY36" fmla="*/ 1465621 h 1771546"/>
                  <a:gd name="connsiteX37" fmla="*/ 273668 w 823245"/>
                  <a:gd name="connsiteY37" fmla="*/ 1448180 h 1771546"/>
                  <a:gd name="connsiteX38" fmla="*/ 226329 w 823245"/>
                  <a:gd name="connsiteY38" fmla="*/ 1358484 h 1771546"/>
                  <a:gd name="connsiteX0" fmla="*/ 860264 w 867867"/>
                  <a:gd name="connsiteY0" fmla="*/ 682523 h 1771546"/>
                  <a:gd name="connsiteX1" fmla="*/ 822351 w 867867"/>
                  <a:gd name="connsiteY1" fmla="*/ 519101 h 1771546"/>
                  <a:gd name="connsiteX2" fmla="*/ 762013 w 867867"/>
                  <a:gd name="connsiteY2" fmla="*/ 436610 h 1771546"/>
                  <a:gd name="connsiteX3" fmla="*/ 804369 w 867867"/>
                  <a:gd name="connsiteY3" fmla="*/ 351897 h 1771546"/>
                  <a:gd name="connsiteX4" fmla="*/ 809352 w 867867"/>
                  <a:gd name="connsiteY4" fmla="*/ 239777 h 1771546"/>
                  <a:gd name="connsiteX5" fmla="*/ 774470 w 867867"/>
                  <a:gd name="connsiteY5" fmla="*/ 112708 h 1771546"/>
                  <a:gd name="connsiteX6" fmla="*/ 734606 w 867867"/>
                  <a:gd name="connsiteY6" fmla="*/ 45436 h 1771546"/>
                  <a:gd name="connsiteX7" fmla="*/ 687266 w 867867"/>
                  <a:gd name="connsiteY7" fmla="*/ 8062 h 1771546"/>
                  <a:gd name="connsiteX8" fmla="*/ 627469 w 867867"/>
                  <a:gd name="connsiteY8" fmla="*/ 588 h 1771546"/>
                  <a:gd name="connsiteX9" fmla="*/ 575146 w 867867"/>
                  <a:gd name="connsiteY9" fmla="*/ 18029 h 1771546"/>
                  <a:gd name="connsiteX10" fmla="*/ 527807 w 867867"/>
                  <a:gd name="connsiteY10" fmla="*/ 55402 h 1771546"/>
                  <a:gd name="connsiteX11" fmla="*/ 495416 w 867867"/>
                  <a:gd name="connsiteY11" fmla="*/ 145098 h 1771546"/>
                  <a:gd name="connsiteX12" fmla="*/ 490433 w 867867"/>
                  <a:gd name="connsiteY12" fmla="*/ 237285 h 1771546"/>
                  <a:gd name="connsiteX13" fmla="*/ 515349 w 867867"/>
                  <a:gd name="connsiteY13" fmla="*/ 411694 h 1771546"/>
                  <a:gd name="connsiteX14" fmla="*/ 585112 w 867867"/>
                  <a:gd name="connsiteY14" fmla="*/ 608527 h 1771546"/>
                  <a:gd name="connsiteX15" fmla="*/ 694741 w 867867"/>
                  <a:gd name="connsiteY15" fmla="*/ 837750 h 1771546"/>
                  <a:gd name="connsiteX16" fmla="*/ 744572 w 867867"/>
                  <a:gd name="connsiteY16" fmla="*/ 1022125 h 1771546"/>
                  <a:gd name="connsiteX17" fmla="*/ 754538 w 867867"/>
                  <a:gd name="connsiteY17" fmla="*/ 1293704 h 1771546"/>
                  <a:gd name="connsiteX18" fmla="*/ 702215 w 867867"/>
                  <a:gd name="connsiteY18" fmla="*/ 1542859 h 1771546"/>
                  <a:gd name="connsiteX19" fmla="*/ 570163 w 867867"/>
                  <a:gd name="connsiteY19" fmla="*/ 1714776 h 1771546"/>
                  <a:gd name="connsiteX20" fmla="*/ 425653 w 867867"/>
                  <a:gd name="connsiteY20" fmla="*/ 1767099 h 1771546"/>
                  <a:gd name="connsiteX21" fmla="*/ 298584 w 867867"/>
                  <a:gd name="connsiteY21" fmla="*/ 1757133 h 1771546"/>
                  <a:gd name="connsiteX22" fmla="*/ 144107 w 867867"/>
                  <a:gd name="connsiteY22" fmla="*/ 1664945 h 1771546"/>
                  <a:gd name="connsiteX23" fmla="*/ 49428 w 867867"/>
                  <a:gd name="connsiteY23" fmla="*/ 1500503 h 1771546"/>
                  <a:gd name="connsiteX24" fmla="*/ 4580 w 867867"/>
                  <a:gd name="connsiteY24" fmla="*/ 1326094 h 1771546"/>
                  <a:gd name="connsiteX25" fmla="*/ 4580 w 867867"/>
                  <a:gd name="connsiteY25" fmla="*/ 1189059 h 1771546"/>
                  <a:gd name="connsiteX26" fmla="*/ 31988 w 867867"/>
                  <a:gd name="connsiteY26" fmla="*/ 1027108 h 1771546"/>
                  <a:gd name="connsiteX27" fmla="*/ 64378 w 867867"/>
                  <a:gd name="connsiteY27" fmla="*/ 932429 h 1771546"/>
                  <a:gd name="connsiteX28" fmla="*/ 129158 w 867867"/>
                  <a:gd name="connsiteY28" fmla="*/ 857682 h 1771546"/>
                  <a:gd name="connsiteX29" fmla="*/ 191447 w 867867"/>
                  <a:gd name="connsiteY29" fmla="*/ 825292 h 1771546"/>
                  <a:gd name="connsiteX30" fmla="*/ 291109 w 867867"/>
                  <a:gd name="connsiteY30" fmla="*/ 817817 h 1771546"/>
                  <a:gd name="connsiteX31" fmla="*/ 413195 w 867867"/>
                  <a:gd name="connsiteY31" fmla="*/ 890072 h 1771546"/>
                  <a:gd name="connsiteX32" fmla="*/ 497908 w 867867"/>
                  <a:gd name="connsiteY32" fmla="*/ 1054515 h 1771546"/>
                  <a:gd name="connsiteX33" fmla="*/ 507874 w 867867"/>
                  <a:gd name="connsiteY33" fmla="*/ 1261314 h 1771546"/>
                  <a:gd name="connsiteX34" fmla="*/ 465518 w 867867"/>
                  <a:gd name="connsiteY34" fmla="*/ 1393366 h 1771546"/>
                  <a:gd name="connsiteX35" fmla="*/ 388280 w 867867"/>
                  <a:gd name="connsiteY35" fmla="*/ 1458146 h 1771546"/>
                  <a:gd name="connsiteX36" fmla="*/ 328482 w 867867"/>
                  <a:gd name="connsiteY36" fmla="*/ 1465621 h 1771546"/>
                  <a:gd name="connsiteX37" fmla="*/ 273668 w 867867"/>
                  <a:gd name="connsiteY37" fmla="*/ 1448180 h 1771546"/>
                  <a:gd name="connsiteX38" fmla="*/ 226329 w 867867"/>
                  <a:gd name="connsiteY38" fmla="*/ 1358484 h 1771546"/>
                  <a:gd name="connsiteX0" fmla="*/ 1036534 w 1038908"/>
                  <a:gd name="connsiteY0" fmla="*/ 682523 h 1771546"/>
                  <a:gd name="connsiteX1" fmla="*/ 822351 w 1038908"/>
                  <a:gd name="connsiteY1" fmla="*/ 519101 h 1771546"/>
                  <a:gd name="connsiteX2" fmla="*/ 762013 w 1038908"/>
                  <a:gd name="connsiteY2" fmla="*/ 436610 h 1771546"/>
                  <a:gd name="connsiteX3" fmla="*/ 804369 w 1038908"/>
                  <a:gd name="connsiteY3" fmla="*/ 351897 h 1771546"/>
                  <a:gd name="connsiteX4" fmla="*/ 809352 w 1038908"/>
                  <a:gd name="connsiteY4" fmla="*/ 239777 h 1771546"/>
                  <a:gd name="connsiteX5" fmla="*/ 774470 w 1038908"/>
                  <a:gd name="connsiteY5" fmla="*/ 112708 h 1771546"/>
                  <a:gd name="connsiteX6" fmla="*/ 734606 w 1038908"/>
                  <a:gd name="connsiteY6" fmla="*/ 45436 h 1771546"/>
                  <a:gd name="connsiteX7" fmla="*/ 687266 w 1038908"/>
                  <a:gd name="connsiteY7" fmla="*/ 8062 h 1771546"/>
                  <a:gd name="connsiteX8" fmla="*/ 627469 w 1038908"/>
                  <a:gd name="connsiteY8" fmla="*/ 588 h 1771546"/>
                  <a:gd name="connsiteX9" fmla="*/ 575146 w 1038908"/>
                  <a:gd name="connsiteY9" fmla="*/ 18029 h 1771546"/>
                  <a:gd name="connsiteX10" fmla="*/ 527807 w 1038908"/>
                  <a:gd name="connsiteY10" fmla="*/ 55402 h 1771546"/>
                  <a:gd name="connsiteX11" fmla="*/ 495416 w 1038908"/>
                  <a:gd name="connsiteY11" fmla="*/ 145098 h 1771546"/>
                  <a:gd name="connsiteX12" fmla="*/ 490433 w 1038908"/>
                  <a:gd name="connsiteY12" fmla="*/ 237285 h 1771546"/>
                  <a:gd name="connsiteX13" fmla="*/ 515349 w 1038908"/>
                  <a:gd name="connsiteY13" fmla="*/ 411694 h 1771546"/>
                  <a:gd name="connsiteX14" fmla="*/ 585112 w 1038908"/>
                  <a:gd name="connsiteY14" fmla="*/ 608527 h 1771546"/>
                  <a:gd name="connsiteX15" fmla="*/ 694741 w 1038908"/>
                  <a:gd name="connsiteY15" fmla="*/ 837750 h 1771546"/>
                  <a:gd name="connsiteX16" fmla="*/ 744572 w 1038908"/>
                  <a:gd name="connsiteY16" fmla="*/ 1022125 h 1771546"/>
                  <a:gd name="connsiteX17" fmla="*/ 754538 w 1038908"/>
                  <a:gd name="connsiteY17" fmla="*/ 1293704 h 1771546"/>
                  <a:gd name="connsiteX18" fmla="*/ 702215 w 1038908"/>
                  <a:gd name="connsiteY18" fmla="*/ 1542859 h 1771546"/>
                  <a:gd name="connsiteX19" fmla="*/ 570163 w 1038908"/>
                  <a:gd name="connsiteY19" fmla="*/ 1714776 h 1771546"/>
                  <a:gd name="connsiteX20" fmla="*/ 425653 w 1038908"/>
                  <a:gd name="connsiteY20" fmla="*/ 1767099 h 1771546"/>
                  <a:gd name="connsiteX21" fmla="*/ 298584 w 1038908"/>
                  <a:gd name="connsiteY21" fmla="*/ 1757133 h 1771546"/>
                  <a:gd name="connsiteX22" fmla="*/ 144107 w 1038908"/>
                  <a:gd name="connsiteY22" fmla="*/ 1664945 h 1771546"/>
                  <a:gd name="connsiteX23" fmla="*/ 49428 w 1038908"/>
                  <a:gd name="connsiteY23" fmla="*/ 1500503 h 1771546"/>
                  <a:gd name="connsiteX24" fmla="*/ 4580 w 1038908"/>
                  <a:gd name="connsiteY24" fmla="*/ 1326094 h 1771546"/>
                  <a:gd name="connsiteX25" fmla="*/ 4580 w 1038908"/>
                  <a:gd name="connsiteY25" fmla="*/ 1189059 h 1771546"/>
                  <a:gd name="connsiteX26" fmla="*/ 31988 w 1038908"/>
                  <a:gd name="connsiteY26" fmla="*/ 1027108 h 1771546"/>
                  <a:gd name="connsiteX27" fmla="*/ 64378 w 1038908"/>
                  <a:gd name="connsiteY27" fmla="*/ 932429 h 1771546"/>
                  <a:gd name="connsiteX28" fmla="*/ 129158 w 1038908"/>
                  <a:gd name="connsiteY28" fmla="*/ 857682 h 1771546"/>
                  <a:gd name="connsiteX29" fmla="*/ 191447 w 1038908"/>
                  <a:gd name="connsiteY29" fmla="*/ 825292 h 1771546"/>
                  <a:gd name="connsiteX30" fmla="*/ 291109 w 1038908"/>
                  <a:gd name="connsiteY30" fmla="*/ 817817 h 1771546"/>
                  <a:gd name="connsiteX31" fmla="*/ 413195 w 1038908"/>
                  <a:gd name="connsiteY31" fmla="*/ 890072 h 1771546"/>
                  <a:gd name="connsiteX32" fmla="*/ 497908 w 1038908"/>
                  <a:gd name="connsiteY32" fmla="*/ 1054515 h 1771546"/>
                  <a:gd name="connsiteX33" fmla="*/ 507874 w 1038908"/>
                  <a:gd name="connsiteY33" fmla="*/ 1261314 h 1771546"/>
                  <a:gd name="connsiteX34" fmla="*/ 465518 w 1038908"/>
                  <a:gd name="connsiteY34" fmla="*/ 1393366 h 1771546"/>
                  <a:gd name="connsiteX35" fmla="*/ 388280 w 1038908"/>
                  <a:gd name="connsiteY35" fmla="*/ 1458146 h 1771546"/>
                  <a:gd name="connsiteX36" fmla="*/ 328482 w 1038908"/>
                  <a:gd name="connsiteY36" fmla="*/ 1465621 h 1771546"/>
                  <a:gd name="connsiteX37" fmla="*/ 273668 w 1038908"/>
                  <a:gd name="connsiteY37" fmla="*/ 1448180 h 1771546"/>
                  <a:gd name="connsiteX38" fmla="*/ 226329 w 1038908"/>
                  <a:gd name="connsiteY38" fmla="*/ 1358484 h 1771546"/>
                  <a:gd name="connsiteX0" fmla="*/ 1036534 w 1042653"/>
                  <a:gd name="connsiteY0" fmla="*/ 682523 h 1771546"/>
                  <a:gd name="connsiteX1" fmla="*/ 954554 w 1042653"/>
                  <a:gd name="connsiteY1" fmla="*/ 419949 h 1771546"/>
                  <a:gd name="connsiteX2" fmla="*/ 762013 w 1042653"/>
                  <a:gd name="connsiteY2" fmla="*/ 436610 h 1771546"/>
                  <a:gd name="connsiteX3" fmla="*/ 804369 w 1042653"/>
                  <a:gd name="connsiteY3" fmla="*/ 351897 h 1771546"/>
                  <a:gd name="connsiteX4" fmla="*/ 809352 w 1042653"/>
                  <a:gd name="connsiteY4" fmla="*/ 239777 h 1771546"/>
                  <a:gd name="connsiteX5" fmla="*/ 774470 w 1042653"/>
                  <a:gd name="connsiteY5" fmla="*/ 112708 h 1771546"/>
                  <a:gd name="connsiteX6" fmla="*/ 734606 w 1042653"/>
                  <a:gd name="connsiteY6" fmla="*/ 45436 h 1771546"/>
                  <a:gd name="connsiteX7" fmla="*/ 687266 w 1042653"/>
                  <a:gd name="connsiteY7" fmla="*/ 8062 h 1771546"/>
                  <a:gd name="connsiteX8" fmla="*/ 627469 w 1042653"/>
                  <a:gd name="connsiteY8" fmla="*/ 588 h 1771546"/>
                  <a:gd name="connsiteX9" fmla="*/ 575146 w 1042653"/>
                  <a:gd name="connsiteY9" fmla="*/ 18029 h 1771546"/>
                  <a:gd name="connsiteX10" fmla="*/ 527807 w 1042653"/>
                  <a:gd name="connsiteY10" fmla="*/ 55402 h 1771546"/>
                  <a:gd name="connsiteX11" fmla="*/ 495416 w 1042653"/>
                  <a:gd name="connsiteY11" fmla="*/ 145098 h 1771546"/>
                  <a:gd name="connsiteX12" fmla="*/ 490433 w 1042653"/>
                  <a:gd name="connsiteY12" fmla="*/ 237285 h 1771546"/>
                  <a:gd name="connsiteX13" fmla="*/ 515349 w 1042653"/>
                  <a:gd name="connsiteY13" fmla="*/ 411694 h 1771546"/>
                  <a:gd name="connsiteX14" fmla="*/ 585112 w 1042653"/>
                  <a:gd name="connsiteY14" fmla="*/ 608527 h 1771546"/>
                  <a:gd name="connsiteX15" fmla="*/ 694741 w 1042653"/>
                  <a:gd name="connsiteY15" fmla="*/ 837750 h 1771546"/>
                  <a:gd name="connsiteX16" fmla="*/ 744572 w 1042653"/>
                  <a:gd name="connsiteY16" fmla="*/ 1022125 h 1771546"/>
                  <a:gd name="connsiteX17" fmla="*/ 754538 w 1042653"/>
                  <a:gd name="connsiteY17" fmla="*/ 1293704 h 1771546"/>
                  <a:gd name="connsiteX18" fmla="*/ 702215 w 1042653"/>
                  <a:gd name="connsiteY18" fmla="*/ 1542859 h 1771546"/>
                  <a:gd name="connsiteX19" fmla="*/ 570163 w 1042653"/>
                  <a:gd name="connsiteY19" fmla="*/ 1714776 h 1771546"/>
                  <a:gd name="connsiteX20" fmla="*/ 425653 w 1042653"/>
                  <a:gd name="connsiteY20" fmla="*/ 1767099 h 1771546"/>
                  <a:gd name="connsiteX21" fmla="*/ 298584 w 1042653"/>
                  <a:gd name="connsiteY21" fmla="*/ 1757133 h 1771546"/>
                  <a:gd name="connsiteX22" fmla="*/ 144107 w 1042653"/>
                  <a:gd name="connsiteY22" fmla="*/ 1664945 h 1771546"/>
                  <a:gd name="connsiteX23" fmla="*/ 49428 w 1042653"/>
                  <a:gd name="connsiteY23" fmla="*/ 1500503 h 1771546"/>
                  <a:gd name="connsiteX24" fmla="*/ 4580 w 1042653"/>
                  <a:gd name="connsiteY24" fmla="*/ 1326094 h 1771546"/>
                  <a:gd name="connsiteX25" fmla="*/ 4580 w 1042653"/>
                  <a:gd name="connsiteY25" fmla="*/ 1189059 h 1771546"/>
                  <a:gd name="connsiteX26" fmla="*/ 31988 w 1042653"/>
                  <a:gd name="connsiteY26" fmla="*/ 1027108 h 1771546"/>
                  <a:gd name="connsiteX27" fmla="*/ 64378 w 1042653"/>
                  <a:gd name="connsiteY27" fmla="*/ 932429 h 1771546"/>
                  <a:gd name="connsiteX28" fmla="*/ 129158 w 1042653"/>
                  <a:gd name="connsiteY28" fmla="*/ 857682 h 1771546"/>
                  <a:gd name="connsiteX29" fmla="*/ 191447 w 1042653"/>
                  <a:gd name="connsiteY29" fmla="*/ 825292 h 1771546"/>
                  <a:gd name="connsiteX30" fmla="*/ 291109 w 1042653"/>
                  <a:gd name="connsiteY30" fmla="*/ 817817 h 1771546"/>
                  <a:gd name="connsiteX31" fmla="*/ 413195 w 1042653"/>
                  <a:gd name="connsiteY31" fmla="*/ 890072 h 1771546"/>
                  <a:gd name="connsiteX32" fmla="*/ 497908 w 1042653"/>
                  <a:gd name="connsiteY32" fmla="*/ 1054515 h 1771546"/>
                  <a:gd name="connsiteX33" fmla="*/ 507874 w 1042653"/>
                  <a:gd name="connsiteY33" fmla="*/ 1261314 h 1771546"/>
                  <a:gd name="connsiteX34" fmla="*/ 465518 w 1042653"/>
                  <a:gd name="connsiteY34" fmla="*/ 1393366 h 1771546"/>
                  <a:gd name="connsiteX35" fmla="*/ 388280 w 1042653"/>
                  <a:gd name="connsiteY35" fmla="*/ 1458146 h 1771546"/>
                  <a:gd name="connsiteX36" fmla="*/ 328482 w 1042653"/>
                  <a:gd name="connsiteY36" fmla="*/ 1465621 h 1771546"/>
                  <a:gd name="connsiteX37" fmla="*/ 273668 w 1042653"/>
                  <a:gd name="connsiteY37" fmla="*/ 1448180 h 1771546"/>
                  <a:gd name="connsiteX38" fmla="*/ 226329 w 1042653"/>
                  <a:gd name="connsiteY38" fmla="*/ 1358484 h 1771546"/>
                  <a:gd name="connsiteX0" fmla="*/ 1036534 w 1041210"/>
                  <a:gd name="connsiteY0" fmla="*/ 682523 h 1771546"/>
                  <a:gd name="connsiteX1" fmla="*/ 954554 w 1041210"/>
                  <a:gd name="connsiteY1" fmla="*/ 419949 h 1771546"/>
                  <a:gd name="connsiteX2" fmla="*/ 927266 w 1041210"/>
                  <a:gd name="connsiteY2" fmla="*/ 359492 h 1771546"/>
                  <a:gd name="connsiteX3" fmla="*/ 804369 w 1041210"/>
                  <a:gd name="connsiteY3" fmla="*/ 351897 h 1771546"/>
                  <a:gd name="connsiteX4" fmla="*/ 809352 w 1041210"/>
                  <a:gd name="connsiteY4" fmla="*/ 239777 h 1771546"/>
                  <a:gd name="connsiteX5" fmla="*/ 774470 w 1041210"/>
                  <a:gd name="connsiteY5" fmla="*/ 112708 h 1771546"/>
                  <a:gd name="connsiteX6" fmla="*/ 734606 w 1041210"/>
                  <a:gd name="connsiteY6" fmla="*/ 45436 h 1771546"/>
                  <a:gd name="connsiteX7" fmla="*/ 687266 w 1041210"/>
                  <a:gd name="connsiteY7" fmla="*/ 8062 h 1771546"/>
                  <a:gd name="connsiteX8" fmla="*/ 627469 w 1041210"/>
                  <a:gd name="connsiteY8" fmla="*/ 588 h 1771546"/>
                  <a:gd name="connsiteX9" fmla="*/ 575146 w 1041210"/>
                  <a:gd name="connsiteY9" fmla="*/ 18029 h 1771546"/>
                  <a:gd name="connsiteX10" fmla="*/ 527807 w 1041210"/>
                  <a:gd name="connsiteY10" fmla="*/ 55402 h 1771546"/>
                  <a:gd name="connsiteX11" fmla="*/ 495416 w 1041210"/>
                  <a:gd name="connsiteY11" fmla="*/ 145098 h 1771546"/>
                  <a:gd name="connsiteX12" fmla="*/ 490433 w 1041210"/>
                  <a:gd name="connsiteY12" fmla="*/ 237285 h 1771546"/>
                  <a:gd name="connsiteX13" fmla="*/ 515349 w 1041210"/>
                  <a:gd name="connsiteY13" fmla="*/ 411694 h 1771546"/>
                  <a:gd name="connsiteX14" fmla="*/ 585112 w 1041210"/>
                  <a:gd name="connsiteY14" fmla="*/ 608527 h 1771546"/>
                  <a:gd name="connsiteX15" fmla="*/ 694741 w 1041210"/>
                  <a:gd name="connsiteY15" fmla="*/ 837750 h 1771546"/>
                  <a:gd name="connsiteX16" fmla="*/ 744572 w 1041210"/>
                  <a:gd name="connsiteY16" fmla="*/ 1022125 h 1771546"/>
                  <a:gd name="connsiteX17" fmla="*/ 754538 w 1041210"/>
                  <a:gd name="connsiteY17" fmla="*/ 1293704 h 1771546"/>
                  <a:gd name="connsiteX18" fmla="*/ 702215 w 1041210"/>
                  <a:gd name="connsiteY18" fmla="*/ 1542859 h 1771546"/>
                  <a:gd name="connsiteX19" fmla="*/ 570163 w 1041210"/>
                  <a:gd name="connsiteY19" fmla="*/ 1714776 h 1771546"/>
                  <a:gd name="connsiteX20" fmla="*/ 425653 w 1041210"/>
                  <a:gd name="connsiteY20" fmla="*/ 1767099 h 1771546"/>
                  <a:gd name="connsiteX21" fmla="*/ 298584 w 1041210"/>
                  <a:gd name="connsiteY21" fmla="*/ 1757133 h 1771546"/>
                  <a:gd name="connsiteX22" fmla="*/ 144107 w 1041210"/>
                  <a:gd name="connsiteY22" fmla="*/ 1664945 h 1771546"/>
                  <a:gd name="connsiteX23" fmla="*/ 49428 w 1041210"/>
                  <a:gd name="connsiteY23" fmla="*/ 1500503 h 1771546"/>
                  <a:gd name="connsiteX24" fmla="*/ 4580 w 1041210"/>
                  <a:gd name="connsiteY24" fmla="*/ 1326094 h 1771546"/>
                  <a:gd name="connsiteX25" fmla="*/ 4580 w 1041210"/>
                  <a:gd name="connsiteY25" fmla="*/ 1189059 h 1771546"/>
                  <a:gd name="connsiteX26" fmla="*/ 31988 w 1041210"/>
                  <a:gd name="connsiteY26" fmla="*/ 1027108 h 1771546"/>
                  <a:gd name="connsiteX27" fmla="*/ 64378 w 1041210"/>
                  <a:gd name="connsiteY27" fmla="*/ 932429 h 1771546"/>
                  <a:gd name="connsiteX28" fmla="*/ 129158 w 1041210"/>
                  <a:gd name="connsiteY28" fmla="*/ 857682 h 1771546"/>
                  <a:gd name="connsiteX29" fmla="*/ 191447 w 1041210"/>
                  <a:gd name="connsiteY29" fmla="*/ 825292 h 1771546"/>
                  <a:gd name="connsiteX30" fmla="*/ 291109 w 1041210"/>
                  <a:gd name="connsiteY30" fmla="*/ 817817 h 1771546"/>
                  <a:gd name="connsiteX31" fmla="*/ 413195 w 1041210"/>
                  <a:gd name="connsiteY31" fmla="*/ 890072 h 1771546"/>
                  <a:gd name="connsiteX32" fmla="*/ 497908 w 1041210"/>
                  <a:gd name="connsiteY32" fmla="*/ 1054515 h 1771546"/>
                  <a:gd name="connsiteX33" fmla="*/ 507874 w 1041210"/>
                  <a:gd name="connsiteY33" fmla="*/ 1261314 h 1771546"/>
                  <a:gd name="connsiteX34" fmla="*/ 465518 w 1041210"/>
                  <a:gd name="connsiteY34" fmla="*/ 1393366 h 1771546"/>
                  <a:gd name="connsiteX35" fmla="*/ 388280 w 1041210"/>
                  <a:gd name="connsiteY35" fmla="*/ 1458146 h 1771546"/>
                  <a:gd name="connsiteX36" fmla="*/ 328482 w 1041210"/>
                  <a:gd name="connsiteY36" fmla="*/ 1465621 h 1771546"/>
                  <a:gd name="connsiteX37" fmla="*/ 273668 w 1041210"/>
                  <a:gd name="connsiteY37" fmla="*/ 1448180 h 1771546"/>
                  <a:gd name="connsiteX38" fmla="*/ 226329 w 1041210"/>
                  <a:gd name="connsiteY38" fmla="*/ 1358484 h 1771546"/>
                  <a:gd name="connsiteX0" fmla="*/ 1036534 w 1114346"/>
                  <a:gd name="connsiteY0" fmla="*/ 682523 h 1771546"/>
                  <a:gd name="connsiteX1" fmla="*/ 954554 w 1114346"/>
                  <a:gd name="connsiteY1" fmla="*/ 419949 h 1771546"/>
                  <a:gd name="connsiteX2" fmla="*/ 927266 w 1114346"/>
                  <a:gd name="connsiteY2" fmla="*/ 359492 h 1771546"/>
                  <a:gd name="connsiteX3" fmla="*/ 1112842 w 1114346"/>
                  <a:gd name="connsiteY3" fmla="*/ 274779 h 1771546"/>
                  <a:gd name="connsiteX4" fmla="*/ 809352 w 1114346"/>
                  <a:gd name="connsiteY4" fmla="*/ 239777 h 1771546"/>
                  <a:gd name="connsiteX5" fmla="*/ 774470 w 1114346"/>
                  <a:gd name="connsiteY5" fmla="*/ 112708 h 1771546"/>
                  <a:gd name="connsiteX6" fmla="*/ 734606 w 1114346"/>
                  <a:gd name="connsiteY6" fmla="*/ 45436 h 1771546"/>
                  <a:gd name="connsiteX7" fmla="*/ 687266 w 1114346"/>
                  <a:gd name="connsiteY7" fmla="*/ 8062 h 1771546"/>
                  <a:gd name="connsiteX8" fmla="*/ 627469 w 1114346"/>
                  <a:gd name="connsiteY8" fmla="*/ 588 h 1771546"/>
                  <a:gd name="connsiteX9" fmla="*/ 575146 w 1114346"/>
                  <a:gd name="connsiteY9" fmla="*/ 18029 h 1771546"/>
                  <a:gd name="connsiteX10" fmla="*/ 527807 w 1114346"/>
                  <a:gd name="connsiteY10" fmla="*/ 55402 h 1771546"/>
                  <a:gd name="connsiteX11" fmla="*/ 495416 w 1114346"/>
                  <a:gd name="connsiteY11" fmla="*/ 145098 h 1771546"/>
                  <a:gd name="connsiteX12" fmla="*/ 490433 w 1114346"/>
                  <a:gd name="connsiteY12" fmla="*/ 237285 h 1771546"/>
                  <a:gd name="connsiteX13" fmla="*/ 515349 w 1114346"/>
                  <a:gd name="connsiteY13" fmla="*/ 411694 h 1771546"/>
                  <a:gd name="connsiteX14" fmla="*/ 585112 w 1114346"/>
                  <a:gd name="connsiteY14" fmla="*/ 608527 h 1771546"/>
                  <a:gd name="connsiteX15" fmla="*/ 694741 w 1114346"/>
                  <a:gd name="connsiteY15" fmla="*/ 837750 h 1771546"/>
                  <a:gd name="connsiteX16" fmla="*/ 744572 w 1114346"/>
                  <a:gd name="connsiteY16" fmla="*/ 1022125 h 1771546"/>
                  <a:gd name="connsiteX17" fmla="*/ 754538 w 1114346"/>
                  <a:gd name="connsiteY17" fmla="*/ 1293704 h 1771546"/>
                  <a:gd name="connsiteX18" fmla="*/ 702215 w 1114346"/>
                  <a:gd name="connsiteY18" fmla="*/ 1542859 h 1771546"/>
                  <a:gd name="connsiteX19" fmla="*/ 570163 w 1114346"/>
                  <a:gd name="connsiteY19" fmla="*/ 1714776 h 1771546"/>
                  <a:gd name="connsiteX20" fmla="*/ 425653 w 1114346"/>
                  <a:gd name="connsiteY20" fmla="*/ 1767099 h 1771546"/>
                  <a:gd name="connsiteX21" fmla="*/ 298584 w 1114346"/>
                  <a:gd name="connsiteY21" fmla="*/ 1757133 h 1771546"/>
                  <a:gd name="connsiteX22" fmla="*/ 144107 w 1114346"/>
                  <a:gd name="connsiteY22" fmla="*/ 1664945 h 1771546"/>
                  <a:gd name="connsiteX23" fmla="*/ 49428 w 1114346"/>
                  <a:gd name="connsiteY23" fmla="*/ 1500503 h 1771546"/>
                  <a:gd name="connsiteX24" fmla="*/ 4580 w 1114346"/>
                  <a:gd name="connsiteY24" fmla="*/ 1326094 h 1771546"/>
                  <a:gd name="connsiteX25" fmla="*/ 4580 w 1114346"/>
                  <a:gd name="connsiteY25" fmla="*/ 1189059 h 1771546"/>
                  <a:gd name="connsiteX26" fmla="*/ 31988 w 1114346"/>
                  <a:gd name="connsiteY26" fmla="*/ 1027108 h 1771546"/>
                  <a:gd name="connsiteX27" fmla="*/ 64378 w 1114346"/>
                  <a:gd name="connsiteY27" fmla="*/ 932429 h 1771546"/>
                  <a:gd name="connsiteX28" fmla="*/ 129158 w 1114346"/>
                  <a:gd name="connsiteY28" fmla="*/ 857682 h 1771546"/>
                  <a:gd name="connsiteX29" fmla="*/ 191447 w 1114346"/>
                  <a:gd name="connsiteY29" fmla="*/ 825292 h 1771546"/>
                  <a:gd name="connsiteX30" fmla="*/ 291109 w 1114346"/>
                  <a:gd name="connsiteY30" fmla="*/ 817817 h 1771546"/>
                  <a:gd name="connsiteX31" fmla="*/ 413195 w 1114346"/>
                  <a:gd name="connsiteY31" fmla="*/ 890072 h 1771546"/>
                  <a:gd name="connsiteX32" fmla="*/ 497908 w 1114346"/>
                  <a:gd name="connsiteY32" fmla="*/ 1054515 h 1771546"/>
                  <a:gd name="connsiteX33" fmla="*/ 507874 w 1114346"/>
                  <a:gd name="connsiteY33" fmla="*/ 1261314 h 1771546"/>
                  <a:gd name="connsiteX34" fmla="*/ 465518 w 1114346"/>
                  <a:gd name="connsiteY34" fmla="*/ 1393366 h 1771546"/>
                  <a:gd name="connsiteX35" fmla="*/ 388280 w 1114346"/>
                  <a:gd name="connsiteY35" fmla="*/ 1458146 h 1771546"/>
                  <a:gd name="connsiteX36" fmla="*/ 328482 w 1114346"/>
                  <a:gd name="connsiteY36" fmla="*/ 1465621 h 1771546"/>
                  <a:gd name="connsiteX37" fmla="*/ 273668 w 1114346"/>
                  <a:gd name="connsiteY37" fmla="*/ 1448180 h 1771546"/>
                  <a:gd name="connsiteX38" fmla="*/ 226329 w 1114346"/>
                  <a:gd name="connsiteY38" fmla="*/ 1358484 h 1771546"/>
                  <a:gd name="connsiteX0" fmla="*/ 1036534 w 1112961"/>
                  <a:gd name="connsiteY0" fmla="*/ 682523 h 1771546"/>
                  <a:gd name="connsiteX1" fmla="*/ 954554 w 1112961"/>
                  <a:gd name="connsiteY1" fmla="*/ 419949 h 1771546"/>
                  <a:gd name="connsiteX2" fmla="*/ 927266 w 1112961"/>
                  <a:gd name="connsiteY2" fmla="*/ 359492 h 1771546"/>
                  <a:gd name="connsiteX3" fmla="*/ 1112842 w 1112961"/>
                  <a:gd name="connsiteY3" fmla="*/ 274779 h 1771546"/>
                  <a:gd name="connsiteX4" fmla="*/ 952571 w 1112961"/>
                  <a:gd name="connsiteY4" fmla="*/ 129608 h 1771546"/>
                  <a:gd name="connsiteX5" fmla="*/ 774470 w 1112961"/>
                  <a:gd name="connsiteY5" fmla="*/ 112708 h 1771546"/>
                  <a:gd name="connsiteX6" fmla="*/ 734606 w 1112961"/>
                  <a:gd name="connsiteY6" fmla="*/ 45436 h 1771546"/>
                  <a:gd name="connsiteX7" fmla="*/ 687266 w 1112961"/>
                  <a:gd name="connsiteY7" fmla="*/ 8062 h 1771546"/>
                  <a:gd name="connsiteX8" fmla="*/ 627469 w 1112961"/>
                  <a:gd name="connsiteY8" fmla="*/ 588 h 1771546"/>
                  <a:gd name="connsiteX9" fmla="*/ 575146 w 1112961"/>
                  <a:gd name="connsiteY9" fmla="*/ 18029 h 1771546"/>
                  <a:gd name="connsiteX10" fmla="*/ 527807 w 1112961"/>
                  <a:gd name="connsiteY10" fmla="*/ 55402 h 1771546"/>
                  <a:gd name="connsiteX11" fmla="*/ 495416 w 1112961"/>
                  <a:gd name="connsiteY11" fmla="*/ 145098 h 1771546"/>
                  <a:gd name="connsiteX12" fmla="*/ 490433 w 1112961"/>
                  <a:gd name="connsiteY12" fmla="*/ 237285 h 1771546"/>
                  <a:gd name="connsiteX13" fmla="*/ 515349 w 1112961"/>
                  <a:gd name="connsiteY13" fmla="*/ 411694 h 1771546"/>
                  <a:gd name="connsiteX14" fmla="*/ 585112 w 1112961"/>
                  <a:gd name="connsiteY14" fmla="*/ 608527 h 1771546"/>
                  <a:gd name="connsiteX15" fmla="*/ 694741 w 1112961"/>
                  <a:gd name="connsiteY15" fmla="*/ 837750 h 1771546"/>
                  <a:gd name="connsiteX16" fmla="*/ 744572 w 1112961"/>
                  <a:gd name="connsiteY16" fmla="*/ 1022125 h 1771546"/>
                  <a:gd name="connsiteX17" fmla="*/ 754538 w 1112961"/>
                  <a:gd name="connsiteY17" fmla="*/ 1293704 h 1771546"/>
                  <a:gd name="connsiteX18" fmla="*/ 702215 w 1112961"/>
                  <a:gd name="connsiteY18" fmla="*/ 1542859 h 1771546"/>
                  <a:gd name="connsiteX19" fmla="*/ 570163 w 1112961"/>
                  <a:gd name="connsiteY19" fmla="*/ 1714776 h 1771546"/>
                  <a:gd name="connsiteX20" fmla="*/ 425653 w 1112961"/>
                  <a:gd name="connsiteY20" fmla="*/ 1767099 h 1771546"/>
                  <a:gd name="connsiteX21" fmla="*/ 298584 w 1112961"/>
                  <a:gd name="connsiteY21" fmla="*/ 1757133 h 1771546"/>
                  <a:gd name="connsiteX22" fmla="*/ 144107 w 1112961"/>
                  <a:gd name="connsiteY22" fmla="*/ 1664945 h 1771546"/>
                  <a:gd name="connsiteX23" fmla="*/ 49428 w 1112961"/>
                  <a:gd name="connsiteY23" fmla="*/ 1500503 h 1771546"/>
                  <a:gd name="connsiteX24" fmla="*/ 4580 w 1112961"/>
                  <a:gd name="connsiteY24" fmla="*/ 1326094 h 1771546"/>
                  <a:gd name="connsiteX25" fmla="*/ 4580 w 1112961"/>
                  <a:gd name="connsiteY25" fmla="*/ 1189059 h 1771546"/>
                  <a:gd name="connsiteX26" fmla="*/ 31988 w 1112961"/>
                  <a:gd name="connsiteY26" fmla="*/ 1027108 h 1771546"/>
                  <a:gd name="connsiteX27" fmla="*/ 64378 w 1112961"/>
                  <a:gd name="connsiteY27" fmla="*/ 932429 h 1771546"/>
                  <a:gd name="connsiteX28" fmla="*/ 129158 w 1112961"/>
                  <a:gd name="connsiteY28" fmla="*/ 857682 h 1771546"/>
                  <a:gd name="connsiteX29" fmla="*/ 191447 w 1112961"/>
                  <a:gd name="connsiteY29" fmla="*/ 825292 h 1771546"/>
                  <a:gd name="connsiteX30" fmla="*/ 291109 w 1112961"/>
                  <a:gd name="connsiteY30" fmla="*/ 817817 h 1771546"/>
                  <a:gd name="connsiteX31" fmla="*/ 413195 w 1112961"/>
                  <a:gd name="connsiteY31" fmla="*/ 890072 h 1771546"/>
                  <a:gd name="connsiteX32" fmla="*/ 497908 w 1112961"/>
                  <a:gd name="connsiteY32" fmla="*/ 1054515 h 1771546"/>
                  <a:gd name="connsiteX33" fmla="*/ 507874 w 1112961"/>
                  <a:gd name="connsiteY33" fmla="*/ 1261314 h 1771546"/>
                  <a:gd name="connsiteX34" fmla="*/ 465518 w 1112961"/>
                  <a:gd name="connsiteY34" fmla="*/ 1393366 h 1771546"/>
                  <a:gd name="connsiteX35" fmla="*/ 388280 w 1112961"/>
                  <a:gd name="connsiteY35" fmla="*/ 1458146 h 1771546"/>
                  <a:gd name="connsiteX36" fmla="*/ 328482 w 1112961"/>
                  <a:gd name="connsiteY36" fmla="*/ 1465621 h 1771546"/>
                  <a:gd name="connsiteX37" fmla="*/ 273668 w 1112961"/>
                  <a:gd name="connsiteY37" fmla="*/ 1448180 h 1771546"/>
                  <a:gd name="connsiteX38" fmla="*/ 226329 w 1112961"/>
                  <a:gd name="connsiteY38" fmla="*/ 1358484 h 1771546"/>
                  <a:gd name="connsiteX0" fmla="*/ 1036534 w 1112940"/>
                  <a:gd name="connsiteY0" fmla="*/ 714618 h 1803641"/>
                  <a:gd name="connsiteX1" fmla="*/ 954554 w 1112940"/>
                  <a:gd name="connsiteY1" fmla="*/ 452044 h 1803641"/>
                  <a:gd name="connsiteX2" fmla="*/ 927266 w 1112940"/>
                  <a:gd name="connsiteY2" fmla="*/ 391587 h 1803641"/>
                  <a:gd name="connsiteX3" fmla="*/ 1112842 w 1112940"/>
                  <a:gd name="connsiteY3" fmla="*/ 306874 h 1803641"/>
                  <a:gd name="connsiteX4" fmla="*/ 952571 w 1112940"/>
                  <a:gd name="connsiteY4" fmla="*/ 161703 h 1803641"/>
                  <a:gd name="connsiteX5" fmla="*/ 917689 w 1112940"/>
                  <a:gd name="connsiteY5" fmla="*/ 1584 h 1803641"/>
                  <a:gd name="connsiteX6" fmla="*/ 734606 w 1112940"/>
                  <a:gd name="connsiteY6" fmla="*/ 77531 h 1803641"/>
                  <a:gd name="connsiteX7" fmla="*/ 687266 w 1112940"/>
                  <a:gd name="connsiteY7" fmla="*/ 40157 h 1803641"/>
                  <a:gd name="connsiteX8" fmla="*/ 627469 w 1112940"/>
                  <a:gd name="connsiteY8" fmla="*/ 32683 h 1803641"/>
                  <a:gd name="connsiteX9" fmla="*/ 575146 w 1112940"/>
                  <a:gd name="connsiteY9" fmla="*/ 50124 h 1803641"/>
                  <a:gd name="connsiteX10" fmla="*/ 527807 w 1112940"/>
                  <a:gd name="connsiteY10" fmla="*/ 87497 h 1803641"/>
                  <a:gd name="connsiteX11" fmla="*/ 495416 w 1112940"/>
                  <a:gd name="connsiteY11" fmla="*/ 177193 h 1803641"/>
                  <a:gd name="connsiteX12" fmla="*/ 490433 w 1112940"/>
                  <a:gd name="connsiteY12" fmla="*/ 269380 h 1803641"/>
                  <a:gd name="connsiteX13" fmla="*/ 515349 w 1112940"/>
                  <a:gd name="connsiteY13" fmla="*/ 443789 h 1803641"/>
                  <a:gd name="connsiteX14" fmla="*/ 585112 w 1112940"/>
                  <a:gd name="connsiteY14" fmla="*/ 640622 h 1803641"/>
                  <a:gd name="connsiteX15" fmla="*/ 694741 w 1112940"/>
                  <a:gd name="connsiteY15" fmla="*/ 869845 h 1803641"/>
                  <a:gd name="connsiteX16" fmla="*/ 744572 w 1112940"/>
                  <a:gd name="connsiteY16" fmla="*/ 1054220 h 1803641"/>
                  <a:gd name="connsiteX17" fmla="*/ 754538 w 1112940"/>
                  <a:gd name="connsiteY17" fmla="*/ 1325799 h 1803641"/>
                  <a:gd name="connsiteX18" fmla="*/ 702215 w 1112940"/>
                  <a:gd name="connsiteY18" fmla="*/ 1574954 h 1803641"/>
                  <a:gd name="connsiteX19" fmla="*/ 570163 w 1112940"/>
                  <a:gd name="connsiteY19" fmla="*/ 1746871 h 1803641"/>
                  <a:gd name="connsiteX20" fmla="*/ 425653 w 1112940"/>
                  <a:gd name="connsiteY20" fmla="*/ 1799194 h 1803641"/>
                  <a:gd name="connsiteX21" fmla="*/ 298584 w 1112940"/>
                  <a:gd name="connsiteY21" fmla="*/ 1789228 h 1803641"/>
                  <a:gd name="connsiteX22" fmla="*/ 144107 w 1112940"/>
                  <a:gd name="connsiteY22" fmla="*/ 1697040 h 1803641"/>
                  <a:gd name="connsiteX23" fmla="*/ 49428 w 1112940"/>
                  <a:gd name="connsiteY23" fmla="*/ 1532598 h 1803641"/>
                  <a:gd name="connsiteX24" fmla="*/ 4580 w 1112940"/>
                  <a:gd name="connsiteY24" fmla="*/ 1358189 h 1803641"/>
                  <a:gd name="connsiteX25" fmla="*/ 4580 w 1112940"/>
                  <a:gd name="connsiteY25" fmla="*/ 1221154 h 1803641"/>
                  <a:gd name="connsiteX26" fmla="*/ 31988 w 1112940"/>
                  <a:gd name="connsiteY26" fmla="*/ 1059203 h 1803641"/>
                  <a:gd name="connsiteX27" fmla="*/ 64378 w 1112940"/>
                  <a:gd name="connsiteY27" fmla="*/ 964524 h 1803641"/>
                  <a:gd name="connsiteX28" fmla="*/ 129158 w 1112940"/>
                  <a:gd name="connsiteY28" fmla="*/ 889777 h 1803641"/>
                  <a:gd name="connsiteX29" fmla="*/ 191447 w 1112940"/>
                  <a:gd name="connsiteY29" fmla="*/ 857387 h 1803641"/>
                  <a:gd name="connsiteX30" fmla="*/ 291109 w 1112940"/>
                  <a:gd name="connsiteY30" fmla="*/ 849912 h 1803641"/>
                  <a:gd name="connsiteX31" fmla="*/ 413195 w 1112940"/>
                  <a:gd name="connsiteY31" fmla="*/ 922167 h 1803641"/>
                  <a:gd name="connsiteX32" fmla="*/ 497908 w 1112940"/>
                  <a:gd name="connsiteY32" fmla="*/ 1086610 h 1803641"/>
                  <a:gd name="connsiteX33" fmla="*/ 507874 w 1112940"/>
                  <a:gd name="connsiteY33" fmla="*/ 1293409 h 1803641"/>
                  <a:gd name="connsiteX34" fmla="*/ 465518 w 1112940"/>
                  <a:gd name="connsiteY34" fmla="*/ 1425461 h 1803641"/>
                  <a:gd name="connsiteX35" fmla="*/ 388280 w 1112940"/>
                  <a:gd name="connsiteY35" fmla="*/ 1490241 h 1803641"/>
                  <a:gd name="connsiteX36" fmla="*/ 328482 w 1112940"/>
                  <a:gd name="connsiteY36" fmla="*/ 1497716 h 1803641"/>
                  <a:gd name="connsiteX37" fmla="*/ 273668 w 1112940"/>
                  <a:gd name="connsiteY37" fmla="*/ 1480275 h 1803641"/>
                  <a:gd name="connsiteX38" fmla="*/ 226329 w 1112940"/>
                  <a:gd name="connsiteY38" fmla="*/ 1390579 h 1803641"/>
                  <a:gd name="connsiteX0" fmla="*/ 1036534 w 1112940"/>
                  <a:gd name="connsiteY0" fmla="*/ 840010 h 1929033"/>
                  <a:gd name="connsiteX1" fmla="*/ 954554 w 1112940"/>
                  <a:gd name="connsiteY1" fmla="*/ 577436 h 1929033"/>
                  <a:gd name="connsiteX2" fmla="*/ 927266 w 1112940"/>
                  <a:gd name="connsiteY2" fmla="*/ 516979 h 1929033"/>
                  <a:gd name="connsiteX3" fmla="*/ 1112842 w 1112940"/>
                  <a:gd name="connsiteY3" fmla="*/ 432266 h 1929033"/>
                  <a:gd name="connsiteX4" fmla="*/ 952571 w 1112940"/>
                  <a:gd name="connsiteY4" fmla="*/ 287095 h 1929033"/>
                  <a:gd name="connsiteX5" fmla="*/ 917689 w 1112940"/>
                  <a:gd name="connsiteY5" fmla="*/ 126976 h 1929033"/>
                  <a:gd name="connsiteX6" fmla="*/ 734606 w 1112940"/>
                  <a:gd name="connsiteY6" fmla="*/ 202923 h 1929033"/>
                  <a:gd name="connsiteX7" fmla="*/ 731333 w 1112940"/>
                  <a:gd name="connsiteY7" fmla="*/ 296 h 1929033"/>
                  <a:gd name="connsiteX8" fmla="*/ 627469 w 1112940"/>
                  <a:gd name="connsiteY8" fmla="*/ 158075 h 1929033"/>
                  <a:gd name="connsiteX9" fmla="*/ 575146 w 1112940"/>
                  <a:gd name="connsiteY9" fmla="*/ 175516 h 1929033"/>
                  <a:gd name="connsiteX10" fmla="*/ 527807 w 1112940"/>
                  <a:gd name="connsiteY10" fmla="*/ 212889 h 1929033"/>
                  <a:gd name="connsiteX11" fmla="*/ 495416 w 1112940"/>
                  <a:gd name="connsiteY11" fmla="*/ 302585 h 1929033"/>
                  <a:gd name="connsiteX12" fmla="*/ 490433 w 1112940"/>
                  <a:gd name="connsiteY12" fmla="*/ 394772 h 1929033"/>
                  <a:gd name="connsiteX13" fmla="*/ 515349 w 1112940"/>
                  <a:gd name="connsiteY13" fmla="*/ 569181 h 1929033"/>
                  <a:gd name="connsiteX14" fmla="*/ 585112 w 1112940"/>
                  <a:gd name="connsiteY14" fmla="*/ 766014 h 1929033"/>
                  <a:gd name="connsiteX15" fmla="*/ 694741 w 1112940"/>
                  <a:gd name="connsiteY15" fmla="*/ 995237 h 1929033"/>
                  <a:gd name="connsiteX16" fmla="*/ 744572 w 1112940"/>
                  <a:gd name="connsiteY16" fmla="*/ 1179612 h 1929033"/>
                  <a:gd name="connsiteX17" fmla="*/ 754538 w 1112940"/>
                  <a:gd name="connsiteY17" fmla="*/ 1451191 h 1929033"/>
                  <a:gd name="connsiteX18" fmla="*/ 702215 w 1112940"/>
                  <a:gd name="connsiteY18" fmla="*/ 1700346 h 1929033"/>
                  <a:gd name="connsiteX19" fmla="*/ 570163 w 1112940"/>
                  <a:gd name="connsiteY19" fmla="*/ 1872263 h 1929033"/>
                  <a:gd name="connsiteX20" fmla="*/ 425653 w 1112940"/>
                  <a:gd name="connsiteY20" fmla="*/ 1924586 h 1929033"/>
                  <a:gd name="connsiteX21" fmla="*/ 298584 w 1112940"/>
                  <a:gd name="connsiteY21" fmla="*/ 1914620 h 1929033"/>
                  <a:gd name="connsiteX22" fmla="*/ 144107 w 1112940"/>
                  <a:gd name="connsiteY22" fmla="*/ 1822432 h 1929033"/>
                  <a:gd name="connsiteX23" fmla="*/ 49428 w 1112940"/>
                  <a:gd name="connsiteY23" fmla="*/ 1657990 h 1929033"/>
                  <a:gd name="connsiteX24" fmla="*/ 4580 w 1112940"/>
                  <a:gd name="connsiteY24" fmla="*/ 1483581 h 1929033"/>
                  <a:gd name="connsiteX25" fmla="*/ 4580 w 1112940"/>
                  <a:gd name="connsiteY25" fmla="*/ 1346546 h 1929033"/>
                  <a:gd name="connsiteX26" fmla="*/ 31988 w 1112940"/>
                  <a:gd name="connsiteY26" fmla="*/ 1184595 h 1929033"/>
                  <a:gd name="connsiteX27" fmla="*/ 64378 w 1112940"/>
                  <a:gd name="connsiteY27" fmla="*/ 1089916 h 1929033"/>
                  <a:gd name="connsiteX28" fmla="*/ 129158 w 1112940"/>
                  <a:gd name="connsiteY28" fmla="*/ 1015169 h 1929033"/>
                  <a:gd name="connsiteX29" fmla="*/ 191447 w 1112940"/>
                  <a:gd name="connsiteY29" fmla="*/ 982779 h 1929033"/>
                  <a:gd name="connsiteX30" fmla="*/ 291109 w 1112940"/>
                  <a:gd name="connsiteY30" fmla="*/ 975304 h 1929033"/>
                  <a:gd name="connsiteX31" fmla="*/ 413195 w 1112940"/>
                  <a:gd name="connsiteY31" fmla="*/ 1047559 h 1929033"/>
                  <a:gd name="connsiteX32" fmla="*/ 497908 w 1112940"/>
                  <a:gd name="connsiteY32" fmla="*/ 1212002 h 1929033"/>
                  <a:gd name="connsiteX33" fmla="*/ 507874 w 1112940"/>
                  <a:gd name="connsiteY33" fmla="*/ 1418801 h 1929033"/>
                  <a:gd name="connsiteX34" fmla="*/ 465518 w 1112940"/>
                  <a:gd name="connsiteY34" fmla="*/ 1550853 h 1929033"/>
                  <a:gd name="connsiteX35" fmla="*/ 388280 w 1112940"/>
                  <a:gd name="connsiteY35" fmla="*/ 1615633 h 1929033"/>
                  <a:gd name="connsiteX36" fmla="*/ 328482 w 1112940"/>
                  <a:gd name="connsiteY36" fmla="*/ 1623108 h 1929033"/>
                  <a:gd name="connsiteX37" fmla="*/ 273668 w 1112940"/>
                  <a:gd name="connsiteY37" fmla="*/ 1605667 h 1929033"/>
                  <a:gd name="connsiteX38" fmla="*/ 226329 w 1112940"/>
                  <a:gd name="connsiteY38" fmla="*/ 1515971 h 1929033"/>
                  <a:gd name="connsiteX0" fmla="*/ 1036534 w 1112940"/>
                  <a:gd name="connsiteY0" fmla="*/ 906796 h 1995819"/>
                  <a:gd name="connsiteX1" fmla="*/ 954554 w 1112940"/>
                  <a:gd name="connsiteY1" fmla="*/ 644222 h 1995819"/>
                  <a:gd name="connsiteX2" fmla="*/ 927266 w 1112940"/>
                  <a:gd name="connsiteY2" fmla="*/ 583765 h 1995819"/>
                  <a:gd name="connsiteX3" fmla="*/ 1112842 w 1112940"/>
                  <a:gd name="connsiteY3" fmla="*/ 499052 h 1995819"/>
                  <a:gd name="connsiteX4" fmla="*/ 952571 w 1112940"/>
                  <a:gd name="connsiteY4" fmla="*/ 353881 h 1995819"/>
                  <a:gd name="connsiteX5" fmla="*/ 917689 w 1112940"/>
                  <a:gd name="connsiteY5" fmla="*/ 193762 h 1995819"/>
                  <a:gd name="connsiteX6" fmla="*/ 888842 w 1112940"/>
                  <a:gd name="connsiteY6" fmla="*/ 5304 h 1995819"/>
                  <a:gd name="connsiteX7" fmla="*/ 731333 w 1112940"/>
                  <a:gd name="connsiteY7" fmla="*/ 67082 h 1995819"/>
                  <a:gd name="connsiteX8" fmla="*/ 627469 w 1112940"/>
                  <a:gd name="connsiteY8" fmla="*/ 224861 h 1995819"/>
                  <a:gd name="connsiteX9" fmla="*/ 575146 w 1112940"/>
                  <a:gd name="connsiteY9" fmla="*/ 242302 h 1995819"/>
                  <a:gd name="connsiteX10" fmla="*/ 527807 w 1112940"/>
                  <a:gd name="connsiteY10" fmla="*/ 279675 h 1995819"/>
                  <a:gd name="connsiteX11" fmla="*/ 495416 w 1112940"/>
                  <a:gd name="connsiteY11" fmla="*/ 369371 h 1995819"/>
                  <a:gd name="connsiteX12" fmla="*/ 490433 w 1112940"/>
                  <a:gd name="connsiteY12" fmla="*/ 461558 h 1995819"/>
                  <a:gd name="connsiteX13" fmla="*/ 515349 w 1112940"/>
                  <a:gd name="connsiteY13" fmla="*/ 635967 h 1995819"/>
                  <a:gd name="connsiteX14" fmla="*/ 585112 w 1112940"/>
                  <a:gd name="connsiteY14" fmla="*/ 832800 h 1995819"/>
                  <a:gd name="connsiteX15" fmla="*/ 694741 w 1112940"/>
                  <a:gd name="connsiteY15" fmla="*/ 1062023 h 1995819"/>
                  <a:gd name="connsiteX16" fmla="*/ 744572 w 1112940"/>
                  <a:gd name="connsiteY16" fmla="*/ 1246398 h 1995819"/>
                  <a:gd name="connsiteX17" fmla="*/ 754538 w 1112940"/>
                  <a:gd name="connsiteY17" fmla="*/ 1517977 h 1995819"/>
                  <a:gd name="connsiteX18" fmla="*/ 702215 w 1112940"/>
                  <a:gd name="connsiteY18" fmla="*/ 1767132 h 1995819"/>
                  <a:gd name="connsiteX19" fmla="*/ 570163 w 1112940"/>
                  <a:gd name="connsiteY19" fmla="*/ 1939049 h 1995819"/>
                  <a:gd name="connsiteX20" fmla="*/ 425653 w 1112940"/>
                  <a:gd name="connsiteY20" fmla="*/ 1991372 h 1995819"/>
                  <a:gd name="connsiteX21" fmla="*/ 298584 w 1112940"/>
                  <a:gd name="connsiteY21" fmla="*/ 1981406 h 1995819"/>
                  <a:gd name="connsiteX22" fmla="*/ 144107 w 1112940"/>
                  <a:gd name="connsiteY22" fmla="*/ 1889218 h 1995819"/>
                  <a:gd name="connsiteX23" fmla="*/ 49428 w 1112940"/>
                  <a:gd name="connsiteY23" fmla="*/ 1724776 h 1995819"/>
                  <a:gd name="connsiteX24" fmla="*/ 4580 w 1112940"/>
                  <a:gd name="connsiteY24" fmla="*/ 1550367 h 1995819"/>
                  <a:gd name="connsiteX25" fmla="*/ 4580 w 1112940"/>
                  <a:gd name="connsiteY25" fmla="*/ 1413332 h 1995819"/>
                  <a:gd name="connsiteX26" fmla="*/ 31988 w 1112940"/>
                  <a:gd name="connsiteY26" fmla="*/ 1251381 h 1995819"/>
                  <a:gd name="connsiteX27" fmla="*/ 64378 w 1112940"/>
                  <a:gd name="connsiteY27" fmla="*/ 1156702 h 1995819"/>
                  <a:gd name="connsiteX28" fmla="*/ 129158 w 1112940"/>
                  <a:gd name="connsiteY28" fmla="*/ 1081955 h 1995819"/>
                  <a:gd name="connsiteX29" fmla="*/ 191447 w 1112940"/>
                  <a:gd name="connsiteY29" fmla="*/ 1049565 h 1995819"/>
                  <a:gd name="connsiteX30" fmla="*/ 291109 w 1112940"/>
                  <a:gd name="connsiteY30" fmla="*/ 1042090 h 1995819"/>
                  <a:gd name="connsiteX31" fmla="*/ 413195 w 1112940"/>
                  <a:gd name="connsiteY31" fmla="*/ 1114345 h 1995819"/>
                  <a:gd name="connsiteX32" fmla="*/ 497908 w 1112940"/>
                  <a:gd name="connsiteY32" fmla="*/ 1278788 h 1995819"/>
                  <a:gd name="connsiteX33" fmla="*/ 507874 w 1112940"/>
                  <a:gd name="connsiteY33" fmla="*/ 1485587 h 1995819"/>
                  <a:gd name="connsiteX34" fmla="*/ 465518 w 1112940"/>
                  <a:gd name="connsiteY34" fmla="*/ 1617639 h 1995819"/>
                  <a:gd name="connsiteX35" fmla="*/ 388280 w 1112940"/>
                  <a:gd name="connsiteY35" fmla="*/ 1682419 h 1995819"/>
                  <a:gd name="connsiteX36" fmla="*/ 328482 w 1112940"/>
                  <a:gd name="connsiteY36" fmla="*/ 1689894 h 1995819"/>
                  <a:gd name="connsiteX37" fmla="*/ 273668 w 1112940"/>
                  <a:gd name="connsiteY37" fmla="*/ 1672453 h 1995819"/>
                  <a:gd name="connsiteX38" fmla="*/ 226329 w 1112940"/>
                  <a:gd name="connsiteY38" fmla="*/ 1582757 h 1995819"/>
                  <a:gd name="connsiteX0" fmla="*/ 1036534 w 1112940"/>
                  <a:gd name="connsiteY0" fmla="*/ 905060 h 1994083"/>
                  <a:gd name="connsiteX1" fmla="*/ 954554 w 1112940"/>
                  <a:gd name="connsiteY1" fmla="*/ 642486 h 1994083"/>
                  <a:gd name="connsiteX2" fmla="*/ 927266 w 1112940"/>
                  <a:gd name="connsiteY2" fmla="*/ 582029 h 1994083"/>
                  <a:gd name="connsiteX3" fmla="*/ 1112842 w 1112940"/>
                  <a:gd name="connsiteY3" fmla="*/ 497316 h 1994083"/>
                  <a:gd name="connsiteX4" fmla="*/ 952571 w 1112940"/>
                  <a:gd name="connsiteY4" fmla="*/ 352145 h 1994083"/>
                  <a:gd name="connsiteX5" fmla="*/ 917689 w 1112940"/>
                  <a:gd name="connsiteY5" fmla="*/ 192026 h 1994083"/>
                  <a:gd name="connsiteX6" fmla="*/ 888842 w 1112940"/>
                  <a:gd name="connsiteY6" fmla="*/ 3568 h 1994083"/>
                  <a:gd name="connsiteX7" fmla="*/ 731333 w 1112940"/>
                  <a:gd name="connsiteY7" fmla="*/ 65346 h 1994083"/>
                  <a:gd name="connsiteX8" fmla="*/ 550351 w 1112940"/>
                  <a:gd name="connsiteY8" fmla="*/ 24822 h 1994083"/>
                  <a:gd name="connsiteX9" fmla="*/ 575146 w 1112940"/>
                  <a:gd name="connsiteY9" fmla="*/ 240566 h 1994083"/>
                  <a:gd name="connsiteX10" fmla="*/ 527807 w 1112940"/>
                  <a:gd name="connsiteY10" fmla="*/ 277939 h 1994083"/>
                  <a:gd name="connsiteX11" fmla="*/ 495416 w 1112940"/>
                  <a:gd name="connsiteY11" fmla="*/ 367635 h 1994083"/>
                  <a:gd name="connsiteX12" fmla="*/ 490433 w 1112940"/>
                  <a:gd name="connsiteY12" fmla="*/ 459822 h 1994083"/>
                  <a:gd name="connsiteX13" fmla="*/ 515349 w 1112940"/>
                  <a:gd name="connsiteY13" fmla="*/ 634231 h 1994083"/>
                  <a:gd name="connsiteX14" fmla="*/ 585112 w 1112940"/>
                  <a:gd name="connsiteY14" fmla="*/ 831064 h 1994083"/>
                  <a:gd name="connsiteX15" fmla="*/ 694741 w 1112940"/>
                  <a:gd name="connsiteY15" fmla="*/ 1060287 h 1994083"/>
                  <a:gd name="connsiteX16" fmla="*/ 744572 w 1112940"/>
                  <a:gd name="connsiteY16" fmla="*/ 1244662 h 1994083"/>
                  <a:gd name="connsiteX17" fmla="*/ 754538 w 1112940"/>
                  <a:gd name="connsiteY17" fmla="*/ 1516241 h 1994083"/>
                  <a:gd name="connsiteX18" fmla="*/ 702215 w 1112940"/>
                  <a:gd name="connsiteY18" fmla="*/ 1765396 h 1994083"/>
                  <a:gd name="connsiteX19" fmla="*/ 570163 w 1112940"/>
                  <a:gd name="connsiteY19" fmla="*/ 1937313 h 1994083"/>
                  <a:gd name="connsiteX20" fmla="*/ 425653 w 1112940"/>
                  <a:gd name="connsiteY20" fmla="*/ 1989636 h 1994083"/>
                  <a:gd name="connsiteX21" fmla="*/ 298584 w 1112940"/>
                  <a:gd name="connsiteY21" fmla="*/ 1979670 h 1994083"/>
                  <a:gd name="connsiteX22" fmla="*/ 144107 w 1112940"/>
                  <a:gd name="connsiteY22" fmla="*/ 1887482 h 1994083"/>
                  <a:gd name="connsiteX23" fmla="*/ 49428 w 1112940"/>
                  <a:gd name="connsiteY23" fmla="*/ 1723040 h 1994083"/>
                  <a:gd name="connsiteX24" fmla="*/ 4580 w 1112940"/>
                  <a:gd name="connsiteY24" fmla="*/ 1548631 h 1994083"/>
                  <a:gd name="connsiteX25" fmla="*/ 4580 w 1112940"/>
                  <a:gd name="connsiteY25" fmla="*/ 1411596 h 1994083"/>
                  <a:gd name="connsiteX26" fmla="*/ 31988 w 1112940"/>
                  <a:gd name="connsiteY26" fmla="*/ 1249645 h 1994083"/>
                  <a:gd name="connsiteX27" fmla="*/ 64378 w 1112940"/>
                  <a:gd name="connsiteY27" fmla="*/ 1154966 h 1994083"/>
                  <a:gd name="connsiteX28" fmla="*/ 129158 w 1112940"/>
                  <a:gd name="connsiteY28" fmla="*/ 1080219 h 1994083"/>
                  <a:gd name="connsiteX29" fmla="*/ 191447 w 1112940"/>
                  <a:gd name="connsiteY29" fmla="*/ 1047829 h 1994083"/>
                  <a:gd name="connsiteX30" fmla="*/ 291109 w 1112940"/>
                  <a:gd name="connsiteY30" fmla="*/ 1040354 h 1994083"/>
                  <a:gd name="connsiteX31" fmla="*/ 413195 w 1112940"/>
                  <a:gd name="connsiteY31" fmla="*/ 1112609 h 1994083"/>
                  <a:gd name="connsiteX32" fmla="*/ 497908 w 1112940"/>
                  <a:gd name="connsiteY32" fmla="*/ 1277052 h 1994083"/>
                  <a:gd name="connsiteX33" fmla="*/ 507874 w 1112940"/>
                  <a:gd name="connsiteY33" fmla="*/ 1483851 h 1994083"/>
                  <a:gd name="connsiteX34" fmla="*/ 465518 w 1112940"/>
                  <a:gd name="connsiteY34" fmla="*/ 1615903 h 1994083"/>
                  <a:gd name="connsiteX35" fmla="*/ 388280 w 1112940"/>
                  <a:gd name="connsiteY35" fmla="*/ 1680683 h 1994083"/>
                  <a:gd name="connsiteX36" fmla="*/ 328482 w 1112940"/>
                  <a:gd name="connsiteY36" fmla="*/ 1688158 h 1994083"/>
                  <a:gd name="connsiteX37" fmla="*/ 273668 w 1112940"/>
                  <a:gd name="connsiteY37" fmla="*/ 1670717 h 1994083"/>
                  <a:gd name="connsiteX38" fmla="*/ 226329 w 1112940"/>
                  <a:gd name="connsiteY38" fmla="*/ 1581021 h 1994083"/>
                  <a:gd name="connsiteX0" fmla="*/ 1036534 w 1112940"/>
                  <a:gd name="connsiteY0" fmla="*/ 890161 h 1979184"/>
                  <a:gd name="connsiteX1" fmla="*/ 954554 w 1112940"/>
                  <a:gd name="connsiteY1" fmla="*/ 627587 h 1979184"/>
                  <a:gd name="connsiteX2" fmla="*/ 927266 w 1112940"/>
                  <a:gd name="connsiteY2" fmla="*/ 567130 h 1979184"/>
                  <a:gd name="connsiteX3" fmla="*/ 1112842 w 1112940"/>
                  <a:gd name="connsiteY3" fmla="*/ 482417 h 1979184"/>
                  <a:gd name="connsiteX4" fmla="*/ 952571 w 1112940"/>
                  <a:gd name="connsiteY4" fmla="*/ 337246 h 1979184"/>
                  <a:gd name="connsiteX5" fmla="*/ 917689 w 1112940"/>
                  <a:gd name="connsiteY5" fmla="*/ 177127 h 1979184"/>
                  <a:gd name="connsiteX6" fmla="*/ 731333 w 1112940"/>
                  <a:gd name="connsiteY6" fmla="*/ 50447 h 1979184"/>
                  <a:gd name="connsiteX7" fmla="*/ 550351 w 1112940"/>
                  <a:gd name="connsiteY7" fmla="*/ 9923 h 1979184"/>
                  <a:gd name="connsiteX8" fmla="*/ 575146 w 1112940"/>
                  <a:gd name="connsiteY8" fmla="*/ 225667 h 1979184"/>
                  <a:gd name="connsiteX9" fmla="*/ 527807 w 1112940"/>
                  <a:gd name="connsiteY9" fmla="*/ 263040 h 1979184"/>
                  <a:gd name="connsiteX10" fmla="*/ 495416 w 1112940"/>
                  <a:gd name="connsiteY10" fmla="*/ 352736 h 1979184"/>
                  <a:gd name="connsiteX11" fmla="*/ 490433 w 1112940"/>
                  <a:gd name="connsiteY11" fmla="*/ 444923 h 1979184"/>
                  <a:gd name="connsiteX12" fmla="*/ 515349 w 1112940"/>
                  <a:gd name="connsiteY12" fmla="*/ 619332 h 1979184"/>
                  <a:gd name="connsiteX13" fmla="*/ 585112 w 1112940"/>
                  <a:gd name="connsiteY13" fmla="*/ 816165 h 1979184"/>
                  <a:gd name="connsiteX14" fmla="*/ 694741 w 1112940"/>
                  <a:gd name="connsiteY14" fmla="*/ 1045388 h 1979184"/>
                  <a:gd name="connsiteX15" fmla="*/ 744572 w 1112940"/>
                  <a:gd name="connsiteY15" fmla="*/ 1229763 h 1979184"/>
                  <a:gd name="connsiteX16" fmla="*/ 754538 w 1112940"/>
                  <a:gd name="connsiteY16" fmla="*/ 1501342 h 1979184"/>
                  <a:gd name="connsiteX17" fmla="*/ 702215 w 1112940"/>
                  <a:gd name="connsiteY17" fmla="*/ 1750497 h 1979184"/>
                  <a:gd name="connsiteX18" fmla="*/ 570163 w 1112940"/>
                  <a:gd name="connsiteY18" fmla="*/ 1922414 h 1979184"/>
                  <a:gd name="connsiteX19" fmla="*/ 425653 w 1112940"/>
                  <a:gd name="connsiteY19" fmla="*/ 1974737 h 1979184"/>
                  <a:gd name="connsiteX20" fmla="*/ 298584 w 1112940"/>
                  <a:gd name="connsiteY20" fmla="*/ 1964771 h 1979184"/>
                  <a:gd name="connsiteX21" fmla="*/ 144107 w 1112940"/>
                  <a:gd name="connsiteY21" fmla="*/ 1872583 h 1979184"/>
                  <a:gd name="connsiteX22" fmla="*/ 49428 w 1112940"/>
                  <a:gd name="connsiteY22" fmla="*/ 1708141 h 1979184"/>
                  <a:gd name="connsiteX23" fmla="*/ 4580 w 1112940"/>
                  <a:gd name="connsiteY23" fmla="*/ 1533732 h 1979184"/>
                  <a:gd name="connsiteX24" fmla="*/ 4580 w 1112940"/>
                  <a:gd name="connsiteY24" fmla="*/ 1396697 h 1979184"/>
                  <a:gd name="connsiteX25" fmla="*/ 31988 w 1112940"/>
                  <a:gd name="connsiteY25" fmla="*/ 1234746 h 1979184"/>
                  <a:gd name="connsiteX26" fmla="*/ 64378 w 1112940"/>
                  <a:gd name="connsiteY26" fmla="*/ 1140067 h 1979184"/>
                  <a:gd name="connsiteX27" fmla="*/ 129158 w 1112940"/>
                  <a:gd name="connsiteY27" fmla="*/ 1065320 h 1979184"/>
                  <a:gd name="connsiteX28" fmla="*/ 191447 w 1112940"/>
                  <a:gd name="connsiteY28" fmla="*/ 1032930 h 1979184"/>
                  <a:gd name="connsiteX29" fmla="*/ 291109 w 1112940"/>
                  <a:gd name="connsiteY29" fmla="*/ 1025455 h 1979184"/>
                  <a:gd name="connsiteX30" fmla="*/ 413195 w 1112940"/>
                  <a:gd name="connsiteY30" fmla="*/ 1097710 h 1979184"/>
                  <a:gd name="connsiteX31" fmla="*/ 497908 w 1112940"/>
                  <a:gd name="connsiteY31" fmla="*/ 1262153 h 1979184"/>
                  <a:gd name="connsiteX32" fmla="*/ 507874 w 1112940"/>
                  <a:gd name="connsiteY32" fmla="*/ 1468952 h 1979184"/>
                  <a:gd name="connsiteX33" fmla="*/ 465518 w 1112940"/>
                  <a:gd name="connsiteY33" fmla="*/ 1601004 h 1979184"/>
                  <a:gd name="connsiteX34" fmla="*/ 388280 w 1112940"/>
                  <a:gd name="connsiteY34" fmla="*/ 1665784 h 1979184"/>
                  <a:gd name="connsiteX35" fmla="*/ 328482 w 1112940"/>
                  <a:gd name="connsiteY35" fmla="*/ 1673259 h 1979184"/>
                  <a:gd name="connsiteX36" fmla="*/ 273668 w 1112940"/>
                  <a:gd name="connsiteY36" fmla="*/ 1655818 h 1979184"/>
                  <a:gd name="connsiteX37" fmla="*/ 226329 w 1112940"/>
                  <a:gd name="connsiteY37" fmla="*/ 1566122 h 1979184"/>
                  <a:gd name="connsiteX0" fmla="*/ 1036534 w 1112940"/>
                  <a:gd name="connsiteY0" fmla="*/ 880626 h 1969649"/>
                  <a:gd name="connsiteX1" fmla="*/ 954554 w 1112940"/>
                  <a:gd name="connsiteY1" fmla="*/ 618052 h 1969649"/>
                  <a:gd name="connsiteX2" fmla="*/ 927266 w 1112940"/>
                  <a:gd name="connsiteY2" fmla="*/ 557595 h 1969649"/>
                  <a:gd name="connsiteX3" fmla="*/ 1112842 w 1112940"/>
                  <a:gd name="connsiteY3" fmla="*/ 472882 h 1969649"/>
                  <a:gd name="connsiteX4" fmla="*/ 952571 w 1112940"/>
                  <a:gd name="connsiteY4" fmla="*/ 327711 h 1969649"/>
                  <a:gd name="connsiteX5" fmla="*/ 917689 w 1112940"/>
                  <a:gd name="connsiteY5" fmla="*/ 167592 h 1969649"/>
                  <a:gd name="connsiteX6" fmla="*/ 550351 w 1112940"/>
                  <a:gd name="connsiteY6" fmla="*/ 388 h 1969649"/>
                  <a:gd name="connsiteX7" fmla="*/ 575146 w 1112940"/>
                  <a:gd name="connsiteY7" fmla="*/ 216132 h 1969649"/>
                  <a:gd name="connsiteX8" fmla="*/ 527807 w 1112940"/>
                  <a:gd name="connsiteY8" fmla="*/ 253505 h 1969649"/>
                  <a:gd name="connsiteX9" fmla="*/ 495416 w 1112940"/>
                  <a:gd name="connsiteY9" fmla="*/ 343201 h 1969649"/>
                  <a:gd name="connsiteX10" fmla="*/ 490433 w 1112940"/>
                  <a:gd name="connsiteY10" fmla="*/ 435388 h 1969649"/>
                  <a:gd name="connsiteX11" fmla="*/ 515349 w 1112940"/>
                  <a:gd name="connsiteY11" fmla="*/ 609797 h 1969649"/>
                  <a:gd name="connsiteX12" fmla="*/ 585112 w 1112940"/>
                  <a:gd name="connsiteY12" fmla="*/ 806630 h 1969649"/>
                  <a:gd name="connsiteX13" fmla="*/ 694741 w 1112940"/>
                  <a:gd name="connsiteY13" fmla="*/ 1035853 h 1969649"/>
                  <a:gd name="connsiteX14" fmla="*/ 744572 w 1112940"/>
                  <a:gd name="connsiteY14" fmla="*/ 1220228 h 1969649"/>
                  <a:gd name="connsiteX15" fmla="*/ 754538 w 1112940"/>
                  <a:gd name="connsiteY15" fmla="*/ 1491807 h 1969649"/>
                  <a:gd name="connsiteX16" fmla="*/ 702215 w 1112940"/>
                  <a:gd name="connsiteY16" fmla="*/ 1740962 h 1969649"/>
                  <a:gd name="connsiteX17" fmla="*/ 570163 w 1112940"/>
                  <a:gd name="connsiteY17" fmla="*/ 1912879 h 1969649"/>
                  <a:gd name="connsiteX18" fmla="*/ 425653 w 1112940"/>
                  <a:gd name="connsiteY18" fmla="*/ 1965202 h 1969649"/>
                  <a:gd name="connsiteX19" fmla="*/ 298584 w 1112940"/>
                  <a:gd name="connsiteY19" fmla="*/ 1955236 h 1969649"/>
                  <a:gd name="connsiteX20" fmla="*/ 144107 w 1112940"/>
                  <a:gd name="connsiteY20" fmla="*/ 1863048 h 1969649"/>
                  <a:gd name="connsiteX21" fmla="*/ 49428 w 1112940"/>
                  <a:gd name="connsiteY21" fmla="*/ 1698606 h 1969649"/>
                  <a:gd name="connsiteX22" fmla="*/ 4580 w 1112940"/>
                  <a:gd name="connsiteY22" fmla="*/ 1524197 h 1969649"/>
                  <a:gd name="connsiteX23" fmla="*/ 4580 w 1112940"/>
                  <a:gd name="connsiteY23" fmla="*/ 1387162 h 1969649"/>
                  <a:gd name="connsiteX24" fmla="*/ 31988 w 1112940"/>
                  <a:gd name="connsiteY24" fmla="*/ 1225211 h 1969649"/>
                  <a:gd name="connsiteX25" fmla="*/ 64378 w 1112940"/>
                  <a:gd name="connsiteY25" fmla="*/ 1130532 h 1969649"/>
                  <a:gd name="connsiteX26" fmla="*/ 129158 w 1112940"/>
                  <a:gd name="connsiteY26" fmla="*/ 1055785 h 1969649"/>
                  <a:gd name="connsiteX27" fmla="*/ 191447 w 1112940"/>
                  <a:gd name="connsiteY27" fmla="*/ 1023395 h 1969649"/>
                  <a:gd name="connsiteX28" fmla="*/ 291109 w 1112940"/>
                  <a:gd name="connsiteY28" fmla="*/ 1015920 h 1969649"/>
                  <a:gd name="connsiteX29" fmla="*/ 413195 w 1112940"/>
                  <a:gd name="connsiteY29" fmla="*/ 1088175 h 1969649"/>
                  <a:gd name="connsiteX30" fmla="*/ 497908 w 1112940"/>
                  <a:gd name="connsiteY30" fmla="*/ 1252618 h 1969649"/>
                  <a:gd name="connsiteX31" fmla="*/ 507874 w 1112940"/>
                  <a:gd name="connsiteY31" fmla="*/ 1459417 h 1969649"/>
                  <a:gd name="connsiteX32" fmla="*/ 465518 w 1112940"/>
                  <a:gd name="connsiteY32" fmla="*/ 1591469 h 1969649"/>
                  <a:gd name="connsiteX33" fmla="*/ 388280 w 1112940"/>
                  <a:gd name="connsiteY33" fmla="*/ 1656249 h 1969649"/>
                  <a:gd name="connsiteX34" fmla="*/ 328482 w 1112940"/>
                  <a:gd name="connsiteY34" fmla="*/ 1663724 h 1969649"/>
                  <a:gd name="connsiteX35" fmla="*/ 273668 w 1112940"/>
                  <a:gd name="connsiteY35" fmla="*/ 1646283 h 1969649"/>
                  <a:gd name="connsiteX36" fmla="*/ 226329 w 1112940"/>
                  <a:gd name="connsiteY36" fmla="*/ 1556587 h 1969649"/>
                  <a:gd name="connsiteX0" fmla="*/ 1036534 w 1113021"/>
                  <a:gd name="connsiteY0" fmla="*/ 881501 h 1970524"/>
                  <a:gd name="connsiteX1" fmla="*/ 954554 w 1113021"/>
                  <a:gd name="connsiteY1" fmla="*/ 618927 h 1970524"/>
                  <a:gd name="connsiteX2" fmla="*/ 927266 w 1113021"/>
                  <a:gd name="connsiteY2" fmla="*/ 558470 h 1970524"/>
                  <a:gd name="connsiteX3" fmla="*/ 1112842 w 1113021"/>
                  <a:gd name="connsiteY3" fmla="*/ 473757 h 1970524"/>
                  <a:gd name="connsiteX4" fmla="*/ 952571 w 1113021"/>
                  <a:gd name="connsiteY4" fmla="*/ 328586 h 1970524"/>
                  <a:gd name="connsiteX5" fmla="*/ 550351 w 1113021"/>
                  <a:gd name="connsiteY5" fmla="*/ 1263 h 1970524"/>
                  <a:gd name="connsiteX6" fmla="*/ 575146 w 1113021"/>
                  <a:gd name="connsiteY6" fmla="*/ 217007 h 1970524"/>
                  <a:gd name="connsiteX7" fmla="*/ 527807 w 1113021"/>
                  <a:gd name="connsiteY7" fmla="*/ 254380 h 1970524"/>
                  <a:gd name="connsiteX8" fmla="*/ 495416 w 1113021"/>
                  <a:gd name="connsiteY8" fmla="*/ 344076 h 1970524"/>
                  <a:gd name="connsiteX9" fmla="*/ 490433 w 1113021"/>
                  <a:gd name="connsiteY9" fmla="*/ 436263 h 1970524"/>
                  <a:gd name="connsiteX10" fmla="*/ 515349 w 1113021"/>
                  <a:gd name="connsiteY10" fmla="*/ 610672 h 1970524"/>
                  <a:gd name="connsiteX11" fmla="*/ 585112 w 1113021"/>
                  <a:gd name="connsiteY11" fmla="*/ 807505 h 1970524"/>
                  <a:gd name="connsiteX12" fmla="*/ 694741 w 1113021"/>
                  <a:gd name="connsiteY12" fmla="*/ 1036728 h 1970524"/>
                  <a:gd name="connsiteX13" fmla="*/ 744572 w 1113021"/>
                  <a:gd name="connsiteY13" fmla="*/ 1221103 h 1970524"/>
                  <a:gd name="connsiteX14" fmla="*/ 754538 w 1113021"/>
                  <a:gd name="connsiteY14" fmla="*/ 1492682 h 1970524"/>
                  <a:gd name="connsiteX15" fmla="*/ 702215 w 1113021"/>
                  <a:gd name="connsiteY15" fmla="*/ 1741837 h 1970524"/>
                  <a:gd name="connsiteX16" fmla="*/ 570163 w 1113021"/>
                  <a:gd name="connsiteY16" fmla="*/ 1913754 h 1970524"/>
                  <a:gd name="connsiteX17" fmla="*/ 425653 w 1113021"/>
                  <a:gd name="connsiteY17" fmla="*/ 1966077 h 1970524"/>
                  <a:gd name="connsiteX18" fmla="*/ 298584 w 1113021"/>
                  <a:gd name="connsiteY18" fmla="*/ 1956111 h 1970524"/>
                  <a:gd name="connsiteX19" fmla="*/ 144107 w 1113021"/>
                  <a:gd name="connsiteY19" fmla="*/ 1863923 h 1970524"/>
                  <a:gd name="connsiteX20" fmla="*/ 49428 w 1113021"/>
                  <a:gd name="connsiteY20" fmla="*/ 1699481 h 1970524"/>
                  <a:gd name="connsiteX21" fmla="*/ 4580 w 1113021"/>
                  <a:gd name="connsiteY21" fmla="*/ 1525072 h 1970524"/>
                  <a:gd name="connsiteX22" fmla="*/ 4580 w 1113021"/>
                  <a:gd name="connsiteY22" fmla="*/ 1388037 h 1970524"/>
                  <a:gd name="connsiteX23" fmla="*/ 31988 w 1113021"/>
                  <a:gd name="connsiteY23" fmla="*/ 1226086 h 1970524"/>
                  <a:gd name="connsiteX24" fmla="*/ 64378 w 1113021"/>
                  <a:gd name="connsiteY24" fmla="*/ 1131407 h 1970524"/>
                  <a:gd name="connsiteX25" fmla="*/ 129158 w 1113021"/>
                  <a:gd name="connsiteY25" fmla="*/ 1056660 h 1970524"/>
                  <a:gd name="connsiteX26" fmla="*/ 191447 w 1113021"/>
                  <a:gd name="connsiteY26" fmla="*/ 1024270 h 1970524"/>
                  <a:gd name="connsiteX27" fmla="*/ 291109 w 1113021"/>
                  <a:gd name="connsiteY27" fmla="*/ 1016795 h 1970524"/>
                  <a:gd name="connsiteX28" fmla="*/ 413195 w 1113021"/>
                  <a:gd name="connsiteY28" fmla="*/ 1089050 h 1970524"/>
                  <a:gd name="connsiteX29" fmla="*/ 497908 w 1113021"/>
                  <a:gd name="connsiteY29" fmla="*/ 1253493 h 1970524"/>
                  <a:gd name="connsiteX30" fmla="*/ 507874 w 1113021"/>
                  <a:gd name="connsiteY30" fmla="*/ 1460292 h 1970524"/>
                  <a:gd name="connsiteX31" fmla="*/ 465518 w 1113021"/>
                  <a:gd name="connsiteY31" fmla="*/ 1592344 h 1970524"/>
                  <a:gd name="connsiteX32" fmla="*/ 388280 w 1113021"/>
                  <a:gd name="connsiteY32" fmla="*/ 1657124 h 1970524"/>
                  <a:gd name="connsiteX33" fmla="*/ 328482 w 1113021"/>
                  <a:gd name="connsiteY33" fmla="*/ 1664599 h 1970524"/>
                  <a:gd name="connsiteX34" fmla="*/ 273668 w 1113021"/>
                  <a:gd name="connsiteY34" fmla="*/ 1647158 h 1970524"/>
                  <a:gd name="connsiteX35" fmla="*/ 226329 w 1113021"/>
                  <a:gd name="connsiteY35" fmla="*/ 1557462 h 1970524"/>
                  <a:gd name="connsiteX0" fmla="*/ 1036534 w 1113021"/>
                  <a:gd name="connsiteY0" fmla="*/ 881501 h 1970524"/>
                  <a:gd name="connsiteX1" fmla="*/ 927266 w 1113021"/>
                  <a:gd name="connsiteY1" fmla="*/ 558470 h 1970524"/>
                  <a:gd name="connsiteX2" fmla="*/ 1112842 w 1113021"/>
                  <a:gd name="connsiteY2" fmla="*/ 473757 h 1970524"/>
                  <a:gd name="connsiteX3" fmla="*/ 952571 w 1113021"/>
                  <a:gd name="connsiteY3" fmla="*/ 328586 h 1970524"/>
                  <a:gd name="connsiteX4" fmla="*/ 550351 w 1113021"/>
                  <a:gd name="connsiteY4" fmla="*/ 1263 h 1970524"/>
                  <a:gd name="connsiteX5" fmla="*/ 575146 w 1113021"/>
                  <a:gd name="connsiteY5" fmla="*/ 217007 h 1970524"/>
                  <a:gd name="connsiteX6" fmla="*/ 527807 w 1113021"/>
                  <a:gd name="connsiteY6" fmla="*/ 254380 h 1970524"/>
                  <a:gd name="connsiteX7" fmla="*/ 495416 w 1113021"/>
                  <a:gd name="connsiteY7" fmla="*/ 344076 h 1970524"/>
                  <a:gd name="connsiteX8" fmla="*/ 490433 w 1113021"/>
                  <a:gd name="connsiteY8" fmla="*/ 436263 h 1970524"/>
                  <a:gd name="connsiteX9" fmla="*/ 515349 w 1113021"/>
                  <a:gd name="connsiteY9" fmla="*/ 610672 h 1970524"/>
                  <a:gd name="connsiteX10" fmla="*/ 585112 w 1113021"/>
                  <a:gd name="connsiteY10" fmla="*/ 807505 h 1970524"/>
                  <a:gd name="connsiteX11" fmla="*/ 694741 w 1113021"/>
                  <a:gd name="connsiteY11" fmla="*/ 1036728 h 1970524"/>
                  <a:gd name="connsiteX12" fmla="*/ 744572 w 1113021"/>
                  <a:gd name="connsiteY12" fmla="*/ 1221103 h 1970524"/>
                  <a:gd name="connsiteX13" fmla="*/ 754538 w 1113021"/>
                  <a:gd name="connsiteY13" fmla="*/ 1492682 h 1970524"/>
                  <a:gd name="connsiteX14" fmla="*/ 702215 w 1113021"/>
                  <a:gd name="connsiteY14" fmla="*/ 1741837 h 1970524"/>
                  <a:gd name="connsiteX15" fmla="*/ 570163 w 1113021"/>
                  <a:gd name="connsiteY15" fmla="*/ 1913754 h 1970524"/>
                  <a:gd name="connsiteX16" fmla="*/ 425653 w 1113021"/>
                  <a:gd name="connsiteY16" fmla="*/ 1966077 h 1970524"/>
                  <a:gd name="connsiteX17" fmla="*/ 298584 w 1113021"/>
                  <a:gd name="connsiteY17" fmla="*/ 1956111 h 1970524"/>
                  <a:gd name="connsiteX18" fmla="*/ 144107 w 1113021"/>
                  <a:gd name="connsiteY18" fmla="*/ 1863923 h 1970524"/>
                  <a:gd name="connsiteX19" fmla="*/ 49428 w 1113021"/>
                  <a:gd name="connsiteY19" fmla="*/ 1699481 h 1970524"/>
                  <a:gd name="connsiteX20" fmla="*/ 4580 w 1113021"/>
                  <a:gd name="connsiteY20" fmla="*/ 1525072 h 1970524"/>
                  <a:gd name="connsiteX21" fmla="*/ 4580 w 1113021"/>
                  <a:gd name="connsiteY21" fmla="*/ 1388037 h 1970524"/>
                  <a:gd name="connsiteX22" fmla="*/ 31988 w 1113021"/>
                  <a:gd name="connsiteY22" fmla="*/ 1226086 h 1970524"/>
                  <a:gd name="connsiteX23" fmla="*/ 64378 w 1113021"/>
                  <a:gd name="connsiteY23" fmla="*/ 1131407 h 1970524"/>
                  <a:gd name="connsiteX24" fmla="*/ 129158 w 1113021"/>
                  <a:gd name="connsiteY24" fmla="*/ 1056660 h 1970524"/>
                  <a:gd name="connsiteX25" fmla="*/ 191447 w 1113021"/>
                  <a:gd name="connsiteY25" fmla="*/ 1024270 h 1970524"/>
                  <a:gd name="connsiteX26" fmla="*/ 291109 w 1113021"/>
                  <a:gd name="connsiteY26" fmla="*/ 1016795 h 1970524"/>
                  <a:gd name="connsiteX27" fmla="*/ 413195 w 1113021"/>
                  <a:gd name="connsiteY27" fmla="*/ 1089050 h 1970524"/>
                  <a:gd name="connsiteX28" fmla="*/ 497908 w 1113021"/>
                  <a:gd name="connsiteY28" fmla="*/ 1253493 h 1970524"/>
                  <a:gd name="connsiteX29" fmla="*/ 507874 w 1113021"/>
                  <a:gd name="connsiteY29" fmla="*/ 1460292 h 1970524"/>
                  <a:gd name="connsiteX30" fmla="*/ 465518 w 1113021"/>
                  <a:gd name="connsiteY30" fmla="*/ 1592344 h 1970524"/>
                  <a:gd name="connsiteX31" fmla="*/ 388280 w 1113021"/>
                  <a:gd name="connsiteY31" fmla="*/ 1657124 h 1970524"/>
                  <a:gd name="connsiteX32" fmla="*/ 328482 w 1113021"/>
                  <a:gd name="connsiteY32" fmla="*/ 1664599 h 1970524"/>
                  <a:gd name="connsiteX33" fmla="*/ 273668 w 1113021"/>
                  <a:gd name="connsiteY33" fmla="*/ 1647158 h 1970524"/>
                  <a:gd name="connsiteX34" fmla="*/ 226329 w 1113021"/>
                  <a:gd name="connsiteY34" fmla="*/ 1557462 h 1970524"/>
                  <a:gd name="connsiteX0" fmla="*/ 1036534 w 1114584"/>
                  <a:gd name="connsiteY0" fmla="*/ 881501 h 1970524"/>
                  <a:gd name="connsiteX1" fmla="*/ 1112842 w 1114584"/>
                  <a:gd name="connsiteY1" fmla="*/ 473757 h 1970524"/>
                  <a:gd name="connsiteX2" fmla="*/ 952571 w 1114584"/>
                  <a:gd name="connsiteY2" fmla="*/ 328586 h 1970524"/>
                  <a:gd name="connsiteX3" fmla="*/ 550351 w 1114584"/>
                  <a:gd name="connsiteY3" fmla="*/ 1263 h 1970524"/>
                  <a:gd name="connsiteX4" fmla="*/ 575146 w 1114584"/>
                  <a:gd name="connsiteY4" fmla="*/ 217007 h 1970524"/>
                  <a:gd name="connsiteX5" fmla="*/ 527807 w 1114584"/>
                  <a:gd name="connsiteY5" fmla="*/ 254380 h 1970524"/>
                  <a:gd name="connsiteX6" fmla="*/ 495416 w 1114584"/>
                  <a:gd name="connsiteY6" fmla="*/ 344076 h 1970524"/>
                  <a:gd name="connsiteX7" fmla="*/ 490433 w 1114584"/>
                  <a:gd name="connsiteY7" fmla="*/ 436263 h 1970524"/>
                  <a:gd name="connsiteX8" fmla="*/ 515349 w 1114584"/>
                  <a:gd name="connsiteY8" fmla="*/ 610672 h 1970524"/>
                  <a:gd name="connsiteX9" fmla="*/ 585112 w 1114584"/>
                  <a:gd name="connsiteY9" fmla="*/ 807505 h 1970524"/>
                  <a:gd name="connsiteX10" fmla="*/ 694741 w 1114584"/>
                  <a:gd name="connsiteY10" fmla="*/ 1036728 h 1970524"/>
                  <a:gd name="connsiteX11" fmla="*/ 744572 w 1114584"/>
                  <a:gd name="connsiteY11" fmla="*/ 1221103 h 1970524"/>
                  <a:gd name="connsiteX12" fmla="*/ 754538 w 1114584"/>
                  <a:gd name="connsiteY12" fmla="*/ 1492682 h 1970524"/>
                  <a:gd name="connsiteX13" fmla="*/ 702215 w 1114584"/>
                  <a:gd name="connsiteY13" fmla="*/ 1741837 h 1970524"/>
                  <a:gd name="connsiteX14" fmla="*/ 570163 w 1114584"/>
                  <a:gd name="connsiteY14" fmla="*/ 1913754 h 1970524"/>
                  <a:gd name="connsiteX15" fmla="*/ 425653 w 1114584"/>
                  <a:gd name="connsiteY15" fmla="*/ 1966077 h 1970524"/>
                  <a:gd name="connsiteX16" fmla="*/ 298584 w 1114584"/>
                  <a:gd name="connsiteY16" fmla="*/ 1956111 h 1970524"/>
                  <a:gd name="connsiteX17" fmla="*/ 144107 w 1114584"/>
                  <a:gd name="connsiteY17" fmla="*/ 1863923 h 1970524"/>
                  <a:gd name="connsiteX18" fmla="*/ 49428 w 1114584"/>
                  <a:gd name="connsiteY18" fmla="*/ 1699481 h 1970524"/>
                  <a:gd name="connsiteX19" fmla="*/ 4580 w 1114584"/>
                  <a:gd name="connsiteY19" fmla="*/ 1525072 h 1970524"/>
                  <a:gd name="connsiteX20" fmla="*/ 4580 w 1114584"/>
                  <a:gd name="connsiteY20" fmla="*/ 1388037 h 1970524"/>
                  <a:gd name="connsiteX21" fmla="*/ 31988 w 1114584"/>
                  <a:gd name="connsiteY21" fmla="*/ 1226086 h 1970524"/>
                  <a:gd name="connsiteX22" fmla="*/ 64378 w 1114584"/>
                  <a:gd name="connsiteY22" fmla="*/ 1131407 h 1970524"/>
                  <a:gd name="connsiteX23" fmla="*/ 129158 w 1114584"/>
                  <a:gd name="connsiteY23" fmla="*/ 1056660 h 1970524"/>
                  <a:gd name="connsiteX24" fmla="*/ 191447 w 1114584"/>
                  <a:gd name="connsiteY24" fmla="*/ 1024270 h 1970524"/>
                  <a:gd name="connsiteX25" fmla="*/ 291109 w 1114584"/>
                  <a:gd name="connsiteY25" fmla="*/ 1016795 h 1970524"/>
                  <a:gd name="connsiteX26" fmla="*/ 413195 w 1114584"/>
                  <a:gd name="connsiteY26" fmla="*/ 1089050 h 1970524"/>
                  <a:gd name="connsiteX27" fmla="*/ 497908 w 1114584"/>
                  <a:gd name="connsiteY27" fmla="*/ 1253493 h 1970524"/>
                  <a:gd name="connsiteX28" fmla="*/ 507874 w 1114584"/>
                  <a:gd name="connsiteY28" fmla="*/ 1460292 h 1970524"/>
                  <a:gd name="connsiteX29" fmla="*/ 465518 w 1114584"/>
                  <a:gd name="connsiteY29" fmla="*/ 1592344 h 1970524"/>
                  <a:gd name="connsiteX30" fmla="*/ 388280 w 1114584"/>
                  <a:gd name="connsiteY30" fmla="*/ 1657124 h 1970524"/>
                  <a:gd name="connsiteX31" fmla="*/ 328482 w 1114584"/>
                  <a:gd name="connsiteY31" fmla="*/ 1664599 h 1970524"/>
                  <a:gd name="connsiteX32" fmla="*/ 273668 w 1114584"/>
                  <a:gd name="connsiteY32" fmla="*/ 1647158 h 1970524"/>
                  <a:gd name="connsiteX33" fmla="*/ 226329 w 1114584"/>
                  <a:gd name="connsiteY33" fmla="*/ 1557462 h 1970524"/>
                  <a:gd name="connsiteX0" fmla="*/ 1036534 w 1036534"/>
                  <a:gd name="connsiteY0" fmla="*/ 881501 h 1970524"/>
                  <a:gd name="connsiteX1" fmla="*/ 952571 w 1036534"/>
                  <a:gd name="connsiteY1" fmla="*/ 328586 h 1970524"/>
                  <a:gd name="connsiteX2" fmla="*/ 550351 w 1036534"/>
                  <a:gd name="connsiteY2" fmla="*/ 1263 h 1970524"/>
                  <a:gd name="connsiteX3" fmla="*/ 575146 w 1036534"/>
                  <a:gd name="connsiteY3" fmla="*/ 217007 h 1970524"/>
                  <a:gd name="connsiteX4" fmla="*/ 527807 w 1036534"/>
                  <a:gd name="connsiteY4" fmla="*/ 254380 h 1970524"/>
                  <a:gd name="connsiteX5" fmla="*/ 495416 w 1036534"/>
                  <a:gd name="connsiteY5" fmla="*/ 344076 h 1970524"/>
                  <a:gd name="connsiteX6" fmla="*/ 490433 w 1036534"/>
                  <a:gd name="connsiteY6" fmla="*/ 436263 h 1970524"/>
                  <a:gd name="connsiteX7" fmla="*/ 515349 w 1036534"/>
                  <a:gd name="connsiteY7" fmla="*/ 610672 h 1970524"/>
                  <a:gd name="connsiteX8" fmla="*/ 585112 w 1036534"/>
                  <a:gd name="connsiteY8" fmla="*/ 807505 h 1970524"/>
                  <a:gd name="connsiteX9" fmla="*/ 694741 w 1036534"/>
                  <a:gd name="connsiteY9" fmla="*/ 1036728 h 1970524"/>
                  <a:gd name="connsiteX10" fmla="*/ 744572 w 1036534"/>
                  <a:gd name="connsiteY10" fmla="*/ 1221103 h 1970524"/>
                  <a:gd name="connsiteX11" fmla="*/ 754538 w 1036534"/>
                  <a:gd name="connsiteY11" fmla="*/ 1492682 h 1970524"/>
                  <a:gd name="connsiteX12" fmla="*/ 702215 w 1036534"/>
                  <a:gd name="connsiteY12" fmla="*/ 1741837 h 1970524"/>
                  <a:gd name="connsiteX13" fmla="*/ 570163 w 1036534"/>
                  <a:gd name="connsiteY13" fmla="*/ 1913754 h 1970524"/>
                  <a:gd name="connsiteX14" fmla="*/ 425653 w 1036534"/>
                  <a:gd name="connsiteY14" fmla="*/ 1966077 h 1970524"/>
                  <a:gd name="connsiteX15" fmla="*/ 298584 w 1036534"/>
                  <a:gd name="connsiteY15" fmla="*/ 1956111 h 1970524"/>
                  <a:gd name="connsiteX16" fmla="*/ 144107 w 1036534"/>
                  <a:gd name="connsiteY16" fmla="*/ 1863923 h 1970524"/>
                  <a:gd name="connsiteX17" fmla="*/ 49428 w 1036534"/>
                  <a:gd name="connsiteY17" fmla="*/ 1699481 h 1970524"/>
                  <a:gd name="connsiteX18" fmla="*/ 4580 w 1036534"/>
                  <a:gd name="connsiteY18" fmla="*/ 1525072 h 1970524"/>
                  <a:gd name="connsiteX19" fmla="*/ 4580 w 1036534"/>
                  <a:gd name="connsiteY19" fmla="*/ 1388037 h 1970524"/>
                  <a:gd name="connsiteX20" fmla="*/ 31988 w 1036534"/>
                  <a:gd name="connsiteY20" fmla="*/ 1226086 h 1970524"/>
                  <a:gd name="connsiteX21" fmla="*/ 64378 w 1036534"/>
                  <a:gd name="connsiteY21" fmla="*/ 1131407 h 1970524"/>
                  <a:gd name="connsiteX22" fmla="*/ 129158 w 1036534"/>
                  <a:gd name="connsiteY22" fmla="*/ 1056660 h 1970524"/>
                  <a:gd name="connsiteX23" fmla="*/ 191447 w 1036534"/>
                  <a:gd name="connsiteY23" fmla="*/ 1024270 h 1970524"/>
                  <a:gd name="connsiteX24" fmla="*/ 291109 w 1036534"/>
                  <a:gd name="connsiteY24" fmla="*/ 1016795 h 1970524"/>
                  <a:gd name="connsiteX25" fmla="*/ 413195 w 1036534"/>
                  <a:gd name="connsiteY25" fmla="*/ 1089050 h 1970524"/>
                  <a:gd name="connsiteX26" fmla="*/ 497908 w 1036534"/>
                  <a:gd name="connsiteY26" fmla="*/ 1253493 h 1970524"/>
                  <a:gd name="connsiteX27" fmla="*/ 507874 w 1036534"/>
                  <a:gd name="connsiteY27" fmla="*/ 1460292 h 1970524"/>
                  <a:gd name="connsiteX28" fmla="*/ 465518 w 1036534"/>
                  <a:gd name="connsiteY28" fmla="*/ 1592344 h 1970524"/>
                  <a:gd name="connsiteX29" fmla="*/ 388280 w 1036534"/>
                  <a:gd name="connsiteY29" fmla="*/ 1657124 h 1970524"/>
                  <a:gd name="connsiteX30" fmla="*/ 328482 w 1036534"/>
                  <a:gd name="connsiteY30" fmla="*/ 1664599 h 1970524"/>
                  <a:gd name="connsiteX31" fmla="*/ 273668 w 1036534"/>
                  <a:gd name="connsiteY31" fmla="*/ 1647158 h 1970524"/>
                  <a:gd name="connsiteX32" fmla="*/ 226329 w 1036534"/>
                  <a:gd name="connsiteY32" fmla="*/ 1557462 h 1970524"/>
                  <a:gd name="connsiteX0" fmla="*/ 1774664 w 1774664"/>
                  <a:gd name="connsiteY0" fmla="*/ 363708 h 1970524"/>
                  <a:gd name="connsiteX1" fmla="*/ 952571 w 1774664"/>
                  <a:gd name="connsiteY1" fmla="*/ 328586 h 1970524"/>
                  <a:gd name="connsiteX2" fmla="*/ 550351 w 1774664"/>
                  <a:gd name="connsiteY2" fmla="*/ 1263 h 1970524"/>
                  <a:gd name="connsiteX3" fmla="*/ 575146 w 1774664"/>
                  <a:gd name="connsiteY3" fmla="*/ 217007 h 1970524"/>
                  <a:gd name="connsiteX4" fmla="*/ 527807 w 1774664"/>
                  <a:gd name="connsiteY4" fmla="*/ 254380 h 1970524"/>
                  <a:gd name="connsiteX5" fmla="*/ 495416 w 1774664"/>
                  <a:gd name="connsiteY5" fmla="*/ 344076 h 1970524"/>
                  <a:gd name="connsiteX6" fmla="*/ 490433 w 1774664"/>
                  <a:gd name="connsiteY6" fmla="*/ 436263 h 1970524"/>
                  <a:gd name="connsiteX7" fmla="*/ 515349 w 1774664"/>
                  <a:gd name="connsiteY7" fmla="*/ 610672 h 1970524"/>
                  <a:gd name="connsiteX8" fmla="*/ 585112 w 1774664"/>
                  <a:gd name="connsiteY8" fmla="*/ 807505 h 1970524"/>
                  <a:gd name="connsiteX9" fmla="*/ 694741 w 1774664"/>
                  <a:gd name="connsiteY9" fmla="*/ 1036728 h 1970524"/>
                  <a:gd name="connsiteX10" fmla="*/ 744572 w 1774664"/>
                  <a:gd name="connsiteY10" fmla="*/ 1221103 h 1970524"/>
                  <a:gd name="connsiteX11" fmla="*/ 754538 w 1774664"/>
                  <a:gd name="connsiteY11" fmla="*/ 1492682 h 1970524"/>
                  <a:gd name="connsiteX12" fmla="*/ 702215 w 1774664"/>
                  <a:gd name="connsiteY12" fmla="*/ 1741837 h 1970524"/>
                  <a:gd name="connsiteX13" fmla="*/ 570163 w 1774664"/>
                  <a:gd name="connsiteY13" fmla="*/ 1913754 h 1970524"/>
                  <a:gd name="connsiteX14" fmla="*/ 425653 w 1774664"/>
                  <a:gd name="connsiteY14" fmla="*/ 1966077 h 1970524"/>
                  <a:gd name="connsiteX15" fmla="*/ 298584 w 1774664"/>
                  <a:gd name="connsiteY15" fmla="*/ 1956111 h 1970524"/>
                  <a:gd name="connsiteX16" fmla="*/ 144107 w 1774664"/>
                  <a:gd name="connsiteY16" fmla="*/ 1863923 h 1970524"/>
                  <a:gd name="connsiteX17" fmla="*/ 49428 w 1774664"/>
                  <a:gd name="connsiteY17" fmla="*/ 1699481 h 1970524"/>
                  <a:gd name="connsiteX18" fmla="*/ 4580 w 1774664"/>
                  <a:gd name="connsiteY18" fmla="*/ 1525072 h 1970524"/>
                  <a:gd name="connsiteX19" fmla="*/ 4580 w 1774664"/>
                  <a:gd name="connsiteY19" fmla="*/ 1388037 h 1970524"/>
                  <a:gd name="connsiteX20" fmla="*/ 31988 w 1774664"/>
                  <a:gd name="connsiteY20" fmla="*/ 1226086 h 1970524"/>
                  <a:gd name="connsiteX21" fmla="*/ 64378 w 1774664"/>
                  <a:gd name="connsiteY21" fmla="*/ 1131407 h 1970524"/>
                  <a:gd name="connsiteX22" fmla="*/ 129158 w 1774664"/>
                  <a:gd name="connsiteY22" fmla="*/ 1056660 h 1970524"/>
                  <a:gd name="connsiteX23" fmla="*/ 191447 w 1774664"/>
                  <a:gd name="connsiteY23" fmla="*/ 1024270 h 1970524"/>
                  <a:gd name="connsiteX24" fmla="*/ 291109 w 1774664"/>
                  <a:gd name="connsiteY24" fmla="*/ 1016795 h 1970524"/>
                  <a:gd name="connsiteX25" fmla="*/ 413195 w 1774664"/>
                  <a:gd name="connsiteY25" fmla="*/ 1089050 h 1970524"/>
                  <a:gd name="connsiteX26" fmla="*/ 497908 w 1774664"/>
                  <a:gd name="connsiteY26" fmla="*/ 1253493 h 1970524"/>
                  <a:gd name="connsiteX27" fmla="*/ 507874 w 1774664"/>
                  <a:gd name="connsiteY27" fmla="*/ 1460292 h 1970524"/>
                  <a:gd name="connsiteX28" fmla="*/ 465518 w 1774664"/>
                  <a:gd name="connsiteY28" fmla="*/ 1592344 h 1970524"/>
                  <a:gd name="connsiteX29" fmla="*/ 388280 w 1774664"/>
                  <a:gd name="connsiteY29" fmla="*/ 1657124 h 1970524"/>
                  <a:gd name="connsiteX30" fmla="*/ 328482 w 1774664"/>
                  <a:gd name="connsiteY30" fmla="*/ 1664599 h 1970524"/>
                  <a:gd name="connsiteX31" fmla="*/ 273668 w 1774664"/>
                  <a:gd name="connsiteY31" fmla="*/ 1647158 h 1970524"/>
                  <a:gd name="connsiteX32" fmla="*/ 226329 w 1774664"/>
                  <a:gd name="connsiteY32" fmla="*/ 1557462 h 1970524"/>
                  <a:gd name="connsiteX0" fmla="*/ 1774664 w 1774664"/>
                  <a:gd name="connsiteY0" fmla="*/ 523169 h 2129985"/>
                  <a:gd name="connsiteX1" fmla="*/ 1128840 w 1774664"/>
                  <a:gd name="connsiteY1" fmla="*/ 14322 h 2129985"/>
                  <a:gd name="connsiteX2" fmla="*/ 550351 w 1774664"/>
                  <a:gd name="connsiteY2" fmla="*/ 160724 h 2129985"/>
                  <a:gd name="connsiteX3" fmla="*/ 575146 w 1774664"/>
                  <a:gd name="connsiteY3" fmla="*/ 376468 h 2129985"/>
                  <a:gd name="connsiteX4" fmla="*/ 527807 w 1774664"/>
                  <a:gd name="connsiteY4" fmla="*/ 413841 h 2129985"/>
                  <a:gd name="connsiteX5" fmla="*/ 495416 w 1774664"/>
                  <a:gd name="connsiteY5" fmla="*/ 503537 h 2129985"/>
                  <a:gd name="connsiteX6" fmla="*/ 490433 w 1774664"/>
                  <a:gd name="connsiteY6" fmla="*/ 595724 h 2129985"/>
                  <a:gd name="connsiteX7" fmla="*/ 515349 w 1774664"/>
                  <a:gd name="connsiteY7" fmla="*/ 770133 h 2129985"/>
                  <a:gd name="connsiteX8" fmla="*/ 585112 w 1774664"/>
                  <a:gd name="connsiteY8" fmla="*/ 966966 h 2129985"/>
                  <a:gd name="connsiteX9" fmla="*/ 694741 w 1774664"/>
                  <a:gd name="connsiteY9" fmla="*/ 1196189 h 2129985"/>
                  <a:gd name="connsiteX10" fmla="*/ 744572 w 1774664"/>
                  <a:gd name="connsiteY10" fmla="*/ 1380564 h 2129985"/>
                  <a:gd name="connsiteX11" fmla="*/ 754538 w 1774664"/>
                  <a:gd name="connsiteY11" fmla="*/ 1652143 h 2129985"/>
                  <a:gd name="connsiteX12" fmla="*/ 702215 w 1774664"/>
                  <a:gd name="connsiteY12" fmla="*/ 1901298 h 2129985"/>
                  <a:gd name="connsiteX13" fmla="*/ 570163 w 1774664"/>
                  <a:gd name="connsiteY13" fmla="*/ 2073215 h 2129985"/>
                  <a:gd name="connsiteX14" fmla="*/ 425653 w 1774664"/>
                  <a:gd name="connsiteY14" fmla="*/ 2125538 h 2129985"/>
                  <a:gd name="connsiteX15" fmla="*/ 298584 w 1774664"/>
                  <a:gd name="connsiteY15" fmla="*/ 2115572 h 2129985"/>
                  <a:gd name="connsiteX16" fmla="*/ 144107 w 1774664"/>
                  <a:gd name="connsiteY16" fmla="*/ 2023384 h 2129985"/>
                  <a:gd name="connsiteX17" fmla="*/ 49428 w 1774664"/>
                  <a:gd name="connsiteY17" fmla="*/ 1858942 h 2129985"/>
                  <a:gd name="connsiteX18" fmla="*/ 4580 w 1774664"/>
                  <a:gd name="connsiteY18" fmla="*/ 1684533 h 2129985"/>
                  <a:gd name="connsiteX19" fmla="*/ 4580 w 1774664"/>
                  <a:gd name="connsiteY19" fmla="*/ 1547498 h 2129985"/>
                  <a:gd name="connsiteX20" fmla="*/ 31988 w 1774664"/>
                  <a:gd name="connsiteY20" fmla="*/ 1385547 h 2129985"/>
                  <a:gd name="connsiteX21" fmla="*/ 64378 w 1774664"/>
                  <a:gd name="connsiteY21" fmla="*/ 1290868 h 2129985"/>
                  <a:gd name="connsiteX22" fmla="*/ 129158 w 1774664"/>
                  <a:gd name="connsiteY22" fmla="*/ 1216121 h 2129985"/>
                  <a:gd name="connsiteX23" fmla="*/ 191447 w 1774664"/>
                  <a:gd name="connsiteY23" fmla="*/ 1183731 h 2129985"/>
                  <a:gd name="connsiteX24" fmla="*/ 291109 w 1774664"/>
                  <a:gd name="connsiteY24" fmla="*/ 1176256 h 2129985"/>
                  <a:gd name="connsiteX25" fmla="*/ 413195 w 1774664"/>
                  <a:gd name="connsiteY25" fmla="*/ 1248511 h 2129985"/>
                  <a:gd name="connsiteX26" fmla="*/ 497908 w 1774664"/>
                  <a:gd name="connsiteY26" fmla="*/ 1412954 h 2129985"/>
                  <a:gd name="connsiteX27" fmla="*/ 507874 w 1774664"/>
                  <a:gd name="connsiteY27" fmla="*/ 1619753 h 2129985"/>
                  <a:gd name="connsiteX28" fmla="*/ 465518 w 1774664"/>
                  <a:gd name="connsiteY28" fmla="*/ 1751805 h 2129985"/>
                  <a:gd name="connsiteX29" fmla="*/ 388280 w 1774664"/>
                  <a:gd name="connsiteY29" fmla="*/ 1816585 h 2129985"/>
                  <a:gd name="connsiteX30" fmla="*/ 328482 w 1774664"/>
                  <a:gd name="connsiteY30" fmla="*/ 1824060 h 2129985"/>
                  <a:gd name="connsiteX31" fmla="*/ 273668 w 1774664"/>
                  <a:gd name="connsiteY31" fmla="*/ 1806619 h 2129985"/>
                  <a:gd name="connsiteX32" fmla="*/ 226329 w 1774664"/>
                  <a:gd name="connsiteY32" fmla="*/ 1716923 h 2129985"/>
                  <a:gd name="connsiteX0" fmla="*/ 1774664 w 1774664"/>
                  <a:gd name="connsiteY0" fmla="*/ 522682 h 2129498"/>
                  <a:gd name="connsiteX1" fmla="*/ 1128840 w 1774664"/>
                  <a:gd name="connsiteY1" fmla="*/ 13835 h 2129498"/>
                  <a:gd name="connsiteX2" fmla="*/ 550351 w 1774664"/>
                  <a:gd name="connsiteY2" fmla="*/ 160237 h 2129498"/>
                  <a:gd name="connsiteX3" fmla="*/ 498028 w 1774664"/>
                  <a:gd name="connsiteY3" fmla="*/ 331914 h 2129498"/>
                  <a:gd name="connsiteX4" fmla="*/ 527807 w 1774664"/>
                  <a:gd name="connsiteY4" fmla="*/ 413354 h 2129498"/>
                  <a:gd name="connsiteX5" fmla="*/ 495416 w 1774664"/>
                  <a:gd name="connsiteY5" fmla="*/ 503050 h 2129498"/>
                  <a:gd name="connsiteX6" fmla="*/ 490433 w 1774664"/>
                  <a:gd name="connsiteY6" fmla="*/ 595237 h 2129498"/>
                  <a:gd name="connsiteX7" fmla="*/ 515349 w 1774664"/>
                  <a:gd name="connsiteY7" fmla="*/ 769646 h 2129498"/>
                  <a:gd name="connsiteX8" fmla="*/ 585112 w 1774664"/>
                  <a:gd name="connsiteY8" fmla="*/ 966479 h 2129498"/>
                  <a:gd name="connsiteX9" fmla="*/ 694741 w 1774664"/>
                  <a:gd name="connsiteY9" fmla="*/ 1195702 h 2129498"/>
                  <a:gd name="connsiteX10" fmla="*/ 744572 w 1774664"/>
                  <a:gd name="connsiteY10" fmla="*/ 1380077 h 2129498"/>
                  <a:gd name="connsiteX11" fmla="*/ 754538 w 1774664"/>
                  <a:gd name="connsiteY11" fmla="*/ 1651656 h 2129498"/>
                  <a:gd name="connsiteX12" fmla="*/ 702215 w 1774664"/>
                  <a:gd name="connsiteY12" fmla="*/ 1900811 h 2129498"/>
                  <a:gd name="connsiteX13" fmla="*/ 570163 w 1774664"/>
                  <a:gd name="connsiteY13" fmla="*/ 2072728 h 2129498"/>
                  <a:gd name="connsiteX14" fmla="*/ 425653 w 1774664"/>
                  <a:gd name="connsiteY14" fmla="*/ 2125051 h 2129498"/>
                  <a:gd name="connsiteX15" fmla="*/ 298584 w 1774664"/>
                  <a:gd name="connsiteY15" fmla="*/ 2115085 h 2129498"/>
                  <a:gd name="connsiteX16" fmla="*/ 144107 w 1774664"/>
                  <a:gd name="connsiteY16" fmla="*/ 2022897 h 2129498"/>
                  <a:gd name="connsiteX17" fmla="*/ 49428 w 1774664"/>
                  <a:gd name="connsiteY17" fmla="*/ 1858455 h 2129498"/>
                  <a:gd name="connsiteX18" fmla="*/ 4580 w 1774664"/>
                  <a:gd name="connsiteY18" fmla="*/ 1684046 h 2129498"/>
                  <a:gd name="connsiteX19" fmla="*/ 4580 w 1774664"/>
                  <a:gd name="connsiteY19" fmla="*/ 1547011 h 2129498"/>
                  <a:gd name="connsiteX20" fmla="*/ 31988 w 1774664"/>
                  <a:gd name="connsiteY20" fmla="*/ 1385060 h 2129498"/>
                  <a:gd name="connsiteX21" fmla="*/ 64378 w 1774664"/>
                  <a:gd name="connsiteY21" fmla="*/ 1290381 h 2129498"/>
                  <a:gd name="connsiteX22" fmla="*/ 129158 w 1774664"/>
                  <a:gd name="connsiteY22" fmla="*/ 1215634 h 2129498"/>
                  <a:gd name="connsiteX23" fmla="*/ 191447 w 1774664"/>
                  <a:gd name="connsiteY23" fmla="*/ 1183244 h 2129498"/>
                  <a:gd name="connsiteX24" fmla="*/ 291109 w 1774664"/>
                  <a:gd name="connsiteY24" fmla="*/ 1175769 h 2129498"/>
                  <a:gd name="connsiteX25" fmla="*/ 413195 w 1774664"/>
                  <a:gd name="connsiteY25" fmla="*/ 1248024 h 2129498"/>
                  <a:gd name="connsiteX26" fmla="*/ 497908 w 1774664"/>
                  <a:gd name="connsiteY26" fmla="*/ 1412467 h 2129498"/>
                  <a:gd name="connsiteX27" fmla="*/ 507874 w 1774664"/>
                  <a:gd name="connsiteY27" fmla="*/ 1619266 h 2129498"/>
                  <a:gd name="connsiteX28" fmla="*/ 465518 w 1774664"/>
                  <a:gd name="connsiteY28" fmla="*/ 1751318 h 2129498"/>
                  <a:gd name="connsiteX29" fmla="*/ 388280 w 1774664"/>
                  <a:gd name="connsiteY29" fmla="*/ 1816098 h 2129498"/>
                  <a:gd name="connsiteX30" fmla="*/ 328482 w 1774664"/>
                  <a:gd name="connsiteY30" fmla="*/ 1823573 h 2129498"/>
                  <a:gd name="connsiteX31" fmla="*/ 273668 w 1774664"/>
                  <a:gd name="connsiteY31" fmla="*/ 1806132 h 2129498"/>
                  <a:gd name="connsiteX32" fmla="*/ 226329 w 1774664"/>
                  <a:gd name="connsiteY32" fmla="*/ 1716436 h 2129498"/>
                  <a:gd name="connsiteX0" fmla="*/ 1895849 w 1895849"/>
                  <a:gd name="connsiteY0" fmla="*/ 19504 h 2540720"/>
                  <a:gd name="connsiteX1" fmla="*/ 1128840 w 1895849"/>
                  <a:gd name="connsiteY1" fmla="*/ 425057 h 2540720"/>
                  <a:gd name="connsiteX2" fmla="*/ 550351 w 1895849"/>
                  <a:gd name="connsiteY2" fmla="*/ 571459 h 2540720"/>
                  <a:gd name="connsiteX3" fmla="*/ 498028 w 1895849"/>
                  <a:gd name="connsiteY3" fmla="*/ 743136 h 2540720"/>
                  <a:gd name="connsiteX4" fmla="*/ 527807 w 1895849"/>
                  <a:gd name="connsiteY4" fmla="*/ 824576 h 2540720"/>
                  <a:gd name="connsiteX5" fmla="*/ 495416 w 1895849"/>
                  <a:gd name="connsiteY5" fmla="*/ 914272 h 2540720"/>
                  <a:gd name="connsiteX6" fmla="*/ 490433 w 1895849"/>
                  <a:gd name="connsiteY6" fmla="*/ 1006459 h 2540720"/>
                  <a:gd name="connsiteX7" fmla="*/ 515349 w 1895849"/>
                  <a:gd name="connsiteY7" fmla="*/ 1180868 h 2540720"/>
                  <a:gd name="connsiteX8" fmla="*/ 585112 w 1895849"/>
                  <a:gd name="connsiteY8" fmla="*/ 1377701 h 2540720"/>
                  <a:gd name="connsiteX9" fmla="*/ 694741 w 1895849"/>
                  <a:gd name="connsiteY9" fmla="*/ 1606924 h 2540720"/>
                  <a:gd name="connsiteX10" fmla="*/ 744572 w 1895849"/>
                  <a:gd name="connsiteY10" fmla="*/ 1791299 h 2540720"/>
                  <a:gd name="connsiteX11" fmla="*/ 754538 w 1895849"/>
                  <a:gd name="connsiteY11" fmla="*/ 2062878 h 2540720"/>
                  <a:gd name="connsiteX12" fmla="*/ 702215 w 1895849"/>
                  <a:gd name="connsiteY12" fmla="*/ 2312033 h 2540720"/>
                  <a:gd name="connsiteX13" fmla="*/ 570163 w 1895849"/>
                  <a:gd name="connsiteY13" fmla="*/ 2483950 h 2540720"/>
                  <a:gd name="connsiteX14" fmla="*/ 425653 w 1895849"/>
                  <a:gd name="connsiteY14" fmla="*/ 2536273 h 2540720"/>
                  <a:gd name="connsiteX15" fmla="*/ 298584 w 1895849"/>
                  <a:gd name="connsiteY15" fmla="*/ 2526307 h 2540720"/>
                  <a:gd name="connsiteX16" fmla="*/ 144107 w 1895849"/>
                  <a:gd name="connsiteY16" fmla="*/ 2434119 h 2540720"/>
                  <a:gd name="connsiteX17" fmla="*/ 49428 w 1895849"/>
                  <a:gd name="connsiteY17" fmla="*/ 2269677 h 2540720"/>
                  <a:gd name="connsiteX18" fmla="*/ 4580 w 1895849"/>
                  <a:gd name="connsiteY18" fmla="*/ 2095268 h 2540720"/>
                  <a:gd name="connsiteX19" fmla="*/ 4580 w 1895849"/>
                  <a:gd name="connsiteY19" fmla="*/ 1958233 h 2540720"/>
                  <a:gd name="connsiteX20" fmla="*/ 31988 w 1895849"/>
                  <a:gd name="connsiteY20" fmla="*/ 1796282 h 2540720"/>
                  <a:gd name="connsiteX21" fmla="*/ 64378 w 1895849"/>
                  <a:gd name="connsiteY21" fmla="*/ 1701603 h 2540720"/>
                  <a:gd name="connsiteX22" fmla="*/ 129158 w 1895849"/>
                  <a:gd name="connsiteY22" fmla="*/ 1626856 h 2540720"/>
                  <a:gd name="connsiteX23" fmla="*/ 191447 w 1895849"/>
                  <a:gd name="connsiteY23" fmla="*/ 1594466 h 2540720"/>
                  <a:gd name="connsiteX24" fmla="*/ 291109 w 1895849"/>
                  <a:gd name="connsiteY24" fmla="*/ 1586991 h 2540720"/>
                  <a:gd name="connsiteX25" fmla="*/ 413195 w 1895849"/>
                  <a:gd name="connsiteY25" fmla="*/ 1659246 h 2540720"/>
                  <a:gd name="connsiteX26" fmla="*/ 497908 w 1895849"/>
                  <a:gd name="connsiteY26" fmla="*/ 1823689 h 2540720"/>
                  <a:gd name="connsiteX27" fmla="*/ 507874 w 1895849"/>
                  <a:gd name="connsiteY27" fmla="*/ 2030488 h 2540720"/>
                  <a:gd name="connsiteX28" fmla="*/ 465518 w 1895849"/>
                  <a:gd name="connsiteY28" fmla="*/ 2162540 h 2540720"/>
                  <a:gd name="connsiteX29" fmla="*/ 388280 w 1895849"/>
                  <a:gd name="connsiteY29" fmla="*/ 2227320 h 2540720"/>
                  <a:gd name="connsiteX30" fmla="*/ 328482 w 1895849"/>
                  <a:gd name="connsiteY30" fmla="*/ 2234795 h 2540720"/>
                  <a:gd name="connsiteX31" fmla="*/ 273668 w 1895849"/>
                  <a:gd name="connsiteY31" fmla="*/ 2217354 h 2540720"/>
                  <a:gd name="connsiteX32" fmla="*/ 226329 w 1895849"/>
                  <a:gd name="connsiteY32" fmla="*/ 2127658 h 2540720"/>
                  <a:gd name="connsiteX0" fmla="*/ 1664495 w 1664495"/>
                  <a:gd name="connsiteY0" fmla="*/ 10369 h 3071412"/>
                  <a:gd name="connsiteX1" fmla="*/ 1128840 w 1664495"/>
                  <a:gd name="connsiteY1" fmla="*/ 955749 h 3071412"/>
                  <a:gd name="connsiteX2" fmla="*/ 550351 w 1664495"/>
                  <a:gd name="connsiteY2" fmla="*/ 1102151 h 3071412"/>
                  <a:gd name="connsiteX3" fmla="*/ 498028 w 1664495"/>
                  <a:gd name="connsiteY3" fmla="*/ 1273828 h 3071412"/>
                  <a:gd name="connsiteX4" fmla="*/ 527807 w 1664495"/>
                  <a:gd name="connsiteY4" fmla="*/ 1355268 h 3071412"/>
                  <a:gd name="connsiteX5" fmla="*/ 495416 w 1664495"/>
                  <a:gd name="connsiteY5" fmla="*/ 1444964 h 3071412"/>
                  <a:gd name="connsiteX6" fmla="*/ 490433 w 1664495"/>
                  <a:gd name="connsiteY6" fmla="*/ 1537151 h 3071412"/>
                  <a:gd name="connsiteX7" fmla="*/ 515349 w 1664495"/>
                  <a:gd name="connsiteY7" fmla="*/ 1711560 h 3071412"/>
                  <a:gd name="connsiteX8" fmla="*/ 585112 w 1664495"/>
                  <a:gd name="connsiteY8" fmla="*/ 1908393 h 3071412"/>
                  <a:gd name="connsiteX9" fmla="*/ 694741 w 1664495"/>
                  <a:gd name="connsiteY9" fmla="*/ 2137616 h 3071412"/>
                  <a:gd name="connsiteX10" fmla="*/ 744572 w 1664495"/>
                  <a:gd name="connsiteY10" fmla="*/ 2321991 h 3071412"/>
                  <a:gd name="connsiteX11" fmla="*/ 754538 w 1664495"/>
                  <a:gd name="connsiteY11" fmla="*/ 2593570 h 3071412"/>
                  <a:gd name="connsiteX12" fmla="*/ 702215 w 1664495"/>
                  <a:gd name="connsiteY12" fmla="*/ 2842725 h 3071412"/>
                  <a:gd name="connsiteX13" fmla="*/ 570163 w 1664495"/>
                  <a:gd name="connsiteY13" fmla="*/ 3014642 h 3071412"/>
                  <a:gd name="connsiteX14" fmla="*/ 425653 w 1664495"/>
                  <a:gd name="connsiteY14" fmla="*/ 3066965 h 3071412"/>
                  <a:gd name="connsiteX15" fmla="*/ 298584 w 1664495"/>
                  <a:gd name="connsiteY15" fmla="*/ 3056999 h 3071412"/>
                  <a:gd name="connsiteX16" fmla="*/ 144107 w 1664495"/>
                  <a:gd name="connsiteY16" fmla="*/ 2964811 h 3071412"/>
                  <a:gd name="connsiteX17" fmla="*/ 49428 w 1664495"/>
                  <a:gd name="connsiteY17" fmla="*/ 2800369 h 3071412"/>
                  <a:gd name="connsiteX18" fmla="*/ 4580 w 1664495"/>
                  <a:gd name="connsiteY18" fmla="*/ 2625960 h 3071412"/>
                  <a:gd name="connsiteX19" fmla="*/ 4580 w 1664495"/>
                  <a:gd name="connsiteY19" fmla="*/ 2488925 h 3071412"/>
                  <a:gd name="connsiteX20" fmla="*/ 31988 w 1664495"/>
                  <a:gd name="connsiteY20" fmla="*/ 2326974 h 3071412"/>
                  <a:gd name="connsiteX21" fmla="*/ 64378 w 1664495"/>
                  <a:gd name="connsiteY21" fmla="*/ 2232295 h 3071412"/>
                  <a:gd name="connsiteX22" fmla="*/ 129158 w 1664495"/>
                  <a:gd name="connsiteY22" fmla="*/ 2157548 h 3071412"/>
                  <a:gd name="connsiteX23" fmla="*/ 191447 w 1664495"/>
                  <a:gd name="connsiteY23" fmla="*/ 2125158 h 3071412"/>
                  <a:gd name="connsiteX24" fmla="*/ 291109 w 1664495"/>
                  <a:gd name="connsiteY24" fmla="*/ 2117683 h 3071412"/>
                  <a:gd name="connsiteX25" fmla="*/ 413195 w 1664495"/>
                  <a:gd name="connsiteY25" fmla="*/ 2189938 h 3071412"/>
                  <a:gd name="connsiteX26" fmla="*/ 497908 w 1664495"/>
                  <a:gd name="connsiteY26" fmla="*/ 2354381 h 3071412"/>
                  <a:gd name="connsiteX27" fmla="*/ 507874 w 1664495"/>
                  <a:gd name="connsiteY27" fmla="*/ 2561180 h 3071412"/>
                  <a:gd name="connsiteX28" fmla="*/ 465518 w 1664495"/>
                  <a:gd name="connsiteY28" fmla="*/ 2693232 h 3071412"/>
                  <a:gd name="connsiteX29" fmla="*/ 388280 w 1664495"/>
                  <a:gd name="connsiteY29" fmla="*/ 2758012 h 3071412"/>
                  <a:gd name="connsiteX30" fmla="*/ 328482 w 1664495"/>
                  <a:gd name="connsiteY30" fmla="*/ 2765487 h 3071412"/>
                  <a:gd name="connsiteX31" fmla="*/ 273668 w 1664495"/>
                  <a:gd name="connsiteY31" fmla="*/ 2748046 h 3071412"/>
                  <a:gd name="connsiteX32" fmla="*/ 226329 w 1664495"/>
                  <a:gd name="connsiteY32" fmla="*/ 2658350 h 3071412"/>
                  <a:gd name="connsiteX0" fmla="*/ 1664495 w 1664495"/>
                  <a:gd name="connsiteY0" fmla="*/ 14057 h 3075100"/>
                  <a:gd name="connsiteX1" fmla="*/ 886469 w 1664495"/>
                  <a:gd name="connsiteY1" fmla="*/ 706049 h 3075100"/>
                  <a:gd name="connsiteX2" fmla="*/ 550351 w 1664495"/>
                  <a:gd name="connsiteY2" fmla="*/ 1105839 h 3075100"/>
                  <a:gd name="connsiteX3" fmla="*/ 498028 w 1664495"/>
                  <a:gd name="connsiteY3" fmla="*/ 1277516 h 3075100"/>
                  <a:gd name="connsiteX4" fmla="*/ 527807 w 1664495"/>
                  <a:gd name="connsiteY4" fmla="*/ 1358956 h 3075100"/>
                  <a:gd name="connsiteX5" fmla="*/ 495416 w 1664495"/>
                  <a:gd name="connsiteY5" fmla="*/ 1448652 h 3075100"/>
                  <a:gd name="connsiteX6" fmla="*/ 490433 w 1664495"/>
                  <a:gd name="connsiteY6" fmla="*/ 1540839 h 3075100"/>
                  <a:gd name="connsiteX7" fmla="*/ 515349 w 1664495"/>
                  <a:gd name="connsiteY7" fmla="*/ 1715248 h 3075100"/>
                  <a:gd name="connsiteX8" fmla="*/ 585112 w 1664495"/>
                  <a:gd name="connsiteY8" fmla="*/ 1912081 h 3075100"/>
                  <a:gd name="connsiteX9" fmla="*/ 694741 w 1664495"/>
                  <a:gd name="connsiteY9" fmla="*/ 2141304 h 3075100"/>
                  <a:gd name="connsiteX10" fmla="*/ 744572 w 1664495"/>
                  <a:gd name="connsiteY10" fmla="*/ 2325679 h 3075100"/>
                  <a:gd name="connsiteX11" fmla="*/ 754538 w 1664495"/>
                  <a:gd name="connsiteY11" fmla="*/ 2597258 h 3075100"/>
                  <a:gd name="connsiteX12" fmla="*/ 702215 w 1664495"/>
                  <a:gd name="connsiteY12" fmla="*/ 2846413 h 3075100"/>
                  <a:gd name="connsiteX13" fmla="*/ 570163 w 1664495"/>
                  <a:gd name="connsiteY13" fmla="*/ 3018330 h 3075100"/>
                  <a:gd name="connsiteX14" fmla="*/ 425653 w 1664495"/>
                  <a:gd name="connsiteY14" fmla="*/ 3070653 h 3075100"/>
                  <a:gd name="connsiteX15" fmla="*/ 298584 w 1664495"/>
                  <a:gd name="connsiteY15" fmla="*/ 3060687 h 3075100"/>
                  <a:gd name="connsiteX16" fmla="*/ 144107 w 1664495"/>
                  <a:gd name="connsiteY16" fmla="*/ 2968499 h 3075100"/>
                  <a:gd name="connsiteX17" fmla="*/ 49428 w 1664495"/>
                  <a:gd name="connsiteY17" fmla="*/ 2804057 h 3075100"/>
                  <a:gd name="connsiteX18" fmla="*/ 4580 w 1664495"/>
                  <a:gd name="connsiteY18" fmla="*/ 2629648 h 3075100"/>
                  <a:gd name="connsiteX19" fmla="*/ 4580 w 1664495"/>
                  <a:gd name="connsiteY19" fmla="*/ 2492613 h 3075100"/>
                  <a:gd name="connsiteX20" fmla="*/ 31988 w 1664495"/>
                  <a:gd name="connsiteY20" fmla="*/ 2330662 h 3075100"/>
                  <a:gd name="connsiteX21" fmla="*/ 64378 w 1664495"/>
                  <a:gd name="connsiteY21" fmla="*/ 2235983 h 3075100"/>
                  <a:gd name="connsiteX22" fmla="*/ 129158 w 1664495"/>
                  <a:gd name="connsiteY22" fmla="*/ 2161236 h 3075100"/>
                  <a:gd name="connsiteX23" fmla="*/ 191447 w 1664495"/>
                  <a:gd name="connsiteY23" fmla="*/ 2128846 h 3075100"/>
                  <a:gd name="connsiteX24" fmla="*/ 291109 w 1664495"/>
                  <a:gd name="connsiteY24" fmla="*/ 2121371 h 3075100"/>
                  <a:gd name="connsiteX25" fmla="*/ 413195 w 1664495"/>
                  <a:gd name="connsiteY25" fmla="*/ 2193626 h 3075100"/>
                  <a:gd name="connsiteX26" fmla="*/ 497908 w 1664495"/>
                  <a:gd name="connsiteY26" fmla="*/ 2358069 h 3075100"/>
                  <a:gd name="connsiteX27" fmla="*/ 507874 w 1664495"/>
                  <a:gd name="connsiteY27" fmla="*/ 2564868 h 3075100"/>
                  <a:gd name="connsiteX28" fmla="*/ 465518 w 1664495"/>
                  <a:gd name="connsiteY28" fmla="*/ 2696920 h 3075100"/>
                  <a:gd name="connsiteX29" fmla="*/ 388280 w 1664495"/>
                  <a:gd name="connsiteY29" fmla="*/ 2761700 h 3075100"/>
                  <a:gd name="connsiteX30" fmla="*/ 328482 w 1664495"/>
                  <a:gd name="connsiteY30" fmla="*/ 2769175 h 3075100"/>
                  <a:gd name="connsiteX31" fmla="*/ 273668 w 1664495"/>
                  <a:gd name="connsiteY31" fmla="*/ 2751734 h 3075100"/>
                  <a:gd name="connsiteX32" fmla="*/ 226329 w 1664495"/>
                  <a:gd name="connsiteY32" fmla="*/ 2662038 h 3075100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8028 w 1620428"/>
                  <a:gd name="connsiteY3" fmla="*/ 1266684 h 3064268"/>
                  <a:gd name="connsiteX4" fmla="*/ 527807 w 1620428"/>
                  <a:gd name="connsiteY4" fmla="*/ 1348124 h 3064268"/>
                  <a:gd name="connsiteX5" fmla="*/ 495416 w 1620428"/>
                  <a:gd name="connsiteY5" fmla="*/ 1437820 h 3064268"/>
                  <a:gd name="connsiteX6" fmla="*/ 490433 w 1620428"/>
                  <a:gd name="connsiteY6" fmla="*/ 1530007 h 3064268"/>
                  <a:gd name="connsiteX7" fmla="*/ 515349 w 1620428"/>
                  <a:gd name="connsiteY7" fmla="*/ 1704416 h 3064268"/>
                  <a:gd name="connsiteX8" fmla="*/ 585112 w 1620428"/>
                  <a:gd name="connsiteY8" fmla="*/ 1901249 h 3064268"/>
                  <a:gd name="connsiteX9" fmla="*/ 694741 w 1620428"/>
                  <a:gd name="connsiteY9" fmla="*/ 2130472 h 3064268"/>
                  <a:gd name="connsiteX10" fmla="*/ 744572 w 1620428"/>
                  <a:gd name="connsiteY10" fmla="*/ 2314847 h 3064268"/>
                  <a:gd name="connsiteX11" fmla="*/ 754538 w 1620428"/>
                  <a:gd name="connsiteY11" fmla="*/ 2586426 h 3064268"/>
                  <a:gd name="connsiteX12" fmla="*/ 702215 w 1620428"/>
                  <a:gd name="connsiteY12" fmla="*/ 2835581 h 3064268"/>
                  <a:gd name="connsiteX13" fmla="*/ 570163 w 1620428"/>
                  <a:gd name="connsiteY13" fmla="*/ 3007498 h 3064268"/>
                  <a:gd name="connsiteX14" fmla="*/ 425653 w 1620428"/>
                  <a:gd name="connsiteY14" fmla="*/ 3059821 h 3064268"/>
                  <a:gd name="connsiteX15" fmla="*/ 298584 w 1620428"/>
                  <a:gd name="connsiteY15" fmla="*/ 3049855 h 3064268"/>
                  <a:gd name="connsiteX16" fmla="*/ 144107 w 1620428"/>
                  <a:gd name="connsiteY16" fmla="*/ 2957667 h 3064268"/>
                  <a:gd name="connsiteX17" fmla="*/ 49428 w 1620428"/>
                  <a:gd name="connsiteY17" fmla="*/ 2793225 h 3064268"/>
                  <a:gd name="connsiteX18" fmla="*/ 4580 w 1620428"/>
                  <a:gd name="connsiteY18" fmla="*/ 2618816 h 3064268"/>
                  <a:gd name="connsiteX19" fmla="*/ 4580 w 1620428"/>
                  <a:gd name="connsiteY19" fmla="*/ 2481781 h 3064268"/>
                  <a:gd name="connsiteX20" fmla="*/ 31988 w 1620428"/>
                  <a:gd name="connsiteY20" fmla="*/ 2319830 h 3064268"/>
                  <a:gd name="connsiteX21" fmla="*/ 64378 w 1620428"/>
                  <a:gd name="connsiteY21" fmla="*/ 2225151 h 3064268"/>
                  <a:gd name="connsiteX22" fmla="*/ 129158 w 1620428"/>
                  <a:gd name="connsiteY22" fmla="*/ 2150404 h 3064268"/>
                  <a:gd name="connsiteX23" fmla="*/ 191447 w 1620428"/>
                  <a:gd name="connsiteY23" fmla="*/ 2118014 h 3064268"/>
                  <a:gd name="connsiteX24" fmla="*/ 291109 w 1620428"/>
                  <a:gd name="connsiteY24" fmla="*/ 2110539 h 3064268"/>
                  <a:gd name="connsiteX25" fmla="*/ 413195 w 1620428"/>
                  <a:gd name="connsiteY25" fmla="*/ 2182794 h 3064268"/>
                  <a:gd name="connsiteX26" fmla="*/ 497908 w 1620428"/>
                  <a:gd name="connsiteY26" fmla="*/ 2347237 h 3064268"/>
                  <a:gd name="connsiteX27" fmla="*/ 507874 w 1620428"/>
                  <a:gd name="connsiteY27" fmla="*/ 2554036 h 3064268"/>
                  <a:gd name="connsiteX28" fmla="*/ 465518 w 1620428"/>
                  <a:gd name="connsiteY28" fmla="*/ 2686088 h 3064268"/>
                  <a:gd name="connsiteX29" fmla="*/ 388280 w 1620428"/>
                  <a:gd name="connsiteY29" fmla="*/ 2750868 h 3064268"/>
                  <a:gd name="connsiteX30" fmla="*/ 328482 w 1620428"/>
                  <a:gd name="connsiteY30" fmla="*/ 2758343 h 3064268"/>
                  <a:gd name="connsiteX31" fmla="*/ 273668 w 1620428"/>
                  <a:gd name="connsiteY31" fmla="*/ 2740902 h 3064268"/>
                  <a:gd name="connsiteX32" fmla="*/ 226329 w 1620428"/>
                  <a:gd name="connsiteY32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5416 w 1620428"/>
                  <a:gd name="connsiteY4" fmla="*/ 1437820 h 3064268"/>
                  <a:gd name="connsiteX5" fmla="*/ 490433 w 1620428"/>
                  <a:gd name="connsiteY5" fmla="*/ 1530007 h 3064268"/>
                  <a:gd name="connsiteX6" fmla="*/ 515349 w 1620428"/>
                  <a:gd name="connsiteY6" fmla="*/ 1704416 h 3064268"/>
                  <a:gd name="connsiteX7" fmla="*/ 585112 w 1620428"/>
                  <a:gd name="connsiteY7" fmla="*/ 1901249 h 3064268"/>
                  <a:gd name="connsiteX8" fmla="*/ 694741 w 1620428"/>
                  <a:gd name="connsiteY8" fmla="*/ 2130472 h 3064268"/>
                  <a:gd name="connsiteX9" fmla="*/ 744572 w 1620428"/>
                  <a:gd name="connsiteY9" fmla="*/ 2314847 h 3064268"/>
                  <a:gd name="connsiteX10" fmla="*/ 754538 w 1620428"/>
                  <a:gd name="connsiteY10" fmla="*/ 2586426 h 3064268"/>
                  <a:gd name="connsiteX11" fmla="*/ 702215 w 1620428"/>
                  <a:gd name="connsiteY11" fmla="*/ 2835581 h 3064268"/>
                  <a:gd name="connsiteX12" fmla="*/ 570163 w 1620428"/>
                  <a:gd name="connsiteY12" fmla="*/ 3007498 h 3064268"/>
                  <a:gd name="connsiteX13" fmla="*/ 425653 w 1620428"/>
                  <a:gd name="connsiteY13" fmla="*/ 3059821 h 3064268"/>
                  <a:gd name="connsiteX14" fmla="*/ 298584 w 1620428"/>
                  <a:gd name="connsiteY14" fmla="*/ 3049855 h 3064268"/>
                  <a:gd name="connsiteX15" fmla="*/ 144107 w 1620428"/>
                  <a:gd name="connsiteY15" fmla="*/ 2957667 h 3064268"/>
                  <a:gd name="connsiteX16" fmla="*/ 49428 w 1620428"/>
                  <a:gd name="connsiteY16" fmla="*/ 2793225 h 3064268"/>
                  <a:gd name="connsiteX17" fmla="*/ 4580 w 1620428"/>
                  <a:gd name="connsiteY17" fmla="*/ 2618816 h 3064268"/>
                  <a:gd name="connsiteX18" fmla="*/ 4580 w 1620428"/>
                  <a:gd name="connsiteY18" fmla="*/ 2481781 h 3064268"/>
                  <a:gd name="connsiteX19" fmla="*/ 31988 w 1620428"/>
                  <a:gd name="connsiteY19" fmla="*/ 2319830 h 3064268"/>
                  <a:gd name="connsiteX20" fmla="*/ 64378 w 1620428"/>
                  <a:gd name="connsiteY20" fmla="*/ 2225151 h 3064268"/>
                  <a:gd name="connsiteX21" fmla="*/ 129158 w 1620428"/>
                  <a:gd name="connsiteY21" fmla="*/ 2150404 h 3064268"/>
                  <a:gd name="connsiteX22" fmla="*/ 191447 w 1620428"/>
                  <a:gd name="connsiteY22" fmla="*/ 2118014 h 3064268"/>
                  <a:gd name="connsiteX23" fmla="*/ 291109 w 1620428"/>
                  <a:gd name="connsiteY23" fmla="*/ 2110539 h 3064268"/>
                  <a:gd name="connsiteX24" fmla="*/ 413195 w 1620428"/>
                  <a:gd name="connsiteY24" fmla="*/ 2182794 h 3064268"/>
                  <a:gd name="connsiteX25" fmla="*/ 497908 w 1620428"/>
                  <a:gd name="connsiteY25" fmla="*/ 2347237 h 3064268"/>
                  <a:gd name="connsiteX26" fmla="*/ 507874 w 1620428"/>
                  <a:gd name="connsiteY26" fmla="*/ 2554036 h 3064268"/>
                  <a:gd name="connsiteX27" fmla="*/ 465518 w 1620428"/>
                  <a:gd name="connsiteY27" fmla="*/ 2686088 h 3064268"/>
                  <a:gd name="connsiteX28" fmla="*/ 388280 w 1620428"/>
                  <a:gd name="connsiteY28" fmla="*/ 2750868 h 3064268"/>
                  <a:gd name="connsiteX29" fmla="*/ 328482 w 1620428"/>
                  <a:gd name="connsiteY29" fmla="*/ 2758343 h 3064268"/>
                  <a:gd name="connsiteX30" fmla="*/ 273668 w 1620428"/>
                  <a:gd name="connsiteY30" fmla="*/ 2740902 h 3064268"/>
                  <a:gd name="connsiteX31" fmla="*/ 226329 w 1620428"/>
                  <a:gd name="connsiteY31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0433 w 1620428"/>
                  <a:gd name="connsiteY4" fmla="*/ 1530007 h 3064268"/>
                  <a:gd name="connsiteX5" fmla="*/ 515349 w 1620428"/>
                  <a:gd name="connsiteY5" fmla="*/ 1704416 h 3064268"/>
                  <a:gd name="connsiteX6" fmla="*/ 585112 w 1620428"/>
                  <a:gd name="connsiteY6" fmla="*/ 1901249 h 3064268"/>
                  <a:gd name="connsiteX7" fmla="*/ 694741 w 1620428"/>
                  <a:gd name="connsiteY7" fmla="*/ 2130472 h 3064268"/>
                  <a:gd name="connsiteX8" fmla="*/ 744572 w 1620428"/>
                  <a:gd name="connsiteY8" fmla="*/ 2314847 h 3064268"/>
                  <a:gd name="connsiteX9" fmla="*/ 754538 w 1620428"/>
                  <a:gd name="connsiteY9" fmla="*/ 2586426 h 3064268"/>
                  <a:gd name="connsiteX10" fmla="*/ 702215 w 1620428"/>
                  <a:gd name="connsiteY10" fmla="*/ 2835581 h 3064268"/>
                  <a:gd name="connsiteX11" fmla="*/ 570163 w 1620428"/>
                  <a:gd name="connsiteY11" fmla="*/ 3007498 h 3064268"/>
                  <a:gd name="connsiteX12" fmla="*/ 425653 w 1620428"/>
                  <a:gd name="connsiteY12" fmla="*/ 3059821 h 3064268"/>
                  <a:gd name="connsiteX13" fmla="*/ 298584 w 1620428"/>
                  <a:gd name="connsiteY13" fmla="*/ 3049855 h 3064268"/>
                  <a:gd name="connsiteX14" fmla="*/ 144107 w 1620428"/>
                  <a:gd name="connsiteY14" fmla="*/ 2957667 h 3064268"/>
                  <a:gd name="connsiteX15" fmla="*/ 49428 w 1620428"/>
                  <a:gd name="connsiteY15" fmla="*/ 2793225 h 3064268"/>
                  <a:gd name="connsiteX16" fmla="*/ 4580 w 1620428"/>
                  <a:gd name="connsiteY16" fmla="*/ 2618816 h 3064268"/>
                  <a:gd name="connsiteX17" fmla="*/ 4580 w 1620428"/>
                  <a:gd name="connsiteY17" fmla="*/ 2481781 h 3064268"/>
                  <a:gd name="connsiteX18" fmla="*/ 31988 w 1620428"/>
                  <a:gd name="connsiteY18" fmla="*/ 2319830 h 3064268"/>
                  <a:gd name="connsiteX19" fmla="*/ 64378 w 1620428"/>
                  <a:gd name="connsiteY19" fmla="*/ 2225151 h 3064268"/>
                  <a:gd name="connsiteX20" fmla="*/ 129158 w 1620428"/>
                  <a:gd name="connsiteY20" fmla="*/ 2150404 h 3064268"/>
                  <a:gd name="connsiteX21" fmla="*/ 191447 w 1620428"/>
                  <a:gd name="connsiteY21" fmla="*/ 2118014 h 3064268"/>
                  <a:gd name="connsiteX22" fmla="*/ 291109 w 1620428"/>
                  <a:gd name="connsiteY22" fmla="*/ 2110539 h 3064268"/>
                  <a:gd name="connsiteX23" fmla="*/ 413195 w 1620428"/>
                  <a:gd name="connsiteY23" fmla="*/ 2182794 h 3064268"/>
                  <a:gd name="connsiteX24" fmla="*/ 497908 w 1620428"/>
                  <a:gd name="connsiteY24" fmla="*/ 2347237 h 3064268"/>
                  <a:gd name="connsiteX25" fmla="*/ 507874 w 1620428"/>
                  <a:gd name="connsiteY25" fmla="*/ 2554036 h 3064268"/>
                  <a:gd name="connsiteX26" fmla="*/ 465518 w 1620428"/>
                  <a:gd name="connsiteY26" fmla="*/ 2686088 h 3064268"/>
                  <a:gd name="connsiteX27" fmla="*/ 388280 w 1620428"/>
                  <a:gd name="connsiteY27" fmla="*/ 2750868 h 3064268"/>
                  <a:gd name="connsiteX28" fmla="*/ 328482 w 1620428"/>
                  <a:gd name="connsiteY28" fmla="*/ 2758343 h 3064268"/>
                  <a:gd name="connsiteX29" fmla="*/ 273668 w 1620428"/>
                  <a:gd name="connsiteY29" fmla="*/ 2740902 h 3064268"/>
                  <a:gd name="connsiteX30" fmla="*/ 226329 w 1620428"/>
                  <a:gd name="connsiteY30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515349 w 1620428"/>
                  <a:gd name="connsiteY4" fmla="*/ 1704416 h 3064268"/>
                  <a:gd name="connsiteX5" fmla="*/ 585112 w 1620428"/>
                  <a:gd name="connsiteY5" fmla="*/ 1901249 h 3064268"/>
                  <a:gd name="connsiteX6" fmla="*/ 694741 w 1620428"/>
                  <a:gd name="connsiteY6" fmla="*/ 2130472 h 3064268"/>
                  <a:gd name="connsiteX7" fmla="*/ 744572 w 1620428"/>
                  <a:gd name="connsiteY7" fmla="*/ 2314847 h 3064268"/>
                  <a:gd name="connsiteX8" fmla="*/ 754538 w 1620428"/>
                  <a:gd name="connsiteY8" fmla="*/ 2586426 h 3064268"/>
                  <a:gd name="connsiteX9" fmla="*/ 702215 w 1620428"/>
                  <a:gd name="connsiteY9" fmla="*/ 2835581 h 3064268"/>
                  <a:gd name="connsiteX10" fmla="*/ 570163 w 1620428"/>
                  <a:gd name="connsiteY10" fmla="*/ 3007498 h 3064268"/>
                  <a:gd name="connsiteX11" fmla="*/ 425653 w 1620428"/>
                  <a:gd name="connsiteY11" fmla="*/ 3059821 h 3064268"/>
                  <a:gd name="connsiteX12" fmla="*/ 298584 w 1620428"/>
                  <a:gd name="connsiteY12" fmla="*/ 3049855 h 3064268"/>
                  <a:gd name="connsiteX13" fmla="*/ 144107 w 1620428"/>
                  <a:gd name="connsiteY13" fmla="*/ 2957667 h 3064268"/>
                  <a:gd name="connsiteX14" fmla="*/ 49428 w 1620428"/>
                  <a:gd name="connsiteY14" fmla="*/ 2793225 h 3064268"/>
                  <a:gd name="connsiteX15" fmla="*/ 4580 w 1620428"/>
                  <a:gd name="connsiteY15" fmla="*/ 2618816 h 3064268"/>
                  <a:gd name="connsiteX16" fmla="*/ 4580 w 1620428"/>
                  <a:gd name="connsiteY16" fmla="*/ 2481781 h 3064268"/>
                  <a:gd name="connsiteX17" fmla="*/ 31988 w 1620428"/>
                  <a:gd name="connsiteY17" fmla="*/ 2319830 h 3064268"/>
                  <a:gd name="connsiteX18" fmla="*/ 64378 w 1620428"/>
                  <a:gd name="connsiteY18" fmla="*/ 2225151 h 3064268"/>
                  <a:gd name="connsiteX19" fmla="*/ 129158 w 1620428"/>
                  <a:gd name="connsiteY19" fmla="*/ 2150404 h 3064268"/>
                  <a:gd name="connsiteX20" fmla="*/ 191447 w 1620428"/>
                  <a:gd name="connsiteY20" fmla="*/ 2118014 h 3064268"/>
                  <a:gd name="connsiteX21" fmla="*/ 291109 w 1620428"/>
                  <a:gd name="connsiteY21" fmla="*/ 2110539 h 3064268"/>
                  <a:gd name="connsiteX22" fmla="*/ 413195 w 1620428"/>
                  <a:gd name="connsiteY22" fmla="*/ 2182794 h 3064268"/>
                  <a:gd name="connsiteX23" fmla="*/ 497908 w 1620428"/>
                  <a:gd name="connsiteY23" fmla="*/ 2347237 h 3064268"/>
                  <a:gd name="connsiteX24" fmla="*/ 507874 w 1620428"/>
                  <a:gd name="connsiteY24" fmla="*/ 2554036 h 3064268"/>
                  <a:gd name="connsiteX25" fmla="*/ 465518 w 1620428"/>
                  <a:gd name="connsiteY25" fmla="*/ 2686088 h 3064268"/>
                  <a:gd name="connsiteX26" fmla="*/ 388280 w 1620428"/>
                  <a:gd name="connsiteY26" fmla="*/ 2750868 h 3064268"/>
                  <a:gd name="connsiteX27" fmla="*/ 328482 w 1620428"/>
                  <a:gd name="connsiteY27" fmla="*/ 2758343 h 3064268"/>
                  <a:gd name="connsiteX28" fmla="*/ 273668 w 1620428"/>
                  <a:gd name="connsiteY28" fmla="*/ 2740902 h 3064268"/>
                  <a:gd name="connsiteX29" fmla="*/ 226329 w 1620428"/>
                  <a:gd name="connsiteY29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15349 w 1620428"/>
                  <a:gd name="connsiteY3" fmla="*/ 170441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3315 w 1620428"/>
                  <a:gd name="connsiteY3" fmla="*/ 156119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620428" h="3064268">
                    <a:moveTo>
                      <a:pt x="1620428" y="14242"/>
                    </a:moveTo>
                    <a:cubicBezTo>
                      <a:pt x="1602936" y="-100948"/>
                      <a:pt x="1064815" y="515090"/>
                      <a:pt x="886469" y="695217"/>
                    </a:cubicBezTo>
                    <a:cubicBezTo>
                      <a:pt x="708123" y="875344"/>
                      <a:pt x="615877" y="950677"/>
                      <a:pt x="550351" y="1095007"/>
                    </a:cubicBezTo>
                    <a:cubicBezTo>
                      <a:pt x="484825" y="1239337"/>
                      <a:pt x="487522" y="1426822"/>
                      <a:pt x="493315" y="1561196"/>
                    </a:cubicBezTo>
                    <a:cubicBezTo>
                      <a:pt x="499108" y="1695570"/>
                      <a:pt x="551541" y="1806370"/>
                      <a:pt x="585112" y="1901249"/>
                    </a:cubicBezTo>
                    <a:cubicBezTo>
                      <a:pt x="618683" y="1996128"/>
                      <a:pt x="668164" y="2061539"/>
                      <a:pt x="694741" y="2130472"/>
                    </a:cubicBezTo>
                    <a:cubicBezTo>
                      <a:pt x="721318" y="2199405"/>
                      <a:pt x="734606" y="2238855"/>
                      <a:pt x="744572" y="2314847"/>
                    </a:cubicBezTo>
                    <a:cubicBezTo>
                      <a:pt x="754538" y="2390839"/>
                      <a:pt x="761598" y="2499637"/>
                      <a:pt x="754538" y="2586426"/>
                    </a:cubicBezTo>
                    <a:cubicBezTo>
                      <a:pt x="747478" y="2673215"/>
                      <a:pt x="732944" y="2765402"/>
                      <a:pt x="702215" y="2835581"/>
                    </a:cubicBezTo>
                    <a:cubicBezTo>
                      <a:pt x="671486" y="2905760"/>
                      <a:pt x="616257" y="2970125"/>
                      <a:pt x="570163" y="3007498"/>
                    </a:cubicBezTo>
                    <a:cubicBezTo>
                      <a:pt x="524069" y="3044871"/>
                      <a:pt x="470916" y="3052762"/>
                      <a:pt x="425653" y="3059821"/>
                    </a:cubicBezTo>
                    <a:cubicBezTo>
                      <a:pt x="380390" y="3066880"/>
                      <a:pt x="345508" y="3066881"/>
                      <a:pt x="298584" y="3049855"/>
                    </a:cubicBezTo>
                    <a:cubicBezTo>
                      <a:pt x="251660" y="3032829"/>
                      <a:pt x="185633" y="3000439"/>
                      <a:pt x="144107" y="2957667"/>
                    </a:cubicBezTo>
                    <a:cubicBezTo>
                      <a:pt x="102581" y="2914895"/>
                      <a:pt x="72682" y="2849700"/>
                      <a:pt x="49428" y="2793225"/>
                    </a:cubicBezTo>
                    <a:cubicBezTo>
                      <a:pt x="26174" y="2736750"/>
                      <a:pt x="12055" y="2670723"/>
                      <a:pt x="4580" y="2618816"/>
                    </a:cubicBezTo>
                    <a:cubicBezTo>
                      <a:pt x="-2895" y="2566909"/>
                      <a:pt x="12" y="2531612"/>
                      <a:pt x="4580" y="2481781"/>
                    </a:cubicBezTo>
                    <a:cubicBezTo>
                      <a:pt x="9148" y="2431950"/>
                      <a:pt x="22022" y="2362602"/>
                      <a:pt x="31988" y="2319830"/>
                    </a:cubicBezTo>
                    <a:cubicBezTo>
                      <a:pt x="41954" y="2277058"/>
                      <a:pt x="48183" y="2253389"/>
                      <a:pt x="64378" y="2225151"/>
                    </a:cubicBezTo>
                    <a:cubicBezTo>
                      <a:pt x="80573" y="2196913"/>
                      <a:pt x="107980" y="2168260"/>
                      <a:pt x="129158" y="2150404"/>
                    </a:cubicBezTo>
                    <a:cubicBezTo>
                      <a:pt x="150336" y="2132548"/>
                      <a:pt x="164455" y="2124658"/>
                      <a:pt x="191447" y="2118014"/>
                    </a:cubicBezTo>
                    <a:cubicBezTo>
                      <a:pt x="218439" y="2111370"/>
                      <a:pt x="254151" y="2099742"/>
                      <a:pt x="291109" y="2110539"/>
                    </a:cubicBezTo>
                    <a:cubicBezTo>
                      <a:pt x="328067" y="2121336"/>
                      <a:pt x="378728" y="2143344"/>
                      <a:pt x="413195" y="2182794"/>
                    </a:cubicBezTo>
                    <a:cubicBezTo>
                      <a:pt x="447662" y="2222244"/>
                      <a:pt x="482128" y="2285363"/>
                      <a:pt x="497908" y="2347237"/>
                    </a:cubicBezTo>
                    <a:cubicBezTo>
                      <a:pt x="513688" y="2409111"/>
                      <a:pt x="513272" y="2497561"/>
                      <a:pt x="507874" y="2554036"/>
                    </a:cubicBezTo>
                    <a:cubicBezTo>
                      <a:pt x="502476" y="2610511"/>
                      <a:pt x="485450" y="2653283"/>
                      <a:pt x="465518" y="2686088"/>
                    </a:cubicBezTo>
                    <a:cubicBezTo>
                      <a:pt x="445586" y="2718893"/>
                      <a:pt x="411119" y="2738826"/>
                      <a:pt x="388280" y="2750868"/>
                    </a:cubicBezTo>
                    <a:cubicBezTo>
                      <a:pt x="365441" y="2762910"/>
                      <a:pt x="347584" y="2760004"/>
                      <a:pt x="328482" y="2758343"/>
                    </a:cubicBezTo>
                    <a:cubicBezTo>
                      <a:pt x="309380" y="2756682"/>
                      <a:pt x="290693" y="2758758"/>
                      <a:pt x="273668" y="2740902"/>
                    </a:cubicBezTo>
                    <a:cubicBezTo>
                      <a:pt x="256643" y="2723046"/>
                      <a:pt x="241486" y="2687126"/>
                      <a:pt x="226329" y="2651206"/>
                    </a:cubicBezTo>
                  </a:path>
                </a:pathLst>
              </a:custGeom>
              <a:noFill/>
              <a:ln w="76200" cap="flat" cmpd="sng" algn="ctr">
                <a:solidFill>
                  <a:srgbClr val="3891A7">
                    <a:shade val="50000"/>
                  </a:srgbClr>
                </a:solidFill>
                <a:prstDash val="solid"/>
              </a:ln>
              <a:effectLst/>
              <a:scene3d>
                <a:camera prst="orthographicFront"/>
                <a:lightRig rig="flat" dir="t"/>
              </a:scene3d>
              <a:sp3d>
                <a:bevelT w="419100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28 Forma libre"/>
              <p:cNvSpPr/>
              <p:nvPr/>
            </p:nvSpPr>
            <p:spPr>
              <a:xfrm rot="5203024">
                <a:off x="1268100" y="4027379"/>
                <a:ext cx="1620428" cy="3064268"/>
              </a:xfrm>
              <a:custGeom>
                <a:avLst/>
                <a:gdLst>
                  <a:gd name="connsiteX0" fmla="*/ 639927 w 812047"/>
                  <a:gd name="connsiteY0" fmla="*/ 429135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12047"/>
                  <a:gd name="connsiteY0" fmla="*/ 594388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23245"/>
                  <a:gd name="connsiteY0" fmla="*/ 594388 h 1771546"/>
                  <a:gd name="connsiteX1" fmla="*/ 822351 w 823245"/>
                  <a:gd name="connsiteY1" fmla="*/ 519101 h 1771546"/>
                  <a:gd name="connsiteX2" fmla="*/ 762013 w 823245"/>
                  <a:gd name="connsiteY2" fmla="*/ 436610 h 1771546"/>
                  <a:gd name="connsiteX3" fmla="*/ 804369 w 823245"/>
                  <a:gd name="connsiteY3" fmla="*/ 351897 h 1771546"/>
                  <a:gd name="connsiteX4" fmla="*/ 809352 w 823245"/>
                  <a:gd name="connsiteY4" fmla="*/ 239777 h 1771546"/>
                  <a:gd name="connsiteX5" fmla="*/ 774470 w 823245"/>
                  <a:gd name="connsiteY5" fmla="*/ 112708 h 1771546"/>
                  <a:gd name="connsiteX6" fmla="*/ 734606 w 823245"/>
                  <a:gd name="connsiteY6" fmla="*/ 45436 h 1771546"/>
                  <a:gd name="connsiteX7" fmla="*/ 687266 w 823245"/>
                  <a:gd name="connsiteY7" fmla="*/ 8062 h 1771546"/>
                  <a:gd name="connsiteX8" fmla="*/ 627469 w 823245"/>
                  <a:gd name="connsiteY8" fmla="*/ 588 h 1771546"/>
                  <a:gd name="connsiteX9" fmla="*/ 575146 w 823245"/>
                  <a:gd name="connsiteY9" fmla="*/ 18029 h 1771546"/>
                  <a:gd name="connsiteX10" fmla="*/ 527807 w 823245"/>
                  <a:gd name="connsiteY10" fmla="*/ 55402 h 1771546"/>
                  <a:gd name="connsiteX11" fmla="*/ 495416 w 823245"/>
                  <a:gd name="connsiteY11" fmla="*/ 145098 h 1771546"/>
                  <a:gd name="connsiteX12" fmla="*/ 490433 w 823245"/>
                  <a:gd name="connsiteY12" fmla="*/ 237285 h 1771546"/>
                  <a:gd name="connsiteX13" fmla="*/ 515349 w 823245"/>
                  <a:gd name="connsiteY13" fmla="*/ 411694 h 1771546"/>
                  <a:gd name="connsiteX14" fmla="*/ 585112 w 823245"/>
                  <a:gd name="connsiteY14" fmla="*/ 608527 h 1771546"/>
                  <a:gd name="connsiteX15" fmla="*/ 694741 w 823245"/>
                  <a:gd name="connsiteY15" fmla="*/ 837750 h 1771546"/>
                  <a:gd name="connsiteX16" fmla="*/ 744572 w 823245"/>
                  <a:gd name="connsiteY16" fmla="*/ 1022125 h 1771546"/>
                  <a:gd name="connsiteX17" fmla="*/ 754538 w 823245"/>
                  <a:gd name="connsiteY17" fmla="*/ 1293704 h 1771546"/>
                  <a:gd name="connsiteX18" fmla="*/ 702215 w 823245"/>
                  <a:gd name="connsiteY18" fmla="*/ 1542859 h 1771546"/>
                  <a:gd name="connsiteX19" fmla="*/ 570163 w 823245"/>
                  <a:gd name="connsiteY19" fmla="*/ 1714776 h 1771546"/>
                  <a:gd name="connsiteX20" fmla="*/ 425653 w 823245"/>
                  <a:gd name="connsiteY20" fmla="*/ 1767099 h 1771546"/>
                  <a:gd name="connsiteX21" fmla="*/ 298584 w 823245"/>
                  <a:gd name="connsiteY21" fmla="*/ 1757133 h 1771546"/>
                  <a:gd name="connsiteX22" fmla="*/ 144107 w 823245"/>
                  <a:gd name="connsiteY22" fmla="*/ 1664945 h 1771546"/>
                  <a:gd name="connsiteX23" fmla="*/ 49428 w 823245"/>
                  <a:gd name="connsiteY23" fmla="*/ 1500503 h 1771546"/>
                  <a:gd name="connsiteX24" fmla="*/ 4580 w 823245"/>
                  <a:gd name="connsiteY24" fmla="*/ 1326094 h 1771546"/>
                  <a:gd name="connsiteX25" fmla="*/ 4580 w 823245"/>
                  <a:gd name="connsiteY25" fmla="*/ 1189059 h 1771546"/>
                  <a:gd name="connsiteX26" fmla="*/ 31988 w 823245"/>
                  <a:gd name="connsiteY26" fmla="*/ 1027108 h 1771546"/>
                  <a:gd name="connsiteX27" fmla="*/ 64378 w 823245"/>
                  <a:gd name="connsiteY27" fmla="*/ 932429 h 1771546"/>
                  <a:gd name="connsiteX28" fmla="*/ 129158 w 823245"/>
                  <a:gd name="connsiteY28" fmla="*/ 857682 h 1771546"/>
                  <a:gd name="connsiteX29" fmla="*/ 191447 w 823245"/>
                  <a:gd name="connsiteY29" fmla="*/ 825292 h 1771546"/>
                  <a:gd name="connsiteX30" fmla="*/ 291109 w 823245"/>
                  <a:gd name="connsiteY30" fmla="*/ 817817 h 1771546"/>
                  <a:gd name="connsiteX31" fmla="*/ 413195 w 823245"/>
                  <a:gd name="connsiteY31" fmla="*/ 890072 h 1771546"/>
                  <a:gd name="connsiteX32" fmla="*/ 497908 w 823245"/>
                  <a:gd name="connsiteY32" fmla="*/ 1054515 h 1771546"/>
                  <a:gd name="connsiteX33" fmla="*/ 507874 w 823245"/>
                  <a:gd name="connsiteY33" fmla="*/ 1261314 h 1771546"/>
                  <a:gd name="connsiteX34" fmla="*/ 465518 w 823245"/>
                  <a:gd name="connsiteY34" fmla="*/ 1393366 h 1771546"/>
                  <a:gd name="connsiteX35" fmla="*/ 388280 w 823245"/>
                  <a:gd name="connsiteY35" fmla="*/ 1458146 h 1771546"/>
                  <a:gd name="connsiteX36" fmla="*/ 328482 w 823245"/>
                  <a:gd name="connsiteY36" fmla="*/ 1465621 h 1771546"/>
                  <a:gd name="connsiteX37" fmla="*/ 273668 w 823245"/>
                  <a:gd name="connsiteY37" fmla="*/ 1448180 h 1771546"/>
                  <a:gd name="connsiteX38" fmla="*/ 226329 w 823245"/>
                  <a:gd name="connsiteY38" fmla="*/ 1358484 h 1771546"/>
                  <a:gd name="connsiteX0" fmla="*/ 860264 w 867867"/>
                  <a:gd name="connsiteY0" fmla="*/ 682523 h 1771546"/>
                  <a:gd name="connsiteX1" fmla="*/ 822351 w 867867"/>
                  <a:gd name="connsiteY1" fmla="*/ 519101 h 1771546"/>
                  <a:gd name="connsiteX2" fmla="*/ 762013 w 867867"/>
                  <a:gd name="connsiteY2" fmla="*/ 436610 h 1771546"/>
                  <a:gd name="connsiteX3" fmla="*/ 804369 w 867867"/>
                  <a:gd name="connsiteY3" fmla="*/ 351897 h 1771546"/>
                  <a:gd name="connsiteX4" fmla="*/ 809352 w 867867"/>
                  <a:gd name="connsiteY4" fmla="*/ 239777 h 1771546"/>
                  <a:gd name="connsiteX5" fmla="*/ 774470 w 867867"/>
                  <a:gd name="connsiteY5" fmla="*/ 112708 h 1771546"/>
                  <a:gd name="connsiteX6" fmla="*/ 734606 w 867867"/>
                  <a:gd name="connsiteY6" fmla="*/ 45436 h 1771546"/>
                  <a:gd name="connsiteX7" fmla="*/ 687266 w 867867"/>
                  <a:gd name="connsiteY7" fmla="*/ 8062 h 1771546"/>
                  <a:gd name="connsiteX8" fmla="*/ 627469 w 867867"/>
                  <a:gd name="connsiteY8" fmla="*/ 588 h 1771546"/>
                  <a:gd name="connsiteX9" fmla="*/ 575146 w 867867"/>
                  <a:gd name="connsiteY9" fmla="*/ 18029 h 1771546"/>
                  <a:gd name="connsiteX10" fmla="*/ 527807 w 867867"/>
                  <a:gd name="connsiteY10" fmla="*/ 55402 h 1771546"/>
                  <a:gd name="connsiteX11" fmla="*/ 495416 w 867867"/>
                  <a:gd name="connsiteY11" fmla="*/ 145098 h 1771546"/>
                  <a:gd name="connsiteX12" fmla="*/ 490433 w 867867"/>
                  <a:gd name="connsiteY12" fmla="*/ 237285 h 1771546"/>
                  <a:gd name="connsiteX13" fmla="*/ 515349 w 867867"/>
                  <a:gd name="connsiteY13" fmla="*/ 411694 h 1771546"/>
                  <a:gd name="connsiteX14" fmla="*/ 585112 w 867867"/>
                  <a:gd name="connsiteY14" fmla="*/ 608527 h 1771546"/>
                  <a:gd name="connsiteX15" fmla="*/ 694741 w 867867"/>
                  <a:gd name="connsiteY15" fmla="*/ 837750 h 1771546"/>
                  <a:gd name="connsiteX16" fmla="*/ 744572 w 867867"/>
                  <a:gd name="connsiteY16" fmla="*/ 1022125 h 1771546"/>
                  <a:gd name="connsiteX17" fmla="*/ 754538 w 867867"/>
                  <a:gd name="connsiteY17" fmla="*/ 1293704 h 1771546"/>
                  <a:gd name="connsiteX18" fmla="*/ 702215 w 867867"/>
                  <a:gd name="connsiteY18" fmla="*/ 1542859 h 1771546"/>
                  <a:gd name="connsiteX19" fmla="*/ 570163 w 867867"/>
                  <a:gd name="connsiteY19" fmla="*/ 1714776 h 1771546"/>
                  <a:gd name="connsiteX20" fmla="*/ 425653 w 867867"/>
                  <a:gd name="connsiteY20" fmla="*/ 1767099 h 1771546"/>
                  <a:gd name="connsiteX21" fmla="*/ 298584 w 867867"/>
                  <a:gd name="connsiteY21" fmla="*/ 1757133 h 1771546"/>
                  <a:gd name="connsiteX22" fmla="*/ 144107 w 867867"/>
                  <a:gd name="connsiteY22" fmla="*/ 1664945 h 1771546"/>
                  <a:gd name="connsiteX23" fmla="*/ 49428 w 867867"/>
                  <a:gd name="connsiteY23" fmla="*/ 1500503 h 1771546"/>
                  <a:gd name="connsiteX24" fmla="*/ 4580 w 867867"/>
                  <a:gd name="connsiteY24" fmla="*/ 1326094 h 1771546"/>
                  <a:gd name="connsiteX25" fmla="*/ 4580 w 867867"/>
                  <a:gd name="connsiteY25" fmla="*/ 1189059 h 1771546"/>
                  <a:gd name="connsiteX26" fmla="*/ 31988 w 867867"/>
                  <a:gd name="connsiteY26" fmla="*/ 1027108 h 1771546"/>
                  <a:gd name="connsiteX27" fmla="*/ 64378 w 867867"/>
                  <a:gd name="connsiteY27" fmla="*/ 932429 h 1771546"/>
                  <a:gd name="connsiteX28" fmla="*/ 129158 w 867867"/>
                  <a:gd name="connsiteY28" fmla="*/ 857682 h 1771546"/>
                  <a:gd name="connsiteX29" fmla="*/ 191447 w 867867"/>
                  <a:gd name="connsiteY29" fmla="*/ 825292 h 1771546"/>
                  <a:gd name="connsiteX30" fmla="*/ 291109 w 867867"/>
                  <a:gd name="connsiteY30" fmla="*/ 817817 h 1771546"/>
                  <a:gd name="connsiteX31" fmla="*/ 413195 w 867867"/>
                  <a:gd name="connsiteY31" fmla="*/ 890072 h 1771546"/>
                  <a:gd name="connsiteX32" fmla="*/ 497908 w 867867"/>
                  <a:gd name="connsiteY32" fmla="*/ 1054515 h 1771546"/>
                  <a:gd name="connsiteX33" fmla="*/ 507874 w 867867"/>
                  <a:gd name="connsiteY33" fmla="*/ 1261314 h 1771546"/>
                  <a:gd name="connsiteX34" fmla="*/ 465518 w 867867"/>
                  <a:gd name="connsiteY34" fmla="*/ 1393366 h 1771546"/>
                  <a:gd name="connsiteX35" fmla="*/ 388280 w 867867"/>
                  <a:gd name="connsiteY35" fmla="*/ 1458146 h 1771546"/>
                  <a:gd name="connsiteX36" fmla="*/ 328482 w 867867"/>
                  <a:gd name="connsiteY36" fmla="*/ 1465621 h 1771546"/>
                  <a:gd name="connsiteX37" fmla="*/ 273668 w 867867"/>
                  <a:gd name="connsiteY37" fmla="*/ 1448180 h 1771546"/>
                  <a:gd name="connsiteX38" fmla="*/ 226329 w 867867"/>
                  <a:gd name="connsiteY38" fmla="*/ 1358484 h 1771546"/>
                  <a:gd name="connsiteX0" fmla="*/ 1036534 w 1038908"/>
                  <a:gd name="connsiteY0" fmla="*/ 682523 h 1771546"/>
                  <a:gd name="connsiteX1" fmla="*/ 822351 w 1038908"/>
                  <a:gd name="connsiteY1" fmla="*/ 519101 h 1771546"/>
                  <a:gd name="connsiteX2" fmla="*/ 762013 w 1038908"/>
                  <a:gd name="connsiteY2" fmla="*/ 436610 h 1771546"/>
                  <a:gd name="connsiteX3" fmla="*/ 804369 w 1038908"/>
                  <a:gd name="connsiteY3" fmla="*/ 351897 h 1771546"/>
                  <a:gd name="connsiteX4" fmla="*/ 809352 w 1038908"/>
                  <a:gd name="connsiteY4" fmla="*/ 239777 h 1771546"/>
                  <a:gd name="connsiteX5" fmla="*/ 774470 w 1038908"/>
                  <a:gd name="connsiteY5" fmla="*/ 112708 h 1771546"/>
                  <a:gd name="connsiteX6" fmla="*/ 734606 w 1038908"/>
                  <a:gd name="connsiteY6" fmla="*/ 45436 h 1771546"/>
                  <a:gd name="connsiteX7" fmla="*/ 687266 w 1038908"/>
                  <a:gd name="connsiteY7" fmla="*/ 8062 h 1771546"/>
                  <a:gd name="connsiteX8" fmla="*/ 627469 w 1038908"/>
                  <a:gd name="connsiteY8" fmla="*/ 588 h 1771546"/>
                  <a:gd name="connsiteX9" fmla="*/ 575146 w 1038908"/>
                  <a:gd name="connsiteY9" fmla="*/ 18029 h 1771546"/>
                  <a:gd name="connsiteX10" fmla="*/ 527807 w 1038908"/>
                  <a:gd name="connsiteY10" fmla="*/ 55402 h 1771546"/>
                  <a:gd name="connsiteX11" fmla="*/ 495416 w 1038908"/>
                  <a:gd name="connsiteY11" fmla="*/ 145098 h 1771546"/>
                  <a:gd name="connsiteX12" fmla="*/ 490433 w 1038908"/>
                  <a:gd name="connsiteY12" fmla="*/ 237285 h 1771546"/>
                  <a:gd name="connsiteX13" fmla="*/ 515349 w 1038908"/>
                  <a:gd name="connsiteY13" fmla="*/ 411694 h 1771546"/>
                  <a:gd name="connsiteX14" fmla="*/ 585112 w 1038908"/>
                  <a:gd name="connsiteY14" fmla="*/ 608527 h 1771546"/>
                  <a:gd name="connsiteX15" fmla="*/ 694741 w 1038908"/>
                  <a:gd name="connsiteY15" fmla="*/ 837750 h 1771546"/>
                  <a:gd name="connsiteX16" fmla="*/ 744572 w 1038908"/>
                  <a:gd name="connsiteY16" fmla="*/ 1022125 h 1771546"/>
                  <a:gd name="connsiteX17" fmla="*/ 754538 w 1038908"/>
                  <a:gd name="connsiteY17" fmla="*/ 1293704 h 1771546"/>
                  <a:gd name="connsiteX18" fmla="*/ 702215 w 1038908"/>
                  <a:gd name="connsiteY18" fmla="*/ 1542859 h 1771546"/>
                  <a:gd name="connsiteX19" fmla="*/ 570163 w 1038908"/>
                  <a:gd name="connsiteY19" fmla="*/ 1714776 h 1771546"/>
                  <a:gd name="connsiteX20" fmla="*/ 425653 w 1038908"/>
                  <a:gd name="connsiteY20" fmla="*/ 1767099 h 1771546"/>
                  <a:gd name="connsiteX21" fmla="*/ 298584 w 1038908"/>
                  <a:gd name="connsiteY21" fmla="*/ 1757133 h 1771546"/>
                  <a:gd name="connsiteX22" fmla="*/ 144107 w 1038908"/>
                  <a:gd name="connsiteY22" fmla="*/ 1664945 h 1771546"/>
                  <a:gd name="connsiteX23" fmla="*/ 49428 w 1038908"/>
                  <a:gd name="connsiteY23" fmla="*/ 1500503 h 1771546"/>
                  <a:gd name="connsiteX24" fmla="*/ 4580 w 1038908"/>
                  <a:gd name="connsiteY24" fmla="*/ 1326094 h 1771546"/>
                  <a:gd name="connsiteX25" fmla="*/ 4580 w 1038908"/>
                  <a:gd name="connsiteY25" fmla="*/ 1189059 h 1771546"/>
                  <a:gd name="connsiteX26" fmla="*/ 31988 w 1038908"/>
                  <a:gd name="connsiteY26" fmla="*/ 1027108 h 1771546"/>
                  <a:gd name="connsiteX27" fmla="*/ 64378 w 1038908"/>
                  <a:gd name="connsiteY27" fmla="*/ 932429 h 1771546"/>
                  <a:gd name="connsiteX28" fmla="*/ 129158 w 1038908"/>
                  <a:gd name="connsiteY28" fmla="*/ 857682 h 1771546"/>
                  <a:gd name="connsiteX29" fmla="*/ 191447 w 1038908"/>
                  <a:gd name="connsiteY29" fmla="*/ 825292 h 1771546"/>
                  <a:gd name="connsiteX30" fmla="*/ 291109 w 1038908"/>
                  <a:gd name="connsiteY30" fmla="*/ 817817 h 1771546"/>
                  <a:gd name="connsiteX31" fmla="*/ 413195 w 1038908"/>
                  <a:gd name="connsiteY31" fmla="*/ 890072 h 1771546"/>
                  <a:gd name="connsiteX32" fmla="*/ 497908 w 1038908"/>
                  <a:gd name="connsiteY32" fmla="*/ 1054515 h 1771546"/>
                  <a:gd name="connsiteX33" fmla="*/ 507874 w 1038908"/>
                  <a:gd name="connsiteY33" fmla="*/ 1261314 h 1771546"/>
                  <a:gd name="connsiteX34" fmla="*/ 465518 w 1038908"/>
                  <a:gd name="connsiteY34" fmla="*/ 1393366 h 1771546"/>
                  <a:gd name="connsiteX35" fmla="*/ 388280 w 1038908"/>
                  <a:gd name="connsiteY35" fmla="*/ 1458146 h 1771546"/>
                  <a:gd name="connsiteX36" fmla="*/ 328482 w 1038908"/>
                  <a:gd name="connsiteY36" fmla="*/ 1465621 h 1771546"/>
                  <a:gd name="connsiteX37" fmla="*/ 273668 w 1038908"/>
                  <a:gd name="connsiteY37" fmla="*/ 1448180 h 1771546"/>
                  <a:gd name="connsiteX38" fmla="*/ 226329 w 1038908"/>
                  <a:gd name="connsiteY38" fmla="*/ 1358484 h 1771546"/>
                  <a:gd name="connsiteX0" fmla="*/ 1036534 w 1042653"/>
                  <a:gd name="connsiteY0" fmla="*/ 682523 h 1771546"/>
                  <a:gd name="connsiteX1" fmla="*/ 954554 w 1042653"/>
                  <a:gd name="connsiteY1" fmla="*/ 419949 h 1771546"/>
                  <a:gd name="connsiteX2" fmla="*/ 762013 w 1042653"/>
                  <a:gd name="connsiteY2" fmla="*/ 436610 h 1771546"/>
                  <a:gd name="connsiteX3" fmla="*/ 804369 w 1042653"/>
                  <a:gd name="connsiteY3" fmla="*/ 351897 h 1771546"/>
                  <a:gd name="connsiteX4" fmla="*/ 809352 w 1042653"/>
                  <a:gd name="connsiteY4" fmla="*/ 239777 h 1771546"/>
                  <a:gd name="connsiteX5" fmla="*/ 774470 w 1042653"/>
                  <a:gd name="connsiteY5" fmla="*/ 112708 h 1771546"/>
                  <a:gd name="connsiteX6" fmla="*/ 734606 w 1042653"/>
                  <a:gd name="connsiteY6" fmla="*/ 45436 h 1771546"/>
                  <a:gd name="connsiteX7" fmla="*/ 687266 w 1042653"/>
                  <a:gd name="connsiteY7" fmla="*/ 8062 h 1771546"/>
                  <a:gd name="connsiteX8" fmla="*/ 627469 w 1042653"/>
                  <a:gd name="connsiteY8" fmla="*/ 588 h 1771546"/>
                  <a:gd name="connsiteX9" fmla="*/ 575146 w 1042653"/>
                  <a:gd name="connsiteY9" fmla="*/ 18029 h 1771546"/>
                  <a:gd name="connsiteX10" fmla="*/ 527807 w 1042653"/>
                  <a:gd name="connsiteY10" fmla="*/ 55402 h 1771546"/>
                  <a:gd name="connsiteX11" fmla="*/ 495416 w 1042653"/>
                  <a:gd name="connsiteY11" fmla="*/ 145098 h 1771546"/>
                  <a:gd name="connsiteX12" fmla="*/ 490433 w 1042653"/>
                  <a:gd name="connsiteY12" fmla="*/ 237285 h 1771546"/>
                  <a:gd name="connsiteX13" fmla="*/ 515349 w 1042653"/>
                  <a:gd name="connsiteY13" fmla="*/ 411694 h 1771546"/>
                  <a:gd name="connsiteX14" fmla="*/ 585112 w 1042653"/>
                  <a:gd name="connsiteY14" fmla="*/ 608527 h 1771546"/>
                  <a:gd name="connsiteX15" fmla="*/ 694741 w 1042653"/>
                  <a:gd name="connsiteY15" fmla="*/ 837750 h 1771546"/>
                  <a:gd name="connsiteX16" fmla="*/ 744572 w 1042653"/>
                  <a:gd name="connsiteY16" fmla="*/ 1022125 h 1771546"/>
                  <a:gd name="connsiteX17" fmla="*/ 754538 w 1042653"/>
                  <a:gd name="connsiteY17" fmla="*/ 1293704 h 1771546"/>
                  <a:gd name="connsiteX18" fmla="*/ 702215 w 1042653"/>
                  <a:gd name="connsiteY18" fmla="*/ 1542859 h 1771546"/>
                  <a:gd name="connsiteX19" fmla="*/ 570163 w 1042653"/>
                  <a:gd name="connsiteY19" fmla="*/ 1714776 h 1771546"/>
                  <a:gd name="connsiteX20" fmla="*/ 425653 w 1042653"/>
                  <a:gd name="connsiteY20" fmla="*/ 1767099 h 1771546"/>
                  <a:gd name="connsiteX21" fmla="*/ 298584 w 1042653"/>
                  <a:gd name="connsiteY21" fmla="*/ 1757133 h 1771546"/>
                  <a:gd name="connsiteX22" fmla="*/ 144107 w 1042653"/>
                  <a:gd name="connsiteY22" fmla="*/ 1664945 h 1771546"/>
                  <a:gd name="connsiteX23" fmla="*/ 49428 w 1042653"/>
                  <a:gd name="connsiteY23" fmla="*/ 1500503 h 1771546"/>
                  <a:gd name="connsiteX24" fmla="*/ 4580 w 1042653"/>
                  <a:gd name="connsiteY24" fmla="*/ 1326094 h 1771546"/>
                  <a:gd name="connsiteX25" fmla="*/ 4580 w 1042653"/>
                  <a:gd name="connsiteY25" fmla="*/ 1189059 h 1771546"/>
                  <a:gd name="connsiteX26" fmla="*/ 31988 w 1042653"/>
                  <a:gd name="connsiteY26" fmla="*/ 1027108 h 1771546"/>
                  <a:gd name="connsiteX27" fmla="*/ 64378 w 1042653"/>
                  <a:gd name="connsiteY27" fmla="*/ 932429 h 1771546"/>
                  <a:gd name="connsiteX28" fmla="*/ 129158 w 1042653"/>
                  <a:gd name="connsiteY28" fmla="*/ 857682 h 1771546"/>
                  <a:gd name="connsiteX29" fmla="*/ 191447 w 1042653"/>
                  <a:gd name="connsiteY29" fmla="*/ 825292 h 1771546"/>
                  <a:gd name="connsiteX30" fmla="*/ 291109 w 1042653"/>
                  <a:gd name="connsiteY30" fmla="*/ 817817 h 1771546"/>
                  <a:gd name="connsiteX31" fmla="*/ 413195 w 1042653"/>
                  <a:gd name="connsiteY31" fmla="*/ 890072 h 1771546"/>
                  <a:gd name="connsiteX32" fmla="*/ 497908 w 1042653"/>
                  <a:gd name="connsiteY32" fmla="*/ 1054515 h 1771546"/>
                  <a:gd name="connsiteX33" fmla="*/ 507874 w 1042653"/>
                  <a:gd name="connsiteY33" fmla="*/ 1261314 h 1771546"/>
                  <a:gd name="connsiteX34" fmla="*/ 465518 w 1042653"/>
                  <a:gd name="connsiteY34" fmla="*/ 1393366 h 1771546"/>
                  <a:gd name="connsiteX35" fmla="*/ 388280 w 1042653"/>
                  <a:gd name="connsiteY35" fmla="*/ 1458146 h 1771546"/>
                  <a:gd name="connsiteX36" fmla="*/ 328482 w 1042653"/>
                  <a:gd name="connsiteY36" fmla="*/ 1465621 h 1771546"/>
                  <a:gd name="connsiteX37" fmla="*/ 273668 w 1042653"/>
                  <a:gd name="connsiteY37" fmla="*/ 1448180 h 1771546"/>
                  <a:gd name="connsiteX38" fmla="*/ 226329 w 1042653"/>
                  <a:gd name="connsiteY38" fmla="*/ 1358484 h 1771546"/>
                  <a:gd name="connsiteX0" fmla="*/ 1036534 w 1041210"/>
                  <a:gd name="connsiteY0" fmla="*/ 682523 h 1771546"/>
                  <a:gd name="connsiteX1" fmla="*/ 954554 w 1041210"/>
                  <a:gd name="connsiteY1" fmla="*/ 419949 h 1771546"/>
                  <a:gd name="connsiteX2" fmla="*/ 927266 w 1041210"/>
                  <a:gd name="connsiteY2" fmla="*/ 359492 h 1771546"/>
                  <a:gd name="connsiteX3" fmla="*/ 804369 w 1041210"/>
                  <a:gd name="connsiteY3" fmla="*/ 351897 h 1771546"/>
                  <a:gd name="connsiteX4" fmla="*/ 809352 w 1041210"/>
                  <a:gd name="connsiteY4" fmla="*/ 239777 h 1771546"/>
                  <a:gd name="connsiteX5" fmla="*/ 774470 w 1041210"/>
                  <a:gd name="connsiteY5" fmla="*/ 112708 h 1771546"/>
                  <a:gd name="connsiteX6" fmla="*/ 734606 w 1041210"/>
                  <a:gd name="connsiteY6" fmla="*/ 45436 h 1771546"/>
                  <a:gd name="connsiteX7" fmla="*/ 687266 w 1041210"/>
                  <a:gd name="connsiteY7" fmla="*/ 8062 h 1771546"/>
                  <a:gd name="connsiteX8" fmla="*/ 627469 w 1041210"/>
                  <a:gd name="connsiteY8" fmla="*/ 588 h 1771546"/>
                  <a:gd name="connsiteX9" fmla="*/ 575146 w 1041210"/>
                  <a:gd name="connsiteY9" fmla="*/ 18029 h 1771546"/>
                  <a:gd name="connsiteX10" fmla="*/ 527807 w 1041210"/>
                  <a:gd name="connsiteY10" fmla="*/ 55402 h 1771546"/>
                  <a:gd name="connsiteX11" fmla="*/ 495416 w 1041210"/>
                  <a:gd name="connsiteY11" fmla="*/ 145098 h 1771546"/>
                  <a:gd name="connsiteX12" fmla="*/ 490433 w 1041210"/>
                  <a:gd name="connsiteY12" fmla="*/ 237285 h 1771546"/>
                  <a:gd name="connsiteX13" fmla="*/ 515349 w 1041210"/>
                  <a:gd name="connsiteY13" fmla="*/ 411694 h 1771546"/>
                  <a:gd name="connsiteX14" fmla="*/ 585112 w 1041210"/>
                  <a:gd name="connsiteY14" fmla="*/ 608527 h 1771546"/>
                  <a:gd name="connsiteX15" fmla="*/ 694741 w 1041210"/>
                  <a:gd name="connsiteY15" fmla="*/ 837750 h 1771546"/>
                  <a:gd name="connsiteX16" fmla="*/ 744572 w 1041210"/>
                  <a:gd name="connsiteY16" fmla="*/ 1022125 h 1771546"/>
                  <a:gd name="connsiteX17" fmla="*/ 754538 w 1041210"/>
                  <a:gd name="connsiteY17" fmla="*/ 1293704 h 1771546"/>
                  <a:gd name="connsiteX18" fmla="*/ 702215 w 1041210"/>
                  <a:gd name="connsiteY18" fmla="*/ 1542859 h 1771546"/>
                  <a:gd name="connsiteX19" fmla="*/ 570163 w 1041210"/>
                  <a:gd name="connsiteY19" fmla="*/ 1714776 h 1771546"/>
                  <a:gd name="connsiteX20" fmla="*/ 425653 w 1041210"/>
                  <a:gd name="connsiteY20" fmla="*/ 1767099 h 1771546"/>
                  <a:gd name="connsiteX21" fmla="*/ 298584 w 1041210"/>
                  <a:gd name="connsiteY21" fmla="*/ 1757133 h 1771546"/>
                  <a:gd name="connsiteX22" fmla="*/ 144107 w 1041210"/>
                  <a:gd name="connsiteY22" fmla="*/ 1664945 h 1771546"/>
                  <a:gd name="connsiteX23" fmla="*/ 49428 w 1041210"/>
                  <a:gd name="connsiteY23" fmla="*/ 1500503 h 1771546"/>
                  <a:gd name="connsiteX24" fmla="*/ 4580 w 1041210"/>
                  <a:gd name="connsiteY24" fmla="*/ 1326094 h 1771546"/>
                  <a:gd name="connsiteX25" fmla="*/ 4580 w 1041210"/>
                  <a:gd name="connsiteY25" fmla="*/ 1189059 h 1771546"/>
                  <a:gd name="connsiteX26" fmla="*/ 31988 w 1041210"/>
                  <a:gd name="connsiteY26" fmla="*/ 1027108 h 1771546"/>
                  <a:gd name="connsiteX27" fmla="*/ 64378 w 1041210"/>
                  <a:gd name="connsiteY27" fmla="*/ 932429 h 1771546"/>
                  <a:gd name="connsiteX28" fmla="*/ 129158 w 1041210"/>
                  <a:gd name="connsiteY28" fmla="*/ 857682 h 1771546"/>
                  <a:gd name="connsiteX29" fmla="*/ 191447 w 1041210"/>
                  <a:gd name="connsiteY29" fmla="*/ 825292 h 1771546"/>
                  <a:gd name="connsiteX30" fmla="*/ 291109 w 1041210"/>
                  <a:gd name="connsiteY30" fmla="*/ 817817 h 1771546"/>
                  <a:gd name="connsiteX31" fmla="*/ 413195 w 1041210"/>
                  <a:gd name="connsiteY31" fmla="*/ 890072 h 1771546"/>
                  <a:gd name="connsiteX32" fmla="*/ 497908 w 1041210"/>
                  <a:gd name="connsiteY32" fmla="*/ 1054515 h 1771546"/>
                  <a:gd name="connsiteX33" fmla="*/ 507874 w 1041210"/>
                  <a:gd name="connsiteY33" fmla="*/ 1261314 h 1771546"/>
                  <a:gd name="connsiteX34" fmla="*/ 465518 w 1041210"/>
                  <a:gd name="connsiteY34" fmla="*/ 1393366 h 1771546"/>
                  <a:gd name="connsiteX35" fmla="*/ 388280 w 1041210"/>
                  <a:gd name="connsiteY35" fmla="*/ 1458146 h 1771546"/>
                  <a:gd name="connsiteX36" fmla="*/ 328482 w 1041210"/>
                  <a:gd name="connsiteY36" fmla="*/ 1465621 h 1771546"/>
                  <a:gd name="connsiteX37" fmla="*/ 273668 w 1041210"/>
                  <a:gd name="connsiteY37" fmla="*/ 1448180 h 1771546"/>
                  <a:gd name="connsiteX38" fmla="*/ 226329 w 1041210"/>
                  <a:gd name="connsiteY38" fmla="*/ 1358484 h 1771546"/>
                  <a:gd name="connsiteX0" fmla="*/ 1036534 w 1114346"/>
                  <a:gd name="connsiteY0" fmla="*/ 682523 h 1771546"/>
                  <a:gd name="connsiteX1" fmla="*/ 954554 w 1114346"/>
                  <a:gd name="connsiteY1" fmla="*/ 419949 h 1771546"/>
                  <a:gd name="connsiteX2" fmla="*/ 927266 w 1114346"/>
                  <a:gd name="connsiteY2" fmla="*/ 359492 h 1771546"/>
                  <a:gd name="connsiteX3" fmla="*/ 1112842 w 1114346"/>
                  <a:gd name="connsiteY3" fmla="*/ 274779 h 1771546"/>
                  <a:gd name="connsiteX4" fmla="*/ 809352 w 1114346"/>
                  <a:gd name="connsiteY4" fmla="*/ 239777 h 1771546"/>
                  <a:gd name="connsiteX5" fmla="*/ 774470 w 1114346"/>
                  <a:gd name="connsiteY5" fmla="*/ 112708 h 1771546"/>
                  <a:gd name="connsiteX6" fmla="*/ 734606 w 1114346"/>
                  <a:gd name="connsiteY6" fmla="*/ 45436 h 1771546"/>
                  <a:gd name="connsiteX7" fmla="*/ 687266 w 1114346"/>
                  <a:gd name="connsiteY7" fmla="*/ 8062 h 1771546"/>
                  <a:gd name="connsiteX8" fmla="*/ 627469 w 1114346"/>
                  <a:gd name="connsiteY8" fmla="*/ 588 h 1771546"/>
                  <a:gd name="connsiteX9" fmla="*/ 575146 w 1114346"/>
                  <a:gd name="connsiteY9" fmla="*/ 18029 h 1771546"/>
                  <a:gd name="connsiteX10" fmla="*/ 527807 w 1114346"/>
                  <a:gd name="connsiteY10" fmla="*/ 55402 h 1771546"/>
                  <a:gd name="connsiteX11" fmla="*/ 495416 w 1114346"/>
                  <a:gd name="connsiteY11" fmla="*/ 145098 h 1771546"/>
                  <a:gd name="connsiteX12" fmla="*/ 490433 w 1114346"/>
                  <a:gd name="connsiteY12" fmla="*/ 237285 h 1771546"/>
                  <a:gd name="connsiteX13" fmla="*/ 515349 w 1114346"/>
                  <a:gd name="connsiteY13" fmla="*/ 411694 h 1771546"/>
                  <a:gd name="connsiteX14" fmla="*/ 585112 w 1114346"/>
                  <a:gd name="connsiteY14" fmla="*/ 608527 h 1771546"/>
                  <a:gd name="connsiteX15" fmla="*/ 694741 w 1114346"/>
                  <a:gd name="connsiteY15" fmla="*/ 837750 h 1771546"/>
                  <a:gd name="connsiteX16" fmla="*/ 744572 w 1114346"/>
                  <a:gd name="connsiteY16" fmla="*/ 1022125 h 1771546"/>
                  <a:gd name="connsiteX17" fmla="*/ 754538 w 1114346"/>
                  <a:gd name="connsiteY17" fmla="*/ 1293704 h 1771546"/>
                  <a:gd name="connsiteX18" fmla="*/ 702215 w 1114346"/>
                  <a:gd name="connsiteY18" fmla="*/ 1542859 h 1771546"/>
                  <a:gd name="connsiteX19" fmla="*/ 570163 w 1114346"/>
                  <a:gd name="connsiteY19" fmla="*/ 1714776 h 1771546"/>
                  <a:gd name="connsiteX20" fmla="*/ 425653 w 1114346"/>
                  <a:gd name="connsiteY20" fmla="*/ 1767099 h 1771546"/>
                  <a:gd name="connsiteX21" fmla="*/ 298584 w 1114346"/>
                  <a:gd name="connsiteY21" fmla="*/ 1757133 h 1771546"/>
                  <a:gd name="connsiteX22" fmla="*/ 144107 w 1114346"/>
                  <a:gd name="connsiteY22" fmla="*/ 1664945 h 1771546"/>
                  <a:gd name="connsiteX23" fmla="*/ 49428 w 1114346"/>
                  <a:gd name="connsiteY23" fmla="*/ 1500503 h 1771546"/>
                  <a:gd name="connsiteX24" fmla="*/ 4580 w 1114346"/>
                  <a:gd name="connsiteY24" fmla="*/ 1326094 h 1771546"/>
                  <a:gd name="connsiteX25" fmla="*/ 4580 w 1114346"/>
                  <a:gd name="connsiteY25" fmla="*/ 1189059 h 1771546"/>
                  <a:gd name="connsiteX26" fmla="*/ 31988 w 1114346"/>
                  <a:gd name="connsiteY26" fmla="*/ 1027108 h 1771546"/>
                  <a:gd name="connsiteX27" fmla="*/ 64378 w 1114346"/>
                  <a:gd name="connsiteY27" fmla="*/ 932429 h 1771546"/>
                  <a:gd name="connsiteX28" fmla="*/ 129158 w 1114346"/>
                  <a:gd name="connsiteY28" fmla="*/ 857682 h 1771546"/>
                  <a:gd name="connsiteX29" fmla="*/ 191447 w 1114346"/>
                  <a:gd name="connsiteY29" fmla="*/ 825292 h 1771546"/>
                  <a:gd name="connsiteX30" fmla="*/ 291109 w 1114346"/>
                  <a:gd name="connsiteY30" fmla="*/ 817817 h 1771546"/>
                  <a:gd name="connsiteX31" fmla="*/ 413195 w 1114346"/>
                  <a:gd name="connsiteY31" fmla="*/ 890072 h 1771546"/>
                  <a:gd name="connsiteX32" fmla="*/ 497908 w 1114346"/>
                  <a:gd name="connsiteY32" fmla="*/ 1054515 h 1771546"/>
                  <a:gd name="connsiteX33" fmla="*/ 507874 w 1114346"/>
                  <a:gd name="connsiteY33" fmla="*/ 1261314 h 1771546"/>
                  <a:gd name="connsiteX34" fmla="*/ 465518 w 1114346"/>
                  <a:gd name="connsiteY34" fmla="*/ 1393366 h 1771546"/>
                  <a:gd name="connsiteX35" fmla="*/ 388280 w 1114346"/>
                  <a:gd name="connsiteY35" fmla="*/ 1458146 h 1771546"/>
                  <a:gd name="connsiteX36" fmla="*/ 328482 w 1114346"/>
                  <a:gd name="connsiteY36" fmla="*/ 1465621 h 1771546"/>
                  <a:gd name="connsiteX37" fmla="*/ 273668 w 1114346"/>
                  <a:gd name="connsiteY37" fmla="*/ 1448180 h 1771546"/>
                  <a:gd name="connsiteX38" fmla="*/ 226329 w 1114346"/>
                  <a:gd name="connsiteY38" fmla="*/ 1358484 h 1771546"/>
                  <a:gd name="connsiteX0" fmla="*/ 1036534 w 1112961"/>
                  <a:gd name="connsiteY0" fmla="*/ 682523 h 1771546"/>
                  <a:gd name="connsiteX1" fmla="*/ 954554 w 1112961"/>
                  <a:gd name="connsiteY1" fmla="*/ 419949 h 1771546"/>
                  <a:gd name="connsiteX2" fmla="*/ 927266 w 1112961"/>
                  <a:gd name="connsiteY2" fmla="*/ 359492 h 1771546"/>
                  <a:gd name="connsiteX3" fmla="*/ 1112842 w 1112961"/>
                  <a:gd name="connsiteY3" fmla="*/ 274779 h 1771546"/>
                  <a:gd name="connsiteX4" fmla="*/ 952571 w 1112961"/>
                  <a:gd name="connsiteY4" fmla="*/ 129608 h 1771546"/>
                  <a:gd name="connsiteX5" fmla="*/ 774470 w 1112961"/>
                  <a:gd name="connsiteY5" fmla="*/ 112708 h 1771546"/>
                  <a:gd name="connsiteX6" fmla="*/ 734606 w 1112961"/>
                  <a:gd name="connsiteY6" fmla="*/ 45436 h 1771546"/>
                  <a:gd name="connsiteX7" fmla="*/ 687266 w 1112961"/>
                  <a:gd name="connsiteY7" fmla="*/ 8062 h 1771546"/>
                  <a:gd name="connsiteX8" fmla="*/ 627469 w 1112961"/>
                  <a:gd name="connsiteY8" fmla="*/ 588 h 1771546"/>
                  <a:gd name="connsiteX9" fmla="*/ 575146 w 1112961"/>
                  <a:gd name="connsiteY9" fmla="*/ 18029 h 1771546"/>
                  <a:gd name="connsiteX10" fmla="*/ 527807 w 1112961"/>
                  <a:gd name="connsiteY10" fmla="*/ 55402 h 1771546"/>
                  <a:gd name="connsiteX11" fmla="*/ 495416 w 1112961"/>
                  <a:gd name="connsiteY11" fmla="*/ 145098 h 1771546"/>
                  <a:gd name="connsiteX12" fmla="*/ 490433 w 1112961"/>
                  <a:gd name="connsiteY12" fmla="*/ 237285 h 1771546"/>
                  <a:gd name="connsiteX13" fmla="*/ 515349 w 1112961"/>
                  <a:gd name="connsiteY13" fmla="*/ 411694 h 1771546"/>
                  <a:gd name="connsiteX14" fmla="*/ 585112 w 1112961"/>
                  <a:gd name="connsiteY14" fmla="*/ 608527 h 1771546"/>
                  <a:gd name="connsiteX15" fmla="*/ 694741 w 1112961"/>
                  <a:gd name="connsiteY15" fmla="*/ 837750 h 1771546"/>
                  <a:gd name="connsiteX16" fmla="*/ 744572 w 1112961"/>
                  <a:gd name="connsiteY16" fmla="*/ 1022125 h 1771546"/>
                  <a:gd name="connsiteX17" fmla="*/ 754538 w 1112961"/>
                  <a:gd name="connsiteY17" fmla="*/ 1293704 h 1771546"/>
                  <a:gd name="connsiteX18" fmla="*/ 702215 w 1112961"/>
                  <a:gd name="connsiteY18" fmla="*/ 1542859 h 1771546"/>
                  <a:gd name="connsiteX19" fmla="*/ 570163 w 1112961"/>
                  <a:gd name="connsiteY19" fmla="*/ 1714776 h 1771546"/>
                  <a:gd name="connsiteX20" fmla="*/ 425653 w 1112961"/>
                  <a:gd name="connsiteY20" fmla="*/ 1767099 h 1771546"/>
                  <a:gd name="connsiteX21" fmla="*/ 298584 w 1112961"/>
                  <a:gd name="connsiteY21" fmla="*/ 1757133 h 1771546"/>
                  <a:gd name="connsiteX22" fmla="*/ 144107 w 1112961"/>
                  <a:gd name="connsiteY22" fmla="*/ 1664945 h 1771546"/>
                  <a:gd name="connsiteX23" fmla="*/ 49428 w 1112961"/>
                  <a:gd name="connsiteY23" fmla="*/ 1500503 h 1771546"/>
                  <a:gd name="connsiteX24" fmla="*/ 4580 w 1112961"/>
                  <a:gd name="connsiteY24" fmla="*/ 1326094 h 1771546"/>
                  <a:gd name="connsiteX25" fmla="*/ 4580 w 1112961"/>
                  <a:gd name="connsiteY25" fmla="*/ 1189059 h 1771546"/>
                  <a:gd name="connsiteX26" fmla="*/ 31988 w 1112961"/>
                  <a:gd name="connsiteY26" fmla="*/ 1027108 h 1771546"/>
                  <a:gd name="connsiteX27" fmla="*/ 64378 w 1112961"/>
                  <a:gd name="connsiteY27" fmla="*/ 932429 h 1771546"/>
                  <a:gd name="connsiteX28" fmla="*/ 129158 w 1112961"/>
                  <a:gd name="connsiteY28" fmla="*/ 857682 h 1771546"/>
                  <a:gd name="connsiteX29" fmla="*/ 191447 w 1112961"/>
                  <a:gd name="connsiteY29" fmla="*/ 825292 h 1771546"/>
                  <a:gd name="connsiteX30" fmla="*/ 291109 w 1112961"/>
                  <a:gd name="connsiteY30" fmla="*/ 817817 h 1771546"/>
                  <a:gd name="connsiteX31" fmla="*/ 413195 w 1112961"/>
                  <a:gd name="connsiteY31" fmla="*/ 890072 h 1771546"/>
                  <a:gd name="connsiteX32" fmla="*/ 497908 w 1112961"/>
                  <a:gd name="connsiteY32" fmla="*/ 1054515 h 1771546"/>
                  <a:gd name="connsiteX33" fmla="*/ 507874 w 1112961"/>
                  <a:gd name="connsiteY33" fmla="*/ 1261314 h 1771546"/>
                  <a:gd name="connsiteX34" fmla="*/ 465518 w 1112961"/>
                  <a:gd name="connsiteY34" fmla="*/ 1393366 h 1771546"/>
                  <a:gd name="connsiteX35" fmla="*/ 388280 w 1112961"/>
                  <a:gd name="connsiteY35" fmla="*/ 1458146 h 1771546"/>
                  <a:gd name="connsiteX36" fmla="*/ 328482 w 1112961"/>
                  <a:gd name="connsiteY36" fmla="*/ 1465621 h 1771546"/>
                  <a:gd name="connsiteX37" fmla="*/ 273668 w 1112961"/>
                  <a:gd name="connsiteY37" fmla="*/ 1448180 h 1771546"/>
                  <a:gd name="connsiteX38" fmla="*/ 226329 w 1112961"/>
                  <a:gd name="connsiteY38" fmla="*/ 1358484 h 1771546"/>
                  <a:gd name="connsiteX0" fmla="*/ 1036534 w 1112940"/>
                  <a:gd name="connsiteY0" fmla="*/ 714618 h 1803641"/>
                  <a:gd name="connsiteX1" fmla="*/ 954554 w 1112940"/>
                  <a:gd name="connsiteY1" fmla="*/ 452044 h 1803641"/>
                  <a:gd name="connsiteX2" fmla="*/ 927266 w 1112940"/>
                  <a:gd name="connsiteY2" fmla="*/ 391587 h 1803641"/>
                  <a:gd name="connsiteX3" fmla="*/ 1112842 w 1112940"/>
                  <a:gd name="connsiteY3" fmla="*/ 306874 h 1803641"/>
                  <a:gd name="connsiteX4" fmla="*/ 952571 w 1112940"/>
                  <a:gd name="connsiteY4" fmla="*/ 161703 h 1803641"/>
                  <a:gd name="connsiteX5" fmla="*/ 917689 w 1112940"/>
                  <a:gd name="connsiteY5" fmla="*/ 1584 h 1803641"/>
                  <a:gd name="connsiteX6" fmla="*/ 734606 w 1112940"/>
                  <a:gd name="connsiteY6" fmla="*/ 77531 h 1803641"/>
                  <a:gd name="connsiteX7" fmla="*/ 687266 w 1112940"/>
                  <a:gd name="connsiteY7" fmla="*/ 40157 h 1803641"/>
                  <a:gd name="connsiteX8" fmla="*/ 627469 w 1112940"/>
                  <a:gd name="connsiteY8" fmla="*/ 32683 h 1803641"/>
                  <a:gd name="connsiteX9" fmla="*/ 575146 w 1112940"/>
                  <a:gd name="connsiteY9" fmla="*/ 50124 h 1803641"/>
                  <a:gd name="connsiteX10" fmla="*/ 527807 w 1112940"/>
                  <a:gd name="connsiteY10" fmla="*/ 87497 h 1803641"/>
                  <a:gd name="connsiteX11" fmla="*/ 495416 w 1112940"/>
                  <a:gd name="connsiteY11" fmla="*/ 177193 h 1803641"/>
                  <a:gd name="connsiteX12" fmla="*/ 490433 w 1112940"/>
                  <a:gd name="connsiteY12" fmla="*/ 269380 h 1803641"/>
                  <a:gd name="connsiteX13" fmla="*/ 515349 w 1112940"/>
                  <a:gd name="connsiteY13" fmla="*/ 443789 h 1803641"/>
                  <a:gd name="connsiteX14" fmla="*/ 585112 w 1112940"/>
                  <a:gd name="connsiteY14" fmla="*/ 640622 h 1803641"/>
                  <a:gd name="connsiteX15" fmla="*/ 694741 w 1112940"/>
                  <a:gd name="connsiteY15" fmla="*/ 869845 h 1803641"/>
                  <a:gd name="connsiteX16" fmla="*/ 744572 w 1112940"/>
                  <a:gd name="connsiteY16" fmla="*/ 1054220 h 1803641"/>
                  <a:gd name="connsiteX17" fmla="*/ 754538 w 1112940"/>
                  <a:gd name="connsiteY17" fmla="*/ 1325799 h 1803641"/>
                  <a:gd name="connsiteX18" fmla="*/ 702215 w 1112940"/>
                  <a:gd name="connsiteY18" fmla="*/ 1574954 h 1803641"/>
                  <a:gd name="connsiteX19" fmla="*/ 570163 w 1112940"/>
                  <a:gd name="connsiteY19" fmla="*/ 1746871 h 1803641"/>
                  <a:gd name="connsiteX20" fmla="*/ 425653 w 1112940"/>
                  <a:gd name="connsiteY20" fmla="*/ 1799194 h 1803641"/>
                  <a:gd name="connsiteX21" fmla="*/ 298584 w 1112940"/>
                  <a:gd name="connsiteY21" fmla="*/ 1789228 h 1803641"/>
                  <a:gd name="connsiteX22" fmla="*/ 144107 w 1112940"/>
                  <a:gd name="connsiteY22" fmla="*/ 1697040 h 1803641"/>
                  <a:gd name="connsiteX23" fmla="*/ 49428 w 1112940"/>
                  <a:gd name="connsiteY23" fmla="*/ 1532598 h 1803641"/>
                  <a:gd name="connsiteX24" fmla="*/ 4580 w 1112940"/>
                  <a:gd name="connsiteY24" fmla="*/ 1358189 h 1803641"/>
                  <a:gd name="connsiteX25" fmla="*/ 4580 w 1112940"/>
                  <a:gd name="connsiteY25" fmla="*/ 1221154 h 1803641"/>
                  <a:gd name="connsiteX26" fmla="*/ 31988 w 1112940"/>
                  <a:gd name="connsiteY26" fmla="*/ 1059203 h 1803641"/>
                  <a:gd name="connsiteX27" fmla="*/ 64378 w 1112940"/>
                  <a:gd name="connsiteY27" fmla="*/ 964524 h 1803641"/>
                  <a:gd name="connsiteX28" fmla="*/ 129158 w 1112940"/>
                  <a:gd name="connsiteY28" fmla="*/ 889777 h 1803641"/>
                  <a:gd name="connsiteX29" fmla="*/ 191447 w 1112940"/>
                  <a:gd name="connsiteY29" fmla="*/ 857387 h 1803641"/>
                  <a:gd name="connsiteX30" fmla="*/ 291109 w 1112940"/>
                  <a:gd name="connsiteY30" fmla="*/ 849912 h 1803641"/>
                  <a:gd name="connsiteX31" fmla="*/ 413195 w 1112940"/>
                  <a:gd name="connsiteY31" fmla="*/ 922167 h 1803641"/>
                  <a:gd name="connsiteX32" fmla="*/ 497908 w 1112940"/>
                  <a:gd name="connsiteY32" fmla="*/ 1086610 h 1803641"/>
                  <a:gd name="connsiteX33" fmla="*/ 507874 w 1112940"/>
                  <a:gd name="connsiteY33" fmla="*/ 1293409 h 1803641"/>
                  <a:gd name="connsiteX34" fmla="*/ 465518 w 1112940"/>
                  <a:gd name="connsiteY34" fmla="*/ 1425461 h 1803641"/>
                  <a:gd name="connsiteX35" fmla="*/ 388280 w 1112940"/>
                  <a:gd name="connsiteY35" fmla="*/ 1490241 h 1803641"/>
                  <a:gd name="connsiteX36" fmla="*/ 328482 w 1112940"/>
                  <a:gd name="connsiteY36" fmla="*/ 1497716 h 1803641"/>
                  <a:gd name="connsiteX37" fmla="*/ 273668 w 1112940"/>
                  <a:gd name="connsiteY37" fmla="*/ 1480275 h 1803641"/>
                  <a:gd name="connsiteX38" fmla="*/ 226329 w 1112940"/>
                  <a:gd name="connsiteY38" fmla="*/ 1390579 h 1803641"/>
                  <a:gd name="connsiteX0" fmla="*/ 1036534 w 1112940"/>
                  <a:gd name="connsiteY0" fmla="*/ 840010 h 1929033"/>
                  <a:gd name="connsiteX1" fmla="*/ 954554 w 1112940"/>
                  <a:gd name="connsiteY1" fmla="*/ 577436 h 1929033"/>
                  <a:gd name="connsiteX2" fmla="*/ 927266 w 1112940"/>
                  <a:gd name="connsiteY2" fmla="*/ 516979 h 1929033"/>
                  <a:gd name="connsiteX3" fmla="*/ 1112842 w 1112940"/>
                  <a:gd name="connsiteY3" fmla="*/ 432266 h 1929033"/>
                  <a:gd name="connsiteX4" fmla="*/ 952571 w 1112940"/>
                  <a:gd name="connsiteY4" fmla="*/ 287095 h 1929033"/>
                  <a:gd name="connsiteX5" fmla="*/ 917689 w 1112940"/>
                  <a:gd name="connsiteY5" fmla="*/ 126976 h 1929033"/>
                  <a:gd name="connsiteX6" fmla="*/ 734606 w 1112940"/>
                  <a:gd name="connsiteY6" fmla="*/ 202923 h 1929033"/>
                  <a:gd name="connsiteX7" fmla="*/ 731333 w 1112940"/>
                  <a:gd name="connsiteY7" fmla="*/ 296 h 1929033"/>
                  <a:gd name="connsiteX8" fmla="*/ 627469 w 1112940"/>
                  <a:gd name="connsiteY8" fmla="*/ 158075 h 1929033"/>
                  <a:gd name="connsiteX9" fmla="*/ 575146 w 1112940"/>
                  <a:gd name="connsiteY9" fmla="*/ 175516 h 1929033"/>
                  <a:gd name="connsiteX10" fmla="*/ 527807 w 1112940"/>
                  <a:gd name="connsiteY10" fmla="*/ 212889 h 1929033"/>
                  <a:gd name="connsiteX11" fmla="*/ 495416 w 1112940"/>
                  <a:gd name="connsiteY11" fmla="*/ 302585 h 1929033"/>
                  <a:gd name="connsiteX12" fmla="*/ 490433 w 1112940"/>
                  <a:gd name="connsiteY12" fmla="*/ 394772 h 1929033"/>
                  <a:gd name="connsiteX13" fmla="*/ 515349 w 1112940"/>
                  <a:gd name="connsiteY13" fmla="*/ 569181 h 1929033"/>
                  <a:gd name="connsiteX14" fmla="*/ 585112 w 1112940"/>
                  <a:gd name="connsiteY14" fmla="*/ 766014 h 1929033"/>
                  <a:gd name="connsiteX15" fmla="*/ 694741 w 1112940"/>
                  <a:gd name="connsiteY15" fmla="*/ 995237 h 1929033"/>
                  <a:gd name="connsiteX16" fmla="*/ 744572 w 1112940"/>
                  <a:gd name="connsiteY16" fmla="*/ 1179612 h 1929033"/>
                  <a:gd name="connsiteX17" fmla="*/ 754538 w 1112940"/>
                  <a:gd name="connsiteY17" fmla="*/ 1451191 h 1929033"/>
                  <a:gd name="connsiteX18" fmla="*/ 702215 w 1112940"/>
                  <a:gd name="connsiteY18" fmla="*/ 1700346 h 1929033"/>
                  <a:gd name="connsiteX19" fmla="*/ 570163 w 1112940"/>
                  <a:gd name="connsiteY19" fmla="*/ 1872263 h 1929033"/>
                  <a:gd name="connsiteX20" fmla="*/ 425653 w 1112940"/>
                  <a:gd name="connsiteY20" fmla="*/ 1924586 h 1929033"/>
                  <a:gd name="connsiteX21" fmla="*/ 298584 w 1112940"/>
                  <a:gd name="connsiteY21" fmla="*/ 1914620 h 1929033"/>
                  <a:gd name="connsiteX22" fmla="*/ 144107 w 1112940"/>
                  <a:gd name="connsiteY22" fmla="*/ 1822432 h 1929033"/>
                  <a:gd name="connsiteX23" fmla="*/ 49428 w 1112940"/>
                  <a:gd name="connsiteY23" fmla="*/ 1657990 h 1929033"/>
                  <a:gd name="connsiteX24" fmla="*/ 4580 w 1112940"/>
                  <a:gd name="connsiteY24" fmla="*/ 1483581 h 1929033"/>
                  <a:gd name="connsiteX25" fmla="*/ 4580 w 1112940"/>
                  <a:gd name="connsiteY25" fmla="*/ 1346546 h 1929033"/>
                  <a:gd name="connsiteX26" fmla="*/ 31988 w 1112940"/>
                  <a:gd name="connsiteY26" fmla="*/ 1184595 h 1929033"/>
                  <a:gd name="connsiteX27" fmla="*/ 64378 w 1112940"/>
                  <a:gd name="connsiteY27" fmla="*/ 1089916 h 1929033"/>
                  <a:gd name="connsiteX28" fmla="*/ 129158 w 1112940"/>
                  <a:gd name="connsiteY28" fmla="*/ 1015169 h 1929033"/>
                  <a:gd name="connsiteX29" fmla="*/ 191447 w 1112940"/>
                  <a:gd name="connsiteY29" fmla="*/ 982779 h 1929033"/>
                  <a:gd name="connsiteX30" fmla="*/ 291109 w 1112940"/>
                  <a:gd name="connsiteY30" fmla="*/ 975304 h 1929033"/>
                  <a:gd name="connsiteX31" fmla="*/ 413195 w 1112940"/>
                  <a:gd name="connsiteY31" fmla="*/ 1047559 h 1929033"/>
                  <a:gd name="connsiteX32" fmla="*/ 497908 w 1112940"/>
                  <a:gd name="connsiteY32" fmla="*/ 1212002 h 1929033"/>
                  <a:gd name="connsiteX33" fmla="*/ 507874 w 1112940"/>
                  <a:gd name="connsiteY33" fmla="*/ 1418801 h 1929033"/>
                  <a:gd name="connsiteX34" fmla="*/ 465518 w 1112940"/>
                  <a:gd name="connsiteY34" fmla="*/ 1550853 h 1929033"/>
                  <a:gd name="connsiteX35" fmla="*/ 388280 w 1112940"/>
                  <a:gd name="connsiteY35" fmla="*/ 1615633 h 1929033"/>
                  <a:gd name="connsiteX36" fmla="*/ 328482 w 1112940"/>
                  <a:gd name="connsiteY36" fmla="*/ 1623108 h 1929033"/>
                  <a:gd name="connsiteX37" fmla="*/ 273668 w 1112940"/>
                  <a:gd name="connsiteY37" fmla="*/ 1605667 h 1929033"/>
                  <a:gd name="connsiteX38" fmla="*/ 226329 w 1112940"/>
                  <a:gd name="connsiteY38" fmla="*/ 1515971 h 1929033"/>
                  <a:gd name="connsiteX0" fmla="*/ 1036534 w 1112940"/>
                  <a:gd name="connsiteY0" fmla="*/ 906796 h 1995819"/>
                  <a:gd name="connsiteX1" fmla="*/ 954554 w 1112940"/>
                  <a:gd name="connsiteY1" fmla="*/ 644222 h 1995819"/>
                  <a:gd name="connsiteX2" fmla="*/ 927266 w 1112940"/>
                  <a:gd name="connsiteY2" fmla="*/ 583765 h 1995819"/>
                  <a:gd name="connsiteX3" fmla="*/ 1112842 w 1112940"/>
                  <a:gd name="connsiteY3" fmla="*/ 499052 h 1995819"/>
                  <a:gd name="connsiteX4" fmla="*/ 952571 w 1112940"/>
                  <a:gd name="connsiteY4" fmla="*/ 353881 h 1995819"/>
                  <a:gd name="connsiteX5" fmla="*/ 917689 w 1112940"/>
                  <a:gd name="connsiteY5" fmla="*/ 193762 h 1995819"/>
                  <a:gd name="connsiteX6" fmla="*/ 888842 w 1112940"/>
                  <a:gd name="connsiteY6" fmla="*/ 5304 h 1995819"/>
                  <a:gd name="connsiteX7" fmla="*/ 731333 w 1112940"/>
                  <a:gd name="connsiteY7" fmla="*/ 67082 h 1995819"/>
                  <a:gd name="connsiteX8" fmla="*/ 627469 w 1112940"/>
                  <a:gd name="connsiteY8" fmla="*/ 224861 h 1995819"/>
                  <a:gd name="connsiteX9" fmla="*/ 575146 w 1112940"/>
                  <a:gd name="connsiteY9" fmla="*/ 242302 h 1995819"/>
                  <a:gd name="connsiteX10" fmla="*/ 527807 w 1112940"/>
                  <a:gd name="connsiteY10" fmla="*/ 279675 h 1995819"/>
                  <a:gd name="connsiteX11" fmla="*/ 495416 w 1112940"/>
                  <a:gd name="connsiteY11" fmla="*/ 369371 h 1995819"/>
                  <a:gd name="connsiteX12" fmla="*/ 490433 w 1112940"/>
                  <a:gd name="connsiteY12" fmla="*/ 461558 h 1995819"/>
                  <a:gd name="connsiteX13" fmla="*/ 515349 w 1112940"/>
                  <a:gd name="connsiteY13" fmla="*/ 635967 h 1995819"/>
                  <a:gd name="connsiteX14" fmla="*/ 585112 w 1112940"/>
                  <a:gd name="connsiteY14" fmla="*/ 832800 h 1995819"/>
                  <a:gd name="connsiteX15" fmla="*/ 694741 w 1112940"/>
                  <a:gd name="connsiteY15" fmla="*/ 1062023 h 1995819"/>
                  <a:gd name="connsiteX16" fmla="*/ 744572 w 1112940"/>
                  <a:gd name="connsiteY16" fmla="*/ 1246398 h 1995819"/>
                  <a:gd name="connsiteX17" fmla="*/ 754538 w 1112940"/>
                  <a:gd name="connsiteY17" fmla="*/ 1517977 h 1995819"/>
                  <a:gd name="connsiteX18" fmla="*/ 702215 w 1112940"/>
                  <a:gd name="connsiteY18" fmla="*/ 1767132 h 1995819"/>
                  <a:gd name="connsiteX19" fmla="*/ 570163 w 1112940"/>
                  <a:gd name="connsiteY19" fmla="*/ 1939049 h 1995819"/>
                  <a:gd name="connsiteX20" fmla="*/ 425653 w 1112940"/>
                  <a:gd name="connsiteY20" fmla="*/ 1991372 h 1995819"/>
                  <a:gd name="connsiteX21" fmla="*/ 298584 w 1112940"/>
                  <a:gd name="connsiteY21" fmla="*/ 1981406 h 1995819"/>
                  <a:gd name="connsiteX22" fmla="*/ 144107 w 1112940"/>
                  <a:gd name="connsiteY22" fmla="*/ 1889218 h 1995819"/>
                  <a:gd name="connsiteX23" fmla="*/ 49428 w 1112940"/>
                  <a:gd name="connsiteY23" fmla="*/ 1724776 h 1995819"/>
                  <a:gd name="connsiteX24" fmla="*/ 4580 w 1112940"/>
                  <a:gd name="connsiteY24" fmla="*/ 1550367 h 1995819"/>
                  <a:gd name="connsiteX25" fmla="*/ 4580 w 1112940"/>
                  <a:gd name="connsiteY25" fmla="*/ 1413332 h 1995819"/>
                  <a:gd name="connsiteX26" fmla="*/ 31988 w 1112940"/>
                  <a:gd name="connsiteY26" fmla="*/ 1251381 h 1995819"/>
                  <a:gd name="connsiteX27" fmla="*/ 64378 w 1112940"/>
                  <a:gd name="connsiteY27" fmla="*/ 1156702 h 1995819"/>
                  <a:gd name="connsiteX28" fmla="*/ 129158 w 1112940"/>
                  <a:gd name="connsiteY28" fmla="*/ 1081955 h 1995819"/>
                  <a:gd name="connsiteX29" fmla="*/ 191447 w 1112940"/>
                  <a:gd name="connsiteY29" fmla="*/ 1049565 h 1995819"/>
                  <a:gd name="connsiteX30" fmla="*/ 291109 w 1112940"/>
                  <a:gd name="connsiteY30" fmla="*/ 1042090 h 1995819"/>
                  <a:gd name="connsiteX31" fmla="*/ 413195 w 1112940"/>
                  <a:gd name="connsiteY31" fmla="*/ 1114345 h 1995819"/>
                  <a:gd name="connsiteX32" fmla="*/ 497908 w 1112940"/>
                  <a:gd name="connsiteY32" fmla="*/ 1278788 h 1995819"/>
                  <a:gd name="connsiteX33" fmla="*/ 507874 w 1112940"/>
                  <a:gd name="connsiteY33" fmla="*/ 1485587 h 1995819"/>
                  <a:gd name="connsiteX34" fmla="*/ 465518 w 1112940"/>
                  <a:gd name="connsiteY34" fmla="*/ 1617639 h 1995819"/>
                  <a:gd name="connsiteX35" fmla="*/ 388280 w 1112940"/>
                  <a:gd name="connsiteY35" fmla="*/ 1682419 h 1995819"/>
                  <a:gd name="connsiteX36" fmla="*/ 328482 w 1112940"/>
                  <a:gd name="connsiteY36" fmla="*/ 1689894 h 1995819"/>
                  <a:gd name="connsiteX37" fmla="*/ 273668 w 1112940"/>
                  <a:gd name="connsiteY37" fmla="*/ 1672453 h 1995819"/>
                  <a:gd name="connsiteX38" fmla="*/ 226329 w 1112940"/>
                  <a:gd name="connsiteY38" fmla="*/ 1582757 h 1995819"/>
                  <a:gd name="connsiteX0" fmla="*/ 1036534 w 1112940"/>
                  <a:gd name="connsiteY0" fmla="*/ 905060 h 1994083"/>
                  <a:gd name="connsiteX1" fmla="*/ 954554 w 1112940"/>
                  <a:gd name="connsiteY1" fmla="*/ 642486 h 1994083"/>
                  <a:gd name="connsiteX2" fmla="*/ 927266 w 1112940"/>
                  <a:gd name="connsiteY2" fmla="*/ 582029 h 1994083"/>
                  <a:gd name="connsiteX3" fmla="*/ 1112842 w 1112940"/>
                  <a:gd name="connsiteY3" fmla="*/ 497316 h 1994083"/>
                  <a:gd name="connsiteX4" fmla="*/ 952571 w 1112940"/>
                  <a:gd name="connsiteY4" fmla="*/ 352145 h 1994083"/>
                  <a:gd name="connsiteX5" fmla="*/ 917689 w 1112940"/>
                  <a:gd name="connsiteY5" fmla="*/ 192026 h 1994083"/>
                  <a:gd name="connsiteX6" fmla="*/ 888842 w 1112940"/>
                  <a:gd name="connsiteY6" fmla="*/ 3568 h 1994083"/>
                  <a:gd name="connsiteX7" fmla="*/ 731333 w 1112940"/>
                  <a:gd name="connsiteY7" fmla="*/ 65346 h 1994083"/>
                  <a:gd name="connsiteX8" fmla="*/ 550351 w 1112940"/>
                  <a:gd name="connsiteY8" fmla="*/ 24822 h 1994083"/>
                  <a:gd name="connsiteX9" fmla="*/ 575146 w 1112940"/>
                  <a:gd name="connsiteY9" fmla="*/ 240566 h 1994083"/>
                  <a:gd name="connsiteX10" fmla="*/ 527807 w 1112940"/>
                  <a:gd name="connsiteY10" fmla="*/ 277939 h 1994083"/>
                  <a:gd name="connsiteX11" fmla="*/ 495416 w 1112940"/>
                  <a:gd name="connsiteY11" fmla="*/ 367635 h 1994083"/>
                  <a:gd name="connsiteX12" fmla="*/ 490433 w 1112940"/>
                  <a:gd name="connsiteY12" fmla="*/ 459822 h 1994083"/>
                  <a:gd name="connsiteX13" fmla="*/ 515349 w 1112940"/>
                  <a:gd name="connsiteY13" fmla="*/ 634231 h 1994083"/>
                  <a:gd name="connsiteX14" fmla="*/ 585112 w 1112940"/>
                  <a:gd name="connsiteY14" fmla="*/ 831064 h 1994083"/>
                  <a:gd name="connsiteX15" fmla="*/ 694741 w 1112940"/>
                  <a:gd name="connsiteY15" fmla="*/ 1060287 h 1994083"/>
                  <a:gd name="connsiteX16" fmla="*/ 744572 w 1112940"/>
                  <a:gd name="connsiteY16" fmla="*/ 1244662 h 1994083"/>
                  <a:gd name="connsiteX17" fmla="*/ 754538 w 1112940"/>
                  <a:gd name="connsiteY17" fmla="*/ 1516241 h 1994083"/>
                  <a:gd name="connsiteX18" fmla="*/ 702215 w 1112940"/>
                  <a:gd name="connsiteY18" fmla="*/ 1765396 h 1994083"/>
                  <a:gd name="connsiteX19" fmla="*/ 570163 w 1112940"/>
                  <a:gd name="connsiteY19" fmla="*/ 1937313 h 1994083"/>
                  <a:gd name="connsiteX20" fmla="*/ 425653 w 1112940"/>
                  <a:gd name="connsiteY20" fmla="*/ 1989636 h 1994083"/>
                  <a:gd name="connsiteX21" fmla="*/ 298584 w 1112940"/>
                  <a:gd name="connsiteY21" fmla="*/ 1979670 h 1994083"/>
                  <a:gd name="connsiteX22" fmla="*/ 144107 w 1112940"/>
                  <a:gd name="connsiteY22" fmla="*/ 1887482 h 1994083"/>
                  <a:gd name="connsiteX23" fmla="*/ 49428 w 1112940"/>
                  <a:gd name="connsiteY23" fmla="*/ 1723040 h 1994083"/>
                  <a:gd name="connsiteX24" fmla="*/ 4580 w 1112940"/>
                  <a:gd name="connsiteY24" fmla="*/ 1548631 h 1994083"/>
                  <a:gd name="connsiteX25" fmla="*/ 4580 w 1112940"/>
                  <a:gd name="connsiteY25" fmla="*/ 1411596 h 1994083"/>
                  <a:gd name="connsiteX26" fmla="*/ 31988 w 1112940"/>
                  <a:gd name="connsiteY26" fmla="*/ 1249645 h 1994083"/>
                  <a:gd name="connsiteX27" fmla="*/ 64378 w 1112940"/>
                  <a:gd name="connsiteY27" fmla="*/ 1154966 h 1994083"/>
                  <a:gd name="connsiteX28" fmla="*/ 129158 w 1112940"/>
                  <a:gd name="connsiteY28" fmla="*/ 1080219 h 1994083"/>
                  <a:gd name="connsiteX29" fmla="*/ 191447 w 1112940"/>
                  <a:gd name="connsiteY29" fmla="*/ 1047829 h 1994083"/>
                  <a:gd name="connsiteX30" fmla="*/ 291109 w 1112940"/>
                  <a:gd name="connsiteY30" fmla="*/ 1040354 h 1994083"/>
                  <a:gd name="connsiteX31" fmla="*/ 413195 w 1112940"/>
                  <a:gd name="connsiteY31" fmla="*/ 1112609 h 1994083"/>
                  <a:gd name="connsiteX32" fmla="*/ 497908 w 1112940"/>
                  <a:gd name="connsiteY32" fmla="*/ 1277052 h 1994083"/>
                  <a:gd name="connsiteX33" fmla="*/ 507874 w 1112940"/>
                  <a:gd name="connsiteY33" fmla="*/ 1483851 h 1994083"/>
                  <a:gd name="connsiteX34" fmla="*/ 465518 w 1112940"/>
                  <a:gd name="connsiteY34" fmla="*/ 1615903 h 1994083"/>
                  <a:gd name="connsiteX35" fmla="*/ 388280 w 1112940"/>
                  <a:gd name="connsiteY35" fmla="*/ 1680683 h 1994083"/>
                  <a:gd name="connsiteX36" fmla="*/ 328482 w 1112940"/>
                  <a:gd name="connsiteY36" fmla="*/ 1688158 h 1994083"/>
                  <a:gd name="connsiteX37" fmla="*/ 273668 w 1112940"/>
                  <a:gd name="connsiteY37" fmla="*/ 1670717 h 1994083"/>
                  <a:gd name="connsiteX38" fmla="*/ 226329 w 1112940"/>
                  <a:gd name="connsiteY38" fmla="*/ 1581021 h 1994083"/>
                  <a:gd name="connsiteX0" fmla="*/ 1036534 w 1112940"/>
                  <a:gd name="connsiteY0" fmla="*/ 890161 h 1979184"/>
                  <a:gd name="connsiteX1" fmla="*/ 954554 w 1112940"/>
                  <a:gd name="connsiteY1" fmla="*/ 627587 h 1979184"/>
                  <a:gd name="connsiteX2" fmla="*/ 927266 w 1112940"/>
                  <a:gd name="connsiteY2" fmla="*/ 567130 h 1979184"/>
                  <a:gd name="connsiteX3" fmla="*/ 1112842 w 1112940"/>
                  <a:gd name="connsiteY3" fmla="*/ 482417 h 1979184"/>
                  <a:gd name="connsiteX4" fmla="*/ 952571 w 1112940"/>
                  <a:gd name="connsiteY4" fmla="*/ 337246 h 1979184"/>
                  <a:gd name="connsiteX5" fmla="*/ 917689 w 1112940"/>
                  <a:gd name="connsiteY5" fmla="*/ 177127 h 1979184"/>
                  <a:gd name="connsiteX6" fmla="*/ 731333 w 1112940"/>
                  <a:gd name="connsiteY6" fmla="*/ 50447 h 1979184"/>
                  <a:gd name="connsiteX7" fmla="*/ 550351 w 1112940"/>
                  <a:gd name="connsiteY7" fmla="*/ 9923 h 1979184"/>
                  <a:gd name="connsiteX8" fmla="*/ 575146 w 1112940"/>
                  <a:gd name="connsiteY8" fmla="*/ 225667 h 1979184"/>
                  <a:gd name="connsiteX9" fmla="*/ 527807 w 1112940"/>
                  <a:gd name="connsiteY9" fmla="*/ 263040 h 1979184"/>
                  <a:gd name="connsiteX10" fmla="*/ 495416 w 1112940"/>
                  <a:gd name="connsiteY10" fmla="*/ 352736 h 1979184"/>
                  <a:gd name="connsiteX11" fmla="*/ 490433 w 1112940"/>
                  <a:gd name="connsiteY11" fmla="*/ 444923 h 1979184"/>
                  <a:gd name="connsiteX12" fmla="*/ 515349 w 1112940"/>
                  <a:gd name="connsiteY12" fmla="*/ 619332 h 1979184"/>
                  <a:gd name="connsiteX13" fmla="*/ 585112 w 1112940"/>
                  <a:gd name="connsiteY13" fmla="*/ 816165 h 1979184"/>
                  <a:gd name="connsiteX14" fmla="*/ 694741 w 1112940"/>
                  <a:gd name="connsiteY14" fmla="*/ 1045388 h 1979184"/>
                  <a:gd name="connsiteX15" fmla="*/ 744572 w 1112940"/>
                  <a:gd name="connsiteY15" fmla="*/ 1229763 h 1979184"/>
                  <a:gd name="connsiteX16" fmla="*/ 754538 w 1112940"/>
                  <a:gd name="connsiteY16" fmla="*/ 1501342 h 1979184"/>
                  <a:gd name="connsiteX17" fmla="*/ 702215 w 1112940"/>
                  <a:gd name="connsiteY17" fmla="*/ 1750497 h 1979184"/>
                  <a:gd name="connsiteX18" fmla="*/ 570163 w 1112940"/>
                  <a:gd name="connsiteY18" fmla="*/ 1922414 h 1979184"/>
                  <a:gd name="connsiteX19" fmla="*/ 425653 w 1112940"/>
                  <a:gd name="connsiteY19" fmla="*/ 1974737 h 1979184"/>
                  <a:gd name="connsiteX20" fmla="*/ 298584 w 1112940"/>
                  <a:gd name="connsiteY20" fmla="*/ 1964771 h 1979184"/>
                  <a:gd name="connsiteX21" fmla="*/ 144107 w 1112940"/>
                  <a:gd name="connsiteY21" fmla="*/ 1872583 h 1979184"/>
                  <a:gd name="connsiteX22" fmla="*/ 49428 w 1112940"/>
                  <a:gd name="connsiteY22" fmla="*/ 1708141 h 1979184"/>
                  <a:gd name="connsiteX23" fmla="*/ 4580 w 1112940"/>
                  <a:gd name="connsiteY23" fmla="*/ 1533732 h 1979184"/>
                  <a:gd name="connsiteX24" fmla="*/ 4580 w 1112940"/>
                  <a:gd name="connsiteY24" fmla="*/ 1396697 h 1979184"/>
                  <a:gd name="connsiteX25" fmla="*/ 31988 w 1112940"/>
                  <a:gd name="connsiteY25" fmla="*/ 1234746 h 1979184"/>
                  <a:gd name="connsiteX26" fmla="*/ 64378 w 1112940"/>
                  <a:gd name="connsiteY26" fmla="*/ 1140067 h 1979184"/>
                  <a:gd name="connsiteX27" fmla="*/ 129158 w 1112940"/>
                  <a:gd name="connsiteY27" fmla="*/ 1065320 h 1979184"/>
                  <a:gd name="connsiteX28" fmla="*/ 191447 w 1112940"/>
                  <a:gd name="connsiteY28" fmla="*/ 1032930 h 1979184"/>
                  <a:gd name="connsiteX29" fmla="*/ 291109 w 1112940"/>
                  <a:gd name="connsiteY29" fmla="*/ 1025455 h 1979184"/>
                  <a:gd name="connsiteX30" fmla="*/ 413195 w 1112940"/>
                  <a:gd name="connsiteY30" fmla="*/ 1097710 h 1979184"/>
                  <a:gd name="connsiteX31" fmla="*/ 497908 w 1112940"/>
                  <a:gd name="connsiteY31" fmla="*/ 1262153 h 1979184"/>
                  <a:gd name="connsiteX32" fmla="*/ 507874 w 1112940"/>
                  <a:gd name="connsiteY32" fmla="*/ 1468952 h 1979184"/>
                  <a:gd name="connsiteX33" fmla="*/ 465518 w 1112940"/>
                  <a:gd name="connsiteY33" fmla="*/ 1601004 h 1979184"/>
                  <a:gd name="connsiteX34" fmla="*/ 388280 w 1112940"/>
                  <a:gd name="connsiteY34" fmla="*/ 1665784 h 1979184"/>
                  <a:gd name="connsiteX35" fmla="*/ 328482 w 1112940"/>
                  <a:gd name="connsiteY35" fmla="*/ 1673259 h 1979184"/>
                  <a:gd name="connsiteX36" fmla="*/ 273668 w 1112940"/>
                  <a:gd name="connsiteY36" fmla="*/ 1655818 h 1979184"/>
                  <a:gd name="connsiteX37" fmla="*/ 226329 w 1112940"/>
                  <a:gd name="connsiteY37" fmla="*/ 1566122 h 1979184"/>
                  <a:gd name="connsiteX0" fmla="*/ 1036534 w 1112940"/>
                  <a:gd name="connsiteY0" fmla="*/ 880626 h 1969649"/>
                  <a:gd name="connsiteX1" fmla="*/ 954554 w 1112940"/>
                  <a:gd name="connsiteY1" fmla="*/ 618052 h 1969649"/>
                  <a:gd name="connsiteX2" fmla="*/ 927266 w 1112940"/>
                  <a:gd name="connsiteY2" fmla="*/ 557595 h 1969649"/>
                  <a:gd name="connsiteX3" fmla="*/ 1112842 w 1112940"/>
                  <a:gd name="connsiteY3" fmla="*/ 472882 h 1969649"/>
                  <a:gd name="connsiteX4" fmla="*/ 952571 w 1112940"/>
                  <a:gd name="connsiteY4" fmla="*/ 327711 h 1969649"/>
                  <a:gd name="connsiteX5" fmla="*/ 917689 w 1112940"/>
                  <a:gd name="connsiteY5" fmla="*/ 167592 h 1969649"/>
                  <a:gd name="connsiteX6" fmla="*/ 550351 w 1112940"/>
                  <a:gd name="connsiteY6" fmla="*/ 388 h 1969649"/>
                  <a:gd name="connsiteX7" fmla="*/ 575146 w 1112940"/>
                  <a:gd name="connsiteY7" fmla="*/ 216132 h 1969649"/>
                  <a:gd name="connsiteX8" fmla="*/ 527807 w 1112940"/>
                  <a:gd name="connsiteY8" fmla="*/ 253505 h 1969649"/>
                  <a:gd name="connsiteX9" fmla="*/ 495416 w 1112940"/>
                  <a:gd name="connsiteY9" fmla="*/ 343201 h 1969649"/>
                  <a:gd name="connsiteX10" fmla="*/ 490433 w 1112940"/>
                  <a:gd name="connsiteY10" fmla="*/ 435388 h 1969649"/>
                  <a:gd name="connsiteX11" fmla="*/ 515349 w 1112940"/>
                  <a:gd name="connsiteY11" fmla="*/ 609797 h 1969649"/>
                  <a:gd name="connsiteX12" fmla="*/ 585112 w 1112940"/>
                  <a:gd name="connsiteY12" fmla="*/ 806630 h 1969649"/>
                  <a:gd name="connsiteX13" fmla="*/ 694741 w 1112940"/>
                  <a:gd name="connsiteY13" fmla="*/ 1035853 h 1969649"/>
                  <a:gd name="connsiteX14" fmla="*/ 744572 w 1112940"/>
                  <a:gd name="connsiteY14" fmla="*/ 1220228 h 1969649"/>
                  <a:gd name="connsiteX15" fmla="*/ 754538 w 1112940"/>
                  <a:gd name="connsiteY15" fmla="*/ 1491807 h 1969649"/>
                  <a:gd name="connsiteX16" fmla="*/ 702215 w 1112940"/>
                  <a:gd name="connsiteY16" fmla="*/ 1740962 h 1969649"/>
                  <a:gd name="connsiteX17" fmla="*/ 570163 w 1112940"/>
                  <a:gd name="connsiteY17" fmla="*/ 1912879 h 1969649"/>
                  <a:gd name="connsiteX18" fmla="*/ 425653 w 1112940"/>
                  <a:gd name="connsiteY18" fmla="*/ 1965202 h 1969649"/>
                  <a:gd name="connsiteX19" fmla="*/ 298584 w 1112940"/>
                  <a:gd name="connsiteY19" fmla="*/ 1955236 h 1969649"/>
                  <a:gd name="connsiteX20" fmla="*/ 144107 w 1112940"/>
                  <a:gd name="connsiteY20" fmla="*/ 1863048 h 1969649"/>
                  <a:gd name="connsiteX21" fmla="*/ 49428 w 1112940"/>
                  <a:gd name="connsiteY21" fmla="*/ 1698606 h 1969649"/>
                  <a:gd name="connsiteX22" fmla="*/ 4580 w 1112940"/>
                  <a:gd name="connsiteY22" fmla="*/ 1524197 h 1969649"/>
                  <a:gd name="connsiteX23" fmla="*/ 4580 w 1112940"/>
                  <a:gd name="connsiteY23" fmla="*/ 1387162 h 1969649"/>
                  <a:gd name="connsiteX24" fmla="*/ 31988 w 1112940"/>
                  <a:gd name="connsiteY24" fmla="*/ 1225211 h 1969649"/>
                  <a:gd name="connsiteX25" fmla="*/ 64378 w 1112940"/>
                  <a:gd name="connsiteY25" fmla="*/ 1130532 h 1969649"/>
                  <a:gd name="connsiteX26" fmla="*/ 129158 w 1112940"/>
                  <a:gd name="connsiteY26" fmla="*/ 1055785 h 1969649"/>
                  <a:gd name="connsiteX27" fmla="*/ 191447 w 1112940"/>
                  <a:gd name="connsiteY27" fmla="*/ 1023395 h 1969649"/>
                  <a:gd name="connsiteX28" fmla="*/ 291109 w 1112940"/>
                  <a:gd name="connsiteY28" fmla="*/ 1015920 h 1969649"/>
                  <a:gd name="connsiteX29" fmla="*/ 413195 w 1112940"/>
                  <a:gd name="connsiteY29" fmla="*/ 1088175 h 1969649"/>
                  <a:gd name="connsiteX30" fmla="*/ 497908 w 1112940"/>
                  <a:gd name="connsiteY30" fmla="*/ 1252618 h 1969649"/>
                  <a:gd name="connsiteX31" fmla="*/ 507874 w 1112940"/>
                  <a:gd name="connsiteY31" fmla="*/ 1459417 h 1969649"/>
                  <a:gd name="connsiteX32" fmla="*/ 465518 w 1112940"/>
                  <a:gd name="connsiteY32" fmla="*/ 1591469 h 1969649"/>
                  <a:gd name="connsiteX33" fmla="*/ 388280 w 1112940"/>
                  <a:gd name="connsiteY33" fmla="*/ 1656249 h 1969649"/>
                  <a:gd name="connsiteX34" fmla="*/ 328482 w 1112940"/>
                  <a:gd name="connsiteY34" fmla="*/ 1663724 h 1969649"/>
                  <a:gd name="connsiteX35" fmla="*/ 273668 w 1112940"/>
                  <a:gd name="connsiteY35" fmla="*/ 1646283 h 1969649"/>
                  <a:gd name="connsiteX36" fmla="*/ 226329 w 1112940"/>
                  <a:gd name="connsiteY36" fmla="*/ 1556587 h 1969649"/>
                  <a:gd name="connsiteX0" fmla="*/ 1036534 w 1113021"/>
                  <a:gd name="connsiteY0" fmla="*/ 881501 h 1970524"/>
                  <a:gd name="connsiteX1" fmla="*/ 954554 w 1113021"/>
                  <a:gd name="connsiteY1" fmla="*/ 618927 h 1970524"/>
                  <a:gd name="connsiteX2" fmla="*/ 927266 w 1113021"/>
                  <a:gd name="connsiteY2" fmla="*/ 558470 h 1970524"/>
                  <a:gd name="connsiteX3" fmla="*/ 1112842 w 1113021"/>
                  <a:gd name="connsiteY3" fmla="*/ 473757 h 1970524"/>
                  <a:gd name="connsiteX4" fmla="*/ 952571 w 1113021"/>
                  <a:gd name="connsiteY4" fmla="*/ 328586 h 1970524"/>
                  <a:gd name="connsiteX5" fmla="*/ 550351 w 1113021"/>
                  <a:gd name="connsiteY5" fmla="*/ 1263 h 1970524"/>
                  <a:gd name="connsiteX6" fmla="*/ 575146 w 1113021"/>
                  <a:gd name="connsiteY6" fmla="*/ 217007 h 1970524"/>
                  <a:gd name="connsiteX7" fmla="*/ 527807 w 1113021"/>
                  <a:gd name="connsiteY7" fmla="*/ 254380 h 1970524"/>
                  <a:gd name="connsiteX8" fmla="*/ 495416 w 1113021"/>
                  <a:gd name="connsiteY8" fmla="*/ 344076 h 1970524"/>
                  <a:gd name="connsiteX9" fmla="*/ 490433 w 1113021"/>
                  <a:gd name="connsiteY9" fmla="*/ 436263 h 1970524"/>
                  <a:gd name="connsiteX10" fmla="*/ 515349 w 1113021"/>
                  <a:gd name="connsiteY10" fmla="*/ 610672 h 1970524"/>
                  <a:gd name="connsiteX11" fmla="*/ 585112 w 1113021"/>
                  <a:gd name="connsiteY11" fmla="*/ 807505 h 1970524"/>
                  <a:gd name="connsiteX12" fmla="*/ 694741 w 1113021"/>
                  <a:gd name="connsiteY12" fmla="*/ 1036728 h 1970524"/>
                  <a:gd name="connsiteX13" fmla="*/ 744572 w 1113021"/>
                  <a:gd name="connsiteY13" fmla="*/ 1221103 h 1970524"/>
                  <a:gd name="connsiteX14" fmla="*/ 754538 w 1113021"/>
                  <a:gd name="connsiteY14" fmla="*/ 1492682 h 1970524"/>
                  <a:gd name="connsiteX15" fmla="*/ 702215 w 1113021"/>
                  <a:gd name="connsiteY15" fmla="*/ 1741837 h 1970524"/>
                  <a:gd name="connsiteX16" fmla="*/ 570163 w 1113021"/>
                  <a:gd name="connsiteY16" fmla="*/ 1913754 h 1970524"/>
                  <a:gd name="connsiteX17" fmla="*/ 425653 w 1113021"/>
                  <a:gd name="connsiteY17" fmla="*/ 1966077 h 1970524"/>
                  <a:gd name="connsiteX18" fmla="*/ 298584 w 1113021"/>
                  <a:gd name="connsiteY18" fmla="*/ 1956111 h 1970524"/>
                  <a:gd name="connsiteX19" fmla="*/ 144107 w 1113021"/>
                  <a:gd name="connsiteY19" fmla="*/ 1863923 h 1970524"/>
                  <a:gd name="connsiteX20" fmla="*/ 49428 w 1113021"/>
                  <a:gd name="connsiteY20" fmla="*/ 1699481 h 1970524"/>
                  <a:gd name="connsiteX21" fmla="*/ 4580 w 1113021"/>
                  <a:gd name="connsiteY21" fmla="*/ 1525072 h 1970524"/>
                  <a:gd name="connsiteX22" fmla="*/ 4580 w 1113021"/>
                  <a:gd name="connsiteY22" fmla="*/ 1388037 h 1970524"/>
                  <a:gd name="connsiteX23" fmla="*/ 31988 w 1113021"/>
                  <a:gd name="connsiteY23" fmla="*/ 1226086 h 1970524"/>
                  <a:gd name="connsiteX24" fmla="*/ 64378 w 1113021"/>
                  <a:gd name="connsiteY24" fmla="*/ 1131407 h 1970524"/>
                  <a:gd name="connsiteX25" fmla="*/ 129158 w 1113021"/>
                  <a:gd name="connsiteY25" fmla="*/ 1056660 h 1970524"/>
                  <a:gd name="connsiteX26" fmla="*/ 191447 w 1113021"/>
                  <a:gd name="connsiteY26" fmla="*/ 1024270 h 1970524"/>
                  <a:gd name="connsiteX27" fmla="*/ 291109 w 1113021"/>
                  <a:gd name="connsiteY27" fmla="*/ 1016795 h 1970524"/>
                  <a:gd name="connsiteX28" fmla="*/ 413195 w 1113021"/>
                  <a:gd name="connsiteY28" fmla="*/ 1089050 h 1970524"/>
                  <a:gd name="connsiteX29" fmla="*/ 497908 w 1113021"/>
                  <a:gd name="connsiteY29" fmla="*/ 1253493 h 1970524"/>
                  <a:gd name="connsiteX30" fmla="*/ 507874 w 1113021"/>
                  <a:gd name="connsiteY30" fmla="*/ 1460292 h 1970524"/>
                  <a:gd name="connsiteX31" fmla="*/ 465518 w 1113021"/>
                  <a:gd name="connsiteY31" fmla="*/ 1592344 h 1970524"/>
                  <a:gd name="connsiteX32" fmla="*/ 388280 w 1113021"/>
                  <a:gd name="connsiteY32" fmla="*/ 1657124 h 1970524"/>
                  <a:gd name="connsiteX33" fmla="*/ 328482 w 1113021"/>
                  <a:gd name="connsiteY33" fmla="*/ 1664599 h 1970524"/>
                  <a:gd name="connsiteX34" fmla="*/ 273668 w 1113021"/>
                  <a:gd name="connsiteY34" fmla="*/ 1647158 h 1970524"/>
                  <a:gd name="connsiteX35" fmla="*/ 226329 w 1113021"/>
                  <a:gd name="connsiteY35" fmla="*/ 1557462 h 1970524"/>
                  <a:gd name="connsiteX0" fmla="*/ 1036534 w 1113021"/>
                  <a:gd name="connsiteY0" fmla="*/ 881501 h 1970524"/>
                  <a:gd name="connsiteX1" fmla="*/ 927266 w 1113021"/>
                  <a:gd name="connsiteY1" fmla="*/ 558470 h 1970524"/>
                  <a:gd name="connsiteX2" fmla="*/ 1112842 w 1113021"/>
                  <a:gd name="connsiteY2" fmla="*/ 473757 h 1970524"/>
                  <a:gd name="connsiteX3" fmla="*/ 952571 w 1113021"/>
                  <a:gd name="connsiteY3" fmla="*/ 328586 h 1970524"/>
                  <a:gd name="connsiteX4" fmla="*/ 550351 w 1113021"/>
                  <a:gd name="connsiteY4" fmla="*/ 1263 h 1970524"/>
                  <a:gd name="connsiteX5" fmla="*/ 575146 w 1113021"/>
                  <a:gd name="connsiteY5" fmla="*/ 217007 h 1970524"/>
                  <a:gd name="connsiteX6" fmla="*/ 527807 w 1113021"/>
                  <a:gd name="connsiteY6" fmla="*/ 254380 h 1970524"/>
                  <a:gd name="connsiteX7" fmla="*/ 495416 w 1113021"/>
                  <a:gd name="connsiteY7" fmla="*/ 344076 h 1970524"/>
                  <a:gd name="connsiteX8" fmla="*/ 490433 w 1113021"/>
                  <a:gd name="connsiteY8" fmla="*/ 436263 h 1970524"/>
                  <a:gd name="connsiteX9" fmla="*/ 515349 w 1113021"/>
                  <a:gd name="connsiteY9" fmla="*/ 610672 h 1970524"/>
                  <a:gd name="connsiteX10" fmla="*/ 585112 w 1113021"/>
                  <a:gd name="connsiteY10" fmla="*/ 807505 h 1970524"/>
                  <a:gd name="connsiteX11" fmla="*/ 694741 w 1113021"/>
                  <a:gd name="connsiteY11" fmla="*/ 1036728 h 1970524"/>
                  <a:gd name="connsiteX12" fmla="*/ 744572 w 1113021"/>
                  <a:gd name="connsiteY12" fmla="*/ 1221103 h 1970524"/>
                  <a:gd name="connsiteX13" fmla="*/ 754538 w 1113021"/>
                  <a:gd name="connsiteY13" fmla="*/ 1492682 h 1970524"/>
                  <a:gd name="connsiteX14" fmla="*/ 702215 w 1113021"/>
                  <a:gd name="connsiteY14" fmla="*/ 1741837 h 1970524"/>
                  <a:gd name="connsiteX15" fmla="*/ 570163 w 1113021"/>
                  <a:gd name="connsiteY15" fmla="*/ 1913754 h 1970524"/>
                  <a:gd name="connsiteX16" fmla="*/ 425653 w 1113021"/>
                  <a:gd name="connsiteY16" fmla="*/ 1966077 h 1970524"/>
                  <a:gd name="connsiteX17" fmla="*/ 298584 w 1113021"/>
                  <a:gd name="connsiteY17" fmla="*/ 1956111 h 1970524"/>
                  <a:gd name="connsiteX18" fmla="*/ 144107 w 1113021"/>
                  <a:gd name="connsiteY18" fmla="*/ 1863923 h 1970524"/>
                  <a:gd name="connsiteX19" fmla="*/ 49428 w 1113021"/>
                  <a:gd name="connsiteY19" fmla="*/ 1699481 h 1970524"/>
                  <a:gd name="connsiteX20" fmla="*/ 4580 w 1113021"/>
                  <a:gd name="connsiteY20" fmla="*/ 1525072 h 1970524"/>
                  <a:gd name="connsiteX21" fmla="*/ 4580 w 1113021"/>
                  <a:gd name="connsiteY21" fmla="*/ 1388037 h 1970524"/>
                  <a:gd name="connsiteX22" fmla="*/ 31988 w 1113021"/>
                  <a:gd name="connsiteY22" fmla="*/ 1226086 h 1970524"/>
                  <a:gd name="connsiteX23" fmla="*/ 64378 w 1113021"/>
                  <a:gd name="connsiteY23" fmla="*/ 1131407 h 1970524"/>
                  <a:gd name="connsiteX24" fmla="*/ 129158 w 1113021"/>
                  <a:gd name="connsiteY24" fmla="*/ 1056660 h 1970524"/>
                  <a:gd name="connsiteX25" fmla="*/ 191447 w 1113021"/>
                  <a:gd name="connsiteY25" fmla="*/ 1024270 h 1970524"/>
                  <a:gd name="connsiteX26" fmla="*/ 291109 w 1113021"/>
                  <a:gd name="connsiteY26" fmla="*/ 1016795 h 1970524"/>
                  <a:gd name="connsiteX27" fmla="*/ 413195 w 1113021"/>
                  <a:gd name="connsiteY27" fmla="*/ 1089050 h 1970524"/>
                  <a:gd name="connsiteX28" fmla="*/ 497908 w 1113021"/>
                  <a:gd name="connsiteY28" fmla="*/ 1253493 h 1970524"/>
                  <a:gd name="connsiteX29" fmla="*/ 507874 w 1113021"/>
                  <a:gd name="connsiteY29" fmla="*/ 1460292 h 1970524"/>
                  <a:gd name="connsiteX30" fmla="*/ 465518 w 1113021"/>
                  <a:gd name="connsiteY30" fmla="*/ 1592344 h 1970524"/>
                  <a:gd name="connsiteX31" fmla="*/ 388280 w 1113021"/>
                  <a:gd name="connsiteY31" fmla="*/ 1657124 h 1970524"/>
                  <a:gd name="connsiteX32" fmla="*/ 328482 w 1113021"/>
                  <a:gd name="connsiteY32" fmla="*/ 1664599 h 1970524"/>
                  <a:gd name="connsiteX33" fmla="*/ 273668 w 1113021"/>
                  <a:gd name="connsiteY33" fmla="*/ 1647158 h 1970524"/>
                  <a:gd name="connsiteX34" fmla="*/ 226329 w 1113021"/>
                  <a:gd name="connsiteY34" fmla="*/ 1557462 h 1970524"/>
                  <a:gd name="connsiteX0" fmla="*/ 1036534 w 1114584"/>
                  <a:gd name="connsiteY0" fmla="*/ 881501 h 1970524"/>
                  <a:gd name="connsiteX1" fmla="*/ 1112842 w 1114584"/>
                  <a:gd name="connsiteY1" fmla="*/ 473757 h 1970524"/>
                  <a:gd name="connsiteX2" fmla="*/ 952571 w 1114584"/>
                  <a:gd name="connsiteY2" fmla="*/ 328586 h 1970524"/>
                  <a:gd name="connsiteX3" fmla="*/ 550351 w 1114584"/>
                  <a:gd name="connsiteY3" fmla="*/ 1263 h 1970524"/>
                  <a:gd name="connsiteX4" fmla="*/ 575146 w 1114584"/>
                  <a:gd name="connsiteY4" fmla="*/ 217007 h 1970524"/>
                  <a:gd name="connsiteX5" fmla="*/ 527807 w 1114584"/>
                  <a:gd name="connsiteY5" fmla="*/ 254380 h 1970524"/>
                  <a:gd name="connsiteX6" fmla="*/ 495416 w 1114584"/>
                  <a:gd name="connsiteY6" fmla="*/ 344076 h 1970524"/>
                  <a:gd name="connsiteX7" fmla="*/ 490433 w 1114584"/>
                  <a:gd name="connsiteY7" fmla="*/ 436263 h 1970524"/>
                  <a:gd name="connsiteX8" fmla="*/ 515349 w 1114584"/>
                  <a:gd name="connsiteY8" fmla="*/ 610672 h 1970524"/>
                  <a:gd name="connsiteX9" fmla="*/ 585112 w 1114584"/>
                  <a:gd name="connsiteY9" fmla="*/ 807505 h 1970524"/>
                  <a:gd name="connsiteX10" fmla="*/ 694741 w 1114584"/>
                  <a:gd name="connsiteY10" fmla="*/ 1036728 h 1970524"/>
                  <a:gd name="connsiteX11" fmla="*/ 744572 w 1114584"/>
                  <a:gd name="connsiteY11" fmla="*/ 1221103 h 1970524"/>
                  <a:gd name="connsiteX12" fmla="*/ 754538 w 1114584"/>
                  <a:gd name="connsiteY12" fmla="*/ 1492682 h 1970524"/>
                  <a:gd name="connsiteX13" fmla="*/ 702215 w 1114584"/>
                  <a:gd name="connsiteY13" fmla="*/ 1741837 h 1970524"/>
                  <a:gd name="connsiteX14" fmla="*/ 570163 w 1114584"/>
                  <a:gd name="connsiteY14" fmla="*/ 1913754 h 1970524"/>
                  <a:gd name="connsiteX15" fmla="*/ 425653 w 1114584"/>
                  <a:gd name="connsiteY15" fmla="*/ 1966077 h 1970524"/>
                  <a:gd name="connsiteX16" fmla="*/ 298584 w 1114584"/>
                  <a:gd name="connsiteY16" fmla="*/ 1956111 h 1970524"/>
                  <a:gd name="connsiteX17" fmla="*/ 144107 w 1114584"/>
                  <a:gd name="connsiteY17" fmla="*/ 1863923 h 1970524"/>
                  <a:gd name="connsiteX18" fmla="*/ 49428 w 1114584"/>
                  <a:gd name="connsiteY18" fmla="*/ 1699481 h 1970524"/>
                  <a:gd name="connsiteX19" fmla="*/ 4580 w 1114584"/>
                  <a:gd name="connsiteY19" fmla="*/ 1525072 h 1970524"/>
                  <a:gd name="connsiteX20" fmla="*/ 4580 w 1114584"/>
                  <a:gd name="connsiteY20" fmla="*/ 1388037 h 1970524"/>
                  <a:gd name="connsiteX21" fmla="*/ 31988 w 1114584"/>
                  <a:gd name="connsiteY21" fmla="*/ 1226086 h 1970524"/>
                  <a:gd name="connsiteX22" fmla="*/ 64378 w 1114584"/>
                  <a:gd name="connsiteY22" fmla="*/ 1131407 h 1970524"/>
                  <a:gd name="connsiteX23" fmla="*/ 129158 w 1114584"/>
                  <a:gd name="connsiteY23" fmla="*/ 1056660 h 1970524"/>
                  <a:gd name="connsiteX24" fmla="*/ 191447 w 1114584"/>
                  <a:gd name="connsiteY24" fmla="*/ 1024270 h 1970524"/>
                  <a:gd name="connsiteX25" fmla="*/ 291109 w 1114584"/>
                  <a:gd name="connsiteY25" fmla="*/ 1016795 h 1970524"/>
                  <a:gd name="connsiteX26" fmla="*/ 413195 w 1114584"/>
                  <a:gd name="connsiteY26" fmla="*/ 1089050 h 1970524"/>
                  <a:gd name="connsiteX27" fmla="*/ 497908 w 1114584"/>
                  <a:gd name="connsiteY27" fmla="*/ 1253493 h 1970524"/>
                  <a:gd name="connsiteX28" fmla="*/ 507874 w 1114584"/>
                  <a:gd name="connsiteY28" fmla="*/ 1460292 h 1970524"/>
                  <a:gd name="connsiteX29" fmla="*/ 465518 w 1114584"/>
                  <a:gd name="connsiteY29" fmla="*/ 1592344 h 1970524"/>
                  <a:gd name="connsiteX30" fmla="*/ 388280 w 1114584"/>
                  <a:gd name="connsiteY30" fmla="*/ 1657124 h 1970524"/>
                  <a:gd name="connsiteX31" fmla="*/ 328482 w 1114584"/>
                  <a:gd name="connsiteY31" fmla="*/ 1664599 h 1970524"/>
                  <a:gd name="connsiteX32" fmla="*/ 273668 w 1114584"/>
                  <a:gd name="connsiteY32" fmla="*/ 1647158 h 1970524"/>
                  <a:gd name="connsiteX33" fmla="*/ 226329 w 1114584"/>
                  <a:gd name="connsiteY33" fmla="*/ 1557462 h 1970524"/>
                  <a:gd name="connsiteX0" fmla="*/ 1036534 w 1036534"/>
                  <a:gd name="connsiteY0" fmla="*/ 881501 h 1970524"/>
                  <a:gd name="connsiteX1" fmla="*/ 952571 w 1036534"/>
                  <a:gd name="connsiteY1" fmla="*/ 328586 h 1970524"/>
                  <a:gd name="connsiteX2" fmla="*/ 550351 w 1036534"/>
                  <a:gd name="connsiteY2" fmla="*/ 1263 h 1970524"/>
                  <a:gd name="connsiteX3" fmla="*/ 575146 w 1036534"/>
                  <a:gd name="connsiteY3" fmla="*/ 217007 h 1970524"/>
                  <a:gd name="connsiteX4" fmla="*/ 527807 w 1036534"/>
                  <a:gd name="connsiteY4" fmla="*/ 254380 h 1970524"/>
                  <a:gd name="connsiteX5" fmla="*/ 495416 w 1036534"/>
                  <a:gd name="connsiteY5" fmla="*/ 344076 h 1970524"/>
                  <a:gd name="connsiteX6" fmla="*/ 490433 w 1036534"/>
                  <a:gd name="connsiteY6" fmla="*/ 436263 h 1970524"/>
                  <a:gd name="connsiteX7" fmla="*/ 515349 w 1036534"/>
                  <a:gd name="connsiteY7" fmla="*/ 610672 h 1970524"/>
                  <a:gd name="connsiteX8" fmla="*/ 585112 w 1036534"/>
                  <a:gd name="connsiteY8" fmla="*/ 807505 h 1970524"/>
                  <a:gd name="connsiteX9" fmla="*/ 694741 w 1036534"/>
                  <a:gd name="connsiteY9" fmla="*/ 1036728 h 1970524"/>
                  <a:gd name="connsiteX10" fmla="*/ 744572 w 1036534"/>
                  <a:gd name="connsiteY10" fmla="*/ 1221103 h 1970524"/>
                  <a:gd name="connsiteX11" fmla="*/ 754538 w 1036534"/>
                  <a:gd name="connsiteY11" fmla="*/ 1492682 h 1970524"/>
                  <a:gd name="connsiteX12" fmla="*/ 702215 w 1036534"/>
                  <a:gd name="connsiteY12" fmla="*/ 1741837 h 1970524"/>
                  <a:gd name="connsiteX13" fmla="*/ 570163 w 1036534"/>
                  <a:gd name="connsiteY13" fmla="*/ 1913754 h 1970524"/>
                  <a:gd name="connsiteX14" fmla="*/ 425653 w 1036534"/>
                  <a:gd name="connsiteY14" fmla="*/ 1966077 h 1970524"/>
                  <a:gd name="connsiteX15" fmla="*/ 298584 w 1036534"/>
                  <a:gd name="connsiteY15" fmla="*/ 1956111 h 1970524"/>
                  <a:gd name="connsiteX16" fmla="*/ 144107 w 1036534"/>
                  <a:gd name="connsiteY16" fmla="*/ 1863923 h 1970524"/>
                  <a:gd name="connsiteX17" fmla="*/ 49428 w 1036534"/>
                  <a:gd name="connsiteY17" fmla="*/ 1699481 h 1970524"/>
                  <a:gd name="connsiteX18" fmla="*/ 4580 w 1036534"/>
                  <a:gd name="connsiteY18" fmla="*/ 1525072 h 1970524"/>
                  <a:gd name="connsiteX19" fmla="*/ 4580 w 1036534"/>
                  <a:gd name="connsiteY19" fmla="*/ 1388037 h 1970524"/>
                  <a:gd name="connsiteX20" fmla="*/ 31988 w 1036534"/>
                  <a:gd name="connsiteY20" fmla="*/ 1226086 h 1970524"/>
                  <a:gd name="connsiteX21" fmla="*/ 64378 w 1036534"/>
                  <a:gd name="connsiteY21" fmla="*/ 1131407 h 1970524"/>
                  <a:gd name="connsiteX22" fmla="*/ 129158 w 1036534"/>
                  <a:gd name="connsiteY22" fmla="*/ 1056660 h 1970524"/>
                  <a:gd name="connsiteX23" fmla="*/ 191447 w 1036534"/>
                  <a:gd name="connsiteY23" fmla="*/ 1024270 h 1970524"/>
                  <a:gd name="connsiteX24" fmla="*/ 291109 w 1036534"/>
                  <a:gd name="connsiteY24" fmla="*/ 1016795 h 1970524"/>
                  <a:gd name="connsiteX25" fmla="*/ 413195 w 1036534"/>
                  <a:gd name="connsiteY25" fmla="*/ 1089050 h 1970524"/>
                  <a:gd name="connsiteX26" fmla="*/ 497908 w 1036534"/>
                  <a:gd name="connsiteY26" fmla="*/ 1253493 h 1970524"/>
                  <a:gd name="connsiteX27" fmla="*/ 507874 w 1036534"/>
                  <a:gd name="connsiteY27" fmla="*/ 1460292 h 1970524"/>
                  <a:gd name="connsiteX28" fmla="*/ 465518 w 1036534"/>
                  <a:gd name="connsiteY28" fmla="*/ 1592344 h 1970524"/>
                  <a:gd name="connsiteX29" fmla="*/ 388280 w 1036534"/>
                  <a:gd name="connsiteY29" fmla="*/ 1657124 h 1970524"/>
                  <a:gd name="connsiteX30" fmla="*/ 328482 w 1036534"/>
                  <a:gd name="connsiteY30" fmla="*/ 1664599 h 1970524"/>
                  <a:gd name="connsiteX31" fmla="*/ 273668 w 1036534"/>
                  <a:gd name="connsiteY31" fmla="*/ 1647158 h 1970524"/>
                  <a:gd name="connsiteX32" fmla="*/ 226329 w 1036534"/>
                  <a:gd name="connsiteY32" fmla="*/ 1557462 h 1970524"/>
                  <a:gd name="connsiteX0" fmla="*/ 1774664 w 1774664"/>
                  <a:gd name="connsiteY0" fmla="*/ 363708 h 1970524"/>
                  <a:gd name="connsiteX1" fmla="*/ 952571 w 1774664"/>
                  <a:gd name="connsiteY1" fmla="*/ 328586 h 1970524"/>
                  <a:gd name="connsiteX2" fmla="*/ 550351 w 1774664"/>
                  <a:gd name="connsiteY2" fmla="*/ 1263 h 1970524"/>
                  <a:gd name="connsiteX3" fmla="*/ 575146 w 1774664"/>
                  <a:gd name="connsiteY3" fmla="*/ 217007 h 1970524"/>
                  <a:gd name="connsiteX4" fmla="*/ 527807 w 1774664"/>
                  <a:gd name="connsiteY4" fmla="*/ 254380 h 1970524"/>
                  <a:gd name="connsiteX5" fmla="*/ 495416 w 1774664"/>
                  <a:gd name="connsiteY5" fmla="*/ 344076 h 1970524"/>
                  <a:gd name="connsiteX6" fmla="*/ 490433 w 1774664"/>
                  <a:gd name="connsiteY6" fmla="*/ 436263 h 1970524"/>
                  <a:gd name="connsiteX7" fmla="*/ 515349 w 1774664"/>
                  <a:gd name="connsiteY7" fmla="*/ 610672 h 1970524"/>
                  <a:gd name="connsiteX8" fmla="*/ 585112 w 1774664"/>
                  <a:gd name="connsiteY8" fmla="*/ 807505 h 1970524"/>
                  <a:gd name="connsiteX9" fmla="*/ 694741 w 1774664"/>
                  <a:gd name="connsiteY9" fmla="*/ 1036728 h 1970524"/>
                  <a:gd name="connsiteX10" fmla="*/ 744572 w 1774664"/>
                  <a:gd name="connsiteY10" fmla="*/ 1221103 h 1970524"/>
                  <a:gd name="connsiteX11" fmla="*/ 754538 w 1774664"/>
                  <a:gd name="connsiteY11" fmla="*/ 1492682 h 1970524"/>
                  <a:gd name="connsiteX12" fmla="*/ 702215 w 1774664"/>
                  <a:gd name="connsiteY12" fmla="*/ 1741837 h 1970524"/>
                  <a:gd name="connsiteX13" fmla="*/ 570163 w 1774664"/>
                  <a:gd name="connsiteY13" fmla="*/ 1913754 h 1970524"/>
                  <a:gd name="connsiteX14" fmla="*/ 425653 w 1774664"/>
                  <a:gd name="connsiteY14" fmla="*/ 1966077 h 1970524"/>
                  <a:gd name="connsiteX15" fmla="*/ 298584 w 1774664"/>
                  <a:gd name="connsiteY15" fmla="*/ 1956111 h 1970524"/>
                  <a:gd name="connsiteX16" fmla="*/ 144107 w 1774664"/>
                  <a:gd name="connsiteY16" fmla="*/ 1863923 h 1970524"/>
                  <a:gd name="connsiteX17" fmla="*/ 49428 w 1774664"/>
                  <a:gd name="connsiteY17" fmla="*/ 1699481 h 1970524"/>
                  <a:gd name="connsiteX18" fmla="*/ 4580 w 1774664"/>
                  <a:gd name="connsiteY18" fmla="*/ 1525072 h 1970524"/>
                  <a:gd name="connsiteX19" fmla="*/ 4580 w 1774664"/>
                  <a:gd name="connsiteY19" fmla="*/ 1388037 h 1970524"/>
                  <a:gd name="connsiteX20" fmla="*/ 31988 w 1774664"/>
                  <a:gd name="connsiteY20" fmla="*/ 1226086 h 1970524"/>
                  <a:gd name="connsiteX21" fmla="*/ 64378 w 1774664"/>
                  <a:gd name="connsiteY21" fmla="*/ 1131407 h 1970524"/>
                  <a:gd name="connsiteX22" fmla="*/ 129158 w 1774664"/>
                  <a:gd name="connsiteY22" fmla="*/ 1056660 h 1970524"/>
                  <a:gd name="connsiteX23" fmla="*/ 191447 w 1774664"/>
                  <a:gd name="connsiteY23" fmla="*/ 1024270 h 1970524"/>
                  <a:gd name="connsiteX24" fmla="*/ 291109 w 1774664"/>
                  <a:gd name="connsiteY24" fmla="*/ 1016795 h 1970524"/>
                  <a:gd name="connsiteX25" fmla="*/ 413195 w 1774664"/>
                  <a:gd name="connsiteY25" fmla="*/ 1089050 h 1970524"/>
                  <a:gd name="connsiteX26" fmla="*/ 497908 w 1774664"/>
                  <a:gd name="connsiteY26" fmla="*/ 1253493 h 1970524"/>
                  <a:gd name="connsiteX27" fmla="*/ 507874 w 1774664"/>
                  <a:gd name="connsiteY27" fmla="*/ 1460292 h 1970524"/>
                  <a:gd name="connsiteX28" fmla="*/ 465518 w 1774664"/>
                  <a:gd name="connsiteY28" fmla="*/ 1592344 h 1970524"/>
                  <a:gd name="connsiteX29" fmla="*/ 388280 w 1774664"/>
                  <a:gd name="connsiteY29" fmla="*/ 1657124 h 1970524"/>
                  <a:gd name="connsiteX30" fmla="*/ 328482 w 1774664"/>
                  <a:gd name="connsiteY30" fmla="*/ 1664599 h 1970524"/>
                  <a:gd name="connsiteX31" fmla="*/ 273668 w 1774664"/>
                  <a:gd name="connsiteY31" fmla="*/ 1647158 h 1970524"/>
                  <a:gd name="connsiteX32" fmla="*/ 226329 w 1774664"/>
                  <a:gd name="connsiteY32" fmla="*/ 1557462 h 1970524"/>
                  <a:gd name="connsiteX0" fmla="*/ 1774664 w 1774664"/>
                  <a:gd name="connsiteY0" fmla="*/ 523169 h 2129985"/>
                  <a:gd name="connsiteX1" fmla="*/ 1128840 w 1774664"/>
                  <a:gd name="connsiteY1" fmla="*/ 14322 h 2129985"/>
                  <a:gd name="connsiteX2" fmla="*/ 550351 w 1774664"/>
                  <a:gd name="connsiteY2" fmla="*/ 160724 h 2129985"/>
                  <a:gd name="connsiteX3" fmla="*/ 575146 w 1774664"/>
                  <a:gd name="connsiteY3" fmla="*/ 376468 h 2129985"/>
                  <a:gd name="connsiteX4" fmla="*/ 527807 w 1774664"/>
                  <a:gd name="connsiteY4" fmla="*/ 413841 h 2129985"/>
                  <a:gd name="connsiteX5" fmla="*/ 495416 w 1774664"/>
                  <a:gd name="connsiteY5" fmla="*/ 503537 h 2129985"/>
                  <a:gd name="connsiteX6" fmla="*/ 490433 w 1774664"/>
                  <a:gd name="connsiteY6" fmla="*/ 595724 h 2129985"/>
                  <a:gd name="connsiteX7" fmla="*/ 515349 w 1774664"/>
                  <a:gd name="connsiteY7" fmla="*/ 770133 h 2129985"/>
                  <a:gd name="connsiteX8" fmla="*/ 585112 w 1774664"/>
                  <a:gd name="connsiteY8" fmla="*/ 966966 h 2129985"/>
                  <a:gd name="connsiteX9" fmla="*/ 694741 w 1774664"/>
                  <a:gd name="connsiteY9" fmla="*/ 1196189 h 2129985"/>
                  <a:gd name="connsiteX10" fmla="*/ 744572 w 1774664"/>
                  <a:gd name="connsiteY10" fmla="*/ 1380564 h 2129985"/>
                  <a:gd name="connsiteX11" fmla="*/ 754538 w 1774664"/>
                  <a:gd name="connsiteY11" fmla="*/ 1652143 h 2129985"/>
                  <a:gd name="connsiteX12" fmla="*/ 702215 w 1774664"/>
                  <a:gd name="connsiteY12" fmla="*/ 1901298 h 2129985"/>
                  <a:gd name="connsiteX13" fmla="*/ 570163 w 1774664"/>
                  <a:gd name="connsiteY13" fmla="*/ 2073215 h 2129985"/>
                  <a:gd name="connsiteX14" fmla="*/ 425653 w 1774664"/>
                  <a:gd name="connsiteY14" fmla="*/ 2125538 h 2129985"/>
                  <a:gd name="connsiteX15" fmla="*/ 298584 w 1774664"/>
                  <a:gd name="connsiteY15" fmla="*/ 2115572 h 2129985"/>
                  <a:gd name="connsiteX16" fmla="*/ 144107 w 1774664"/>
                  <a:gd name="connsiteY16" fmla="*/ 2023384 h 2129985"/>
                  <a:gd name="connsiteX17" fmla="*/ 49428 w 1774664"/>
                  <a:gd name="connsiteY17" fmla="*/ 1858942 h 2129985"/>
                  <a:gd name="connsiteX18" fmla="*/ 4580 w 1774664"/>
                  <a:gd name="connsiteY18" fmla="*/ 1684533 h 2129985"/>
                  <a:gd name="connsiteX19" fmla="*/ 4580 w 1774664"/>
                  <a:gd name="connsiteY19" fmla="*/ 1547498 h 2129985"/>
                  <a:gd name="connsiteX20" fmla="*/ 31988 w 1774664"/>
                  <a:gd name="connsiteY20" fmla="*/ 1385547 h 2129985"/>
                  <a:gd name="connsiteX21" fmla="*/ 64378 w 1774664"/>
                  <a:gd name="connsiteY21" fmla="*/ 1290868 h 2129985"/>
                  <a:gd name="connsiteX22" fmla="*/ 129158 w 1774664"/>
                  <a:gd name="connsiteY22" fmla="*/ 1216121 h 2129985"/>
                  <a:gd name="connsiteX23" fmla="*/ 191447 w 1774664"/>
                  <a:gd name="connsiteY23" fmla="*/ 1183731 h 2129985"/>
                  <a:gd name="connsiteX24" fmla="*/ 291109 w 1774664"/>
                  <a:gd name="connsiteY24" fmla="*/ 1176256 h 2129985"/>
                  <a:gd name="connsiteX25" fmla="*/ 413195 w 1774664"/>
                  <a:gd name="connsiteY25" fmla="*/ 1248511 h 2129985"/>
                  <a:gd name="connsiteX26" fmla="*/ 497908 w 1774664"/>
                  <a:gd name="connsiteY26" fmla="*/ 1412954 h 2129985"/>
                  <a:gd name="connsiteX27" fmla="*/ 507874 w 1774664"/>
                  <a:gd name="connsiteY27" fmla="*/ 1619753 h 2129985"/>
                  <a:gd name="connsiteX28" fmla="*/ 465518 w 1774664"/>
                  <a:gd name="connsiteY28" fmla="*/ 1751805 h 2129985"/>
                  <a:gd name="connsiteX29" fmla="*/ 388280 w 1774664"/>
                  <a:gd name="connsiteY29" fmla="*/ 1816585 h 2129985"/>
                  <a:gd name="connsiteX30" fmla="*/ 328482 w 1774664"/>
                  <a:gd name="connsiteY30" fmla="*/ 1824060 h 2129985"/>
                  <a:gd name="connsiteX31" fmla="*/ 273668 w 1774664"/>
                  <a:gd name="connsiteY31" fmla="*/ 1806619 h 2129985"/>
                  <a:gd name="connsiteX32" fmla="*/ 226329 w 1774664"/>
                  <a:gd name="connsiteY32" fmla="*/ 1716923 h 2129985"/>
                  <a:gd name="connsiteX0" fmla="*/ 1774664 w 1774664"/>
                  <a:gd name="connsiteY0" fmla="*/ 522682 h 2129498"/>
                  <a:gd name="connsiteX1" fmla="*/ 1128840 w 1774664"/>
                  <a:gd name="connsiteY1" fmla="*/ 13835 h 2129498"/>
                  <a:gd name="connsiteX2" fmla="*/ 550351 w 1774664"/>
                  <a:gd name="connsiteY2" fmla="*/ 160237 h 2129498"/>
                  <a:gd name="connsiteX3" fmla="*/ 498028 w 1774664"/>
                  <a:gd name="connsiteY3" fmla="*/ 331914 h 2129498"/>
                  <a:gd name="connsiteX4" fmla="*/ 527807 w 1774664"/>
                  <a:gd name="connsiteY4" fmla="*/ 413354 h 2129498"/>
                  <a:gd name="connsiteX5" fmla="*/ 495416 w 1774664"/>
                  <a:gd name="connsiteY5" fmla="*/ 503050 h 2129498"/>
                  <a:gd name="connsiteX6" fmla="*/ 490433 w 1774664"/>
                  <a:gd name="connsiteY6" fmla="*/ 595237 h 2129498"/>
                  <a:gd name="connsiteX7" fmla="*/ 515349 w 1774664"/>
                  <a:gd name="connsiteY7" fmla="*/ 769646 h 2129498"/>
                  <a:gd name="connsiteX8" fmla="*/ 585112 w 1774664"/>
                  <a:gd name="connsiteY8" fmla="*/ 966479 h 2129498"/>
                  <a:gd name="connsiteX9" fmla="*/ 694741 w 1774664"/>
                  <a:gd name="connsiteY9" fmla="*/ 1195702 h 2129498"/>
                  <a:gd name="connsiteX10" fmla="*/ 744572 w 1774664"/>
                  <a:gd name="connsiteY10" fmla="*/ 1380077 h 2129498"/>
                  <a:gd name="connsiteX11" fmla="*/ 754538 w 1774664"/>
                  <a:gd name="connsiteY11" fmla="*/ 1651656 h 2129498"/>
                  <a:gd name="connsiteX12" fmla="*/ 702215 w 1774664"/>
                  <a:gd name="connsiteY12" fmla="*/ 1900811 h 2129498"/>
                  <a:gd name="connsiteX13" fmla="*/ 570163 w 1774664"/>
                  <a:gd name="connsiteY13" fmla="*/ 2072728 h 2129498"/>
                  <a:gd name="connsiteX14" fmla="*/ 425653 w 1774664"/>
                  <a:gd name="connsiteY14" fmla="*/ 2125051 h 2129498"/>
                  <a:gd name="connsiteX15" fmla="*/ 298584 w 1774664"/>
                  <a:gd name="connsiteY15" fmla="*/ 2115085 h 2129498"/>
                  <a:gd name="connsiteX16" fmla="*/ 144107 w 1774664"/>
                  <a:gd name="connsiteY16" fmla="*/ 2022897 h 2129498"/>
                  <a:gd name="connsiteX17" fmla="*/ 49428 w 1774664"/>
                  <a:gd name="connsiteY17" fmla="*/ 1858455 h 2129498"/>
                  <a:gd name="connsiteX18" fmla="*/ 4580 w 1774664"/>
                  <a:gd name="connsiteY18" fmla="*/ 1684046 h 2129498"/>
                  <a:gd name="connsiteX19" fmla="*/ 4580 w 1774664"/>
                  <a:gd name="connsiteY19" fmla="*/ 1547011 h 2129498"/>
                  <a:gd name="connsiteX20" fmla="*/ 31988 w 1774664"/>
                  <a:gd name="connsiteY20" fmla="*/ 1385060 h 2129498"/>
                  <a:gd name="connsiteX21" fmla="*/ 64378 w 1774664"/>
                  <a:gd name="connsiteY21" fmla="*/ 1290381 h 2129498"/>
                  <a:gd name="connsiteX22" fmla="*/ 129158 w 1774664"/>
                  <a:gd name="connsiteY22" fmla="*/ 1215634 h 2129498"/>
                  <a:gd name="connsiteX23" fmla="*/ 191447 w 1774664"/>
                  <a:gd name="connsiteY23" fmla="*/ 1183244 h 2129498"/>
                  <a:gd name="connsiteX24" fmla="*/ 291109 w 1774664"/>
                  <a:gd name="connsiteY24" fmla="*/ 1175769 h 2129498"/>
                  <a:gd name="connsiteX25" fmla="*/ 413195 w 1774664"/>
                  <a:gd name="connsiteY25" fmla="*/ 1248024 h 2129498"/>
                  <a:gd name="connsiteX26" fmla="*/ 497908 w 1774664"/>
                  <a:gd name="connsiteY26" fmla="*/ 1412467 h 2129498"/>
                  <a:gd name="connsiteX27" fmla="*/ 507874 w 1774664"/>
                  <a:gd name="connsiteY27" fmla="*/ 1619266 h 2129498"/>
                  <a:gd name="connsiteX28" fmla="*/ 465518 w 1774664"/>
                  <a:gd name="connsiteY28" fmla="*/ 1751318 h 2129498"/>
                  <a:gd name="connsiteX29" fmla="*/ 388280 w 1774664"/>
                  <a:gd name="connsiteY29" fmla="*/ 1816098 h 2129498"/>
                  <a:gd name="connsiteX30" fmla="*/ 328482 w 1774664"/>
                  <a:gd name="connsiteY30" fmla="*/ 1823573 h 2129498"/>
                  <a:gd name="connsiteX31" fmla="*/ 273668 w 1774664"/>
                  <a:gd name="connsiteY31" fmla="*/ 1806132 h 2129498"/>
                  <a:gd name="connsiteX32" fmla="*/ 226329 w 1774664"/>
                  <a:gd name="connsiteY32" fmla="*/ 1716436 h 2129498"/>
                  <a:gd name="connsiteX0" fmla="*/ 1895849 w 1895849"/>
                  <a:gd name="connsiteY0" fmla="*/ 19504 h 2540720"/>
                  <a:gd name="connsiteX1" fmla="*/ 1128840 w 1895849"/>
                  <a:gd name="connsiteY1" fmla="*/ 425057 h 2540720"/>
                  <a:gd name="connsiteX2" fmla="*/ 550351 w 1895849"/>
                  <a:gd name="connsiteY2" fmla="*/ 571459 h 2540720"/>
                  <a:gd name="connsiteX3" fmla="*/ 498028 w 1895849"/>
                  <a:gd name="connsiteY3" fmla="*/ 743136 h 2540720"/>
                  <a:gd name="connsiteX4" fmla="*/ 527807 w 1895849"/>
                  <a:gd name="connsiteY4" fmla="*/ 824576 h 2540720"/>
                  <a:gd name="connsiteX5" fmla="*/ 495416 w 1895849"/>
                  <a:gd name="connsiteY5" fmla="*/ 914272 h 2540720"/>
                  <a:gd name="connsiteX6" fmla="*/ 490433 w 1895849"/>
                  <a:gd name="connsiteY6" fmla="*/ 1006459 h 2540720"/>
                  <a:gd name="connsiteX7" fmla="*/ 515349 w 1895849"/>
                  <a:gd name="connsiteY7" fmla="*/ 1180868 h 2540720"/>
                  <a:gd name="connsiteX8" fmla="*/ 585112 w 1895849"/>
                  <a:gd name="connsiteY8" fmla="*/ 1377701 h 2540720"/>
                  <a:gd name="connsiteX9" fmla="*/ 694741 w 1895849"/>
                  <a:gd name="connsiteY9" fmla="*/ 1606924 h 2540720"/>
                  <a:gd name="connsiteX10" fmla="*/ 744572 w 1895849"/>
                  <a:gd name="connsiteY10" fmla="*/ 1791299 h 2540720"/>
                  <a:gd name="connsiteX11" fmla="*/ 754538 w 1895849"/>
                  <a:gd name="connsiteY11" fmla="*/ 2062878 h 2540720"/>
                  <a:gd name="connsiteX12" fmla="*/ 702215 w 1895849"/>
                  <a:gd name="connsiteY12" fmla="*/ 2312033 h 2540720"/>
                  <a:gd name="connsiteX13" fmla="*/ 570163 w 1895849"/>
                  <a:gd name="connsiteY13" fmla="*/ 2483950 h 2540720"/>
                  <a:gd name="connsiteX14" fmla="*/ 425653 w 1895849"/>
                  <a:gd name="connsiteY14" fmla="*/ 2536273 h 2540720"/>
                  <a:gd name="connsiteX15" fmla="*/ 298584 w 1895849"/>
                  <a:gd name="connsiteY15" fmla="*/ 2526307 h 2540720"/>
                  <a:gd name="connsiteX16" fmla="*/ 144107 w 1895849"/>
                  <a:gd name="connsiteY16" fmla="*/ 2434119 h 2540720"/>
                  <a:gd name="connsiteX17" fmla="*/ 49428 w 1895849"/>
                  <a:gd name="connsiteY17" fmla="*/ 2269677 h 2540720"/>
                  <a:gd name="connsiteX18" fmla="*/ 4580 w 1895849"/>
                  <a:gd name="connsiteY18" fmla="*/ 2095268 h 2540720"/>
                  <a:gd name="connsiteX19" fmla="*/ 4580 w 1895849"/>
                  <a:gd name="connsiteY19" fmla="*/ 1958233 h 2540720"/>
                  <a:gd name="connsiteX20" fmla="*/ 31988 w 1895849"/>
                  <a:gd name="connsiteY20" fmla="*/ 1796282 h 2540720"/>
                  <a:gd name="connsiteX21" fmla="*/ 64378 w 1895849"/>
                  <a:gd name="connsiteY21" fmla="*/ 1701603 h 2540720"/>
                  <a:gd name="connsiteX22" fmla="*/ 129158 w 1895849"/>
                  <a:gd name="connsiteY22" fmla="*/ 1626856 h 2540720"/>
                  <a:gd name="connsiteX23" fmla="*/ 191447 w 1895849"/>
                  <a:gd name="connsiteY23" fmla="*/ 1594466 h 2540720"/>
                  <a:gd name="connsiteX24" fmla="*/ 291109 w 1895849"/>
                  <a:gd name="connsiteY24" fmla="*/ 1586991 h 2540720"/>
                  <a:gd name="connsiteX25" fmla="*/ 413195 w 1895849"/>
                  <a:gd name="connsiteY25" fmla="*/ 1659246 h 2540720"/>
                  <a:gd name="connsiteX26" fmla="*/ 497908 w 1895849"/>
                  <a:gd name="connsiteY26" fmla="*/ 1823689 h 2540720"/>
                  <a:gd name="connsiteX27" fmla="*/ 507874 w 1895849"/>
                  <a:gd name="connsiteY27" fmla="*/ 2030488 h 2540720"/>
                  <a:gd name="connsiteX28" fmla="*/ 465518 w 1895849"/>
                  <a:gd name="connsiteY28" fmla="*/ 2162540 h 2540720"/>
                  <a:gd name="connsiteX29" fmla="*/ 388280 w 1895849"/>
                  <a:gd name="connsiteY29" fmla="*/ 2227320 h 2540720"/>
                  <a:gd name="connsiteX30" fmla="*/ 328482 w 1895849"/>
                  <a:gd name="connsiteY30" fmla="*/ 2234795 h 2540720"/>
                  <a:gd name="connsiteX31" fmla="*/ 273668 w 1895849"/>
                  <a:gd name="connsiteY31" fmla="*/ 2217354 h 2540720"/>
                  <a:gd name="connsiteX32" fmla="*/ 226329 w 1895849"/>
                  <a:gd name="connsiteY32" fmla="*/ 2127658 h 2540720"/>
                  <a:gd name="connsiteX0" fmla="*/ 1664495 w 1664495"/>
                  <a:gd name="connsiteY0" fmla="*/ 10369 h 3071412"/>
                  <a:gd name="connsiteX1" fmla="*/ 1128840 w 1664495"/>
                  <a:gd name="connsiteY1" fmla="*/ 955749 h 3071412"/>
                  <a:gd name="connsiteX2" fmla="*/ 550351 w 1664495"/>
                  <a:gd name="connsiteY2" fmla="*/ 1102151 h 3071412"/>
                  <a:gd name="connsiteX3" fmla="*/ 498028 w 1664495"/>
                  <a:gd name="connsiteY3" fmla="*/ 1273828 h 3071412"/>
                  <a:gd name="connsiteX4" fmla="*/ 527807 w 1664495"/>
                  <a:gd name="connsiteY4" fmla="*/ 1355268 h 3071412"/>
                  <a:gd name="connsiteX5" fmla="*/ 495416 w 1664495"/>
                  <a:gd name="connsiteY5" fmla="*/ 1444964 h 3071412"/>
                  <a:gd name="connsiteX6" fmla="*/ 490433 w 1664495"/>
                  <a:gd name="connsiteY6" fmla="*/ 1537151 h 3071412"/>
                  <a:gd name="connsiteX7" fmla="*/ 515349 w 1664495"/>
                  <a:gd name="connsiteY7" fmla="*/ 1711560 h 3071412"/>
                  <a:gd name="connsiteX8" fmla="*/ 585112 w 1664495"/>
                  <a:gd name="connsiteY8" fmla="*/ 1908393 h 3071412"/>
                  <a:gd name="connsiteX9" fmla="*/ 694741 w 1664495"/>
                  <a:gd name="connsiteY9" fmla="*/ 2137616 h 3071412"/>
                  <a:gd name="connsiteX10" fmla="*/ 744572 w 1664495"/>
                  <a:gd name="connsiteY10" fmla="*/ 2321991 h 3071412"/>
                  <a:gd name="connsiteX11" fmla="*/ 754538 w 1664495"/>
                  <a:gd name="connsiteY11" fmla="*/ 2593570 h 3071412"/>
                  <a:gd name="connsiteX12" fmla="*/ 702215 w 1664495"/>
                  <a:gd name="connsiteY12" fmla="*/ 2842725 h 3071412"/>
                  <a:gd name="connsiteX13" fmla="*/ 570163 w 1664495"/>
                  <a:gd name="connsiteY13" fmla="*/ 3014642 h 3071412"/>
                  <a:gd name="connsiteX14" fmla="*/ 425653 w 1664495"/>
                  <a:gd name="connsiteY14" fmla="*/ 3066965 h 3071412"/>
                  <a:gd name="connsiteX15" fmla="*/ 298584 w 1664495"/>
                  <a:gd name="connsiteY15" fmla="*/ 3056999 h 3071412"/>
                  <a:gd name="connsiteX16" fmla="*/ 144107 w 1664495"/>
                  <a:gd name="connsiteY16" fmla="*/ 2964811 h 3071412"/>
                  <a:gd name="connsiteX17" fmla="*/ 49428 w 1664495"/>
                  <a:gd name="connsiteY17" fmla="*/ 2800369 h 3071412"/>
                  <a:gd name="connsiteX18" fmla="*/ 4580 w 1664495"/>
                  <a:gd name="connsiteY18" fmla="*/ 2625960 h 3071412"/>
                  <a:gd name="connsiteX19" fmla="*/ 4580 w 1664495"/>
                  <a:gd name="connsiteY19" fmla="*/ 2488925 h 3071412"/>
                  <a:gd name="connsiteX20" fmla="*/ 31988 w 1664495"/>
                  <a:gd name="connsiteY20" fmla="*/ 2326974 h 3071412"/>
                  <a:gd name="connsiteX21" fmla="*/ 64378 w 1664495"/>
                  <a:gd name="connsiteY21" fmla="*/ 2232295 h 3071412"/>
                  <a:gd name="connsiteX22" fmla="*/ 129158 w 1664495"/>
                  <a:gd name="connsiteY22" fmla="*/ 2157548 h 3071412"/>
                  <a:gd name="connsiteX23" fmla="*/ 191447 w 1664495"/>
                  <a:gd name="connsiteY23" fmla="*/ 2125158 h 3071412"/>
                  <a:gd name="connsiteX24" fmla="*/ 291109 w 1664495"/>
                  <a:gd name="connsiteY24" fmla="*/ 2117683 h 3071412"/>
                  <a:gd name="connsiteX25" fmla="*/ 413195 w 1664495"/>
                  <a:gd name="connsiteY25" fmla="*/ 2189938 h 3071412"/>
                  <a:gd name="connsiteX26" fmla="*/ 497908 w 1664495"/>
                  <a:gd name="connsiteY26" fmla="*/ 2354381 h 3071412"/>
                  <a:gd name="connsiteX27" fmla="*/ 507874 w 1664495"/>
                  <a:gd name="connsiteY27" fmla="*/ 2561180 h 3071412"/>
                  <a:gd name="connsiteX28" fmla="*/ 465518 w 1664495"/>
                  <a:gd name="connsiteY28" fmla="*/ 2693232 h 3071412"/>
                  <a:gd name="connsiteX29" fmla="*/ 388280 w 1664495"/>
                  <a:gd name="connsiteY29" fmla="*/ 2758012 h 3071412"/>
                  <a:gd name="connsiteX30" fmla="*/ 328482 w 1664495"/>
                  <a:gd name="connsiteY30" fmla="*/ 2765487 h 3071412"/>
                  <a:gd name="connsiteX31" fmla="*/ 273668 w 1664495"/>
                  <a:gd name="connsiteY31" fmla="*/ 2748046 h 3071412"/>
                  <a:gd name="connsiteX32" fmla="*/ 226329 w 1664495"/>
                  <a:gd name="connsiteY32" fmla="*/ 2658350 h 3071412"/>
                  <a:gd name="connsiteX0" fmla="*/ 1664495 w 1664495"/>
                  <a:gd name="connsiteY0" fmla="*/ 14057 h 3075100"/>
                  <a:gd name="connsiteX1" fmla="*/ 886469 w 1664495"/>
                  <a:gd name="connsiteY1" fmla="*/ 706049 h 3075100"/>
                  <a:gd name="connsiteX2" fmla="*/ 550351 w 1664495"/>
                  <a:gd name="connsiteY2" fmla="*/ 1105839 h 3075100"/>
                  <a:gd name="connsiteX3" fmla="*/ 498028 w 1664495"/>
                  <a:gd name="connsiteY3" fmla="*/ 1277516 h 3075100"/>
                  <a:gd name="connsiteX4" fmla="*/ 527807 w 1664495"/>
                  <a:gd name="connsiteY4" fmla="*/ 1358956 h 3075100"/>
                  <a:gd name="connsiteX5" fmla="*/ 495416 w 1664495"/>
                  <a:gd name="connsiteY5" fmla="*/ 1448652 h 3075100"/>
                  <a:gd name="connsiteX6" fmla="*/ 490433 w 1664495"/>
                  <a:gd name="connsiteY6" fmla="*/ 1540839 h 3075100"/>
                  <a:gd name="connsiteX7" fmla="*/ 515349 w 1664495"/>
                  <a:gd name="connsiteY7" fmla="*/ 1715248 h 3075100"/>
                  <a:gd name="connsiteX8" fmla="*/ 585112 w 1664495"/>
                  <a:gd name="connsiteY8" fmla="*/ 1912081 h 3075100"/>
                  <a:gd name="connsiteX9" fmla="*/ 694741 w 1664495"/>
                  <a:gd name="connsiteY9" fmla="*/ 2141304 h 3075100"/>
                  <a:gd name="connsiteX10" fmla="*/ 744572 w 1664495"/>
                  <a:gd name="connsiteY10" fmla="*/ 2325679 h 3075100"/>
                  <a:gd name="connsiteX11" fmla="*/ 754538 w 1664495"/>
                  <a:gd name="connsiteY11" fmla="*/ 2597258 h 3075100"/>
                  <a:gd name="connsiteX12" fmla="*/ 702215 w 1664495"/>
                  <a:gd name="connsiteY12" fmla="*/ 2846413 h 3075100"/>
                  <a:gd name="connsiteX13" fmla="*/ 570163 w 1664495"/>
                  <a:gd name="connsiteY13" fmla="*/ 3018330 h 3075100"/>
                  <a:gd name="connsiteX14" fmla="*/ 425653 w 1664495"/>
                  <a:gd name="connsiteY14" fmla="*/ 3070653 h 3075100"/>
                  <a:gd name="connsiteX15" fmla="*/ 298584 w 1664495"/>
                  <a:gd name="connsiteY15" fmla="*/ 3060687 h 3075100"/>
                  <a:gd name="connsiteX16" fmla="*/ 144107 w 1664495"/>
                  <a:gd name="connsiteY16" fmla="*/ 2968499 h 3075100"/>
                  <a:gd name="connsiteX17" fmla="*/ 49428 w 1664495"/>
                  <a:gd name="connsiteY17" fmla="*/ 2804057 h 3075100"/>
                  <a:gd name="connsiteX18" fmla="*/ 4580 w 1664495"/>
                  <a:gd name="connsiteY18" fmla="*/ 2629648 h 3075100"/>
                  <a:gd name="connsiteX19" fmla="*/ 4580 w 1664495"/>
                  <a:gd name="connsiteY19" fmla="*/ 2492613 h 3075100"/>
                  <a:gd name="connsiteX20" fmla="*/ 31988 w 1664495"/>
                  <a:gd name="connsiteY20" fmla="*/ 2330662 h 3075100"/>
                  <a:gd name="connsiteX21" fmla="*/ 64378 w 1664495"/>
                  <a:gd name="connsiteY21" fmla="*/ 2235983 h 3075100"/>
                  <a:gd name="connsiteX22" fmla="*/ 129158 w 1664495"/>
                  <a:gd name="connsiteY22" fmla="*/ 2161236 h 3075100"/>
                  <a:gd name="connsiteX23" fmla="*/ 191447 w 1664495"/>
                  <a:gd name="connsiteY23" fmla="*/ 2128846 h 3075100"/>
                  <a:gd name="connsiteX24" fmla="*/ 291109 w 1664495"/>
                  <a:gd name="connsiteY24" fmla="*/ 2121371 h 3075100"/>
                  <a:gd name="connsiteX25" fmla="*/ 413195 w 1664495"/>
                  <a:gd name="connsiteY25" fmla="*/ 2193626 h 3075100"/>
                  <a:gd name="connsiteX26" fmla="*/ 497908 w 1664495"/>
                  <a:gd name="connsiteY26" fmla="*/ 2358069 h 3075100"/>
                  <a:gd name="connsiteX27" fmla="*/ 507874 w 1664495"/>
                  <a:gd name="connsiteY27" fmla="*/ 2564868 h 3075100"/>
                  <a:gd name="connsiteX28" fmla="*/ 465518 w 1664495"/>
                  <a:gd name="connsiteY28" fmla="*/ 2696920 h 3075100"/>
                  <a:gd name="connsiteX29" fmla="*/ 388280 w 1664495"/>
                  <a:gd name="connsiteY29" fmla="*/ 2761700 h 3075100"/>
                  <a:gd name="connsiteX30" fmla="*/ 328482 w 1664495"/>
                  <a:gd name="connsiteY30" fmla="*/ 2769175 h 3075100"/>
                  <a:gd name="connsiteX31" fmla="*/ 273668 w 1664495"/>
                  <a:gd name="connsiteY31" fmla="*/ 2751734 h 3075100"/>
                  <a:gd name="connsiteX32" fmla="*/ 226329 w 1664495"/>
                  <a:gd name="connsiteY32" fmla="*/ 2662038 h 3075100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8028 w 1620428"/>
                  <a:gd name="connsiteY3" fmla="*/ 1266684 h 3064268"/>
                  <a:gd name="connsiteX4" fmla="*/ 527807 w 1620428"/>
                  <a:gd name="connsiteY4" fmla="*/ 1348124 h 3064268"/>
                  <a:gd name="connsiteX5" fmla="*/ 495416 w 1620428"/>
                  <a:gd name="connsiteY5" fmla="*/ 1437820 h 3064268"/>
                  <a:gd name="connsiteX6" fmla="*/ 490433 w 1620428"/>
                  <a:gd name="connsiteY6" fmla="*/ 1530007 h 3064268"/>
                  <a:gd name="connsiteX7" fmla="*/ 515349 w 1620428"/>
                  <a:gd name="connsiteY7" fmla="*/ 1704416 h 3064268"/>
                  <a:gd name="connsiteX8" fmla="*/ 585112 w 1620428"/>
                  <a:gd name="connsiteY8" fmla="*/ 1901249 h 3064268"/>
                  <a:gd name="connsiteX9" fmla="*/ 694741 w 1620428"/>
                  <a:gd name="connsiteY9" fmla="*/ 2130472 h 3064268"/>
                  <a:gd name="connsiteX10" fmla="*/ 744572 w 1620428"/>
                  <a:gd name="connsiteY10" fmla="*/ 2314847 h 3064268"/>
                  <a:gd name="connsiteX11" fmla="*/ 754538 w 1620428"/>
                  <a:gd name="connsiteY11" fmla="*/ 2586426 h 3064268"/>
                  <a:gd name="connsiteX12" fmla="*/ 702215 w 1620428"/>
                  <a:gd name="connsiteY12" fmla="*/ 2835581 h 3064268"/>
                  <a:gd name="connsiteX13" fmla="*/ 570163 w 1620428"/>
                  <a:gd name="connsiteY13" fmla="*/ 3007498 h 3064268"/>
                  <a:gd name="connsiteX14" fmla="*/ 425653 w 1620428"/>
                  <a:gd name="connsiteY14" fmla="*/ 3059821 h 3064268"/>
                  <a:gd name="connsiteX15" fmla="*/ 298584 w 1620428"/>
                  <a:gd name="connsiteY15" fmla="*/ 3049855 h 3064268"/>
                  <a:gd name="connsiteX16" fmla="*/ 144107 w 1620428"/>
                  <a:gd name="connsiteY16" fmla="*/ 2957667 h 3064268"/>
                  <a:gd name="connsiteX17" fmla="*/ 49428 w 1620428"/>
                  <a:gd name="connsiteY17" fmla="*/ 2793225 h 3064268"/>
                  <a:gd name="connsiteX18" fmla="*/ 4580 w 1620428"/>
                  <a:gd name="connsiteY18" fmla="*/ 2618816 h 3064268"/>
                  <a:gd name="connsiteX19" fmla="*/ 4580 w 1620428"/>
                  <a:gd name="connsiteY19" fmla="*/ 2481781 h 3064268"/>
                  <a:gd name="connsiteX20" fmla="*/ 31988 w 1620428"/>
                  <a:gd name="connsiteY20" fmla="*/ 2319830 h 3064268"/>
                  <a:gd name="connsiteX21" fmla="*/ 64378 w 1620428"/>
                  <a:gd name="connsiteY21" fmla="*/ 2225151 h 3064268"/>
                  <a:gd name="connsiteX22" fmla="*/ 129158 w 1620428"/>
                  <a:gd name="connsiteY22" fmla="*/ 2150404 h 3064268"/>
                  <a:gd name="connsiteX23" fmla="*/ 191447 w 1620428"/>
                  <a:gd name="connsiteY23" fmla="*/ 2118014 h 3064268"/>
                  <a:gd name="connsiteX24" fmla="*/ 291109 w 1620428"/>
                  <a:gd name="connsiteY24" fmla="*/ 2110539 h 3064268"/>
                  <a:gd name="connsiteX25" fmla="*/ 413195 w 1620428"/>
                  <a:gd name="connsiteY25" fmla="*/ 2182794 h 3064268"/>
                  <a:gd name="connsiteX26" fmla="*/ 497908 w 1620428"/>
                  <a:gd name="connsiteY26" fmla="*/ 2347237 h 3064268"/>
                  <a:gd name="connsiteX27" fmla="*/ 507874 w 1620428"/>
                  <a:gd name="connsiteY27" fmla="*/ 2554036 h 3064268"/>
                  <a:gd name="connsiteX28" fmla="*/ 465518 w 1620428"/>
                  <a:gd name="connsiteY28" fmla="*/ 2686088 h 3064268"/>
                  <a:gd name="connsiteX29" fmla="*/ 388280 w 1620428"/>
                  <a:gd name="connsiteY29" fmla="*/ 2750868 h 3064268"/>
                  <a:gd name="connsiteX30" fmla="*/ 328482 w 1620428"/>
                  <a:gd name="connsiteY30" fmla="*/ 2758343 h 3064268"/>
                  <a:gd name="connsiteX31" fmla="*/ 273668 w 1620428"/>
                  <a:gd name="connsiteY31" fmla="*/ 2740902 h 3064268"/>
                  <a:gd name="connsiteX32" fmla="*/ 226329 w 1620428"/>
                  <a:gd name="connsiteY32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5416 w 1620428"/>
                  <a:gd name="connsiteY4" fmla="*/ 1437820 h 3064268"/>
                  <a:gd name="connsiteX5" fmla="*/ 490433 w 1620428"/>
                  <a:gd name="connsiteY5" fmla="*/ 1530007 h 3064268"/>
                  <a:gd name="connsiteX6" fmla="*/ 515349 w 1620428"/>
                  <a:gd name="connsiteY6" fmla="*/ 1704416 h 3064268"/>
                  <a:gd name="connsiteX7" fmla="*/ 585112 w 1620428"/>
                  <a:gd name="connsiteY7" fmla="*/ 1901249 h 3064268"/>
                  <a:gd name="connsiteX8" fmla="*/ 694741 w 1620428"/>
                  <a:gd name="connsiteY8" fmla="*/ 2130472 h 3064268"/>
                  <a:gd name="connsiteX9" fmla="*/ 744572 w 1620428"/>
                  <a:gd name="connsiteY9" fmla="*/ 2314847 h 3064268"/>
                  <a:gd name="connsiteX10" fmla="*/ 754538 w 1620428"/>
                  <a:gd name="connsiteY10" fmla="*/ 2586426 h 3064268"/>
                  <a:gd name="connsiteX11" fmla="*/ 702215 w 1620428"/>
                  <a:gd name="connsiteY11" fmla="*/ 2835581 h 3064268"/>
                  <a:gd name="connsiteX12" fmla="*/ 570163 w 1620428"/>
                  <a:gd name="connsiteY12" fmla="*/ 3007498 h 3064268"/>
                  <a:gd name="connsiteX13" fmla="*/ 425653 w 1620428"/>
                  <a:gd name="connsiteY13" fmla="*/ 3059821 h 3064268"/>
                  <a:gd name="connsiteX14" fmla="*/ 298584 w 1620428"/>
                  <a:gd name="connsiteY14" fmla="*/ 3049855 h 3064268"/>
                  <a:gd name="connsiteX15" fmla="*/ 144107 w 1620428"/>
                  <a:gd name="connsiteY15" fmla="*/ 2957667 h 3064268"/>
                  <a:gd name="connsiteX16" fmla="*/ 49428 w 1620428"/>
                  <a:gd name="connsiteY16" fmla="*/ 2793225 h 3064268"/>
                  <a:gd name="connsiteX17" fmla="*/ 4580 w 1620428"/>
                  <a:gd name="connsiteY17" fmla="*/ 2618816 h 3064268"/>
                  <a:gd name="connsiteX18" fmla="*/ 4580 w 1620428"/>
                  <a:gd name="connsiteY18" fmla="*/ 2481781 h 3064268"/>
                  <a:gd name="connsiteX19" fmla="*/ 31988 w 1620428"/>
                  <a:gd name="connsiteY19" fmla="*/ 2319830 h 3064268"/>
                  <a:gd name="connsiteX20" fmla="*/ 64378 w 1620428"/>
                  <a:gd name="connsiteY20" fmla="*/ 2225151 h 3064268"/>
                  <a:gd name="connsiteX21" fmla="*/ 129158 w 1620428"/>
                  <a:gd name="connsiteY21" fmla="*/ 2150404 h 3064268"/>
                  <a:gd name="connsiteX22" fmla="*/ 191447 w 1620428"/>
                  <a:gd name="connsiteY22" fmla="*/ 2118014 h 3064268"/>
                  <a:gd name="connsiteX23" fmla="*/ 291109 w 1620428"/>
                  <a:gd name="connsiteY23" fmla="*/ 2110539 h 3064268"/>
                  <a:gd name="connsiteX24" fmla="*/ 413195 w 1620428"/>
                  <a:gd name="connsiteY24" fmla="*/ 2182794 h 3064268"/>
                  <a:gd name="connsiteX25" fmla="*/ 497908 w 1620428"/>
                  <a:gd name="connsiteY25" fmla="*/ 2347237 h 3064268"/>
                  <a:gd name="connsiteX26" fmla="*/ 507874 w 1620428"/>
                  <a:gd name="connsiteY26" fmla="*/ 2554036 h 3064268"/>
                  <a:gd name="connsiteX27" fmla="*/ 465518 w 1620428"/>
                  <a:gd name="connsiteY27" fmla="*/ 2686088 h 3064268"/>
                  <a:gd name="connsiteX28" fmla="*/ 388280 w 1620428"/>
                  <a:gd name="connsiteY28" fmla="*/ 2750868 h 3064268"/>
                  <a:gd name="connsiteX29" fmla="*/ 328482 w 1620428"/>
                  <a:gd name="connsiteY29" fmla="*/ 2758343 h 3064268"/>
                  <a:gd name="connsiteX30" fmla="*/ 273668 w 1620428"/>
                  <a:gd name="connsiteY30" fmla="*/ 2740902 h 3064268"/>
                  <a:gd name="connsiteX31" fmla="*/ 226329 w 1620428"/>
                  <a:gd name="connsiteY31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0433 w 1620428"/>
                  <a:gd name="connsiteY4" fmla="*/ 1530007 h 3064268"/>
                  <a:gd name="connsiteX5" fmla="*/ 515349 w 1620428"/>
                  <a:gd name="connsiteY5" fmla="*/ 1704416 h 3064268"/>
                  <a:gd name="connsiteX6" fmla="*/ 585112 w 1620428"/>
                  <a:gd name="connsiteY6" fmla="*/ 1901249 h 3064268"/>
                  <a:gd name="connsiteX7" fmla="*/ 694741 w 1620428"/>
                  <a:gd name="connsiteY7" fmla="*/ 2130472 h 3064268"/>
                  <a:gd name="connsiteX8" fmla="*/ 744572 w 1620428"/>
                  <a:gd name="connsiteY8" fmla="*/ 2314847 h 3064268"/>
                  <a:gd name="connsiteX9" fmla="*/ 754538 w 1620428"/>
                  <a:gd name="connsiteY9" fmla="*/ 2586426 h 3064268"/>
                  <a:gd name="connsiteX10" fmla="*/ 702215 w 1620428"/>
                  <a:gd name="connsiteY10" fmla="*/ 2835581 h 3064268"/>
                  <a:gd name="connsiteX11" fmla="*/ 570163 w 1620428"/>
                  <a:gd name="connsiteY11" fmla="*/ 3007498 h 3064268"/>
                  <a:gd name="connsiteX12" fmla="*/ 425653 w 1620428"/>
                  <a:gd name="connsiteY12" fmla="*/ 3059821 h 3064268"/>
                  <a:gd name="connsiteX13" fmla="*/ 298584 w 1620428"/>
                  <a:gd name="connsiteY13" fmla="*/ 3049855 h 3064268"/>
                  <a:gd name="connsiteX14" fmla="*/ 144107 w 1620428"/>
                  <a:gd name="connsiteY14" fmla="*/ 2957667 h 3064268"/>
                  <a:gd name="connsiteX15" fmla="*/ 49428 w 1620428"/>
                  <a:gd name="connsiteY15" fmla="*/ 2793225 h 3064268"/>
                  <a:gd name="connsiteX16" fmla="*/ 4580 w 1620428"/>
                  <a:gd name="connsiteY16" fmla="*/ 2618816 h 3064268"/>
                  <a:gd name="connsiteX17" fmla="*/ 4580 w 1620428"/>
                  <a:gd name="connsiteY17" fmla="*/ 2481781 h 3064268"/>
                  <a:gd name="connsiteX18" fmla="*/ 31988 w 1620428"/>
                  <a:gd name="connsiteY18" fmla="*/ 2319830 h 3064268"/>
                  <a:gd name="connsiteX19" fmla="*/ 64378 w 1620428"/>
                  <a:gd name="connsiteY19" fmla="*/ 2225151 h 3064268"/>
                  <a:gd name="connsiteX20" fmla="*/ 129158 w 1620428"/>
                  <a:gd name="connsiteY20" fmla="*/ 2150404 h 3064268"/>
                  <a:gd name="connsiteX21" fmla="*/ 191447 w 1620428"/>
                  <a:gd name="connsiteY21" fmla="*/ 2118014 h 3064268"/>
                  <a:gd name="connsiteX22" fmla="*/ 291109 w 1620428"/>
                  <a:gd name="connsiteY22" fmla="*/ 2110539 h 3064268"/>
                  <a:gd name="connsiteX23" fmla="*/ 413195 w 1620428"/>
                  <a:gd name="connsiteY23" fmla="*/ 2182794 h 3064268"/>
                  <a:gd name="connsiteX24" fmla="*/ 497908 w 1620428"/>
                  <a:gd name="connsiteY24" fmla="*/ 2347237 h 3064268"/>
                  <a:gd name="connsiteX25" fmla="*/ 507874 w 1620428"/>
                  <a:gd name="connsiteY25" fmla="*/ 2554036 h 3064268"/>
                  <a:gd name="connsiteX26" fmla="*/ 465518 w 1620428"/>
                  <a:gd name="connsiteY26" fmla="*/ 2686088 h 3064268"/>
                  <a:gd name="connsiteX27" fmla="*/ 388280 w 1620428"/>
                  <a:gd name="connsiteY27" fmla="*/ 2750868 h 3064268"/>
                  <a:gd name="connsiteX28" fmla="*/ 328482 w 1620428"/>
                  <a:gd name="connsiteY28" fmla="*/ 2758343 h 3064268"/>
                  <a:gd name="connsiteX29" fmla="*/ 273668 w 1620428"/>
                  <a:gd name="connsiteY29" fmla="*/ 2740902 h 3064268"/>
                  <a:gd name="connsiteX30" fmla="*/ 226329 w 1620428"/>
                  <a:gd name="connsiteY30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515349 w 1620428"/>
                  <a:gd name="connsiteY4" fmla="*/ 1704416 h 3064268"/>
                  <a:gd name="connsiteX5" fmla="*/ 585112 w 1620428"/>
                  <a:gd name="connsiteY5" fmla="*/ 1901249 h 3064268"/>
                  <a:gd name="connsiteX6" fmla="*/ 694741 w 1620428"/>
                  <a:gd name="connsiteY6" fmla="*/ 2130472 h 3064268"/>
                  <a:gd name="connsiteX7" fmla="*/ 744572 w 1620428"/>
                  <a:gd name="connsiteY7" fmla="*/ 2314847 h 3064268"/>
                  <a:gd name="connsiteX8" fmla="*/ 754538 w 1620428"/>
                  <a:gd name="connsiteY8" fmla="*/ 2586426 h 3064268"/>
                  <a:gd name="connsiteX9" fmla="*/ 702215 w 1620428"/>
                  <a:gd name="connsiteY9" fmla="*/ 2835581 h 3064268"/>
                  <a:gd name="connsiteX10" fmla="*/ 570163 w 1620428"/>
                  <a:gd name="connsiteY10" fmla="*/ 3007498 h 3064268"/>
                  <a:gd name="connsiteX11" fmla="*/ 425653 w 1620428"/>
                  <a:gd name="connsiteY11" fmla="*/ 3059821 h 3064268"/>
                  <a:gd name="connsiteX12" fmla="*/ 298584 w 1620428"/>
                  <a:gd name="connsiteY12" fmla="*/ 3049855 h 3064268"/>
                  <a:gd name="connsiteX13" fmla="*/ 144107 w 1620428"/>
                  <a:gd name="connsiteY13" fmla="*/ 2957667 h 3064268"/>
                  <a:gd name="connsiteX14" fmla="*/ 49428 w 1620428"/>
                  <a:gd name="connsiteY14" fmla="*/ 2793225 h 3064268"/>
                  <a:gd name="connsiteX15" fmla="*/ 4580 w 1620428"/>
                  <a:gd name="connsiteY15" fmla="*/ 2618816 h 3064268"/>
                  <a:gd name="connsiteX16" fmla="*/ 4580 w 1620428"/>
                  <a:gd name="connsiteY16" fmla="*/ 2481781 h 3064268"/>
                  <a:gd name="connsiteX17" fmla="*/ 31988 w 1620428"/>
                  <a:gd name="connsiteY17" fmla="*/ 2319830 h 3064268"/>
                  <a:gd name="connsiteX18" fmla="*/ 64378 w 1620428"/>
                  <a:gd name="connsiteY18" fmla="*/ 2225151 h 3064268"/>
                  <a:gd name="connsiteX19" fmla="*/ 129158 w 1620428"/>
                  <a:gd name="connsiteY19" fmla="*/ 2150404 h 3064268"/>
                  <a:gd name="connsiteX20" fmla="*/ 191447 w 1620428"/>
                  <a:gd name="connsiteY20" fmla="*/ 2118014 h 3064268"/>
                  <a:gd name="connsiteX21" fmla="*/ 291109 w 1620428"/>
                  <a:gd name="connsiteY21" fmla="*/ 2110539 h 3064268"/>
                  <a:gd name="connsiteX22" fmla="*/ 413195 w 1620428"/>
                  <a:gd name="connsiteY22" fmla="*/ 2182794 h 3064268"/>
                  <a:gd name="connsiteX23" fmla="*/ 497908 w 1620428"/>
                  <a:gd name="connsiteY23" fmla="*/ 2347237 h 3064268"/>
                  <a:gd name="connsiteX24" fmla="*/ 507874 w 1620428"/>
                  <a:gd name="connsiteY24" fmla="*/ 2554036 h 3064268"/>
                  <a:gd name="connsiteX25" fmla="*/ 465518 w 1620428"/>
                  <a:gd name="connsiteY25" fmla="*/ 2686088 h 3064268"/>
                  <a:gd name="connsiteX26" fmla="*/ 388280 w 1620428"/>
                  <a:gd name="connsiteY26" fmla="*/ 2750868 h 3064268"/>
                  <a:gd name="connsiteX27" fmla="*/ 328482 w 1620428"/>
                  <a:gd name="connsiteY27" fmla="*/ 2758343 h 3064268"/>
                  <a:gd name="connsiteX28" fmla="*/ 273668 w 1620428"/>
                  <a:gd name="connsiteY28" fmla="*/ 2740902 h 3064268"/>
                  <a:gd name="connsiteX29" fmla="*/ 226329 w 1620428"/>
                  <a:gd name="connsiteY29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15349 w 1620428"/>
                  <a:gd name="connsiteY3" fmla="*/ 170441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3315 w 1620428"/>
                  <a:gd name="connsiteY3" fmla="*/ 156119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620428" h="3064268">
                    <a:moveTo>
                      <a:pt x="1620428" y="14242"/>
                    </a:moveTo>
                    <a:cubicBezTo>
                      <a:pt x="1602936" y="-100948"/>
                      <a:pt x="1064815" y="515090"/>
                      <a:pt x="886469" y="695217"/>
                    </a:cubicBezTo>
                    <a:cubicBezTo>
                      <a:pt x="708123" y="875344"/>
                      <a:pt x="615877" y="950677"/>
                      <a:pt x="550351" y="1095007"/>
                    </a:cubicBezTo>
                    <a:cubicBezTo>
                      <a:pt x="484825" y="1239337"/>
                      <a:pt x="487522" y="1426822"/>
                      <a:pt x="493315" y="1561196"/>
                    </a:cubicBezTo>
                    <a:cubicBezTo>
                      <a:pt x="499108" y="1695570"/>
                      <a:pt x="551541" y="1806370"/>
                      <a:pt x="585112" y="1901249"/>
                    </a:cubicBezTo>
                    <a:cubicBezTo>
                      <a:pt x="618683" y="1996128"/>
                      <a:pt x="668164" y="2061539"/>
                      <a:pt x="694741" y="2130472"/>
                    </a:cubicBezTo>
                    <a:cubicBezTo>
                      <a:pt x="721318" y="2199405"/>
                      <a:pt x="734606" y="2238855"/>
                      <a:pt x="744572" y="2314847"/>
                    </a:cubicBezTo>
                    <a:cubicBezTo>
                      <a:pt x="754538" y="2390839"/>
                      <a:pt x="761598" y="2499637"/>
                      <a:pt x="754538" y="2586426"/>
                    </a:cubicBezTo>
                    <a:cubicBezTo>
                      <a:pt x="747478" y="2673215"/>
                      <a:pt x="732944" y="2765402"/>
                      <a:pt x="702215" y="2835581"/>
                    </a:cubicBezTo>
                    <a:cubicBezTo>
                      <a:pt x="671486" y="2905760"/>
                      <a:pt x="616257" y="2970125"/>
                      <a:pt x="570163" y="3007498"/>
                    </a:cubicBezTo>
                    <a:cubicBezTo>
                      <a:pt x="524069" y="3044871"/>
                      <a:pt x="470916" y="3052762"/>
                      <a:pt x="425653" y="3059821"/>
                    </a:cubicBezTo>
                    <a:cubicBezTo>
                      <a:pt x="380390" y="3066880"/>
                      <a:pt x="345508" y="3066881"/>
                      <a:pt x="298584" y="3049855"/>
                    </a:cubicBezTo>
                    <a:cubicBezTo>
                      <a:pt x="251660" y="3032829"/>
                      <a:pt x="185633" y="3000439"/>
                      <a:pt x="144107" y="2957667"/>
                    </a:cubicBezTo>
                    <a:cubicBezTo>
                      <a:pt x="102581" y="2914895"/>
                      <a:pt x="72682" y="2849700"/>
                      <a:pt x="49428" y="2793225"/>
                    </a:cubicBezTo>
                    <a:cubicBezTo>
                      <a:pt x="26174" y="2736750"/>
                      <a:pt x="12055" y="2670723"/>
                      <a:pt x="4580" y="2618816"/>
                    </a:cubicBezTo>
                    <a:cubicBezTo>
                      <a:pt x="-2895" y="2566909"/>
                      <a:pt x="12" y="2531612"/>
                      <a:pt x="4580" y="2481781"/>
                    </a:cubicBezTo>
                    <a:cubicBezTo>
                      <a:pt x="9148" y="2431950"/>
                      <a:pt x="22022" y="2362602"/>
                      <a:pt x="31988" y="2319830"/>
                    </a:cubicBezTo>
                    <a:cubicBezTo>
                      <a:pt x="41954" y="2277058"/>
                      <a:pt x="48183" y="2253389"/>
                      <a:pt x="64378" y="2225151"/>
                    </a:cubicBezTo>
                    <a:cubicBezTo>
                      <a:pt x="80573" y="2196913"/>
                      <a:pt x="107980" y="2168260"/>
                      <a:pt x="129158" y="2150404"/>
                    </a:cubicBezTo>
                    <a:cubicBezTo>
                      <a:pt x="150336" y="2132548"/>
                      <a:pt x="164455" y="2124658"/>
                      <a:pt x="191447" y="2118014"/>
                    </a:cubicBezTo>
                    <a:cubicBezTo>
                      <a:pt x="218439" y="2111370"/>
                      <a:pt x="254151" y="2099742"/>
                      <a:pt x="291109" y="2110539"/>
                    </a:cubicBezTo>
                    <a:cubicBezTo>
                      <a:pt x="328067" y="2121336"/>
                      <a:pt x="378728" y="2143344"/>
                      <a:pt x="413195" y="2182794"/>
                    </a:cubicBezTo>
                    <a:cubicBezTo>
                      <a:pt x="447662" y="2222244"/>
                      <a:pt x="482128" y="2285363"/>
                      <a:pt x="497908" y="2347237"/>
                    </a:cubicBezTo>
                    <a:cubicBezTo>
                      <a:pt x="513688" y="2409111"/>
                      <a:pt x="513272" y="2497561"/>
                      <a:pt x="507874" y="2554036"/>
                    </a:cubicBezTo>
                    <a:cubicBezTo>
                      <a:pt x="502476" y="2610511"/>
                      <a:pt x="485450" y="2653283"/>
                      <a:pt x="465518" y="2686088"/>
                    </a:cubicBezTo>
                    <a:cubicBezTo>
                      <a:pt x="445586" y="2718893"/>
                      <a:pt x="411119" y="2738826"/>
                      <a:pt x="388280" y="2750868"/>
                    </a:cubicBezTo>
                    <a:cubicBezTo>
                      <a:pt x="365441" y="2762910"/>
                      <a:pt x="347584" y="2760004"/>
                      <a:pt x="328482" y="2758343"/>
                    </a:cubicBezTo>
                    <a:cubicBezTo>
                      <a:pt x="309380" y="2756682"/>
                      <a:pt x="290693" y="2758758"/>
                      <a:pt x="273668" y="2740902"/>
                    </a:cubicBezTo>
                    <a:cubicBezTo>
                      <a:pt x="256643" y="2723046"/>
                      <a:pt x="241486" y="2687126"/>
                      <a:pt x="226329" y="2651206"/>
                    </a:cubicBezTo>
                  </a:path>
                </a:pathLst>
              </a:custGeom>
              <a:noFill/>
              <a:ln w="76200" cap="flat" cmpd="sng" algn="ctr">
                <a:solidFill>
                  <a:srgbClr val="3891A7">
                    <a:shade val="50000"/>
                  </a:srgbClr>
                </a:solidFill>
                <a:prstDash val="solid"/>
              </a:ln>
              <a:effectLst/>
              <a:scene3d>
                <a:camera prst="orthographicFront"/>
                <a:lightRig rig="flat" dir="t"/>
              </a:scene3d>
              <a:sp3d>
                <a:bevelT w="419100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30" name="29 Forma libre"/>
              <p:cNvSpPr/>
              <p:nvPr/>
            </p:nvSpPr>
            <p:spPr>
              <a:xfrm rot="5203024">
                <a:off x="1268100" y="3801603"/>
                <a:ext cx="1620428" cy="3064268"/>
              </a:xfrm>
              <a:custGeom>
                <a:avLst/>
                <a:gdLst>
                  <a:gd name="connsiteX0" fmla="*/ 639927 w 812047"/>
                  <a:gd name="connsiteY0" fmla="*/ 429135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12047"/>
                  <a:gd name="connsiteY0" fmla="*/ 594388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23245"/>
                  <a:gd name="connsiteY0" fmla="*/ 594388 h 1771546"/>
                  <a:gd name="connsiteX1" fmla="*/ 822351 w 823245"/>
                  <a:gd name="connsiteY1" fmla="*/ 519101 h 1771546"/>
                  <a:gd name="connsiteX2" fmla="*/ 762013 w 823245"/>
                  <a:gd name="connsiteY2" fmla="*/ 436610 h 1771546"/>
                  <a:gd name="connsiteX3" fmla="*/ 804369 w 823245"/>
                  <a:gd name="connsiteY3" fmla="*/ 351897 h 1771546"/>
                  <a:gd name="connsiteX4" fmla="*/ 809352 w 823245"/>
                  <a:gd name="connsiteY4" fmla="*/ 239777 h 1771546"/>
                  <a:gd name="connsiteX5" fmla="*/ 774470 w 823245"/>
                  <a:gd name="connsiteY5" fmla="*/ 112708 h 1771546"/>
                  <a:gd name="connsiteX6" fmla="*/ 734606 w 823245"/>
                  <a:gd name="connsiteY6" fmla="*/ 45436 h 1771546"/>
                  <a:gd name="connsiteX7" fmla="*/ 687266 w 823245"/>
                  <a:gd name="connsiteY7" fmla="*/ 8062 h 1771546"/>
                  <a:gd name="connsiteX8" fmla="*/ 627469 w 823245"/>
                  <a:gd name="connsiteY8" fmla="*/ 588 h 1771546"/>
                  <a:gd name="connsiteX9" fmla="*/ 575146 w 823245"/>
                  <a:gd name="connsiteY9" fmla="*/ 18029 h 1771546"/>
                  <a:gd name="connsiteX10" fmla="*/ 527807 w 823245"/>
                  <a:gd name="connsiteY10" fmla="*/ 55402 h 1771546"/>
                  <a:gd name="connsiteX11" fmla="*/ 495416 w 823245"/>
                  <a:gd name="connsiteY11" fmla="*/ 145098 h 1771546"/>
                  <a:gd name="connsiteX12" fmla="*/ 490433 w 823245"/>
                  <a:gd name="connsiteY12" fmla="*/ 237285 h 1771546"/>
                  <a:gd name="connsiteX13" fmla="*/ 515349 w 823245"/>
                  <a:gd name="connsiteY13" fmla="*/ 411694 h 1771546"/>
                  <a:gd name="connsiteX14" fmla="*/ 585112 w 823245"/>
                  <a:gd name="connsiteY14" fmla="*/ 608527 h 1771546"/>
                  <a:gd name="connsiteX15" fmla="*/ 694741 w 823245"/>
                  <a:gd name="connsiteY15" fmla="*/ 837750 h 1771546"/>
                  <a:gd name="connsiteX16" fmla="*/ 744572 w 823245"/>
                  <a:gd name="connsiteY16" fmla="*/ 1022125 h 1771546"/>
                  <a:gd name="connsiteX17" fmla="*/ 754538 w 823245"/>
                  <a:gd name="connsiteY17" fmla="*/ 1293704 h 1771546"/>
                  <a:gd name="connsiteX18" fmla="*/ 702215 w 823245"/>
                  <a:gd name="connsiteY18" fmla="*/ 1542859 h 1771546"/>
                  <a:gd name="connsiteX19" fmla="*/ 570163 w 823245"/>
                  <a:gd name="connsiteY19" fmla="*/ 1714776 h 1771546"/>
                  <a:gd name="connsiteX20" fmla="*/ 425653 w 823245"/>
                  <a:gd name="connsiteY20" fmla="*/ 1767099 h 1771546"/>
                  <a:gd name="connsiteX21" fmla="*/ 298584 w 823245"/>
                  <a:gd name="connsiteY21" fmla="*/ 1757133 h 1771546"/>
                  <a:gd name="connsiteX22" fmla="*/ 144107 w 823245"/>
                  <a:gd name="connsiteY22" fmla="*/ 1664945 h 1771546"/>
                  <a:gd name="connsiteX23" fmla="*/ 49428 w 823245"/>
                  <a:gd name="connsiteY23" fmla="*/ 1500503 h 1771546"/>
                  <a:gd name="connsiteX24" fmla="*/ 4580 w 823245"/>
                  <a:gd name="connsiteY24" fmla="*/ 1326094 h 1771546"/>
                  <a:gd name="connsiteX25" fmla="*/ 4580 w 823245"/>
                  <a:gd name="connsiteY25" fmla="*/ 1189059 h 1771546"/>
                  <a:gd name="connsiteX26" fmla="*/ 31988 w 823245"/>
                  <a:gd name="connsiteY26" fmla="*/ 1027108 h 1771546"/>
                  <a:gd name="connsiteX27" fmla="*/ 64378 w 823245"/>
                  <a:gd name="connsiteY27" fmla="*/ 932429 h 1771546"/>
                  <a:gd name="connsiteX28" fmla="*/ 129158 w 823245"/>
                  <a:gd name="connsiteY28" fmla="*/ 857682 h 1771546"/>
                  <a:gd name="connsiteX29" fmla="*/ 191447 w 823245"/>
                  <a:gd name="connsiteY29" fmla="*/ 825292 h 1771546"/>
                  <a:gd name="connsiteX30" fmla="*/ 291109 w 823245"/>
                  <a:gd name="connsiteY30" fmla="*/ 817817 h 1771546"/>
                  <a:gd name="connsiteX31" fmla="*/ 413195 w 823245"/>
                  <a:gd name="connsiteY31" fmla="*/ 890072 h 1771546"/>
                  <a:gd name="connsiteX32" fmla="*/ 497908 w 823245"/>
                  <a:gd name="connsiteY32" fmla="*/ 1054515 h 1771546"/>
                  <a:gd name="connsiteX33" fmla="*/ 507874 w 823245"/>
                  <a:gd name="connsiteY33" fmla="*/ 1261314 h 1771546"/>
                  <a:gd name="connsiteX34" fmla="*/ 465518 w 823245"/>
                  <a:gd name="connsiteY34" fmla="*/ 1393366 h 1771546"/>
                  <a:gd name="connsiteX35" fmla="*/ 388280 w 823245"/>
                  <a:gd name="connsiteY35" fmla="*/ 1458146 h 1771546"/>
                  <a:gd name="connsiteX36" fmla="*/ 328482 w 823245"/>
                  <a:gd name="connsiteY36" fmla="*/ 1465621 h 1771546"/>
                  <a:gd name="connsiteX37" fmla="*/ 273668 w 823245"/>
                  <a:gd name="connsiteY37" fmla="*/ 1448180 h 1771546"/>
                  <a:gd name="connsiteX38" fmla="*/ 226329 w 823245"/>
                  <a:gd name="connsiteY38" fmla="*/ 1358484 h 1771546"/>
                  <a:gd name="connsiteX0" fmla="*/ 860264 w 867867"/>
                  <a:gd name="connsiteY0" fmla="*/ 682523 h 1771546"/>
                  <a:gd name="connsiteX1" fmla="*/ 822351 w 867867"/>
                  <a:gd name="connsiteY1" fmla="*/ 519101 h 1771546"/>
                  <a:gd name="connsiteX2" fmla="*/ 762013 w 867867"/>
                  <a:gd name="connsiteY2" fmla="*/ 436610 h 1771546"/>
                  <a:gd name="connsiteX3" fmla="*/ 804369 w 867867"/>
                  <a:gd name="connsiteY3" fmla="*/ 351897 h 1771546"/>
                  <a:gd name="connsiteX4" fmla="*/ 809352 w 867867"/>
                  <a:gd name="connsiteY4" fmla="*/ 239777 h 1771546"/>
                  <a:gd name="connsiteX5" fmla="*/ 774470 w 867867"/>
                  <a:gd name="connsiteY5" fmla="*/ 112708 h 1771546"/>
                  <a:gd name="connsiteX6" fmla="*/ 734606 w 867867"/>
                  <a:gd name="connsiteY6" fmla="*/ 45436 h 1771546"/>
                  <a:gd name="connsiteX7" fmla="*/ 687266 w 867867"/>
                  <a:gd name="connsiteY7" fmla="*/ 8062 h 1771546"/>
                  <a:gd name="connsiteX8" fmla="*/ 627469 w 867867"/>
                  <a:gd name="connsiteY8" fmla="*/ 588 h 1771546"/>
                  <a:gd name="connsiteX9" fmla="*/ 575146 w 867867"/>
                  <a:gd name="connsiteY9" fmla="*/ 18029 h 1771546"/>
                  <a:gd name="connsiteX10" fmla="*/ 527807 w 867867"/>
                  <a:gd name="connsiteY10" fmla="*/ 55402 h 1771546"/>
                  <a:gd name="connsiteX11" fmla="*/ 495416 w 867867"/>
                  <a:gd name="connsiteY11" fmla="*/ 145098 h 1771546"/>
                  <a:gd name="connsiteX12" fmla="*/ 490433 w 867867"/>
                  <a:gd name="connsiteY12" fmla="*/ 237285 h 1771546"/>
                  <a:gd name="connsiteX13" fmla="*/ 515349 w 867867"/>
                  <a:gd name="connsiteY13" fmla="*/ 411694 h 1771546"/>
                  <a:gd name="connsiteX14" fmla="*/ 585112 w 867867"/>
                  <a:gd name="connsiteY14" fmla="*/ 608527 h 1771546"/>
                  <a:gd name="connsiteX15" fmla="*/ 694741 w 867867"/>
                  <a:gd name="connsiteY15" fmla="*/ 837750 h 1771546"/>
                  <a:gd name="connsiteX16" fmla="*/ 744572 w 867867"/>
                  <a:gd name="connsiteY16" fmla="*/ 1022125 h 1771546"/>
                  <a:gd name="connsiteX17" fmla="*/ 754538 w 867867"/>
                  <a:gd name="connsiteY17" fmla="*/ 1293704 h 1771546"/>
                  <a:gd name="connsiteX18" fmla="*/ 702215 w 867867"/>
                  <a:gd name="connsiteY18" fmla="*/ 1542859 h 1771546"/>
                  <a:gd name="connsiteX19" fmla="*/ 570163 w 867867"/>
                  <a:gd name="connsiteY19" fmla="*/ 1714776 h 1771546"/>
                  <a:gd name="connsiteX20" fmla="*/ 425653 w 867867"/>
                  <a:gd name="connsiteY20" fmla="*/ 1767099 h 1771546"/>
                  <a:gd name="connsiteX21" fmla="*/ 298584 w 867867"/>
                  <a:gd name="connsiteY21" fmla="*/ 1757133 h 1771546"/>
                  <a:gd name="connsiteX22" fmla="*/ 144107 w 867867"/>
                  <a:gd name="connsiteY22" fmla="*/ 1664945 h 1771546"/>
                  <a:gd name="connsiteX23" fmla="*/ 49428 w 867867"/>
                  <a:gd name="connsiteY23" fmla="*/ 1500503 h 1771546"/>
                  <a:gd name="connsiteX24" fmla="*/ 4580 w 867867"/>
                  <a:gd name="connsiteY24" fmla="*/ 1326094 h 1771546"/>
                  <a:gd name="connsiteX25" fmla="*/ 4580 w 867867"/>
                  <a:gd name="connsiteY25" fmla="*/ 1189059 h 1771546"/>
                  <a:gd name="connsiteX26" fmla="*/ 31988 w 867867"/>
                  <a:gd name="connsiteY26" fmla="*/ 1027108 h 1771546"/>
                  <a:gd name="connsiteX27" fmla="*/ 64378 w 867867"/>
                  <a:gd name="connsiteY27" fmla="*/ 932429 h 1771546"/>
                  <a:gd name="connsiteX28" fmla="*/ 129158 w 867867"/>
                  <a:gd name="connsiteY28" fmla="*/ 857682 h 1771546"/>
                  <a:gd name="connsiteX29" fmla="*/ 191447 w 867867"/>
                  <a:gd name="connsiteY29" fmla="*/ 825292 h 1771546"/>
                  <a:gd name="connsiteX30" fmla="*/ 291109 w 867867"/>
                  <a:gd name="connsiteY30" fmla="*/ 817817 h 1771546"/>
                  <a:gd name="connsiteX31" fmla="*/ 413195 w 867867"/>
                  <a:gd name="connsiteY31" fmla="*/ 890072 h 1771546"/>
                  <a:gd name="connsiteX32" fmla="*/ 497908 w 867867"/>
                  <a:gd name="connsiteY32" fmla="*/ 1054515 h 1771546"/>
                  <a:gd name="connsiteX33" fmla="*/ 507874 w 867867"/>
                  <a:gd name="connsiteY33" fmla="*/ 1261314 h 1771546"/>
                  <a:gd name="connsiteX34" fmla="*/ 465518 w 867867"/>
                  <a:gd name="connsiteY34" fmla="*/ 1393366 h 1771546"/>
                  <a:gd name="connsiteX35" fmla="*/ 388280 w 867867"/>
                  <a:gd name="connsiteY35" fmla="*/ 1458146 h 1771546"/>
                  <a:gd name="connsiteX36" fmla="*/ 328482 w 867867"/>
                  <a:gd name="connsiteY36" fmla="*/ 1465621 h 1771546"/>
                  <a:gd name="connsiteX37" fmla="*/ 273668 w 867867"/>
                  <a:gd name="connsiteY37" fmla="*/ 1448180 h 1771546"/>
                  <a:gd name="connsiteX38" fmla="*/ 226329 w 867867"/>
                  <a:gd name="connsiteY38" fmla="*/ 1358484 h 1771546"/>
                  <a:gd name="connsiteX0" fmla="*/ 1036534 w 1038908"/>
                  <a:gd name="connsiteY0" fmla="*/ 682523 h 1771546"/>
                  <a:gd name="connsiteX1" fmla="*/ 822351 w 1038908"/>
                  <a:gd name="connsiteY1" fmla="*/ 519101 h 1771546"/>
                  <a:gd name="connsiteX2" fmla="*/ 762013 w 1038908"/>
                  <a:gd name="connsiteY2" fmla="*/ 436610 h 1771546"/>
                  <a:gd name="connsiteX3" fmla="*/ 804369 w 1038908"/>
                  <a:gd name="connsiteY3" fmla="*/ 351897 h 1771546"/>
                  <a:gd name="connsiteX4" fmla="*/ 809352 w 1038908"/>
                  <a:gd name="connsiteY4" fmla="*/ 239777 h 1771546"/>
                  <a:gd name="connsiteX5" fmla="*/ 774470 w 1038908"/>
                  <a:gd name="connsiteY5" fmla="*/ 112708 h 1771546"/>
                  <a:gd name="connsiteX6" fmla="*/ 734606 w 1038908"/>
                  <a:gd name="connsiteY6" fmla="*/ 45436 h 1771546"/>
                  <a:gd name="connsiteX7" fmla="*/ 687266 w 1038908"/>
                  <a:gd name="connsiteY7" fmla="*/ 8062 h 1771546"/>
                  <a:gd name="connsiteX8" fmla="*/ 627469 w 1038908"/>
                  <a:gd name="connsiteY8" fmla="*/ 588 h 1771546"/>
                  <a:gd name="connsiteX9" fmla="*/ 575146 w 1038908"/>
                  <a:gd name="connsiteY9" fmla="*/ 18029 h 1771546"/>
                  <a:gd name="connsiteX10" fmla="*/ 527807 w 1038908"/>
                  <a:gd name="connsiteY10" fmla="*/ 55402 h 1771546"/>
                  <a:gd name="connsiteX11" fmla="*/ 495416 w 1038908"/>
                  <a:gd name="connsiteY11" fmla="*/ 145098 h 1771546"/>
                  <a:gd name="connsiteX12" fmla="*/ 490433 w 1038908"/>
                  <a:gd name="connsiteY12" fmla="*/ 237285 h 1771546"/>
                  <a:gd name="connsiteX13" fmla="*/ 515349 w 1038908"/>
                  <a:gd name="connsiteY13" fmla="*/ 411694 h 1771546"/>
                  <a:gd name="connsiteX14" fmla="*/ 585112 w 1038908"/>
                  <a:gd name="connsiteY14" fmla="*/ 608527 h 1771546"/>
                  <a:gd name="connsiteX15" fmla="*/ 694741 w 1038908"/>
                  <a:gd name="connsiteY15" fmla="*/ 837750 h 1771546"/>
                  <a:gd name="connsiteX16" fmla="*/ 744572 w 1038908"/>
                  <a:gd name="connsiteY16" fmla="*/ 1022125 h 1771546"/>
                  <a:gd name="connsiteX17" fmla="*/ 754538 w 1038908"/>
                  <a:gd name="connsiteY17" fmla="*/ 1293704 h 1771546"/>
                  <a:gd name="connsiteX18" fmla="*/ 702215 w 1038908"/>
                  <a:gd name="connsiteY18" fmla="*/ 1542859 h 1771546"/>
                  <a:gd name="connsiteX19" fmla="*/ 570163 w 1038908"/>
                  <a:gd name="connsiteY19" fmla="*/ 1714776 h 1771546"/>
                  <a:gd name="connsiteX20" fmla="*/ 425653 w 1038908"/>
                  <a:gd name="connsiteY20" fmla="*/ 1767099 h 1771546"/>
                  <a:gd name="connsiteX21" fmla="*/ 298584 w 1038908"/>
                  <a:gd name="connsiteY21" fmla="*/ 1757133 h 1771546"/>
                  <a:gd name="connsiteX22" fmla="*/ 144107 w 1038908"/>
                  <a:gd name="connsiteY22" fmla="*/ 1664945 h 1771546"/>
                  <a:gd name="connsiteX23" fmla="*/ 49428 w 1038908"/>
                  <a:gd name="connsiteY23" fmla="*/ 1500503 h 1771546"/>
                  <a:gd name="connsiteX24" fmla="*/ 4580 w 1038908"/>
                  <a:gd name="connsiteY24" fmla="*/ 1326094 h 1771546"/>
                  <a:gd name="connsiteX25" fmla="*/ 4580 w 1038908"/>
                  <a:gd name="connsiteY25" fmla="*/ 1189059 h 1771546"/>
                  <a:gd name="connsiteX26" fmla="*/ 31988 w 1038908"/>
                  <a:gd name="connsiteY26" fmla="*/ 1027108 h 1771546"/>
                  <a:gd name="connsiteX27" fmla="*/ 64378 w 1038908"/>
                  <a:gd name="connsiteY27" fmla="*/ 932429 h 1771546"/>
                  <a:gd name="connsiteX28" fmla="*/ 129158 w 1038908"/>
                  <a:gd name="connsiteY28" fmla="*/ 857682 h 1771546"/>
                  <a:gd name="connsiteX29" fmla="*/ 191447 w 1038908"/>
                  <a:gd name="connsiteY29" fmla="*/ 825292 h 1771546"/>
                  <a:gd name="connsiteX30" fmla="*/ 291109 w 1038908"/>
                  <a:gd name="connsiteY30" fmla="*/ 817817 h 1771546"/>
                  <a:gd name="connsiteX31" fmla="*/ 413195 w 1038908"/>
                  <a:gd name="connsiteY31" fmla="*/ 890072 h 1771546"/>
                  <a:gd name="connsiteX32" fmla="*/ 497908 w 1038908"/>
                  <a:gd name="connsiteY32" fmla="*/ 1054515 h 1771546"/>
                  <a:gd name="connsiteX33" fmla="*/ 507874 w 1038908"/>
                  <a:gd name="connsiteY33" fmla="*/ 1261314 h 1771546"/>
                  <a:gd name="connsiteX34" fmla="*/ 465518 w 1038908"/>
                  <a:gd name="connsiteY34" fmla="*/ 1393366 h 1771546"/>
                  <a:gd name="connsiteX35" fmla="*/ 388280 w 1038908"/>
                  <a:gd name="connsiteY35" fmla="*/ 1458146 h 1771546"/>
                  <a:gd name="connsiteX36" fmla="*/ 328482 w 1038908"/>
                  <a:gd name="connsiteY36" fmla="*/ 1465621 h 1771546"/>
                  <a:gd name="connsiteX37" fmla="*/ 273668 w 1038908"/>
                  <a:gd name="connsiteY37" fmla="*/ 1448180 h 1771546"/>
                  <a:gd name="connsiteX38" fmla="*/ 226329 w 1038908"/>
                  <a:gd name="connsiteY38" fmla="*/ 1358484 h 1771546"/>
                  <a:gd name="connsiteX0" fmla="*/ 1036534 w 1042653"/>
                  <a:gd name="connsiteY0" fmla="*/ 682523 h 1771546"/>
                  <a:gd name="connsiteX1" fmla="*/ 954554 w 1042653"/>
                  <a:gd name="connsiteY1" fmla="*/ 419949 h 1771546"/>
                  <a:gd name="connsiteX2" fmla="*/ 762013 w 1042653"/>
                  <a:gd name="connsiteY2" fmla="*/ 436610 h 1771546"/>
                  <a:gd name="connsiteX3" fmla="*/ 804369 w 1042653"/>
                  <a:gd name="connsiteY3" fmla="*/ 351897 h 1771546"/>
                  <a:gd name="connsiteX4" fmla="*/ 809352 w 1042653"/>
                  <a:gd name="connsiteY4" fmla="*/ 239777 h 1771546"/>
                  <a:gd name="connsiteX5" fmla="*/ 774470 w 1042653"/>
                  <a:gd name="connsiteY5" fmla="*/ 112708 h 1771546"/>
                  <a:gd name="connsiteX6" fmla="*/ 734606 w 1042653"/>
                  <a:gd name="connsiteY6" fmla="*/ 45436 h 1771546"/>
                  <a:gd name="connsiteX7" fmla="*/ 687266 w 1042653"/>
                  <a:gd name="connsiteY7" fmla="*/ 8062 h 1771546"/>
                  <a:gd name="connsiteX8" fmla="*/ 627469 w 1042653"/>
                  <a:gd name="connsiteY8" fmla="*/ 588 h 1771546"/>
                  <a:gd name="connsiteX9" fmla="*/ 575146 w 1042653"/>
                  <a:gd name="connsiteY9" fmla="*/ 18029 h 1771546"/>
                  <a:gd name="connsiteX10" fmla="*/ 527807 w 1042653"/>
                  <a:gd name="connsiteY10" fmla="*/ 55402 h 1771546"/>
                  <a:gd name="connsiteX11" fmla="*/ 495416 w 1042653"/>
                  <a:gd name="connsiteY11" fmla="*/ 145098 h 1771546"/>
                  <a:gd name="connsiteX12" fmla="*/ 490433 w 1042653"/>
                  <a:gd name="connsiteY12" fmla="*/ 237285 h 1771546"/>
                  <a:gd name="connsiteX13" fmla="*/ 515349 w 1042653"/>
                  <a:gd name="connsiteY13" fmla="*/ 411694 h 1771546"/>
                  <a:gd name="connsiteX14" fmla="*/ 585112 w 1042653"/>
                  <a:gd name="connsiteY14" fmla="*/ 608527 h 1771546"/>
                  <a:gd name="connsiteX15" fmla="*/ 694741 w 1042653"/>
                  <a:gd name="connsiteY15" fmla="*/ 837750 h 1771546"/>
                  <a:gd name="connsiteX16" fmla="*/ 744572 w 1042653"/>
                  <a:gd name="connsiteY16" fmla="*/ 1022125 h 1771546"/>
                  <a:gd name="connsiteX17" fmla="*/ 754538 w 1042653"/>
                  <a:gd name="connsiteY17" fmla="*/ 1293704 h 1771546"/>
                  <a:gd name="connsiteX18" fmla="*/ 702215 w 1042653"/>
                  <a:gd name="connsiteY18" fmla="*/ 1542859 h 1771546"/>
                  <a:gd name="connsiteX19" fmla="*/ 570163 w 1042653"/>
                  <a:gd name="connsiteY19" fmla="*/ 1714776 h 1771546"/>
                  <a:gd name="connsiteX20" fmla="*/ 425653 w 1042653"/>
                  <a:gd name="connsiteY20" fmla="*/ 1767099 h 1771546"/>
                  <a:gd name="connsiteX21" fmla="*/ 298584 w 1042653"/>
                  <a:gd name="connsiteY21" fmla="*/ 1757133 h 1771546"/>
                  <a:gd name="connsiteX22" fmla="*/ 144107 w 1042653"/>
                  <a:gd name="connsiteY22" fmla="*/ 1664945 h 1771546"/>
                  <a:gd name="connsiteX23" fmla="*/ 49428 w 1042653"/>
                  <a:gd name="connsiteY23" fmla="*/ 1500503 h 1771546"/>
                  <a:gd name="connsiteX24" fmla="*/ 4580 w 1042653"/>
                  <a:gd name="connsiteY24" fmla="*/ 1326094 h 1771546"/>
                  <a:gd name="connsiteX25" fmla="*/ 4580 w 1042653"/>
                  <a:gd name="connsiteY25" fmla="*/ 1189059 h 1771546"/>
                  <a:gd name="connsiteX26" fmla="*/ 31988 w 1042653"/>
                  <a:gd name="connsiteY26" fmla="*/ 1027108 h 1771546"/>
                  <a:gd name="connsiteX27" fmla="*/ 64378 w 1042653"/>
                  <a:gd name="connsiteY27" fmla="*/ 932429 h 1771546"/>
                  <a:gd name="connsiteX28" fmla="*/ 129158 w 1042653"/>
                  <a:gd name="connsiteY28" fmla="*/ 857682 h 1771546"/>
                  <a:gd name="connsiteX29" fmla="*/ 191447 w 1042653"/>
                  <a:gd name="connsiteY29" fmla="*/ 825292 h 1771546"/>
                  <a:gd name="connsiteX30" fmla="*/ 291109 w 1042653"/>
                  <a:gd name="connsiteY30" fmla="*/ 817817 h 1771546"/>
                  <a:gd name="connsiteX31" fmla="*/ 413195 w 1042653"/>
                  <a:gd name="connsiteY31" fmla="*/ 890072 h 1771546"/>
                  <a:gd name="connsiteX32" fmla="*/ 497908 w 1042653"/>
                  <a:gd name="connsiteY32" fmla="*/ 1054515 h 1771546"/>
                  <a:gd name="connsiteX33" fmla="*/ 507874 w 1042653"/>
                  <a:gd name="connsiteY33" fmla="*/ 1261314 h 1771546"/>
                  <a:gd name="connsiteX34" fmla="*/ 465518 w 1042653"/>
                  <a:gd name="connsiteY34" fmla="*/ 1393366 h 1771546"/>
                  <a:gd name="connsiteX35" fmla="*/ 388280 w 1042653"/>
                  <a:gd name="connsiteY35" fmla="*/ 1458146 h 1771546"/>
                  <a:gd name="connsiteX36" fmla="*/ 328482 w 1042653"/>
                  <a:gd name="connsiteY36" fmla="*/ 1465621 h 1771546"/>
                  <a:gd name="connsiteX37" fmla="*/ 273668 w 1042653"/>
                  <a:gd name="connsiteY37" fmla="*/ 1448180 h 1771546"/>
                  <a:gd name="connsiteX38" fmla="*/ 226329 w 1042653"/>
                  <a:gd name="connsiteY38" fmla="*/ 1358484 h 1771546"/>
                  <a:gd name="connsiteX0" fmla="*/ 1036534 w 1041210"/>
                  <a:gd name="connsiteY0" fmla="*/ 682523 h 1771546"/>
                  <a:gd name="connsiteX1" fmla="*/ 954554 w 1041210"/>
                  <a:gd name="connsiteY1" fmla="*/ 419949 h 1771546"/>
                  <a:gd name="connsiteX2" fmla="*/ 927266 w 1041210"/>
                  <a:gd name="connsiteY2" fmla="*/ 359492 h 1771546"/>
                  <a:gd name="connsiteX3" fmla="*/ 804369 w 1041210"/>
                  <a:gd name="connsiteY3" fmla="*/ 351897 h 1771546"/>
                  <a:gd name="connsiteX4" fmla="*/ 809352 w 1041210"/>
                  <a:gd name="connsiteY4" fmla="*/ 239777 h 1771546"/>
                  <a:gd name="connsiteX5" fmla="*/ 774470 w 1041210"/>
                  <a:gd name="connsiteY5" fmla="*/ 112708 h 1771546"/>
                  <a:gd name="connsiteX6" fmla="*/ 734606 w 1041210"/>
                  <a:gd name="connsiteY6" fmla="*/ 45436 h 1771546"/>
                  <a:gd name="connsiteX7" fmla="*/ 687266 w 1041210"/>
                  <a:gd name="connsiteY7" fmla="*/ 8062 h 1771546"/>
                  <a:gd name="connsiteX8" fmla="*/ 627469 w 1041210"/>
                  <a:gd name="connsiteY8" fmla="*/ 588 h 1771546"/>
                  <a:gd name="connsiteX9" fmla="*/ 575146 w 1041210"/>
                  <a:gd name="connsiteY9" fmla="*/ 18029 h 1771546"/>
                  <a:gd name="connsiteX10" fmla="*/ 527807 w 1041210"/>
                  <a:gd name="connsiteY10" fmla="*/ 55402 h 1771546"/>
                  <a:gd name="connsiteX11" fmla="*/ 495416 w 1041210"/>
                  <a:gd name="connsiteY11" fmla="*/ 145098 h 1771546"/>
                  <a:gd name="connsiteX12" fmla="*/ 490433 w 1041210"/>
                  <a:gd name="connsiteY12" fmla="*/ 237285 h 1771546"/>
                  <a:gd name="connsiteX13" fmla="*/ 515349 w 1041210"/>
                  <a:gd name="connsiteY13" fmla="*/ 411694 h 1771546"/>
                  <a:gd name="connsiteX14" fmla="*/ 585112 w 1041210"/>
                  <a:gd name="connsiteY14" fmla="*/ 608527 h 1771546"/>
                  <a:gd name="connsiteX15" fmla="*/ 694741 w 1041210"/>
                  <a:gd name="connsiteY15" fmla="*/ 837750 h 1771546"/>
                  <a:gd name="connsiteX16" fmla="*/ 744572 w 1041210"/>
                  <a:gd name="connsiteY16" fmla="*/ 1022125 h 1771546"/>
                  <a:gd name="connsiteX17" fmla="*/ 754538 w 1041210"/>
                  <a:gd name="connsiteY17" fmla="*/ 1293704 h 1771546"/>
                  <a:gd name="connsiteX18" fmla="*/ 702215 w 1041210"/>
                  <a:gd name="connsiteY18" fmla="*/ 1542859 h 1771546"/>
                  <a:gd name="connsiteX19" fmla="*/ 570163 w 1041210"/>
                  <a:gd name="connsiteY19" fmla="*/ 1714776 h 1771546"/>
                  <a:gd name="connsiteX20" fmla="*/ 425653 w 1041210"/>
                  <a:gd name="connsiteY20" fmla="*/ 1767099 h 1771546"/>
                  <a:gd name="connsiteX21" fmla="*/ 298584 w 1041210"/>
                  <a:gd name="connsiteY21" fmla="*/ 1757133 h 1771546"/>
                  <a:gd name="connsiteX22" fmla="*/ 144107 w 1041210"/>
                  <a:gd name="connsiteY22" fmla="*/ 1664945 h 1771546"/>
                  <a:gd name="connsiteX23" fmla="*/ 49428 w 1041210"/>
                  <a:gd name="connsiteY23" fmla="*/ 1500503 h 1771546"/>
                  <a:gd name="connsiteX24" fmla="*/ 4580 w 1041210"/>
                  <a:gd name="connsiteY24" fmla="*/ 1326094 h 1771546"/>
                  <a:gd name="connsiteX25" fmla="*/ 4580 w 1041210"/>
                  <a:gd name="connsiteY25" fmla="*/ 1189059 h 1771546"/>
                  <a:gd name="connsiteX26" fmla="*/ 31988 w 1041210"/>
                  <a:gd name="connsiteY26" fmla="*/ 1027108 h 1771546"/>
                  <a:gd name="connsiteX27" fmla="*/ 64378 w 1041210"/>
                  <a:gd name="connsiteY27" fmla="*/ 932429 h 1771546"/>
                  <a:gd name="connsiteX28" fmla="*/ 129158 w 1041210"/>
                  <a:gd name="connsiteY28" fmla="*/ 857682 h 1771546"/>
                  <a:gd name="connsiteX29" fmla="*/ 191447 w 1041210"/>
                  <a:gd name="connsiteY29" fmla="*/ 825292 h 1771546"/>
                  <a:gd name="connsiteX30" fmla="*/ 291109 w 1041210"/>
                  <a:gd name="connsiteY30" fmla="*/ 817817 h 1771546"/>
                  <a:gd name="connsiteX31" fmla="*/ 413195 w 1041210"/>
                  <a:gd name="connsiteY31" fmla="*/ 890072 h 1771546"/>
                  <a:gd name="connsiteX32" fmla="*/ 497908 w 1041210"/>
                  <a:gd name="connsiteY32" fmla="*/ 1054515 h 1771546"/>
                  <a:gd name="connsiteX33" fmla="*/ 507874 w 1041210"/>
                  <a:gd name="connsiteY33" fmla="*/ 1261314 h 1771546"/>
                  <a:gd name="connsiteX34" fmla="*/ 465518 w 1041210"/>
                  <a:gd name="connsiteY34" fmla="*/ 1393366 h 1771546"/>
                  <a:gd name="connsiteX35" fmla="*/ 388280 w 1041210"/>
                  <a:gd name="connsiteY35" fmla="*/ 1458146 h 1771546"/>
                  <a:gd name="connsiteX36" fmla="*/ 328482 w 1041210"/>
                  <a:gd name="connsiteY36" fmla="*/ 1465621 h 1771546"/>
                  <a:gd name="connsiteX37" fmla="*/ 273668 w 1041210"/>
                  <a:gd name="connsiteY37" fmla="*/ 1448180 h 1771546"/>
                  <a:gd name="connsiteX38" fmla="*/ 226329 w 1041210"/>
                  <a:gd name="connsiteY38" fmla="*/ 1358484 h 1771546"/>
                  <a:gd name="connsiteX0" fmla="*/ 1036534 w 1114346"/>
                  <a:gd name="connsiteY0" fmla="*/ 682523 h 1771546"/>
                  <a:gd name="connsiteX1" fmla="*/ 954554 w 1114346"/>
                  <a:gd name="connsiteY1" fmla="*/ 419949 h 1771546"/>
                  <a:gd name="connsiteX2" fmla="*/ 927266 w 1114346"/>
                  <a:gd name="connsiteY2" fmla="*/ 359492 h 1771546"/>
                  <a:gd name="connsiteX3" fmla="*/ 1112842 w 1114346"/>
                  <a:gd name="connsiteY3" fmla="*/ 274779 h 1771546"/>
                  <a:gd name="connsiteX4" fmla="*/ 809352 w 1114346"/>
                  <a:gd name="connsiteY4" fmla="*/ 239777 h 1771546"/>
                  <a:gd name="connsiteX5" fmla="*/ 774470 w 1114346"/>
                  <a:gd name="connsiteY5" fmla="*/ 112708 h 1771546"/>
                  <a:gd name="connsiteX6" fmla="*/ 734606 w 1114346"/>
                  <a:gd name="connsiteY6" fmla="*/ 45436 h 1771546"/>
                  <a:gd name="connsiteX7" fmla="*/ 687266 w 1114346"/>
                  <a:gd name="connsiteY7" fmla="*/ 8062 h 1771546"/>
                  <a:gd name="connsiteX8" fmla="*/ 627469 w 1114346"/>
                  <a:gd name="connsiteY8" fmla="*/ 588 h 1771546"/>
                  <a:gd name="connsiteX9" fmla="*/ 575146 w 1114346"/>
                  <a:gd name="connsiteY9" fmla="*/ 18029 h 1771546"/>
                  <a:gd name="connsiteX10" fmla="*/ 527807 w 1114346"/>
                  <a:gd name="connsiteY10" fmla="*/ 55402 h 1771546"/>
                  <a:gd name="connsiteX11" fmla="*/ 495416 w 1114346"/>
                  <a:gd name="connsiteY11" fmla="*/ 145098 h 1771546"/>
                  <a:gd name="connsiteX12" fmla="*/ 490433 w 1114346"/>
                  <a:gd name="connsiteY12" fmla="*/ 237285 h 1771546"/>
                  <a:gd name="connsiteX13" fmla="*/ 515349 w 1114346"/>
                  <a:gd name="connsiteY13" fmla="*/ 411694 h 1771546"/>
                  <a:gd name="connsiteX14" fmla="*/ 585112 w 1114346"/>
                  <a:gd name="connsiteY14" fmla="*/ 608527 h 1771546"/>
                  <a:gd name="connsiteX15" fmla="*/ 694741 w 1114346"/>
                  <a:gd name="connsiteY15" fmla="*/ 837750 h 1771546"/>
                  <a:gd name="connsiteX16" fmla="*/ 744572 w 1114346"/>
                  <a:gd name="connsiteY16" fmla="*/ 1022125 h 1771546"/>
                  <a:gd name="connsiteX17" fmla="*/ 754538 w 1114346"/>
                  <a:gd name="connsiteY17" fmla="*/ 1293704 h 1771546"/>
                  <a:gd name="connsiteX18" fmla="*/ 702215 w 1114346"/>
                  <a:gd name="connsiteY18" fmla="*/ 1542859 h 1771546"/>
                  <a:gd name="connsiteX19" fmla="*/ 570163 w 1114346"/>
                  <a:gd name="connsiteY19" fmla="*/ 1714776 h 1771546"/>
                  <a:gd name="connsiteX20" fmla="*/ 425653 w 1114346"/>
                  <a:gd name="connsiteY20" fmla="*/ 1767099 h 1771546"/>
                  <a:gd name="connsiteX21" fmla="*/ 298584 w 1114346"/>
                  <a:gd name="connsiteY21" fmla="*/ 1757133 h 1771546"/>
                  <a:gd name="connsiteX22" fmla="*/ 144107 w 1114346"/>
                  <a:gd name="connsiteY22" fmla="*/ 1664945 h 1771546"/>
                  <a:gd name="connsiteX23" fmla="*/ 49428 w 1114346"/>
                  <a:gd name="connsiteY23" fmla="*/ 1500503 h 1771546"/>
                  <a:gd name="connsiteX24" fmla="*/ 4580 w 1114346"/>
                  <a:gd name="connsiteY24" fmla="*/ 1326094 h 1771546"/>
                  <a:gd name="connsiteX25" fmla="*/ 4580 w 1114346"/>
                  <a:gd name="connsiteY25" fmla="*/ 1189059 h 1771546"/>
                  <a:gd name="connsiteX26" fmla="*/ 31988 w 1114346"/>
                  <a:gd name="connsiteY26" fmla="*/ 1027108 h 1771546"/>
                  <a:gd name="connsiteX27" fmla="*/ 64378 w 1114346"/>
                  <a:gd name="connsiteY27" fmla="*/ 932429 h 1771546"/>
                  <a:gd name="connsiteX28" fmla="*/ 129158 w 1114346"/>
                  <a:gd name="connsiteY28" fmla="*/ 857682 h 1771546"/>
                  <a:gd name="connsiteX29" fmla="*/ 191447 w 1114346"/>
                  <a:gd name="connsiteY29" fmla="*/ 825292 h 1771546"/>
                  <a:gd name="connsiteX30" fmla="*/ 291109 w 1114346"/>
                  <a:gd name="connsiteY30" fmla="*/ 817817 h 1771546"/>
                  <a:gd name="connsiteX31" fmla="*/ 413195 w 1114346"/>
                  <a:gd name="connsiteY31" fmla="*/ 890072 h 1771546"/>
                  <a:gd name="connsiteX32" fmla="*/ 497908 w 1114346"/>
                  <a:gd name="connsiteY32" fmla="*/ 1054515 h 1771546"/>
                  <a:gd name="connsiteX33" fmla="*/ 507874 w 1114346"/>
                  <a:gd name="connsiteY33" fmla="*/ 1261314 h 1771546"/>
                  <a:gd name="connsiteX34" fmla="*/ 465518 w 1114346"/>
                  <a:gd name="connsiteY34" fmla="*/ 1393366 h 1771546"/>
                  <a:gd name="connsiteX35" fmla="*/ 388280 w 1114346"/>
                  <a:gd name="connsiteY35" fmla="*/ 1458146 h 1771546"/>
                  <a:gd name="connsiteX36" fmla="*/ 328482 w 1114346"/>
                  <a:gd name="connsiteY36" fmla="*/ 1465621 h 1771546"/>
                  <a:gd name="connsiteX37" fmla="*/ 273668 w 1114346"/>
                  <a:gd name="connsiteY37" fmla="*/ 1448180 h 1771546"/>
                  <a:gd name="connsiteX38" fmla="*/ 226329 w 1114346"/>
                  <a:gd name="connsiteY38" fmla="*/ 1358484 h 1771546"/>
                  <a:gd name="connsiteX0" fmla="*/ 1036534 w 1112961"/>
                  <a:gd name="connsiteY0" fmla="*/ 682523 h 1771546"/>
                  <a:gd name="connsiteX1" fmla="*/ 954554 w 1112961"/>
                  <a:gd name="connsiteY1" fmla="*/ 419949 h 1771546"/>
                  <a:gd name="connsiteX2" fmla="*/ 927266 w 1112961"/>
                  <a:gd name="connsiteY2" fmla="*/ 359492 h 1771546"/>
                  <a:gd name="connsiteX3" fmla="*/ 1112842 w 1112961"/>
                  <a:gd name="connsiteY3" fmla="*/ 274779 h 1771546"/>
                  <a:gd name="connsiteX4" fmla="*/ 952571 w 1112961"/>
                  <a:gd name="connsiteY4" fmla="*/ 129608 h 1771546"/>
                  <a:gd name="connsiteX5" fmla="*/ 774470 w 1112961"/>
                  <a:gd name="connsiteY5" fmla="*/ 112708 h 1771546"/>
                  <a:gd name="connsiteX6" fmla="*/ 734606 w 1112961"/>
                  <a:gd name="connsiteY6" fmla="*/ 45436 h 1771546"/>
                  <a:gd name="connsiteX7" fmla="*/ 687266 w 1112961"/>
                  <a:gd name="connsiteY7" fmla="*/ 8062 h 1771546"/>
                  <a:gd name="connsiteX8" fmla="*/ 627469 w 1112961"/>
                  <a:gd name="connsiteY8" fmla="*/ 588 h 1771546"/>
                  <a:gd name="connsiteX9" fmla="*/ 575146 w 1112961"/>
                  <a:gd name="connsiteY9" fmla="*/ 18029 h 1771546"/>
                  <a:gd name="connsiteX10" fmla="*/ 527807 w 1112961"/>
                  <a:gd name="connsiteY10" fmla="*/ 55402 h 1771546"/>
                  <a:gd name="connsiteX11" fmla="*/ 495416 w 1112961"/>
                  <a:gd name="connsiteY11" fmla="*/ 145098 h 1771546"/>
                  <a:gd name="connsiteX12" fmla="*/ 490433 w 1112961"/>
                  <a:gd name="connsiteY12" fmla="*/ 237285 h 1771546"/>
                  <a:gd name="connsiteX13" fmla="*/ 515349 w 1112961"/>
                  <a:gd name="connsiteY13" fmla="*/ 411694 h 1771546"/>
                  <a:gd name="connsiteX14" fmla="*/ 585112 w 1112961"/>
                  <a:gd name="connsiteY14" fmla="*/ 608527 h 1771546"/>
                  <a:gd name="connsiteX15" fmla="*/ 694741 w 1112961"/>
                  <a:gd name="connsiteY15" fmla="*/ 837750 h 1771546"/>
                  <a:gd name="connsiteX16" fmla="*/ 744572 w 1112961"/>
                  <a:gd name="connsiteY16" fmla="*/ 1022125 h 1771546"/>
                  <a:gd name="connsiteX17" fmla="*/ 754538 w 1112961"/>
                  <a:gd name="connsiteY17" fmla="*/ 1293704 h 1771546"/>
                  <a:gd name="connsiteX18" fmla="*/ 702215 w 1112961"/>
                  <a:gd name="connsiteY18" fmla="*/ 1542859 h 1771546"/>
                  <a:gd name="connsiteX19" fmla="*/ 570163 w 1112961"/>
                  <a:gd name="connsiteY19" fmla="*/ 1714776 h 1771546"/>
                  <a:gd name="connsiteX20" fmla="*/ 425653 w 1112961"/>
                  <a:gd name="connsiteY20" fmla="*/ 1767099 h 1771546"/>
                  <a:gd name="connsiteX21" fmla="*/ 298584 w 1112961"/>
                  <a:gd name="connsiteY21" fmla="*/ 1757133 h 1771546"/>
                  <a:gd name="connsiteX22" fmla="*/ 144107 w 1112961"/>
                  <a:gd name="connsiteY22" fmla="*/ 1664945 h 1771546"/>
                  <a:gd name="connsiteX23" fmla="*/ 49428 w 1112961"/>
                  <a:gd name="connsiteY23" fmla="*/ 1500503 h 1771546"/>
                  <a:gd name="connsiteX24" fmla="*/ 4580 w 1112961"/>
                  <a:gd name="connsiteY24" fmla="*/ 1326094 h 1771546"/>
                  <a:gd name="connsiteX25" fmla="*/ 4580 w 1112961"/>
                  <a:gd name="connsiteY25" fmla="*/ 1189059 h 1771546"/>
                  <a:gd name="connsiteX26" fmla="*/ 31988 w 1112961"/>
                  <a:gd name="connsiteY26" fmla="*/ 1027108 h 1771546"/>
                  <a:gd name="connsiteX27" fmla="*/ 64378 w 1112961"/>
                  <a:gd name="connsiteY27" fmla="*/ 932429 h 1771546"/>
                  <a:gd name="connsiteX28" fmla="*/ 129158 w 1112961"/>
                  <a:gd name="connsiteY28" fmla="*/ 857682 h 1771546"/>
                  <a:gd name="connsiteX29" fmla="*/ 191447 w 1112961"/>
                  <a:gd name="connsiteY29" fmla="*/ 825292 h 1771546"/>
                  <a:gd name="connsiteX30" fmla="*/ 291109 w 1112961"/>
                  <a:gd name="connsiteY30" fmla="*/ 817817 h 1771546"/>
                  <a:gd name="connsiteX31" fmla="*/ 413195 w 1112961"/>
                  <a:gd name="connsiteY31" fmla="*/ 890072 h 1771546"/>
                  <a:gd name="connsiteX32" fmla="*/ 497908 w 1112961"/>
                  <a:gd name="connsiteY32" fmla="*/ 1054515 h 1771546"/>
                  <a:gd name="connsiteX33" fmla="*/ 507874 w 1112961"/>
                  <a:gd name="connsiteY33" fmla="*/ 1261314 h 1771546"/>
                  <a:gd name="connsiteX34" fmla="*/ 465518 w 1112961"/>
                  <a:gd name="connsiteY34" fmla="*/ 1393366 h 1771546"/>
                  <a:gd name="connsiteX35" fmla="*/ 388280 w 1112961"/>
                  <a:gd name="connsiteY35" fmla="*/ 1458146 h 1771546"/>
                  <a:gd name="connsiteX36" fmla="*/ 328482 w 1112961"/>
                  <a:gd name="connsiteY36" fmla="*/ 1465621 h 1771546"/>
                  <a:gd name="connsiteX37" fmla="*/ 273668 w 1112961"/>
                  <a:gd name="connsiteY37" fmla="*/ 1448180 h 1771546"/>
                  <a:gd name="connsiteX38" fmla="*/ 226329 w 1112961"/>
                  <a:gd name="connsiteY38" fmla="*/ 1358484 h 1771546"/>
                  <a:gd name="connsiteX0" fmla="*/ 1036534 w 1112940"/>
                  <a:gd name="connsiteY0" fmla="*/ 714618 h 1803641"/>
                  <a:gd name="connsiteX1" fmla="*/ 954554 w 1112940"/>
                  <a:gd name="connsiteY1" fmla="*/ 452044 h 1803641"/>
                  <a:gd name="connsiteX2" fmla="*/ 927266 w 1112940"/>
                  <a:gd name="connsiteY2" fmla="*/ 391587 h 1803641"/>
                  <a:gd name="connsiteX3" fmla="*/ 1112842 w 1112940"/>
                  <a:gd name="connsiteY3" fmla="*/ 306874 h 1803641"/>
                  <a:gd name="connsiteX4" fmla="*/ 952571 w 1112940"/>
                  <a:gd name="connsiteY4" fmla="*/ 161703 h 1803641"/>
                  <a:gd name="connsiteX5" fmla="*/ 917689 w 1112940"/>
                  <a:gd name="connsiteY5" fmla="*/ 1584 h 1803641"/>
                  <a:gd name="connsiteX6" fmla="*/ 734606 w 1112940"/>
                  <a:gd name="connsiteY6" fmla="*/ 77531 h 1803641"/>
                  <a:gd name="connsiteX7" fmla="*/ 687266 w 1112940"/>
                  <a:gd name="connsiteY7" fmla="*/ 40157 h 1803641"/>
                  <a:gd name="connsiteX8" fmla="*/ 627469 w 1112940"/>
                  <a:gd name="connsiteY8" fmla="*/ 32683 h 1803641"/>
                  <a:gd name="connsiteX9" fmla="*/ 575146 w 1112940"/>
                  <a:gd name="connsiteY9" fmla="*/ 50124 h 1803641"/>
                  <a:gd name="connsiteX10" fmla="*/ 527807 w 1112940"/>
                  <a:gd name="connsiteY10" fmla="*/ 87497 h 1803641"/>
                  <a:gd name="connsiteX11" fmla="*/ 495416 w 1112940"/>
                  <a:gd name="connsiteY11" fmla="*/ 177193 h 1803641"/>
                  <a:gd name="connsiteX12" fmla="*/ 490433 w 1112940"/>
                  <a:gd name="connsiteY12" fmla="*/ 269380 h 1803641"/>
                  <a:gd name="connsiteX13" fmla="*/ 515349 w 1112940"/>
                  <a:gd name="connsiteY13" fmla="*/ 443789 h 1803641"/>
                  <a:gd name="connsiteX14" fmla="*/ 585112 w 1112940"/>
                  <a:gd name="connsiteY14" fmla="*/ 640622 h 1803641"/>
                  <a:gd name="connsiteX15" fmla="*/ 694741 w 1112940"/>
                  <a:gd name="connsiteY15" fmla="*/ 869845 h 1803641"/>
                  <a:gd name="connsiteX16" fmla="*/ 744572 w 1112940"/>
                  <a:gd name="connsiteY16" fmla="*/ 1054220 h 1803641"/>
                  <a:gd name="connsiteX17" fmla="*/ 754538 w 1112940"/>
                  <a:gd name="connsiteY17" fmla="*/ 1325799 h 1803641"/>
                  <a:gd name="connsiteX18" fmla="*/ 702215 w 1112940"/>
                  <a:gd name="connsiteY18" fmla="*/ 1574954 h 1803641"/>
                  <a:gd name="connsiteX19" fmla="*/ 570163 w 1112940"/>
                  <a:gd name="connsiteY19" fmla="*/ 1746871 h 1803641"/>
                  <a:gd name="connsiteX20" fmla="*/ 425653 w 1112940"/>
                  <a:gd name="connsiteY20" fmla="*/ 1799194 h 1803641"/>
                  <a:gd name="connsiteX21" fmla="*/ 298584 w 1112940"/>
                  <a:gd name="connsiteY21" fmla="*/ 1789228 h 1803641"/>
                  <a:gd name="connsiteX22" fmla="*/ 144107 w 1112940"/>
                  <a:gd name="connsiteY22" fmla="*/ 1697040 h 1803641"/>
                  <a:gd name="connsiteX23" fmla="*/ 49428 w 1112940"/>
                  <a:gd name="connsiteY23" fmla="*/ 1532598 h 1803641"/>
                  <a:gd name="connsiteX24" fmla="*/ 4580 w 1112940"/>
                  <a:gd name="connsiteY24" fmla="*/ 1358189 h 1803641"/>
                  <a:gd name="connsiteX25" fmla="*/ 4580 w 1112940"/>
                  <a:gd name="connsiteY25" fmla="*/ 1221154 h 1803641"/>
                  <a:gd name="connsiteX26" fmla="*/ 31988 w 1112940"/>
                  <a:gd name="connsiteY26" fmla="*/ 1059203 h 1803641"/>
                  <a:gd name="connsiteX27" fmla="*/ 64378 w 1112940"/>
                  <a:gd name="connsiteY27" fmla="*/ 964524 h 1803641"/>
                  <a:gd name="connsiteX28" fmla="*/ 129158 w 1112940"/>
                  <a:gd name="connsiteY28" fmla="*/ 889777 h 1803641"/>
                  <a:gd name="connsiteX29" fmla="*/ 191447 w 1112940"/>
                  <a:gd name="connsiteY29" fmla="*/ 857387 h 1803641"/>
                  <a:gd name="connsiteX30" fmla="*/ 291109 w 1112940"/>
                  <a:gd name="connsiteY30" fmla="*/ 849912 h 1803641"/>
                  <a:gd name="connsiteX31" fmla="*/ 413195 w 1112940"/>
                  <a:gd name="connsiteY31" fmla="*/ 922167 h 1803641"/>
                  <a:gd name="connsiteX32" fmla="*/ 497908 w 1112940"/>
                  <a:gd name="connsiteY32" fmla="*/ 1086610 h 1803641"/>
                  <a:gd name="connsiteX33" fmla="*/ 507874 w 1112940"/>
                  <a:gd name="connsiteY33" fmla="*/ 1293409 h 1803641"/>
                  <a:gd name="connsiteX34" fmla="*/ 465518 w 1112940"/>
                  <a:gd name="connsiteY34" fmla="*/ 1425461 h 1803641"/>
                  <a:gd name="connsiteX35" fmla="*/ 388280 w 1112940"/>
                  <a:gd name="connsiteY35" fmla="*/ 1490241 h 1803641"/>
                  <a:gd name="connsiteX36" fmla="*/ 328482 w 1112940"/>
                  <a:gd name="connsiteY36" fmla="*/ 1497716 h 1803641"/>
                  <a:gd name="connsiteX37" fmla="*/ 273668 w 1112940"/>
                  <a:gd name="connsiteY37" fmla="*/ 1480275 h 1803641"/>
                  <a:gd name="connsiteX38" fmla="*/ 226329 w 1112940"/>
                  <a:gd name="connsiteY38" fmla="*/ 1390579 h 1803641"/>
                  <a:gd name="connsiteX0" fmla="*/ 1036534 w 1112940"/>
                  <a:gd name="connsiteY0" fmla="*/ 840010 h 1929033"/>
                  <a:gd name="connsiteX1" fmla="*/ 954554 w 1112940"/>
                  <a:gd name="connsiteY1" fmla="*/ 577436 h 1929033"/>
                  <a:gd name="connsiteX2" fmla="*/ 927266 w 1112940"/>
                  <a:gd name="connsiteY2" fmla="*/ 516979 h 1929033"/>
                  <a:gd name="connsiteX3" fmla="*/ 1112842 w 1112940"/>
                  <a:gd name="connsiteY3" fmla="*/ 432266 h 1929033"/>
                  <a:gd name="connsiteX4" fmla="*/ 952571 w 1112940"/>
                  <a:gd name="connsiteY4" fmla="*/ 287095 h 1929033"/>
                  <a:gd name="connsiteX5" fmla="*/ 917689 w 1112940"/>
                  <a:gd name="connsiteY5" fmla="*/ 126976 h 1929033"/>
                  <a:gd name="connsiteX6" fmla="*/ 734606 w 1112940"/>
                  <a:gd name="connsiteY6" fmla="*/ 202923 h 1929033"/>
                  <a:gd name="connsiteX7" fmla="*/ 731333 w 1112940"/>
                  <a:gd name="connsiteY7" fmla="*/ 296 h 1929033"/>
                  <a:gd name="connsiteX8" fmla="*/ 627469 w 1112940"/>
                  <a:gd name="connsiteY8" fmla="*/ 158075 h 1929033"/>
                  <a:gd name="connsiteX9" fmla="*/ 575146 w 1112940"/>
                  <a:gd name="connsiteY9" fmla="*/ 175516 h 1929033"/>
                  <a:gd name="connsiteX10" fmla="*/ 527807 w 1112940"/>
                  <a:gd name="connsiteY10" fmla="*/ 212889 h 1929033"/>
                  <a:gd name="connsiteX11" fmla="*/ 495416 w 1112940"/>
                  <a:gd name="connsiteY11" fmla="*/ 302585 h 1929033"/>
                  <a:gd name="connsiteX12" fmla="*/ 490433 w 1112940"/>
                  <a:gd name="connsiteY12" fmla="*/ 394772 h 1929033"/>
                  <a:gd name="connsiteX13" fmla="*/ 515349 w 1112940"/>
                  <a:gd name="connsiteY13" fmla="*/ 569181 h 1929033"/>
                  <a:gd name="connsiteX14" fmla="*/ 585112 w 1112940"/>
                  <a:gd name="connsiteY14" fmla="*/ 766014 h 1929033"/>
                  <a:gd name="connsiteX15" fmla="*/ 694741 w 1112940"/>
                  <a:gd name="connsiteY15" fmla="*/ 995237 h 1929033"/>
                  <a:gd name="connsiteX16" fmla="*/ 744572 w 1112940"/>
                  <a:gd name="connsiteY16" fmla="*/ 1179612 h 1929033"/>
                  <a:gd name="connsiteX17" fmla="*/ 754538 w 1112940"/>
                  <a:gd name="connsiteY17" fmla="*/ 1451191 h 1929033"/>
                  <a:gd name="connsiteX18" fmla="*/ 702215 w 1112940"/>
                  <a:gd name="connsiteY18" fmla="*/ 1700346 h 1929033"/>
                  <a:gd name="connsiteX19" fmla="*/ 570163 w 1112940"/>
                  <a:gd name="connsiteY19" fmla="*/ 1872263 h 1929033"/>
                  <a:gd name="connsiteX20" fmla="*/ 425653 w 1112940"/>
                  <a:gd name="connsiteY20" fmla="*/ 1924586 h 1929033"/>
                  <a:gd name="connsiteX21" fmla="*/ 298584 w 1112940"/>
                  <a:gd name="connsiteY21" fmla="*/ 1914620 h 1929033"/>
                  <a:gd name="connsiteX22" fmla="*/ 144107 w 1112940"/>
                  <a:gd name="connsiteY22" fmla="*/ 1822432 h 1929033"/>
                  <a:gd name="connsiteX23" fmla="*/ 49428 w 1112940"/>
                  <a:gd name="connsiteY23" fmla="*/ 1657990 h 1929033"/>
                  <a:gd name="connsiteX24" fmla="*/ 4580 w 1112940"/>
                  <a:gd name="connsiteY24" fmla="*/ 1483581 h 1929033"/>
                  <a:gd name="connsiteX25" fmla="*/ 4580 w 1112940"/>
                  <a:gd name="connsiteY25" fmla="*/ 1346546 h 1929033"/>
                  <a:gd name="connsiteX26" fmla="*/ 31988 w 1112940"/>
                  <a:gd name="connsiteY26" fmla="*/ 1184595 h 1929033"/>
                  <a:gd name="connsiteX27" fmla="*/ 64378 w 1112940"/>
                  <a:gd name="connsiteY27" fmla="*/ 1089916 h 1929033"/>
                  <a:gd name="connsiteX28" fmla="*/ 129158 w 1112940"/>
                  <a:gd name="connsiteY28" fmla="*/ 1015169 h 1929033"/>
                  <a:gd name="connsiteX29" fmla="*/ 191447 w 1112940"/>
                  <a:gd name="connsiteY29" fmla="*/ 982779 h 1929033"/>
                  <a:gd name="connsiteX30" fmla="*/ 291109 w 1112940"/>
                  <a:gd name="connsiteY30" fmla="*/ 975304 h 1929033"/>
                  <a:gd name="connsiteX31" fmla="*/ 413195 w 1112940"/>
                  <a:gd name="connsiteY31" fmla="*/ 1047559 h 1929033"/>
                  <a:gd name="connsiteX32" fmla="*/ 497908 w 1112940"/>
                  <a:gd name="connsiteY32" fmla="*/ 1212002 h 1929033"/>
                  <a:gd name="connsiteX33" fmla="*/ 507874 w 1112940"/>
                  <a:gd name="connsiteY33" fmla="*/ 1418801 h 1929033"/>
                  <a:gd name="connsiteX34" fmla="*/ 465518 w 1112940"/>
                  <a:gd name="connsiteY34" fmla="*/ 1550853 h 1929033"/>
                  <a:gd name="connsiteX35" fmla="*/ 388280 w 1112940"/>
                  <a:gd name="connsiteY35" fmla="*/ 1615633 h 1929033"/>
                  <a:gd name="connsiteX36" fmla="*/ 328482 w 1112940"/>
                  <a:gd name="connsiteY36" fmla="*/ 1623108 h 1929033"/>
                  <a:gd name="connsiteX37" fmla="*/ 273668 w 1112940"/>
                  <a:gd name="connsiteY37" fmla="*/ 1605667 h 1929033"/>
                  <a:gd name="connsiteX38" fmla="*/ 226329 w 1112940"/>
                  <a:gd name="connsiteY38" fmla="*/ 1515971 h 1929033"/>
                  <a:gd name="connsiteX0" fmla="*/ 1036534 w 1112940"/>
                  <a:gd name="connsiteY0" fmla="*/ 906796 h 1995819"/>
                  <a:gd name="connsiteX1" fmla="*/ 954554 w 1112940"/>
                  <a:gd name="connsiteY1" fmla="*/ 644222 h 1995819"/>
                  <a:gd name="connsiteX2" fmla="*/ 927266 w 1112940"/>
                  <a:gd name="connsiteY2" fmla="*/ 583765 h 1995819"/>
                  <a:gd name="connsiteX3" fmla="*/ 1112842 w 1112940"/>
                  <a:gd name="connsiteY3" fmla="*/ 499052 h 1995819"/>
                  <a:gd name="connsiteX4" fmla="*/ 952571 w 1112940"/>
                  <a:gd name="connsiteY4" fmla="*/ 353881 h 1995819"/>
                  <a:gd name="connsiteX5" fmla="*/ 917689 w 1112940"/>
                  <a:gd name="connsiteY5" fmla="*/ 193762 h 1995819"/>
                  <a:gd name="connsiteX6" fmla="*/ 888842 w 1112940"/>
                  <a:gd name="connsiteY6" fmla="*/ 5304 h 1995819"/>
                  <a:gd name="connsiteX7" fmla="*/ 731333 w 1112940"/>
                  <a:gd name="connsiteY7" fmla="*/ 67082 h 1995819"/>
                  <a:gd name="connsiteX8" fmla="*/ 627469 w 1112940"/>
                  <a:gd name="connsiteY8" fmla="*/ 224861 h 1995819"/>
                  <a:gd name="connsiteX9" fmla="*/ 575146 w 1112940"/>
                  <a:gd name="connsiteY9" fmla="*/ 242302 h 1995819"/>
                  <a:gd name="connsiteX10" fmla="*/ 527807 w 1112940"/>
                  <a:gd name="connsiteY10" fmla="*/ 279675 h 1995819"/>
                  <a:gd name="connsiteX11" fmla="*/ 495416 w 1112940"/>
                  <a:gd name="connsiteY11" fmla="*/ 369371 h 1995819"/>
                  <a:gd name="connsiteX12" fmla="*/ 490433 w 1112940"/>
                  <a:gd name="connsiteY12" fmla="*/ 461558 h 1995819"/>
                  <a:gd name="connsiteX13" fmla="*/ 515349 w 1112940"/>
                  <a:gd name="connsiteY13" fmla="*/ 635967 h 1995819"/>
                  <a:gd name="connsiteX14" fmla="*/ 585112 w 1112940"/>
                  <a:gd name="connsiteY14" fmla="*/ 832800 h 1995819"/>
                  <a:gd name="connsiteX15" fmla="*/ 694741 w 1112940"/>
                  <a:gd name="connsiteY15" fmla="*/ 1062023 h 1995819"/>
                  <a:gd name="connsiteX16" fmla="*/ 744572 w 1112940"/>
                  <a:gd name="connsiteY16" fmla="*/ 1246398 h 1995819"/>
                  <a:gd name="connsiteX17" fmla="*/ 754538 w 1112940"/>
                  <a:gd name="connsiteY17" fmla="*/ 1517977 h 1995819"/>
                  <a:gd name="connsiteX18" fmla="*/ 702215 w 1112940"/>
                  <a:gd name="connsiteY18" fmla="*/ 1767132 h 1995819"/>
                  <a:gd name="connsiteX19" fmla="*/ 570163 w 1112940"/>
                  <a:gd name="connsiteY19" fmla="*/ 1939049 h 1995819"/>
                  <a:gd name="connsiteX20" fmla="*/ 425653 w 1112940"/>
                  <a:gd name="connsiteY20" fmla="*/ 1991372 h 1995819"/>
                  <a:gd name="connsiteX21" fmla="*/ 298584 w 1112940"/>
                  <a:gd name="connsiteY21" fmla="*/ 1981406 h 1995819"/>
                  <a:gd name="connsiteX22" fmla="*/ 144107 w 1112940"/>
                  <a:gd name="connsiteY22" fmla="*/ 1889218 h 1995819"/>
                  <a:gd name="connsiteX23" fmla="*/ 49428 w 1112940"/>
                  <a:gd name="connsiteY23" fmla="*/ 1724776 h 1995819"/>
                  <a:gd name="connsiteX24" fmla="*/ 4580 w 1112940"/>
                  <a:gd name="connsiteY24" fmla="*/ 1550367 h 1995819"/>
                  <a:gd name="connsiteX25" fmla="*/ 4580 w 1112940"/>
                  <a:gd name="connsiteY25" fmla="*/ 1413332 h 1995819"/>
                  <a:gd name="connsiteX26" fmla="*/ 31988 w 1112940"/>
                  <a:gd name="connsiteY26" fmla="*/ 1251381 h 1995819"/>
                  <a:gd name="connsiteX27" fmla="*/ 64378 w 1112940"/>
                  <a:gd name="connsiteY27" fmla="*/ 1156702 h 1995819"/>
                  <a:gd name="connsiteX28" fmla="*/ 129158 w 1112940"/>
                  <a:gd name="connsiteY28" fmla="*/ 1081955 h 1995819"/>
                  <a:gd name="connsiteX29" fmla="*/ 191447 w 1112940"/>
                  <a:gd name="connsiteY29" fmla="*/ 1049565 h 1995819"/>
                  <a:gd name="connsiteX30" fmla="*/ 291109 w 1112940"/>
                  <a:gd name="connsiteY30" fmla="*/ 1042090 h 1995819"/>
                  <a:gd name="connsiteX31" fmla="*/ 413195 w 1112940"/>
                  <a:gd name="connsiteY31" fmla="*/ 1114345 h 1995819"/>
                  <a:gd name="connsiteX32" fmla="*/ 497908 w 1112940"/>
                  <a:gd name="connsiteY32" fmla="*/ 1278788 h 1995819"/>
                  <a:gd name="connsiteX33" fmla="*/ 507874 w 1112940"/>
                  <a:gd name="connsiteY33" fmla="*/ 1485587 h 1995819"/>
                  <a:gd name="connsiteX34" fmla="*/ 465518 w 1112940"/>
                  <a:gd name="connsiteY34" fmla="*/ 1617639 h 1995819"/>
                  <a:gd name="connsiteX35" fmla="*/ 388280 w 1112940"/>
                  <a:gd name="connsiteY35" fmla="*/ 1682419 h 1995819"/>
                  <a:gd name="connsiteX36" fmla="*/ 328482 w 1112940"/>
                  <a:gd name="connsiteY36" fmla="*/ 1689894 h 1995819"/>
                  <a:gd name="connsiteX37" fmla="*/ 273668 w 1112940"/>
                  <a:gd name="connsiteY37" fmla="*/ 1672453 h 1995819"/>
                  <a:gd name="connsiteX38" fmla="*/ 226329 w 1112940"/>
                  <a:gd name="connsiteY38" fmla="*/ 1582757 h 1995819"/>
                  <a:gd name="connsiteX0" fmla="*/ 1036534 w 1112940"/>
                  <a:gd name="connsiteY0" fmla="*/ 905060 h 1994083"/>
                  <a:gd name="connsiteX1" fmla="*/ 954554 w 1112940"/>
                  <a:gd name="connsiteY1" fmla="*/ 642486 h 1994083"/>
                  <a:gd name="connsiteX2" fmla="*/ 927266 w 1112940"/>
                  <a:gd name="connsiteY2" fmla="*/ 582029 h 1994083"/>
                  <a:gd name="connsiteX3" fmla="*/ 1112842 w 1112940"/>
                  <a:gd name="connsiteY3" fmla="*/ 497316 h 1994083"/>
                  <a:gd name="connsiteX4" fmla="*/ 952571 w 1112940"/>
                  <a:gd name="connsiteY4" fmla="*/ 352145 h 1994083"/>
                  <a:gd name="connsiteX5" fmla="*/ 917689 w 1112940"/>
                  <a:gd name="connsiteY5" fmla="*/ 192026 h 1994083"/>
                  <a:gd name="connsiteX6" fmla="*/ 888842 w 1112940"/>
                  <a:gd name="connsiteY6" fmla="*/ 3568 h 1994083"/>
                  <a:gd name="connsiteX7" fmla="*/ 731333 w 1112940"/>
                  <a:gd name="connsiteY7" fmla="*/ 65346 h 1994083"/>
                  <a:gd name="connsiteX8" fmla="*/ 550351 w 1112940"/>
                  <a:gd name="connsiteY8" fmla="*/ 24822 h 1994083"/>
                  <a:gd name="connsiteX9" fmla="*/ 575146 w 1112940"/>
                  <a:gd name="connsiteY9" fmla="*/ 240566 h 1994083"/>
                  <a:gd name="connsiteX10" fmla="*/ 527807 w 1112940"/>
                  <a:gd name="connsiteY10" fmla="*/ 277939 h 1994083"/>
                  <a:gd name="connsiteX11" fmla="*/ 495416 w 1112940"/>
                  <a:gd name="connsiteY11" fmla="*/ 367635 h 1994083"/>
                  <a:gd name="connsiteX12" fmla="*/ 490433 w 1112940"/>
                  <a:gd name="connsiteY12" fmla="*/ 459822 h 1994083"/>
                  <a:gd name="connsiteX13" fmla="*/ 515349 w 1112940"/>
                  <a:gd name="connsiteY13" fmla="*/ 634231 h 1994083"/>
                  <a:gd name="connsiteX14" fmla="*/ 585112 w 1112940"/>
                  <a:gd name="connsiteY14" fmla="*/ 831064 h 1994083"/>
                  <a:gd name="connsiteX15" fmla="*/ 694741 w 1112940"/>
                  <a:gd name="connsiteY15" fmla="*/ 1060287 h 1994083"/>
                  <a:gd name="connsiteX16" fmla="*/ 744572 w 1112940"/>
                  <a:gd name="connsiteY16" fmla="*/ 1244662 h 1994083"/>
                  <a:gd name="connsiteX17" fmla="*/ 754538 w 1112940"/>
                  <a:gd name="connsiteY17" fmla="*/ 1516241 h 1994083"/>
                  <a:gd name="connsiteX18" fmla="*/ 702215 w 1112940"/>
                  <a:gd name="connsiteY18" fmla="*/ 1765396 h 1994083"/>
                  <a:gd name="connsiteX19" fmla="*/ 570163 w 1112940"/>
                  <a:gd name="connsiteY19" fmla="*/ 1937313 h 1994083"/>
                  <a:gd name="connsiteX20" fmla="*/ 425653 w 1112940"/>
                  <a:gd name="connsiteY20" fmla="*/ 1989636 h 1994083"/>
                  <a:gd name="connsiteX21" fmla="*/ 298584 w 1112940"/>
                  <a:gd name="connsiteY21" fmla="*/ 1979670 h 1994083"/>
                  <a:gd name="connsiteX22" fmla="*/ 144107 w 1112940"/>
                  <a:gd name="connsiteY22" fmla="*/ 1887482 h 1994083"/>
                  <a:gd name="connsiteX23" fmla="*/ 49428 w 1112940"/>
                  <a:gd name="connsiteY23" fmla="*/ 1723040 h 1994083"/>
                  <a:gd name="connsiteX24" fmla="*/ 4580 w 1112940"/>
                  <a:gd name="connsiteY24" fmla="*/ 1548631 h 1994083"/>
                  <a:gd name="connsiteX25" fmla="*/ 4580 w 1112940"/>
                  <a:gd name="connsiteY25" fmla="*/ 1411596 h 1994083"/>
                  <a:gd name="connsiteX26" fmla="*/ 31988 w 1112940"/>
                  <a:gd name="connsiteY26" fmla="*/ 1249645 h 1994083"/>
                  <a:gd name="connsiteX27" fmla="*/ 64378 w 1112940"/>
                  <a:gd name="connsiteY27" fmla="*/ 1154966 h 1994083"/>
                  <a:gd name="connsiteX28" fmla="*/ 129158 w 1112940"/>
                  <a:gd name="connsiteY28" fmla="*/ 1080219 h 1994083"/>
                  <a:gd name="connsiteX29" fmla="*/ 191447 w 1112940"/>
                  <a:gd name="connsiteY29" fmla="*/ 1047829 h 1994083"/>
                  <a:gd name="connsiteX30" fmla="*/ 291109 w 1112940"/>
                  <a:gd name="connsiteY30" fmla="*/ 1040354 h 1994083"/>
                  <a:gd name="connsiteX31" fmla="*/ 413195 w 1112940"/>
                  <a:gd name="connsiteY31" fmla="*/ 1112609 h 1994083"/>
                  <a:gd name="connsiteX32" fmla="*/ 497908 w 1112940"/>
                  <a:gd name="connsiteY32" fmla="*/ 1277052 h 1994083"/>
                  <a:gd name="connsiteX33" fmla="*/ 507874 w 1112940"/>
                  <a:gd name="connsiteY33" fmla="*/ 1483851 h 1994083"/>
                  <a:gd name="connsiteX34" fmla="*/ 465518 w 1112940"/>
                  <a:gd name="connsiteY34" fmla="*/ 1615903 h 1994083"/>
                  <a:gd name="connsiteX35" fmla="*/ 388280 w 1112940"/>
                  <a:gd name="connsiteY35" fmla="*/ 1680683 h 1994083"/>
                  <a:gd name="connsiteX36" fmla="*/ 328482 w 1112940"/>
                  <a:gd name="connsiteY36" fmla="*/ 1688158 h 1994083"/>
                  <a:gd name="connsiteX37" fmla="*/ 273668 w 1112940"/>
                  <a:gd name="connsiteY37" fmla="*/ 1670717 h 1994083"/>
                  <a:gd name="connsiteX38" fmla="*/ 226329 w 1112940"/>
                  <a:gd name="connsiteY38" fmla="*/ 1581021 h 1994083"/>
                  <a:gd name="connsiteX0" fmla="*/ 1036534 w 1112940"/>
                  <a:gd name="connsiteY0" fmla="*/ 890161 h 1979184"/>
                  <a:gd name="connsiteX1" fmla="*/ 954554 w 1112940"/>
                  <a:gd name="connsiteY1" fmla="*/ 627587 h 1979184"/>
                  <a:gd name="connsiteX2" fmla="*/ 927266 w 1112940"/>
                  <a:gd name="connsiteY2" fmla="*/ 567130 h 1979184"/>
                  <a:gd name="connsiteX3" fmla="*/ 1112842 w 1112940"/>
                  <a:gd name="connsiteY3" fmla="*/ 482417 h 1979184"/>
                  <a:gd name="connsiteX4" fmla="*/ 952571 w 1112940"/>
                  <a:gd name="connsiteY4" fmla="*/ 337246 h 1979184"/>
                  <a:gd name="connsiteX5" fmla="*/ 917689 w 1112940"/>
                  <a:gd name="connsiteY5" fmla="*/ 177127 h 1979184"/>
                  <a:gd name="connsiteX6" fmla="*/ 731333 w 1112940"/>
                  <a:gd name="connsiteY6" fmla="*/ 50447 h 1979184"/>
                  <a:gd name="connsiteX7" fmla="*/ 550351 w 1112940"/>
                  <a:gd name="connsiteY7" fmla="*/ 9923 h 1979184"/>
                  <a:gd name="connsiteX8" fmla="*/ 575146 w 1112940"/>
                  <a:gd name="connsiteY8" fmla="*/ 225667 h 1979184"/>
                  <a:gd name="connsiteX9" fmla="*/ 527807 w 1112940"/>
                  <a:gd name="connsiteY9" fmla="*/ 263040 h 1979184"/>
                  <a:gd name="connsiteX10" fmla="*/ 495416 w 1112940"/>
                  <a:gd name="connsiteY10" fmla="*/ 352736 h 1979184"/>
                  <a:gd name="connsiteX11" fmla="*/ 490433 w 1112940"/>
                  <a:gd name="connsiteY11" fmla="*/ 444923 h 1979184"/>
                  <a:gd name="connsiteX12" fmla="*/ 515349 w 1112940"/>
                  <a:gd name="connsiteY12" fmla="*/ 619332 h 1979184"/>
                  <a:gd name="connsiteX13" fmla="*/ 585112 w 1112940"/>
                  <a:gd name="connsiteY13" fmla="*/ 816165 h 1979184"/>
                  <a:gd name="connsiteX14" fmla="*/ 694741 w 1112940"/>
                  <a:gd name="connsiteY14" fmla="*/ 1045388 h 1979184"/>
                  <a:gd name="connsiteX15" fmla="*/ 744572 w 1112940"/>
                  <a:gd name="connsiteY15" fmla="*/ 1229763 h 1979184"/>
                  <a:gd name="connsiteX16" fmla="*/ 754538 w 1112940"/>
                  <a:gd name="connsiteY16" fmla="*/ 1501342 h 1979184"/>
                  <a:gd name="connsiteX17" fmla="*/ 702215 w 1112940"/>
                  <a:gd name="connsiteY17" fmla="*/ 1750497 h 1979184"/>
                  <a:gd name="connsiteX18" fmla="*/ 570163 w 1112940"/>
                  <a:gd name="connsiteY18" fmla="*/ 1922414 h 1979184"/>
                  <a:gd name="connsiteX19" fmla="*/ 425653 w 1112940"/>
                  <a:gd name="connsiteY19" fmla="*/ 1974737 h 1979184"/>
                  <a:gd name="connsiteX20" fmla="*/ 298584 w 1112940"/>
                  <a:gd name="connsiteY20" fmla="*/ 1964771 h 1979184"/>
                  <a:gd name="connsiteX21" fmla="*/ 144107 w 1112940"/>
                  <a:gd name="connsiteY21" fmla="*/ 1872583 h 1979184"/>
                  <a:gd name="connsiteX22" fmla="*/ 49428 w 1112940"/>
                  <a:gd name="connsiteY22" fmla="*/ 1708141 h 1979184"/>
                  <a:gd name="connsiteX23" fmla="*/ 4580 w 1112940"/>
                  <a:gd name="connsiteY23" fmla="*/ 1533732 h 1979184"/>
                  <a:gd name="connsiteX24" fmla="*/ 4580 w 1112940"/>
                  <a:gd name="connsiteY24" fmla="*/ 1396697 h 1979184"/>
                  <a:gd name="connsiteX25" fmla="*/ 31988 w 1112940"/>
                  <a:gd name="connsiteY25" fmla="*/ 1234746 h 1979184"/>
                  <a:gd name="connsiteX26" fmla="*/ 64378 w 1112940"/>
                  <a:gd name="connsiteY26" fmla="*/ 1140067 h 1979184"/>
                  <a:gd name="connsiteX27" fmla="*/ 129158 w 1112940"/>
                  <a:gd name="connsiteY27" fmla="*/ 1065320 h 1979184"/>
                  <a:gd name="connsiteX28" fmla="*/ 191447 w 1112940"/>
                  <a:gd name="connsiteY28" fmla="*/ 1032930 h 1979184"/>
                  <a:gd name="connsiteX29" fmla="*/ 291109 w 1112940"/>
                  <a:gd name="connsiteY29" fmla="*/ 1025455 h 1979184"/>
                  <a:gd name="connsiteX30" fmla="*/ 413195 w 1112940"/>
                  <a:gd name="connsiteY30" fmla="*/ 1097710 h 1979184"/>
                  <a:gd name="connsiteX31" fmla="*/ 497908 w 1112940"/>
                  <a:gd name="connsiteY31" fmla="*/ 1262153 h 1979184"/>
                  <a:gd name="connsiteX32" fmla="*/ 507874 w 1112940"/>
                  <a:gd name="connsiteY32" fmla="*/ 1468952 h 1979184"/>
                  <a:gd name="connsiteX33" fmla="*/ 465518 w 1112940"/>
                  <a:gd name="connsiteY33" fmla="*/ 1601004 h 1979184"/>
                  <a:gd name="connsiteX34" fmla="*/ 388280 w 1112940"/>
                  <a:gd name="connsiteY34" fmla="*/ 1665784 h 1979184"/>
                  <a:gd name="connsiteX35" fmla="*/ 328482 w 1112940"/>
                  <a:gd name="connsiteY35" fmla="*/ 1673259 h 1979184"/>
                  <a:gd name="connsiteX36" fmla="*/ 273668 w 1112940"/>
                  <a:gd name="connsiteY36" fmla="*/ 1655818 h 1979184"/>
                  <a:gd name="connsiteX37" fmla="*/ 226329 w 1112940"/>
                  <a:gd name="connsiteY37" fmla="*/ 1566122 h 1979184"/>
                  <a:gd name="connsiteX0" fmla="*/ 1036534 w 1112940"/>
                  <a:gd name="connsiteY0" fmla="*/ 880626 h 1969649"/>
                  <a:gd name="connsiteX1" fmla="*/ 954554 w 1112940"/>
                  <a:gd name="connsiteY1" fmla="*/ 618052 h 1969649"/>
                  <a:gd name="connsiteX2" fmla="*/ 927266 w 1112940"/>
                  <a:gd name="connsiteY2" fmla="*/ 557595 h 1969649"/>
                  <a:gd name="connsiteX3" fmla="*/ 1112842 w 1112940"/>
                  <a:gd name="connsiteY3" fmla="*/ 472882 h 1969649"/>
                  <a:gd name="connsiteX4" fmla="*/ 952571 w 1112940"/>
                  <a:gd name="connsiteY4" fmla="*/ 327711 h 1969649"/>
                  <a:gd name="connsiteX5" fmla="*/ 917689 w 1112940"/>
                  <a:gd name="connsiteY5" fmla="*/ 167592 h 1969649"/>
                  <a:gd name="connsiteX6" fmla="*/ 550351 w 1112940"/>
                  <a:gd name="connsiteY6" fmla="*/ 388 h 1969649"/>
                  <a:gd name="connsiteX7" fmla="*/ 575146 w 1112940"/>
                  <a:gd name="connsiteY7" fmla="*/ 216132 h 1969649"/>
                  <a:gd name="connsiteX8" fmla="*/ 527807 w 1112940"/>
                  <a:gd name="connsiteY8" fmla="*/ 253505 h 1969649"/>
                  <a:gd name="connsiteX9" fmla="*/ 495416 w 1112940"/>
                  <a:gd name="connsiteY9" fmla="*/ 343201 h 1969649"/>
                  <a:gd name="connsiteX10" fmla="*/ 490433 w 1112940"/>
                  <a:gd name="connsiteY10" fmla="*/ 435388 h 1969649"/>
                  <a:gd name="connsiteX11" fmla="*/ 515349 w 1112940"/>
                  <a:gd name="connsiteY11" fmla="*/ 609797 h 1969649"/>
                  <a:gd name="connsiteX12" fmla="*/ 585112 w 1112940"/>
                  <a:gd name="connsiteY12" fmla="*/ 806630 h 1969649"/>
                  <a:gd name="connsiteX13" fmla="*/ 694741 w 1112940"/>
                  <a:gd name="connsiteY13" fmla="*/ 1035853 h 1969649"/>
                  <a:gd name="connsiteX14" fmla="*/ 744572 w 1112940"/>
                  <a:gd name="connsiteY14" fmla="*/ 1220228 h 1969649"/>
                  <a:gd name="connsiteX15" fmla="*/ 754538 w 1112940"/>
                  <a:gd name="connsiteY15" fmla="*/ 1491807 h 1969649"/>
                  <a:gd name="connsiteX16" fmla="*/ 702215 w 1112940"/>
                  <a:gd name="connsiteY16" fmla="*/ 1740962 h 1969649"/>
                  <a:gd name="connsiteX17" fmla="*/ 570163 w 1112940"/>
                  <a:gd name="connsiteY17" fmla="*/ 1912879 h 1969649"/>
                  <a:gd name="connsiteX18" fmla="*/ 425653 w 1112940"/>
                  <a:gd name="connsiteY18" fmla="*/ 1965202 h 1969649"/>
                  <a:gd name="connsiteX19" fmla="*/ 298584 w 1112940"/>
                  <a:gd name="connsiteY19" fmla="*/ 1955236 h 1969649"/>
                  <a:gd name="connsiteX20" fmla="*/ 144107 w 1112940"/>
                  <a:gd name="connsiteY20" fmla="*/ 1863048 h 1969649"/>
                  <a:gd name="connsiteX21" fmla="*/ 49428 w 1112940"/>
                  <a:gd name="connsiteY21" fmla="*/ 1698606 h 1969649"/>
                  <a:gd name="connsiteX22" fmla="*/ 4580 w 1112940"/>
                  <a:gd name="connsiteY22" fmla="*/ 1524197 h 1969649"/>
                  <a:gd name="connsiteX23" fmla="*/ 4580 w 1112940"/>
                  <a:gd name="connsiteY23" fmla="*/ 1387162 h 1969649"/>
                  <a:gd name="connsiteX24" fmla="*/ 31988 w 1112940"/>
                  <a:gd name="connsiteY24" fmla="*/ 1225211 h 1969649"/>
                  <a:gd name="connsiteX25" fmla="*/ 64378 w 1112940"/>
                  <a:gd name="connsiteY25" fmla="*/ 1130532 h 1969649"/>
                  <a:gd name="connsiteX26" fmla="*/ 129158 w 1112940"/>
                  <a:gd name="connsiteY26" fmla="*/ 1055785 h 1969649"/>
                  <a:gd name="connsiteX27" fmla="*/ 191447 w 1112940"/>
                  <a:gd name="connsiteY27" fmla="*/ 1023395 h 1969649"/>
                  <a:gd name="connsiteX28" fmla="*/ 291109 w 1112940"/>
                  <a:gd name="connsiteY28" fmla="*/ 1015920 h 1969649"/>
                  <a:gd name="connsiteX29" fmla="*/ 413195 w 1112940"/>
                  <a:gd name="connsiteY29" fmla="*/ 1088175 h 1969649"/>
                  <a:gd name="connsiteX30" fmla="*/ 497908 w 1112940"/>
                  <a:gd name="connsiteY30" fmla="*/ 1252618 h 1969649"/>
                  <a:gd name="connsiteX31" fmla="*/ 507874 w 1112940"/>
                  <a:gd name="connsiteY31" fmla="*/ 1459417 h 1969649"/>
                  <a:gd name="connsiteX32" fmla="*/ 465518 w 1112940"/>
                  <a:gd name="connsiteY32" fmla="*/ 1591469 h 1969649"/>
                  <a:gd name="connsiteX33" fmla="*/ 388280 w 1112940"/>
                  <a:gd name="connsiteY33" fmla="*/ 1656249 h 1969649"/>
                  <a:gd name="connsiteX34" fmla="*/ 328482 w 1112940"/>
                  <a:gd name="connsiteY34" fmla="*/ 1663724 h 1969649"/>
                  <a:gd name="connsiteX35" fmla="*/ 273668 w 1112940"/>
                  <a:gd name="connsiteY35" fmla="*/ 1646283 h 1969649"/>
                  <a:gd name="connsiteX36" fmla="*/ 226329 w 1112940"/>
                  <a:gd name="connsiteY36" fmla="*/ 1556587 h 1969649"/>
                  <a:gd name="connsiteX0" fmla="*/ 1036534 w 1113021"/>
                  <a:gd name="connsiteY0" fmla="*/ 881501 h 1970524"/>
                  <a:gd name="connsiteX1" fmla="*/ 954554 w 1113021"/>
                  <a:gd name="connsiteY1" fmla="*/ 618927 h 1970524"/>
                  <a:gd name="connsiteX2" fmla="*/ 927266 w 1113021"/>
                  <a:gd name="connsiteY2" fmla="*/ 558470 h 1970524"/>
                  <a:gd name="connsiteX3" fmla="*/ 1112842 w 1113021"/>
                  <a:gd name="connsiteY3" fmla="*/ 473757 h 1970524"/>
                  <a:gd name="connsiteX4" fmla="*/ 952571 w 1113021"/>
                  <a:gd name="connsiteY4" fmla="*/ 328586 h 1970524"/>
                  <a:gd name="connsiteX5" fmla="*/ 550351 w 1113021"/>
                  <a:gd name="connsiteY5" fmla="*/ 1263 h 1970524"/>
                  <a:gd name="connsiteX6" fmla="*/ 575146 w 1113021"/>
                  <a:gd name="connsiteY6" fmla="*/ 217007 h 1970524"/>
                  <a:gd name="connsiteX7" fmla="*/ 527807 w 1113021"/>
                  <a:gd name="connsiteY7" fmla="*/ 254380 h 1970524"/>
                  <a:gd name="connsiteX8" fmla="*/ 495416 w 1113021"/>
                  <a:gd name="connsiteY8" fmla="*/ 344076 h 1970524"/>
                  <a:gd name="connsiteX9" fmla="*/ 490433 w 1113021"/>
                  <a:gd name="connsiteY9" fmla="*/ 436263 h 1970524"/>
                  <a:gd name="connsiteX10" fmla="*/ 515349 w 1113021"/>
                  <a:gd name="connsiteY10" fmla="*/ 610672 h 1970524"/>
                  <a:gd name="connsiteX11" fmla="*/ 585112 w 1113021"/>
                  <a:gd name="connsiteY11" fmla="*/ 807505 h 1970524"/>
                  <a:gd name="connsiteX12" fmla="*/ 694741 w 1113021"/>
                  <a:gd name="connsiteY12" fmla="*/ 1036728 h 1970524"/>
                  <a:gd name="connsiteX13" fmla="*/ 744572 w 1113021"/>
                  <a:gd name="connsiteY13" fmla="*/ 1221103 h 1970524"/>
                  <a:gd name="connsiteX14" fmla="*/ 754538 w 1113021"/>
                  <a:gd name="connsiteY14" fmla="*/ 1492682 h 1970524"/>
                  <a:gd name="connsiteX15" fmla="*/ 702215 w 1113021"/>
                  <a:gd name="connsiteY15" fmla="*/ 1741837 h 1970524"/>
                  <a:gd name="connsiteX16" fmla="*/ 570163 w 1113021"/>
                  <a:gd name="connsiteY16" fmla="*/ 1913754 h 1970524"/>
                  <a:gd name="connsiteX17" fmla="*/ 425653 w 1113021"/>
                  <a:gd name="connsiteY17" fmla="*/ 1966077 h 1970524"/>
                  <a:gd name="connsiteX18" fmla="*/ 298584 w 1113021"/>
                  <a:gd name="connsiteY18" fmla="*/ 1956111 h 1970524"/>
                  <a:gd name="connsiteX19" fmla="*/ 144107 w 1113021"/>
                  <a:gd name="connsiteY19" fmla="*/ 1863923 h 1970524"/>
                  <a:gd name="connsiteX20" fmla="*/ 49428 w 1113021"/>
                  <a:gd name="connsiteY20" fmla="*/ 1699481 h 1970524"/>
                  <a:gd name="connsiteX21" fmla="*/ 4580 w 1113021"/>
                  <a:gd name="connsiteY21" fmla="*/ 1525072 h 1970524"/>
                  <a:gd name="connsiteX22" fmla="*/ 4580 w 1113021"/>
                  <a:gd name="connsiteY22" fmla="*/ 1388037 h 1970524"/>
                  <a:gd name="connsiteX23" fmla="*/ 31988 w 1113021"/>
                  <a:gd name="connsiteY23" fmla="*/ 1226086 h 1970524"/>
                  <a:gd name="connsiteX24" fmla="*/ 64378 w 1113021"/>
                  <a:gd name="connsiteY24" fmla="*/ 1131407 h 1970524"/>
                  <a:gd name="connsiteX25" fmla="*/ 129158 w 1113021"/>
                  <a:gd name="connsiteY25" fmla="*/ 1056660 h 1970524"/>
                  <a:gd name="connsiteX26" fmla="*/ 191447 w 1113021"/>
                  <a:gd name="connsiteY26" fmla="*/ 1024270 h 1970524"/>
                  <a:gd name="connsiteX27" fmla="*/ 291109 w 1113021"/>
                  <a:gd name="connsiteY27" fmla="*/ 1016795 h 1970524"/>
                  <a:gd name="connsiteX28" fmla="*/ 413195 w 1113021"/>
                  <a:gd name="connsiteY28" fmla="*/ 1089050 h 1970524"/>
                  <a:gd name="connsiteX29" fmla="*/ 497908 w 1113021"/>
                  <a:gd name="connsiteY29" fmla="*/ 1253493 h 1970524"/>
                  <a:gd name="connsiteX30" fmla="*/ 507874 w 1113021"/>
                  <a:gd name="connsiteY30" fmla="*/ 1460292 h 1970524"/>
                  <a:gd name="connsiteX31" fmla="*/ 465518 w 1113021"/>
                  <a:gd name="connsiteY31" fmla="*/ 1592344 h 1970524"/>
                  <a:gd name="connsiteX32" fmla="*/ 388280 w 1113021"/>
                  <a:gd name="connsiteY32" fmla="*/ 1657124 h 1970524"/>
                  <a:gd name="connsiteX33" fmla="*/ 328482 w 1113021"/>
                  <a:gd name="connsiteY33" fmla="*/ 1664599 h 1970524"/>
                  <a:gd name="connsiteX34" fmla="*/ 273668 w 1113021"/>
                  <a:gd name="connsiteY34" fmla="*/ 1647158 h 1970524"/>
                  <a:gd name="connsiteX35" fmla="*/ 226329 w 1113021"/>
                  <a:gd name="connsiteY35" fmla="*/ 1557462 h 1970524"/>
                  <a:gd name="connsiteX0" fmla="*/ 1036534 w 1113021"/>
                  <a:gd name="connsiteY0" fmla="*/ 881501 h 1970524"/>
                  <a:gd name="connsiteX1" fmla="*/ 927266 w 1113021"/>
                  <a:gd name="connsiteY1" fmla="*/ 558470 h 1970524"/>
                  <a:gd name="connsiteX2" fmla="*/ 1112842 w 1113021"/>
                  <a:gd name="connsiteY2" fmla="*/ 473757 h 1970524"/>
                  <a:gd name="connsiteX3" fmla="*/ 952571 w 1113021"/>
                  <a:gd name="connsiteY3" fmla="*/ 328586 h 1970524"/>
                  <a:gd name="connsiteX4" fmla="*/ 550351 w 1113021"/>
                  <a:gd name="connsiteY4" fmla="*/ 1263 h 1970524"/>
                  <a:gd name="connsiteX5" fmla="*/ 575146 w 1113021"/>
                  <a:gd name="connsiteY5" fmla="*/ 217007 h 1970524"/>
                  <a:gd name="connsiteX6" fmla="*/ 527807 w 1113021"/>
                  <a:gd name="connsiteY6" fmla="*/ 254380 h 1970524"/>
                  <a:gd name="connsiteX7" fmla="*/ 495416 w 1113021"/>
                  <a:gd name="connsiteY7" fmla="*/ 344076 h 1970524"/>
                  <a:gd name="connsiteX8" fmla="*/ 490433 w 1113021"/>
                  <a:gd name="connsiteY8" fmla="*/ 436263 h 1970524"/>
                  <a:gd name="connsiteX9" fmla="*/ 515349 w 1113021"/>
                  <a:gd name="connsiteY9" fmla="*/ 610672 h 1970524"/>
                  <a:gd name="connsiteX10" fmla="*/ 585112 w 1113021"/>
                  <a:gd name="connsiteY10" fmla="*/ 807505 h 1970524"/>
                  <a:gd name="connsiteX11" fmla="*/ 694741 w 1113021"/>
                  <a:gd name="connsiteY11" fmla="*/ 1036728 h 1970524"/>
                  <a:gd name="connsiteX12" fmla="*/ 744572 w 1113021"/>
                  <a:gd name="connsiteY12" fmla="*/ 1221103 h 1970524"/>
                  <a:gd name="connsiteX13" fmla="*/ 754538 w 1113021"/>
                  <a:gd name="connsiteY13" fmla="*/ 1492682 h 1970524"/>
                  <a:gd name="connsiteX14" fmla="*/ 702215 w 1113021"/>
                  <a:gd name="connsiteY14" fmla="*/ 1741837 h 1970524"/>
                  <a:gd name="connsiteX15" fmla="*/ 570163 w 1113021"/>
                  <a:gd name="connsiteY15" fmla="*/ 1913754 h 1970524"/>
                  <a:gd name="connsiteX16" fmla="*/ 425653 w 1113021"/>
                  <a:gd name="connsiteY16" fmla="*/ 1966077 h 1970524"/>
                  <a:gd name="connsiteX17" fmla="*/ 298584 w 1113021"/>
                  <a:gd name="connsiteY17" fmla="*/ 1956111 h 1970524"/>
                  <a:gd name="connsiteX18" fmla="*/ 144107 w 1113021"/>
                  <a:gd name="connsiteY18" fmla="*/ 1863923 h 1970524"/>
                  <a:gd name="connsiteX19" fmla="*/ 49428 w 1113021"/>
                  <a:gd name="connsiteY19" fmla="*/ 1699481 h 1970524"/>
                  <a:gd name="connsiteX20" fmla="*/ 4580 w 1113021"/>
                  <a:gd name="connsiteY20" fmla="*/ 1525072 h 1970524"/>
                  <a:gd name="connsiteX21" fmla="*/ 4580 w 1113021"/>
                  <a:gd name="connsiteY21" fmla="*/ 1388037 h 1970524"/>
                  <a:gd name="connsiteX22" fmla="*/ 31988 w 1113021"/>
                  <a:gd name="connsiteY22" fmla="*/ 1226086 h 1970524"/>
                  <a:gd name="connsiteX23" fmla="*/ 64378 w 1113021"/>
                  <a:gd name="connsiteY23" fmla="*/ 1131407 h 1970524"/>
                  <a:gd name="connsiteX24" fmla="*/ 129158 w 1113021"/>
                  <a:gd name="connsiteY24" fmla="*/ 1056660 h 1970524"/>
                  <a:gd name="connsiteX25" fmla="*/ 191447 w 1113021"/>
                  <a:gd name="connsiteY25" fmla="*/ 1024270 h 1970524"/>
                  <a:gd name="connsiteX26" fmla="*/ 291109 w 1113021"/>
                  <a:gd name="connsiteY26" fmla="*/ 1016795 h 1970524"/>
                  <a:gd name="connsiteX27" fmla="*/ 413195 w 1113021"/>
                  <a:gd name="connsiteY27" fmla="*/ 1089050 h 1970524"/>
                  <a:gd name="connsiteX28" fmla="*/ 497908 w 1113021"/>
                  <a:gd name="connsiteY28" fmla="*/ 1253493 h 1970524"/>
                  <a:gd name="connsiteX29" fmla="*/ 507874 w 1113021"/>
                  <a:gd name="connsiteY29" fmla="*/ 1460292 h 1970524"/>
                  <a:gd name="connsiteX30" fmla="*/ 465518 w 1113021"/>
                  <a:gd name="connsiteY30" fmla="*/ 1592344 h 1970524"/>
                  <a:gd name="connsiteX31" fmla="*/ 388280 w 1113021"/>
                  <a:gd name="connsiteY31" fmla="*/ 1657124 h 1970524"/>
                  <a:gd name="connsiteX32" fmla="*/ 328482 w 1113021"/>
                  <a:gd name="connsiteY32" fmla="*/ 1664599 h 1970524"/>
                  <a:gd name="connsiteX33" fmla="*/ 273668 w 1113021"/>
                  <a:gd name="connsiteY33" fmla="*/ 1647158 h 1970524"/>
                  <a:gd name="connsiteX34" fmla="*/ 226329 w 1113021"/>
                  <a:gd name="connsiteY34" fmla="*/ 1557462 h 1970524"/>
                  <a:gd name="connsiteX0" fmla="*/ 1036534 w 1114584"/>
                  <a:gd name="connsiteY0" fmla="*/ 881501 h 1970524"/>
                  <a:gd name="connsiteX1" fmla="*/ 1112842 w 1114584"/>
                  <a:gd name="connsiteY1" fmla="*/ 473757 h 1970524"/>
                  <a:gd name="connsiteX2" fmla="*/ 952571 w 1114584"/>
                  <a:gd name="connsiteY2" fmla="*/ 328586 h 1970524"/>
                  <a:gd name="connsiteX3" fmla="*/ 550351 w 1114584"/>
                  <a:gd name="connsiteY3" fmla="*/ 1263 h 1970524"/>
                  <a:gd name="connsiteX4" fmla="*/ 575146 w 1114584"/>
                  <a:gd name="connsiteY4" fmla="*/ 217007 h 1970524"/>
                  <a:gd name="connsiteX5" fmla="*/ 527807 w 1114584"/>
                  <a:gd name="connsiteY5" fmla="*/ 254380 h 1970524"/>
                  <a:gd name="connsiteX6" fmla="*/ 495416 w 1114584"/>
                  <a:gd name="connsiteY6" fmla="*/ 344076 h 1970524"/>
                  <a:gd name="connsiteX7" fmla="*/ 490433 w 1114584"/>
                  <a:gd name="connsiteY7" fmla="*/ 436263 h 1970524"/>
                  <a:gd name="connsiteX8" fmla="*/ 515349 w 1114584"/>
                  <a:gd name="connsiteY8" fmla="*/ 610672 h 1970524"/>
                  <a:gd name="connsiteX9" fmla="*/ 585112 w 1114584"/>
                  <a:gd name="connsiteY9" fmla="*/ 807505 h 1970524"/>
                  <a:gd name="connsiteX10" fmla="*/ 694741 w 1114584"/>
                  <a:gd name="connsiteY10" fmla="*/ 1036728 h 1970524"/>
                  <a:gd name="connsiteX11" fmla="*/ 744572 w 1114584"/>
                  <a:gd name="connsiteY11" fmla="*/ 1221103 h 1970524"/>
                  <a:gd name="connsiteX12" fmla="*/ 754538 w 1114584"/>
                  <a:gd name="connsiteY12" fmla="*/ 1492682 h 1970524"/>
                  <a:gd name="connsiteX13" fmla="*/ 702215 w 1114584"/>
                  <a:gd name="connsiteY13" fmla="*/ 1741837 h 1970524"/>
                  <a:gd name="connsiteX14" fmla="*/ 570163 w 1114584"/>
                  <a:gd name="connsiteY14" fmla="*/ 1913754 h 1970524"/>
                  <a:gd name="connsiteX15" fmla="*/ 425653 w 1114584"/>
                  <a:gd name="connsiteY15" fmla="*/ 1966077 h 1970524"/>
                  <a:gd name="connsiteX16" fmla="*/ 298584 w 1114584"/>
                  <a:gd name="connsiteY16" fmla="*/ 1956111 h 1970524"/>
                  <a:gd name="connsiteX17" fmla="*/ 144107 w 1114584"/>
                  <a:gd name="connsiteY17" fmla="*/ 1863923 h 1970524"/>
                  <a:gd name="connsiteX18" fmla="*/ 49428 w 1114584"/>
                  <a:gd name="connsiteY18" fmla="*/ 1699481 h 1970524"/>
                  <a:gd name="connsiteX19" fmla="*/ 4580 w 1114584"/>
                  <a:gd name="connsiteY19" fmla="*/ 1525072 h 1970524"/>
                  <a:gd name="connsiteX20" fmla="*/ 4580 w 1114584"/>
                  <a:gd name="connsiteY20" fmla="*/ 1388037 h 1970524"/>
                  <a:gd name="connsiteX21" fmla="*/ 31988 w 1114584"/>
                  <a:gd name="connsiteY21" fmla="*/ 1226086 h 1970524"/>
                  <a:gd name="connsiteX22" fmla="*/ 64378 w 1114584"/>
                  <a:gd name="connsiteY22" fmla="*/ 1131407 h 1970524"/>
                  <a:gd name="connsiteX23" fmla="*/ 129158 w 1114584"/>
                  <a:gd name="connsiteY23" fmla="*/ 1056660 h 1970524"/>
                  <a:gd name="connsiteX24" fmla="*/ 191447 w 1114584"/>
                  <a:gd name="connsiteY24" fmla="*/ 1024270 h 1970524"/>
                  <a:gd name="connsiteX25" fmla="*/ 291109 w 1114584"/>
                  <a:gd name="connsiteY25" fmla="*/ 1016795 h 1970524"/>
                  <a:gd name="connsiteX26" fmla="*/ 413195 w 1114584"/>
                  <a:gd name="connsiteY26" fmla="*/ 1089050 h 1970524"/>
                  <a:gd name="connsiteX27" fmla="*/ 497908 w 1114584"/>
                  <a:gd name="connsiteY27" fmla="*/ 1253493 h 1970524"/>
                  <a:gd name="connsiteX28" fmla="*/ 507874 w 1114584"/>
                  <a:gd name="connsiteY28" fmla="*/ 1460292 h 1970524"/>
                  <a:gd name="connsiteX29" fmla="*/ 465518 w 1114584"/>
                  <a:gd name="connsiteY29" fmla="*/ 1592344 h 1970524"/>
                  <a:gd name="connsiteX30" fmla="*/ 388280 w 1114584"/>
                  <a:gd name="connsiteY30" fmla="*/ 1657124 h 1970524"/>
                  <a:gd name="connsiteX31" fmla="*/ 328482 w 1114584"/>
                  <a:gd name="connsiteY31" fmla="*/ 1664599 h 1970524"/>
                  <a:gd name="connsiteX32" fmla="*/ 273668 w 1114584"/>
                  <a:gd name="connsiteY32" fmla="*/ 1647158 h 1970524"/>
                  <a:gd name="connsiteX33" fmla="*/ 226329 w 1114584"/>
                  <a:gd name="connsiteY33" fmla="*/ 1557462 h 1970524"/>
                  <a:gd name="connsiteX0" fmla="*/ 1036534 w 1036534"/>
                  <a:gd name="connsiteY0" fmla="*/ 881501 h 1970524"/>
                  <a:gd name="connsiteX1" fmla="*/ 952571 w 1036534"/>
                  <a:gd name="connsiteY1" fmla="*/ 328586 h 1970524"/>
                  <a:gd name="connsiteX2" fmla="*/ 550351 w 1036534"/>
                  <a:gd name="connsiteY2" fmla="*/ 1263 h 1970524"/>
                  <a:gd name="connsiteX3" fmla="*/ 575146 w 1036534"/>
                  <a:gd name="connsiteY3" fmla="*/ 217007 h 1970524"/>
                  <a:gd name="connsiteX4" fmla="*/ 527807 w 1036534"/>
                  <a:gd name="connsiteY4" fmla="*/ 254380 h 1970524"/>
                  <a:gd name="connsiteX5" fmla="*/ 495416 w 1036534"/>
                  <a:gd name="connsiteY5" fmla="*/ 344076 h 1970524"/>
                  <a:gd name="connsiteX6" fmla="*/ 490433 w 1036534"/>
                  <a:gd name="connsiteY6" fmla="*/ 436263 h 1970524"/>
                  <a:gd name="connsiteX7" fmla="*/ 515349 w 1036534"/>
                  <a:gd name="connsiteY7" fmla="*/ 610672 h 1970524"/>
                  <a:gd name="connsiteX8" fmla="*/ 585112 w 1036534"/>
                  <a:gd name="connsiteY8" fmla="*/ 807505 h 1970524"/>
                  <a:gd name="connsiteX9" fmla="*/ 694741 w 1036534"/>
                  <a:gd name="connsiteY9" fmla="*/ 1036728 h 1970524"/>
                  <a:gd name="connsiteX10" fmla="*/ 744572 w 1036534"/>
                  <a:gd name="connsiteY10" fmla="*/ 1221103 h 1970524"/>
                  <a:gd name="connsiteX11" fmla="*/ 754538 w 1036534"/>
                  <a:gd name="connsiteY11" fmla="*/ 1492682 h 1970524"/>
                  <a:gd name="connsiteX12" fmla="*/ 702215 w 1036534"/>
                  <a:gd name="connsiteY12" fmla="*/ 1741837 h 1970524"/>
                  <a:gd name="connsiteX13" fmla="*/ 570163 w 1036534"/>
                  <a:gd name="connsiteY13" fmla="*/ 1913754 h 1970524"/>
                  <a:gd name="connsiteX14" fmla="*/ 425653 w 1036534"/>
                  <a:gd name="connsiteY14" fmla="*/ 1966077 h 1970524"/>
                  <a:gd name="connsiteX15" fmla="*/ 298584 w 1036534"/>
                  <a:gd name="connsiteY15" fmla="*/ 1956111 h 1970524"/>
                  <a:gd name="connsiteX16" fmla="*/ 144107 w 1036534"/>
                  <a:gd name="connsiteY16" fmla="*/ 1863923 h 1970524"/>
                  <a:gd name="connsiteX17" fmla="*/ 49428 w 1036534"/>
                  <a:gd name="connsiteY17" fmla="*/ 1699481 h 1970524"/>
                  <a:gd name="connsiteX18" fmla="*/ 4580 w 1036534"/>
                  <a:gd name="connsiteY18" fmla="*/ 1525072 h 1970524"/>
                  <a:gd name="connsiteX19" fmla="*/ 4580 w 1036534"/>
                  <a:gd name="connsiteY19" fmla="*/ 1388037 h 1970524"/>
                  <a:gd name="connsiteX20" fmla="*/ 31988 w 1036534"/>
                  <a:gd name="connsiteY20" fmla="*/ 1226086 h 1970524"/>
                  <a:gd name="connsiteX21" fmla="*/ 64378 w 1036534"/>
                  <a:gd name="connsiteY21" fmla="*/ 1131407 h 1970524"/>
                  <a:gd name="connsiteX22" fmla="*/ 129158 w 1036534"/>
                  <a:gd name="connsiteY22" fmla="*/ 1056660 h 1970524"/>
                  <a:gd name="connsiteX23" fmla="*/ 191447 w 1036534"/>
                  <a:gd name="connsiteY23" fmla="*/ 1024270 h 1970524"/>
                  <a:gd name="connsiteX24" fmla="*/ 291109 w 1036534"/>
                  <a:gd name="connsiteY24" fmla="*/ 1016795 h 1970524"/>
                  <a:gd name="connsiteX25" fmla="*/ 413195 w 1036534"/>
                  <a:gd name="connsiteY25" fmla="*/ 1089050 h 1970524"/>
                  <a:gd name="connsiteX26" fmla="*/ 497908 w 1036534"/>
                  <a:gd name="connsiteY26" fmla="*/ 1253493 h 1970524"/>
                  <a:gd name="connsiteX27" fmla="*/ 507874 w 1036534"/>
                  <a:gd name="connsiteY27" fmla="*/ 1460292 h 1970524"/>
                  <a:gd name="connsiteX28" fmla="*/ 465518 w 1036534"/>
                  <a:gd name="connsiteY28" fmla="*/ 1592344 h 1970524"/>
                  <a:gd name="connsiteX29" fmla="*/ 388280 w 1036534"/>
                  <a:gd name="connsiteY29" fmla="*/ 1657124 h 1970524"/>
                  <a:gd name="connsiteX30" fmla="*/ 328482 w 1036534"/>
                  <a:gd name="connsiteY30" fmla="*/ 1664599 h 1970524"/>
                  <a:gd name="connsiteX31" fmla="*/ 273668 w 1036534"/>
                  <a:gd name="connsiteY31" fmla="*/ 1647158 h 1970524"/>
                  <a:gd name="connsiteX32" fmla="*/ 226329 w 1036534"/>
                  <a:gd name="connsiteY32" fmla="*/ 1557462 h 1970524"/>
                  <a:gd name="connsiteX0" fmla="*/ 1774664 w 1774664"/>
                  <a:gd name="connsiteY0" fmla="*/ 363708 h 1970524"/>
                  <a:gd name="connsiteX1" fmla="*/ 952571 w 1774664"/>
                  <a:gd name="connsiteY1" fmla="*/ 328586 h 1970524"/>
                  <a:gd name="connsiteX2" fmla="*/ 550351 w 1774664"/>
                  <a:gd name="connsiteY2" fmla="*/ 1263 h 1970524"/>
                  <a:gd name="connsiteX3" fmla="*/ 575146 w 1774664"/>
                  <a:gd name="connsiteY3" fmla="*/ 217007 h 1970524"/>
                  <a:gd name="connsiteX4" fmla="*/ 527807 w 1774664"/>
                  <a:gd name="connsiteY4" fmla="*/ 254380 h 1970524"/>
                  <a:gd name="connsiteX5" fmla="*/ 495416 w 1774664"/>
                  <a:gd name="connsiteY5" fmla="*/ 344076 h 1970524"/>
                  <a:gd name="connsiteX6" fmla="*/ 490433 w 1774664"/>
                  <a:gd name="connsiteY6" fmla="*/ 436263 h 1970524"/>
                  <a:gd name="connsiteX7" fmla="*/ 515349 w 1774664"/>
                  <a:gd name="connsiteY7" fmla="*/ 610672 h 1970524"/>
                  <a:gd name="connsiteX8" fmla="*/ 585112 w 1774664"/>
                  <a:gd name="connsiteY8" fmla="*/ 807505 h 1970524"/>
                  <a:gd name="connsiteX9" fmla="*/ 694741 w 1774664"/>
                  <a:gd name="connsiteY9" fmla="*/ 1036728 h 1970524"/>
                  <a:gd name="connsiteX10" fmla="*/ 744572 w 1774664"/>
                  <a:gd name="connsiteY10" fmla="*/ 1221103 h 1970524"/>
                  <a:gd name="connsiteX11" fmla="*/ 754538 w 1774664"/>
                  <a:gd name="connsiteY11" fmla="*/ 1492682 h 1970524"/>
                  <a:gd name="connsiteX12" fmla="*/ 702215 w 1774664"/>
                  <a:gd name="connsiteY12" fmla="*/ 1741837 h 1970524"/>
                  <a:gd name="connsiteX13" fmla="*/ 570163 w 1774664"/>
                  <a:gd name="connsiteY13" fmla="*/ 1913754 h 1970524"/>
                  <a:gd name="connsiteX14" fmla="*/ 425653 w 1774664"/>
                  <a:gd name="connsiteY14" fmla="*/ 1966077 h 1970524"/>
                  <a:gd name="connsiteX15" fmla="*/ 298584 w 1774664"/>
                  <a:gd name="connsiteY15" fmla="*/ 1956111 h 1970524"/>
                  <a:gd name="connsiteX16" fmla="*/ 144107 w 1774664"/>
                  <a:gd name="connsiteY16" fmla="*/ 1863923 h 1970524"/>
                  <a:gd name="connsiteX17" fmla="*/ 49428 w 1774664"/>
                  <a:gd name="connsiteY17" fmla="*/ 1699481 h 1970524"/>
                  <a:gd name="connsiteX18" fmla="*/ 4580 w 1774664"/>
                  <a:gd name="connsiteY18" fmla="*/ 1525072 h 1970524"/>
                  <a:gd name="connsiteX19" fmla="*/ 4580 w 1774664"/>
                  <a:gd name="connsiteY19" fmla="*/ 1388037 h 1970524"/>
                  <a:gd name="connsiteX20" fmla="*/ 31988 w 1774664"/>
                  <a:gd name="connsiteY20" fmla="*/ 1226086 h 1970524"/>
                  <a:gd name="connsiteX21" fmla="*/ 64378 w 1774664"/>
                  <a:gd name="connsiteY21" fmla="*/ 1131407 h 1970524"/>
                  <a:gd name="connsiteX22" fmla="*/ 129158 w 1774664"/>
                  <a:gd name="connsiteY22" fmla="*/ 1056660 h 1970524"/>
                  <a:gd name="connsiteX23" fmla="*/ 191447 w 1774664"/>
                  <a:gd name="connsiteY23" fmla="*/ 1024270 h 1970524"/>
                  <a:gd name="connsiteX24" fmla="*/ 291109 w 1774664"/>
                  <a:gd name="connsiteY24" fmla="*/ 1016795 h 1970524"/>
                  <a:gd name="connsiteX25" fmla="*/ 413195 w 1774664"/>
                  <a:gd name="connsiteY25" fmla="*/ 1089050 h 1970524"/>
                  <a:gd name="connsiteX26" fmla="*/ 497908 w 1774664"/>
                  <a:gd name="connsiteY26" fmla="*/ 1253493 h 1970524"/>
                  <a:gd name="connsiteX27" fmla="*/ 507874 w 1774664"/>
                  <a:gd name="connsiteY27" fmla="*/ 1460292 h 1970524"/>
                  <a:gd name="connsiteX28" fmla="*/ 465518 w 1774664"/>
                  <a:gd name="connsiteY28" fmla="*/ 1592344 h 1970524"/>
                  <a:gd name="connsiteX29" fmla="*/ 388280 w 1774664"/>
                  <a:gd name="connsiteY29" fmla="*/ 1657124 h 1970524"/>
                  <a:gd name="connsiteX30" fmla="*/ 328482 w 1774664"/>
                  <a:gd name="connsiteY30" fmla="*/ 1664599 h 1970524"/>
                  <a:gd name="connsiteX31" fmla="*/ 273668 w 1774664"/>
                  <a:gd name="connsiteY31" fmla="*/ 1647158 h 1970524"/>
                  <a:gd name="connsiteX32" fmla="*/ 226329 w 1774664"/>
                  <a:gd name="connsiteY32" fmla="*/ 1557462 h 1970524"/>
                  <a:gd name="connsiteX0" fmla="*/ 1774664 w 1774664"/>
                  <a:gd name="connsiteY0" fmla="*/ 523169 h 2129985"/>
                  <a:gd name="connsiteX1" fmla="*/ 1128840 w 1774664"/>
                  <a:gd name="connsiteY1" fmla="*/ 14322 h 2129985"/>
                  <a:gd name="connsiteX2" fmla="*/ 550351 w 1774664"/>
                  <a:gd name="connsiteY2" fmla="*/ 160724 h 2129985"/>
                  <a:gd name="connsiteX3" fmla="*/ 575146 w 1774664"/>
                  <a:gd name="connsiteY3" fmla="*/ 376468 h 2129985"/>
                  <a:gd name="connsiteX4" fmla="*/ 527807 w 1774664"/>
                  <a:gd name="connsiteY4" fmla="*/ 413841 h 2129985"/>
                  <a:gd name="connsiteX5" fmla="*/ 495416 w 1774664"/>
                  <a:gd name="connsiteY5" fmla="*/ 503537 h 2129985"/>
                  <a:gd name="connsiteX6" fmla="*/ 490433 w 1774664"/>
                  <a:gd name="connsiteY6" fmla="*/ 595724 h 2129985"/>
                  <a:gd name="connsiteX7" fmla="*/ 515349 w 1774664"/>
                  <a:gd name="connsiteY7" fmla="*/ 770133 h 2129985"/>
                  <a:gd name="connsiteX8" fmla="*/ 585112 w 1774664"/>
                  <a:gd name="connsiteY8" fmla="*/ 966966 h 2129985"/>
                  <a:gd name="connsiteX9" fmla="*/ 694741 w 1774664"/>
                  <a:gd name="connsiteY9" fmla="*/ 1196189 h 2129985"/>
                  <a:gd name="connsiteX10" fmla="*/ 744572 w 1774664"/>
                  <a:gd name="connsiteY10" fmla="*/ 1380564 h 2129985"/>
                  <a:gd name="connsiteX11" fmla="*/ 754538 w 1774664"/>
                  <a:gd name="connsiteY11" fmla="*/ 1652143 h 2129985"/>
                  <a:gd name="connsiteX12" fmla="*/ 702215 w 1774664"/>
                  <a:gd name="connsiteY12" fmla="*/ 1901298 h 2129985"/>
                  <a:gd name="connsiteX13" fmla="*/ 570163 w 1774664"/>
                  <a:gd name="connsiteY13" fmla="*/ 2073215 h 2129985"/>
                  <a:gd name="connsiteX14" fmla="*/ 425653 w 1774664"/>
                  <a:gd name="connsiteY14" fmla="*/ 2125538 h 2129985"/>
                  <a:gd name="connsiteX15" fmla="*/ 298584 w 1774664"/>
                  <a:gd name="connsiteY15" fmla="*/ 2115572 h 2129985"/>
                  <a:gd name="connsiteX16" fmla="*/ 144107 w 1774664"/>
                  <a:gd name="connsiteY16" fmla="*/ 2023384 h 2129985"/>
                  <a:gd name="connsiteX17" fmla="*/ 49428 w 1774664"/>
                  <a:gd name="connsiteY17" fmla="*/ 1858942 h 2129985"/>
                  <a:gd name="connsiteX18" fmla="*/ 4580 w 1774664"/>
                  <a:gd name="connsiteY18" fmla="*/ 1684533 h 2129985"/>
                  <a:gd name="connsiteX19" fmla="*/ 4580 w 1774664"/>
                  <a:gd name="connsiteY19" fmla="*/ 1547498 h 2129985"/>
                  <a:gd name="connsiteX20" fmla="*/ 31988 w 1774664"/>
                  <a:gd name="connsiteY20" fmla="*/ 1385547 h 2129985"/>
                  <a:gd name="connsiteX21" fmla="*/ 64378 w 1774664"/>
                  <a:gd name="connsiteY21" fmla="*/ 1290868 h 2129985"/>
                  <a:gd name="connsiteX22" fmla="*/ 129158 w 1774664"/>
                  <a:gd name="connsiteY22" fmla="*/ 1216121 h 2129985"/>
                  <a:gd name="connsiteX23" fmla="*/ 191447 w 1774664"/>
                  <a:gd name="connsiteY23" fmla="*/ 1183731 h 2129985"/>
                  <a:gd name="connsiteX24" fmla="*/ 291109 w 1774664"/>
                  <a:gd name="connsiteY24" fmla="*/ 1176256 h 2129985"/>
                  <a:gd name="connsiteX25" fmla="*/ 413195 w 1774664"/>
                  <a:gd name="connsiteY25" fmla="*/ 1248511 h 2129985"/>
                  <a:gd name="connsiteX26" fmla="*/ 497908 w 1774664"/>
                  <a:gd name="connsiteY26" fmla="*/ 1412954 h 2129985"/>
                  <a:gd name="connsiteX27" fmla="*/ 507874 w 1774664"/>
                  <a:gd name="connsiteY27" fmla="*/ 1619753 h 2129985"/>
                  <a:gd name="connsiteX28" fmla="*/ 465518 w 1774664"/>
                  <a:gd name="connsiteY28" fmla="*/ 1751805 h 2129985"/>
                  <a:gd name="connsiteX29" fmla="*/ 388280 w 1774664"/>
                  <a:gd name="connsiteY29" fmla="*/ 1816585 h 2129985"/>
                  <a:gd name="connsiteX30" fmla="*/ 328482 w 1774664"/>
                  <a:gd name="connsiteY30" fmla="*/ 1824060 h 2129985"/>
                  <a:gd name="connsiteX31" fmla="*/ 273668 w 1774664"/>
                  <a:gd name="connsiteY31" fmla="*/ 1806619 h 2129985"/>
                  <a:gd name="connsiteX32" fmla="*/ 226329 w 1774664"/>
                  <a:gd name="connsiteY32" fmla="*/ 1716923 h 2129985"/>
                  <a:gd name="connsiteX0" fmla="*/ 1774664 w 1774664"/>
                  <a:gd name="connsiteY0" fmla="*/ 522682 h 2129498"/>
                  <a:gd name="connsiteX1" fmla="*/ 1128840 w 1774664"/>
                  <a:gd name="connsiteY1" fmla="*/ 13835 h 2129498"/>
                  <a:gd name="connsiteX2" fmla="*/ 550351 w 1774664"/>
                  <a:gd name="connsiteY2" fmla="*/ 160237 h 2129498"/>
                  <a:gd name="connsiteX3" fmla="*/ 498028 w 1774664"/>
                  <a:gd name="connsiteY3" fmla="*/ 331914 h 2129498"/>
                  <a:gd name="connsiteX4" fmla="*/ 527807 w 1774664"/>
                  <a:gd name="connsiteY4" fmla="*/ 413354 h 2129498"/>
                  <a:gd name="connsiteX5" fmla="*/ 495416 w 1774664"/>
                  <a:gd name="connsiteY5" fmla="*/ 503050 h 2129498"/>
                  <a:gd name="connsiteX6" fmla="*/ 490433 w 1774664"/>
                  <a:gd name="connsiteY6" fmla="*/ 595237 h 2129498"/>
                  <a:gd name="connsiteX7" fmla="*/ 515349 w 1774664"/>
                  <a:gd name="connsiteY7" fmla="*/ 769646 h 2129498"/>
                  <a:gd name="connsiteX8" fmla="*/ 585112 w 1774664"/>
                  <a:gd name="connsiteY8" fmla="*/ 966479 h 2129498"/>
                  <a:gd name="connsiteX9" fmla="*/ 694741 w 1774664"/>
                  <a:gd name="connsiteY9" fmla="*/ 1195702 h 2129498"/>
                  <a:gd name="connsiteX10" fmla="*/ 744572 w 1774664"/>
                  <a:gd name="connsiteY10" fmla="*/ 1380077 h 2129498"/>
                  <a:gd name="connsiteX11" fmla="*/ 754538 w 1774664"/>
                  <a:gd name="connsiteY11" fmla="*/ 1651656 h 2129498"/>
                  <a:gd name="connsiteX12" fmla="*/ 702215 w 1774664"/>
                  <a:gd name="connsiteY12" fmla="*/ 1900811 h 2129498"/>
                  <a:gd name="connsiteX13" fmla="*/ 570163 w 1774664"/>
                  <a:gd name="connsiteY13" fmla="*/ 2072728 h 2129498"/>
                  <a:gd name="connsiteX14" fmla="*/ 425653 w 1774664"/>
                  <a:gd name="connsiteY14" fmla="*/ 2125051 h 2129498"/>
                  <a:gd name="connsiteX15" fmla="*/ 298584 w 1774664"/>
                  <a:gd name="connsiteY15" fmla="*/ 2115085 h 2129498"/>
                  <a:gd name="connsiteX16" fmla="*/ 144107 w 1774664"/>
                  <a:gd name="connsiteY16" fmla="*/ 2022897 h 2129498"/>
                  <a:gd name="connsiteX17" fmla="*/ 49428 w 1774664"/>
                  <a:gd name="connsiteY17" fmla="*/ 1858455 h 2129498"/>
                  <a:gd name="connsiteX18" fmla="*/ 4580 w 1774664"/>
                  <a:gd name="connsiteY18" fmla="*/ 1684046 h 2129498"/>
                  <a:gd name="connsiteX19" fmla="*/ 4580 w 1774664"/>
                  <a:gd name="connsiteY19" fmla="*/ 1547011 h 2129498"/>
                  <a:gd name="connsiteX20" fmla="*/ 31988 w 1774664"/>
                  <a:gd name="connsiteY20" fmla="*/ 1385060 h 2129498"/>
                  <a:gd name="connsiteX21" fmla="*/ 64378 w 1774664"/>
                  <a:gd name="connsiteY21" fmla="*/ 1290381 h 2129498"/>
                  <a:gd name="connsiteX22" fmla="*/ 129158 w 1774664"/>
                  <a:gd name="connsiteY22" fmla="*/ 1215634 h 2129498"/>
                  <a:gd name="connsiteX23" fmla="*/ 191447 w 1774664"/>
                  <a:gd name="connsiteY23" fmla="*/ 1183244 h 2129498"/>
                  <a:gd name="connsiteX24" fmla="*/ 291109 w 1774664"/>
                  <a:gd name="connsiteY24" fmla="*/ 1175769 h 2129498"/>
                  <a:gd name="connsiteX25" fmla="*/ 413195 w 1774664"/>
                  <a:gd name="connsiteY25" fmla="*/ 1248024 h 2129498"/>
                  <a:gd name="connsiteX26" fmla="*/ 497908 w 1774664"/>
                  <a:gd name="connsiteY26" fmla="*/ 1412467 h 2129498"/>
                  <a:gd name="connsiteX27" fmla="*/ 507874 w 1774664"/>
                  <a:gd name="connsiteY27" fmla="*/ 1619266 h 2129498"/>
                  <a:gd name="connsiteX28" fmla="*/ 465518 w 1774664"/>
                  <a:gd name="connsiteY28" fmla="*/ 1751318 h 2129498"/>
                  <a:gd name="connsiteX29" fmla="*/ 388280 w 1774664"/>
                  <a:gd name="connsiteY29" fmla="*/ 1816098 h 2129498"/>
                  <a:gd name="connsiteX30" fmla="*/ 328482 w 1774664"/>
                  <a:gd name="connsiteY30" fmla="*/ 1823573 h 2129498"/>
                  <a:gd name="connsiteX31" fmla="*/ 273668 w 1774664"/>
                  <a:gd name="connsiteY31" fmla="*/ 1806132 h 2129498"/>
                  <a:gd name="connsiteX32" fmla="*/ 226329 w 1774664"/>
                  <a:gd name="connsiteY32" fmla="*/ 1716436 h 2129498"/>
                  <a:gd name="connsiteX0" fmla="*/ 1895849 w 1895849"/>
                  <a:gd name="connsiteY0" fmla="*/ 19504 h 2540720"/>
                  <a:gd name="connsiteX1" fmla="*/ 1128840 w 1895849"/>
                  <a:gd name="connsiteY1" fmla="*/ 425057 h 2540720"/>
                  <a:gd name="connsiteX2" fmla="*/ 550351 w 1895849"/>
                  <a:gd name="connsiteY2" fmla="*/ 571459 h 2540720"/>
                  <a:gd name="connsiteX3" fmla="*/ 498028 w 1895849"/>
                  <a:gd name="connsiteY3" fmla="*/ 743136 h 2540720"/>
                  <a:gd name="connsiteX4" fmla="*/ 527807 w 1895849"/>
                  <a:gd name="connsiteY4" fmla="*/ 824576 h 2540720"/>
                  <a:gd name="connsiteX5" fmla="*/ 495416 w 1895849"/>
                  <a:gd name="connsiteY5" fmla="*/ 914272 h 2540720"/>
                  <a:gd name="connsiteX6" fmla="*/ 490433 w 1895849"/>
                  <a:gd name="connsiteY6" fmla="*/ 1006459 h 2540720"/>
                  <a:gd name="connsiteX7" fmla="*/ 515349 w 1895849"/>
                  <a:gd name="connsiteY7" fmla="*/ 1180868 h 2540720"/>
                  <a:gd name="connsiteX8" fmla="*/ 585112 w 1895849"/>
                  <a:gd name="connsiteY8" fmla="*/ 1377701 h 2540720"/>
                  <a:gd name="connsiteX9" fmla="*/ 694741 w 1895849"/>
                  <a:gd name="connsiteY9" fmla="*/ 1606924 h 2540720"/>
                  <a:gd name="connsiteX10" fmla="*/ 744572 w 1895849"/>
                  <a:gd name="connsiteY10" fmla="*/ 1791299 h 2540720"/>
                  <a:gd name="connsiteX11" fmla="*/ 754538 w 1895849"/>
                  <a:gd name="connsiteY11" fmla="*/ 2062878 h 2540720"/>
                  <a:gd name="connsiteX12" fmla="*/ 702215 w 1895849"/>
                  <a:gd name="connsiteY12" fmla="*/ 2312033 h 2540720"/>
                  <a:gd name="connsiteX13" fmla="*/ 570163 w 1895849"/>
                  <a:gd name="connsiteY13" fmla="*/ 2483950 h 2540720"/>
                  <a:gd name="connsiteX14" fmla="*/ 425653 w 1895849"/>
                  <a:gd name="connsiteY14" fmla="*/ 2536273 h 2540720"/>
                  <a:gd name="connsiteX15" fmla="*/ 298584 w 1895849"/>
                  <a:gd name="connsiteY15" fmla="*/ 2526307 h 2540720"/>
                  <a:gd name="connsiteX16" fmla="*/ 144107 w 1895849"/>
                  <a:gd name="connsiteY16" fmla="*/ 2434119 h 2540720"/>
                  <a:gd name="connsiteX17" fmla="*/ 49428 w 1895849"/>
                  <a:gd name="connsiteY17" fmla="*/ 2269677 h 2540720"/>
                  <a:gd name="connsiteX18" fmla="*/ 4580 w 1895849"/>
                  <a:gd name="connsiteY18" fmla="*/ 2095268 h 2540720"/>
                  <a:gd name="connsiteX19" fmla="*/ 4580 w 1895849"/>
                  <a:gd name="connsiteY19" fmla="*/ 1958233 h 2540720"/>
                  <a:gd name="connsiteX20" fmla="*/ 31988 w 1895849"/>
                  <a:gd name="connsiteY20" fmla="*/ 1796282 h 2540720"/>
                  <a:gd name="connsiteX21" fmla="*/ 64378 w 1895849"/>
                  <a:gd name="connsiteY21" fmla="*/ 1701603 h 2540720"/>
                  <a:gd name="connsiteX22" fmla="*/ 129158 w 1895849"/>
                  <a:gd name="connsiteY22" fmla="*/ 1626856 h 2540720"/>
                  <a:gd name="connsiteX23" fmla="*/ 191447 w 1895849"/>
                  <a:gd name="connsiteY23" fmla="*/ 1594466 h 2540720"/>
                  <a:gd name="connsiteX24" fmla="*/ 291109 w 1895849"/>
                  <a:gd name="connsiteY24" fmla="*/ 1586991 h 2540720"/>
                  <a:gd name="connsiteX25" fmla="*/ 413195 w 1895849"/>
                  <a:gd name="connsiteY25" fmla="*/ 1659246 h 2540720"/>
                  <a:gd name="connsiteX26" fmla="*/ 497908 w 1895849"/>
                  <a:gd name="connsiteY26" fmla="*/ 1823689 h 2540720"/>
                  <a:gd name="connsiteX27" fmla="*/ 507874 w 1895849"/>
                  <a:gd name="connsiteY27" fmla="*/ 2030488 h 2540720"/>
                  <a:gd name="connsiteX28" fmla="*/ 465518 w 1895849"/>
                  <a:gd name="connsiteY28" fmla="*/ 2162540 h 2540720"/>
                  <a:gd name="connsiteX29" fmla="*/ 388280 w 1895849"/>
                  <a:gd name="connsiteY29" fmla="*/ 2227320 h 2540720"/>
                  <a:gd name="connsiteX30" fmla="*/ 328482 w 1895849"/>
                  <a:gd name="connsiteY30" fmla="*/ 2234795 h 2540720"/>
                  <a:gd name="connsiteX31" fmla="*/ 273668 w 1895849"/>
                  <a:gd name="connsiteY31" fmla="*/ 2217354 h 2540720"/>
                  <a:gd name="connsiteX32" fmla="*/ 226329 w 1895849"/>
                  <a:gd name="connsiteY32" fmla="*/ 2127658 h 2540720"/>
                  <a:gd name="connsiteX0" fmla="*/ 1664495 w 1664495"/>
                  <a:gd name="connsiteY0" fmla="*/ 10369 h 3071412"/>
                  <a:gd name="connsiteX1" fmla="*/ 1128840 w 1664495"/>
                  <a:gd name="connsiteY1" fmla="*/ 955749 h 3071412"/>
                  <a:gd name="connsiteX2" fmla="*/ 550351 w 1664495"/>
                  <a:gd name="connsiteY2" fmla="*/ 1102151 h 3071412"/>
                  <a:gd name="connsiteX3" fmla="*/ 498028 w 1664495"/>
                  <a:gd name="connsiteY3" fmla="*/ 1273828 h 3071412"/>
                  <a:gd name="connsiteX4" fmla="*/ 527807 w 1664495"/>
                  <a:gd name="connsiteY4" fmla="*/ 1355268 h 3071412"/>
                  <a:gd name="connsiteX5" fmla="*/ 495416 w 1664495"/>
                  <a:gd name="connsiteY5" fmla="*/ 1444964 h 3071412"/>
                  <a:gd name="connsiteX6" fmla="*/ 490433 w 1664495"/>
                  <a:gd name="connsiteY6" fmla="*/ 1537151 h 3071412"/>
                  <a:gd name="connsiteX7" fmla="*/ 515349 w 1664495"/>
                  <a:gd name="connsiteY7" fmla="*/ 1711560 h 3071412"/>
                  <a:gd name="connsiteX8" fmla="*/ 585112 w 1664495"/>
                  <a:gd name="connsiteY8" fmla="*/ 1908393 h 3071412"/>
                  <a:gd name="connsiteX9" fmla="*/ 694741 w 1664495"/>
                  <a:gd name="connsiteY9" fmla="*/ 2137616 h 3071412"/>
                  <a:gd name="connsiteX10" fmla="*/ 744572 w 1664495"/>
                  <a:gd name="connsiteY10" fmla="*/ 2321991 h 3071412"/>
                  <a:gd name="connsiteX11" fmla="*/ 754538 w 1664495"/>
                  <a:gd name="connsiteY11" fmla="*/ 2593570 h 3071412"/>
                  <a:gd name="connsiteX12" fmla="*/ 702215 w 1664495"/>
                  <a:gd name="connsiteY12" fmla="*/ 2842725 h 3071412"/>
                  <a:gd name="connsiteX13" fmla="*/ 570163 w 1664495"/>
                  <a:gd name="connsiteY13" fmla="*/ 3014642 h 3071412"/>
                  <a:gd name="connsiteX14" fmla="*/ 425653 w 1664495"/>
                  <a:gd name="connsiteY14" fmla="*/ 3066965 h 3071412"/>
                  <a:gd name="connsiteX15" fmla="*/ 298584 w 1664495"/>
                  <a:gd name="connsiteY15" fmla="*/ 3056999 h 3071412"/>
                  <a:gd name="connsiteX16" fmla="*/ 144107 w 1664495"/>
                  <a:gd name="connsiteY16" fmla="*/ 2964811 h 3071412"/>
                  <a:gd name="connsiteX17" fmla="*/ 49428 w 1664495"/>
                  <a:gd name="connsiteY17" fmla="*/ 2800369 h 3071412"/>
                  <a:gd name="connsiteX18" fmla="*/ 4580 w 1664495"/>
                  <a:gd name="connsiteY18" fmla="*/ 2625960 h 3071412"/>
                  <a:gd name="connsiteX19" fmla="*/ 4580 w 1664495"/>
                  <a:gd name="connsiteY19" fmla="*/ 2488925 h 3071412"/>
                  <a:gd name="connsiteX20" fmla="*/ 31988 w 1664495"/>
                  <a:gd name="connsiteY20" fmla="*/ 2326974 h 3071412"/>
                  <a:gd name="connsiteX21" fmla="*/ 64378 w 1664495"/>
                  <a:gd name="connsiteY21" fmla="*/ 2232295 h 3071412"/>
                  <a:gd name="connsiteX22" fmla="*/ 129158 w 1664495"/>
                  <a:gd name="connsiteY22" fmla="*/ 2157548 h 3071412"/>
                  <a:gd name="connsiteX23" fmla="*/ 191447 w 1664495"/>
                  <a:gd name="connsiteY23" fmla="*/ 2125158 h 3071412"/>
                  <a:gd name="connsiteX24" fmla="*/ 291109 w 1664495"/>
                  <a:gd name="connsiteY24" fmla="*/ 2117683 h 3071412"/>
                  <a:gd name="connsiteX25" fmla="*/ 413195 w 1664495"/>
                  <a:gd name="connsiteY25" fmla="*/ 2189938 h 3071412"/>
                  <a:gd name="connsiteX26" fmla="*/ 497908 w 1664495"/>
                  <a:gd name="connsiteY26" fmla="*/ 2354381 h 3071412"/>
                  <a:gd name="connsiteX27" fmla="*/ 507874 w 1664495"/>
                  <a:gd name="connsiteY27" fmla="*/ 2561180 h 3071412"/>
                  <a:gd name="connsiteX28" fmla="*/ 465518 w 1664495"/>
                  <a:gd name="connsiteY28" fmla="*/ 2693232 h 3071412"/>
                  <a:gd name="connsiteX29" fmla="*/ 388280 w 1664495"/>
                  <a:gd name="connsiteY29" fmla="*/ 2758012 h 3071412"/>
                  <a:gd name="connsiteX30" fmla="*/ 328482 w 1664495"/>
                  <a:gd name="connsiteY30" fmla="*/ 2765487 h 3071412"/>
                  <a:gd name="connsiteX31" fmla="*/ 273668 w 1664495"/>
                  <a:gd name="connsiteY31" fmla="*/ 2748046 h 3071412"/>
                  <a:gd name="connsiteX32" fmla="*/ 226329 w 1664495"/>
                  <a:gd name="connsiteY32" fmla="*/ 2658350 h 3071412"/>
                  <a:gd name="connsiteX0" fmla="*/ 1664495 w 1664495"/>
                  <a:gd name="connsiteY0" fmla="*/ 14057 h 3075100"/>
                  <a:gd name="connsiteX1" fmla="*/ 886469 w 1664495"/>
                  <a:gd name="connsiteY1" fmla="*/ 706049 h 3075100"/>
                  <a:gd name="connsiteX2" fmla="*/ 550351 w 1664495"/>
                  <a:gd name="connsiteY2" fmla="*/ 1105839 h 3075100"/>
                  <a:gd name="connsiteX3" fmla="*/ 498028 w 1664495"/>
                  <a:gd name="connsiteY3" fmla="*/ 1277516 h 3075100"/>
                  <a:gd name="connsiteX4" fmla="*/ 527807 w 1664495"/>
                  <a:gd name="connsiteY4" fmla="*/ 1358956 h 3075100"/>
                  <a:gd name="connsiteX5" fmla="*/ 495416 w 1664495"/>
                  <a:gd name="connsiteY5" fmla="*/ 1448652 h 3075100"/>
                  <a:gd name="connsiteX6" fmla="*/ 490433 w 1664495"/>
                  <a:gd name="connsiteY6" fmla="*/ 1540839 h 3075100"/>
                  <a:gd name="connsiteX7" fmla="*/ 515349 w 1664495"/>
                  <a:gd name="connsiteY7" fmla="*/ 1715248 h 3075100"/>
                  <a:gd name="connsiteX8" fmla="*/ 585112 w 1664495"/>
                  <a:gd name="connsiteY8" fmla="*/ 1912081 h 3075100"/>
                  <a:gd name="connsiteX9" fmla="*/ 694741 w 1664495"/>
                  <a:gd name="connsiteY9" fmla="*/ 2141304 h 3075100"/>
                  <a:gd name="connsiteX10" fmla="*/ 744572 w 1664495"/>
                  <a:gd name="connsiteY10" fmla="*/ 2325679 h 3075100"/>
                  <a:gd name="connsiteX11" fmla="*/ 754538 w 1664495"/>
                  <a:gd name="connsiteY11" fmla="*/ 2597258 h 3075100"/>
                  <a:gd name="connsiteX12" fmla="*/ 702215 w 1664495"/>
                  <a:gd name="connsiteY12" fmla="*/ 2846413 h 3075100"/>
                  <a:gd name="connsiteX13" fmla="*/ 570163 w 1664495"/>
                  <a:gd name="connsiteY13" fmla="*/ 3018330 h 3075100"/>
                  <a:gd name="connsiteX14" fmla="*/ 425653 w 1664495"/>
                  <a:gd name="connsiteY14" fmla="*/ 3070653 h 3075100"/>
                  <a:gd name="connsiteX15" fmla="*/ 298584 w 1664495"/>
                  <a:gd name="connsiteY15" fmla="*/ 3060687 h 3075100"/>
                  <a:gd name="connsiteX16" fmla="*/ 144107 w 1664495"/>
                  <a:gd name="connsiteY16" fmla="*/ 2968499 h 3075100"/>
                  <a:gd name="connsiteX17" fmla="*/ 49428 w 1664495"/>
                  <a:gd name="connsiteY17" fmla="*/ 2804057 h 3075100"/>
                  <a:gd name="connsiteX18" fmla="*/ 4580 w 1664495"/>
                  <a:gd name="connsiteY18" fmla="*/ 2629648 h 3075100"/>
                  <a:gd name="connsiteX19" fmla="*/ 4580 w 1664495"/>
                  <a:gd name="connsiteY19" fmla="*/ 2492613 h 3075100"/>
                  <a:gd name="connsiteX20" fmla="*/ 31988 w 1664495"/>
                  <a:gd name="connsiteY20" fmla="*/ 2330662 h 3075100"/>
                  <a:gd name="connsiteX21" fmla="*/ 64378 w 1664495"/>
                  <a:gd name="connsiteY21" fmla="*/ 2235983 h 3075100"/>
                  <a:gd name="connsiteX22" fmla="*/ 129158 w 1664495"/>
                  <a:gd name="connsiteY22" fmla="*/ 2161236 h 3075100"/>
                  <a:gd name="connsiteX23" fmla="*/ 191447 w 1664495"/>
                  <a:gd name="connsiteY23" fmla="*/ 2128846 h 3075100"/>
                  <a:gd name="connsiteX24" fmla="*/ 291109 w 1664495"/>
                  <a:gd name="connsiteY24" fmla="*/ 2121371 h 3075100"/>
                  <a:gd name="connsiteX25" fmla="*/ 413195 w 1664495"/>
                  <a:gd name="connsiteY25" fmla="*/ 2193626 h 3075100"/>
                  <a:gd name="connsiteX26" fmla="*/ 497908 w 1664495"/>
                  <a:gd name="connsiteY26" fmla="*/ 2358069 h 3075100"/>
                  <a:gd name="connsiteX27" fmla="*/ 507874 w 1664495"/>
                  <a:gd name="connsiteY27" fmla="*/ 2564868 h 3075100"/>
                  <a:gd name="connsiteX28" fmla="*/ 465518 w 1664495"/>
                  <a:gd name="connsiteY28" fmla="*/ 2696920 h 3075100"/>
                  <a:gd name="connsiteX29" fmla="*/ 388280 w 1664495"/>
                  <a:gd name="connsiteY29" fmla="*/ 2761700 h 3075100"/>
                  <a:gd name="connsiteX30" fmla="*/ 328482 w 1664495"/>
                  <a:gd name="connsiteY30" fmla="*/ 2769175 h 3075100"/>
                  <a:gd name="connsiteX31" fmla="*/ 273668 w 1664495"/>
                  <a:gd name="connsiteY31" fmla="*/ 2751734 h 3075100"/>
                  <a:gd name="connsiteX32" fmla="*/ 226329 w 1664495"/>
                  <a:gd name="connsiteY32" fmla="*/ 2662038 h 3075100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8028 w 1620428"/>
                  <a:gd name="connsiteY3" fmla="*/ 1266684 h 3064268"/>
                  <a:gd name="connsiteX4" fmla="*/ 527807 w 1620428"/>
                  <a:gd name="connsiteY4" fmla="*/ 1348124 h 3064268"/>
                  <a:gd name="connsiteX5" fmla="*/ 495416 w 1620428"/>
                  <a:gd name="connsiteY5" fmla="*/ 1437820 h 3064268"/>
                  <a:gd name="connsiteX6" fmla="*/ 490433 w 1620428"/>
                  <a:gd name="connsiteY6" fmla="*/ 1530007 h 3064268"/>
                  <a:gd name="connsiteX7" fmla="*/ 515349 w 1620428"/>
                  <a:gd name="connsiteY7" fmla="*/ 1704416 h 3064268"/>
                  <a:gd name="connsiteX8" fmla="*/ 585112 w 1620428"/>
                  <a:gd name="connsiteY8" fmla="*/ 1901249 h 3064268"/>
                  <a:gd name="connsiteX9" fmla="*/ 694741 w 1620428"/>
                  <a:gd name="connsiteY9" fmla="*/ 2130472 h 3064268"/>
                  <a:gd name="connsiteX10" fmla="*/ 744572 w 1620428"/>
                  <a:gd name="connsiteY10" fmla="*/ 2314847 h 3064268"/>
                  <a:gd name="connsiteX11" fmla="*/ 754538 w 1620428"/>
                  <a:gd name="connsiteY11" fmla="*/ 2586426 h 3064268"/>
                  <a:gd name="connsiteX12" fmla="*/ 702215 w 1620428"/>
                  <a:gd name="connsiteY12" fmla="*/ 2835581 h 3064268"/>
                  <a:gd name="connsiteX13" fmla="*/ 570163 w 1620428"/>
                  <a:gd name="connsiteY13" fmla="*/ 3007498 h 3064268"/>
                  <a:gd name="connsiteX14" fmla="*/ 425653 w 1620428"/>
                  <a:gd name="connsiteY14" fmla="*/ 3059821 h 3064268"/>
                  <a:gd name="connsiteX15" fmla="*/ 298584 w 1620428"/>
                  <a:gd name="connsiteY15" fmla="*/ 3049855 h 3064268"/>
                  <a:gd name="connsiteX16" fmla="*/ 144107 w 1620428"/>
                  <a:gd name="connsiteY16" fmla="*/ 2957667 h 3064268"/>
                  <a:gd name="connsiteX17" fmla="*/ 49428 w 1620428"/>
                  <a:gd name="connsiteY17" fmla="*/ 2793225 h 3064268"/>
                  <a:gd name="connsiteX18" fmla="*/ 4580 w 1620428"/>
                  <a:gd name="connsiteY18" fmla="*/ 2618816 h 3064268"/>
                  <a:gd name="connsiteX19" fmla="*/ 4580 w 1620428"/>
                  <a:gd name="connsiteY19" fmla="*/ 2481781 h 3064268"/>
                  <a:gd name="connsiteX20" fmla="*/ 31988 w 1620428"/>
                  <a:gd name="connsiteY20" fmla="*/ 2319830 h 3064268"/>
                  <a:gd name="connsiteX21" fmla="*/ 64378 w 1620428"/>
                  <a:gd name="connsiteY21" fmla="*/ 2225151 h 3064268"/>
                  <a:gd name="connsiteX22" fmla="*/ 129158 w 1620428"/>
                  <a:gd name="connsiteY22" fmla="*/ 2150404 h 3064268"/>
                  <a:gd name="connsiteX23" fmla="*/ 191447 w 1620428"/>
                  <a:gd name="connsiteY23" fmla="*/ 2118014 h 3064268"/>
                  <a:gd name="connsiteX24" fmla="*/ 291109 w 1620428"/>
                  <a:gd name="connsiteY24" fmla="*/ 2110539 h 3064268"/>
                  <a:gd name="connsiteX25" fmla="*/ 413195 w 1620428"/>
                  <a:gd name="connsiteY25" fmla="*/ 2182794 h 3064268"/>
                  <a:gd name="connsiteX26" fmla="*/ 497908 w 1620428"/>
                  <a:gd name="connsiteY26" fmla="*/ 2347237 h 3064268"/>
                  <a:gd name="connsiteX27" fmla="*/ 507874 w 1620428"/>
                  <a:gd name="connsiteY27" fmla="*/ 2554036 h 3064268"/>
                  <a:gd name="connsiteX28" fmla="*/ 465518 w 1620428"/>
                  <a:gd name="connsiteY28" fmla="*/ 2686088 h 3064268"/>
                  <a:gd name="connsiteX29" fmla="*/ 388280 w 1620428"/>
                  <a:gd name="connsiteY29" fmla="*/ 2750868 h 3064268"/>
                  <a:gd name="connsiteX30" fmla="*/ 328482 w 1620428"/>
                  <a:gd name="connsiteY30" fmla="*/ 2758343 h 3064268"/>
                  <a:gd name="connsiteX31" fmla="*/ 273668 w 1620428"/>
                  <a:gd name="connsiteY31" fmla="*/ 2740902 h 3064268"/>
                  <a:gd name="connsiteX32" fmla="*/ 226329 w 1620428"/>
                  <a:gd name="connsiteY32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5416 w 1620428"/>
                  <a:gd name="connsiteY4" fmla="*/ 1437820 h 3064268"/>
                  <a:gd name="connsiteX5" fmla="*/ 490433 w 1620428"/>
                  <a:gd name="connsiteY5" fmla="*/ 1530007 h 3064268"/>
                  <a:gd name="connsiteX6" fmla="*/ 515349 w 1620428"/>
                  <a:gd name="connsiteY6" fmla="*/ 1704416 h 3064268"/>
                  <a:gd name="connsiteX7" fmla="*/ 585112 w 1620428"/>
                  <a:gd name="connsiteY7" fmla="*/ 1901249 h 3064268"/>
                  <a:gd name="connsiteX8" fmla="*/ 694741 w 1620428"/>
                  <a:gd name="connsiteY8" fmla="*/ 2130472 h 3064268"/>
                  <a:gd name="connsiteX9" fmla="*/ 744572 w 1620428"/>
                  <a:gd name="connsiteY9" fmla="*/ 2314847 h 3064268"/>
                  <a:gd name="connsiteX10" fmla="*/ 754538 w 1620428"/>
                  <a:gd name="connsiteY10" fmla="*/ 2586426 h 3064268"/>
                  <a:gd name="connsiteX11" fmla="*/ 702215 w 1620428"/>
                  <a:gd name="connsiteY11" fmla="*/ 2835581 h 3064268"/>
                  <a:gd name="connsiteX12" fmla="*/ 570163 w 1620428"/>
                  <a:gd name="connsiteY12" fmla="*/ 3007498 h 3064268"/>
                  <a:gd name="connsiteX13" fmla="*/ 425653 w 1620428"/>
                  <a:gd name="connsiteY13" fmla="*/ 3059821 h 3064268"/>
                  <a:gd name="connsiteX14" fmla="*/ 298584 w 1620428"/>
                  <a:gd name="connsiteY14" fmla="*/ 3049855 h 3064268"/>
                  <a:gd name="connsiteX15" fmla="*/ 144107 w 1620428"/>
                  <a:gd name="connsiteY15" fmla="*/ 2957667 h 3064268"/>
                  <a:gd name="connsiteX16" fmla="*/ 49428 w 1620428"/>
                  <a:gd name="connsiteY16" fmla="*/ 2793225 h 3064268"/>
                  <a:gd name="connsiteX17" fmla="*/ 4580 w 1620428"/>
                  <a:gd name="connsiteY17" fmla="*/ 2618816 h 3064268"/>
                  <a:gd name="connsiteX18" fmla="*/ 4580 w 1620428"/>
                  <a:gd name="connsiteY18" fmla="*/ 2481781 h 3064268"/>
                  <a:gd name="connsiteX19" fmla="*/ 31988 w 1620428"/>
                  <a:gd name="connsiteY19" fmla="*/ 2319830 h 3064268"/>
                  <a:gd name="connsiteX20" fmla="*/ 64378 w 1620428"/>
                  <a:gd name="connsiteY20" fmla="*/ 2225151 h 3064268"/>
                  <a:gd name="connsiteX21" fmla="*/ 129158 w 1620428"/>
                  <a:gd name="connsiteY21" fmla="*/ 2150404 h 3064268"/>
                  <a:gd name="connsiteX22" fmla="*/ 191447 w 1620428"/>
                  <a:gd name="connsiteY22" fmla="*/ 2118014 h 3064268"/>
                  <a:gd name="connsiteX23" fmla="*/ 291109 w 1620428"/>
                  <a:gd name="connsiteY23" fmla="*/ 2110539 h 3064268"/>
                  <a:gd name="connsiteX24" fmla="*/ 413195 w 1620428"/>
                  <a:gd name="connsiteY24" fmla="*/ 2182794 h 3064268"/>
                  <a:gd name="connsiteX25" fmla="*/ 497908 w 1620428"/>
                  <a:gd name="connsiteY25" fmla="*/ 2347237 h 3064268"/>
                  <a:gd name="connsiteX26" fmla="*/ 507874 w 1620428"/>
                  <a:gd name="connsiteY26" fmla="*/ 2554036 h 3064268"/>
                  <a:gd name="connsiteX27" fmla="*/ 465518 w 1620428"/>
                  <a:gd name="connsiteY27" fmla="*/ 2686088 h 3064268"/>
                  <a:gd name="connsiteX28" fmla="*/ 388280 w 1620428"/>
                  <a:gd name="connsiteY28" fmla="*/ 2750868 h 3064268"/>
                  <a:gd name="connsiteX29" fmla="*/ 328482 w 1620428"/>
                  <a:gd name="connsiteY29" fmla="*/ 2758343 h 3064268"/>
                  <a:gd name="connsiteX30" fmla="*/ 273668 w 1620428"/>
                  <a:gd name="connsiteY30" fmla="*/ 2740902 h 3064268"/>
                  <a:gd name="connsiteX31" fmla="*/ 226329 w 1620428"/>
                  <a:gd name="connsiteY31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0433 w 1620428"/>
                  <a:gd name="connsiteY4" fmla="*/ 1530007 h 3064268"/>
                  <a:gd name="connsiteX5" fmla="*/ 515349 w 1620428"/>
                  <a:gd name="connsiteY5" fmla="*/ 1704416 h 3064268"/>
                  <a:gd name="connsiteX6" fmla="*/ 585112 w 1620428"/>
                  <a:gd name="connsiteY6" fmla="*/ 1901249 h 3064268"/>
                  <a:gd name="connsiteX7" fmla="*/ 694741 w 1620428"/>
                  <a:gd name="connsiteY7" fmla="*/ 2130472 h 3064268"/>
                  <a:gd name="connsiteX8" fmla="*/ 744572 w 1620428"/>
                  <a:gd name="connsiteY8" fmla="*/ 2314847 h 3064268"/>
                  <a:gd name="connsiteX9" fmla="*/ 754538 w 1620428"/>
                  <a:gd name="connsiteY9" fmla="*/ 2586426 h 3064268"/>
                  <a:gd name="connsiteX10" fmla="*/ 702215 w 1620428"/>
                  <a:gd name="connsiteY10" fmla="*/ 2835581 h 3064268"/>
                  <a:gd name="connsiteX11" fmla="*/ 570163 w 1620428"/>
                  <a:gd name="connsiteY11" fmla="*/ 3007498 h 3064268"/>
                  <a:gd name="connsiteX12" fmla="*/ 425653 w 1620428"/>
                  <a:gd name="connsiteY12" fmla="*/ 3059821 h 3064268"/>
                  <a:gd name="connsiteX13" fmla="*/ 298584 w 1620428"/>
                  <a:gd name="connsiteY13" fmla="*/ 3049855 h 3064268"/>
                  <a:gd name="connsiteX14" fmla="*/ 144107 w 1620428"/>
                  <a:gd name="connsiteY14" fmla="*/ 2957667 h 3064268"/>
                  <a:gd name="connsiteX15" fmla="*/ 49428 w 1620428"/>
                  <a:gd name="connsiteY15" fmla="*/ 2793225 h 3064268"/>
                  <a:gd name="connsiteX16" fmla="*/ 4580 w 1620428"/>
                  <a:gd name="connsiteY16" fmla="*/ 2618816 h 3064268"/>
                  <a:gd name="connsiteX17" fmla="*/ 4580 w 1620428"/>
                  <a:gd name="connsiteY17" fmla="*/ 2481781 h 3064268"/>
                  <a:gd name="connsiteX18" fmla="*/ 31988 w 1620428"/>
                  <a:gd name="connsiteY18" fmla="*/ 2319830 h 3064268"/>
                  <a:gd name="connsiteX19" fmla="*/ 64378 w 1620428"/>
                  <a:gd name="connsiteY19" fmla="*/ 2225151 h 3064268"/>
                  <a:gd name="connsiteX20" fmla="*/ 129158 w 1620428"/>
                  <a:gd name="connsiteY20" fmla="*/ 2150404 h 3064268"/>
                  <a:gd name="connsiteX21" fmla="*/ 191447 w 1620428"/>
                  <a:gd name="connsiteY21" fmla="*/ 2118014 h 3064268"/>
                  <a:gd name="connsiteX22" fmla="*/ 291109 w 1620428"/>
                  <a:gd name="connsiteY22" fmla="*/ 2110539 h 3064268"/>
                  <a:gd name="connsiteX23" fmla="*/ 413195 w 1620428"/>
                  <a:gd name="connsiteY23" fmla="*/ 2182794 h 3064268"/>
                  <a:gd name="connsiteX24" fmla="*/ 497908 w 1620428"/>
                  <a:gd name="connsiteY24" fmla="*/ 2347237 h 3064268"/>
                  <a:gd name="connsiteX25" fmla="*/ 507874 w 1620428"/>
                  <a:gd name="connsiteY25" fmla="*/ 2554036 h 3064268"/>
                  <a:gd name="connsiteX26" fmla="*/ 465518 w 1620428"/>
                  <a:gd name="connsiteY26" fmla="*/ 2686088 h 3064268"/>
                  <a:gd name="connsiteX27" fmla="*/ 388280 w 1620428"/>
                  <a:gd name="connsiteY27" fmla="*/ 2750868 h 3064268"/>
                  <a:gd name="connsiteX28" fmla="*/ 328482 w 1620428"/>
                  <a:gd name="connsiteY28" fmla="*/ 2758343 h 3064268"/>
                  <a:gd name="connsiteX29" fmla="*/ 273668 w 1620428"/>
                  <a:gd name="connsiteY29" fmla="*/ 2740902 h 3064268"/>
                  <a:gd name="connsiteX30" fmla="*/ 226329 w 1620428"/>
                  <a:gd name="connsiteY30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515349 w 1620428"/>
                  <a:gd name="connsiteY4" fmla="*/ 1704416 h 3064268"/>
                  <a:gd name="connsiteX5" fmla="*/ 585112 w 1620428"/>
                  <a:gd name="connsiteY5" fmla="*/ 1901249 h 3064268"/>
                  <a:gd name="connsiteX6" fmla="*/ 694741 w 1620428"/>
                  <a:gd name="connsiteY6" fmla="*/ 2130472 h 3064268"/>
                  <a:gd name="connsiteX7" fmla="*/ 744572 w 1620428"/>
                  <a:gd name="connsiteY7" fmla="*/ 2314847 h 3064268"/>
                  <a:gd name="connsiteX8" fmla="*/ 754538 w 1620428"/>
                  <a:gd name="connsiteY8" fmla="*/ 2586426 h 3064268"/>
                  <a:gd name="connsiteX9" fmla="*/ 702215 w 1620428"/>
                  <a:gd name="connsiteY9" fmla="*/ 2835581 h 3064268"/>
                  <a:gd name="connsiteX10" fmla="*/ 570163 w 1620428"/>
                  <a:gd name="connsiteY10" fmla="*/ 3007498 h 3064268"/>
                  <a:gd name="connsiteX11" fmla="*/ 425653 w 1620428"/>
                  <a:gd name="connsiteY11" fmla="*/ 3059821 h 3064268"/>
                  <a:gd name="connsiteX12" fmla="*/ 298584 w 1620428"/>
                  <a:gd name="connsiteY12" fmla="*/ 3049855 h 3064268"/>
                  <a:gd name="connsiteX13" fmla="*/ 144107 w 1620428"/>
                  <a:gd name="connsiteY13" fmla="*/ 2957667 h 3064268"/>
                  <a:gd name="connsiteX14" fmla="*/ 49428 w 1620428"/>
                  <a:gd name="connsiteY14" fmla="*/ 2793225 h 3064268"/>
                  <a:gd name="connsiteX15" fmla="*/ 4580 w 1620428"/>
                  <a:gd name="connsiteY15" fmla="*/ 2618816 h 3064268"/>
                  <a:gd name="connsiteX16" fmla="*/ 4580 w 1620428"/>
                  <a:gd name="connsiteY16" fmla="*/ 2481781 h 3064268"/>
                  <a:gd name="connsiteX17" fmla="*/ 31988 w 1620428"/>
                  <a:gd name="connsiteY17" fmla="*/ 2319830 h 3064268"/>
                  <a:gd name="connsiteX18" fmla="*/ 64378 w 1620428"/>
                  <a:gd name="connsiteY18" fmla="*/ 2225151 h 3064268"/>
                  <a:gd name="connsiteX19" fmla="*/ 129158 w 1620428"/>
                  <a:gd name="connsiteY19" fmla="*/ 2150404 h 3064268"/>
                  <a:gd name="connsiteX20" fmla="*/ 191447 w 1620428"/>
                  <a:gd name="connsiteY20" fmla="*/ 2118014 h 3064268"/>
                  <a:gd name="connsiteX21" fmla="*/ 291109 w 1620428"/>
                  <a:gd name="connsiteY21" fmla="*/ 2110539 h 3064268"/>
                  <a:gd name="connsiteX22" fmla="*/ 413195 w 1620428"/>
                  <a:gd name="connsiteY22" fmla="*/ 2182794 h 3064268"/>
                  <a:gd name="connsiteX23" fmla="*/ 497908 w 1620428"/>
                  <a:gd name="connsiteY23" fmla="*/ 2347237 h 3064268"/>
                  <a:gd name="connsiteX24" fmla="*/ 507874 w 1620428"/>
                  <a:gd name="connsiteY24" fmla="*/ 2554036 h 3064268"/>
                  <a:gd name="connsiteX25" fmla="*/ 465518 w 1620428"/>
                  <a:gd name="connsiteY25" fmla="*/ 2686088 h 3064268"/>
                  <a:gd name="connsiteX26" fmla="*/ 388280 w 1620428"/>
                  <a:gd name="connsiteY26" fmla="*/ 2750868 h 3064268"/>
                  <a:gd name="connsiteX27" fmla="*/ 328482 w 1620428"/>
                  <a:gd name="connsiteY27" fmla="*/ 2758343 h 3064268"/>
                  <a:gd name="connsiteX28" fmla="*/ 273668 w 1620428"/>
                  <a:gd name="connsiteY28" fmla="*/ 2740902 h 3064268"/>
                  <a:gd name="connsiteX29" fmla="*/ 226329 w 1620428"/>
                  <a:gd name="connsiteY29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15349 w 1620428"/>
                  <a:gd name="connsiteY3" fmla="*/ 170441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3315 w 1620428"/>
                  <a:gd name="connsiteY3" fmla="*/ 156119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620428" h="3064268">
                    <a:moveTo>
                      <a:pt x="1620428" y="14242"/>
                    </a:moveTo>
                    <a:cubicBezTo>
                      <a:pt x="1602936" y="-100948"/>
                      <a:pt x="1064815" y="515090"/>
                      <a:pt x="886469" y="695217"/>
                    </a:cubicBezTo>
                    <a:cubicBezTo>
                      <a:pt x="708123" y="875344"/>
                      <a:pt x="615877" y="950677"/>
                      <a:pt x="550351" y="1095007"/>
                    </a:cubicBezTo>
                    <a:cubicBezTo>
                      <a:pt x="484825" y="1239337"/>
                      <a:pt x="487522" y="1426822"/>
                      <a:pt x="493315" y="1561196"/>
                    </a:cubicBezTo>
                    <a:cubicBezTo>
                      <a:pt x="499108" y="1695570"/>
                      <a:pt x="551541" y="1806370"/>
                      <a:pt x="585112" y="1901249"/>
                    </a:cubicBezTo>
                    <a:cubicBezTo>
                      <a:pt x="618683" y="1996128"/>
                      <a:pt x="668164" y="2061539"/>
                      <a:pt x="694741" y="2130472"/>
                    </a:cubicBezTo>
                    <a:cubicBezTo>
                      <a:pt x="721318" y="2199405"/>
                      <a:pt x="734606" y="2238855"/>
                      <a:pt x="744572" y="2314847"/>
                    </a:cubicBezTo>
                    <a:cubicBezTo>
                      <a:pt x="754538" y="2390839"/>
                      <a:pt x="761598" y="2499637"/>
                      <a:pt x="754538" y="2586426"/>
                    </a:cubicBezTo>
                    <a:cubicBezTo>
                      <a:pt x="747478" y="2673215"/>
                      <a:pt x="732944" y="2765402"/>
                      <a:pt x="702215" y="2835581"/>
                    </a:cubicBezTo>
                    <a:cubicBezTo>
                      <a:pt x="671486" y="2905760"/>
                      <a:pt x="616257" y="2970125"/>
                      <a:pt x="570163" y="3007498"/>
                    </a:cubicBezTo>
                    <a:cubicBezTo>
                      <a:pt x="524069" y="3044871"/>
                      <a:pt x="470916" y="3052762"/>
                      <a:pt x="425653" y="3059821"/>
                    </a:cubicBezTo>
                    <a:cubicBezTo>
                      <a:pt x="380390" y="3066880"/>
                      <a:pt x="345508" y="3066881"/>
                      <a:pt x="298584" y="3049855"/>
                    </a:cubicBezTo>
                    <a:cubicBezTo>
                      <a:pt x="251660" y="3032829"/>
                      <a:pt x="185633" y="3000439"/>
                      <a:pt x="144107" y="2957667"/>
                    </a:cubicBezTo>
                    <a:cubicBezTo>
                      <a:pt x="102581" y="2914895"/>
                      <a:pt x="72682" y="2849700"/>
                      <a:pt x="49428" y="2793225"/>
                    </a:cubicBezTo>
                    <a:cubicBezTo>
                      <a:pt x="26174" y="2736750"/>
                      <a:pt x="12055" y="2670723"/>
                      <a:pt x="4580" y="2618816"/>
                    </a:cubicBezTo>
                    <a:cubicBezTo>
                      <a:pt x="-2895" y="2566909"/>
                      <a:pt x="12" y="2531612"/>
                      <a:pt x="4580" y="2481781"/>
                    </a:cubicBezTo>
                    <a:cubicBezTo>
                      <a:pt x="9148" y="2431950"/>
                      <a:pt x="22022" y="2362602"/>
                      <a:pt x="31988" y="2319830"/>
                    </a:cubicBezTo>
                    <a:cubicBezTo>
                      <a:pt x="41954" y="2277058"/>
                      <a:pt x="48183" y="2253389"/>
                      <a:pt x="64378" y="2225151"/>
                    </a:cubicBezTo>
                    <a:cubicBezTo>
                      <a:pt x="80573" y="2196913"/>
                      <a:pt x="107980" y="2168260"/>
                      <a:pt x="129158" y="2150404"/>
                    </a:cubicBezTo>
                    <a:cubicBezTo>
                      <a:pt x="150336" y="2132548"/>
                      <a:pt x="164455" y="2124658"/>
                      <a:pt x="191447" y="2118014"/>
                    </a:cubicBezTo>
                    <a:cubicBezTo>
                      <a:pt x="218439" y="2111370"/>
                      <a:pt x="254151" y="2099742"/>
                      <a:pt x="291109" y="2110539"/>
                    </a:cubicBezTo>
                    <a:cubicBezTo>
                      <a:pt x="328067" y="2121336"/>
                      <a:pt x="378728" y="2143344"/>
                      <a:pt x="413195" y="2182794"/>
                    </a:cubicBezTo>
                    <a:cubicBezTo>
                      <a:pt x="447662" y="2222244"/>
                      <a:pt x="482128" y="2285363"/>
                      <a:pt x="497908" y="2347237"/>
                    </a:cubicBezTo>
                    <a:cubicBezTo>
                      <a:pt x="513688" y="2409111"/>
                      <a:pt x="513272" y="2497561"/>
                      <a:pt x="507874" y="2554036"/>
                    </a:cubicBezTo>
                    <a:cubicBezTo>
                      <a:pt x="502476" y="2610511"/>
                      <a:pt x="485450" y="2653283"/>
                      <a:pt x="465518" y="2686088"/>
                    </a:cubicBezTo>
                    <a:cubicBezTo>
                      <a:pt x="445586" y="2718893"/>
                      <a:pt x="411119" y="2738826"/>
                      <a:pt x="388280" y="2750868"/>
                    </a:cubicBezTo>
                    <a:cubicBezTo>
                      <a:pt x="365441" y="2762910"/>
                      <a:pt x="347584" y="2760004"/>
                      <a:pt x="328482" y="2758343"/>
                    </a:cubicBezTo>
                    <a:cubicBezTo>
                      <a:pt x="309380" y="2756682"/>
                      <a:pt x="290693" y="2758758"/>
                      <a:pt x="273668" y="2740902"/>
                    </a:cubicBezTo>
                    <a:cubicBezTo>
                      <a:pt x="256643" y="2723046"/>
                      <a:pt x="241486" y="2687126"/>
                      <a:pt x="226329" y="2651206"/>
                    </a:cubicBezTo>
                  </a:path>
                </a:pathLst>
              </a:custGeom>
              <a:noFill/>
              <a:ln w="76200" cap="flat" cmpd="sng" algn="ctr">
                <a:solidFill>
                  <a:srgbClr val="3891A7">
                    <a:shade val="50000"/>
                  </a:srgbClr>
                </a:solidFill>
                <a:prstDash val="solid"/>
              </a:ln>
              <a:effectLst/>
              <a:scene3d>
                <a:camera prst="orthographicFront"/>
                <a:lightRig rig="flat" dir="t"/>
              </a:scene3d>
              <a:sp3d>
                <a:bevelT w="419100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4" name="23 Grupo"/>
            <p:cNvGrpSpPr/>
            <p:nvPr/>
          </p:nvGrpSpPr>
          <p:grpSpPr>
            <a:xfrm flipH="1">
              <a:off x="43512" y="3999952"/>
              <a:ext cx="3070023" cy="2052476"/>
              <a:chOff x="540425" y="4523523"/>
              <a:chExt cx="3070023" cy="2052476"/>
            </a:xfrm>
          </p:grpSpPr>
          <p:sp>
            <p:nvSpPr>
              <p:cNvPr id="25" name="24 Forma libre"/>
              <p:cNvSpPr/>
              <p:nvPr/>
            </p:nvSpPr>
            <p:spPr>
              <a:xfrm rot="5203024">
                <a:off x="1262345" y="4233651"/>
                <a:ext cx="1620428" cy="3064268"/>
              </a:xfrm>
              <a:custGeom>
                <a:avLst/>
                <a:gdLst>
                  <a:gd name="connsiteX0" fmla="*/ 639927 w 812047"/>
                  <a:gd name="connsiteY0" fmla="*/ 429135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12047"/>
                  <a:gd name="connsiteY0" fmla="*/ 594388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23245"/>
                  <a:gd name="connsiteY0" fmla="*/ 594388 h 1771546"/>
                  <a:gd name="connsiteX1" fmla="*/ 822351 w 823245"/>
                  <a:gd name="connsiteY1" fmla="*/ 519101 h 1771546"/>
                  <a:gd name="connsiteX2" fmla="*/ 762013 w 823245"/>
                  <a:gd name="connsiteY2" fmla="*/ 436610 h 1771546"/>
                  <a:gd name="connsiteX3" fmla="*/ 804369 w 823245"/>
                  <a:gd name="connsiteY3" fmla="*/ 351897 h 1771546"/>
                  <a:gd name="connsiteX4" fmla="*/ 809352 w 823245"/>
                  <a:gd name="connsiteY4" fmla="*/ 239777 h 1771546"/>
                  <a:gd name="connsiteX5" fmla="*/ 774470 w 823245"/>
                  <a:gd name="connsiteY5" fmla="*/ 112708 h 1771546"/>
                  <a:gd name="connsiteX6" fmla="*/ 734606 w 823245"/>
                  <a:gd name="connsiteY6" fmla="*/ 45436 h 1771546"/>
                  <a:gd name="connsiteX7" fmla="*/ 687266 w 823245"/>
                  <a:gd name="connsiteY7" fmla="*/ 8062 h 1771546"/>
                  <a:gd name="connsiteX8" fmla="*/ 627469 w 823245"/>
                  <a:gd name="connsiteY8" fmla="*/ 588 h 1771546"/>
                  <a:gd name="connsiteX9" fmla="*/ 575146 w 823245"/>
                  <a:gd name="connsiteY9" fmla="*/ 18029 h 1771546"/>
                  <a:gd name="connsiteX10" fmla="*/ 527807 w 823245"/>
                  <a:gd name="connsiteY10" fmla="*/ 55402 h 1771546"/>
                  <a:gd name="connsiteX11" fmla="*/ 495416 w 823245"/>
                  <a:gd name="connsiteY11" fmla="*/ 145098 h 1771546"/>
                  <a:gd name="connsiteX12" fmla="*/ 490433 w 823245"/>
                  <a:gd name="connsiteY12" fmla="*/ 237285 h 1771546"/>
                  <a:gd name="connsiteX13" fmla="*/ 515349 w 823245"/>
                  <a:gd name="connsiteY13" fmla="*/ 411694 h 1771546"/>
                  <a:gd name="connsiteX14" fmla="*/ 585112 w 823245"/>
                  <a:gd name="connsiteY14" fmla="*/ 608527 h 1771546"/>
                  <a:gd name="connsiteX15" fmla="*/ 694741 w 823245"/>
                  <a:gd name="connsiteY15" fmla="*/ 837750 h 1771546"/>
                  <a:gd name="connsiteX16" fmla="*/ 744572 w 823245"/>
                  <a:gd name="connsiteY16" fmla="*/ 1022125 h 1771546"/>
                  <a:gd name="connsiteX17" fmla="*/ 754538 w 823245"/>
                  <a:gd name="connsiteY17" fmla="*/ 1293704 h 1771546"/>
                  <a:gd name="connsiteX18" fmla="*/ 702215 w 823245"/>
                  <a:gd name="connsiteY18" fmla="*/ 1542859 h 1771546"/>
                  <a:gd name="connsiteX19" fmla="*/ 570163 w 823245"/>
                  <a:gd name="connsiteY19" fmla="*/ 1714776 h 1771546"/>
                  <a:gd name="connsiteX20" fmla="*/ 425653 w 823245"/>
                  <a:gd name="connsiteY20" fmla="*/ 1767099 h 1771546"/>
                  <a:gd name="connsiteX21" fmla="*/ 298584 w 823245"/>
                  <a:gd name="connsiteY21" fmla="*/ 1757133 h 1771546"/>
                  <a:gd name="connsiteX22" fmla="*/ 144107 w 823245"/>
                  <a:gd name="connsiteY22" fmla="*/ 1664945 h 1771546"/>
                  <a:gd name="connsiteX23" fmla="*/ 49428 w 823245"/>
                  <a:gd name="connsiteY23" fmla="*/ 1500503 h 1771546"/>
                  <a:gd name="connsiteX24" fmla="*/ 4580 w 823245"/>
                  <a:gd name="connsiteY24" fmla="*/ 1326094 h 1771546"/>
                  <a:gd name="connsiteX25" fmla="*/ 4580 w 823245"/>
                  <a:gd name="connsiteY25" fmla="*/ 1189059 h 1771546"/>
                  <a:gd name="connsiteX26" fmla="*/ 31988 w 823245"/>
                  <a:gd name="connsiteY26" fmla="*/ 1027108 h 1771546"/>
                  <a:gd name="connsiteX27" fmla="*/ 64378 w 823245"/>
                  <a:gd name="connsiteY27" fmla="*/ 932429 h 1771546"/>
                  <a:gd name="connsiteX28" fmla="*/ 129158 w 823245"/>
                  <a:gd name="connsiteY28" fmla="*/ 857682 h 1771546"/>
                  <a:gd name="connsiteX29" fmla="*/ 191447 w 823245"/>
                  <a:gd name="connsiteY29" fmla="*/ 825292 h 1771546"/>
                  <a:gd name="connsiteX30" fmla="*/ 291109 w 823245"/>
                  <a:gd name="connsiteY30" fmla="*/ 817817 h 1771546"/>
                  <a:gd name="connsiteX31" fmla="*/ 413195 w 823245"/>
                  <a:gd name="connsiteY31" fmla="*/ 890072 h 1771546"/>
                  <a:gd name="connsiteX32" fmla="*/ 497908 w 823245"/>
                  <a:gd name="connsiteY32" fmla="*/ 1054515 h 1771546"/>
                  <a:gd name="connsiteX33" fmla="*/ 507874 w 823245"/>
                  <a:gd name="connsiteY33" fmla="*/ 1261314 h 1771546"/>
                  <a:gd name="connsiteX34" fmla="*/ 465518 w 823245"/>
                  <a:gd name="connsiteY34" fmla="*/ 1393366 h 1771546"/>
                  <a:gd name="connsiteX35" fmla="*/ 388280 w 823245"/>
                  <a:gd name="connsiteY35" fmla="*/ 1458146 h 1771546"/>
                  <a:gd name="connsiteX36" fmla="*/ 328482 w 823245"/>
                  <a:gd name="connsiteY36" fmla="*/ 1465621 h 1771546"/>
                  <a:gd name="connsiteX37" fmla="*/ 273668 w 823245"/>
                  <a:gd name="connsiteY37" fmla="*/ 1448180 h 1771546"/>
                  <a:gd name="connsiteX38" fmla="*/ 226329 w 823245"/>
                  <a:gd name="connsiteY38" fmla="*/ 1358484 h 1771546"/>
                  <a:gd name="connsiteX0" fmla="*/ 860264 w 867867"/>
                  <a:gd name="connsiteY0" fmla="*/ 682523 h 1771546"/>
                  <a:gd name="connsiteX1" fmla="*/ 822351 w 867867"/>
                  <a:gd name="connsiteY1" fmla="*/ 519101 h 1771546"/>
                  <a:gd name="connsiteX2" fmla="*/ 762013 w 867867"/>
                  <a:gd name="connsiteY2" fmla="*/ 436610 h 1771546"/>
                  <a:gd name="connsiteX3" fmla="*/ 804369 w 867867"/>
                  <a:gd name="connsiteY3" fmla="*/ 351897 h 1771546"/>
                  <a:gd name="connsiteX4" fmla="*/ 809352 w 867867"/>
                  <a:gd name="connsiteY4" fmla="*/ 239777 h 1771546"/>
                  <a:gd name="connsiteX5" fmla="*/ 774470 w 867867"/>
                  <a:gd name="connsiteY5" fmla="*/ 112708 h 1771546"/>
                  <a:gd name="connsiteX6" fmla="*/ 734606 w 867867"/>
                  <a:gd name="connsiteY6" fmla="*/ 45436 h 1771546"/>
                  <a:gd name="connsiteX7" fmla="*/ 687266 w 867867"/>
                  <a:gd name="connsiteY7" fmla="*/ 8062 h 1771546"/>
                  <a:gd name="connsiteX8" fmla="*/ 627469 w 867867"/>
                  <a:gd name="connsiteY8" fmla="*/ 588 h 1771546"/>
                  <a:gd name="connsiteX9" fmla="*/ 575146 w 867867"/>
                  <a:gd name="connsiteY9" fmla="*/ 18029 h 1771546"/>
                  <a:gd name="connsiteX10" fmla="*/ 527807 w 867867"/>
                  <a:gd name="connsiteY10" fmla="*/ 55402 h 1771546"/>
                  <a:gd name="connsiteX11" fmla="*/ 495416 w 867867"/>
                  <a:gd name="connsiteY11" fmla="*/ 145098 h 1771546"/>
                  <a:gd name="connsiteX12" fmla="*/ 490433 w 867867"/>
                  <a:gd name="connsiteY12" fmla="*/ 237285 h 1771546"/>
                  <a:gd name="connsiteX13" fmla="*/ 515349 w 867867"/>
                  <a:gd name="connsiteY13" fmla="*/ 411694 h 1771546"/>
                  <a:gd name="connsiteX14" fmla="*/ 585112 w 867867"/>
                  <a:gd name="connsiteY14" fmla="*/ 608527 h 1771546"/>
                  <a:gd name="connsiteX15" fmla="*/ 694741 w 867867"/>
                  <a:gd name="connsiteY15" fmla="*/ 837750 h 1771546"/>
                  <a:gd name="connsiteX16" fmla="*/ 744572 w 867867"/>
                  <a:gd name="connsiteY16" fmla="*/ 1022125 h 1771546"/>
                  <a:gd name="connsiteX17" fmla="*/ 754538 w 867867"/>
                  <a:gd name="connsiteY17" fmla="*/ 1293704 h 1771546"/>
                  <a:gd name="connsiteX18" fmla="*/ 702215 w 867867"/>
                  <a:gd name="connsiteY18" fmla="*/ 1542859 h 1771546"/>
                  <a:gd name="connsiteX19" fmla="*/ 570163 w 867867"/>
                  <a:gd name="connsiteY19" fmla="*/ 1714776 h 1771546"/>
                  <a:gd name="connsiteX20" fmla="*/ 425653 w 867867"/>
                  <a:gd name="connsiteY20" fmla="*/ 1767099 h 1771546"/>
                  <a:gd name="connsiteX21" fmla="*/ 298584 w 867867"/>
                  <a:gd name="connsiteY21" fmla="*/ 1757133 h 1771546"/>
                  <a:gd name="connsiteX22" fmla="*/ 144107 w 867867"/>
                  <a:gd name="connsiteY22" fmla="*/ 1664945 h 1771546"/>
                  <a:gd name="connsiteX23" fmla="*/ 49428 w 867867"/>
                  <a:gd name="connsiteY23" fmla="*/ 1500503 h 1771546"/>
                  <a:gd name="connsiteX24" fmla="*/ 4580 w 867867"/>
                  <a:gd name="connsiteY24" fmla="*/ 1326094 h 1771546"/>
                  <a:gd name="connsiteX25" fmla="*/ 4580 w 867867"/>
                  <a:gd name="connsiteY25" fmla="*/ 1189059 h 1771546"/>
                  <a:gd name="connsiteX26" fmla="*/ 31988 w 867867"/>
                  <a:gd name="connsiteY26" fmla="*/ 1027108 h 1771546"/>
                  <a:gd name="connsiteX27" fmla="*/ 64378 w 867867"/>
                  <a:gd name="connsiteY27" fmla="*/ 932429 h 1771546"/>
                  <a:gd name="connsiteX28" fmla="*/ 129158 w 867867"/>
                  <a:gd name="connsiteY28" fmla="*/ 857682 h 1771546"/>
                  <a:gd name="connsiteX29" fmla="*/ 191447 w 867867"/>
                  <a:gd name="connsiteY29" fmla="*/ 825292 h 1771546"/>
                  <a:gd name="connsiteX30" fmla="*/ 291109 w 867867"/>
                  <a:gd name="connsiteY30" fmla="*/ 817817 h 1771546"/>
                  <a:gd name="connsiteX31" fmla="*/ 413195 w 867867"/>
                  <a:gd name="connsiteY31" fmla="*/ 890072 h 1771546"/>
                  <a:gd name="connsiteX32" fmla="*/ 497908 w 867867"/>
                  <a:gd name="connsiteY32" fmla="*/ 1054515 h 1771546"/>
                  <a:gd name="connsiteX33" fmla="*/ 507874 w 867867"/>
                  <a:gd name="connsiteY33" fmla="*/ 1261314 h 1771546"/>
                  <a:gd name="connsiteX34" fmla="*/ 465518 w 867867"/>
                  <a:gd name="connsiteY34" fmla="*/ 1393366 h 1771546"/>
                  <a:gd name="connsiteX35" fmla="*/ 388280 w 867867"/>
                  <a:gd name="connsiteY35" fmla="*/ 1458146 h 1771546"/>
                  <a:gd name="connsiteX36" fmla="*/ 328482 w 867867"/>
                  <a:gd name="connsiteY36" fmla="*/ 1465621 h 1771546"/>
                  <a:gd name="connsiteX37" fmla="*/ 273668 w 867867"/>
                  <a:gd name="connsiteY37" fmla="*/ 1448180 h 1771546"/>
                  <a:gd name="connsiteX38" fmla="*/ 226329 w 867867"/>
                  <a:gd name="connsiteY38" fmla="*/ 1358484 h 1771546"/>
                  <a:gd name="connsiteX0" fmla="*/ 1036534 w 1038908"/>
                  <a:gd name="connsiteY0" fmla="*/ 682523 h 1771546"/>
                  <a:gd name="connsiteX1" fmla="*/ 822351 w 1038908"/>
                  <a:gd name="connsiteY1" fmla="*/ 519101 h 1771546"/>
                  <a:gd name="connsiteX2" fmla="*/ 762013 w 1038908"/>
                  <a:gd name="connsiteY2" fmla="*/ 436610 h 1771546"/>
                  <a:gd name="connsiteX3" fmla="*/ 804369 w 1038908"/>
                  <a:gd name="connsiteY3" fmla="*/ 351897 h 1771546"/>
                  <a:gd name="connsiteX4" fmla="*/ 809352 w 1038908"/>
                  <a:gd name="connsiteY4" fmla="*/ 239777 h 1771546"/>
                  <a:gd name="connsiteX5" fmla="*/ 774470 w 1038908"/>
                  <a:gd name="connsiteY5" fmla="*/ 112708 h 1771546"/>
                  <a:gd name="connsiteX6" fmla="*/ 734606 w 1038908"/>
                  <a:gd name="connsiteY6" fmla="*/ 45436 h 1771546"/>
                  <a:gd name="connsiteX7" fmla="*/ 687266 w 1038908"/>
                  <a:gd name="connsiteY7" fmla="*/ 8062 h 1771546"/>
                  <a:gd name="connsiteX8" fmla="*/ 627469 w 1038908"/>
                  <a:gd name="connsiteY8" fmla="*/ 588 h 1771546"/>
                  <a:gd name="connsiteX9" fmla="*/ 575146 w 1038908"/>
                  <a:gd name="connsiteY9" fmla="*/ 18029 h 1771546"/>
                  <a:gd name="connsiteX10" fmla="*/ 527807 w 1038908"/>
                  <a:gd name="connsiteY10" fmla="*/ 55402 h 1771546"/>
                  <a:gd name="connsiteX11" fmla="*/ 495416 w 1038908"/>
                  <a:gd name="connsiteY11" fmla="*/ 145098 h 1771546"/>
                  <a:gd name="connsiteX12" fmla="*/ 490433 w 1038908"/>
                  <a:gd name="connsiteY12" fmla="*/ 237285 h 1771546"/>
                  <a:gd name="connsiteX13" fmla="*/ 515349 w 1038908"/>
                  <a:gd name="connsiteY13" fmla="*/ 411694 h 1771546"/>
                  <a:gd name="connsiteX14" fmla="*/ 585112 w 1038908"/>
                  <a:gd name="connsiteY14" fmla="*/ 608527 h 1771546"/>
                  <a:gd name="connsiteX15" fmla="*/ 694741 w 1038908"/>
                  <a:gd name="connsiteY15" fmla="*/ 837750 h 1771546"/>
                  <a:gd name="connsiteX16" fmla="*/ 744572 w 1038908"/>
                  <a:gd name="connsiteY16" fmla="*/ 1022125 h 1771546"/>
                  <a:gd name="connsiteX17" fmla="*/ 754538 w 1038908"/>
                  <a:gd name="connsiteY17" fmla="*/ 1293704 h 1771546"/>
                  <a:gd name="connsiteX18" fmla="*/ 702215 w 1038908"/>
                  <a:gd name="connsiteY18" fmla="*/ 1542859 h 1771546"/>
                  <a:gd name="connsiteX19" fmla="*/ 570163 w 1038908"/>
                  <a:gd name="connsiteY19" fmla="*/ 1714776 h 1771546"/>
                  <a:gd name="connsiteX20" fmla="*/ 425653 w 1038908"/>
                  <a:gd name="connsiteY20" fmla="*/ 1767099 h 1771546"/>
                  <a:gd name="connsiteX21" fmla="*/ 298584 w 1038908"/>
                  <a:gd name="connsiteY21" fmla="*/ 1757133 h 1771546"/>
                  <a:gd name="connsiteX22" fmla="*/ 144107 w 1038908"/>
                  <a:gd name="connsiteY22" fmla="*/ 1664945 h 1771546"/>
                  <a:gd name="connsiteX23" fmla="*/ 49428 w 1038908"/>
                  <a:gd name="connsiteY23" fmla="*/ 1500503 h 1771546"/>
                  <a:gd name="connsiteX24" fmla="*/ 4580 w 1038908"/>
                  <a:gd name="connsiteY24" fmla="*/ 1326094 h 1771546"/>
                  <a:gd name="connsiteX25" fmla="*/ 4580 w 1038908"/>
                  <a:gd name="connsiteY25" fmla="*/ 1189059 h 1771546"/>
                  <a:gd name="connsiteX26" fmla="*/ 31988 w 1038908"/>
                  <a:gd name="connsiteY26" fmla="*/ 1027108 h 1771546"/>
                  <a:gd name="connsiteX27" fmla="*/ 64378 w 1038908"/>
                  <a:gd name="connsiteY27" fmla="*/ 932429 h 1771546"/>
                  <a:gd name="connsiteX28" fmla="*/ 129158 w 1038908"/>
                  <a:gd name="connsiteY28" fmla="*/ 857682 h 1771546"/>
                  <a:gd name="connsiteX29" fmla="*/ 191447 w 1038908"/>
                  <a:gd name="connsiteY29" fmla="*/ 825292 h 1771546"/>
                  <a:gd name="connsiteX30" fmla="*/ 291109 w 1038908"/>
                  <a:gd name="connsiteY30" fmla="*/ 817817 h 1771546"/>
                  <a:gd name="connsiteX31" fmla="*/ 413195 w 1038908"/>
                  <a:gd name="connsiteY31" fmla="*/ 890072 h 1771546"/>
                  <a:gd name="connsiteX32" fmla="*/ 497908 w 1038908"/>
                  <a:gd name="connsiteY32" fmla="*/ 1054515 h 1771546"/>
                  <a:gd name="connsiteX33" fmla="*/ 507874 w 1038908"/>
                  <a:gd name="connsiteY33" fmla="*/ 1261314 h 1771546"/>
                  <a:gd name="connsiteX34" fmla="*/ 465518 w 1038908"/>
                  <a:gd name="connsiteY34" fmla="*/ 1393366 h 1771546"/>
                  <a:gd name="connsiteX35" fmla="*/ 388280 w 1038908"/>
                  <a:gd name="connsiteY35" fmla="*/ 1458146 h 1771546"/>
                  <a:gd name="connsiteX36" fmla="*/ 328482 w 1038908"/>
                  <a:gd name="connsiteY36" fmla="*/ 1465621 h 1771546"/>
                  <a:gd name="connsiteX37" fmla="*/ 273668 w 1038908"/>
                  <a:gd name="connsiteY37" fmla="*/ 1448180 h 1771546"/>
                  <a:gd name="connsiteX38" fmla="*/ 226329 w 1038908"/>
                  <a:gd name="connsiteY38" fmla="*/ 1358484 h 1771546"/>
                  <a:gd name="connsiteX0" fmla="*/ 1036534 w 1042653"/>
                  <a:gd name="connsiteY0" fmla="*/ 682523 h 1771546"/>
                  <a:gd name="connsiteX1" fmla="*/ 954554 w 1042653"/>
                  <a:gd name="connsiteY1" fmla="*/ 419949 h 1771546"/>
                  <a:gd name="connsiteX2" fmla="*/ 762013 w 1042653"/>
                  <a:gd name="connsiteY2" fmla="*/ 436610 h 1771546"/>
                  <a:gd name="connsiteX3" fmla="*/ 804369 w 1042653"/>
                  <a:gd name="connsiteY3" fmla="*/ 351897 h 1771546"/>
                  <a:gd name="connsiteX4" fmla="*/ 809352 w 1042653"/>
                  <a:gd name="connsiteY4" fmla="*/ 239777 h 1771546"/>
                  <a:gd name="connsiteX5" fmla="*/ 774470 w 1042653"/>
                  <a:gd name="connsiteY5" fmla="*/ 112708 h 1771546"/>
                  <a:gd name="connsiteX6" fmla="*/ 734606 w 1042653"/>
                  <a:gd name="connsiteY6" fmla="*/ 45436 h 1771546"/>
                  <a:gd name="connsiteX7" fmla="*/ 687266 w 1042653"/>
                  <a:gd name="connsiteY7" fmla="*/ 8062 h 1771546"/>
                  <a:gd name="connsiteX8" fmla="*/ 627469 w 1042653"/>
                  <a:gd name="connsiteY8" fmla="*/ 588 h 1771546"/>
                  <a:gd name="connsiteX9" fmla="*/ 575146 w 1042653"/>
                  <a:gd name="connsiteY9" fmla="*/ 18029 h 1771546"/>
                  <a:gd name="connsiteX10" fmla="*/ 527807 w 1042653"/>
                  <a:gd name="connsiteY10" fmla="*/ 55402 h 1771546"/>
                  <a:gd name="connsiteX11" fmla="*/ 495416 w 1042653"/>
                  <a:gd name="connsiteY11" fmla="*/ 145098 h 1771546"/>
                  <a:gd name="connsiteX12" fmla="*/ 490433 w 1042653"/>
                  <a:gd name="connsiteY12" fmla="*/ 237285 h 1771546"/>
                  <a:gd name="connsiteX13" fmla="*/ 515349 w 1042653"/>
                  <a:gd name="connsiteY13" fmla="*/ 411694 h 1771546"/>
                  <a:gd name="connsiteX14" fmla="*/ 585112 w 1042653"/>
                  <a:gd name="connsiteY14" fmla="*/ 608527 h 1771546"/>
                  <a:gd name="connsiteX15" fmla="*/ 694741 w 1042653"/>
                  <a:gd name="connsiteY15" fmla="*/ 837750 h 1771546"/>
                  <a:gd name="connsiteX16" fmla="*/ 744572 w 1042653"/>
                  <a:gd name="connsiteY16" fmla="*/ 1022125 h 1771546"/>
                  <a:gd name="connsiteX17" fmla="*/ 754538 w 1042653"/>
                  <a:gd name="connsiteY17" fmla="*/ 1293704 h 1771546"/>
                  <a:gd name="connsiteX18" fmla="*/ 702215 w 1042653"/>
                  <a:gd name="connsiteY18" fmla="*/ 1542859 h 1771546"/>
                  <a:gd name="connsiteX19" fmla="*/ 570163 w 1042653"/>
                  <a:gd name="connsiteY19" fmla="*/ 1714776 h 1771546"/>
                  <a:gd name="connsiteX20" fmla="*/ 425653 w 1042653"/>
                  <a:gd name="connsiteY20" fmla="*/ 1767099 h 1771546"/>
                  <a:gd name="connsiteX21" fmla="*/ 298584 w 1042653"/>
                  <a:gd name="connsiteY21" fmla="*/ 1757133 h 1771546"/>
                  <a:gd name="connsiteX22" fmla="*/ 144107 w 1042653"/>
                  <a:gd name="connsiteY22" fmla="*/ 1664945 h 1771546"/>
                  <a:gd name="connsiteX23" fmla="*/ 49428 w 1042653"/>
                  <a:gd name="connsiteY23" fmla="*/ 1500503 h 1771546"/>
                  <a:gd name="connsiteX24" fmla="*/ 4580 w 1042653"/>
                  <a:gd name="connsiteY24" fmla="*/ 1326094 h 1771546"/>
                  <a:gd name="connsiteX25" fmla="*/ 4580 w 1042653"/>
                  <a:gd name="connsiteY25" fmla="*/ 1189059 h 1771546"/>
                  <a:gd name="connsiteX26" fmla="*/ 31988 w 1042653"/>
                  <a:gd name="connsiteY26" fmla="*/ 1027108 h 1771546"/>
                  <a:gd name="connsiteX27" fmla="*/ 64378 w 1042653"/>
                  <a:gd name="connsiteY27" fmla="*/ 932429 h 1771546"/>
                  <a:gd name="connsiteX28" fmla="*/ 129158 w 1042653"/>
                  <a:gd name="connsiteY28" fmla="*/ 857682 h 1771546"/>
                  <a:gd name="connsiteX29" fmla="*/ 191447 w 1042653"/>
                  <a:gd name="connsiteY29" fmla="*/ 825292 h 1771546"/>
                  <a:gd name="connsiteX30" fmla="*/ 291109 w 1042653"/>
                  <a:gd name="connsiteY30" fmla="*/ 817817 h 1771546"/>
                  <a:gd name="connsiteX31" fmla="*/ 413195 w 1042653"/>
                  <a:gd name="connsiteY31" fmla="*/ 890072 h 1771546"/>
                  <a:gd name="connsiteX32" fmla="*/ 497908 w 1042653"/>
                  <a:gd name="connsiteY32" fmla="*/ 1054515 h 1771546"/>
                  <a:gd name="connsiteX33" fmla="*/ 507874 w 1042653"/>
                  <a:gd name="connsiteY33" fmla="*/ 1261314 h 1771546"/>
                  <a:gd name="connsiteX34" fmla="*/ 465518 w 1042653"/>
                  <a:gd name="connsiteY34" fmla="*/ 1393366 h 1771546"/>
                  <a:gd name="connsiteX35" fmla="*/ 388280 w 1042653"/>
                  <a:gd name="connsiteY35" fmla="*/ 1458146 h 1771546"/>
                  <a:gd name="connsiteX36" fmla="*/ 328482 w 1042653"/>
                  <a:gd name="connsiteY36" fmla="*/ 1465621 h 1771546"/>
                  <a:gd name="connsiteX37" fmla="*/ 273668 w 1042653"/>
                  <a:gd name="connsiteY37" fmla="*/ 1448180 h 1771546"/>
                  <a:gd name="connsiteX38" fmla="*/ 226329 w 1042653"/>
                  <a:gd name="connsiteY38" fmla="*/ 1358484 h 1771546"/>
                  <a:gd name="connsiteX0" fmla="*/ 1036534 w 1041210"/>
                  <a:gd name="connsiteY0" fmla="*/ 682523 h 1771546"/>
                  <a:gd name="connsiteX1" fmla="*/ 954554 w 1041210"/>
                  <a:gd name="connsiteY1" fmla="*/ 419949 h 1771546"/>
                  <a:gd name="connsiteX2" fmla="*/ 927266 w 1041210"/>
                  <a:gd name="connsiteY2" fmla="*/ 359492 h 1771546"/>
                  <a:gd name="connsiteX3" fmla="*/ 804369 w 1041210"/>
                  <a:gd name="connsiteY3" fmla="*/ 351897 h 1771546"/>
                  <a:gd name="connsiteX4" fmla="*/ 809352 w 1041210"/>
                  <a:gd name="connsiteY4" fmla="*/ 239777 h 1771546"/>
                  <a:gd name="connsiteX5" fmla="*/ 774470 w 1041210"/>
                  <a:gd name="connsiteY5" fmla="*/ 112708 h 1771546"/>
                  <a:gd name="connsiteX6" fmla="*/ 734606 w 1041210"/>
                  <a:gd name="connsiteY6" fmla="*/ 45436 h 1771546"/>
                  <a:gd name="connsiteX7" fmla="*/ 687266 w 1041210"/>
                  <a:gd name="connsiteY7" fmla="*/ 8062 h 1771546"/>
                  <a:gd name="connsiteX8" fmla="*/ 627469 w 1041210"/>
                  <a:gd name="connsiteY8" fmla="*/ 588 h 1771546"/>
                  <a:gd name="connsiteX9" fmla="*/ 575146 w 1041210"/>
                  <a:gd name="connsiteY9" fmla="*/ 18029 h 1771546"/>
                  <a:gd name="connsiteX10" fmla="*/ 527807 w 1041210"/>
                  <a:gd name="connsiteY10" fmla="*/ 55402 h 1771546"/>
                  <a:gd name="connsiteX11" fmla="*/ 495416 w 1041210"/>
                  <a:gd name="connsiteY11" fmla="*/ 145098 h 1771546"/>
                  <a:gd name="connsiteX12" fmla="*/ 490433 w 1041210"/>
                  <a:gd name="connsiteY12" fmla="*/ 237285 h 1771546"/>
                  <a:gd name="connsiteX13" fmla="*/ 515349 w 1041210"/>
                  <a:gd name="connsiteY13" fmla="*/ 411694 h 1771546"/>
                  <a:gd name="connsiteX14" fmla="*/ 585112 w 1041210"/>
                  <a:gd name="connsiteY14" fmla="*/ 608527 h 1771546"/>
                  <a:gd name="connsiteX15" fmla="*/ 694741 w 1041210"/>
                  <a:gd name="connsiteY15" fmla="*/ 837750 h 1771546"/>
                  <a:gd name="connsiteX16" fmla="*/ 744572 w 1041210"/>
                  <a:gd name="connsiteY16" fmla="*/ 1022125 h 1771546"/>
                  <a:gd name="connsiteX17" fmla="*/ 754538 w 1041210"/>
                  <a:gd name="connsiteY17" fmla="*/ 1293704 h 1771546"/>
                  <a:gd name="connsiteX18" fmla="*/ 702215 w 1041210"/>
                  <a:gd name="connsiteY18" fmla="*/ 1542859 h 1771546"/>
                  <a:gd name="connsiteX19" fmla="*/ 570163 w 1041210"/>
                  <a:gd name="connsiteY19" fmla="*/ 1714776 h 1771546"/>
                  <a:gd name="connsiteX20" fmla="*/ 425653 w 1041210"/>
                  <a:gd name="connsiteY20" fmla="*/ 1767099 h 1771546"/>
                  <a:gd name="connsiteX21" fmla="*/ 298584 w 1041210"/>
                  <a:gd name="connsiteY21" fmla="*/ 1757133 h 1771546"/>
                  <a:gd name="connsiteX22" fmla="*/ 144107 w 1041210"/>
                  <a:gd name="connsiteY22" fmla="*/ 1664945 h 1771546"/>
                  <a:gd name="connsiteX23" fmla="*/ 49428 w 1041210"/>
                  <a:gd name="connsiteY23" fmla="*/ 1500503 h 1771546"/>
                  <a:gd name="connsiteX24" fmla="*/ 4580 w 1041210"/>
                  <a:gd name="connsiteY24" fmla="*/ 1326094 h 1771546"/>
                  <a:gd name="connsiteX25" fmla="*/ 4580 w 1041210"/>
                  <a:gd name="connsiteY25" fmla="*/ 1189059 h 1771546"/>
                  <a:gd name="connsiteX26" fmla="*/ 31988 w 1041210"/>
                  <a:gd name="connsiteY26" fmla="*/ 1027108 h 1771546"/>
                  <a:gd name="connsiteX27" fmla="*/ 64378 w 1041210"/>
                  <a:gd name="connsiteY27" fmla="*/ 932429 h 1771546"/>
                  <a:gd name="connsiteX28" fmla="*/ 129158 w 1041210"/>
                  <a:gd name="connsiteY28" fmla="*/ 857682 h 1771546"/>
                  <a:gd name="connsiteX29" fmla="*/ 191447 w 1041210"/>
                  <a:gd name="connsiteY29" fmla="*/ 825292 h 1771546"/>
                  <a:gd name="connsiteX30" fmla="*/ 291109 w 1041210"/>
                  <a:gd name="connsiteY30" fmla="*/ 817817 h 1771546"/>
                  <a:gd name="connsiteX31" fmla="*/ 413195 w 1041210"/>
                  <a:gd name="connsiteY31" fmla="*/ 890072 h 1771546"/>
                  <a:gd name="connsiteX32" fmla="*/ 497908 w 1041210"/>
                  <a:gd name="connsiteY32" fmla="*/ 1054515 h 1771546"/>
                  <a:gd name="connsiteX33" fmla="*/ 507874 w 1041210"/>
                  <a:gd name="connsiteY33" fmla="*/ 1261314 h 1771546"/>
                  <a:gd name="connsiteX34" fmla="*/ 465518 w 1041210"/>
                  <a:gd name="connsiteY34" fmla="*/ 1393366 h 1771546"/>
                  <a:gd name="connsiteX35" fmla="*/ 388280 w 1041210"/>
                  <a:gd name="connsiteY35" fmla="*/ 1458146 h 1771546"/>
                  <a:gd name="connsiteX36" fmla="*/ 328482 w 1041210"/>
                  <a:gd name="connsiteY36" fmla="*/ 1465621 h 1771546"/>
                  <a:gd name="connsiteX37" fmla="*/ 273668 w 1041210"/>
                  <a:gd name="connsiteY37" fmla="*/ 1448180 h 1771546"/>
                  <a:gd name="connsiteX38" fmla="*/ 226329 w 1041210"/>
                  <a:gd name="connsiteY38" fmla="*/ 1358484 h 1771546"/>
                  <a:gd name="connsiteX0" fmla="*/ 1036534 w 1114346"/>
                  <a:gd name="connsiteY0" fmla="*/ 682523 h 1771546"/>
                  <a:gd name="connsiteX1" fmla="*/ 954554 w 1114346"/>
                  <a:gd name="connsiteY1" fmla="*/ 419949 h 1771546"/>
                  <a:gd name="connsiteX2" fmla="*/ 927266 w 1114346"/>
                  <a:gd name="connsiteY2" fmla="*/ 359492 h 1771546"/>
                  <a:gd name="connsiteX3" fmla="*/ 1112842 w 1114346"/>
                  <a:gd name="connsiteY3" fmla="*/ 274779 h 1771546"/>
                  <a:gd name="connsiteX4" fmla="*/ 809352 w 1114346"/>
                  <a:gd name="connsiteY4" fmla="*/ 239777 h 1771546"/>
                  <a:gd name="connsiteX5" fmla="*/ 774470 w 1114346"/>
                  <a:gd name="connsiteY5" fmla="*/ 112708 h 1771546"/>
                  <a:gd name="connsiteX6" fmla="*/ 734606 w 1114346"/>
                  <a:gd name="connsiteY6" fmla="*/ 45436 h 1771546"/>
                  <a:gd name="connsiteX7" fmla="*/ 687266 w 1114346"/>
                  <a:gd name="connsiteY7" fmla="*/ 8062 h 1771546"/>
                  <a:gd name="connsiteX8" fmla="*/ 627469 w 1114346"/>
                  <a:gd name="connsiteY8" fmla="*/ 588 h 1771546"/>
                  <a:gd name="connsiteX9" fmla="*/ 575146 w 1114346"/>
                  <a:gd name="connsiteY9" fmla="*/ 18029 h 1771546"/>
                  <a:gd name="connsiteX10" fmla="*/ 527807 w 1114346"/>
                  <a:gd name="connsiteY10" fmla="*/ 55402 h 1771546"/>
                  <a:gd name="connsiteX11" fmla="*/ 495416 w 1114346"/>
                  <a:gd name="connsiteY11" fmla="*/ 145098 h 1771546"/>
                  <a:gd name="connsiteX12" fmla="*/ 490433 w 1114346"/>
                  <a:gd name="connsiteY12" fmla="*/ 237285 h 1771546"/>
                  <a:gd name="connsiteX13" fmla="*/ 515349 w 1114346"/>
                  <a:gd name="connsiteY13" fmla="*/ 411694 h 1771546"/>
                  <a:gd name="connsiteX14" fmla="*/ 585112 w 1114346"/>
                  <a:gd name="connsiteY14" fmla="*/ 608527 h 1771546"/>
                  <a:gd name="connsiteX15" fmla="*/ 694741 w 1114346"/>
                  <a:gd name="connsiteY15" fmla="*/ 837750 h 1771546"/>
                  <a:gd name="connsiteX16" fmla="*/ 744572 w 1114346"/>
                  <a:gd name="connsiteY16" fmla="*/ 1022125 h 1771546"/>
                  <a:gd name="connsiteX17" fmla="*/ 754538 w 1114346"/>
                  <a:gd name="connsiteY17" fmla="*/ 1293704 h 1771546"/>
                  <a:gd name="connsiteX18" fmla="*/ 702215 w 1114346"/>
                  <a:gd name="connsiteY18" fmla="*/ 1542859 h 1771546"/>
                  <a:gd name="connsiteX19" fmla="*/ 570163 w 1114346"/>
                  <a:gd name="connsiteY19" fmla="*/ 1714776 h 1771546"/>
                  <a:gd name="connsiteX20" fmla="*/ 425653 w 1114346"/>
                  <a:gd name="connsiteY20" fmla="*/ 1767099 h 1771546"/>
                  <a:gd name="connsiteX21" fmla="*/ 298584 w 1114346"/>
                  <a:gd name="connsiteY21" fmla="*/ 1757133 h 1771546"/>
                  <a:gd name="connsiteX22" fmla="*/ 144107 w 1114346"/>
                  <a:gd name="connsiteY22" fmla="*/ 1664945 h 1771546"/>
                  <a:gd name="connsiteX23" fmla="*/ 49428 w 1114346"/>
                  <a:gd name="connsiteY23" fmla="*/ 1500503 h 1771546"/>
                  <a:gd name="connsiteX24" fmla="*/ 4580 w 1114346"/>
                  <a:gd name="connsiteY24" fmla="*/ 1326094 h 1771546"/>
                  <a:gd name="connsiteX25" fmla="*/ 4580 w 1114346"/>
                  <a:gd name="connsiteY25" fmla="*/ 1189059 h 1771546"/>
                  <a:gd name="connsiteX26" fmla="*/ 31988 w 1114346"/>
                  <a:gd name="connsiteY26" fmla="*/ 1027108 h 1771546"/>
                  <a:gd name="connsiteX27" fmla="*/ 64378 w 1114346"/>
                  <a:gd name="connsiteY27" fmla="*/ 932429 h 1771546"/>
                  <a:gd name="connsiteX28" fmla="*/ 129158 w 1114346"/>
                  <a:gd name="connsiteY28" fmla="*/ 857682 h 1771546"/>
                  <a:gd name="connsiteX29" fmla="*/ 191447 w 1114346"/>
                  <a:gd name="connsiteY29" fmla="*/ 825292 h 1771546"/>
                  <a:gd name="connsiteX30" fmla="*/ 291109 w 1114346"/>
                  <a:gd name="connsiteY30" fmla="*/ 817817 h 1771546"/>
                  <a:gd name="connsiteX31" fmla="*/ 413195 w 1114346"/>
                  <a:gd name="connsiteY31" fmla="*/ 890072 h 1771546"/>
                  <a:gd name="connsiteX32" fmla="*/ 497908 w 1114346"/>
                  <a:gd name="connsiteY32" fmla="*/ 1054515 h 1771546"/>
                  <a:gd name="connsiteX33" fmla="*/ 507874 w 1114346"/>
                  <a:gd name="connsiteY33" fmla="*/ 1261314 h 1771546"/>
                  <a:gd name="connsiteX34" fmla="*/ 465518 w 1114346"/>
                  <a:gd name="connsiteY34" fmla="*/ 1393366 h 1771546"/>
                  <a:gd name="connsiteX35" fmla="*/ 388280 w 1114346"/>
                  <a:gd name="connsiteY35" fmla="*/ 1458146 h 1771546"/>
                  <a:gd name="connsiteX36" fmla="*/ 328482 w 1114346"/>
                  <a:gd name="connsiteY36" fmla="*/ 1465621 h 1771546"/>
                  <a:gd name="connsiteX37" fmla="*/ 273668 w 1114346"/>
                  <a:gd name="connsiteY37" fmla="*/ 1448180 h 1771546"/>
                  <a:gd name="connsiteX38" fmla="*/ 226329 w 1114346"/>
                  <a:gd name="connsiteY38" fmla="*/ 1358484 h 1771546"/>
                  <a:gd name="connsiteX0" fmla="*/ 1036534 w 1112961"/>
                  <a:gd name="connsiteY0" fmla="*/ 682523 h 1771546"/>
                  <a:gd name="connsiteX1" fmla="*/ 954554 w 1112961"/>
                  <a:gd name="connsiteY1" fmla="*/ 419949 h 1771546"/>
                  <a:gd name="connsiteX2" fmla="*/ 927266 w 1112961"/>
                  <a:gd name="connsiteY2" fmla="*/ 359492 h 1771546"/>
                  <a:gd name="connsiteX3" fmla="*/ 1112842 w 1112961"/>
                  <a:gd name="connsiteY3" fmla="*/ 274779 h 1771546"/>
                  <a:gd name="connsiteX4" fmla="*/ 952571 w 1112961"/>
                  <a:gd name="connsiteY4" fmla="*/ 129608 h 1771546"/>
                  <a:gd name="connsiteX5" fmla="*/ 774470 w 1112961"/>
                  <a:gd name="connsiteY5" fmla="*/ 112708 h 1771546"/>
                  <a:gd name="connsiteX6" fmla="*/ 734606 w 1112961"/>
                  <a:gd name="connsiteY6" fmla="*/ 45436 h 1771546"/>
                  <a:gd name="connsiteX7" fmla="*/ 687266 w 1112961"/>
                  <a:gd name="connsiteY7" fmla="*/ 8062 h 1771546"/>
                  <a:gd name="connsiteX8" fmla="*/ 627469 w 1112961"/>
                  <a:gd name="connsiteY8" fmla="*/ 588 h 1771546"/>
                  <a:gd name="connsiteX9" fmla="*/ 575146 w 1112961"/>
                  <a:gd name="connsiteY9" fmla="*/ 18029 h 1771546"/>
                  <a:gd name="connsiteX10" fmla="*/ 527807 w 1112961"/>
                  <a:gd name="connsiteY10" fmla="*/ 55402 h 1771546"/>
                  <a:gd name="connsiteX11" fmla="*/ 495416 w 1112961"/>
                  <a:gd name="connsiteY11" fmla="*/ 145098 h 1771546"/>
                  <a:gd name="connsiteX12" fmla="*/ 490433 w 1112961"/>
                  <a:gd name="connsiteY12" fmla="*/ 237285 h 1771546"/>
                  <a:gd name="connsiteX13" fmla="*/ 515349 w 1112961"/>
                  <a:gd name="connsiteY13" fmla="*/ 411694 h 1771546"/>
                  <a:gd name="connsiteX14" fmla="*/ 585112 w 1112961"/>
                  <a:gd name="connsiteY14" fmla="*/ 608527 h 1771546"/>
                  <a:gd name="connsiteX15" fmla="*/ 694741 w 1112961"/>
                  <a:gd name="connsiteY15" fmla="*/ 837750 h 1771546"/>
                  <a:gd name="connsiteX16" fmla="*/ 744572 w 1112961"/>
                  <a:gd name="connsiteY16" fmla="*/ 1022125 h 1771546"/>
                  <a:gd name="connsiteX17" fmla="*/ 754538 w 1112961"/>
                  <a:gd name="connsiteY17" fmla="*/ 1293704 h 1771546"/>
                  <a:gd name="connsiteX18" fmla="*/ 702215 w 1112961"/>
                  <a:gd name="connsiteY18" fmla="*/ 1542859 h 1771546"/>
                  <a:gd name="connsiteX19" fmla="*/ 570163 w 1112961"/>
                  <a:gd name="connsiteY19" fmla="*/ 1714776 h 1771546"/>
                  <a:gd name="connsiteX20" fmla="*/ 425653 w 1112961"/>
                  <a:gd name="connsiteY20" fmla="*/ 1767099 h 1771546"/>
                  <a:gd name="connsiteX21" fmla="*/ 298584 w 1112961"/>
                  <a:gd name="connsiteY21" fmla="*/ 1757133 h 1771546"/>
                  <a:gd name="connsiteX22" fmla="*/ 144107 w 1112961"/>
                  <a:gd name="connsiteY22" fmla="*/ 1664945 h 1771546"/>
                  <a:gd name="connsiteX23" fmla="*/ 49428 w 1112961"/>
                  <a:gd name="connsiteY23" fmla="*/ 1500503 h 1771546"/>
                  <a:gd name="connsiteX24" fmla="*/ 4580 w 1112961"/>
                  <a:gd name="connsiteY24" fmla="*/ 1326094 h 1771546"/>
                  <a:gd name="connsiteX25" fmla="*/ 4580 w 1112961"/>
                  <a:gd name="connsiteY25" fmla="*/ 1189059 h 1771546"/>
                  <a:gd name="connsiteX26" fmla="*/ 31988 w 1112961"/>
                  <a:gd name="connsiteY26" fmla="*/ 1027108 h 1771546"/>
                  <a:gd name="connsiteX27" fmla="*/ 64378 w 1112961"/>
                  <a:gd name="connsiteY27" fmla="*/ 932429 h 1771546"/>
                  <a:gd name="connsiteX28" fmla="*/ 129158 w 1112961"/>
                  <a:gd name="connsiteY28" fmla="*/ 857682 h 1771546"/>
                  <a:gd name="connsiteX29" fmla="*/ 191447 w 1112961"/>
                  <a:gd name="connsiteY29" fmla="*/ 825292 h 1771546"/>
                  <a:gd name="connsiteX30" fmla="*/ 291109 w 1112961"/>
                  <a:gd name="connsiteY30" fmla="*/ 817817 h 1771546"/>
                  <a:gd name="connsiteX31" fmla="*/ 413195 w 1112961"/>
                  <a:gd name="connsiteY31" fmla="*/ 890072 h 1771546"/>
                  <a:gd name="connsiteX32" fmla="*/ 497908 w 1112961"/>
                  <a:gd name="connsiteY32" fmla="*/ 1054515 h 1771546"/>
                  <a:gd name="connsiteX33" fmla="*/ 507874 w 1112961"/>
                  <a:gd name="connsiteY33" fmla="*/ 1261314 h 1771546"/>
                  <a:gd name="connsiteX34" fmla="*/ 465518 w 1112961"/>
                  <a:gd name="connsiteY34" fmla="*/ 1393366 h 1771546"/>
                  <a:gd name="connsiteX35" fmla="*/ 388280 w 1112961"/>
                  <a:gd name="connsiteY35" fmla="*/ 1458146 h 1771546"/>
                  <a:gd name="connsiteX36" fmla="*/ 328482 w 1112961"/>
                  <a:gd name="connsiteY36" fmla="*/ 1465621 h 1771546"/>
                  <a:gd name="connsiteX37" fmla="*/ 273668 w 1112961"/>
                  <a:gd name="connsiteY37" fmla="*/ 1448180 h 1771546"/>
                  <a:gd name="connsiteX38" fmla="*/ 226329 w 1112961"/>
                  <a:gd name="connsiteY38" fmla="*/ 1358484 h 1771546"/>
                  <a:gd name="connsiteX0" fmla="*/ 1036534 w 1112940"/>
                  <a:gd name="connsiteY0" fmla="*/ 714618 h 1803641"/>
                  <a:gd name="connsiteX1" fmla="*/ 954554 w 1112940"/>
                  <a:gd name="connsiteY1" fmla="*/ 452044 h 1803641"/>
                  <a:gd name="connsiteX2" fmla="*/ 927266 w 1112940"/>
                  <a:gd name="connsiteY2" fmla="*/ 391587 h 1803641"/>
                  <a:gd name="connsiteX3" fmla="*/ 1112842 w 1112940"/>
                  <a:gd name="connsiteY3" fmla="*/ 306874 h 1803641"/>
                  <a:gd name="connsiteX4" fmla="*/ 952571 w 1112940"/>
                  <a:gd name="connsiteY4" fmla="*/ 161703 h 1803641"/>
                  <a:gd name="connsiteX5" fmla="*/ 917689 w 1112940"/>
                  <a:gd name="connsiteY5" fmla="*/ 1584 h 1803641"/>
                  <a:gd name="connsiteX6" fmla="*/ 734606 w 1112940"/>
                  <a:gd name="connsiteY6" fmla="*/ 77531 h 1803641"/>
                  <a:gd name="connsiteX7" fmla="*/ 687266 w 1112940"/>
                  <a:gd name="connsiteY7" fmla="*/ 40157 h 1803641"/>
                  <a:gd name="connsiteX8" fmla="*/ 627469 w 1112940"/>
                  <a:gd name="connsiteY8" fmla="*/ 32683 h 1803641"/>
                  <a:gd name="connsiteX9" fmla="*/ 575146 w 1112940"/>
                  <a:gd name="connsiteY9" fmla="*/ 50124 h 1803641"/>
                  <a:gd name="connsiteX10" fmla="*/ 527807 w 1112940"/>
                  <a:gd name="connsiteY10" fmla="*/ 87497 h 1803641"/>
                  <a:gd name="connsiteX11" fmla="*/ 495416 w 1112940"/>
                  <a:gd name="connsiteY11" fmla="*/ 177193 h 1803641"/>
                  <a:gd name="connsiteX12" fmla="*/ 490433 w 1112940"/>
                  <a:gd name="connsiteY12" fmla="*/ 269380 h 1803641"/>
                  <a:gd name="connsiteX13" fmla="*/ 515349 w 1112940"/>
                  <a:gd name="connsiteY13" fmla="*/ 443789 h 1803641"/>
                  <a:gd name="connsiteX14" fmla="*/ 585112 w 1112940"/>
                  <a:gd name="connsiteY14" fmla="*/ 640622 h 1803641"/>
                  <a:gd name="connsiteX15" fmla="*/ 694741 w 1112940"/>
                  <a:gd name="connsiteY15" fmla="*/ 869845 h 1803641"/>
                  <a:gd name="connsiteX16" fmla="*/ 744572 w 1112940"/>
                  <a:gd name="connsiteY16" fmla="*/ 1054220 h 1803641"/>
                  <a:gd name="connsiteX17" fmla="*/ 754538 w 1112940"/>
                  <a:gd name="connsiteY17" fmla="*/ 1325799 h 1803641"/>
                  <a:gd name="connsiteX18" fmla="*/ 702215 w 1112940"/>
                  <a:gd name="connsiteY18" fmla="*/ 1574954 h 1803641"/>
                  <a:gd name="connsiteX19" fmla="*/ 570163 w 1112940"/>
                  <a:gd name="connsiteY19" fmla="*/ 1746871 h 1803641"/>
                  <a:gd name="connsiteX20" fmla="*/ 425653 w 1112940"/>
                  <a:gd name="connsiteY20" fmla="*/ 1799194 h 1803641"/>
                  <a:gd name="connsiteX21" fmla="*/ 298584 w 1112940"/>
                  <a:gd name="connsiteY21" fmla="*/ 1789228 h 1803641"/>
                  <a:gd name="connsiteX22" fmla="*/ 144107 w 1112940"/>
                  <a:gd name="connsiteY22" fmla="*/ 1697040 h 1803641"/>
                  <a:gd name="connsiteX23" fmla="*/ 49428 w 1112940"/>
                  <a:gd name="connsiteY23" fmla="*/ 1532598 h 1803641"/>
                  <a:gd name="connsiteX24" fmla="*/ 4580 w 1112940"/>
                  <a:gd name="connsiteY24" fmla="*/ 1358189 h 1803641"/>
                  <a:gd name="connsiteX25" fmla="*/ 4580 w 1112940"/>
                  <a:gd name="connsiteY25" fmla="*/ 1221154 h 1803641"/>
                  <a:gd name="connsiteX26" fmla="*/ 31988 w 1112940"/>
                  <a:gd name="connsiteY26" fmla="*/ 1059203 h 1803641"/>
                  <a:gd name="connsiteX27" fmla="*/ 64378 w 1112940"/>
                  <a:gd name="connsiteY27" fmla="*/ 964524 h 1803641"/>
                  <a:gd name="connsiteX28" fmla="*/ 129158 w 1112940"/>
                  <a:gd name="connsiteY28" fmla="*/ 889777 h 1803641"/>
                  <a:gd name="connsiteX29" fmla="*/ 191447 w 1112940"/>
                  <a:gd name="connsiteY29" fmla="*/ 857387 h 1803641"/>
                  <a:gd name="connsiteX30" fmla="*/ 291109 w 1112940"/>
                  <a:gd name="connsiteY30" fmla="*/ 849912 h 1803641"/>
                  <a:gd name="connsiteX31" fmla="*/ 413195 w 1112940"/>
                  <a:gd name="connsiteY31" fmla="*/ 922167 h 1803641"/>
                  <a:gd name="connsiteX32" fmla="*/ 497908 w 1112940"/>
                  <a:gd name="connsiteY32" fmla="*/ 1086610 h 1803641"/>
                  <a:gd name="connsiteX33" fmla="*/ 507874 w 1112940"/>
                  <a:gd name="connsiteY33" fmla="*/ 1293409 h 1803641"/>
                  <a:gd name="connsiteX34" fmla="*/ 465518 w 1112940"/>
                  <a:gd name="connsiteY34" fmla="*/ 1425461 h 1803641"/>
                  <a:gd name="connsiteX35" fmla="*/ 388280 w 1112940"/>
                  <a:gd name="connsiteY35" fmla="*/ 1490241 h 1803641"/>
                  <a:gd name="connsiteX36" fmla="*/ 328482 w 1112940"/>
                  <a:gd name="connsiteY36" fmla="*/ 1497716 h 1803641"/>
                  <a:gd name="connsiteX37" fmla="*/ 273668 w 1112940"/>
                  <a:gd name="connsiteY37" fmla="*/ 1480275 h 1803641"/>
                  <a:gd name="connsiteX38" fmla="*/ 226329 w 1112940"/>
                  <a:gd name="connsiteY38" fmla="*/ 1390579 h 1803641"/>
                  <a:gd name="connsiteX0" fmla="*/ 1036534 w 1112940"/>
                  <a:gd name="connsiteY0" fmla="*/ 840010 h 1929033"/>
                  <a:gd name="connsiteX1" fmla="*/ 954554 w 1112940"/>
                  <a:gd name="connsiteY1" fmla="*/ 577436 h 1929033"/>
                  <a:gd name="connsiteX2" fmla="*/ 927266 w 1112940"/>
                  <a:gd name="connsiteY2" fmla="*/ 516979 h 1929033"/>
                  <a:gd name="connsiteX3" fmla="*/ 1112842 w 1112940"/>
                  <a:gd name="connsiteY3" fmla="*/ 432266 h 1929033"/>
                  <a:gd name="connsiteX4" fmla="*/ 952571 w 1112940"/>
                  <a:gd name="connsiteY4" fmla="*/ 287095 h 1929033"/>
                  <a:gd name="connsiteX5" fmla="*/ 917689 w 1112940"/>
                  <a:gd name="connsiteY5" fmla="*/ 126976 h 1929033"/>
                  <a:gd name="connsiteX6" fmla="*/ 734606 w 1112940"/>
                  <a:gd name="connsiteY6" fmla="*/ 202923 h 1929033"/>
                  <a:gd name="connsiteX7" fmla="*/ 731333 w 1112940"/>
                  <a:gd name="connsiteY7" fmla="*/ 296 h 1929033"/>
                  <a:gd name="connsiteX8" fmla="*/ 627469 w 1112940"/>
                  <a:gd name="connsiteY8" fmla="*/ 158075 h 1929033"/>
                  <a:gd name="connsiteX9" fmla="*/ 575146 w 1112940"/>
                  <a:gd name="connsiteY9" fmla="*/ 175516 h 1929033"/>
                  <a:gd name="connsiteX10" fmla="*/ 527807 w 1112940"/>
                  <a:gd name="connsiteY10" fmla="*/ 212889 h 1929033"/>
                  <a:gd name="connsiteX11" fmla="*/ 495416 w 1112940"/>
                  <a:gd name="connsiteY11" fmla="*/ 302585 h 1929033"/>
                  <a:gd name="connsiteX12" fmla="*/ 490433 w 1112940"/>
                  <a:gd name="connsiteY12" fmla="*/ 394772 h 1929033"/>
                  <a:gd name="connsiteX13" fmla="*/ 515349 w 1112940"/>
                  <a:gd name="connsiteY13" fmla="*/ 569181 h 1929033"/>
                  <a:gd name="connsiteX14" fmla="*/ 585112 w 1112940"/>
                  <a:gd name="connsiteY14" fmla="*/ 766014 h 1929033"/>
                  <a:gd name="connsiteX15" fmla="*/ 694741 w 1112940"/>
                  <a:gd name="connsiteY15" fmla="*/ 995237 h 1929033"/>
                  <a:gd name="connsiteX16" fmla="*/ 744572 w 1112940"/>
                  <a:gd name="connsiteY16" fmla="*/ 1179612 h 1929033"/>
                  <a:gd name="connsiteX17" fmla="*/ 754538 w 1112940"/>
                  <a:gd name="connsiteY17" fmla="*/ 1451191 h 1929033"/>
                  <a:gd name="connsiteX18" fmla="*/ 702215 w 1112940"/>
                  <a:gd name="connsiteY18" fmla="*/ 1700346 h 1929033"/>
                  <a:gd name="connsiteX19" fmla="*/ 570163 w 1112940"/>
                  <a:gd name="connsiteY19" fmla="*/ 1872263 h 1929033"/>
                  <a:gd name="connsiteX20" fmla="*/ 425653 w 1112940"/>
                  <a:gd name="connsiteY20" fmla="*/ 1924586 h 1929033"/>
                  <a:gd name="connsiteX21" fmla="*/ 298584 w 1112940"/>
                  <a:gd name="connsiteY21" fmla="*/ 1914620 h 1929033"/>
                  <a:gd name="connsiteX22" fmla="*/ 144107 w 1112940"/>
                  <a:gd name="connsiteY22" fmla="*/ 1822432 h 1929033"/>
                  <a:gd name="connsiteX23" fmla="*/ 49428 w 1112940"/>
                  <a:gd name="connsiteY23" fmla="*/ 1657990 h 1929033"/>
                  <a:gd name="connsiteX24" fmla="*/ 4580 w 1112940"/>
                  <a:gd name="connsiteY24" fmla="*/ 1483581 h 1929033"/>
                  <a:gd name="connsiteX25" fmla="*/ 4580 w 1112940"/>
                  <a:gd name="connsiteY25" fmla="*/ 1346546 h 1929033"/>
                  <a:gd name="connsiteX26" fmla="*/ 31988 w 1112940"/>
                  <a:gd name="connsiteY26" fmla="*/ 1184595 h 1929033"/>
                  <a:gd name="connsiteX27" fmla="*/ 64378 w 1112940"/>
                  <a:gd name="connsiteY27" fmla="*/ 1089916 h 1929033"/>
                  <a:gd name="connsiteX28" fmla="*/ 129158 w 1112940"/>
                  <a:gd name="connsiteY28" fmla="*/ 1015169 h 1929033"/>
                  <a:gd name="connsiteX29" fmla="*/ 191447 w 1112940"/>
                  <a:gd name="connsiteY29" fmla="*/ 982779 h 1929033"/>
                  <a:gd name="connsiteX30" fmla="*/ 291109 w 1112940"/>
                  <a:gd name="connsiteY30" fmla="*/ 975304 h 1929033"/>
                  <a:gd name="connsiteX31" fmla="*/ 413195 w 1112940"/>
                  <a:gd name="connsiteY31" fmla="*/ 1047559 h 1929033"/>
                  <a:gd name="connsiteX32" fmla="*/ 497908 w 1112940"/>
                  <a:gd name="connsiteY32" fmla="*/ 1212002 h 1929033"/>
                  <a:gd name="connsiteX33" fmla="*/ 507874 w 1112940"/>
                  <a:gd name="connsiteY33" fmla="*/ 1418801 h 1929033"/>
                  <a:gd name="connsiteX34" fmla="*/ 465518 w 1112940"/>
                  <a:gd name="connsiteY34" fmla="*/ 1550853 h 1929033"/>
                  <a:gd name="connsiteX35" fmla="*/ 388280 w 1112940"/>
                  <a:gd name="connsiteY35" fmla="*/ 1615633 h 1929033"/>
                  <a:gd name="connsiteX36" fmla="*/ 328482 w 1112940"/>
                  <a:gd name="connsiteY36" fmla="*/ 1623108 h 1929033"/>
                  <a:gd name="connsiteX37" fmla="*/ 273668 w 1112940"/>
                  <a:gd name="connsiteY37" fmla="*/ 1605667 h 1929033"/>
                  <a:gd name="connsiteX38" fmla="*/ 226329 w 1112940"/>
                  <a:gd name="connsiteY38" fmla="*/ 1515971 h 1929033"/>
                  <a:gd name="connsiteX0" fmla="*/ 1036534 w 1112940"/>
                  <a:gd name="connsiteY0" fmla="*/ 906796 h 1995819"/>
                  <a:gd name="connsiteX1" fmla="*/ 954554 w 1112940"/>
                  <a:gd name="connsiteY1" fmla="*/ 644222 h 1995819"/>
                  <a:gd name="connsiteX2" fmla="*/ 927266 w 1112940"/>
                  <a:gd name="connsiteY2" fmla="*/ 583765 h 1995819"/>
                  <a:gd name="connsiteX3" fmla="*/ 1112842 w 1112940"/>
                  <a:gd name="connsiteY3" fmla="*/ 499052 h 1995819"/>
                  <a:gd name="connsiteX4" fmla="*/ 952571 w 1112940"/>
                  <a:gd name="connsiteY4" fmla="*/ 353881 h 1995819"/>
                  <a:gd name="connsiteX5" fmla="*/ 917689 w 1112940"/>
                  <a:gd name="connsiteY5" fmla="*/ 193762 h 1995819"/>
                  <a:gd name="connsiteX6" fmla="*/ 888842 w 1112940"/>
                  <a:gd name="connsiteY6" fmla="*/ 5304 h 1995819"/>
                  <a:gd name="connsiteX7" fmla="*/ 731333 w 1112940"/>
                  <a:gd name="connsiteY7" fmla="*/ 67082 h 1995819"/>
                  <a:gd name="connsiteX8" fmla="*/ 627469 w 1112940"/>
                  <a:gd name="connsiteY8" fmla="*/ 224861 h 1995819"/>
                  <a:gd name="connsiteX9" fmla="*/ 575146 w 1112940"/>
                  <a:gd name="connsiteY9" fmla="*/ 242302 h 1995819"/>
                  <a:gd name="connsiteX10" fmla="*/ 527807 w 1112940"/>
                  <a:gd name="connsiteY10" fmla="*/ 279675 h 1995819"/>
                  <a:gd name="connsiteX11" fmla="*/ 495416 w 1112940"/>
                  <a:gd name="connsiteY11" fmla="*/ 369371 h 1995819"/>
                  <a:gd name="connsiteX12" fmla="*/ 490433 w 1112940"/>
                  <a:gd name="connsiteY12" fmla="*/ 461558 h 1995819"/>
                  <a:gd name="connsiteX13" fmla="*/ 515349 w 1112940"/>
                  <a:gd name="connsiteY13" fmla="*/ 635967 h 1995819"/>
                  <a:gd name="connsiteX14" fmla="*/ 585112 w 1112940"/>
                  <a:gd name="connsiteY14" fmla="*/ 832800 h 1995819"/>
                  <a:gd name="connsiteX15" fmla="*/ 694741 w 1112940"/>
                  <a:gd name="connsiteY15" fmla="*/ 1062023 h 1995819"/>
                  <a:gd name="connsiteX16" fmla="*/ 744572 w 1112940"/>
                  <a:gd name="connsiteY16" fmla="*/ 1246398 h 1995819"/>
                  <a:gd name="connsiteX17" fmla="*/ 754538 w 1112940"/>
                  <a:gd name="connsiteY17" fmla="*/ 1517977 h 1995819"/>
                  <a:gd name="connsiteX18" fmla="*/ 702215 w 1112940"/>
                  <a:gd name="connsiteY18" fmla="*/ 1767132 h 1995819"/>
                  <a:gd name="connsiteX19" fmla="*/ 570163 w 1112940"/>
                  <a:gd name="connsiteY19" fmla="*/ 1939049 h 1995819"/>
                  <a:gd name="connsiteX20" fmla="*/ 425653 w 1112940"/>
                  <a:gd name="connsiteY20" fmla="*/ 1991372 h 1995819"/>
                  <a:gd name="connsiteX21" fmla="*/ 298584 w 1112940"/>
                  <a:gd name="connsiteY21" fmla="*/ 1981406 h 1995819"/>
                  <a:gd name="connsiteX22" fmla="*/ 144107 w 1112940"/>
                  <a:gd name="connsiteY22" fmla="*/ 1889218 h 1995819"/>
                  <a:gd name="connsiteX23" fmla="*/ 49428 w 1112940"/>
                  <a:gd name="connsiteY23" fmla="*/ 1724776 h 1995819"/>
                  <a:gd name="connsiteX24" fmla="*/ 4580 w 1112940"/>
                  <a:gd name="connsiteY24" fmla="*/ 1550367 h 1995819"/>
                  <a:gd name="connsiteX25" fmla="*/ 4580 w 1112940"/>
                  <a:gd name="connsiteY25" fmla="*/ 1413332 h 1995819"/>
                  <a:gd name="connsiteX26" fmla="*/ 31988 w 1112940"/>
                  <a:gd name="connsiteY26" fmla="*/ 1251381 h 1995819"/>
                  <a:gd name="connsiteX27" fmla="*/ 64378 w 1112940"/>
                  <a:gd name="connsiteY27" fmla="*/ 1156702 h 1995819"/>
                  <a:gd name="connsiteX28" fmla="*/ 129158 w 1112940"/>
                  <a:gd name="connsiteY28" fmla="*/ 1081955 h 1995819"/>
                  <a:gd name="connsiteX29" fmla="*/ 191447 w 1112940"/>
                  <a:gd name="connsiteY29" fmla="*/ 1049565 h 1995819"/>
                  <a:gd name="connsiteX30" fmla="*/ 291109 w 1112940"/>
                  <a:gd name="connsiteY30" fmla="*/ 1042090 h 1995819"/>
                  <a:gd name="connsiteX31" fmla="*/ 413195 w 1112940"/>
                  <a:gd name="connsiteY31" fmla="*/ 1114345 h 1995819"/>
                  <a:gd name="connsiteX32" fmla="*/ 497908 w 1112940"/>
                  <a:gd name="connsiteY32" fmla="*/ 1278788 h 1995819"/>
                  <a:gd name="connsiteX33" fmla="*/ 507874 w 1112940"/>
                  <a:gd name="connsiteY33" fmla="*/ 1485587 h 1995819"/>
                  <a:gd name="connsiteX34" fmla="*/ 465518 w 1112940"/>
                  <a:gd name="connsiteY34" fmla="*/ 1617639 h 1995819"/>
                  <a:gd name="connsiteX35" fmla="*/ 388280 w 1112940"/>
                  <a:gd name="connsiteY35" fmla="*/ 1682419 h 1995819"/>
                  <a:gd name="connsiteX36" fmla="*/ 328482 w 1112940"/>
                  <a:gd name="connsiteY36" fmla="*/ 1689894 h 1995819"/>
                  <a:gd name="connsiteX37" fmla="*/ 273668 w 1112940"/>
                  <a:gd name="connsiteY37" fmla="*/ 1672453 h 1995819"/>
                  <a:gd name="connsiteX38" fmla="*/ 226329 w 1112940"/>
                  <a:gd name="connsiteY38" fmla="*/ 1582757 h 1995819"/>
                  <a:gd name="connsiteX0" fmla="*/ 1036534 w 1112940"/>
                  <a:gd name="connsiteY0" fmla="*/ 905060 h 1994083"/>
                  <a:gd name="connsiteX1" fmla="*/ 954554 w 1112940"/>
                  <a:gd name="connsiteY1" fmla="*/ 642486 h 1994083"/>
                  <a:gd name="connsiteX2" fmla="*/ 927266 w 1112940"/>
                  <a:gd name="connsiteY2" fmla="*/ 582029 h 1994083"/>
                  <a:gd name="connsiteX3" fmla="*/ 1112842 w 1112940"/>
                  <a:gd name="connsiteY3" fmla="*/ 497316 h 1994083"/>
                  <a:gd name="connsiteX4" fmla="*/ 952571 w 1112940"/>
                  <a:gd name="connsiteY4" fmla="*/ 352145 h 1994083"/>
                  <a:gd name="connsiteX5" fmla="*/ 917689 w 1112940"/>
                  <a:gd name="connsiteY5" fmla="*/ 192026 h 1994083"/>
                  <a:gd name="connsiteX6" fmla="*/ 888842 w 1112940"/>
                  <a:gd name="connsiteY6" fmla="*/ 3568 h 1994083"/>
                  <a:gd name="connsiteX7" fmla="*/ 731333 w 1112940"/>
                  <a:gd name="connsiteY7" fmla="*/ 65346 h 1994083"/>
                  <a:gd name="connsiteX8" fmla="*/ 550351 w 1112940"/>
                  <a:gd name="connsiteY8" fmla="*/ 24822 h 1994083"/>
                  <a:gd name="connsiteX9" fmla="*/ 575146 w 1112940"/>
                  <a:gd name="connsiteY9" fmla="*/ 240566 h 1994083"/>
                  <a:gd name="connsiteX10" fmla="*/ 527807 w 1112940"/>
                  <a:gd name="connsiteY10" fmla="*/ 277939 h 1994083"/>
                  <a:gd name="connsiteX11" fmla="*/ 495416 w 1112940"/>
                  <a:gd name="connsiteY11" fmla="*/ 367635 h 1994083"/>
                  <a:gd name="connsiteX12" fmla="*/ 490433 w 1112940"/>
                  <a:gd name="connsiteY12" fmla="*/ 459822 h 1994083"/>
                  <a:gd name="connsiteX13" fmla="*/ 515349 w 1112940"/>
                  <a:gd name="connsiteY13" fmla="*/ 634231 h 1994083"/>
                  <a:gd name="connsiteX14" fmla="*/ 585112 w 1112940"/>
                  <a:gd name="connsiteY14" fmla="*/ 831064 h 1994083"/>
                  <a:gd name="connsiteX15" fmla="*/ 694741 w 1112940"/>
                  <a:gd name="connsiteY15" fmla="*/ 1060287 h 1994083"/>
                  <a:gd name="connsiteX16" fmla="*/ 744572 w 1112940"/>
                  <a:gd name="connsiteY16" fmla="*/ 1244662 h 1994083"/>
                  <a:gd name="connsiteX17" fmla="*/ 754538 w 1112940"/>
                  <a:gd name="connsiteY17" fmla="*/ 1516241 h 1994083"/>
                  <a:gd name="connsiteX18" fmla="*/ 702215 w 1112940"/>
                  <a:gd name="connsiteY18" fmla="*/ 1765396 h 1994083"/>
                  <a:gd name="connsiteX19" fmla="*/ 570163 w 1112940"/>
                  <a:gd name="connsiteY19" fmla="*/ 1937313 h 1994083"/>
                  <a:gd name="connsiteX20" fmla="*/ 425653 w 1112940"/>
                  <a:gd name="connsiteY20" fmla="*/ 1989636 h 1994083"/>
                  <a:gd name="connsiteX21" fmla="*/ 298584 w 1112940"/>
                  <a:gd name="connsiteY21" fmla="*/ 1979670 h 1994083"/>
                  <a:gd name="connsiteX22" fmla="*/ 144107 w 1112940"/>
                  <a:gd name="connsiteY22" fmla="*/ 1887482 h 1994083"/>
                  <a:gd name="connsiteX23" fmla="*/ 49428 w 1112940"/>
                  <a:gd name="connsiteY23" fmla="*/ 1723040 h 1994083"/>
                  <a:gd name="connsiteX24" fmla="*/ 4580 w 1112940"/>
                  <a:gd name="connsiteY24" fmla="*/ 1548631 h 1994083"/>
                  <a:gd name="connsiteX25" fmla="*/ 4580 w 1112940"/>
                  <a:gd name="connsiteY25" fmla="*/ 1411596 h 1994083"/>
                  <a:gd name="connsiteX26" fmla="*/ 31988 w 1112940"/>
                  <a:gd name="connsiteY26" fmla="*/ 1249645 h 1994083"/>
                  <a:gd name="connsiteX27" fmla="*/ 64378 w 1112940"/>
                  <a:gd name="connsiteY27" fmla="*/ 1154966 h 1994083"/>
                  <a:gd name="connsiteX28" fmla="*/ 129158 w 1112940"/>
                  <a:gd name="connsiteY28" fmla="*/ 1080219 h 1994083"/>
                  <a:gd name="connsiteX29" fmla="*/ 191447 w 1112940"/>
                  <a:gd name="connsiteY29" fmla="*/ 1047829 h 1994083"/>
                  <a:gd name="connsiteX30" fmla="*/ 291109 w 1112940"/>
                  <a:gd name="connsiteY30" fmla="*/ 1040354 h 1994083"/>
                  <a:gd name="connsiteX31" fmla="*/ 413195 w 1112940"/>
                  <a:gd name="connsiteY31" fmla="*/ 1112609 h 1994083"/>
                  <a:gd name="connsiteX32" fmla="*/ 497908 w 1112940"/>
                  <a:gd name="connsiteY32" fmla="*/ 1277052 h 1994083"/>
                  <a:gd name="connsiteX33" fmla="*/ 507874 w 1112940"/>
                  <a:gd name="connsiteY33" fmla="*/ 1483851 h 1994083"/>
                  <a:gd name="connsiteX34" fmla="*/ 465518 w 1112940"/>
                  <a:gd name="connsiteY34" fmla="*/ 1615903 h 1994083"/>
                  <a:gd name="connsiteX35" fmla="*/ 388280 w 1112940"/>
                  <a:gd name="connsiteY35" fmla="*/ 1680683 h 1994083"/>
                  <a:gd name="connsiteX36" fmla="*/ 328482 w 1112940"/>
                  <a:gd name="connsiteY36" fmla="*/ 1688158 h 1994083"/>
                  <a:gd name="connsiteX37" fmla="*/ 273668 w 1112940"/>
                  <a:gd name="connsiteY37" fmla="*/ 1670717 h 1994083"/>
                  <a:gd name="connsiteX38" fmla="*/ 226329 w 1112940"/>
                  <a:gd name="connsiteY38" fmla="*/ 1581021 h 1994083"/>
                  <a:gd name="connsiteX0" fmla="*/ 1036534 w 1112940"/>
                  <a:gd name="connsiteY0" fmla="*/ 890161 h 1979184"/>
                  <a:gd name="connsiteX1" fmla="*/ 954554 w 1112940"/>
                  <a:gd name="connsiteY1" fmla="*/ 627587 h 1979184"/>
                  <a:gd name="connsiteX2" fmla="*/ 927266 w 1112940"/>
                  <a:gd name="connsiteY2" fmla="*/ 567130 h 1979184"/>
                  <a:gd name="connsiteX3" fmla="*/ 1112842 w 1112940"/>
                  <a:gd name="connsiteY3" fmla="*/ 482417 h 1979184"/>
                  <a:gd name="connsiteX4" fmla="*/ 952571 w 1112940"/>
                  <a:gd name="connsiteY4" fmla="*/ 337246 h 1979184"/>
                  <a:gd name="connsiteX5" fmla="*/ 917689 w 1112940"/>
                  <a:gd name="connsiteY5" fmla="*/ 177127 h 1979184"/>
                  <a:gd name="connsiteX6" fmla="*/ 731333 w 1112940"/>
                  <a:gd name="connsiteY6" fmla="*/ 50447 h 1979184"/>
                  <a:gd name="connsiteX7" fmla="*/ 550351 w 1112940"/>
                  <a:gd name="connsiteY7" fmla="*/ 9923 h 1979184"/>
                  <a:gd name="connsiteX8" fmla="*/ 575146 w 1112940"/>
                  <a:gd name="connsiteY8" fmla="*/ 225667 h 1979184"/>
                  <a:gd name="connsiteX9" fmla="*/ 527807 w 1112940"/>
                  <a:gd name="connsiteY9" fmla="*/ 263040 h 1979184"/>
                  <a:gd name="connsiteX10" fmla="*/ 495416 w 1112940"/>
                  <a:gd name="connsiteY10" fmla="*/ 352736 h 1979184"/>
                  <a:gd name="connsiteX11" fmla="*/ 490433 w 1112940"/>
                  <a:gd name="connsiteY11" fmla="*/ 444923 h 1979184"/>
                  <a:gd name="connsiteX12" fmla="*/ 515349 w 1112940"/>
                  <a:gd name="connsiteY12" fmla="*/ 619332 h 1979184"/>
                  <a:gd name="connsiteX13" fmla="*/ 585112 w 1112940"/>
                  <a:gd name="connsiteY13" fmla="*/ 816165 h 1979184"/>
                  <a:gd name="connsiteX14" fmla="*/ 694741 w 1112940"/>
                  <a:gd name="connsiteY14" fmla="*/ 1045388 h 1979184"/>
                  <a:gd name="connsiteX15" fmla="*/ 744572 w 1112940"/>
                  <a:gd name="connsiteY15" fmla="*/ 1229763 h 1979184"/>
                  <a:gd name="connsiteX16" fmla="*/ 754538 w 1112940"/>
                  <a:gd name="connsiteY16" fmla="*/ 1501342 h 1979184"/>
                  <a:gd name="connsiteX17" fmla="*/ 702215 w 1112940"/>
                  <a:gd name="connsiteY17" fmla="*/ 1750497 h 1979184"/>
                  <a:gd name="connsiteX18" fmla="*/ 570163 w 1112940"/>
                  <a:gd name="connsiteY18" fmla="*/ 1922414 h 1979184"/>
                  <a:gd name="connsiteX19" fmla="*/ 425653 w 1112940"/>
                  <a:gd name="connsiteY19" fmla="*/ 1974737 h 1979184"/>
                  <a:gd name="connsiteX20" fmla="*/ 298584 w 1112940"/>
                  <a:gd name="connsiteY20" fmla="*/ 1964771 h 1979184"/>
                  <a:gd name="connsiteX21" fmla="*/ 144107 w 1112940"/>
                  <a:gd name="connsiteY21" fmla="*/ 1872583 h 1979184"/>
                  <a:gd name="connsiteX22" fmla="*/ 49428 w 1112940"/>
                  <a:gd name="connsiteY22" fmla="*/ 1708141 h 1979184"/>
                  <a:gd name="connsiteX23" fmla="*/ 4580 w 1112940"/>
                  <a:gd name="connsiteY23" fmla="*/ 1533732 h 1979184"/>
                  <a:gd name="connsiteX24" fmla="*/ 4580 w 1112940"/>
                  <a:gd name="connsiteY24" fmla="*/ 1396697 h 1979184"/>
                  <a:gd name="connsiteX25" fmla="*/ 31988 w 1112940"/>
                  <a:gd name="connsiteY25" fmla="*/ 1234746 h 1979184"/>
                  <a:gd name="connsiteX26" fmla="*/ 64378 w 1112940"/>
                  <a:gd name="connsiteY26" fmla="*/ 1140067 h 1979184"/>
                  <a:gd name="connsiteX27" fmla="*/ 129158 w 1112940"/>
                  <a:gd name="connsiteY27" fmla="*/ 1065320 h 1979184"/>
                  <a:gd name="connsiteX28" fmla="*/ 191447 w 1112940"/>
                  <a:gd name="connsiteY28" fmla="*/ 1032930 h 1979184"/>
                  <a:gd name="connsiteX29" fmla="*/ 291109 w 1112940"/>
                  <a:gd name="connsiteY29" fmla="*/ 1025455 h 1979184"/>
                  <a:gd name="connsiteX30" fmla="*/ 413195 w 1112940"/>
                  <a:gd name="connsiteY30" fmla="*/ 1097710 h 1979184"/>
                  <a:gd name="connsiteX31" fmla="*/ 497908 w 1112940"/>
                  <a:gd name="connsiteY31" fmla="*/ 1262153 h 1979184"/>
                  <a:gd name="connsiteX32" fmla="*/ 507874 w 1112940"/>
                  <a:gd name="connsiteY32" fmla="*/ 1468952 h 1979184"/>
                  <a:gd name="connsiteX33" fmla="*/ 465518 w 1112940"/>
                  <a:gd name="connsiteY33" fmla="*/ 1601004 h 1979184"/>
                  <a:gd name="connsiteX34" fmla="*/ 388280 w 1112940"/>
                  <a:gd name="connsiteY34" fmla="*/ 1665784 h 1979184"/>
                  <a:gd name="connsiteX35" fmla="*/ 328482 w 1112940"/>
                  <a:gd name="connsiteY35" fmla="*/ 1673259 h 1979184"/>
                  <a:gd name="connsiteX36" fmla="*/ 273668 w 1112940"/>
                  <a:gd name="connsiteY36" fmla="*/ 1655818 h 1979184"/>
                  <a:gd name="connsiteX37" fmla="*/ 226329 w 1112940"/>
                  <a:gd name="connsiteY37" fmla="*/ 1566122 h 1979184"/>
                  <a:gd name="connsiteX0" fmla="*/ 1036534 w 1112940"/>
                  <a:gd name="connsiteY0" fmla="*/ 880626 h 1969649"/>
                  <a:gd name="connsiteX1" fmla="*/ 954554 w 1112940"/>
                  <a:gd name="connsiteY1" fmla="*/ 618052 h 1969649"/>
                  <a:gd name="connsiteX2" fmla="*/ 927266 w 1112940"/>
                  <a:gd name="connsiteY2" fmla="*/ 557595 h 1969649"/>
                  <a:gd name="connsiteX3" fmla="*/ 1112842 w 1112940"/>
                  <a:gd name="connsiteY3" fmla="*/ 472882 h 1969649"/>
                  <a:gd name="connsiteX4" fmla="*/ 952571 w 1112940"/>
                  <a:gd name="connsiteY4" fmla="*/ 327711 h 1969649"/>
                  <a:gd name="connsiteX5" fmla="*/ 917689 w 1112940"/>
                  <a:gd name="connsiteY5" fmla="*/ 167592 h 1969649"/>
                  <a:gd name="connsiteX6" fmla="*/ 550351 w 1112940"/>
                  <a:gd name="connsiteY6" fmla="*/ 388 h 1969649"/>
                  <a:gd name="connsiteX7" fmla="*/ 575146 w 1112940"/>
                  <a:gd name="connsiteY7" fmla="*/ 216132 h 1969649"/>
                  <a:gd name="connsiteX8" fmla="*/ 527807 w 1112940"/>
                  <a:gd name="connsiteY8" fmla="*/ 253505 h 1969649"/>
                  <a:gd name="connsiteX9" fmla="*/ 495416 w 1112940"/>
                  <a:gd name="connsiteY9" fmla="*/ 343201 h 1969649"/>
                  <a:gd name="connsiteX10" fmla="*/ 490433 w 1112940"/>
                  <a:gd name="connsiteY10" fmla="*/ 435388 h 1969649"/>
                  <a:gd name="connsiteX11" fmla="*/ 515349 w 1112940"/>
                  <a:gd name="connsiteY11" fmla="*/ 609797 h 1969649"/>
                  <a:gd name="connsiteX12" fmla="*/ 585112 w 1112940"/>
                  <a:gd name="connsiteY12" fmla="*/ 806630 h 1969649"/>
                  <a:gd name="connsiteX13" fmla="*/ 694741 w 1112940"/>
                  <a:gd name="connsiteY13" fmla="*/ 1035853 h 1969649"/>
                  <a:gd name="connsiteX14" fmla="*/ 744572 w 1112940"/>
                  <a:gd name="connsiteY14" fmla="*/ 1220228 h 1969649"/>
                  <a:gd name="connsiteX15" fmla="*/ 754538 w 1112940"/>
                  <a:gd name="connsiteY15" fmla="*/ 1491807 h 1969649"/>
                  <a:gd name="connsiteX16" fmla="*/ 702215 w 1112940"/>
                  <a:gd name="connsiteY16" fmla="*/ 1740962 h 1969649"/>
                  <a:gd name="connsiteX17" fmla="*/ 570163 w 1112940"/>
                  <a:gd name="connsiteY17" fmla="*/ 1912879 h 1969649"/>
                  <a:gd name="connsiteX18" fmla="*/ 425653 w 1112940"/>
                  <a:gd name="connsiteY18" fmla="*/ 1965202 h 1969649"/>
                  <a:gd name="connsiteX19" fmla="*/ 298584 w 1112940"/>
                  <a:gd name="connsiteY19" fmla="*/ 1955236 h 1969649"/>
                  <a:gd name="connsiteX20" fmla="*/ 144107 w 1112940"/>
                  <a:gd name="connsiteY20" fmla="*/ 1863048 h 1969649"/>
                  <a:gd name="connsiteX21" fmla="*/ 49428 w 1112940"/>
                  <a:gd name="connsiteY21" fmla="*/ 1698606 h 1969649"/>
                  <a:gd name="connsiteX22" fmla="*/ 4580 w 1112940"/>
                  <a:gd name="connsiteY22" fmla="*/ 1524197 h 1969649"/>
                  <a:gd name="connsiteX23" fmla="*/ 4580 w 1112940"/>
                  <a:gd name="connsiteY23" fmla="*/ 1387162 h 1969649"/>
                  <a:gd name="connsiteX24" fmla="*/ 31988 w 1112940"/>
                  <a:gd name="connsiteY24" fmla="*/ 1225211 h 1969649"/>
                  <a:gd name="connsiteX25" fmla="*/ 64378 w 1112940"/>
                  <a:gd name="connsiteY25" fmla="*/ 1130532 h 1969649"/>
                  <a:gd name="connsiteX26" fmla="*/ 129158 w 1112940"/>
                  <a:gd name="connsiteY26" fmla="*/ 1055785 h 1969649"/>
                  <a:gd name="connsiteX27" fmla="*/ 191447 w 1112940"/>
                  <a:gd name="connsiteY27" fmla="*/ 1023395 h 1969649"/>
                  <a:gd name="connsiteX28" fmla="*/ 291109 w 1112940"/>
                  <a:gd name="connsiteY28" fmla="*/ 1015920 h 1969649"/>
                  <a:gd name="connsiteX29" fmla="*/ 413195 w 1112940"/>
                  <a:gd name="connsiteY29" fmla="*/ 1088175 h 1969649"/>
                  <a:gd name="connsiteX30" fmla="*/ 497908 w 1112940"/>
                  <a:gd name="connsiteY30" fmla="*/ 1252618 h 1969649"/>
                  <a:gd name="connsiteX31" fmla="*/ 507874 w 1112940"/>
                  <a:gd name="connsiteY31" fmla="*/ 1459417 h 1969649"/>
                  <a:gd name="connsiteX32" fmla="*/ 465518 w 1112940"/>
                  <a:gd name="connsiteY32" fmla="*/ 1591469 h 1969649"/>
                  <a:gd name="connsiteX33" fmla="*/ 388280 w 1112940"/>
                  <a:gd name="connsiteY33" fmla="*/ 1656249 h 1969649"/>
                  <a:gd name="connsiteX34" fmla="*/ 328482 w 1112940"/>
                  <a:gd name="connsiteY34" fmla="*/ 1663724 h 1969649"/>
                  <a:gd name="connsiteX35" fmla="*/ 273668 w 1112940"/>
                  <a:gd name="connsiteY35" fmla="*/ 1646283 h 1969649"/>
                  <a:gd name="connsiteX36" fmla="*/ 226329 w 1112940"/>
                  <a:gd name="connsiteY36" fmla="*/ 1556587 h 1969649"/>
                  <a:gd name="connsiteX0" fmla="*/ 1036534 w 1113021"/>
                  <a:gd name="connsiteY0" fmla="*/ 881501 h 1970524"/>
                  <a:gd name="connsiteX1" fmla="*/ 954554 w 1113021"/>
                  <a:gd name="connsiteY1" fmla="*/ 618927 h 1970524"/>
                  <a:gd name="connsiteX2" fmla="*/ 927266 w 1113021"/>
                  <a:gd name="connsiteY2" fmla="*/ 558470 h 1970524"/>
                  <a:gd name="connsiteX3" fmla="*/ 1112842 w 1113021"/>
                  <a:gd name="connsiteY3" fmla="*/ 473757 h 1970524"/>
                  <a:gd name="connsiteX4" fmla="*/ 952571 w 1113021"/>
                  <a:gd name="connsiteY4" fmla="*/ 328586 h 1970524"/>
                  <a:gd name="connsiteX5" fmla="*/ 550351 w 1113021"/>
                  <a:gd name="connsiteY5" fmla="*/ 1263 h 1970524"/>
                  <a:gd name="connsiteX6" fmla="*/ 575146 w 1113021"/>
                  <a:gd name="connsiteY6" fmla="*/ 217007 h 1970524"/>
                  <a:gd name="connsiteX7" fmla="*/ 527807 w 1113021"/>
                  <a:gd name="connsiteY7" fmla="*/ 254380 h 1970524"/>
                  <a:gd name="connsiteX8" fmla="*/ 495416 w 1113021"/>
                  <a:gd name="connsiteY8" fmla="*/ 344076 h 1970524"/>
                  <a:gd name="connsiteX9" fmla="*/ 490433 w 1113021"/>
                  <a:gd name="connsiteY9" fmla="*/ 436263 h 1970524"/>
                  <a:gd name="connsiteX10" fmla="*/ 515349 w 1113021"/>
                  <a:gd name="connsiteY10" fmla="*/ 610672 h 1970524"/>
                  <a:gd name="connsiteX11" fmla="*/ 585112 w 1113021"/>
                  <a:gd name="connsiteY11" fmla="*/ 807505 h 1970524"/>
                  <a:gd name="connsiteX12" fmla="*/ 694741 w 1113021"/>
                  <a:gd name="connsiteY12" fmla="*/ 1036728 h 1970524"/>
                  <a:gd name="connsiteX13" fmla="*/ 744572 w 1113021"/>
                  <a:gd name="connsiteY13" fmla="*/ 1221103 h 1970524"/>
                  <a:gd name="connsiteX14" fmla="*/ 754538 w 1113021"/>
                  <a:gd name="connsiteY14" fmla="*/ 1492682 h 1970524"/>
                  <a:gd name="connsiteX15" fmla="*/ 702215 w 1113021"/>
                  <a:gd name="connsiteY15" fmla="*/ 1741837 h 1970524"/>
                  <a:gd name="connsiteX16" fmla="*/ 570163 w 1113021"/>
                  <a:gd name="connsiteY16" fmla="*/ 1913754 h 1970524"/>
                  <a:gd name="connsiteX17" fmla="*/ 425653 w 1113021"/>
                  <a:gd name="connsiteY17" fmla="*/ 1966077 h 1970524"/>
                  <a:gd name="connsiteX18" fmla="*/ 298584 w 1113021"/>
                  <a:gd name="connsiteY18" fmla="*/ 1956111 h 1970524"/>
                  <a:gd name="connsiteX19" fmla="*/ 144107 w 1113021"/>
                  <a:gd name="connsiteY19" fmla="*/ 1863923 h 1970524"/>
                  <a:gd name="connsiteX20" fmla="*/ 49428 w 1113021"/>
                  <a:gd name="connsiteY20" fmla="*/ 1699481 h 1970524"/>
                  <a:gd name="connsiteX21" fmla="*/ 4580 w 1113021"/>
                  <a:gd name="connsiteY21" fmla="*/ 1525072 h 1970524"/>
                  <a:gd name="connsiteX22" fmla="*/ 4580 w 1113021"/>
                  <a:gd name="connsiteY22" fmla="*/ 1388037 h 1970524"/>
                  <a:gd name="connsiteX23" fmla="*/ 31988 w 1113021"/>
                  <a:gd name="connsiteY23" fmla="*/ 1226086 h 1970524"/>
                  <a:gd name="connsiteX24" fmla="*/ 64378 w 1113021"/>
                  <a:gd name="connsiteY24" fmla="*/ 1131407 h 1970524"/>
                  <a:gd name="connsiteX25" fmla="*/ 129158 w 1113021"/>
                  <a:gd name="connsiteY25" fmla="*/ 1056660 h 1970524"/>
                  <a:gd name="connsiteX26" fmla="*/ 191447 w 1113021"/>
                  <a:gd name="connsiteY26" fmla="*/ 1024270 h 1970524"/>
                  <a:gd name="connsiteX27" fmla="*/ 291109 w 1113021"/>
                  <a:gd name="connsiteY27" fmla="*/ 1016795 h 1970524"/>
                  <a:gd name="connsiteX28" fmla="*/ 413195 w 1113021"/>
                  <a:gd name="connsiteY28" fmla="*/ 1089050 h 1970524"/>
                  <a:gd name="connsiteX29" fmla="*/ 497908 w 1113021"/>
                  <a:gd name="connsiteY29" fmla="*/ 1253493 h 1970524"/>
                  <a:gd name="connsiteX30" fmla="*/ 507874 w 1113021"/>
                  <a:gd name="connsiteY30" fmla="*/ 1460292 h 1970524"/>
                  <a:gd name="connsiteX31" fmla="*/ 465518 w 1113021"/>
                  <a:gd name="connsiteY31" fmla="*/ 1592344 h 1970524"/>
                  <a:gd name="connsiteX32" fmla="*/ 388280 w 1113021"/>
                  <a:gd name="connsiteY32" fmla="*/ 1657124 h 1970524"/>
                  <a:gd name="connsiteX33" fmla="*/ 328482 w 1113021"/>
                  <a:gd name="connsiteY33" fmla="*/ 1664599 h 1970524"/>
                  <a:gd name="connsiteX34" fmla="*/ 273668 w 1113021"/>
                  <a:gd name="connsiteY34" fmla="*/ 1647158 h 1970524"/>
                  <a:gd name="connsiteX35" fmla="*/ 226329 w 1113021"/>
                  <a:gd name="connsiteY35" fmla="*/ 1557462 h 1970524"/>
                  <a:gd name="connsiteX0" fmla="*/ 1036534 w 1113021"/>
                  <a:gd name="connsiteY0" fmla="*/ 881501 h 1970524"/>
                  <a:gd name="connsiteX1" fmla="*/ 927266 w 1113021"/>
                  <a:gd name="connsiteY1" fmla="*/ 558470 h 1970524"/>
                  <a:gd name="connsiteX2" fmla="*/ 1112842 w 1113021"/>
                  <a:gd name="connsiteY2" fmla="*/ 473757 h 1970524"/>
                  <a:gd name="connsiteX3" fmla="*/ 952571 w 1113021"/>
                  <a:gd name="connsiteY3" fmla="*/ 328586 h 1970524"/>
                  <a:gd name="connsiteX4" fmla="*/ 550351 w 1113021"/>
                  <a:gd name="connsiteY4" fmla="*/ 1263 h 1970524"/>
                  <a:gd name="connsiteX5" fmla="*/ 575146 w 1113021"/>
                  <a:gd name="connsiteY5" fmla="*/ 217007 h 1970524"/>
                  <a:gd name="connsiteX6" fmla="*/ 527807 w 1113021"/>
                  <a:gd name="connsiteY6" fmla="*/ 254380 h 1970524"/>
                  <a:gd name="connsiteX7" fmla="*/ 495416 w 1113021"/>
                  <a:gd name="connsiteY7" fmla="*/ 344076 h 1970524"/>
                  <a:gd name="connsiteX8" fmla="*/ 490433 w 1113021"/>
                  <a:gd name="connsiteY8" fmla="*/ 436263 h 1970524"/>
                  <a:gd name="connsiteX9" fmla="*/ 515349 w 1113021"/>
                  <a:gd name="connsiteY9" fmla="*/ 610672 h 1970524"/>
                  <a:gd name="connsiteX10" fmla="*/ 585112 w 1113021"/>
                  <a:gd name="connsiteY10" fmla="*/ 807505 h 1970524"/>
                  <a:gd name="connsiteX11" fmla="*/ 694741 w 1113021"/>
                  <a:gd name="connsiteY11" fmla="*/ 1036728 h 1970524"/>
                  <a:gd name="connsiteX12" fmla="*/ 744572 w 1113021"/>
                  <a:gd name="connsiteY12" fmla="*/ 1221103 h 1970524"/>
                  <a:gd name="connsiteX13" fmla="*/ 754538 w 1113021"/>
                  <a:gd name="connsiteY13" fmla="*/ 1492682 h 1970524"/>
                  <a:gd name="connsiteX14" fmla="*/ 702215 w 1113021"/>
                  <a:gd name="connsiteY14" fmla="*/ 1741837 h 1970524"/>
                  <a:gd name="connsiteX15" fmla="*/ 570163 w 1113021"/>
                  <a:gd name="connsiteY15" fmla="*/ 1913754 h 1970524"/>
                  <a:gd name="connsiteX16" fmla="*/ 425653 w 1113021"/>
                  <a:gd name="connsiteY16" fmla="*/ 1966077 h 1970524"/>
                  <a:gd name="connsiteX17" fmla="*/ 298584 w 1113021"/>
                  <a:gd name="connsiteY17" fmla="*/ 1956111 h 1970524"/>
                  <a:gd name="connsiteX18" fmla="*/ 144107 w 1113021"/>
                  <a:gd name="connsiteY18" fmla="*/ 1863923 h 1970524"/>
                  <a:gd name="connsiteX19" fmla="*/ 49428 w 1113021"/>
                  <a:gd name="connsiteY19" fmla="*/ 1699481 h 1970524"/>
                  <a:gd name="connsiteX20" fmla="*/ 4580 w 1113021"/>
                  <a:gd name="connsiteY20" fmla="*/ 1525072 h 1970524"/>
                  <a:gd name="connsiteX21" fmla="*/ 4580 w 1113021"/>
                  <a:gd name="connsiteY21" fmla="*/ 1388037 h 1970524"/>
                  <a:gd name="connsiteX22" fmla="*/ 31988 w 1113021"/>
                  <a:gd name="connsiteY22" fmla="*/ 1226086 h 1970524"/>
                  <a:gd name="connsiteX23" fmla="*/ 64378 w 1113021"/>
                  <a:gd name="connsiteY23" fmla="*/ 1131407 h 1970524"/>
                  <a:gd name="connsiteX24" fmla="*/ 129158 w 1113021"/>
                  <a:gd name="connsiteY24" fmla="*/ 1056660 h 1970524"/>
                  <a:gd name="connsiteX25" fmla="*/ 191447 w 1113021"/>
                  <a:gd name="connsiteY25" fmla="*/ 1024270 h 1970524"/>
                  <a:gd name="connsiteX26" fmla="*/ 291109 w 1113021"/>
                  <a:gd name="connsiteY26" fmla="*/ 1016795 h 1970524"/>
                  <a:gd name="connsiteX27" fmla="*/ 413195 w 1113021"/>
                  <a:gd name="connsiteY27" fmla="*/ 1089050 h 1970524"/>
                  <a:gd name="connsiteX28" fmla="*/ 497908 w 1113021"/>
                  <a:gd name="connsiteY28" fmla="*/ 1253493 h 1970524"/>
                  <a:gd name="connsiteX29" fmla="*/ 507874 w 1113021"/>
                  <a:gd name="connsiteY29" fmla="*/ 1460292 h 1970524"/>
                  <a:gd name="connsiteX30" fmla="*/ 465518 w 1113021"/>
                  <a:gd name="connsiteY30" fmla="*/ 1592344 h 1970524"/>
                  <a:gd name="connsiteX31" fmla="*/ 388280 w 1113021"/>
                  <a:gd name="connsiteY31" fmla="*/ 1657124 h 1970524"/>
                  <a:gd name="connsiteX32" fmla="*/ 328482 w 1113021"/>
                  <a:gd name="connsiteY32" fmla="*/ 1664599 h 1970524"/>
                  <a:gd name="connsiteX33" fmla="*/ 273668 w 1113021"/>
                  <a:gd name="connsiteY33" fmla="*/ 1647158 h 1970524"/>
                  <a:gd name="connsiteX34" fmla="*/ 226329 w 1113021"/>
                  <a:gd name="connsiteY34" fmla="*/ 1557462 h 1970524"/>
                  <a:gd name="connsiteX0" fmla="*/ 1036534 w 1114584"/>
                  <a:gd name="connsiteY0" fmla="*/ 881501 h 1970524"/>
                  <a:gd name="connsiteX1" fmla="*/ 1112842 w 1114584"/>
                  <a:gd name="connsiteY1" fmla="*/ 473757 h 1970524"/>
                  <a:gd name="connsiteX2" fmla="*/ 952571 w 1114584"/>
                  <a:gd name="connsiteY2" fmla="*/ 328586 h 1970524"/>
                  <a:gd name="connsiteX3" fmla="*/ 550351 w 1114584"/>
                  <a:gd name="connsiteY3" fmla="*/ 1263 h 1970524"/>
                  <a:gd name="connsiteX4" fmla="*/ 575146 w 1114584"/>
                  <a:gd name="connsiteY4" fmla="*/ 217007 h 1970524"/>
                  <a:gd name="connsiteX5" fmla="*/ 527807 w 1114584"/>
                  <a:gd name="connsiteY5" fmla="*/ 254380 h 1970524"/>
                  <a:gd name="connsiteX6" fmla="*/ 495416 w 1114584"/>
                  <a:gd name="connsiteY6" fmla="*/ 344076 h 1970524"/>
                  <a:gd name="connsiteX7" fmla="*/ 490433 w 1114584"/>
                  <a:gd name="connsiteY7" fmla="*/ 436263 h 1970524"/>
                  <a:gd name="connsiteX8" fmla="*/ 515349 w 1114584"/>
                  <a:gd name="connsiteY8" fmla="*/ 610672 h 1970524"/>
                  <a:gd name="connsiteX9" fmla="*/ 585112 w 1114584"/>
                  <a:gd name="connsiteY9" fmla="*/ 807505 h 1970524"/>
                  <a:gd name="connsiteX10" fmla="*/ 694741 w 1114584"/>
                  <a:gd name="connsiteY10" fmla="*/ 1036728 h 1970524"/>
                  <a:gd name="connsiteX11" fmla="*/ 744572 w 1114584"/>
                  <a:gd name="connsiteY11" fmla="*/ 1221103 h 1970524"/>
                  <a:gd name="connsiteX12" fmla="*/ 754538 w 1114584"/>
                  <a:gd name="connsiteY12" fmla="*/ 1492682 h 1970524"/>
                  <a:gd name="connsiteX13" fmla="*/ 702215 w 1114584"/>
                  <a:gd name="connsiteY13" fmla="*/ 1741837 h 1970524"/>
                  <a:gd name="connsiteX14" fmla="*/ 570163 w 1114584"/>
                  <a:gd name="connsiteY14" fmla="*/ 1913754 h 1970524"/>
                  <a:gd name="connsiteX15" fmla="*/ 425653 w 1114584"/>
                  <a:gd name="connsiteY15" fmla="*/ 1966077 h 1970524"/>
                  <a:gd name="connsiteX16" fmla="*/ 298584 w 1114584"/>
                  <a:gd name="connsiteY16" fmla="*/ 1956111 h 1970524"/>
                  <a:gd name="connsiteX17" fmla="*/ 144107 w 1114584"/>
                  <a:gd name="connsiteY17" fmla="*/ 1863923 h 1970524"/>
                  <a:gd name="connsiteX18" fmla="*/ 49428 w 1114584"/>
                  <a:gd name="connsiteY18" fmla="*/ 1699481 h 1970524"/>
                  <a:gd name="connsiteX19" fmla="*/ 4580 w 1114584"/>
                  <a:gd name="connsiteY19" fmla="*/ 1525072 h 1970524"/>
                  <a:gd name="connsiteX20" fmla="*/ 4580 w 1114584"/>
                  <a:gd name="connsiteY20" fmla="*/ 1388037 h 1970524"/>
                  <a:gd name="connsiteX21" fmla="*/ 31988 w 1114584"/>
                  <a:gd name="connsiteY21" fmla="*/ 1226086 h 1970524"/>
                  <a:gd name="connsiteX22" fmla="*/ 64378 w 1114584"/>
                  <a:gd name="connsiteY22" fmla="*/ 1131407 h 1970524"/>
                  <a:gd name="connsiteX23" fmla="*/ 129158 w 1114584"/>
                  <a:gd name="connsiteY23" fmla="*/ 1056660 h 1970524"/>
                  <a:gd name="connsiteX24" fmla="*/ 191447 w 1114584"/>
                  <a:gd name="connsiteY24" fmla="*/ 1024270 h 1970524"/>
                  <a:gd name="connsiteX25" fmla="*/ 291109 w 1114584"/>
                  <a:gd name="connsiteY25" fmla="*/ 1016795 h 1970524"/>
                  <a:gd name="connsiteX26" fmla="*/ 413195 w 1114584"/>
                  <a:gd name="connsiteY26" fmla="*/ 1089050 h 1970524"/>
                  <a:gd name="connsiteX27" fmla="*/ 497908 w 1114584"/>
                  <a:gd name="connsiteY27" fmla="*/ 1253493 h 1970524"/>
                  <a:gd name="connsiteX28" fmla="*/ 507874 w 1114584"/>
                  <a:gd name="connsiteY28" fmla="*/ 1460292 h 1970524"/>
                  <a:gd name="connsiteX29" fmla="*/ 465518 w 1114584"/>
                  <a:gd name="connsiteY29" fmla="*/ 1592344 h 1970524"/>
                  <a:gd name="connsiteX30" fmla="*/ 388280 w 1114584"/>
                  <a:gd name="connsiteY30" fmla="*/ 1657124 h 1970524"/>
                  <a:gd name="connsiteX31" fmla="*/ 328482 w 1114584"/>
                  <a:gd name="connsiteY31" fmla="*/ 1664599 h 1970524"/>
                  <a:gd name="connsiteX32" fmla="*/ 273668 w 1114584"/>
                  <a:gd name="connsiteY32" fmla="*/ 1647158 h 1970524"/>
                  <a:gd name="connsiteX33" fmla="*/ 226329 w 1114584"/>
                  <a:gd name="connsiteY33" fmla="*/ 1557462 h 1970524"/>
                  <a:gd name="connsiteX0" fmla="*/ 1036534 w 1036534"/>
                  <a:gd name="connsiteY0" fmla="*/ 881501 h 1970524"/>
                  <a:gd name="connsiteX1" fmla="*/ 952571 w 1036534"/>
                  <a:gd name="connsiteY1" fmla="*/ 328586 h 1970524"/>
                  <a:gd name="connsiteX2" fmla="*/ 550351 w 1036534"/>
                  <a:gd name="connsiteY2" fmla="*/ 1263 h 1970524"/>
                  <a:gd name="connsiteX3" fmla="*/ 575146 w 1036534"/>
                  <a:gd name="connsiteY3" fmla="*/ 217007 h 1970524"/>
                  <a:gd name="connsiteX4" fmla="*/ 527807 w 1036534"/>
                  <a:gd name="connsiteY4" fmla="*/ 254380 h 1970524"/>
                  <a:gd name="connsiteX5" fmla="*/ 495416 w 1036534"/>
                  <a:gd name="connsiteY5" fmla="*/ 344076 h 1970524"/>
                  <a:gd name="connsiteX6" fmla="*/ 490433 w 1036534"/>
                  <a:gd name="connsiteY6" fmla="*/ 436263 h 1970524"/>
                  <a:gd name="connsiteX7" fmla="*/ 515349 w 1036534"/>
                  <a:gd name="connsiteY7" fmla="*/ 610672 h 1970524"/>
                  <a:gd name="connsiteX8" fmla="*/ 585112 w 1036534"/>
                  <a:gd name="connsiteY8" fmla="*/ 807505 h 1970524"/>
                  <a:gd name="connsiteX9" fmla="*/ 694741 w 1036534"/>
                  <a:gd name="connsiteY9" fmla="*/ 1036728 h 1970524"/>
                  <a:gd name="connsiteX10" fmla="*/ 744572 w 1036534"/>
                  <a:gd name="connsiteY10" fmla="*/ 1221103 h 1970524"/>
                  <a:gd name="connsiteX11" fmla="*/ 754538 w 1036534"/>
                  <a:gd name="connsiteY11" fmla="*/ 1492682 h 1970524"/>
                  <a:gd name="connsiteX12" fmla="*/ 702215 w 1036534"/>
                  <a:gd name="connsiteY12" fmla="*/ 1741837 h 1970524"/>
                  <a:gd name="connsiteX13" fmla="*/ 570163 w 1036534"/>
                  <a:gd name="connsiteY13" fmla="*/ 1913754 h 1970524"/>
                  <a:gd name="connsiteX14" fmla="*/ 425653 w 1036534"/>
                  <a:gd name="connsiteY14" fmla="*/ 1966077 h 1970524"/>
                  <a:gd name="connsiteX15" fmla="*/ 298584 w 1036534"/>
                  <a:gd name="connsiteY15" fmla="*/ 1956111 h 1970524"/>
                  <a:gd name="connsiteX16" fmla="*/ 144107 w 1036534"/>
                  <a:gd name="connsiteY16" fmla="*/ 1863923 h 1970524"/>
                  <a:gd name="connsiteX17" fmla="*/ 49428 w 1036534"/>
                  <a:gd name="connsiteY17" fmla="*/ 1699481 h 1970524"/>
                  <a:gd name="connsiteX18" fmla="*/ 4580 w 1036534"/>
                  <a:gd name="connsiteY18" fmla="*/ 1525072 h 1970524"/>
                  <a:gd name="connsiteX19" fmla="*/ 4580 w 1036534"/>
                  <a:gd name="connsiteY19" fmla="*/ 1388037 h 1970524"/>
                  <a:gd name="connsiteX20" fmla="*/ 31988 w 1036534"/>
                  <a:gd name="connsiteY20" fmla="*/ 1226086 h 1970524"/>
                  <a:gd name="connsiteX21" fmla="*/ 64378 w 1036534"/>
                  <a:gd name="connsiteY21" fmla="*/ 1131407 h 1970524"/>
                  <a:gd name="connsiteX22" fmla="*/ 129158 w 1036534"/>
                  <a:gd name="connsiteY22" fmla="*/ 1056660 h 1970524"/>
                  <a:gd name="connsiteX23" fmla="*/ 191447 w 1036534"/>
                  <a:gd name="connsiteY23" fmla="*/ 1024270 h 1970524"/>
                  <a:gd name="connsiteX24" fmla="*/ 291109 w 1036534"/>
                  <a:gd name="connsiteY24" fmla="*/ 1016795 h 1970524"/>
                  <a:gd name="connsiteX25" fmla="*/ 413195 w 1036534"/>
                  <a:gd name="connsiteY25" fmla="*/ 1089050 h 1970524"/>
                  <a:gd name="connsiteX26" fmla="*/ 497908 w 1036534"/>
                  <a:gd name="connsiteY26" fmla="*/ 1253493 h 1970524"/>
                  <a:gd name="connsiteX27" fmla="*/ 507874 w 1036534"/>
                  <a:gd name="connsiteY27" fmla="*/ 1460292 h 1970524"/>
                  <a:gd name="connsiteX28" fmla="*/ 465518 w 1036534"/>
                  <a:gd name="connsiteY28" fmla="*/ 1592344 h 1970524"/>
                  <a:gd name="connsiteX29" fmla="*/ 388280 w 1036534"/>
                  <a:gd name="connsiteY29" fmla="*/ 1657124 h 1970524"/>
                  <a:gd name="connsiteX30" fmla="*/ 328482 w 1036534"/>
                  <a:gd name="connsiteY30" fmla="*/ 1664599 h 1970524"/>
                  <a:gd name="connsiteX31" fmla="*/ 273668 w 1036534"/>
                  <a:gd name="connsiteY31" fmla="*/ 1647158 h 1970524"/>
                  <a:gd name="connsiteX32" fmla="*/ 226329 w 1036534"/>
                  <a:gd name="connsiteY32" fmla="*/ 1557462 h 1970524"/>
                  <a:gd name="connsiteX0" fmla="*/ 1774664 w 1774664"/>
                  <a:gd name="connsiteY0" fmla="*/ 363708 h 1970524"/>
                  <a:gd name="connsiteX1" fmla="*/ 952571 w 1774664"/>
                  <a:gd name="connsiteY1" fmla="*/ 328586 h 1970524"/>
                  <a:gd name="connsiteX2" fmla="*/ 550351 w 1774664"/>
                  <a:gd name="connsiteY2" fmla="*/ 1263 h 1970524"/>
                  <a:gd name="connsiteX3" fmla="*/ 575146 w 1774664"/>
                  <a:gd name="connsiteY3" fmla="*/ 217007 h 1970524"/>
                  <a:gd name="connsiteX4" fmla="*/ 527807 w 1774664"/>
                  <a:gd name="connsiteY4" fmla="*/ 254380 h 1970524"/>
                  <a:gd name="connsiteX5" fmla="*/ 495416 w 1774664"/>
                  <a:gd name="connsiteY5" fmla="*/ 344076 h 1970524"/>
                  <a:gd name="connsiteX6" fmla="*/ 490433 w 1774664"/>
                  <a:gd name="connsiteY6" fmla="*/ 436263 h 1970524"/>
                  <a:gd name="connsiteX7" fmla="*/ 515349 w 1774664"/>
                  <a:gd name="connsiteY7" fmla="*/ 610672 h 1970524"/>
                  <a:gd name="connsiteX8" fmla="*/ 585112 w 1774664"/>
                  <a:gd name="connsiteY8" fmla="*/ 807505 h 1970524"/>
                  <a:gd name="connsiteX9" fmla="*/ 694741 w 1774664"/>
                  <a:gd name="connsiteY9" fmla="*/ 1036728 h 1970524"/>
                  <a:gd name="connsiteX10" fmla="*/ 744572 w 1774664"/>
                  <a:gd name="connsiteY10" fmla="*/ 1221103 h 1970524"/>
                  <a:gd name="connsiteX11" fmla="*/ 754538 w 1774664"/>
                  <a:gd name="connsiteY11" fmla="*/ 1492682 h 1970524"/>
                  <a:gd name="connsiteX12" fmla="*/ 702215 w 1774664"/>
                  <a:gd name="connsiteY12" fmla="*/ 1741837 h 1970524"/>
                  <a:gd name="connsiteX13" fmla="*/ 570163 w 1774664"/>
                  <a:gd name="connsiteY13" fmla="*/ 1913754 h 1970524"/>
                  <a:gd name="connsiteX14" fmla="*/ 425653 w 1774664"/>
                  <a:gd name="connsiteY14" fmla="*/ 1966077 h 1970524"/>
                  <a:gd name="connsiteX15" fmla="*/ 298584 w 1774664"/>
                  <a:gd name="connsiteY15" fmla="*/ 1956111 h 1970524"/>
                  <a:gd name="connsiteX16" fmla="*/ 144107 w 1774664"/>
                  <a:gd name="connsiteY16" fmla="*/ 1863923 h 1970524"/>
                  <a:gd name="connsiteX17" fmla="*/ 49428 w 1774664"/>
                  <a:gd name="connsiteY17" fmla="*/ 1699481 h 1970524"/>
                  <a:gd name="connsiteX18" fmla="*/ 4580 w 1774664"/>
                  <a:gd name="connsiteY18" fmla="*/ 1525072 h 1970524"/>
                  <a:gd name="connsiteX19" fmla="*/ 4580 w 1774664"/>
                  <a:gd name="connsiteY19" fmla="*/ 1388037 h 1970524"/>
                  <a:gd name="connsiteX20" fmla="*/ 31988 w 1774664"/>
                  <a:gd name="connsiteY20" fmla="*/ 1226086 h 1970524"/>
                  <a:gd name="connsiteX21" fmla="*/ 64378 w 1774664"/>
                  <a:gd name="connsiteY21" fmla="*/ 1131407 h 1970524"/>
                  <a:gd name="connsiteX22" fmla="*/ 129158 w 1774664"/>
                  <a:gd name="connsiteY22" fmla="*/ 1056660 h 1970524"/>
                  <a:gd name="connsiteX23" fmla="*/ 191447 w 1774664"/>
                  <a:gd name="connsiteY23" fmla="*/ 1024270 h 1970524"/>
                  <a:gd name="connsiteX24" fmla="*/ 291109 w 1774664"/>
                  <a:gd name="connsiteY24" fmla="*/ 1016795 h 1970524"/>
                  <a:gd name="connsiteX25" fmla="*/ 413195 w 1774664"/>
                  <a:gd name="connsiteY25" fmla="*/ 1089050 h 1970524"/>
                  <a:gd name="connsiteX26" fmla="*/ 497908 w 1774664"/>
                  <a:gd name="connsiteY26" fmla="*/ 1253493 h 1970524"/>
                  <a:gd name="connsiteX27" fmla="*/ 507874 w 1774664"/>
                  <a:gd name="connsiteY27" fmla="*/ 1460292 h 1970524"/>
                  <a:gd name="connsiteX28" fmla="*/ 465518 w 1774664"/>
                  <a:gd name="connsiteY28" fmla="*/ 1592344 h 1970524"/>
                  <a:gd name="connsiteX29" fmla="*/ 388280 w 1774664"/>
                  <a:gd name="connsiteY29" fmla="*/ 1657124 h 1970524"/>
                  <a:gd name="connsiteX30" fmla="*/ 328482 w 1774664"/>
                  <a:gd name="connsiteY30" fmla="*/ 1664599 h 1970524"/>
                  <a:gd name="connsiteX31" fmla="*/ 273668 w 1774664"/>
                  <a:gd name="connsiteY31" fmla="*/ 1647158 h 1970524"/>
                  <a:gd name="connsiteX32" fmla="*/ 226329 w 1774664"/>
                  <a:gd name="connsiteY32" fmla="*/ 1557462 h 1970524"/>
                  <a:gd name="connsiteX0" fmla="*/ 1774664 w 1774664"/>
                  <a:gd name="connsiteY0" fmla="*/ 523169 h 2129985"/>
                  <a:gd name="connsiteX1" fmla="*/ 1128840 w 1774664"/>
                  <a:gd name="connsiteY1" fmla="*/ 14322 h 2129985"/>
                  <a:gd name="connsiteX2" fmla="*/ 550351 w 1774664"/>
                  <a:gd name="connsiteY2" fmla="*/ 160724 h 2129985"/>
                  <a:gd name="connsiteX3" fmla="*/ 575146 w 1774664"/>
                  <a:gd name="connsiteY3" fmla="*/ 376468 h 2129985"/>
                  <a:gd name="connsiteX4" fmla="*/ 527807 w 1774664"/>
                  <a:gd name="connsiteY4" fmla="*/ 413841 h 2129985"/>
                  <a:gd name="connsiteX5" fmla="*/ 495416 w 1774664"/>
                  <a:gd name="connsiteY5" fmla="*/ 503537 h 2129985"/>
                  <a:gd name="connsiteX6" fmla="*/ 490433 w 1774664"/>
                  <a:gd name="connsiteY6" fmla="*/ 595724 h 2129985"/>
                  <a:gd name="connsiteX7" fmla="*/ 515349 w 1774664"/>
                  <a:gd name="connsiteY7" fmla="*/ 770133 h 2129985"/>
                  <a:gd name="connsiteX8" fmla="*/ 585112 w 1774664"/>
                  <a:gd name="connsiteY8" fmla="*/ 966966 h 2129985"/>
                  <a:gd name="connsiteX9" fmla="*/ 694741 w 1774664"/>
                  <a:gd name="connsiteY9" fmla="*/ 1196189 h 2129985"/>
                  <a:gd name="connsiteX10" fmla="*/ 744572 w 1774664"/>
                  <a:gd name="connsiteY10" fmla="*/ 1380564 h 2129985"/>
                  <a:gd name="connsiteX11" fmla="*/ 754538 w 1774664"/>
                  <a:gd name="connsiteY11" fmla="*/ 1652143 h 2129985"/>
                  <a:gd name="connsiteX12" fmla="*/ 702215 w 1774664"/>
                  <a:gd name="connsiteY12" fmla="*/ 1901298 h 2129985"/>
                  <a:gd name="connsiteX13" fmla="*/ 570163 w 1774664"/>
                  <a:gd name="connsiteY13" fmla="*/ 2073215 h 2129985"/>
                  <a:gd name="connsiteX14" fmla="*/ 425653 w 1774664"/>
                  <a:gd name="connsiteY14" fmla="*/ 2125538 h 2129985"/>
                  <a:gd name="connsiteX15" fmla="*/ 298584 w 1774664"/>
                  <a:gd name="connsiteY15" fmla="*/ 2115572 h 2129985"/>
                  <a:gd name="connsiteX16" fmla="*/ 144107 w 1774664"/>
                  <a:gd name="connsiteY16" fmla="*/ 2023384 h 2129985"/>
                  <a:gd name="connsiteX17" fmla="*/ 49428 w 1774664"/>
                  <a:gd name="connsiteY17" fmla="*/ 1858942 h 2129985"/>
                  <a:gd name="connsiteX18" fmla="*/ 4580 w 1774664"/>
                  <a:gd name="connsiteY18" fmla="*/ 1684533 h 2129985"/>
                  <a:gd name="connsiteX19" fmla="*/ 4580 w 1774664"/>
                  <a:gd name="connsiteY19" fmla="*/ 1547498 h 2129985"/>
                  <a:gd name="connsiteX20" fmla="*/ 31988 w 1774664"/>
                  <a:gd name="connsiteY20" fmla="*/ 1385547 h 2129985"/>
                  <a:gd name="connsiteX21" fmla="*/ 64378 w 1774664"/>
                  <a:gd name="connsiteY21" fmla="*/ 1290868 h 2129985"/>
                  <a:gd name="connsiteX22" fmla="*/ 129158 w 1774664"/>
                  <a:gd name="connsiteY22" fmla="*/ 1216121 h 2129985"/>
                  <a:gd name="connsiteX23" fmla="*/ 191447 w 1774664"/>
                  <a:gd name="connsiteY23" fmla="*/ 1183731 h 2129985"/>
                  <a:gd name="connsiteX24" fmla="*/ 291109 w 1774664"/>
                  <a:gd name="connsiteY24" fmla="*/ 1176256 h 2129985"/>
                  <a:gd name="connsiteX25" fmla="*/ 413195 w 1774664"/>
                  <a:gd name="connsiteY25" fmla="*/ 1248511 h 2129985"/>
                  <a:gd name="connsiteX26" fmla="*/ 497908 w 1774664"/>
                  <a:gd name="connsiteY26" fmla="*/ 1412954 h 2129985"/>
                  <a:gd name="connsiteX27" fmla="*/ 507874 w 1774664"/>
                  <a:gd name="connsiteY27" fmla="*/ 1619753 h 2129985"/>
                  <a:gd name="connsiteX28" fmla="*/ 465518 w 1774664"/>
                  <a:gd name="connsiteY28" fmla="*/ 1751805 h 2129985"/>
                  <a:gd name="connsiteX29" fmla="*/ 388280 w 1774664"/>
                  <a:gd name="connsiteY29" fmla="*/ 1816585 h 2129985"/>
                  <a:gd name="connsiteX30" fmla="*/ 328482 w 1774664"/>
                  <a:gd name="connsiteY30" fmla="*/ 1824060 h 2129985"/>
                  <a:gd name="connsiteX31" fmla="*/ 273668 w 1774664"/>
                  <a:gd name="connsiteY31" fmla="*/ 1806619 h 2129985"/>
                  <a:gd name="connsiteX32" fmla="*/ 226329 w 1774664"/>
                  <a:gd name="connsiteY32" fmla="*/ 1716923 h 2129985"/>
                  <a:gd name="connsiteX0" fmla="*/ 1774664 w 1774664"/>
                  <a:gd name="connsiteY0" fmla="*/ 522682 h 2129498"/>
                  <a:gd name="connsiteX1" fmla="*/ 1128840 w 1774664"/>
                  <a:gd name="connsiteY1" fmla="*/ 13835 h 2129498"/>
                  <a:gd name="connsiteX2" fmla="*/ 550351 w 1774664"/>
                  <a:gd name="connsiteY2" fmla="*/ 160237 h 2129498"/>
                  <a:gd name="connsiteX3" fmla="*/ 498028 w 1774664"/>
                  <a:gd name="connsiteY3" fmla="*/ 331914 h 2129498"/>
                  <a:gd name="connsiteX4" fmla="*/ 527807 w 1774664"/>
                  <a:gd name="connsiteY4" fmla="*/ 413354 h 2129498"/>
                  <a:gd name="connsiteX5" fmla="*/ 495416 w 1774664"/>
                  <a:gd name="connsiteY5" fmla="*/ 503050 h 2129498"/>
                  <a:gd name="connsiteX6" fmla="*/ 490433 w 1774664"/>
                  <a:gd name="connsiteY6" fmla="*/ 595237 h 2129498"/>
                  <a:gd name="connsiteX7" fmla="*/ 515349 w 1774664"/>
                  <a:gd name="connsiteY7" fmla="*/ 769646 h 2129498"/>
                  <a:gd name="connsiteX8" fmla="*/ 585112 w 1774664"/>
                  <a:gd name="connsiteY8" fmla="*/ 966479 h 2129498"/>
                  <a:gd name="connsiteX9" fmla="*/ 694741 w 1774664"/>
                  <a:gd name="connsiteY9" fmla="*/ 1195702 h 2129498"/>
                  <a:gd name="connsiteX10" fmla="*/ 744572 w 1774664"/>
                  <a:gd name="connsiteY10" fmla="*/ 1380077 h 2129498"/>
                  <a:gd name="connsiteX11" fmla="*/ 754538 w 1774664"/>
                  <a:gd name="connsiteY11" fmla="*/ 1651656 h 2129498"/>
                  <a:gd name="connsiteX12" fmla="*/ 702215 w 1774664"/>
                  <a:gd name="connsiteY12" fmla="*/ 1900811 h 2129498"/>
                  <a:gd name="connsiteX13" fmla="*/ 570163 w 1774664"/>
                  <a:gd name="connsiteY13" fmla="*/ 2072728 h 2129498"/>
                  <a:gd name="connsiteX14" fmla="*/ 425653 w 1774664"/>
                  <a:gd name="connsiteY14" fmla="*/ 2125051 h 2129498"/>
                  <a:gd name="connsiteX15" fmla="*/ 298584 w 1774664"/>
                  <a:gd name="connsiteY15" fmla="*/ 2115085 h 2129498"/>
                  <a:gd name="connsiteX16" fmla="*/ 144107 w 1774664"/>
                  <a:gd name="connsiteY16" fmla="*/ 2022897 h 2129498"/>
                  <a:gd name="connsiteX17" fmla="*/ 49428 w 1774664"/>
                  <a:gd name="connsiteY17" fmla="*/ 1858455 h 2129498"/>
                  <a:gd name="connsiteX18" fmla="*/ 4580 w 1774664"/>
                  <a:gd name="connsiteY18" fmla="*/ 1684046 h 2129498"/>
                  <a:gd name="connsiteX19" fmla="*/ 4580 w 1774664"/>
                  <a:gd name="connsiteY19" fmla="*/ 1547011 h 2129498"/>
                  <a:gd name="connsiteX20" fmla="*/ 31988 w 1774664"/>
                  <a:gd name="connsiteY20" fmla="*/ 1385060 h 2129498"/>
                  <a:gd name="connsiteX21" fmla="*/ 64378 w 1774664"/>
                  <a:gd name="connsiteY21" fmla="*/ 1290381 h 2129498"/>
                  <a:gd name="connsiteX22" fmla="*/ 129158 w 1774664"/>
                  <a:gd name="connsiteY22" fmla="*/ 1215634 h 2129498"/>
                  <a:gd name="connsiteX23" fmla="*/ 191447 w 1774664"/>
                  <a:gd name="connsiteY23" fmla="*/ 1183244 h 2129498"/>
                  <a:gd name="connsiteX24" fmla="*/ 291109 w 1774664"/>
                  <a:gd name="connsiteY24" fmla="*/ 1175769 h 2129498"/>
                  <a:gd name="connsiteX25" fmla="*/ 413195 w 1774664"/>
                  <a:gd name="connsiteY25" fmla="*/ 1248024 h 2129498"/>
                  <a:gd name="connsiteX26" fmla="*/ 497908 w 1774664"/>
                  <a:gd name="connsiteY26" fmla="*/ 1412467 h 2129498"/>
                  <a:gd name="connsiteX27" fmla="*/ 507874 w 1774664"/>
                  <a:gd name="connsiteY27" fmla="*/ 1619266 h 2129498"/>
                  <a:gd name="connsiteX28" fmla="*/ 465518 w 1774664"/>
                  <a:gd name="connsiteY28" fmla="*/ 1751318 h 2129498"/>
                  <a:gd name="connsiteX29" fmla="*/ 388280 w 1774664"/>
                  <a:gd name="connsiteY29" fmla="*/ 1816098 h 2129498"/>
                  <a:gd name="connsiteX30" fmla="*/ 328482 w 1774664"/>
                  <a:gd name="connsiteY30" fmla="*/ 1823573 h 2129498"/>
                  <a:gd name="connsiteX31" fmla="*/ 273668 w 1774664"/>
                  <a:gd name="connsiteY31" fmla="*/ 1806132 h 2129498"/>
                  <a:gd name="connsiteX32" fmla="*/ 226329 w 1774664"/>
                  <a:gd name="connsiteY32" fmla="*/ 1716436 h 2129498"/>
                  <a:gd name="connsiteX0" fmla="*/ 1895849 w 1895849"/>
                  <a:gd name="connsiteY0" fmla="*/ 19504 h 2540720"/>
                  <a:gd name="connsiteX1" fmla="*/ 1128840 w 1895849"/>
                  <a:gd name="connsiteY1" fmla="*/ 425057 h 2540720"/>
                  <a:gd name="connsiteX2" fmla="*/ 550351 w 1895849"/>
                  <a:gd name="connsiteY2" fmla="*/ 571459 h 2540720"/>
                  <a:gd name="connsiteX3" fmla="*/ 498028 w 1895849"/>
                  <a:gd name="connsiteY3" fmla="*/ 743136 h 2540720"/>
                  <a:gd name="connsiteX4" fmla="*/ 527807 w 1895849"/>
                  <a:gd name="connsiteY4" fmla="*/ 824576 h 2540720"/>
                  <a:gd name="connsiteX5" fmla="*/ 495416 w 1895849"/>
                  <a:gd name="connsiteY5" fmla="*/ 914272 h 2540720"/>
                  <a:gd name="connsiteX6" fmla="*/ 490433 w 1895849"/>
                  <a:gd name="connsiteY6" fmla="*/ 1006459 h 2540720"/>
                  <a:gd name="connsiteX7" fmla="*/ 515349 w 1895849"/>
                  <a:gd name="connsiteY7" fmla="*/ 1180868 h 2540720"/>
                  <a:gd name="connsiteX8" fmla="*/ 585112 w 1895849"/>
                  <a:gd name="connsiteY8" fmla="*/ 1377701 h 2540720"/>
                  <a:gd name="connsiteX9" fmla="*/ 694741 w 1895849"/>
                  <a:gd name="connsiteY9" fmla="*/ 1606924 h 2540720"/>
                  <a:gd name="connsiteX10" fmla="*/ 744572 w 1895849"/>
                  <a:gd name="connsiteY10" fmla="*/ 1791299 h 2540720"/>
                  <a:gd name="connsiteX11" fmla="*/ 754538 w 1895849"/>
                  <a:gd name="connsiteY11" fmla="*/ 2062878 h 2540720"/>
                  <a:gd name="connsiteX12" fmla="*/ 702215 w 1895849"/>
                  <a:gd name="connsiteY12" fmla="*/ 2312033 h 2540720"/>
                  <a:gd name="connsiteX13" fmla="*/ 570163 w 1895849"/>
                  <a:gd name="connsiteY13" fmla="*/ 2483950 h 2540720"/>
                  <a:gd name="connsiteX14" fmla="*/ 425653 w 1895849"/>
                  <a:gd name="connsiteY14" fmla="*/ 2536273 h 2540720"/>
                  <a:gd name="connsiteX15" fmla="*/ 298584 w 1895849"/>
                  <a:gd name="connsiteY15" fmla="*/ 2526307 h 2540720"/>
                  <a:gd name="connsiteX16" fmla="*/ 144107 w 1895849"/>
                  <a:gd name="connsiteY16" fmla="*/ 2434119 h 2540720"/>
                  <a:gd name="connsiteX17" fmla="*/ 49428 w 1895849"/>
                  <a:gd name="connsiteY17" fmla="*/ 2269677 h 2540720"/>
                  <a:gd name="connsiteX18" fmla="*/ 4580 w 1895849"/>
                  <a:gd name="connsiteY18" fmla="*/ 2095268 h 2540720"/>
                  <a:gd name="connsiteX19" fmla="*/ 4580 w 1895849"/>
                  <a:gd name="connsiteY19" fmla="*/ 1958233 h 2540720"/>
                  <a:gd name="connsiteX20" fmla="*/ 31988 w 1895849"/>
                  <a:gd name="connsiteY20" fmla="*/ 1796282 h 2540720"/>
                  <a:gd name="connsiteX21" fmla="*/ 64378 w 1895849"/>
                  <a:gd name="connsiteY21" fmla="*/ 1701603 h 2540720"/>
                  <a:gd name="connsiteX22" fmla="*/ 129158 w 1895849"/>
                  <a:gd name="connsiteY22" fmla="*/ 1626856 h 2540720"/>
                  <a:gd name="connsiteX23" fmla="*/ 191447 w 1895849"/>
                  <a:gd name="connsiteY23" fmla="*/ 1594466 h 2540720"/>
                  <a:gd name="connsiteX24" fmla="*/ 291109 w 1895849"/>
                  <a:gd name="connsiteY24" fmla="*/ 1586991 h 2540720"/>
                  <a:gd name="connsiteX25" fmla="*/ 413195 w 1895849"/>
                  <a:gd name="connsiteY25" fmla="*/ 1659246 h 2540720"/>
                  <a:gd name="connsiteX26" fmla="*/ 497908 w 1895849"/>
                  <a:gd name="connsiteY26" fmla="*/ 1823689 h 2540720"/>
                  <a:gd name="connsiteX27" fmla="*/ 507874 w 1895849"/>
                  <a:gd name="connsiteY27" fmla="*/ 2030488 h 2540720"/>
                  <a:gd name="connsiteX28" fmla="*/ 465518 w 1895849"/>
                  <a:gd name="connsiteY28" fmla="*/ 2162540 h 2540720"/>
                  <a:gd name="connsiteX29" fmla="*/ 388280 w 1895849"/>
                  <a:gd name="connsiteY29" fmla="*/ 2227320 h 2540720"/>
                  <a:gd name="connsiteX30" fmla="*/ 328482 w 1895849"/>
                  <a:gd name="connsiteY30" fmla="*/ 2234795 h 2540720"/>
                  <a:gd name="connsiteX31" fmla="*/ 273668 w 1895849"/>
                  <a:gd name="connsiteY31" fmla="*/ 2217354 h 2540720"/>
                  <a:gd name="connsiteX32" fmla="*/ 226329 w 1895849"/>
                  <a:gd name="connsiteY32" fmla="*/ 2127658 h 2540720"/>
                  <a:gd name="connsiteX0" fmla="*/ 1664495 w 1664495"/>
                  <a:gd name="connsiteY0" fmla="*/ 10369 h 3071412"/>
                  <a:gd name="connsiteX1" fmla="*/ 1128840 w 1664495"/>
                  <a:gd name="connsiteY1" fmla="*/ 955749 h 3071412"/>
                  <a:gd name="connsiteX2" fmla="*/ 550351 w 1664495"/>
                  <a:gd name="connsiteY2" fmla="*/ 1102151 h 3071412"/>
                  <a:gd name="connsiteX3" fmla="*/ 498028 w 1664495"/>
                  <a:gd name="connsiteY3" fmla="*/ 1273828 h 3071412"/>
                  <a:gd name="connsiteX4" fmla="*/ 527807 w 1664495"/>
                  <a:gd name="connsiteY4" fmla="*/ 1355268 h 3071412"/>
                  <a:gd name="connsiteX5" fmla="*/ 495416 w 1664495"/>
                  <a:gd name="connsiteY5" fmla="*/ 1444964 h 3071412"/>
                  <a:gd name="connsiteX6" fmla="*/ 490433 w 1664495"/>
                  <a:gd name="connsiteY6" fmla="*/ 1537151 h 3071412"/>
                  <a:gd name="connsiteX7" fmla="*/ 515349 w 1664495"/>
                  <a:gd name="connsiteY7" fmla="*/ 1711560 h 3071412"/>
                  <a:gd name="connsiteX8" fmla="*/ 585112 w 1664495"/>
                  <a:gd name="connsiteY8" fmla="*/ 1908393 h 3071412"/>
                  <a:gd name="connsiteX9" fmla="*/ 694741 w 1664495"/>
                  <a:gd name="connsiteY9" fmla="*/ 2137616 h 3071412"/>
                  <a:gd name="connsiteX10" fmla="*/ 744572 w 1664495"/>
                  <a:gd name="connsiteY10" fmla="*/ 2321991 h 3071412"/>
                  <a:gd name="connsiteX11" fmla="*/ 754538 w 1664495"/>
                  <a:gd name="connsiteY11" fmla="*/ 2593570 h 3071412"/>
                  <a:gd name="connsiteX12" fmla="*/ 702215 w 1664495"/>
                  <a:gd name="connsiteY12" fmla="*/ 2842725 h 3071412"/>
                  <a:gd name="connsiteX13" fmla="*/ 570163 w 1664495"/>
                  <a:gd name="connsiteY13" fmla="*/ 3014642 h 3071412"/>
                  <a:gd name="connsiteX14" fmla="*/ 425653 w 1664495"/>
                  <a:gd name="connsiteY14" fmla="*/ 3066965 h 3071412"/>
                  <a:gd name="connsiteX15" fmla="*/ 298584 w 1664495"/>
                  <a:gd name="connsiteY15" fmla="*/ 3056999 h 3071412"/>
                  <a:gd name="connsiteX16" fmla="*/ 144107 w 1664495"/>
                  <a:gd name="connsiteY16" fmla="*/ 2964811 h 3071412"/>
                  <a:gd name="connsiteX17" fmla="*/ 49428 w 1664495"/>
                  <a:gd name="connsiteY17" fmla="*/ 2800369 h 3071412"/>
                  <a:gd name="connsiteX18" fmla="*/ 4580 w 1664495"/>
                  <a:gd name="connsiteY18" fmla="*/ 2625960 h 3071412"/>
                  <a:gd name="connsiteX19" fmla="*/ 4580 w 1664495"/>
                  <a:gd name="connsiteY19" fmla="*/ 2488925 h 3071412"/>
                  <a:gd name="connsiteX20" fmla="*/ 31988 w 1664495"/>
                  <a:gd name="connsiteY20" fmla="*/ 2326974 h 3071412"/>
                  <a:gd name="connsiteX21" fmla="*/ 64378 w 1664495"/>
                  <a:gd name="connsiteY21" fmla="*/ 2232295 h 3071412"/>
                  <a:gd name="connsiteX22" fmla="*/ 129158 w 1664495"/>
                  <a:gd name="connsiteY22" fmla="*/ 2157548 h 3071412"/>
                  <a:gd name="connsiteX23" fmla="*/ 191447 w 1664495"/>
                  <a:gd name="connsiteY23" fmla="*/ 2125158 h 3071412"/>
                  <a:gd name="connsiteX24" fmla="*/ 291109 w 1664495"/>
                  <a:gd name="connsiteY24" fmla="*/ 2117683 h 3071412"/>
                  <a:gd name="connsiteX25" fmla="*/ 413195 w 1664495"/>
                  <a:gd name="connsiteY25" fmla="*/ 2189938 h 3071412"/>
                  <a:gd name="connsiteX26" fmla="*/ 497908 w 1664495"/>
                  <a:gd name="connsiteY26" fmla="*/ 2354381 h 3071412"/>
                  <a:gd name="connsiteX27" fmla="*/ 507874 w 1664495"/>
                  <a:gd name="connsiteY27" fmla="*/ 2561180 h 3071412"/>
                  <a:gd name="connsiteX28" fmla="*/ 465518 w 1664495"/>
                  <a:gd name="connsiteY28" fmla="*/ 2693232 h 3071412"/>
                  <a:gd name="connsiteX29" fmla="*/ 388280 w 1664495"/>
                  <a:gd name="connsiteY29" fmla="*/ 2758012 h 3071412"/>
                  <a:gd name="connsiteX30" fmla="*/ 328482 w 1664495"/>
                  <a:gd name="connsiteY30" fmla="*/ 2765487 h 3071412"/>
                  <a:gd name="connsiteX31" fmla="*/ 273668 w 1664495"/>
                  <a:gd name="connsiteY31" fmla="*/ 2748046 h 3071412"/>
                  <a:gd name="connsiteX32" fmla="*/ 226329 w 1664495"/>
                  <a:gd name="connsiteY32" fmla="*/ 2658350 h 3071412"/>
                  <a:gd name="connsiteX0" fmla="*/ 1664495 w 1664495"/>
                  <a:gd name="connsiteY0" fmla="*/ 14057 h 3075100"/>
                  <a:gd name="connsiteX1" fmla="*/ 886469 w 1664495"/>
                  <a:gd name="connsiteY1" fmla="*/ 706049 h 3075100"/>
                  <a:gd name="connsiteX2" fmla="*/ 550351 w 1664495"/>
                  <a:gd name="connsiteY2" fmla="*/ 1105839 h 3075100"/>
                  <a:gd name="connsiteX3" fmla="*/ 498028 w 1664495"/>
                  <a:gd name="connsiteY3" fmla="*/ 1277516 h 3075100"/>
                  <a:gd name="connsiteX4" fmla="*/ 527807 w 1664495"/>
                  <a:gd name="connsiteY4" fmla="*/ 1358956 h 3075100"/>
                  <a:gd name="connsiteX5" fmla="*/ 495416 w 1664495"/>
                  <a:gd name="connsiteY5" fmla="*/ 1448652 h 3075100"/>
                  <a:gd name="connsiteX6" fmla="*/ 490433 w 1664495"/>
                  <a:gd name="connsiteY6" fmla="*/ 1540839 h 3075100"/>
                  <a:gd name="connsiteX7" fmla="*/ 515349 w 1664495"/>
                  <a:gd name="connsiteY7" fmla="*/ 1715248 h 3075100"/>
                  <a:gd name="connsiteX8" fmla="*/ 585112 w 1664495"/>
                  <a:gd name="connsiteY8" fmla="*/ 1912081 h 3075100"/>
                  <a:gd name="connsiteX9" fmla="*/ 694741 w 1664495"/>
                  <a:gd name="connsiteY9" fmla="*/ 2141304 h 3075100"/>
                  <a:gd name="connsiteX10" fmla="*/ 744572 w 1664495"/>
                  <a:gd name="connsiteY10" fmla="*/ 2325679 h 3075100"/>
                  <a:gd name="connsiteX11" fmla="*/ 754538 w 1664495"/>
                  <a:gd name="connsiteY11" fmla="*/ 2597258 h 3075100"/>
                  <a:gd name="connsiteX12" fmla="*/ 702215 w 1664495"/>
                  <a:gd name="connsiteY12" fmla="*/ 2846413 h 3075100"/>
                  <a:gd name="connsiteX13" fmla="*/ 570163 w 1664495"/>
                  <a:gd name="connsiteY13" fmla="*/ 3018330 h 3075100"/>
                  <a:gd name="connsiteX14" fmla="*/ 425653 w 1664495"/>
                  <a:gd name="connsiteY14" fmla="*/ 3070653 h 3075100"/>
                  <a:gd name="connsiteX15" fmla="*/ 298584 w 1664495"/>
                  <a:gd name="connsiteY15" fmla="*/ 3060687 h 3075100"/>
                  <a:gd name="connsiteX16" fmla="*/ 144107 w 1664495"/>
                  <a:gd name="connsiteY16" fmla="*/ 2968499 h 3075100"/>
                  <a:gd name="connsiteX17" fmla="*/ 49428 w 1664495"/>
                  <a:gd name="connsiteY17" fmla="*/ 2804057 h 3075100"/>
                  <a:gd name="connsiteX18" fmla="*/ 4580 w 1664495"/>
                  <a:gd name="connsiteY18" fmla="*/ 2629648 h 3075100"/>
                  <a:gd name="connsiteX19" fmla="*/ 4580 w 1664495"/>
                  <a:gd name="connsiteY19" fmla="*/ 2492613 h 3075100"/>
                  <a:gd name="connsiteX20" fmla="*/ 31988 w 1664495"/>
                  <a:gd name="connsiteY20" fmla="*/ 2330662 h 3075100"/>
                  <a:gd name="connsiteX21" fmla="*/ 64378 w 1664495"/>
                  <a:gd name="connsiteY21" fmla="*/ 2235983 h 3075100"/>
                  <a:gd name="connsiteX22" fmla="*/ 129158 w 1664495"/>
                  <a:gd name="connsiteY22" fmla="*/ 2161236 h 3075100"/>
                  <a:gd name="connsiteX23" fmla="*/ 191447 w 1664495"/>
                  <a:gd name="connsiteY23" fmla="*/ 2128846 h 3075100"/>
                  <a:gd name="connsiteX24" fmla="*/ 291109 w 1664495"/>
                  <a:gd name="connsiteY24" fmla="*/ 2121371 h 3075100"/>
                  <a:gd name="connsiteX25" fmla="*/ 413195 w 1664495"/>
                  <a:gd name="connsiteY25" fmla="*/ 2193626 h 3075100"/>
                  <a:gd name="connsiteX26" fmla="*/ 497908 w 1664495"/>
                  <a:gd name="connsiteY26" fmla="*/ 2358069 h 3075100"/>
                  <a:gd name="connsiteX27" fmla="*/ 507874 w 1664495"/>
                  <a:gd name="connsiteY27" fmla="*/ 2564868 h 3075100"/>
                  <a:gd name="connsiteX28" fmla="*/ 465518 w 1664495"/>
                  <a:gd name="connsiteY28" fmla="*/ 2696920 h 3075100"/>
                  <a:gd name="connsiteX29" fmla="*/ 388280 w 1664495"/>
                  <a:gd name="connsiteY29" fmla="*/ 2761700 h 3075100"/>
                  <a:gd name="connsiteX30" fmla="*/ 328482 w 1664495"/>
                  <a:gd name="connsiteY30" fmla="*/ 2769175 h 3075100"/>
                  <a:gd name="connsiteX31" fmla="*/ 273668 w 1664495"/>
                  <a:gd name="connsiteY31" fmla="*/ 2751734 h 3075100"/>
                  <a:gd name="connsiteX32" fmla="*/ 226329 w 1664495"/>
                  <a:gd name="connsiteY32" fmla="*/ 2662038 h 3075100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8028 w 1620428"/>
                  <a:gd name="connsiteY3" fmla="*/ 1266684 h 3064268"/>
                  <a:gd name="connsiteX4" fmla="*/ 527807 w 1620428"/>
                  <a:gd name="connsiteY4" fmla="*/ 1348124 h 3064268"/>
                  <a:gd name="connsiteX5" fmla="*/ 495416 w 1620428"/>
                  <a:gd name="connsiteY5" fmla="*/ 1437820 h 3064268"/>
                  <a:gd name="connsiteX6" fmla="*/ 490433 w 1620428"/>
                  <a:gd name="connsiteY6" fmla="*/ 1530007 h 3064268"/>
                  <a:gd name="connsiteX7" fmla="*/ 515349 w 1620428"/>
                  <a:gd name="connsiteY7" fmla="*/ 1704416 h 3064268"/>
                  <a:gd name="connsiteX8" fmla="*/ 585112 w 1620428"/>
                  <a:gd name="connsiteY8" fmla="*/ 1901249 h 3064268"/>
                  <a:gd name="connsiteX9" fmla="*/ 694741 w 1620428"/>
                  <a:gd name="connsiteY9" fmla="*/ 2130472 h 3064268"/>
                  <a:gd name="connsiteX10" fmla="*/ 744572 w 1620428"/>
                  <a:gd name="connsiteY10" fmla="*/ 2314847 h 3064268"/>
                  <a:gd name="connsiteX11" fmla="*/ 754538 w 1620428"/>
                  <a:gd name="connsiteY11" fmla="*/ 2586426 h 3064268"/>
                  <a:gd name="connsiteX12" fmla="*/ 702215 w 1620428"/>
                  <a:gd name="connsiteY12" fmla="*/ 2835581 h 3064268"/>
                  <a:gd name="connsiteX13" fmla="*/ 570163 w 1620428"/>
                  <a:gd name="connsiteY13" fmla="*/ 3007498 h 3064268"/>
                  <a:gd name="connsiteX14" fmla="*/ 425653 w 1620428"/>
                  <a:gd name="connsiteY14" fmla="*/ 3059821 h 3064268"/>
                  <a:gd name="connsiteX15" fmla="*/ 298584 w 1620428"/>
                  <a:gd name="connsiteY15" fmla="*/ 3049855 h 3064268"/>
                  <a:gd name="connsiteX16" fmla="*/ 144107 w 1620428"/>
                  <a:gd name="connsiteY16" fmla="*/ 2957667 h 3064268"/>
                  <a:gd name="connsiteX17" fmla="*/ 49428 w 1620428"/>
                  <a:gd name="connsiteY17" fmla="*/ 2793225 h 3064268"/>
                  <a:gd name="connsiteX18" fmla="*/ 4580 w 1620428"/>
                  <a:gd name="connsiteY18" fmla="*/ 2618816 h 3064268"/>
                  <a:gd name="connsiteX19" fmla="*/ 4580 w 1620428"/>
                  <a:gd name="connsiteY19" fmla="*/ 2481781 h 3064268"/>
                  <a:gd name="connsiteX20" fmla="*/ 31988 w 1620428"/>
                  <a:gd name="connsiteY20" fmla="*/ 2319830 h 3064268"/>
                  <a:gd name="connsiteX21" fmla="*/ 64378 w 1620428"/>
                  <a:gd name="connsiteY21" fmla="*/ 2225151 h 3064268"/>
                  <a:gd name="connsiteX22" fmla="*/ 129158 w 1620428"/>
                  <a:gd name="connsiteY22" fmla="*/ 2150404 h 3064268"/>
                  <a:gd name="connsiteX23" fmla="*/ 191447 w 1620428"/>
                  <a:gd name="connsiteY23" fmla="*/ 2118014 h 3064268"/>
                  <a:gd name="connsiteX24" fmla="*/ 291109 w 1620428"/>
                  <a:gd name="connsiteY24" fmla="*/ 2110539 h 3064268"/>
                  <a:gd name="connsiteX25" fmla="*/ 413195 w 1620428"/>
                  <a:gd name="connsiteY25" fmla="*/ 2182794 h 3064268"/>
                  <a:gd name="connsiteX26" fmla="*/ 497908 w 1620428"/>
                  <a:gd name="connsiteY26" fmla="*/ 2347237 h 3064268"/>
                  <a:gd name="connsiteX27" fmla="*/ 507874 w 1620428"/>
                  <a:gd name="connsiteY27" fmla="*/ 2554036 h 3064268"/>
                  <a:gd name="connsiteX28" fmla="*/ 465518 w 1620428"/>
                  <a:gd name="connsiteY28" fmla="*/ 2686088 h 3064268"/>
                  <a:gd name="connsiteX29" fmla="*/ 388280 w 1620428"/>
                  <a:gd name="connsiteY29" fmla="*/ 2750868 h 3064268"/>
                  <a:gd name="connsiteX30" fmla="*/ 328482 w 1620428"/>
                  <a:gd name="connsiteY30" fmla="*/ 2758343 h 3064268"/>
                  <a:gd name="connsiteX31" fmla="*/ 273668 w 1620428"/>
                  <a:gd name="connsiteY31" fmla="*/ 2740902 h 3064268"/>
                  <a:gd name="connsiteX32" fmla="*/ 226329 w 1620428"/>
                  <a:gd name="connsiteY32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5416 w 1620428"/>
                  <a:gd name="connsiteY4" fmla="*/ 1437820 h 3064268"/>
                  <a:gd name="connsiteX5" fmla="*/ 490433 w 1620428"/>
                  <a:gd name="connsiteY5" fmla="*/ 1530007 h 3064268"/>
                  <a:gd name="connsiteX6" fmla="*/ 515349 w 1620428"/>
                  <a:gd name="connsiteY6" fmla="*/ 1704416 h 3064268"/>
                  <a:gd name="connsiteX7" fmla="*/ 585112 w 1620428"/>
                  <a:gd name="connsiteY7" fmla="*/ 1901249 h 3064268"/>
                  <a:gd name="connsiteX8" fmla="*/ 694741 w 1620428"/>
                  <a:gd name="connsiteY8" fmla="*/ 2130472 h 3064268"/>
                  <a:gd name="connsiteX9" fmla="*/ 744572 w 1620428"/>
                  <a:gd name="connsiteY9" fmla="*/ 2314847 h 3064268"/>
                  <a:gd name="connsiteX10" fmla="*/ 754538 w 1620428"/>
                  <a:gd name="connsiteY10" fmla="*/ 2586426 h 3064268"/>
                  <a:gd name="connsiteX11" fmla="*/ 702215 w 1620428"/>
                  <a:gd name="connsiteY11" fmla="*/ 2835581 h 3064268"/>
                  <a:gd name="connsiteX12" fmla="*/ 570163 w 1620428"/>
                  <a:gd name="connsiteY12" fmla="*/ 3007498 h 3064268"/>
                  <a:gd name="connsiteX13" fmla="*/ 425653 w 1620428"/>
                  <a:gd name="connsiteY13" fmla="*/ 3059821 h 3064268"/>
                  <a:gd name="connsiteX14" fmla="*/ 298584 w 1620428"/>
                  <a:gd name="connsiteY14" fmla="*/ 3049855 h 3064268"/>
                  <a:gd name="connsiteX15" fmla="*/ 144107 w 1620428"/>
                  <a:gd name="connsiteY15" fmla="*/ 2957667 h 3064268"/>
                  <a:gd name="connsiteX16" fmla="*/ 49428 w 1620428"/>
                  <a:gd name="connsiteY16" fmla="*/ 2793225 h 3064268"/>
                  <a:gd name="connsiteX17" fmla="*/ 4580 w 1620428"/>
                  <a:gd name="connsiteY17" fmla="*/ 2618816 h 3064268"/>
                  <a:gd name="connsiteX18" fmla="*/ 4580 w 1620428"/>
                  <a:gd name="connsiteY18" fmla="*/ 2481781 h 3064268"/>
                  <a:gd name="connsiteX19" fmla="*/ 31988 w 1620428"/>
                  <a:gd name="connsiteY19" fmla="*/ 2319830 h 3064268"/>
                  <a:gd name="connsiteX20" fmla="*/ 64378 w 1620428"/>
                  <a:gd name="connsiteY20" fmla="*/ 2225151 h 3064268"/>
                  <a:gd name="connsiteX21" fmla="*/ 129158 w 1620428"/>
                  <a:gd name="connsiteY21" fmla="*/ 2150404 h 3064268"/>
                  <a:gd name="connsiteX22" fmla="*/ 191447 w 1620428"/>
                  <a:gd name="connsiteY22" fmla="*/ 2118014 h 3064268"/>
                  <a:gd name="connsiteX23" fmla="*/ 291109 w 1620428"/>
                  <a:gd name="connsiteY23" fmla="*/ 2110539 h 3064268"/>
                  <a:gd name="connsiteX24" fmla="*/ 413195 w 1620428"/>
                  <a:gd name="connsiteY24" fmla="*/ 2182794 h 3064268"/>
                  <a:gd name="connsiteX25" fmla="*/ 497908 w 1620428"/>
                  <a:gd name="connsiteY25" fmla="*/ 2347237 h 3064268"/>
                  <a:gd name="connsiteX26" fmla="*/ 507874 w 1620428"/>
                  <a:gd name="connsiteY26" fmla="*/ 2554036 h 3064268"/>
                  <a:gd name="connsiteX27" fmla="*/ 465518 w 1620428"/>
                  <a:gd name="connsiteY27" fmla="*/ 2686088 h 3064268"/>
                  <a:gd name="connsiteX28" fmla="*/ 388280 w 1620428"/>
                  <a:gd name="connsiteY28" fmla="*/ 2750868 h 3064268"/>
                  <a:gd name="connsiteX29" fmla="*/ 328482 w 1620428"/>
                  <a:gd name="connsiteY29" fmla="*/ 2758343 h 3064268"/>
                  <a:gd name="connsiteX30" fmla="*/ 273668 w 1620428"/>
                  <a:gd name="connsiteY30" fmla="*/ 2740902 h 3064268"/>
                  <a:gd name="connsiteX31" fmla="*/ 226329 w 1620428"/>
                  <a:gd name="connsiteY31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0433 w 1620428"/>
                  <a:gd name="connsiteY4" fmla="*/ 1530007 h 3064268"/>
                  <a:gd name="connsiteX5" fmla="*/ 515349 w 1620428"/>
                  <a:gd name="connsiteY5" fmla="*/ 1704416 h 3064268"/>
                  <a:gd name="connsiteX6" fmla="*/ 585112 w 1620428"/>
                  <a:gd name="connsiteY6" fmla="*/ 1901249 h 3064268"/>
                  <a:gd name="connsiteX7" fmla="*/ 694741 w 1620428"/>
                  <a:gd name="connsiteY7" fmla="*/ 2130472 h 3064268"/>
                  <a:gd name="connsiteX8" fmla="*/ 744572 w 1620428"/>
                  <a:gd name="connsiteY8" fmla="*/ 2314847 h 3064268"/>
                  <a:gd name="connsiteX9" fmla="*/ 754538 w 1620428"/>
                  <a:gd name="connsiteY9" fmla="*/ 2586426 h 3064268"/>
                  <a:gd name="connsiteX10" fmla="*/ 702215 w 1620428"/>
                  <a:gd name="connsiteY10" fmla="*/ 2835581 h 3064268"/>
                  <a:gd name="connsiteX11" fmla="*/ 570163 w 1620428"/>
                  <a:gd name="connsiteY11" fmla="*/ 3007498 h 3064268"/>
                  <a:gd name="connsiteX12" fmla="*/ 425653 w 1620428"/>
                  <a:gd name="connsiteY12" fmla="*/ 3059821 h 3064268"/>
                  <a:gd name="connsiteX13" fmla="*/ 298584 w 1620428"/>
                  <a:gd name="connsiteY13" fmla="*/ 3049855 h 3064268"/>
                  <a:gd name="connsiteX14" fmla="*/ 144107 w 1620428"/>
                  <a:gd name="connsiteY14" fmla="*/ 2957667 h 3064268"/>
                  <a:gd name="connsiteX15" fmla="*/ 49428 w 1620428"/>
                  <a:gd name="connsiteY15" fmla="*/ 2793225 h 3064268"/>
                  <a:gd name="connsiteX16" fmla="*/ 4580 w 1620428"/>
                  <a:gd name="connsiteY16" fmla="*/ 2618816 h 3064268"/>
                  <a:gd name="connsiteX17" fmla="*/ 4580 w 1620428"/>
                  <a:gd name="connsiteY17" fmla="*/ 2481781 h 3064268"/>
                  <a:gd name="connsiteX18" fmla="*/ 31988 w 1620428"/>
                  <a:gd name="connsiteY18" fmla="*/ 2319830 h 3064268"/>
                  <a:gd name="connsiteX19" fmla="*/ 64378 w 1620428"/>
                  <a:gd name="connsiteY19" fmla="*/ 2225151 h 3064268"/>
                  <a:gd name="connsiteX20" fmla="*/ 129158 w 1620428"/>
                  <a:gd name="connsiteY20" fmla="*/ 2150404 h 3064268"/>
                  <a:gd name="connsiteX21" fmla="*/ 191447 w 1620428"/>
                  <a:gd name="connsiteY21" fmla="*/ 2118014 h 3064268"/>
                  <a:gd name="connsiteX22" fmla="*/ 291109 w 1620428"/>
                  <a:gd name="connsiteY22" fmla="*/ 2110539 h 3064268"/>
                  <a:gd name="connsiteX23" fmla="*/ 413195 w 1620428"/>
                  <a:gd name="connsiteY23" fmla="*/ 2182794 h 3064268"/>
                  <a:gd name="connsiteX24" fmla="*/ 497908 w 1620428"/>
                  <a:gd name="connsiteY24" fmla="*/ 2347237 h 3064268"/>
                  <a:gd name="connsiteX25" fmla="*/ 507874 w 1620428"/>
                  <a:gd name="connsiteY25" fmla="*/ 2554036 h 3064268"/>
                  <a:gd name="connsiteX26" fmla="*/ 465518 w 1620428"/>
                  <a:gd name="connsiteY26" fmla="*/ 2686088 h 3064268"/>
                  <a:gd name="connsiteX27" fmla="*/ 388280 w 1620428"/>
                  <a:gd name="connsiteY27" fmla="*/ 2750868 h 3064268"/>
                  <a:gd name="connsiteX28" fmla="*/ 328482 w 1620428"/>
                  <a:gd name="connsiteY28" fmla="*/ 2758343 h 3064268"/>
                  <a:gd name="connsiteX29" fmla="*/ 273668 w 1620428"/>
                  <a:gd name="connsiteY29" fmla="*/ 2740902 h 3064268"/>
                  <a:gd name="connsiteX30" fmla="*/ 226329 w 1620428"/>
                  <a:gd name="connsiteY30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515349 w 1620428"/>
                  <a:gd name="connsiteY4" fmla="*/ 1704416 h 3064268"/>
                  <a:gd name="connsiteX5" fmla="*/ 585112 w 1620428"/>
                  <a:gd name="connsiteY5" fmla="*/ 1901249 h 3064268"/>
                  <a:gd name="connsiteX6" fmla="*/ 694741 w 1620428"/>
                  <a:gd name="connsiteY6" fmla="*/ 2130472 h 3064268"/>
                  <a:gd name="connsiteX7" fmla="*/ 744572 w 1620428"/>
                  <a:gd name="connsiteY7" fmla="*/ 2314847 h 3064268"/>
                  <a:gd name="connsiteX8" fmla="*/ 754538 w 1620428"/>
                  <a:gd name="connsiteY8" fmla="*/ 2586426 h 3064268"/>
                  <a:gd name="connsiteX9" fmla="*/ 702215 w 1620428"/>
                  <a:gd name="connsiteY9" fmla="*/ 2835581 h 3064268"/>
                  <a:gd name="connsiteX10" fmla="*/ 570163 w 1620428"/>
                  <a:gd name="connsiteY10" fmla="*/ 3007498 h 3064268"/>
                  <a:gd name="connsiteX11" fmla="*/ 425653 w 1620428"/>
                  <a:gd name="connsiteY11" fmla="*/ 3059821 h 3064268"/>
                  <a:gd name="connsiteX12" fmla="*/ 298584 w 1620428"/>
                  <a:gd name="connsiteY12" fmla="*/ 3049855 h 3064268"/>
                  <a:gd name="connsiteX13" fmla="*/ 144107 w 1620428"/>
                  <a:gd name="connsiteY13" fmla="*/ 2957667 h 3064268"/>
                  <a:gd name="connsiteX14" fmla="*/ 49428 w 1620428"/>
                  <a:gd name="connsiteY14" fmla="*/ 2793225 h 3064268"/>
                  <a:gd name="connsiteX15" fmla="*/ 4580 w 1620428"/>
                  <a:gd name="connsiteY15" fmla="*/ 2618816 h 3064268"/>
                  <a:gd name="connsiteX16" fmla="*/ 4580 w 1620428"/>
                  <a:gd name="connsiteY16" fmla="*/ 2481781 h 3064268"/>
                  <a:gd name="connsiteX17" fmla="*/ 31988 w 1620428"/>
                  <a:gd name="connsiteY17" fmla="*/ 2319830 h 3064268"/>
                  <a:gd name="connsiteX18" fmla="*/ 64378 w 1620428"/>
                  <a:gd name="connsiteY18" fmla="*/ 2225151 h 3064268"/>
                  <a:gd name="connsiteX19" fmla="*/ 129158 w 1620428"/>
                  <a:gd name="connsiteY19" fmla="*/ 2150404 h 3064268"/>
                  <a:gd name="connsiteX20" fmla="*/ 191447 w 1620428"/>
                  <a:gd name="connsiteY20" fmla="*/ 2118014 h 3064268"/>
                  <a:gd name="connsiteX21" fmla="*/ 291109 w 1620428"/>
                  <a:gd name="connsiteY21" fmla="*/ 2110539 h 3064268"/>
                  <a:gd name="connsiteX22" fmla="*/ 413195 w 1620428"/>
                  <a:gd name="connsiteY22" fmla="*/ 2182794 h 3064268"/>
                  <a:gd name="connsiteX23" fmla="*/ 497908 w 1620428"/>
                  <a:gd name="connsiteY23" fmla="*/ 2347237 h 3064268"/>
                  <a:gd name="connsiteX24" fmla="*/ 507874 w 1620428"/>
                  <a:gd name="connsiteY24" fmla="*/ 2554036 h 3064268"/>
                  <a:gd name="connsiteX25" fmla="*/ 465518 w 1620428"/>
                  <a:gd name="connsiteY25" fmla="*/ 2686088 h 3064268"/>
                  <a:gd name="connsiteX26" fmla="*/ 388280 w 1620428"/>
                  <a:gd name="connsiteY26" fmla="*/ 2750868 h 3064268"/>
                  <a:gd name="connsiteX27" fmla="*/ 328482 w 1620428"/>
                  <a:gd name="connsiteY27" fmla="*/ 2758343 h 3064268"/>
                  <a:gd name="connsiteX28" fmla="*/ 273668 w 1620428"/>
                  <a:gd name="connsiteY28" fmla="*/ 2740902 h 3064268"/>
                  <a:gd name="connsiteX29" fmla="*/ 226329 w 1620428"/>
                  <a:gd name="connsiteY29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15349 w 1620428"/>
                  <a:gd name="connsiteY3" fmla="*/ 170441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3315 w 1620428"/>
                  <a:gd name="connsiteY3" fmla="*/ 156119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620428" h="3064268">
                    <a:moveTo>
                      <a:pt x="1620428" y="14242"/>
                    </a:moveTo>
                    <a:cubicBezTo>
                      <a:pt x="1602936" y="-100948"/>
                      <a:pt x="1064815" y="515090"/>
                      <a:pt x="886469" y="695217"/>
                    </a:cubicBezTo>
                    <a:cubicBezTo>
                      <a:pt x="708123" y="875344"/>
                      <a:pt x="615877" y="950677"/>
                      <a:pt x="550351" y="1095007"/>
                    </a:cubicBezTo>
                    <a:cubicBezTo>
                      <a:pt x="484825" y="1239337"/>
                      <a:pt x="487522" y="1426822"/>
                      <a:pt x="493315" y="1561196"/>
                    </a:cubicBezTo>
                    <a:cubicBezTo>
                      <a:pt x="499108" y="1695570"/>
                      <a:pt x="551541" y="1806370"/>
                      <a:pt x="585112" y="1901249"/>
                    </a:cubicBezTo>
                    <a:cubicBezTo>
                      <a:pt x="618683" y="1996128"/>
                      <a:pt x="668164" y="2061539"/>
                      <a:pt x="694741" y="2130472"/>
                    </a:cubicBezTo>
                    <a:cubicBezTo>
                      <a:pt x="721318" y="2199405"/>
                      <a:pt x="734606" y="2238855"/>
                      <a:pt x="744572" y="2314847"/>
                    </a:cubicBezTo>
                    <a:cubicBezTo>
                      <a:pt x="754538" y="2390839"/>
                      <a:pt x="761598" y="2499637"/>
                      <a:pt x="754538" y="2586426"/>
                    </a:cubicBezTo>
                    <a:cubicBezTo>
                      <a:pt x="747478" y="2673215"/>
                      <a:pt x="732944" y="2765402"/>
                      <a:pt x="702215" y="2835581"/>
                    </a:cubicBezTo>
                    <a:cubicBezTo>
                      <a:pt x="671486" y="2905760"/>
                      <a:pt x="616257" y="2970125"/>
                      <a:pt x="570163" y="3007498"/>
                    </a:cubicBezTo>
                    <a:cubicBezTo>
                      <a:pt x="524069" y="3044871"/>
                      <a:pt x="470916" y="3052762"/>
                      <a:pt x="425653" y="3059821"/>
                    </a:cubicBezTo>
                    <a:cubicBezTo>
                      <a:pt x="380390" y="3066880"/>
                      <a:pt x="345508" y="3066881"/>
                      <a:pt x="298584" y="3049855"/>
                    </a:cubicBezTo>
                    <a:cubicBezTo>
                      <a:pt x="251660" y="3032829"/>
                      <a:pt x="185633" y="3000439"/>
                      <a:pt x="144107" y="2957667"/>
                    </a:cubicBezTo>
                    <a:cubicBezTo>
                      <a:pt x="102581" y="2914895"/>
                      <a:pt x="72682" y="2849700"/>
                      <a:pt x="49428" y="2793225"/>
                    </a:cubicBezTo>
                    <a:cubicBezTo>
                      <a:pt x="26174" y="2736750"/>
                      <a:pt x="12055" y="2670723"/>
                      <a:pt x="4580" y="2618816"/>
                    </a:cubicBezTo>
                    <a:cubicBezTo>
                      <a:pt x="-2895" y="2566909"/>
                      <a:pt x="12" y="2531612"/>
                      <a:pt x="4580" y="2481781"/>
                    </a:cubicBezTo>
                    <a:cubicBezTo>
                      <a:pt x="9148" y="2431950"/>
                      <a:pt x="22022" y="2362602"/>
                      <a:pt x="31988" y="2319830"/>
                    </a:cubicBezTo>
                    <a:cubicBezTo>
                      <a:pt x="41954" y="2277058"/>
                      <a:pt x="48183" y="2253389"/>
                      <a:pt x="64378" y="2225151"/>
                    </a:cubicBezTo>
                    <a:cubicBezTo>
                      <a:pt x="80573" y="2196913"/>
                      <a:pt x="107980" y="2168260"/>
                      <a:pt x="129158" y="2150404"/>
                    </a:cubicBezTo>
                    <a:cubicBezTo>
                      <a:pt x="150336" y="2132548"/>
                      <a:pt x="164455" y="2124658"/>
                      <a:pt x="191447" y="2118014"/>
                    </a:cubicBezTo>
                    <a:cubicBezTo>
                      <a:pt x="218439" y="2111370"/>
                      <a:pt x="254151" y="2099742"/>
                      <a:pt x="291109" y="2110539"/>
                    </a:cubicBezTo>
                    <a:cubicBezTo>
                      <a:pt x="328067" y="2121336"/>
                      <a:pt x="378728" y="2143344"/>
                      <a:pt x="413195" y="2182794"/>
                    </a:cubicBezTo>
                    <a:cubicBezTo>
                      <a:pt x="447662" y="2222244"/>
                      <a:pt x="482128" y="2285363"/>
                      <a:pt x="497908" y="2347237"/>
                    </a:cubicBezTo>
                    <a:cubicBezTo>
                      <a:pt x="513688" y="2409111"/>
                      <a:pt x="513272" y="2497561"/>
                      <a:pt x="507874" y="2554036"/>
                    </a:cubicBezTo>
                    <a:cubicBezTo>
                      <a:pt x="502476" y="2610511"/>
                      <a:pt x="485450" y="2653283"/>
                      <a:pt x="465518" y="2686088"/>
                    </a:cubicBezTo>
                    <a:cubicBezTo>
                      <a:pt x="445586" y="2718893"/>
                      <a:pt x="411119" y="2738826"/>
                      <a:pt x="388280" y="2750868"/>
                    </a:cubicBezTo>
                    <a:cubicBezTo>
                      <a:pt x="365441" y="2762910"/>
                      <a:pt x="347584" y="2760004"/>
                      <a:pt x="328482" y="2758343"/>
                    </a:cubicBezTo>
                    <a:cubicBezTo>
                      <a:pt x="309380" y="2756682"/>
                      <a:pt x="290693" y="2758758"/>
                      <a:pt x="273668" y="2740902"/>
                    </a:cubicBezTo>
                    <a:cubicBezTo>
                      <a:pt x="256643" y="2723046"/>
                      <a:pt x="241486" y="2687126"/>
                      <a:pt x="226329" y="2651206"/>
                    </a:cubicBezTo>
                  </a:path>
                </a:pathLst>
              </a:custGeom>
              <a:noFill/>
              <a:ln w="76200" cap="flat" cmpd="sng" algn="ctr">
                <a:solidFill>
                  <a:srgbClr val="3891A7">
                    <a:shade val="50000"/>
                  </a:srgbClr>
                </a:solidFill>
                <a:prstDash val="solid"/>
              </a:ln>
              <a:effectLst/>
              <a:scene3d>
                <a:camera prst="orthographicFront"/>
                <a:lightRig rig="flat" dir="t"/>
              </a:scene3d>
              <a:sp3d>
                <a:bevelT w="419100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26" name="25 Forma libre"/>
              <p:cNvSpPr/>
              <p:nvPr/>
            </p:nvSpPr>
            <p:spPr>
              <a:xfrm rot="5203024">
                <a:off x="1268100" y="4027379"/>
                <a:ext cx="1620428" cy="3064268"/>
              </a:xfrm>
              <a:custGeom>
                <a:avLst/>
                <a:gdLst>
                  <a:gd name="connsiteX0" fmla="*/ 639927 w 812047"/>
                  <a:gd name="connsiteY0" fmla="*/ 429135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12047"/>
                  <a:gd name="connsiteY0" fmla="*/ 594388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23245"/>
                  <a:gd name="connsiteY0" fmla="*/ 594388 h 1771546"/>
                  <a:gd name="connsiteX1" fmla="*/ 822351 w 823245"/>
                  <a:gd name="connsiteY1" fmla="*/ 519101 h 1771546"/>
                  <a:gd name="connsiteX2" fmla="*/ 762013 w 823245"/>
                  <a:gd name="connsiteY2" fmla="*/ 436610 h 1771546"/>
                  <a:gd name="connsiteX3" fmla="*/ 804369 w 823245"/>
                  <a:gd name="connsiteY3" fmla="*/ 351897 h 1771546"/>
                  <a:gd name="connsiteX4" fmla="*/ 809352 w 823245"/>
                  <a:gd name="connsiteY4" fmla="*/ 239777 h 1771546"/>
                  <a:gd name="connsiteX5" fmla="*/ 774470 w 823245"/>
                  <a:gd name="connsiteY5" fmla="*/ 112708 h 1771546"/>
                  <a:gd name="connsiteX6" fmla="*/ 734606 w 823245"/>
                  <a:gd name="connsiteY6" fmla="*/ 45436 h 1771546"/>
                  <a:gd name="connsiteX7" fmla="*/ 687266 w 823245"/>
                  <a:gd name="connsiteY7" fmla="*/ 8062 h 1771546"/>
                  <a:gd name="connsiteX8" fmla="*/ 627469 w 823245"/>
                  <a:gd name="connsiteY8" fmla="*/ 588 h 1771546"/>
                  <a:gd name="connsiteX9" fmla="*/ 575146 w 823245"/>
                  <a:gd name="connsiteY9" fmla="*/ 18029 h 1771546"/>
                  <a:gd name="connsiteX10" fmla="*/ 527807 w 823245"/>
                  <a:gd name="connsiteY10" fmla="*/ 55402 h 1771546"/>
                  <a:gd name="connsiteX11" fmla="*/ 495416 w 823245"/>
                  <a:gd name="connsiteY11" fmla="*/ 145098 h 1771546"/>
                  <a:gd name="connsiteX12" fmla="*/ 490433 w 823245"/>
                  <a:gd name="connsiteY12" fmla="*/ 237285 h 1771546"/>
                  <a:gd name="connsiteX13" fmla="*/ 515349 w 823245"/>
                  <a:gd name="connsiteY13" fmla="*/ 411694 h 1771546"/>
                  <a:gd name="connsiteX14" fmla="*/ 585112 w 823245"/>
                  <a:gd name="connsiteY14" fmla="*/ 608527 h 1771546"/>
                  <a:gd name="connsiteX15" fmla="*/ 694741 w 823245"/>
                  <a:gd name="connsiteY15" fmla="*/ 837750 h 1771546"/>
                  <a:gd name="connsiteX16" fmla="*/ 744572 w 823245"/>
                  <a:gd name="connsiteY16" fmla="*/ 1022125 h 1771546"/>
                  <a:gd name="connsiteX17" fmla="*/ 754538 w 823245"/>
                  <a:gd name="connsiteY17" fmla="*/ 1293704 h 1771546"/>
                  <a:gd name="connsiteX18" fmla="*/ 702215 w 823245"/>
                  <a:gd name="connsiteY18" fmla="*/ 1542859 h 1771546"/>
                  <a:gd name="connsiteX19" fmla="*/ 570163 w 823245"/>
                  <a:gd name="connsiteY19" fmla="*/ 1714776 h 1771546"/>
                  <a:gd name="connsiteX20" fmla="*/ 425653 w 823245"/>
                  <a:gd name="connsiteY20" fmla="*/ 1767099 h 1771546"/>
                  <a:gd name="connsiteX21" fmla="*/ 298584 w 823245"/>
                  <a:gd name="connsiteY21" fmla="*/ 1757133 h 1771546"/>
                  <a:gd name="connsiteX22" fmla="*/ 144107 w 823245"/>
                  <a:gd name="connsiteY22" fmla="*/ 1664945 h 1771546"/>
                  <a:gd name="connsiteX23" fmla="*/ 49428 w 823245"/>
                  <a:gd name="connsiteY23" fmla="*/ 1500503 h 1771546"/>
                  <a:gd name="connsiteX24" fmla="*/ 4580 w 823245"/>
                  <a:gd name="connsiteY24" fmla="*/ 1326094 h 1771546"/>
                  <a:gd name="connsiteX25" fmla="*/ 4580 w 823245"/>
                  <a:gd name="connsiteY25" fmla="*/ 1189059 h 1771546"/>
                  <a:gd name="connsiteX26" fmla="*/ 31988 w 823245"/>
                  <a:gd name="connsiteY26" fmla="*/ 1027108 h 1771546"/>
                  <a:gd name="connsiteX27" fmla="*/ 64378 w 823245"/>
                  <a:gd name="connsiteY27" fmla="*/ 932429 h 1771546"/>
                  <a:gd name="connsiteX28" fmla="*/ 129158 w 823245"/>
                  <a:gd name="connsiteY28" fmla="*/ 857682 h 1771546"/>
                  <a:gd name="connsiteX29" fmla="*/ 191447 w 823245"/>
                  <a:gd name="connsiteY29" fmla="*/ 825292 h 1771546"/>
                  <a:gd name="connsiteX30" fmla="*/ 291109 w 823245"/>
                  <a:gd name="connsiteY30" fmla="*/ 817817 h 1771546"/>
                  <a:gd name="connsiteX31" fmla="*/ 413195 w 823245"/>
                  <a:gd name="connsiteY31" fmla="*/ 890072 h 1771546"/>
                  <a:gd name="connsiteX32" fmla="*/ 497908 w 823245"/>
                  <a:gd name="connsiteY32" fmla="*/ 1054515 h 1771546"/>
                  <a:gd name="connsiteX33" fmla="*/ 507874 w 823245"/>
                  <a:gd name="connsiteY33" fmla="*/ 1261314 h 1771546"/>
                  <a:gd name="connsiteX34" fmla="*/ 465518 w 823245"/>
                  <a:gd name="connsiteY34" fmla="*/ 1393366 h 1771546"/>
                  <a:gd name="connsiteX35" fmla="*/ 388280 w 823245"/>
                  <a:gd name="connsiteY35" fmla="*/ 1458146 h 1771546"/>
                  <a:gd name="connsiteX36" fmla="*/ 328482 w 823245"/>
                  <a:gd name="connsiteY36" fmla="*/ 1465621 h 1771546"/>
                  <a:gd name="connsiteX37" fmla="*/ 273668 w 823245"/>
                  <a:gd name="connsiteY37" fmla="*/ 1448180 h 1771546"/>
                  <a:gd name="connsiteX38" fmla="*/ 226329 w 823245"/>
                  <a:gd name="connsiteY38" fmla="*/ 1358484 h 1771546"/>
                  <a:gd name="connsiteX0" fmla="*/ 860264 w 867867"/>
                  <a:gd name="connsiteY0" fmla="*/ 682523 h 1771546"/>
                  <a:gd name="connsiteX1" fmla="*/ 822351 w 867867"/>
                  <a:gd name="connsiteY1" fmla="*/ 519101 h 1771546"/>
                  <a:gd name="connsiteX2" fmla="*/ 762013 w 867867"/>
                  <a:gd name="connsiteY2" fmla="*/ 436610 h 1771546"/>
                  <a:gd name="connsiteX3" fmla="*/ 804369 w 867867"/>
                  <a:gd name="connsiteY3" fmla="*/ 351897 h 1771546"/>
                  <a:gd name="connsiteX4" fmla="*/ 809352 w 867867"/>
                  <a:gd name="connsiteY4" fmla="*/ 239777 h 1771546"/>
                  <a:gd name="connsiteX5" fmla="*/ 774470 w 867867"/>
                  <a:gd name="connsiteY5" fmla="*/ 112708 h 1771546"/>
                  <a:gd name="connsiteX6" fmla="*/ 734606 w 867867"/>
                  <a:gd name="connsiteY6" fmla="*/ 45436 h 1771546"/>
                  <a:gd name="connsiteX7" fmla="*/ 687266 w 867867"/>
                  <a:gd name="connsiteY7" fmla="*/ 8062 h 1771546"/>
                  <a:gd name="connsiteX8" fmla="*/ 627469 w 867867"/>
                  <a:gd name="connsiteY8" fmla="*/ 588 h 1771546"/>
                  <a:gd name="connsiteX9" fmla="*/ 575146 w 867867"/>
                  <a:gd name="connsiteY9" fmla="*/ 18029 h 1771546"/>
                  <a:gd name="connsiteX10" fmla="*/ 527807 w 867867"/>
                  <a:gd name="connsiteY10" fmla="*/ 55402 h 1771546"/>
                  <a:gd name="connsiteX11" fmla="*/ 495416 w 867867"/>
                  <a:gd name="connsiteY11" fmla="*/ 145098 h 1771546"/>
                  <a:gd name="connsiteX12" fmla="*/ 490433 w 867867"/>
                  <a:gd name="connsiteY12" fmla="*/ 237285 h 1771546"/>
                  <a:gd name="connsiteX13" fmla="*/ 515349 w 867867"/>
                  <a:gd name="connsiteY13" fmla="*/ 411694 h 1771546"/>
                  <a:gd name="connsiteX14" fmla="*/ 585112 w 867867"/>
                  <a:gd name="connsiteY14" fmla="*/ 608527 h 1771546"/>
                  <a:gd name="connsiteX15" fmla="*/ 694741 w 867867"/>
                  <a:gd name="connsiteY15" fmla="*/ 837750 h 1771546"/>
                  <a:gd name="connsiteX16" fmla="*/ 744572 w 867867"/>
                  <a:gd name="connsiteY16" fmla="*/ 1022125 h 1771546"/>
                  <a:gd name="connsiteX17" fmla="*/ 754538 w 867867"/>
                  <a:gd name="connsiteY17" fmla="*/ 1293704 h 1771546"/>
                  <a:gd name="connsiteX18" fmla="*/ 702215 w 867867"/>
                  <a:gd name="connsiteY18" fmla="*/ 1542859 h 1771546"/>
                  <a:gd name="connsiteX19" fmla="*/ 570163 w 867867"/>
                  <a:gd name="connsiteY19" fmla="*/ 1714776 h 1771546"/>
                  <a:gd name="connsiteX20" fmla="*/ 425653 w 867867"/>
                  <a:gd name="connsiteY20" fmla="*/ 1767099 h 1771546"/>
                  <a:gd name="connsiteX21" fmla="*/ 298584 w 867867"/>
                  <a:gd name="connsiteY21" fmla="*/ 1757133 h 1771546"/>
                  <a:gd name="connsiteX22" fmla="*/ 144107 w 867867"/>
                  <a:gd name="connsiteY22" fmla="*/ 1664945 h 1771546"/>
                  <a:gd name="connsiteX23" fmla="*/ 49428 w 867867"/>
                  <a:gd name="connsiteY23" fmla="*/ 1500503 h 1771546"/>
                  <a:gd name="connsiteX24" fmla="*/ 4580 w 867867"/>
                  <a:gd name="connsiteY24" fmla="*/ 1326094 h 1771546"/>
                  <a:gd name="connsiteX25" fmla="*/ 4580 w 867867"/>
                  <a:gd name="connsiteY25" fmla="*/ 1189059 h 1771546"/>
                  <a:gd name="connsiteX26" fmla="*/ 31988 w 867867"/>
                  <a:gd name="connsiteY26" fmla="*/ 1027108 h 1771546"/>
                  <a:gd name="connsiteX27" fmla="*/ 64378 w 867867"/>
                  <a:gd name="connsiteY27" fmla="*/ 932429 h 1771546"/>
                  <a:gd name="connsiteX28" fmla="*/ 129158 w 867867"/>
                  <a:gd name="connsiteY28" fmla="*/ 857682 h 1771546"/>
                  <a:gd name="connsiteX29" fmla="*/ 191447 w 867867"/>
                  <a:gd name="connsiteY29" fmla="*/ 825292 h 1771546"/>
                  <a:gd name="connsiteX30" fmla="*/ 291109 w 867867"/>
                  <a:gd name="connsiteY30" fmla="*/ 817817 h 1771546"/>
                  <a:gd name="connsiteX31" fmla="*/ 413195 w 867867"/>
                  <a:gd name="connsiteY31" fmla="*/ 890072 h 1771546"/>
                  <a:gd name="connsiteX32" fmla="*/ 497908 w 867867"/>
                  <a:gd name="connsiteY32" fmla="*/ 1054515 h 1771546"/>
                  <a:gd name="connsiteX33" fmla="*/ 507874 w 867867"/>
                  <a:gd name="connsiteY33" fmla="*/ 1261314 h 1771546"/>
                  <a:gd name="connsiteX34" fmla="*/ 465518 w 867867"/>
                  <a:gd name="connsiteY34" fmla="*/ 1393366 h 1771546"/>
                  <a:gd name="connsiteX35" fmla="*/ 388280 w 867867"/>
                  <a:gd name="connsiteY35" fmla="*/ 1458146 h 1771546"/>
                  <a:gd name="connsiteX36" fmla="*/ 328482 w 867867"/>
                  <a:gd name="connsiteY36" fmla="*/ 1465621 h 1771546"/>
                  <a:gd name="connsiteX37" fmla="*/ 273668 w 867867"/>
                  <a:gd name="connsiteY37" fmla="*/ 1448180 h 1771546"/>
                  <a:gd name="connsiteX38" fmla="*/ 226329 w 867867"/>
                  <a:gd name="connsiteY38" fmla="*/ 1358484 h 1771546"/>
                  <a:gd name="connsiteX0" fmla="*/ 1036534 w 1038908"/>
                  <a:gd name="connsiteY0" fmla="*/ 682523 h 1771546"/>
                  <a:gd name="connsiteX1" fmla="*/ 822351 w 1038908"/>
                  <a:gd name="connsiteY1" fmla="*/ 519101 h 1771546"/>
                  <a:gd name="connsiteX2" fmla="*/ 762013 w 1038908"/>
                  <a:gd name="connsiteY2" fmla="*/ 436610 h 1771546"/>
                  <a:gd name="connsiteX3" fmla="*/ 804369 w 1038908"/>
                  <a:gd name="connsiteY3" fmla="*/ 351897 h 1771546"/>
                  <a:gd name="connsiteX4" fmla="*/ 809352 w 1038908"/>
                  <a:gd name="connsiteY4" fmla="*/ 239777 h 1771546"/>
                  <a:gd name="connsiteX5" fmla="*/ 774470 w 1038908"/>
                  <a:gd name="connsiteY5" fmla="*/ 112708 h 1771546"/>
                  <a:gd name="connsiteX6" fmla="*/ 734606 w 1038908"/>
                  <a:gd name="connsiteY6" fmla="*/ 45436 h 1771546"/>
                  <a:gd name="connsiteX7" fmla="*/ 687266 w 1038908"/>
                  <a:gd name="connsiteY7" fmla="*/ 8062 h 1771546"/>
                  <a:gd name="connsiteX8" fmla="*/ 627469 w 1038908"/>
                  <a:gd name="connsiteY8" fmla="*/ 588 h 1771546"/>
                  <a:gd name="connsiteX9" fmla="*/ 575146 w 1038908"/>
                  <a:gd name="connsiteY9" fmla="*/ 18029 h 1771546"/>
                  <a:gd name="connsiteX10" fmla="*/ 527807 w 1038908"/>
                  <a:gd name="connsiteY10" fmla="*/ 55402 h 1771546"/>
                  <a:gd name="connsiteX11" fmla="*/ 495416 w 1038908"/>
                  <a:gd name="connsiteY11" fmla="*/ 145098 h 1771546"/>
                  <a:gd name="connsiteX12" fmla="*/ 490433 w 1038908"/>
                  <a:gd name="connsiteY12" fmla="*/ 237285 h 1771546"/>
                  <a:gd name="connsiteX13" fmla="*/ 515349 w 1038908"/>
                  <a:gd name="connsiteY13" fmla="*/ 411694 h 1771546"/>
                  <a:gd name="connsiteX14" fmla="*/ 585112 w 1038908"/>
                  <a:gd name="connsiteY14" fmla="*/ 608527 h 1771546"/>
                  <a:gd name="connsiteX15" fmla="*/ 694741 w 1038908"/>
                  <a:gd name="connsiteY15" fmla="*/ 837750 h 1771546"/>
                  <a:gd name="connsiteX16" fmla="*/ 744572 w 1038908"/>
                  <a:gd name="connsiteY16" fmla="*/ 1022125 h 1771546"/>
                  <a:gd name="connsiteX17" fmla="*/ 754538 w 1038908"/>
                  <a:gd name="connsiteY17" fmla="*/ 1293704 h 1771546"/>
                  <a:gd name="connsiteX18" fmla="*/ 702215 w 1038908"/>
                  <a:gd name="connsiteY18" fmla="*/ 1542859 h 1771546"/>
                  <a:gd name="connsiteX19" fmla="*/ 570163 w 1038908"/>
                  <a:gd name="connsiteY19" fmla="*/ 1714776 h 1771546"/>
                  <a:gd name="connsiteX20" fmla="*/ 425653 w 1038908"/>
                  <a:gd name="connsiteY20" fmla="*/ 1767099 h 1771546"/>
                  <a:gd name="connsiteX21" fmla="*/ 298584 w 1038908"/>
                  <a:gd name="connsiteY21" fmla="*/ 1757133 h 1771546"/>
                  <a:gd name="connsiteX22" fmla="*/ 144107 w 1038908"/>
                  <a:gd name="connsiteY22" fmla="*/ 1664945 h 1771546"/>
                  <a:gd name="connsiteX23" fmla="*/ 49428 w 1038908"/>
                  <a:gd name="connsiteY23" fmla="*/ 1500503 h 1771546"/>
                  <a:gd name="connsiteX24" fmla="*/ 4580 w 1038908"/>
                  <a:gd name="connsiteY24" fmla="*/ 1326094 h 1771546"/>
                  <a:gd name="connsiteX25" fmla="*/ 4580 w 1038908"/>
                  <a:gd name="connsiteY25" fmla="*/ 1189059 h 1771546"/>
                  <a:gd name="connsiteX26" fmla="*/ 31988 w 1038908"/>
                  <a:gd name="connsiteY26" fmla="*/ 1027108 h 1771546"/>
                  <a:gd name="connsiteX27" fmla="*/ 64378 w 1038908"/>
                  <a:gd name="connsiteY27" fmla="*/ 932429 h 1771546"/>
                  <a:gd name="connsiteX28" fmla="*/ 129158 w 1038908"/>
                  <a:gd name="connsiteY28" fmla="*/ 857682 h 1771546"/>
                  <a:gd name="connsiteX29" fmla="*/ 191447 w 1038908"/>
                  <a:gd name="connsiteY29" fmla="*/ 825292 h 1771546"/>
                  <a:gd name="connsiteX30" fmla="*/ 291109 w 1038908"/>
                  <a:gd name="connsiteY30" fmla="*/ 817817 h 1771546"/>
                  <a:gd name="connsiteX31" fmla="*/ 413195 w 1038908"/>
                  <a:gd name="connsiteY31" fmla="*/ 890072 h 1771546"/>
                  <a:gd name="connsiteX32" fmla="*/ 497908 w 1038908"/>
                  <a:gd name="connsiteY32" fmla="*/ 1054515 h 1771546"/>
                  <a:gd name="connsiteX33" fmla="*/ 507874 w 1038908"/>
                  <a:gd name="connsiteY33" fmla="*/ 1261314 h 1771546"/>
                  <a:gd name="connsiteX34" fmla="*/ 465518 w 1038908"/>
                  <a:gd name="connsiteY34" fmla="*/ 1393366 h 1771546"/>
                  <a:gd name="connsiteX35" fmla="*/ 388280 w 1038908"/>
                  <a:gd name="connsiteY35" fmla="*/ 1458146 h 1771546"/>
                  <a:gd name="connsiteX36" fmla="*/ 328482 w 1038908"/>
                  <a:gd name="connsiteY36" fmla="*/ 1465621 h 1771546"/>
                  <a:gd name="connsiteX37" fmla="*/ 273668 w 1038908"/>
                  <a:gd name="connsiteY37" fmla="*/ 1448180 h 1771546"/>
                  <a:gd name="connsiteX38" fmla="*/ 226329 w 1038908"/>
                  <a:gd name="connsiteY38" fmla="*/ 1358484 h 1771546"/>
                  <a:gd name="connsiteX0" fmla="*/ 1036534 w 1042653"/>
                  <a:gd name="connsiteY0" fmla="*/ 682523 h 1771546"/>
                  <a:gd name="connsiteX1" fmla="*/ 954554 w 1042653"/>
                  <a:gd name="connsiteY1" fmla="*/ 419949 h 1771546"/>
                  <a:gd name="connsiteX2" fmla="*/ 762013 w 1042653"/>
                  <a:gd name="connsiteY2" fmla="*/ 436610 h 1771546"/>
                  <a:gd name="connsiteX3" fmla="*/ 804369 w 1042653"/>
                  <a:gd name="connsiteY3" fmla="*/ 351897 h 1771546"/>
                  <a:gd name="connsiteX4" fmla="*/ 809352 w 1042653"/>
                  <a:gd name="connsiteY4" fmla="*/ 239777 h 1771546"/>
                  <a:gd name="connsiteX5" fmla="*/ 774470 w 1042653"/>
                  <a:gd name="connsiteY5" fmla="*/ 112708 h 1771546"/>
                  <a:gd name="connsiteX6" fmla="*/ 734606 w 1042653"/>
                  <a:gd name="connsiteY6" fmla="*/ 45436 h 1771546"/>
                  <a:gd name="connsiteX7" fmla="*/ 687266 w 1042653"/>
                  <a:gd name="connsiteY7" fmla="*/ 8062 h 1771546"/>
                  <a:gd name="connsiteX8" fmla="*/ 627469 w 1042653"/>
                  <a:gd name="connsiteY8" fmla="*/ 588 h 1771546"/>
                  <a:gd name="connsiteX9" fmla="*/ 575146 w 1042653"/>
                  <a:gd name="connsiteY9" fmla="*/ 18029 h 1771546"/>
                  <a:gd name="connsiteX10" fmla="*/ 527807 w 1042653"/>
                  <a:gd name="connsiteY10" fmla="*/ 55402 h 1771546"/>
                  <a:gd name="connsiteX11" fmla="*/ 495416 w 1042653"/>
                  <a:gd name="connsiteY11" fmla="*/ 145098 h 1771546"/>
                  <a:gd name="connsiteX12" fmla="*/ 490433 w 1042653"/>
                  <a:gd name="connsiteY12" fmla="*/ 237285 h 1771546"/>
                  <a:gd name="connsiteX13" fmla="*/ 515349 w 1042653"/>
                  <a:gd name="connsiteY13" fmla="*/ 411694 h 1771546"/>
                  <a:gd name="connsiteX14" fmla="*/ 585112 w 1042653"/>
                  <a:gd name="connsiteY14" fmla="*/ 608527 h 1771546"/>
                  <a:gd name="connsiteX15" fmla="*/ 694741 w 1042653"/>
                  <a:gd name="connsiteY15" fmla="*/ 837750 h 1771546"/>
                  <a:gd name="connsiteX16" fmla="*/ 744572 w 1042653"/>
                  <a:gd name="connsiteY16" fmla="*/ 1022125 h 1771546"/>
                  <a:gd name="connsiteX17" fmla="*/ 754538 w 1042653"/>
                  <a:gd name="connsiteY17" fmla="*/ 1293704 h 1771546"/>
                  <a:gd name="connsiteX18" fmla="*/ 702215 w 1042653"/>
                  <a:gd name="connsiteY18" fmla="*/ 1542859 h 1771546"/>
                  <a:gd name="connsiteX19" fmla="*/ 570163 w 1042653"/>
                  <a:gd name="connsiteY19" fmla="*/ 1714776 h 1771546"/>
                  <a:gd name="connsiteX20" fmla="*/ 425653 w 1042653"/>
                  <a:gd name="connsiteY20" fmla="*/ 1767099 h 1771546"/>
                  <a:gd name="connsiteX21" fmla="*/ 298584 w 1042653"/>
                  <a:gd name="connsiteY21" fmla="*/ 1757133 h 1771546"/>
                  <a:gd name="connsiteX22" fmla="*/ 144107 w 1042653"/>
                  <a:gd name="connsiteY22" fmla="*/ 1664945 h 1771546"/>
                  <a:gd name="connsiteX23" fmla="*/ 49428 w 1042653"/>
                  <a:gd name="connsiteY23" fmla="*/ 1500503 h 1771546"/>
                  <a:gd name="connsiteX24" fmla="*/ 4580 w 1042653"/>
                  <a:gd name="connsiteY24" fmla="*/ 1326094 h 1771546"/>
                  <a:gd name="connsiteX25" fmla="*/ 4580 w 1042653"/>
                  <a:gd name="connsiteY25" fmla="*/ 1189059 h 1771546"/>
                  <a:gd name="connsiteX26" fmla="*/ 31988 w 1042653"/>
                  <a:gd name="connsiteY26" fmla="*/ 1027108 h 1771546"/>
                  <a:gd name="connsiteX27" fmla="*/ 64378 w 1042653"/>
                  <a:gd name="connsiteY27" fmla="*/ 932429 h 1771546"/>
                  <a:gd name="connsiteX28" fmla="*/ 129158 w 1042653"/>
                  <a:gd name="connsiteY28" fmla="*/ 857682 h 1771546"/>
                  <a:gd name="connsiteX29" fmla="*/ 191447 w 1042653"/>
                  <a:gd name="connsiteY29" fmla="*/ 825292 h 1771546"/>
                  <a:gd name="connsiteX30" fmla="*/ 291109 w 1042653"/>
                  <a:gd name="connsiteY30" fmla="*/ 817817 h 1771546"/>
                  <a:gd name="connsiteX31" fmla="*/ 413195 w 1042653"/>
                  <a:gd name="connsiteY31" fmla="*/ 890072 h 1771546"/>
                  <a:gd name="connsiteX32" fmla="*/ 497908 w 1042653"/>
                  <a:gd name="connsiteY32" fmla="*/ 1054515 h 1771546"/>
                  <a:gd name="connsiteX33" fmla="*/ 507874 w 1042653"/>
                  <a:gd name="connsiteY33" fmla="*/ 1261314 h 1771546"/>
                  <a:gd name="connsiteX34" fmla="*/ 465518 w 1042653"/>
                  <a:gd name="connsiteY34" fmla="*/ 1393366 h 1771546"/>
                  <a:gd name="connsiteX35" fmla="*/ 388280 w 1042653"/>
                  <a:gd name="connsiteY35" fmla="*/ 1458146 h 1771546"/>
                  <a:gd name="connsiteX36" fmla="*/ 328482 w 1042653"/>
                  <a:gd name="connsiteY36" fmla="*/ 1465621 h 1771546"/>
                  <a:gd name="connsiteX37" fmla="*/ 273668 w 1042653"/>
                  <a:gd name="connsiteY37" fmla="*/ 1448180 h 1771546"/>
                  <a:gd name="connsiteX38" fmla="*/ 226329 w 1042653"/>
                  <a:gd name="connsiteY38" fmla="*/ 1358484 h 1771546"/>
                  <a:gd name="connsiteX0" fmla="*/ 1036534 w 1041210"/>
                  <a:gd name="connsiteY0" fmla="*/ 682523 h 1771546"/>
                  <a:gd name="connsiteX1" fmla="*/ 954554 w 1041210"/>
                  <a:gd name="connsiteY1" fmla="*/ 419949 h 1771546"/>
                  <a:gd name="connsiteX2" fmla="*/ 927266 w 1041210"/>
                  <a:gd name="connsiteY2" fmla="*/ 359492 h 1771546"/>
                  <a:gd name="connsiteX3" fmla="*/ 804369 w 1041210"/>
                  <a:gd name="connsiteY3" fmla="*/ 351897 h 1771546"/>
                  <a:gd name="connsiteX4" fmla="*/ 809352 w 1041210"/>
                  <a:gd name="connsiteY4" fmla="*/ 239777 h 1771546"/>
                  <a:gd name="connsiteX5" fmla="*/ 774470 w 1041210"/>
                  <a:gd name="connsiteY5" fmla="*/ 112708 h 1771546"/>
                  <a:gd name="connsiteX6" fmla="*/ 734606 w 1041210"/>
                  <a:gd name="connsiteY6" fmla="*/ 45436 h 1771546"/>
                  <a:gd name="connsiteX7" fmla="*/ 687266 w 1041210"/>
                  <a:gd name="connsiteY7" fmla="*/ 8062 h 1771546"/>
                  <a:gd name="connsiteX8" fmla="*/ 627469 w 1041210"/>
                  <a:gd name="connsiteY8" fmla="*/ 588 h 1771546"/>
                  <a:gd name="connsiteX9" fmla="*/ 575146 w 1041210"/>
                  <a:gd name="connsiteY9" fmla="*/ 18029 h 1771546"/>
                  <a:gd name="connsiteX10" fmla="*/ 527807 w 1041210"/>
                  <a:gd name="connsiteY10" fmla="*/ 55402 h 1771546"/>
                  <a:gd name="connsiteX11" fmla="*/ 495416 w 1041210"/>
                  <a:gd name="connsiteY11" fmla="*/ 145098 h 1771546"/>
                  <a:gd name="connsiteX12" fmla="*/ 490433 w 1041210"/>
                  <a:gd name="connsiteY12" fmla="*/ 237285 h 1771546"/>
                  <a:gd name="connsiteX13" fmla="*/ 515349 w 1041210"/>
                  <a:gd name="connsiteY13" fmla="*/ 411694 h 1771546"/>
                  <a:gd name="connsiteX14" fmla="*/ 585112 w 1041210"/>
                  <a:gd name="connsiteY14" fmla="*/ 608527 h 1771546"/>
                  <a:gd name="connsiteX15" fmla="*/ 694741 w 1041210"/>
                  <a:gd name="connsiteY15" fmla="*/ 837750 h 1771546"/>
                  <a:gd name="connsiteX16" fmla="*/ 744572 w 1041210"/>
                  <a:gd name="connsiteY16" fmla="*/ 1022125 h 1771546"/>
                  <a:gd name="connsiteX17" fmla="*/ 754538 w 1041210"/>
                  <a:gd name="connsiteY17" fmla="*/ 1293704 h 1771546"/>
                  <a:gd name="connsiteX18" fmla="*/ 702215 w 1041210"/>
                  <a:gd name="connsiteY18" fmla="*/ 1542859 h 1771546"/>
                  <a:gd name="connsiteX19" fmla="*/ 570163 w 1041210"/>
                  <a:gd name="connsiteY19" fmla="*/ 1714776 h 1771546"/>
                  <a:gd name="connsiteX20" fmla="*/ 425653 w 1041210"/>
                  <a:gd name="connsiteY20" fmla="*/ 1767099 h 1771546"/>
                  <a:gd name="connsiteX21" fmla="*/ 298584 w 1041210"/>
                  <a:gd name="connsiteY21" fmla="*/ 1757133 h 1771546"/>
                  <a:gd name="connsiteX22" fmla="*/ 144107 w 1041210"/>
                  <a:gd name="connsiteY22" fmla="*/ 1664945 h 1771546"/>
                  <a:gd name="connsiteX23" fmla="*/ 49428 w 1041210"/>
                  <a:gd name="connsiteY23" fmla="*/ 1500503 h 1771546"/>
                  <a:gd name="connsiteX24" fmla="*/ 4580 w 1041210"/>
                  <a:gd name="connsiteY24" fmla="*/ 1326094 h 1771546"/>
                  <a:gd name="connsiteX25" fmla="*/ 4580 w 1041210"/>
                  <a:gd name="connsiteY25" fmla="*/ 1189059 h 1771546"/>
                  <a:gd name="connsiteX26" fmla="*/ 31988 w 1041210"/>
                  <a:gd name="connsiteY26" fmla="*/ 1027108 h 1771546"/>
                  <a:gd name="connsiteX27" fmla="*/ 64378 w 1041210"/>
                  <a:gd name="connsiteY27" fmla="*/ 932429 h 1771546"/>
                  <a:gd name="connsiteX28" fmla="*/ 129158 w 1041210"/>
                  <a:gd name="connsiteY28" fmla="*/ 857682 h 1771546"/>
                  <a:gd name="connsiteX29" fmla="*/ 191447 w 1041210"/>
                  <a:gd name="connsiteY29" fmla="*/ 825292 h 1771546"/>
                  <a:gd name="connsiteX30" fmla="*/ 291109 w 1041210"/>
                  <a:gd name="connsiteY30" fmla="*/ 817817 h 1771546"/>
                  <a:gd name="connsiteX31" fmla="*/ 413195 w 1041210"/>
                  <a:gd name="connsiteY31" fmla="*/ 890072 h 1771546"/>
                  <a:gd name="connsiteX32" fmla="*/ 497908 w 1041210"/>
                  <a:gd name="connsiteY32" fmla="*/ 1054515 h 1771546"/>
                  <a:gd name="connsiteX33" fmla="*/ 507874 w 1041210"/>
                  <a:gd name="connsiteY33" fmla="*/ 1261314 h 1771546"/>
                  <a:gd name="connsiteX34" fmla="*/ 465518 w 1041210"/>
                  <a:gd name="connsiteY34" fmla="*/ 1393366 h 1771546"/>
                  <a:gd name="connsiteX35" fmla="*/ 388280 w 1041210"/>
                  <a:gd name="connsiteY35" fmla="*/ 1458146 h 1771546"/>
                  <a:gd name="connsiteX36" fmla="*/ 328482 w 1041210"/>
                  <a:gd name="connsiteY36" fmla="*/ 1465621 h 1771546"/>
                  <a:gd name="connsiteX37" fmla="*/ 273668 w 1041210"/>
                  <a:gd name="connsiteY37" fmla="*/ 1448180 h 1771546"/>
                  <a:gd name="connsiteX38" fmla="*/ 226329 w 1041210"/>
                  <a:gd name="connsiteY38" fmla="*/ 1358484 h 1771546"/>
                  <a:gd name="connsiteX0" fmla="*/ 1036534 w 1114346"/>
                  <a:gd name="connsiteY0" fmla="*/ 682523 h 1771546"/>
                  <a:gd name="connsiteX1" fmla="*/ 954554 w 1114346"/>
                  <a:gd name="connsiteY1" fmla="*/ 419949 h 1771546"/>
                  <a:gd name="connsiteX2" fmla="*/ 927266 w 1114346"/>
                  <a:gd name="connsiteY2" fmla="*/ 359492 h 1771546"/>
                  <a:gd name="connsiteX3" fmla="*/ 1112842 w 1114346"/>
                  <a:gd name="connsiteY3" fmla="*/ 274779 h 1771546"/>
                  <a:gd name="connsiteX4" fmla="*/ 809352 w 1114346"/>
                  <a:gd name="connsiteY4" fmla="*/ 239777 h 1771546"/>
                  <a:gd name="connsiteX5" fmla="*/ 774470 w 1114346"/>
                  <a:gd name="connsiteY5" fmla="*/ 112708 h 1771546"/>
                  <a:gd name="connsiteX6" fmla="*/ 734606 w 1114346"/>
                  <a:gd name="connsiteY6" fmla="*/ 45436 h 1771546"/>
                  <a:gd name="connsiteX7" fmla="*/ 687266 w 1114346"/>
                  <a:gd name="connsiteY7" fmla="*/ 8062 h 1771546"/>
                  <a:gd name="connsiteX8" fmla="*/ 627469 w 1114346"/>
                  <a:gd name="connsiteY8" fmla="*/ 588 h 1771546"/>
                  <a:gd name="connsiteX9" fmla="*/ 575146 w 1114346"/>
                  <a:gd name="connsiteY9" fmla="*/ 18029 h 1771546"/>
                  <a:gd name="connsiteX10" fmla="*/ 527807 w 1114346"/>
                  <a:gd name="connsiteY10" fmla="*/ 55402 h 1771546"/>
                  <a:gd name="connsiteX11" fmla="*/ 495416 w 1114346"/>
                  <a:gd name="connsiteY11" fmla="*/ 145098 h 1771546"/>
                  <a:gd name="connsiteX12" fmla="*/ 490433 w 1114346"/>
                  <a:gd name="connsiteY12" fmla="*/ 237285 h 1771546"/>
                  <a:gd name="connsiteX13" fmla="*/ 515349 w 1114346"/>
                  <a:gd name="connsiteY13" fmla="*/ 411694 h 1771546"/>
                  <a:gd name="connsiteX14" fmla="*/ 585112 w 1114346"/>
                  <a:gd name="connsiteY14" fmla="*/ 608527 h 1771546"/>
                  <a:gd name="connsiteX15" fmla="*/ 694741 w 1114346"/>
                  <a:gd name="connsiteY15" fmla="*/ 837750 h 1771546"/>
                  <a:gd name="connsiteX16" fmla="*/ 744572 w 1114346"/>
                  <a:gd name="connsiteY16" fmla="*/ 1022125 h 1771546"/>
                  <a:gd name="connsiteX17" fmla="*/ 754538 w 1114346"/>
                  <a:gd name="connsiteY17" fmla="*/ 1293704 h 1771546"/>
                  <a:gd name="connsiteX18" fmla="*/ 702215 w 1114346"/>
                  <a:gd name="connsiteY18" fmla="*/ 1542859 h 1771546"/>
                  <a:gd name="connsiteX19" fmla="*/ 570163 w 1114346"/>
                  <a:gd name="connsiteY19" fmla="*/ 1714776 h 1771546"/>
                  <a:gd name="connsiteX20" fmla="*/ 425653 w 1114346"/>
                  <a:gd name="connsiteY20" fmla="*/ 1767099 h 1771546"/>
                  <a:gd name="connsiteX21" fmla="*/ 298584 w 1114346"/>
                  <a:gd name="connsiteY21" fmla="*/ 1757133 h 1771546"/>
                  <a:gd name="connsiteX22" fmla="*/ 144107 w 1114346"/>
                  <a:gd name="connsiteY22" fmla="*/ 1664945 h 1771546"/>
                  <a:gd name="connsiteX23" fmla="*/ 49428 w 1114346"/>
                  <a:gd name="connsiteY23" fmla="*/ 1500503 h 1771546"/>
                  <a:gd name="connsiteX24" fmla="*/ 4580 w 1114346"/>
                  <a:gd name="connsiteY24" fmla="*/ 1326094 h 1771546"/>
                  <a:gd name="connsiteX25" fmla="*/ 4580 w 1114346"/>
                  <a:gd name="connsiteY25" fmla="*/ 1189059 h 1771546"/>
                  <a:gd name="connsiteX26" fmla="*/ 31988 w 1114346"/>
                  <a:gd name="connsiteY26" fmla="*/ 1027108 h 1771546"/>
                  <a:gd name="connsiteX27" fmla="*/ 64378 w 1114346"/>
                  <a:gd name="connsiteY27" fmla="*/ 932429 h 1771546"/>
                  <a:gd name="connsiteX28" fmla="*/ 129158 w 1114346"/>
                  <a:gd name="connsiteY28" fmla="*/ 857682 h 1771546"/>
                  <a:gd name="connsiteX29" fmla="*/ 191447 w 1114346"/>
                  <a:gd name="connsiteY29" fmla="*/ 825292 h 1771546"/>
                  <a:gd name="connsiteX30" fmla="*/ 291109 w 1114346"/>
                  <a:gd name="connsiteY30" fmla="*/ 817817 h 1771546"/>
                  <a:gd name="connsiteX31" fmla="*/ 413195 w 1114346"/>
                  <a:gd name="connsiteY31" fmla="*/ 890072 h 1771546"/>
                  <a:gd name="connsiteX32" fmla="*/ 497908 w 1114346"/>
                  <a:gd name="connsiteY32" fmla="*/ 1054515 h 1771546"/>
                  <a:gd name="connsiteX33" fmla="*/ 507874 w 1114346"/>
                  <a:gd name="connsiteY33" fmla="*/ 1261314 h 1771546"/>
                  <a:gd name="connsiteX34" fmla="*/ 465518 w 1114346"/>
                  <a:gd name="connsiteY34" fmla="*/ 1393366 h 1771546"/>
                  <a:gd name="connsiteX35" fmla="*/ 388280 w 1114346"/>
                  <a:gd name="connsiteY35" fmla="*/ 1458146 h 1771546"/>
                  <a:gd name="connsiteX36" fmla="*/ 328482 w 1114346"/>
                  <a:gd name="connsiteY36" fmla="*/ 1465621 h 1771546"/>
                  <a:gd name="connsiteX37" fmla="*/ 273668 w 1114346"/>
                  <a:gd name="connsiteY37" fmla="*/ 1448180 h 1771546"/>
                  <a:gd name="connsiteX38" fmla="*/ 226329 w 1114346"/>
                  <a:gd name="connsiteY38" fmla="*/ 1358484 h 1771546"/>
                  <a:gd name="connsiteX0" fmla="*/ 1036534 w 1112961"/>
                  <a:gd name="connsiteY0" fmla="*/ 682523 h 1771546"/>
                  <a:gd name="connsiteX1" fmla="*/ 954554 w 1112961"/>
                  <a:gd name="connsiteY1" fmla="*/ 419949 h 1771546"/>
                  <a:gd name="connsiteX2" fmla="*/ 927266 w 1112961"/>
                  <a:gd name="connsiteY2" fmla="*/ 359492 h 1771546"/>
                  <a:gd name="connsiteX3" fmla="*/ 1112842 w 1112961"/>
                  <a:gd name="connsiteY3" fmla="*/ 274779 h 1771546"/>
                  <a:gd name="connsiteX4" fmla="*/ 952571 w 1112961"/>
                  <a:gd name="connsiteY4" fmla="*/ 129608 h 1771546"/>
                  <a:gd name="connsiteX5" fmla="*/ 774470 w 1112961"/>
                  <a:gd name="connsiteY5" fmla="*/ 112708 h 1771546"/>
                  <a:gd name="connsiteX6" fmla="*/ 734606 w 1112961"/>
                  <a:gd name="connsiteY6" fmla="*/ 45436 h 1771546"/>
                  <a:gd name="connsiteX7" fmla="*/ 687266 w 1112961"/>
                  <a:gd name="connsiteY7" fmla="*/ 8062 h 1771546"/>
                  <a:gd name="connsiteX8" fmla="*/ 627469 w 1112961"/>
                  <a:gd name="connsiteY8" fmla="*/ 588 h 1771546"/>
                  <a:gd name="connsiteX9" fmla="*/ 575146 w 1112961"/>
                  <a:gd name="connsiteY9" fmla="*/ 18029 h 1771546"/>
                  <a:gd name="connsiteX10" fmla="*/ 527807 w 1112961"/>
                  <a:gd name="connsiteY10" fmla="*/ 55402 h 1771546"/>
                  <a:gd name="connsiteX11" fmla="*/ 495416 w 1112961"/>
                  <a:gd name="connsiteY11" fmla="*/ 145098 h 1771546"/>
                  <a:gd name="connsiteX12" fmla="*/ 490433 w 1112961"/>
                  <a:gd name="connsiteY12" fmla="*/ 237285 h 1771546"/>
                  <a:gd name="connsiteX13" fmla="*/ 515349 w 1112961"/>
                  <a:gd name="connsiteY13" fmla="*/ 411694 h 1771546"/>
                  <a:gd name="connsiteX14" fmla="*/ 585112 w 1112961"/>
                  <a:gd name="connsiteY14" fmla="*/ 608527 h 1771546"/>
                  <a:gd name="connsiteX15" fmla="*/ 694741 w 1112961"/>
                  <a:gd name="connsiteY15" fmla="*/ 837750 h 1771546"/>
                  <a:gd name="connsiteX16" fmla="*/ 744572 w 1112961"/>
                  <a:gd name="connsiteY16" fmla="*/ 1022125 h 1771546"/>
                  <a:gd name="connsiteX17" fmla="*/ 754538 w 1112961"/>
                  <a:gd name="connsiteY17" fmla="*/ 1293704 h 1771546"/>
                  <a:gd name="connsiteX18" fmla="*/ 702215 w 1112961"/>
                  <a:gd name="connsiteY18" fmla="*/ 1542859 h 1771546"/>
                  <a:gd name="connsiteX19" fmla="*/ 570163 w 1112961"/>
                  <a:gd name="connsiteY19" fmla="*/ 1714776 h 1771546"/>
                  <a:gd name="connsiteX20" fmla="*/ 425653 w 1112961"/>
                  <a:gd name="connsiteY20" fmla="*/ 1767099 h 1771546"/>
                  <a:gd name="connsiteX21" fmla="*/ 298584 w 1112961"/>
                  <a:gd name="connsiteY21" fmla="*/ 1757133 h 1771546"/>
                  <a:gd name="connsiteX22" fmla="*/ 144107 w 1112961"/>
                  <a:gd name="connsiteY22" fmla="*/ 1664945 h 1771546"/>
                  <a:gd name="connsiteX23" fmla="*/ 49428 w 1112961"/>
                  <a:gd name="connsiteY23" fmla="*/ 1500503 h 1771546"/>
                  <a:gd name="connsiteX24" fmla="*/ 4580 w 1112961"/>
                  <a:gd name="connsiteY24" fmla="*/ 1326094 h 1771546"/>
                  <a:gd name="connsiteX25" fmla="*/ 4580 w 1112961"/>
                  <a:gd name="connsiteY25" fmla="*/ 1189059 h 1771546"/>
                  <a:gd name="connsiteX26" fmla="*/ 31988 w 1112961"/>
                  <a:gd name="connsiteY26" fmla="*/ 1027108 h 1771546"/>
                  <a:gd name="connsiteX27" fmla="*/ 64378 w 1112961"/>
                  <a:gd name="connsiteY27" fmla="*/ 932429 h 1771546"/>
                  <a:gd name="connsiteX28" fmla="*/ 129158 w 1112961"/>
                  <a:gd name="connsiteY28" fmla="*/ 857682 h 1771546"/>
                  <a:gd name="connsiteX29" fmla="*/ 191447 w 1112961"/>
                  <a:gd name="connsiteY29" fmla="*/ 825292 h 1771546"/>
                  <a:gd name="connsiteX30" fmla="*/ 291109 w 1112961"/>
                  <a:gd name="connsiteY30" fmla="*/ 817817 h 1771546"/>
                  <a:gd name="connsiteX31" fmla="*/ 413195 w 1112961"/>
                  <a:gd name="connsiteY31" fmla="*/ 890072 h 1771546"/>
                  <a:gd name="connsiteX32" fmla="*/ 497908 w 1112961"/>
                  <a:gd name="connsiteY32" fmla="*/ 1054515 h 1771546"/>
                  <a:gd name="connsiteX33" fmla="*/ 507874 w 1112961"/>
                  <a:gd name="connsiteY33" fmla="*/ 1261314 h 1771546"/>
                  <a:gd name="connsiteX34" fmla="*/ 465518 w 1112961"/>
                  <a:gd name="connsiteY34" fmla="*/ 1393366 h 1771546"/>
                  <a:gd name="connsiteX35" fmla="*/ 388280 w 1112961"/>
                  <a:gd name="connsiteY35" fmla="*/ 1458146 h 1771546"/>
                  <a:gd name="connsiteX36" fmla="*/ 328482 w 1112961"/>
                  <a:gd name="connsiteY36" fmla="*/ 1465621 h 1771546"/>
                  <a:gd name="connsiteX37" fmla="*/ 273668 w 1112961"/>
                  <a:gd name="connsiteY37" fmla="*/ 1448180 h 1771546"/>
                  <a:gd name="connsiteX38" fmla="*/ 226329 w 1112961"/>
                  <a:gd name="connsiteY38" fmla="*/ 1358484 h 1771546"/>
                  <a:gd name="connsiteX0" fmla="*/ 1036534 w 1112940"/>
                  <a:gd name="connsiteY0" fmla="*/ 714618 h 1803641"/>
                  <a:gd name="connsiteX1" fmla="*/ 954554 w 1112940"/>
                  <a:gd name="connsiteY1" fmla="*/ 452044 h 1803641"/>
                  <a:gd name="connsiteX2" fmla="*/ 927266 w 1112940"/>
                  <a:gd name="connsiteY2" fmla="*/ 391587 h 1803641"/>
                  <a:gd name="connsiteX3" fmla="*/ 1112842 w 1112940"/>
                  <a:gd name="connsiteY3" fmla="*/ 306874 h 1803641"/>
                  <a:gd name="connsiteX4" fmla="*/ 952571 w 1112940"/>
                  <a:gd name="connsiteY4" fmla="*/ 161703 h 1803641"/>
                  <a:gd name="connsiteX5" fmla="*/ 917689 w 1112940"/>
                  <a:gd name="connsiteY5" fmla="*/ 1584 h 1803641"/>
                  <a:gd name="connsiteX6" fmla="*/ 734606 w 1112940"/>
                  <a:gd name="connsiteY6" fmla="*/ 77531 h 1803641"/>
                  <a:gd name="connsiteX7" fmla="*/ 687266 w 1112940"/>
                  <a:gd name="connsiteY7" fmla="*/ 40157 h 1803641"/>
                  <a:gd name="connsiteX8" fmla="*/ 627469 w 1112940"/>
                  <a:gd name="connsiteY8" fmla="*/ 32683 h 1803641"/>
                  <a:gd name="connsiteX9" fmla="*/ 575146 w 1112940"/>
                  <a:gd name="connsiteY9" fmla="*/ 50124 h 1803641"/>
                  <a:gd name="connsiteX10" fmla="*/ 527807 w 1112940"/>
                  <a:gd name="connsiteY10" fmla="*/ 87497 h 1803641"/>
                  <a:gd name="connsiteX11" fmla="*/ 495416 w 1112940"/>
                  <a:gd name="connsiteY11" fmla="*/ 177193 h 1803641"/>
                  <a:gd name="connsiteX12" fmla="*/ 490433 w 1112940"/>
                  <a:gd name="connsiteY12" fmla="*/ 269380 h 1803641"/>
                  <a:gd name="connsiteX13" fmla="*/ 515349 w 1112940"/>
                  <a:gd name="connsiteY13" fmla="*/ 443789 h 1803641"/>
                  <a:gd name="connsiteX14" fmla="*/ 585112 w 1112940"/>
                  <a:gd name="connsiteY14" fmla="*/ 640622 h 1803641"/>
                  <a:gd name="connsiteX15" fmla="*/ 694741 w 1112940"/>
                  <a:gd name="connsiteY15" fmla="*/ 869845 h 1803641"/>
                  <a:gd name="connsiteX16" fmla="*/ 744572 w 1112940"/>
                  <a:gd name="connsiteY16" fmla="*/ 1054220 h 1803641"/>
                  <a:gd name="connsiteX17" fmla="*/ 754538 w 1112940"/>
                  <a:gd name="connsiteY17" fmla="*/ 1325799 h 1803641"/>
                  <a:gd name="connsiteX18" fmla="*/ 702215 w 1112940"/>
                  <a:gd name="connsiteY18" fmla="*/ 1574954 h 1803641"/>
                  <a:gd name="connsiteX19" fmla="*/ 570163 w 1112940"/>
                  <a:gd name="connsiteY19" fmla="*/ 1746871 h 1803641"/>
                  <a:gd name="connsiteX20" fmla="*/ 425653 w 1112940"/>
                  <a:gd name="connsiteY20" fmla="*/ 1799194 h 1803641"/>
                  <a:gd name="connsiteX21" fmla="*/ 298584 w 1112940"/>
                  <a:gd name="connsiteY21" fmla="*/ 1789228 h 1803641"/>
                  <a:gd name="connsiteX22" fmla="*/ 144107 w 1112940"/>
                  <a:gd name="connsiteY22" fmla="*/ 1697040 h 1803641"/>
                  <a:gd name="connsiteX23" fmla="*/ 49428 w 1112940"/>
                  <a:gd name="connsiteY23" fmla="*/ 1532598 h 1803641"/>
                  <a:gd name="connsiteX24" fmla="*/ 4580 w 1112940"/>
                  <a:gd name="connsiteY24" fmla="*/ 1358189 h 1803641"/>
                  <a:gd name="connsiteX25" fmla="*/ 4580 w 1112940"/>
                  <a:gd name="connsiteY25" fmla="*/ 1221154 h 1803641"/>
                  <a:gd name="connsiteX26" fmla="*/ 31988 w 1112940"/>
                  <a:gd name="connsiteY26" fmla="*/ 1059203 h 1803641"/>
                  <a:gd name="connsiteX27" fmla="*/ 64378 w 1112940"/>
                  <a:gd name="connsiteY27" fmla="*/ 964524 h 1803641"/>
                  <a:gd name="connsiteX28" fmla="*/ 129158 w 1112940"/>
                  <a:gd name="connsiteY28" fmla="*/ 889777 h 1803641"/>
                  <a:gd name="connsiteX29" fmla="*/ 191447 w 1112940"/>
                  <a:gd name="connsiteY29" fmla="*/ 857387 h 1803641"/>
                  <a:gd name="connsiteX30" fmla="*/ 291109 w 1112940"/>
                  <a:gd name="connsiteY30" fmla="*/ 849912 h 1803641"/>
                  <a:gd name="connsiteX31" fmla="*/ 413195 w 1112940"/>
                  <a:gd name="connsiteY31" fmla="*/ 922167 h 1803641"/>
                  <a:gd name="connsiteX32" fmla="*/ 497908 w 1112940"/>
                  <a:gd name="connsiteY32" fmla="*/ 1086610 h 1803641"/>
                  <a:gd name="connsiteX33" fmla="*/ 507874 w 1112940"/>
                  <a:gd name="connsiteY33" fmla="*/ 1293409 h 1803641"/>
                  <a:gd name="connsiteX34" fmla="*/ 465518 w 1112940"/>
                  <a:gd name="connsiteY34" fmla="*/ 1425461 h 1803641"/>
                  <a:gd name="connsiteX35" fmla="*/ 388280 w 1112940"/>
                  <a:gd name="connsiteY35" fmla="*/ 1490241 h 1803641"/>
                  <a:gd name="connsiteX36" fmla="*/ 328482 w 1112940"/>
                  <a:gd name="connsiteY36" fmla="*/ 1497716 h 1803641"/>
                  <a:gd name="connsiteX37" fmla="*/ 273668 w 1112940"/>
                  <a:gd name="connsiteY37" fmla="*/ 1480275 h 1803641"/>
                  <a:gd name="connsiteX38" fmla="*/ 226329 w 1112940"/>
                  <a:gd name="connsiteY38" fmla="*/ 1390579 h 1803641"/>
                  <a:gd name="connsiteX0" fmla="*/ 1036534 w 1112940"/>
                  <a:gd name="connsiteY0" fmla="*/ 840010 h 1929033"/>
                  <a:gd name="connsiteX1" fmla="*/ 954554 w 1112940"/>
                  <a:gd name="connsiteY1" fmla="*/ 577436 h 1929033"/>
                  <a:gd name="connsiteX2" fmla="*/ 927266 w 1112940"/>
                  <a:gd name="connsiteY2" fmla="*/ 516979 h 1929033"/>
                  <a:gd name="connsiteX3" fmla="*/ 1112842 w 1112940"/>
                  <a:gd name="connsiteY3" fmla="*/ 432266 h 1929033"/>
                  <a:gd name="connsiteX4" fmla="*/ 952571 w 1112940"/>
                  <a:gd name="connsiteY4" fmla="*/ 287095 h 1929033"/>
                  <a:gd name="connsiteX5" fmla="*/ 917689 w 1112940"/>
                  <a:gd name="connsiteY5" fmla="*/ 126976 h 1929033"/>
                  <a:gd name="connsiteX6" fmla="*/ 734606 w 1112940"/>
                  <a:gd name="connsiteY6" fmla="*/ 202923 h 1929033"/>
                  <a:gd name="connsiteX7" fmla="*/ 731333 w 1112940"/>
                  <a:gd name="connsiteY7" fmla="*/ 296 h 1929033"/>
                  <a:gd name="connsiteX8" fmla="*/ 627469 w 1112940"/>
                  <a:gd name="connsiteY8" fmla="*/ 158075 h 1929033"/>
                  <a:gd name="connsiteX9" fmla="*/ 575146 w 1112940"/>
                  <a:gd name="connsiteY9" fmla="*/ 175516 h 1929033"/>
                  <a:gd name="connsiteX10" fmla="*/ 527807 w 1112940"/>
                  <a:gd name="connsiteY10" fmla="*/ 212889 h 1929033"/>
                  <a:gd name="connsiteX11" fmla="*/ 495416 w 1112940"/>
                  <a:gd name="connsiteY11" fmla="*/ 302585 h 1929033"/>
                  <a:gd name="connsiteX12" fmla="*/ 490433 w 1112940"/>
                  <a:gd name="connsiteY12" fmla="*/ 394772 h 1929033"/>
                  <a:gd name="connsiteX13" fmla="*/ 515349 w 1112940"/>
                  <a:gd name="connsiteY13" fmla="*/ 569181 h 1929033"/>
                  <a:gd name="connsiteX14" fmla="*/ 585112 w 1112940"/>
                  <a:gd name="connsiteY14" fmla="*/ 766014 h 1929033"/>
                  <a:gd name="connsiteX15" fmla="*/ 694741 w 1112940"/>
                  <a:gd name="connsiteY15" fmla="*/ 995237 h 1929033"/>
                  <a:gd name="connsiteX16" fmla="*/ 744572 w 1112940"/>
                  <a:gd name="connsiteY16" fmla="*/ 1179612 h 1929033"/>
                  <a:gd name="connsiteX17" fmla="*/ 754538 w 1112940"/>
                  <a:gd name="connsiteY17" fmla="*/ 1451191 h 1929033"/>
                  <a:gd name="connsiteX18" fmla="*/ 702215 w 1112940"/>
                  <a:gd name="connsiteY18" fmla="*/ 1700346 h 1929033"/>
                  <a:gd name="connsiteX19" fmla="*/ 570163 w 1112940"/>
                  <a:gd name="connsiteY19" fmla="*/ 1872263 h 1929033"/>
                  <a:gd name="connsiteX20" fmla="*/ 425653 w 1112940"/>
                  <a:gd name="connsiteY20" fmla="*/ 1924586 h 1929033"/>
                  <a:gd name="connsiteX21" fmla="*/ 298584 w 1112940"/>
                  <a:gd name="connsiteY21" fmla="*/ 1914620 h 1929033"/>
                  <a:gd name="connsiteX22" fmla="*/ 144107 w 1112940"/>
                  <a:gd name="connsiteY22" fmla="*/ 1822432 h 1929033"/>
                  <a:gd name="connsiteX23" fmla="*/ 49428 w 1112940"/>
                  <a:gd name="connsiteY23" fmla="*/ 1657990 h 1929033"/>
                  <a:gd name="connsiteX24" fmla="*/ 4580 w 1112940"/>
                  <a:gd name="connsiteY24" fmla="*/ 1483581 h 1929033"/>
                  <a:gd name="connsiteX25" fmla="*/ 4580 w 1112940"/>
                  <a:gd name="connsiteY25" fmla="*/ 1346546 h 1929033"/>
                  <a:gd name="connsiteX26" fmla="*/ 31988 w 1112940"/>
                  <a:gd name="connsiteY26" fmla="*/ 1184595 h 1929033"/>
                  <a:gd name="connsiteX27" fmla="*/ 64378 w 1112940"/>
                  <a:gd name="connsiteY27" fmla="*/ 1089916 h 1929033"/>
                  <a:gd name="connsiteX28" fmla="*/ 129158 w 1112940"/>
                  <a:gd name="connsiteY28" fmla="*/ 1015169 h 1929033"/>
                  <a:gd name="connsiteX29" fmla="*/ 191447 w 1112940"/>
                  <a:gd name="connsiteY29" fmla="*/ 982779 h 1929033"/>
                  <a:gd name="connsiteX30" fmla="*/ 291109 w 1112940"/>
                  <a:gd name="connsiteY30" fmla="*/ 975304 h 1929033"/>
                  <a:gd name="connsiteX31" fmla="*/ 413195 w 1112940"/>
                  <a:gd name="connsiteY31" fmla="*/ 1047559 h 1929033"/>
                  <a:gd name="connsiteX32" fmla="*/ 497908 w 1112940"/>
                  <a:gd name="connsiteY32" fmla="*/ 1212002 h 1929033"/>
                  <a:gd name="connsiteX33" fmla="*/ 507874 w 1112940"/>
                  <a:gd name="connsiteY33" fmla="*/ 1418801 h 1929033"/>
                  <a:gd name="connsiteX34" fmla="*/ 465518 w 1112940"/>
                  <a:gd name="connsiteY34" fmla="*/ 1550853 h 1929033"/>
                  <a:gd name="connsiteX35" fmla="*/ 388280 w 1112940"/>
                  <a:gd name="connsiteY35" fmla="*/ 1615633 h 1929033"/>
                  <a:gd name="connsiteX36" fmla="*/ 328482 w 1112940"/>
                  <a:gd name="connsiteY36" fmla="*/ 1623108 h 1929033"/>
                  <a:gd name="connsiteX37" fmla="*/ 273668 w 1112940"/>
                  <a:gd name="connsiteY37" fmla="*/ 1605667 h 1929033"/>
                  <a:gd name="connsiteX38" fmla="*/ 226329 w 1112940"/>
                  <a:gd name="connsiteY38" fmla="*/ 1515971 h 1929033"/>
                  <a:gd name="connsiteX0" fmla="*/ 1036534 w 1112940"/>
                  <a:gd name="connsiteY0" fmla="*/ 906796 h 1995819"/>
                  <a:gd name="connsiteX1" fmla="*/ 954554 w 1112940"/>
                  <a:gd name="connsiteY1" fmla="*/ 644222 h 1995819"/>
                  <a:gd name="connsiteX2" fmla="*/ 927266 w 1112940"/>
                  <a:gd name="connsiteY2" fmla="*/ 583765 h 1995819"/>
                  <a:gd name="connsiteX3" fmla="*/ 1112842 w 1112940"/>
                  <a:gd name="connsiteY3" fmla="*/ 499052 h 1995819"/>
                  <a:gd name="connsiteX4" fmla="*/ 952571 w 1112940"/>
                  <a:gd name="connsiteY4" fmla="*/ 353881 h 1995819"/>
                  <a:gd name="connsiteX5" fmla="*/ 917689 w 1112940"/>
                  <a:gd name="connsiteY5" fmla="*/ 193762 h 1995819"/>
                  <a:gd name="connsiteX6" fmla="*/ 888842 w 1112940"/>
                  <a:gd name="connsiteY6" fmla="*/ 5304 h 1995819"/>
                  <a:gd name="connsiteX7" fmla="*/ 731333 w 1112940"/>
                  <a:gd name="connsiteY7" fmla="*/ 67082 h 1995819"/>
                  <a:gd name="connsiteX8" fmla="*/ 627469 w 1112940"/>
                  <a:gd name="connsiteY8" fmla="*/ 224861 h 1995819"/>
                  <a:gd name="connsiteX9" fmla="*/ 575146 w 1112940"/>
                  <a:gd name="connsiteY9" fmla="*/ 242302 h 1995819"/>
                  <a:gd name="connsiteX10" fmla="*/ 527807 w 1112940"/>
                  <a:gd name="connsiteY10" fmla="*/ 279675 h 1995819"/>
                  <a:gd name="connsiteX11" fmla="*/ 495416 w 1112940"/>
                  <a:gd name="connsiteY11" fmla="*/ 369371 h 1995819"/>
                  <a:gd name="connsiteX12" fmla="*/ 490433 w 1112940"/>
                  <a:gd name="connsiteY12" fmla="*/ 461558 h 1995819"/>
                  <a:gd name="connsiteX13" fmla="*/ 515349 w 1112940"/>
                  <a:gd name="connsiteY13" fmla="*/ 635967 h 1995819"/>
                  <a:gd name="connsiteX14" fmla="*/ 585112 w 1112940"/>
                  <a:gd name="connsiteY14" fmla="*/ 832800 h 1995819"/>
                  <a:gd name="connsiteX15" fmla="*/ 694741 w 1112940"/>
                  <a:gd name="connsiteY15" fmla="*/ 1062023 h 1995819"/>
                  <a:gd name="connsiteX16" fmla="*/ 744572 w 1112940"/>
                  <a:gd name="connsiteY16" fmla="*/ 1246398 h 1995819"/>
                  <a:gd name="connsiteX17" fmla="*/ 754538 w 1112940"/>
                  <a:gd name="connsiteY17" fmla="*/ 1517977 h 1995819"/>
                  <a:gd name="connsiteX18" fmla="*/ 702215 w 1112940"/>
                  <a:gd name="connsiteY18" fmla="*/ 1767132 h 1995819"/>
                  <a:gd name="connsiteX19" fmla="*/ 570163 w 1112940"/>
                  <a:gd name="connsiteY19" fmla="*/ 1939049 h 1995819"/>
                  <a:gd name="connsiteX20" fmla="*/ 425653 w 1112940"/>
                  <a:gd name="connsiteY20" fmla="*/ 1991372 h 1995819"/>
                  <a:gd name="connsiteX21" fmla="*/ 298584 w 1112940"/>
                  <a:gd name="connsiteY21" fmla="*/ 1981406 h 1995819"/>
                  <a:gd name="connsiteX22" fmla="*/ 144107 w 1112940"/>
                  <a:gd name="connsiteY22" fmla="*/ 1889218 h 1995819"/>
                  <a:gd name="connsiteX23" fmla="*/ 49428 w 1112940"/>
                  <a:gd name="connsiteY23" fmla="*/ 1724776 h 1995819"/>
                  <a:gd name="connsiteX24" fmla="*/ 4580 w 1112940"/>
                  <a:gd name="connsiteY24" fmla="*/ 1550367 h 1995819"/>
                  <a:gd name="connsiteX25" fmla="*/ 4580 w 1112940"/>
                  <a:gd name="connsiteY25" fmla="*/ 1413332 h 1995819"/>
                  <a:gd name="connsiteX26" fmla="*/ 31988 w 1112940"/>
                  <a:gd name="connsiteY26" fmla="*/ 1251381 h 1995819"/>
                  <a:gd name="connsiteX27" fmla="*/ 64378 w 1112940"/>
                  <a:gd name="connsiteY27" fmla="*/ 1156702 h 1995819"/>
                  <a:gd name="connsiteX28" fmla="*/ 129158 w 1112940"/>
                  <a:gd name="connsiteY28" fmla="*/ 1081955 h 1995819"/>
                  <a:gd name="connsiteX29" fmla="*/ 191447 w 1112940"/>
                  <a:gd name="connsiteY29" fmla="*/ 1049565 h 1995819"/>
                  <a:gd name="connsiteX30" fmla="*/ 291109 w 1112940"/>
                  <a:gd name="connsiteY30" fmla="*/ 1042090 h 1995819"/>
                  <a:gd name="connsiteX31" fmla="*/ 413195 w 1112940"/>
                  <a:gd name="connsiteY31" fmla="*/ 1114345 h 1995819"/>
                  <a:gd name="connsiteX32" fmla="*/ 497908 w 1112940"/>
                  <a:gd name="connsiteY32" fmla="*/ 1278788 h 1995819"/>
                  <a:gd name="connsiteX33" fmla="*/ 507874 w 1112940"/>
                  <a:gd name="connsiteY33" fmla="*/ 1485587 h 1995819"/>
                  <a:gd name="connsiteX34" fmla="*/ 465518 w 1112940"/>
                  <a:gd name="connsiteY34" fmla="*/ 1617639 h 1995819"/>
                  <a:gd name="connsiteX35" fmla="*/ 388280 w 1112940"/>
                  <a:gd name="connsiteY35" fmla="*/ 1682419 h 1995819"/>
                  <a:gd name="connsiteX36" fmla="*/ 328482 w 1112940"/>
                  <a:gd name="connsiteY36" fmla="*/ 1689894 h 1995819"/>
                  <a:gd name="connsiteX37" fmla="*/ 273668 w 1112940"/>
                  <a:gd name="connsiteY37" fmla="*/ 1672453 h 1995819"/>
                  <a:gd name="connsiteX38" fmla="*/ 226329 w 1112940"/>
                  <a:gd name="connsiteY38" fmla="*/ 1582757 h 1995819"/>
                  <a:gd name="connsiteX0" fmla="*/ 1036534 w 1112940"/>
                  <a:gd name="connsiteY0" fmla="*/ 905060 h 1994083"/>
                  <a:gd name="connsiteX1" fmla="*/ 954554 w 1112940"/>
                  <a:gd name="connsiteY1" fmla="*/ 642486 h 1994083"/>
                  <a:gd name="connsiteX2" fmla="*/ 927266 w 1112940"/>
                  <a:gd name="connsiteY2" fmla="*/ 582029 h 1994083"/>
                  <a:gd name="connsiteX3" fmla="*/ 1112842 w 1112940"/>
                  <a:gd name="connsiteY3" fmla="*/ 497316 h 1994083"/>
                  <a:gd name="connsiteX4" fmla="*/ 952571 w 1112940"/>
                  <a:gd name="connsiteY4" fmla="*/ 352145 h 1994083"/>
                  <a:gd name="connsiteX5" fmla="*/ 917689 w 1112940"/>
                  <a:gd name="connsiteY5" fmla="*/ 192026 h 1994083"/>
                  <a:gd name="connsiteX6" fmla="*/ 888842 w 1112940"/>
                  <a:gd name="connsiteY6" fmla="*/ 3568 h 1994083"/>
                  <a:gd name="connsiteX7" fmla="*/ 731333 w 1112940"/>
                  <a:gd name="connsiteY7" fmla="*/ 65346 h 1994083"/>
                  <a:gd name="connsiteX8" fmla="*/ 550351 w 1112940"/>
                  <a:gd name="connsiteY8" fmla="*/ 24822 h 1994083"/>
                  <a:gd name="connsiteX9" fmla="*/ 575146 w 1112940"/>
                  <a:gd name="connsiteY9" fmla="*/ 240566 h 1994083"/>
                  <a:gd name="connsiteX10" fmla="*/ 527807 w 1112940"/>
                  <a:gd name="connsiteY10" fmla="*/ 277939 h 1994083"/>
                  <a:gd name="connsiteX11" fmla="*/ 495416 w 1112940"/>
                  <a:gd name="connsiteY11" fmla="*/ 367635 h 1994083"/>
                  <a:gd name="connsiteX12" fmla="*/ 490433 w 1112940"/>
                  <a:gd name="connsiteY12" fmla="*/ 459822 h 1994083"/>
                  <a:gd name="connsiteX13" fmla="*/ 515349 w 1112940"/>
                  <a:gd name="connsiteY13" fmla="*/ 634231 h 1994083"/>
                  <a:gd name="connsiteX14" fmla="*/ 585112 w 1112940"/>
                  <a:gd name="connsiteY14" fmla="*/ 831064 h 1994083"/>
                  <a:gd name="connsiteX15" fmla="*/ 694741 w 1112940"/>
                  <a:gd name="connsiteY15" fmla="*/ 1060287 h 1994083"/>
                  <a:gd name="connsiteX16" fmla="*/ 744572 w 1112940"/>
                  <a:gd name="connsiteY16" fmla="*/ 1244662 h 1994083"/>
                  <a:gd name="connsiteX17" fmla="*/ 754538 w 1112940"/>
                  <a:gd name="connsiteY17" fmla="*/ 1516241 h 1994083"/>
                  <a:gd name="connsiteX18" fmla="*/ 702215 w 1112940"/>
                  <a:gd name="connsiteY18" fmla="*/ 1765396 h 1994083"/>
                  <a:gd name="connsiteX19" fmla="*/ 570163 w 1112940"/>
                  <a:gd name="connsiteY19" fmla="*/ 1937313 h 1994083"/>
                  <a:gd name="connsiteX20" fmla="*/ 425653 w 1112940"/>
                  <a:gd name="connsiteY20" fmla="*/ 1989636 h 1994083"/>
                  <a:gd name="connsiteX21" fmla="*/ 298584 w 1112940"/>
                  <a:gd name="connsiteY21" fmla="*/ 1979670 h 1994083"/>
                  <a:gd name="connsiteX22" fmla="*/ 144107 w 1112940"/>
                  <a:gd name="connsiteY22" fmla="*/ 1887482 h 1994083"/>
                  <a:gd name="connsiteX23" fmla="*/ 49428 w 1112940"/>
                  <a:gd name="connsiteY23" fmla="*/ 1723040 h 1994083"/>
                  <a:gd name="connsiteX24" fmla="*/ 4580 w 1112940"/>
                  <a:gd name="connsiteY24" fmla="*/ 1548631 h 1994083"/>
                  <a:gd name="connsiteX25" fmla="*/ 4580 w 1112940"/>
                  <a:gd name="connsiteY25" fmla="*/ 1411596 h 1994083"/>
                  <a:gd name="connsiteX26" fmla="*/ 31988 w 1112940"/>
                  <a:gd name="connsiteY26" fmla="*/ 1249645 h 1994083"/>
                  <a:gd name="connsiteX27" fmla="*/ 64378 w 1112940"/>
                  <a:gd name="connsiteY27" fmla="*/ 1154966 h 1994083"/>
                  <a:gd name="connsiteX28" fmla="*/ 129158 w 1112940"/>
                  <a:gd name="connsiteY28" fmla="*/ 1080219 h 1994083"/>
                  <a:gd name="connsiteX29" fmla="*/ 191447 w 1112940"/>
                  <a:gd name="connsiteY29" fmla="*/ 1047829 h 1994083"/>
                  <a:gd name="connsiteX30" fmla="*/ 291109 w 1112940"/>
                  <a:gd name="connsiteY30" fmla="*/ 1040354 h 1994083"/>
                  <a:gd name="connsiteX31" fmla="*/ 413195 w 1112940"/>
                  <a:gd name="connsiteY31" fmla="*/ 1112609 h 1994083"/>
                  <a:gd name="connsiteX32" fmla="*/ 497908 w 1112940"/>
                  <a:gd name="connsiteY32" fmla="*/ 1277052 h 1994083"/>
                  <a:gd name="connsiteX33" fmla="*/ 507874 w 1112940"/>
                  <a:gd name="connsiteY33" fmla="*/ 1483851 h 1994083"/>
                  <a:gd name="connsiteX34" fmla="*/ 465518 w 1112940"/>
                  <a:gd name="connsiteY34" fmla="*/ 1615903 h 1994083"/>
                  <a:gd name="connsiteX35" fmla="*/ 388280 w 1112940"/>
                  <a:gd name="connsiteY35" fmla="*/ 1680683 h 1994083"/>
                  <a:gd name="connsiteX36" fmla="*/ 328482 w 1112940"/>
                  <a:gd name="connsiteY36" fmla="*/ 1688158 h 1994083"/>
                  <a:gd name="connsiteX37" fmla="*/ 273668 w 1112940"/>
                  <a:gd name="connsiteY37" fmla="*/ 1670717 h 1994083"/>
                  <a:gd name="connsiteX38" fmla="*/ 226329 w 1112940"/>
                  <a:gd name="connsiteY38" fmla="*/ 1581021 h 1994083"/>
                  <a:gd name="connsiteX0" fmla="*/ 1036534 w 1112940"/>
                  <a:gd name="connsiteY0" fmla="*/ 890161 h 1979184"/>
                  <a:gd name="connsiteX1" fmla="*/ 954554 w 1112940"/>
                  <a:gd name="connsiteY1" fmla="*/ 627587 h 1979184"/>
                  <a:gd name="connsiteX2" fmla="*/ 927266 w 1112940"/>
                  <a:gd name="connsiteY2" fmla="*/ 567130 h 1979184"/>
                  <a:gd name="connsiteX3" fmla="*/ 1112842 w 1112940"/>
                  <a:gd name="connsiteY3" fmla="*/ 482417 h 1979184"/>
                  <a:gd name="connsiteX4" fmla="*/ 952571 w 1112940"/>
                  <a:gd name="connsiteY4" fmla="*/ 337246 h 1979184"/>
                  <a:gd name="connsiteX5" fmla="*/ 917689 w 1112940"/>
                  <a:gd name="connsiteY5" fmla="*/ 177127 h 1979184"/>
                  <a:gd name="connsiteX6" fmla="*/ 731333 w 1112940"/>
                  <a:gd name="connsiteY6" fmla="*/ 50447 h 1979184"/>
                  <a:gd name="connsiteX7" fmla="*/ 550351 w 1112940"/>
                  <a:gd name="connsiteY7" fmla="*/ 9923 h 1979184"/>
                  <a:gd name="connsiteX8" fmla="*/ 575146 w 1112940"/>
                  <a:gd name="connsiteY8" fmla="*/ 225667 h 1979184"/>
                  <a:gd name="connsiteX9" fmla="*/ 527807 w 1112940"/>
                  <a:gd name="connsiteY9" fmla="*/ 263040 h 1979184"/>
                  <a:gd name="connsiteX10" fmla="*/ 495416 w 1112940"/>
                  <a:gd name="connsiteY10" fmla="*/ 352736 h 1979184"/>
                  <a:gd name="connsiteX11" fmla="*/ 490433 w 1112940"/>
                  <a:gd name="connsiteY11" fmla="*/ 444923 h 1979184"/>
                  <a:gd name="connsiteX12" fmla="*/ 515349 w 1112940"/>
                  <a:gd name="connsiteY12" fmla="*/ 619332 h 1979184"/>
                  <a:gd name="connsiteX13" fmla="*/ 585112 w 1112940"/>
                  <a:gd name="connsiteY13" fmla="*/ 816165 h 1979184"/>
                  <a:gd name="connsiteX14" fmla="*/ 694741 w 1112940"/>
                  <a:gd name="connsiteY14" fmla="*/ 1045388 h 1979184"/>
                  <a:gd name="connsiteX15" fmla="*/ 744572 w 1112940"/>
                  <a:gd name="connsiteY15" fmla="*/ 1229763 h 1979184"/>
                  <a:gd name="connsiteX16" fmla="*/ 754538 w 1112940"/>
                  <a:gd name="connsiteY16" fmla="*/ 1501342 h 1979184"/>
                  <a:gd name="connsiteX17" fmla="*/ 702215 w 1112940"/>
                  <a:gd name="connsiteY17" fmla="*/ 1750497 h 1979184"/>
                  <a:gd name="connsiteX18" fmla="*/ 570163 w 1112940"/>
                  <a:gd name="connsiteY18" fmla="*/ 1922414 h 1979184"/>
                  <a:gd name="connsiteX19" fmla="*/ 425653 w 1112940"/>
                  <a:gd name="connsiteY19" fmla="*/ 1974737 h 1979184"/>
                  <a:gd name="connsiteX20" fmla="*/ 298584 w 1112940"/>
                  <a:gd name="connsiteY20" fmla="*/ 1964771 h 1979184"/>
                  <a:gd name="connsiteX21" fmla="*/ 144107 w 1112940"/>
                  <a:gd name="connsiteY21" fmla="*/ 1872583 h 1979184"/>
                  <a:gd name="connsiteX22" fmla="*/ 49428 w 1112940"/>
                  <a:gd name="connsiteY22" fmla="*/ 1708141 h 1979184"/>
                  <a:gd name="connsiteX23" fmla="*/ 4580 w 1112940"/>
                  <a:gd name="connsiteY23" fmla="*/ 1533732 h 1979184"/>
                  <a:gd name="connsiteX24" fmla="*/ 4580 w 1112940"/>
                  <a:gd name="connsiteY24" fmla="*/ 1396697 h 1979184"/>
                  <a:gd name="connsiteX25" fmla="*/ 31988 w 1112940"/>
                  <a:gd name="connsiteY25" fmla="*/ 1234746 h 1979184"/>
                  <a:gd name="connsiteX26" fmla="*/ 64378 w 1112940"/>
                  <a:gd name="connsiteY26" fmla="*/ 1140067 h 1979184"/>
                  <a:gd name="connsiteX27" fmla="*/ 129158 w 1112940"/>
                  <a:gd name="connsiteY27" fmla="*/ 1065320 h 1979184"/>
                  <a:gd name="connsiteX28" fmla="*/ 191447 w 1112940"/>
                  <a:gd name="connsiteY28" fmla="*/ 1032930 h 1979184"/>
                  <a:gd name="connsiteX29" fmla="*/ 291109 w 1112940"/>
                  <a:gd name="connsiteY29" fmla="*/ 1025455 h 1979184"/>
                  <a:gd name="connsiteX30" fmla="*/ 413195 w 1112940"/>
                  <a:gd name="connsiteY30" fmla="*/ 1097710 h 1979184"/>
                  <a:gd name="connsiteX31" fmla="*/ 497908 w 1112940"/>
                  <a:gd name="connsiteY31" fmla="*/ 1262153 h 1979184"/>
                  <a:gd name="connsiteX32" fmla="*/ 507874 w 1112940"/>
                  <a:gd name="connsiteY32" fmla="*/ 1468952 h 1979184"/>
                  <a:gd name="connsiteX33" fmla="*/ 465518 w 1112940"/>
                  <a:gd name="connsiteY33" fmla="*/ 1601004 h 1979184"/>
                  <a:gd name="connsiteX34" fmla="*/ 388280 w 1112940"/>
                  <a:gd name="connsiteY34" fmla="*/ 1665784 h 1979184"/>
                  <a:gd name="connsiteX35" fmla="*/ 328482 w 1112940"/>
                  <a:gd name="connsiteY35" fmla="*/ 1673259 h 1979184"/>
                  <a:gd name="connsiteX36" fmla="*/ 273668 w 1112940"/>
                  <a:gd name="connsiteY36" fmla="*/ 1655818 h 1979184"/>
                  <a:gd name="connsiteX37" fmla="*/ 226329 w 1112940"/>
                  <a:gd name="connsiteY37" fmla="*/ 1566122 h 1979184"/>
                  <a:gd name="connsiteX0" fmla="*/ 1036534 w 1112940"/>
                  <a:gd name="connsiteY0" fmla="*/ 880626 h 1969649"/>
                  <a:gd name="connsiteX1" fmla="*/ 954554 w 1112940"/>
                  <a:gd name="connsiteY1" fmla="*/ 618052 h 1969649"/>
                  <a:gd name="connsiteX2" fmla="*/ 927266 w 1112940"/>
                  <a:gd name="connsiteY2" fmla="*/ 557595 h 1969649"/>
                  <a:gd name="connsiteX3" fmla="*/ 1112842 w 1112940"/>
                  <a:gd name="connsiteY3" fmla="*/ 472882 h 1969649"/>
                  <a:gd name="connsiteX4" fmla="*/ 952571 w 1112940"/>
                  <a:gd name="connsiteY4" fmla="*/ 327711 h 1969649"/>
                  <a:gd name="connsiteX5" fmla="*/ 917689 w 1112940"/>
                  <a:gd name="connsiteY5" fmla="*/ 167592 h 1969649"/>
                  <a:gd name="connsiteX6" fmla="*/ 550351 w 1112940"/>
                  <a:gd name="connsiteY6" fmla="*/ 388 h 1969649"/>
                  <a:gd name="connsiteX7" fmla="*/ 575146 w 1112940"/>
                  <a:gd name="connsiteY7" fmla="*/ 216132 h 1969649"/>
                  <a:gd name="connsiteX8" fmla="*/ 527807 w 1112940"/>
                  <a:gd name="connsiteY8" fmla="*/ 253505 h 1969649"/>
                  <a:gd name="connsiteX9" fmla="*/ 495416 w 1112940"/>
                  <a:gd name="connsiteY9" fmla="*/ 343201 h 1969649"/>
                  <a:gd name="connsiteX10" fmla="*/ 490433 w 1112940"/>
                  <a:gd name="connsiteY10" fmla="*/ 435388 h 1969649"/>
                  <a:gd name="connsiteX11" fmla="*/ 515349 w 1112940"/>
                  <a:gd name="connsiteY11" fmla="*/ 609797 h 1969649"/>
                  <a:gd name="connsiteX12" fmla="*/ 585112 w 1112940"/>
                  <a:gd name="connsiteY12" fmla="*/ 806630 h 1969649"/>
                  <a:gd name="connsiteX13" fmla="*/ 694741 w 1112940"/>
                  <a:gd name="connsiteY13" fmla="*/ 1035853 h 1969649"/>
                  <a:gd name="connsiteX14" fmla="*/ 744572 w 1112940"/>
                  <a:gd name="connsiteY14" fmla="*/ 1220228 h 1969649"/>
                  <a:gd name="connsiteX15" fmla="*/ 754538 w 1112940"/>
                  <a:gd name="connsiteY15" fmla="*/ 1491807 h 1969649"/>
                  <a:gd name="connsiteX16" fmla="*/ 702215 w 1112940"/>
                  <a:gd name="connsiteY16" fmla="*/ 1740962 h 1969649"/>
                  <a:gd name="connsiteX17" fmla="*/ 570163 w 1112940"/>
                  <a:gd name="connsiteY17" fmla="*/ 1912879 h 1969649"/>
                  <a:gd name="connsiteX18" fmla="*/ 425653 w 1112940"/>
                  <a:gd name="connsiteY18" fmla="*/ 1965202 h 1969649"/>
                  <a:gd name="connsiteX19" fmla="*/ 298584 w 1112940"/>
                  <a:gd name="connsiteY19" fmla="*/ 1955236 h 1969649"/>
                  <a:gd name="connsiteX20" fmla="*/ 144107 w 1112940"/>
                  <a:gd name="connsiteY20" fmla="*/ 1863048 h 1969649"/>
                  <a:gd name="connsiteX21" fmla="*/ 49428 w 1112940"/>
                  <a:gd name="connsiteY21" fmla="*/ 1698606 h 1969649"/>
                  <a:gd name="connsiteX22" fmla="*/ 4580 w 1112940"/>
                  <a:gd name="connsiteY22" fmla="*/ 1524197 h 1969649"/>
                  <a:gd name="connsiteX23" fmla="*/ 4580 w 1112940"/>
                  <a:gd name="connsiteY23" fmla="*/ 1387162 h 1969649"/>
                  <a:gd name="connsiteX24" fmla="*/ 31988 w 1112940"/>
                  <a:gd name="connsiteY24" fmla="*/ 1225211 h 1969649"/>
                  <a:gd name="connsiteX25" fmla="*/ 64378 w 1112940"/>
                  <a:gd name="connsiteY25" fmla="*/ 1130532 h 1969649"/>
                  <a:gd name="connsiteX26" fmla="*/ 129158 w 1112940"/>
                  <a:gd name="connsiteY26" fmla="*/ 1055785 h 1969649"/>
                  <a:gd name="connsiteX27" fmla="*/ 191447 w 1112940"/>
                  <a:gd name="connsiteY27" fmla="*/ 1023395 h 1969649"/>
                  <a:gd name="connsiteX28" fmla="*/ 291109 w 1112940"/>
                  <a:gd name="connsiteY28" fmla="*/ 1015920 h 1969649"/>
                  <a:gd name="connsiteX29" fmla="*/ 413195 w 1112940"/>
                  <a:gd name="connsiteY29" fmla="*/ 1088175 h 1969649"/>
                  <a:gd name="connsiteX30" fmla="*/ 497908 w 1112940"/>
                  <a:gd name="connsiteY30" fmla="*/ 1252618 h 1969649"/>
                  <a:gd name="connsiteX31" fmla="*/ 507874 w 1112940"/>
                  <a:gd name="connsiteY31" fmla="*/ 1459417 h 1969649"/>
                  <a:gd name="connsiteX32" fmla="*/ 465518 w 1112940"/>
                  <a:gd name="connsiteY32" fmla="*/ 1591469 h 1969649"/>
                  <a:gd name="connsiteX33" fmla="*/ 388280 w 1112940"/>
                  <a:gd name="connsiteY33" fmla="*/ 1656249 h 1969649"/>
                  <a:gd name="connsiteX34" fmla="*/ 328482 w 1112940"/>
                  <a:gd name="connsiteY34" fmla="*/ 1663724 h 1969649"/>
                  <a:gd name="connsiteX35" fmla="*/ 273668 w 1112940"/>
                  <a:gd name="connsiteY35" fmla="*/ 1646283 h 1969649"/>
                  <a:gd name="connsiteX36" fmla="*/ 226329 w 1112940"/>
                  <a:gd name="connsiteY36" fmla="*/ 1556587 h 1969649"/>
                  <a:gd name="connsiteX0" fmla="*/ 1036534 w 1113021"/>
                  <a:gd name="connsiteY0" fmla="*/ 881501 h 1970524"/>
                  <a:gd name="connsiteX1" fmla="*/ 954554 w 1113021"/>
                  <a:gd name="connsiteY1" fmla="*/ 618927 h 1970524"/>
                  <a:gd name="connsiteX2" fmla="*/ 927266 w 1113021"/>
                  <a:gd name="connsiteY2" fmla="*/ 558470 h 1970524"/>
                  <a:gd name="connsiteX3" fmla="*/ 1112842 w 1113021"/>
                  <a:gd name="connsiteY3" fmla="*/ 473757 h 1970524"/>
                  <a:gd name="connsiteX4" fmla="*/ 952571 w 1113021"/>
                  <a:gd name="connsiteY4" fmla="*/ 328586 h 1970524"/>
                  <a:gd name="connsiteX5" fmla="*/ 550351 w 1113021"/>
                  <a:gd name="connsiteY5" fmla="*/ 1263 h 1970524"/>
                  <a:gd name="connsiteX6" fmla="*/ 575146 w 1113021"/>
                  <a:gd name="connsiteY6" fmla="*/ 217007 h 1970524"/>
                  <a:gd name="connsiteX7" fmla="*/ 527807 w 1113021"/>
                  <a:gd name="connsiteY7" fmla="*/ 254380 h 1970524"/>
                  <a:gd name="connsiteX8" fmla="*/ 495416 w 1113021"/>
                  <a:gd name="connsiteY8" fmla="*/ 344076 h 1970524"/>
                  <a:gd name="connsiteX9" fmla="*/ 490433 w 1113021"/>
                  <a:gd name="connsiteY9" fmla="*/ 436263 h 1970524"/>
                  <a:gd name="connsiteX10" fmla="*/ 515349 w 1113021"/>
                  <a:gd name="connsiteY10" fmla="*/ 610672 h 1970524"/>
                  <a:gd name="connsiteX11" fmla="*/ 585112 w 1113021"/>
                  <a:gd name="connsiteY11" fmla="*/ 807505 h 1970524"/>
                  <a:gd name="connsiteX12" fmla="*/ 694741 w 1113021"/>
                  <a:gd name="connsiteY12" fmla="*/ 1036728 h 1970524"/>
                  <a:gd name="connsiteX13" fmla="*/ 744572 w 1113021"/>
                  <a:gd name="connsiteY13" fmla="*/ 1221103 h 1970524"/>
                  <a:gd name="connsiteX14" fmla="*/ 754538 w 1113021"/>
                  <a:gd name="connsiteY14" fmla="*/ 1492682 h 1970524"/>
                  <a:gd name="connsiteX15" fmla="*/ 702215 w 1113021"/>
                  <a:gd name="connsiteY15" fmla="*/ 1741837 h 1970524"/>
                  <a:gd name="connsiteX16" fmla="*/ 570163 w 1113021"/>
                  <a:gd name="connsiteY16" fmla="*/ 1913754 h 1970524"/>
                  <a:gd name="connsiteX17" fmla="*/ 425653 w 1113021"/>
                  <a:gd name="connsiteY17" fmla="*/ 1966077 h 1970524"/>
                  <a:gd name="connsiteX18" fmla="*/ 298584 w 1113021"/>
                  <a:gd name="connsiteY18" fmla="*/ 1956111 h 1970524"/>
                  <a:gd name="connsiteX19" fmla="*/ 144107 w 1113021"/>
                  <a:gd name="connsiteY19" fmla="*/ 1863923 h 1970524"/>
                  <a:gd name="connsiteX20" fmla="*/ 49428 w 1113021"/>
                  <a:gd name="connsiteY20" fmla="*/ 1699481 h 1970524"/>
                  <a:gd name="connsiteX21" fmla="*/ 4580 w 1113021"/>
                  <a:gd name="connsiteY21" fmla="*/ 1525072 h 1970524"/>
                  <a:gd name="connsiteX22" fmla="*/ 4580 w 1113021"/>
                  <a:gd name="connsiteY22" fmla="*/ 1388037 h 1970524"/>
                  <a:gd name="connsiteX23" fmla="*/ 31988 w 1113021"/>
                  <a:gd name="connsiteY23" fmla="*/ 1226086 h 1970524"/>
                  <a:gd name="connsiteX24" fmla="*/ 64378 w 1113021"/>
                  <a:gd name="connsiteY24" fmla="*/ 1131407 h 1970524"/>
                  <a:gd name="connsiteX25" fmla="*/ 129158 w 1113021"/>
                  <a:gd name="connsiteY25" fmla="*/ 1056660 h 1970524"/>
                  <a:gd name="connsiteX26" fmla="*/ 191447 w 1113021"/>
                  <a:gd name="connsiteY26" fmla="*/ 1024270 h 1970524"/>
                  <a:gd name="connsiteX27" fmla="*/ 291109 w 1113021"/>
                  <a:gd name="connsiteY27" fmla="*/ 1016795 h 1970524"/>
                  <a:gd name="connsiteX28" fmla="*/ 413195 w 1113021"/>
                  <a:gd name="connsiteY28" fmla="*/ 1089050 h 1970524"/>
                  <a:gd name="connsiteX29" fmla="*/ 497908 w 1113021"/>
                  <a:gd name="connsiteY29" fmla="*/ 1253493 h 1970524"/>
                  <a:gd name="connsiteX30" fmla="*/ 507874 w 1113021"/>
                  <a:gd name="connsiteY30" fmla="*/ 1460292 h 1970524"/>
                  <a:gd name="connsiteX31" fmla="*/ 465518 w 1113021"/>
                  <a:gd name="connsiteY31" fmla="*/ 1592344 h 1970524"/>
                  <a:gd name="connsiteX32" fmla="*/ 388280 w 1113021"/>
                  <a:gd name="connsiteY32" fmla="*/ 1657124 h 1970524"/>
                  <a:gd name="connsiteX33" fmla="*/ 328482 w 1113021"/>
                  <a:gd name="connsiteY33" fmla="*/ 1664599 h 1970524"/>
                  <a:gd name="connsiteX34" fmla="*/ 273668 w 1113021"/>
                  <a:gd name="connsiteY34" fmla="*/ 1647158 h 1970524"/>
                  <a:gd name="connsiteX35" fmla="*/ 226329 w 1113021"/>
                  <a:gd name="connsiteY35" fmla="*/ 1557462 h 1970524"/>
                  <a:gd name="connsiteX0" fmla="*/ 1036534 w 1113021"/>
                  <a:gd name="connsiteY0" fmla="*/ 881501 h 1970524"/>
                  <a:gd name="connsiteX1" fmla="*/ 927266 w 1113021"/>
                  <a:gd name="connsiteY1" fmla="*/ 558470 h 1970524"/>
                  <a:gd name="connsiteX2" fmla="*/ 1112842 w 1113021"/>
                  <a:gd name="connsiteY2" fmla="*/ 473757 h 1970524"/>
                  <a:gd name="connsiteX3" fmla="*/ 952571 w 1113021"/>
                  <a:gd name="connsiteY3" fmla="*/ 328586 h 1970524"/>
                  <a:gd name="connsiteX4" fmla="*/ 550351 w 1113021"/>
                  <a:gd name="connsiteY4" fmla="*/ 1263 h 1970524"/>
                  <a:gd name="connsiteX5" fmla="*/ 575146 w 1113021"/>
                  <a:gd name="connsiteY5" fmla="*/ 217007 h 1970524"/>
                  <a:gd name="connsiteX6" fmla="*/ 527807 w 1113021"/>
                  <a:gd name="connsiteY6" fmla="*/ 254380 h 1970524"/>
                  <a:gd name="connsiteX7" fmla="*/ 495416 w 1113021"/>
                  <a:gd name="connsiteY7" fmla="*/ 344076 h 1970524"/>
                  <a:gd name="connsiteX8" fmla="*/ 490433 w 1113021"/>
                  <a:gd name="connsiteY8" fmla="*/ 436263 h 1970524"/>
                  <a:gd name="connsiteX9" fmla="*/ 515349 w 1113021"/>
                  <a:gd name="connsiteY9" fmla="*/ 610672 h 1970524"/>
                  <a:gd name="connsiteX10" fmla="*/ 585112 w 1113021"/>
                  <a:gd name="connsiteY10" fmla="*/ 807505 h 1970524"/>
                  <a:gd name="connsiteX11" fmla="*/ 694741 w 1113021"/>
                  <a:gd name="connsiteY11" fmla="*/ 1036728 h 1970524"/>
                  <a:gd name="connsiteX12" fmla="*/ 744572 w 1113021"/>
                  <a:gd name="connsiteY12" fmla="*/ 1221103 h 1970524"/>
                  <a:gd name="connsiteX13" fmla="*/ 754538 w 1113021"/>
                  <a:gd name="connsiteY13" fmla="*/ 1492682 h 1970524"/>
                  <a:gd name="connsiteX14" fmla="*/ 702215 w 1113021"/>
                  <a:gd name="connsiteY14" fmla="*/ 1741837 h 1970524"/>
                  <a:gd name="connsiteX15" fmla="*/ 570163 w 1113021"/>
                  <a:gd name="connsiteY15" fmla="*/ 1913754 h 1970524"/>
                  <a:gd name="connsiteX16" fmla="*/ 425653 w 1113021"/>
                  <a:gd name="connsiteY16" fmla="*/ 1966077 h 1970524"/>
                  <a:gd name="connsiteX17" fmla="*/ 298584 w 1113021"/>
                  <a:gd name="connsiteY17" fmla="*/ 1956111 h 1970524"/>
                  <a:gd name="connsiteX18" fmla="*/ 144107 w 1113021"/>
                  <a:gd name="connsiteY18" fmla="*/ 1863923 h 1970524"/>
                  <a:gd name="connsiteX19" fmla="*/ 49428 w 1113021"/>
                  <a:gd name="connsiteY19" fmla="*/ 1699481 h 1970524"/>
                  <a:gd name="connsiteX20" fmla="*/ 4580 w 1113021"/>
                  <a:gd name="connsiteY20" fmla="*/ 1525072 h 1970524"/>
                  <a:gd name="connsiteX21" fmla="*/ 4580 w 1113021"/>
                  <a:gd name="connsiteY21" fmla="*/ 1388037 h 1970524"/>
                  <a:gd name="connsiteX22" fmla="*/ 31988 w 1113021"/>
                  <a:gd name="connsiteY22" fmla="*/ 1226086 h 1970524"/>
                  <a:gd name="connsiteX23" fmla="*/ 64378 w 1113021"/>
                  <a:gd name="connsiteY23" fmla="*/ 1131407 h 1970524"/>
                  <a:gd name="connsiteX24" fmla="*/ 129158 w 1113021"/>
                  <a:gd name="connsiteY24" fmla="*/ 1056660 h 1970524"/>
                  <a:gd name="connsiteX25" fmla="*/ 191447 w 1113021"/>
                  <a:gd name="connsiteY25" fmla="*/ 1024270 h 1970524"/>
                  <a:gd name="connsiteX26" fmla="*/ 291109 w 1113021"/>
                  <a:gd name="connsiteY26" fmla="*/ 1016795 h 1970524"/>
                  <a:gd name="connsiteX27" fmla="*/ 413195 w 1113021"/>
                  <a:gd name="connsiteY27" fmla="*/ 1089050 h 1970524"/>
                  <a:gd name="connsiteX28" fmla="*/ 497908 w 1113021"/>
                  <a:gd name="connsiteY28" fmla="*/ 1253493 h 1970524"/>
                  <a:gd name="connsiteX29" fmla="*/ 507874 w 1113021"/>
                  <a:gd name="connsiteY29" fmla="*/ 1460292 h 1970524"/>
                  <a:gd name="connsiteX30" fmla="*/ 465518 w 1113021"/>
                  <a:gd name="connsiteY30" fmla="*/ 1592344 h 1970524"/>
                  <a:gd name="connsiteX31" fmla="*/ 388280 w 1113021"/>
                  <a:gd name="connsiteY31" fmla="*/ 1657124 h 1970524"/>
                  <a:gd name="connsiteX32" fmla="*/ 328482 w 1113021"/>
                  <a:gd name="connsiteY32" fmla="*/ 1664599 h 1970524"/>
                  <a:gd name="connsiteX33" fmla="*/ 273668 w 1113021"/>
                  <a:gd name="connsiteY33" fmla="*/ 1647158 h 1970524"/>
                  <a:gd name="connsiteX34" fmla="*/ 226329 w 1113021"/>
                  <a:gd name="connsiteY34" fmla="*/ 1557462 h 1970524"/>
                  <a:gd name="connsiteX0" fmla="*/ 1036534 w 1114584"/>
                  <a:gd name="connsiteY0" fmla="*/ 881501 h 1970524"/>
                  <a:gd name="connsiteX1" fmla="*/ 1112842 w 1114584"/>
                  <a:gd name="connsiteY1" fmla="*/ 473757 h 1970524"/>
                  <a:gd name="connsiteX2" fmla="*/ 952571 w 1114584"/>
                  <a:gd name="connsiteY2" fmla="*/ 328586 h 1970524"/>
                  <a:gd name="connsiteX3" fmla="*/ 550351 w 1114584"/>
                  <a:gd name="connsiteY3" fmla="*/ 1263 h 1970524"/>
                  <a:gd name="connsiteX4" fmla="*/ 575146 w 1114584"/>
                  <a:gd name="connsiteY4" fmla="*/ 217007 h 1970524"/>
                  <a:gd name="connsiteX5" fmla="*/ 527807 w 1114584"/>
                  <a:gd name="connsiteY5" fmla="*/ 254380 h 1970524"/>
                  <a:gd name="connsiteX6" fmla="*/ 495416 w 1114584"/>
                  <a:gd name="connsiteY6" fmla="*/ 344076 h 1970524"/>
                  <a:gd name="connsiteX7" fmla="*/ 490433 w 1114584"/>
                  <a:gd name="connsiteY7" fmla="*/ 436263 h 1970524"/>
                  <a:gd name="connsiteX8" fmla="*/ 515349 w 1114584"/>
                  <a:gd name="connsiteY8" fmla="*/ 610672 h 1970524"/>
                  <a:gd name="connsiteX9" fmla="*/ 585112 w 1114584"/>
                  <a:gd name="connsiteY9" fmla="*/ 807505 h 1970524"/>
                  <a:gd name="connsiteX10" fmla="*/ 694741 w 1114584"/>
                  <a:gd name="connsiteY10" fmla="*/ 1036728 h 1970524"/>
                  <a:gd name="connsiteX11" fmla="*/ 744572 w 1114584"/>
                  <a:gd name="connsiteY11" fmla="*/ 1221103 h 1970524"/>
                  <a:gd name="connsiteX12" fmla="*/ 754538 w 1114584"/>
                  <a:gd name="connsiteY12" fmla="*/ 1492682 h 1970524"/>
                  <a:gd name="connsiteX13" fmla="*/ 702215 w 1114584"/>
                  <a:gd name="connsiteY13" fmla="*/ 1741837 h 1970524"/>
                  <a:gd name="connsiteX14" fmla="*/ 570163 w 1114584"/>
                  <a:gd name="connsiteY14" fmla="*/ 1913754 h 1970524"/>
                  <a:gd name="connsiteX15" fmla="*/ 425653 w 1114584"/>
                  <a:gd name="connsiteY15" fmla="*/ 1966077 h 1970524"/>
                  <a:gd name="connsiteX16" fmla="*/ 298584 w 1114584"/>
                  <a:gd name="connsiteY16" fmla="*/ 1956111 h 1970524"/>
                  <a:gd name="connsiteX17" fmla="*/ 144107 w 1114584"/>
                  <a:gd name="connsiteY17" fmla="*/ 1863923 h 1970524"/>
                  <a:gd name="connsiteX18" fmla="*/ 49428 w 1114584"/>
                  <a:gd name="connsiteY18" fmla="*/ 1699481 h 1970524"/>
                  <a:gd name="connsiteX19" fmla="*/ 4580 w 1114584"/>
                  <a:gd name="connsiteY19" fmla="*/ 1525072 h 1970524"/>
                  <a:gd name="connsiteX20" fmla="*/ 4580 w 1114584"/>
                  <a:gd name="connsiteY20" fmla="*/ 1388037 h 1970524"/>
                  <a:gd name="connsiteX21" fmla="*/ 31988 w 1114584"/>
                  <a:gd name="connsiteY21" fmla="*/ 1226086 h 1970524"/>
                  <a:gd name="connsiteX22" fmla="*/ 64378 w 1114584"/>
                  <a:gd name="connsiteY22" fmla="*/ 1131407 h 1970524"/>
                  <a:gd name="connsiteX23" fmla="*/ 129158 w 1114584"/>
                  <a:gd name="connsiteY23" fmla="*/ 1056660 h 1970524"/>
                  <a:gd name="connsiteX24" fmla="*/ 191447 w 1114584"/>
                  <a:gd name="connsiteY24" fmla="*/ 1024270 h 1970524"/>
                  <a:gd name="connsiteX25" fmla="*/ 291109 w 1114584"/>
                  <a:gd name="connsiteY25" fmla="*/ 1016795 h 1970524"/>
                  <a:gd name="connsiteX26" fmla="*/ 413195 w 1114584"/>
                  <a:gd name="connsiteY26" fmla="*/ 1089050 h 1970524"/>
                  <a:gd name="connsiteX27" fmla="*/ 497908 w 1114584"/>
                  <a:gd name="connsiteY27" fmla="*/ 1253493 h 1970524"/>
                  <a:gd name="connsiteX28" fmla="*/ 507874 w 1114584"/>
                  <a:gd name="connsiteY28" fmla="*/ 1460292 h 1970524"/>
                  <a:gd name="connsiteX29" fmla="*/ 465518 w 1114584"/>
                  <a:gd name="connsiteY29" fmla="*/ 1592344 h 1970524"/>
                  <a:gd name="connsiteX30" fmla="*/ 388280 w 1114584"/>
                  <a:gd name="connsiteY30" fmla="*/ 1657124 h 1970524"/>
                  <a:gd name="connsiteX31" fmla="*/ 328482 w 1114584"/>
                  <a:gd name="connsiteY31" fmla="*/ 1664599 h 1970524"/>
                  <a:gd name="connsiteX32" fmla="*/ 273668 w 1114584"/>
                  <a:gd name="connsiteY32" fmla="*/ 1647158 h 1970524"/>
                  <a:gd name="connsiteX33" fmla="*/ 226329 w 1114584"/>
                  <a:gd name="connsiteY33" fmla="*/ 1557462 h 1970524"/>
                  <a:gd name="connsiteX0" fmla="*/ 1036534 w 1036534"/>
                  <a:gd name="connsiteY0" fmla="*/ 881501 h 1970524"/>
                  <a:gd name="connsiteX1" fmla="*/ 952571 w 1036534"/>
                  <a:gd name="connsiteY1" fmla="*/ 328586 h 1970524"/>
                  <a:gd name="connsiteX2" fmla="*/ 550351 w 1036534"/>
                  <a:gd name="connsiteY2" fmla="*/ 1263 h 1970524"/>
                  <a:gd name="connsiteX3" fmla="*/ 575146 w 1036534"/>
                  <a:gd name="connsiteY3" fmla="*/ 217007 h 1970524"/>
                  <a:gd name="connsiteX4" fmla="*/ 527807 w 1036534"/>
                  <a:gd name="connsiteY4" fmla="*/ 254380 h 1970524"/>
                  <a:gd name="connsiteX5" fmla="*/ 495416 w 1036534"/>
                  <a:gd name="connsiteY5" fmla="*/ 344076 h 1970524"/>
                  <a:gd name="connsiteX6" fmla="*/ 490433 w 1036534"/>
                  <a:gd name="connsiteY6" fmla="*/ 436263 h 1970524"/>
                  <a:gd name="connsiteX7" fmla="*/ 515349 w 1036534"/>
                  <a:gd name="connsiteY7" fmla="*/ 610672 h 1970524"/>
                  <a:gd name="connsiteX8" fmla="*/ 585112 w 1036534"/>
                  <a:gd name="connsiteY8" fmla="*/ 807505 h 1970524"/>
                  <a:gd name="connsiteX9" fmla="*/ 694741 w 1036534"/>
                  <a:gd name="connsiteY9" fmla="*/ 1036728 h 1970524"/>
                  <a:gd name="connsiteX10" fmla="*/ 744572 w 1036534"/>
                  <a:gd name="connsiteY10" fmla="*/ 1221103 h 1970524"/>
                  <a:gd name="connsiteX11" fmla="*/ 754538 w 1036534"/>
                  <a:gd name="connsiteY11" fmla="*/ 1492682 h 1970524"/>
                  <a:gd name="connsiteX12" fmla="*/ 702215 w 1036534"/>
                  <a:gd name="connsiteY12" fmla="*/ 1741837 h 1970524"/>
                  <a:gd name="connsiteX13" fmla="*/ 570163 w 1036534"/>
                  <a:gd name="connsiteY13" fmla="*/ 1913754 h 1970524"/>
                  <a:gd name="connsiteX14" fmla="*/ 425653 w 1036534"/>
                  <a:gd name="connsiteY14" fmla="*/ 1966077 h 1970524"/>
                  <a:gd name="connsiteX15" fmla="*/ 298584 w 1036534"/>
                  <a:gd name="connsiteY15" fmla="*/ 1956111 h 1970524"/>
                  <a:gd name="connsiteX16" fmla="*/ 144107 w 1036534"/>
                  <a:gd name="connsiteY16" fmla="*/ 1863923 h 1970524"/>
                  <a:gd name="connsiteX17" fmla="*/ 49428 w 1036534"/>
                  <a:gd name="connsiteY17" fmla="*/ 1699481 h 1970524"/>
                  <a:gd name="connsiteX18" fmla="*/ 4580 w 1036534"/>
                  <a:gd name="connsiteY18" fmla="*/ 1525072 h 1970524"/>
                  <a:gd name="connsiteX19" fmla="*/ 4580 w 1036534"/>
                  <a:gd name="connsiteY19" fmla="*/ 1388037 h 1970524"/>
                  <a:gd name="connsiteX20" fmla="*/ 31988 w 1036534"/>
                  <a:gd name="connsiteY20" fmla="*/ 1226086 h 1970524"/>
                  <a:gd name="connsiteX21" fmla="*/ 64378 w 1036534"/>
                  <a:gd name="connsiteY21" fmla="*/ 1131407 h 1970524"/>
                  <a:gd name="connsiteX22" fmla="*/ 129158 w 1036534"/>
                  <a:gd name="connsiteY22" fmla="*/ 1056660 h 1970524"/>
                  <a:gd name="connsiteX23" fmla="*/ 191447 w 1036534"/>
                  <a:gd name="connsiteY23" fmla="*/ 1024270 h 1970524"/>
                  <a:gd name="connsiteX24" fmla="*/ 291109 w 1036534"/>
                  <a:gd name="connsiteY24" fmla="*/ 1016795 h 1970524"/>
                  <a:gd name="connsiteX25" fmla="*/ 413195 w 1036534"/>
                  <a:gd name="connsiteY25" fmla="*/ 1089050 h 1970524"/>
                  <a:gd name="connsiteX26" fmla="*/ 497908 w 1036534"/>
                  <a:gd name="connsiteY26" fmla="*/ 1253493 h 1970524"/>
                  <a:gd name="connsiteX27" fmla="*/ 507874 w 1036534"/>
                  <a:gd name="connsiteY27" fmla="*/ 1460292 h 1970524"/>
                  <a:gd name="connsiteX28" fmla="*/ 465518 w 1036534"/>
                  <a:gd name="connsiteY28" fmla="*/ 1592344 h 1970524"/>
                  <a:gd name="connsiteX29" fmla="*/ 388280 w 1036534"/>
                  <a:gd name="connsiteY29" fmla="*/ 1657124 h 1970524"/>
                  <a:gd name="connsiteX30" fmla="*/ 328482 w 1036534"/>
                  <a:gd name="connsiteY30" fmla="*/ 1664599 h 1970524"/>
                  <a:gd name="connsiteX31" fmla="*/ 273668 w 1036534"/>
                  <a:gd name="connsiteY31" fmla="*/ 1647158 h 1970524"/>
                  <a:gd name="connsiteX32" fmla="*/ 226329 w 1036534"/>
                  <a:gd name="connsiteY32" fmla="*/ 1557462 h 1970524"/>
                  <a:gd name="connsiteX0" fmla="*/ 1774664 w 1774664"/>
                  <a:gd name="connsiteY0" fmla="*/ 363708 h 1970524"/>
                  <a:gd name="connsiteX1" fmla="*/ 952571 w 1774664"/>
                  <a:gd name="connsiteY1" fmla="*/ 328586 h 1970524"/>
                  <a:gd name="connsiteX2" fmla="*/ 550351 w 1774664"/>
                  <a:gd name="connsiteY2" fmla="*/ 1263 h 1970524"/>
                  <a:gd name="connsiteX3" fmla="*/ 575146 w 1774664"/>
                  <a:gd name="connsiteY3" fmla="*/ 217007 h 1970524"/>
                  <a:gd name="connsiteX4" fmla="*/ 527807 w 1774664"/>
                  <a:gd name="connsiteY4" fmla="*/ 254380 h 1970524"/>
                  <a:gd name="connsiteX5" fmla="*/ 495416 w 1774664"/>
                  <a:gd name="connsiteY5" fmla="*/ 344076 h 1970524"/>
                  <a:gd name="connsiteX6" fmla="*/ 490433 w 1774664"/>
                  <a:gd name="connsiteY6" fmla="*/ 436263 h 1970524"/>
                  <a:gd name="connsiteX7" fmla="*/ 515349 w 1774664"/>
                  <a:gd name="connsiteY7" fmla="*/ 610672 h 1970524"/>
                  <a:gd name="connsiteX8" fmla="*/ 585112 w 1774664"/>
                  <a:gd name="connsiteY8" fmla="*/ 807505 h 1970524"/>
                  <a:gd name="connsiteX9" fmla="*/ 694741 w 1774664"/>
                  <a:gd name="connsiteY9" fmla="*/ 1036728 h 1970524"/>
                  <a:gd name="connsiteX10" fmla="*/ 744572 w 1774664"/>
                  <a:gd name="connsiteY10" fmla="*/ 1221103 h 1970524"/>
                  <a:gd name="connsiteX11" fmla="*/ 754538 w 1774664"/>
                  <a:gd name="connsiteY11" fmla="*/ 1492682 h 1970524"/>
                  <a:gd name="connsiteX12" fmla="*/ 702215 w 1774664"/>
                  <a:gd name="connsiteY12" fmla="*/ 1741837 h 1970524"/>
                  <a:gd name="connsiteX13" fmla="*/ 570163 w 1774664"/>
                  <a:gd name="connsiteY13" fmla="*/ 1913754 h 1970524"/>
                  <a:gd name="connsiteX14" fmla="*/ 425653 w 1774664"/>
                  <a:gd name="connsiteY14" fmla="*/ 1966077 h 1970524"/>
                  <a:gd name="connsiteX15" fmla="*/ 298584 w 1774664"/>
                  <a:gd name="connsiteY15" fmla="*/ 1956111 h 1970524"/>
                  <a:gd name="connsiteX16" fmla="*/ 144107 w 1774664"/>
                  <a:gd name="connsiteY16" fmla="*/ 1863923 h 1970524"/>
                  <a:gd name="connsiteX17" fmla="*/ 49428 w 1774664"/>
                  <a:gd name="connsiteY17" fmla="*/ 1699481 h 1970524"/>
                  <a:gd name="connsiteX18" fmla="*/ 4580 w 1774664"/>
                  <a:gd name="connsiteY18" fmla="*/ 1525072 h 1970524"/>
                  <a:gd name="connsiteX19" fmla="*/ 4580 w 1774664"/>
                  <a:gd name="connsiteY19" fmla="*/ 1388037 h 1970524"/>
                  <a:gd name="connsiteX20" fmla="*/ 31988 w 1774664"/>
                  <a:gd name="connsiteY20" fmla="*/ 1226086 h 1970524"/>
                  <a:gd name="connsiteX21" fmla="*/ 64378 w 1774664"/>
                  <a:gd name="connsiteY21" fmla="*/ 1131407 h 1970524"/>
                  <a:gd name="connsiteX22" fmla="*/ 129158 w 1774664"/>
                  <a:gd name="connsiteY22" fmla="*/ 1056660 h 1970524"/>
                  <a:gd name="connsiteX23" fmla="*/ 191447 w 1774664"/>
                  <a:gd name="connsiteY23" fmla="*/ 1024270 h 1970524"/>
                  <a:gd name="connsiteX24" fmla="*/ 291109 w 1774664"/>
                  <a:gd name="connsiteY24" fmla="*/ 1016795 h 1970524"/>
                  <a:gd name="connsiteX25" fmla="*/ 413195 w 1774664"/>
                  <a:gd name="connsiteY25" fmla="*/ 1089050 h 1970524"/>
                  <a:gd name="connsiteX26" fmla="*/ 497908 w 1774664"/>
                  <a:gd name="connsiteY26" fmla="*/ 1253493 h 1970524"/>
                  <a:gd name="connsiteX27" fmla="*/ 507874 w 1774664"/>
                  <a:gd name="connsiteY27" fmla="*/ 1460292 h 1970524"/>
                  <a:gd name="connsiteX28" fmla="*/ 465518 w 1774664"/>
                  <a:gd name="connsiteY28" fmla="*/ 1592344 h 1970524"/>
                  <a:gd name="connsiteX29" fmla="*/ 388280 w 1774664"/>
                  <a:gd name="connsiteY29" fmla="*/ 1657124 h 1970524"/>
                  <a:gd name="connsiteX30" fmla="*/ 328482 w 1774664"/>
                  <a:gd name="connsiteY30" fmla="*/ 1664599 h 1970524"/>
                  <a:gd name="connsiteX31" fmla="*/ 273668 w 1774664"/>
                  <a:gd name="connsiteY31" fmla="*/ 1647158 h 1970524"/>
                  <a:gd name="connsiteX32" fmla="*/ 226329 w 1774664"/>
                  <a:gd name="connsiteY32" fmla="*/ 1557462 h 1970524"/>
                  <a:gd name="connsiteX0" fmla="*/ 1774664 w 1774664"/>
                  <a:gd name="connsiteY0" fmla="*/ 523169 h 2129985"/>
                  <a:gd name="connsiteX1" fmla="*/ 1128840 w 1774664"/>
                  <a:gd name="connsiteY1" fmla="*/ 14322 h 2129985"/>
                  <a:gd name="connsiteX2" fmla="*/ 550351 w 1774664"/>
                  <a:gd name="connsiteY2" fmla="*/ 160724 h 2129985"/>
                  <a:gd name="connsiteX3" fmla="*/ 575146 w 1774664"/>
                  <a:gd name="connsiteY3" fmla="*/ 376468 h 2129985"/>
                  <a:gd name="connsiteX4" fmla="*/ 527807 w 1774664"/>
                  <a:gd name="connsiteY4" fmla="*/ 413841 h 2129985"/>
                  <a:gd name="connsiteX5" fmla="*/ 495416 w 1774664"/>
                  <a:gd name="connsiteY5" fmla="*/ 503537 h 2129985"/>
                  <a:gd name="connsiteX6" fmla="*/ 490433 w 1774664"/>
                  <a:gd name="connsiteY6" fmla="*/ 595724 h 2129985"/>
                  <a:gd name="connsiteX7" fmla="*/ 515349 w 1774664"/>
                  <a:gd name="connsiteY7" fmla="*/ 770133 h 2129985"/>
                  <a:gd name="connsiteX8" fmla="*/ 585112 w 1774664"/>
                  <a:gd name="connsiteY8" fmla="*/ 966966 h 2129985"/>
                  <a:gd name="connsiteX9" fmla="*/ 694741 w 1774664"/>
                  <a:gd name="connsiteY9" fmla="*/ 1196189 h 2129985"/>
                  <a:gd name="connsiteX10" fmla="*/ 744572 w 1774664"/>
                  <a:gd name="connsiteY10" fmla="*/ 1380564 h 2129985"/>
                  <a:gd name="connsiteX11" fmla="*/ 754538 w 1774664"/>
                  <a:gd name="connsiteY11" fmla="*/ 1652143 h 2129985"/>
                  <a:gd name="connsiteX12" fmla="*/ 702215 w 1774664"/>
                  <a:gd name="connsiteY12" fmla="*/ 1901298 h 2129985"/>
                  <a:gd name="connsiteX13" fmla="*/ 570163 w 1774664"/>
                  <a:gd name="connsiteY13" fmla="*/ 2073215 h 2129985"/>
                  <a:gd name="connsiteX14" fmla="*/ 425653 w 1774664"/>
                  <a:gd name="connsiteY14" fmla="*/ 2125538 h 2129985"/>
                  <a:gd name="connsiteX15" fmla="*/ 298584 w 1774664"/>
                  <a:gd name="connsiteY15" fmla="*/ 2115572 h 2129985"/>
                  <a:gd name="connsiteX16" fmla="*/ 144107 w 1774664"/>
                  <a:gd name="connsiteY16" fmla="*/ 2023384 h 2129985"/>
                  <a:gd name="connsiteX17" fmla="*/ 49428 w 1774664"/>
                  <a:gd name="connsiteY17" fmla="*/ 1858942 h 2129985"/>
                  <a:gd name="connsiteX18" fmla="*/ 4580 w 1774664"/>
                  <a:gd name="connsiteY18" fmla="*/ 1684533 h 2129985"/>
                  <a:gd name="connsiteX19" fmla="*/ 4580 w 1774664"/>
                  <a:gd name="connsiteY19" fmla="*/ 1547498 h 2129985"/>
                  <a:gd name="connsiteX20" fmla="*/ 31988 w 1774664"/>
                  <a:gd name="connsiteY20" fmla="*/ 1385547 h 2129985"/>
                  <a:gd name="connsiteX21" fmla="*/ 64378 w 1774664"/>
                  <a:gd name="connsiteY21" fmla="*/ 1290868 h 2129985"/>
                  <a:gd name="connsiteX22" fmla="*/ 129158 w 1774664"/>
                  <a:gd name="connsiteY22" fmla="*/ 1216121 h 2129985"/>
                  <a:gd name="connsiteX23" fmla="*/ 191447 w 1774664"/>
                  <a:gd name="connsiteY23" fmla="*/ 1183731 h 2129985"/>
                  <a:gd name="connsiteX24" fmla="*/ 291109 w 1774664"/>
                  <a:gd name="connsiteY24" fmla="*/ 1176256 h 2129985"/>
                  <a:gd name="connsiteX25" fmla="*/ 413195 w 1774664"/>
                  <a:gd name="connsiteY25" fmla="*/ 1248511 h 2129985"/>
                  <a:gd name="connsiteX26" fmla="*/ 497908 w 1774664"/>
                  <a:gd name="connsiteY26" fmla="*/ 1412954 h 2129985"/>
                  <a:gd name="connsiteX27" fmla="*/ 507874 w 1774664"/>
                  <a:gd name="connsiteY27" fmla="*/ 1619753 h 2129985"/>
                  <a:gd name="connsiteX28" fmla="*/ 465518 w 1774664"/>
                  <a:gd name="connsiteY28" fmla="*/ 1751805 h 2129985"/>
                  <a:gd name="connsiteX29" fmla="*/ 388280 w 1774664"/>
                  <a:gd name="connsiteY29" fmla="*/ 1816585 h 2129985"/>
                  <a:gd name="connsiteX30" fmla="*/ 328482 w 1774664"/>
                  <a:gd name="connsiteY30" fmla="*/ 1824060 h 2129985"/>
                  <a:gd name="connsiteX31" fmla="*/ 273668 w 1774664"/>
                  <a:gd name="connsiteY31" fmla="*/ 1806619 h 2129985"/>
                  <a:gd name="connsiteX32" fmla="*/ 226329 w 1774664"/>
                  <a:gd name="connsiteY32" fmla="*/ 1716923 h 2129985"/>
                  <a:gd name="connsiteX0" fmla="*/ 1774664 w 1774664"/>
                  <a:gd name="connsiteY0" fmla="*/ 522682 h 2129498"/>
                  <a:gd name="connsiteX1" fmla="*/ 1128840 w 1774664"/>
                  <a:gd name="connsiteY1" fmla="*/ 13835 h 2129498"/>
                  <a:gd name="connsiteX2" fmla="*/ 550351 w 1774664"/>
                  <a:gd name="connsiteY2" fmla="*/ 160237 h 2129498"/>
                  <a:gd name="connsiteX3" fmla="*/ 498028 w 1774664"/>
                  <a:gd name="connsiteY3" fmla="*/ 331914 h 2129498"/>
                  <a:gd name="connsiteX4" fmla="*/ 527807 w 1774664"/>
                  <a:gd name="connsiteY4" fmla="*/ 413354 h 2129498"/>
                  <a:gd name="connsiteX5" fmla="*/ 495416 w 1774664"/>
                  <a:gd name="connsiteY5" fmla="*/ 503050 h 2129498"/>
                  <a:gd name="connsiteX6" fmla="*/ 490433 w 1774664"/>
                  <a:gd name="connsiteY6" fmla="*/ 595237 h 2129498"/>
                  <a:gd name="connsiteX7" fmla="*/ 515349 w 1774664"/>
                  <a:gd name="connsiteY7" fmla="*/ 769646 h 2129498"/>
                  <a:gd name="connsiteX8" fmla="*/ 585112 w 1774664"/>
                  <a:gd name="connsiteY8" fmla="*/ 966479 h 2129498"/>
                  <a:gd name="connsiteX9" fmla="*/ 694741 w 1774664"/>
                  <a:gd name="connsiteY9" fmla="*/ 1195702 h 2129498"/>
                  <a:gd name="connsiteX10" fmla="*/ 744572 w 1774664"/>
                  <a:gd name="connsiteY10" fmla="*/ 1380077 h 2129498"/>
                  <a:gd name="connsiteX11" fmla="*/ 754538 w 1774664"/>
                  <a:gd name="connsiteY11" fmla="*/ 1651656 h 2129498"/>
                  <a:gd name="connsiteX12" fmla="*/ 702215 w 1774664"/>
                  <a:gd name="connsiteY12" fmla="*/ 1900811 h 2129498"/>
                  <a:gd name="connsiteX13" fmla="*/ 570163 w 1774664"/>
                  <a:gd name="connsiteY13" fmla="*/ 2072728 h 2129498"/>
                  <a:gd name="connsiteX14" fmla="*/ 425653 w 1774664"/>
                  <a:gd name="connsiteY14" fmla="*/ 2125051 h 2129498"/>
                  <a:gd name="connsiteX15" fmla="*/ 298584 w 1774664"/>
                  <a:gd name="connsiteY15" fmla="*/ 2115085 h 2129498"/>
                  <a:gd name="connsiteX16" fmla="*/ 144107 w 1774664"/>
                  <a:gd name="connsiteY16" fmla="*/ 2022897 h 2129498"/>
                  <a:gd name="connsiteX17" fmla="*/ 49428 w 1774664"/>
                  <a:gd name="connsiteY17" fmla="*/ 1858455 h 2129498"/>
                  <a:gd name="connsiteX18" fmla="*/ 4580 w 1774664"/>
                  <a:gd name="connsiteY18" fmla="*/ 1684046 h 2129498"/>
                  <a:gd name="connsiteX19" fmla="*/ 4580 w 1774664"/>
                  <a:gd name="connsiteY19" fmla="*/ 1547011 h 2129498"/>
                  <a:gd name="connsiteX20" fmla="*/ 31988 w 1774664"/>
                  <a:gd name="connsiteY20" fmla="*/ 1385060 h 2129498"/>
                  <a:gd name="connsiteX21" fmla="*/ 64378 w 1774664"/>
                  <a:gd name="connsiteY21" fmla="*/ 1290381 h 2129498"/>
                  <a:gd name="connsiteX22" fmla="*/ 129158 w 1774664"/>
                  <a:gd name="connsiteY22" fmla="*/ 1215634 h 2129498"/>
                  <a:gd name="connsiteX23" fmla="*/ 191447 w 1774664"/>
                  <a:gd name="connsiteY23" fmla="*/ 1183244 h 2129498"/>
                  <a:gd name="connsiteX24" fmla="*/ 291109 w 1774664"/>
                  <a:gd name="connsiteY24" fmla="*/ 1175769 h 2129498"/>
                  <a:gd name="connsiteX25" fmla="*/ 413195 w 1774664"/>
                  <a:gd name="connsiteY25" fmla="*/ 1248024 h 2129498"/>
                  <a:gd name="connsiteX26" fmla="*/ 497908 w 1774664"/>
                  <a:gd name="connsiteY26" fmla="*/ 1412467 h 2129498"/>
                  <a:gd name="connsiteX27" fmla="*/ 507874 w 1774664"/>
                  <a:gd name="connsiteY27" fmla="*/ 1619266 h 2129498"/>
                  <a:gd name="connsiteX28" fmla="*/ 465518 w 1774664"/>
                  <a:gd name="connsiteY28" fmla="*/ 1751318 h 2129498"/>
                  <a:gd name="connsiteX29" fmla="*/ 388280 w 1774664"/>
                  <a:gd name="connsiteY29" fmla="*/ 1816098 h 2129498"/>
                  <a:gd name="connsiteX30" fmla="*/ 328482 w 1774664"/>
                  <a:gd name="connsiteY30" fmla="*/ 1823573 h 2129498"/>
                  <a:gd name="connsiteX31" fmla="*/ 273668 w 1774664"/>
                  <a:gd name="connsiteY31" fmla="*/ 1806132 h 2129498"/>
                  <a:gd name="connsiteX32" fmla="*/ 226329 w 1774664"/>
                  <a:gd name="connsiteY32" fmla="*/ 1716436 h 2129498"/>
                  <a:gd name="connsiteX0" fmla="*/ 1895849 w 1895849"/>
                  <a:gd name="connsiteY0" fmla="*/ 19504 h 2540720"/>
                  <a:gd name="connsiteX1" fmla="*/ 1128840 w 1895849"/>
                  <a:gd name="connsiteY1" fmla="*/ 425057 h 2540720"/>
                  <a:gd name="connsiteX2" fmla="*/ 550351 w 1895849"/>
                  <a:gd name="connsiteY2" fmla="*/ 571459 h 2540720"/>
                  <a:gd name="connsiteX3" fmla="*/ 498028 w 1895849"/>
                  <a:gd name="connsiteY3" fmla="*/ 743136 h 2540720"/>
                  <a:gd name="connsiteX4" fmla="*/ 527807 w 1895849"/>
                  <a:gd name="connsiteY4" fmla="*/ 824576 h 2540720"/>
                  <a:gd name="connsiteX5" fmla="*/ 495416 w 1895849"/>
                  <a:gd name="connsiteY5" fmla="*/ 914272 h 2540720"/>
                  <a:gd name="connsiteX6" fmla="*/ 490433 w 1895849"/>
                  <a:gd name="connsiteY6" fmla="*/ 1006459 h 2540720"/>
                  <a:gd name="connsiteX7" fmla="*/ 515349 w 1895849"/>
                  <a:gd name="connsiteY7" fmla="*/ 1180868 h 2540720"/>
                  <a:gd name="connsiteX8" fmla="*/ 585112 w 1895849"/>
                  <a:gd name="connsiteY8" fmla="*/ 1377701 h 2540720"/>
                  <a:gd name="connsiteX9" fmla="*/ 694741 w 1895849"/>
                  <a:gd name="connsiteY9" fmla="*/ 1606924 h 2540720"/>
                  <a:gd name="connsiteX10" fmla="*/ 744572 w 1895849"/>
                  <a:gd name="connsiteY10" fmla="*/ 1791299 h 2540720"/>
                  <a:gd name="connsiteX11" fmla="*/ 754538 w 1895849"/>
                  <a:gd name="connsiteY11" fmla="*/ 2062878 h 2540720"/>
                  <a:gd name="connsiteX12" fmla="*/ 702215 w 1895849"/>
                  <a:gd name="connsiteY12" fmla="*/ 2312033 h 2540720"/>
                  <a:gd name="connsiteX13" fmla="*/ 570163 w 1895849"/>
                  <a:gd name="connsiteY13" fmla="*/ 2483950 h 2540720"/>
                  <a:gd name="connsiteX14" fmla="*/ 425653 w 1895849"/>
                  <a:gd name="connsiteY14" fmla="*/ 2536273 h 2540720"/>
                  <a:gd name="connsiteX15" fmla="*/ 298584 w 1895849"/>
                  <a:gd name="connsiteY15" fmla="*/ 2526307 h 2540720"/>
                  <a:gd name="connsiteX16" fmla="*/ 144107 w 1895849"/>
                  <a:gd name="connsiteY16" fmla="*/ 2434119 h 2540720"/>
                  <a:gd name="connsiteX17" fmla="*/ 49428 w 1895849"/>
                  <a:gd name="connsiteY17" fmla="*/ 2269677 h 2540720"/>
                  <a:gd name="connsiteX18" fmla="*/ 4580 w 1895849"/>
                  <a:gd name="connsiteY18" fmla="*/ 2095268 h 2540720"/>
                  <a:gd name="connsiteX19" fmla="*/ 4580 w 1895849"/>
                  <a:gd name="connsiteY19" fmla="*/ 1958233 h 2540720"/>
                  <a:gd name="connsiteX20" fmla="*/ 31988 w 1895849"/>
                  <a:gd name="connsiteY20" fmla="*/ 1796282 h 2540720"/>
                  <a:gd name="connsiteX21" fmla="*/ 64378 w 1895849"/>
                  <a:gd name="connsiteY21" fmla="*/ 1701603 h 2540720"/>
                  <a:gd name="connsiteX22" fmla="*/ 129158 w 1895849"/>
                  <a:gd name="connsiteY22" fmla="*/ 1626856 h 2540720"/>
                  <a:gd name="connsiteX23" fmla="*/ 191447 w 1895849"/>
                  <a:gd name="connsiteY23" fmla="*/ 1594466 h 2540720"/>
                  <a:gd name="connsiteX24" fmla="*/ 291109 w 1895849"/>
                  <a:gd name="connsiteY24" fmla="*/ 1586991 h 2540720"/>
                  <a:gd name="connsiteX25" fmla="*/ 413195 w 1895849"/>
                  <a:gd name="connsiteY25" fmla="*/ 1659246 h 2540720"/>
                  <a:gd name="connsiteX26" fmla="*/ 497908 w 1895849"/>
                  <a:gd name="connsiteY26" fmla="*/ 1823689 h 2540720"/>
                  <a:gd name="connsiteX27" fmla="*/ 507874 w 1895849"/>
                  <a:gd name="connsiteY27" fmla="*/ 2030488 h 2540720"/>
                  <a:gd name="connsiteX28" fmla="*/ 465518 w 1895849"/>
                  <a:gd name="connsiteY28" fmla="*/ 2162540 h 2540720"/>
                  <a:gd name="connsiteX29" fmla="*/ 388280 w 1895849"/>
                  <a:gd name="connsiteY29" fmla="*/ 2227320 h 2540720"/>
                  <a:gd name="connsiteX30" fmla="*/ 328482 w 1895849"/>
                  <a:gd name="connsiteY30" fmla="*/ 2234795 h 2540720"/>
                  <a:gd name="connsiteX31" fmla="*/ 273668 w 1895849"/>
                  <a:gd name="connsiteY31" fmla="*/ 2217354 h 2540720"/>
                  <a:gd name="connsiteX32" fmla="*/ 226329 w 1895849"/>
                  <a:gd name="connsiteY32" fmla="*/ 2127658 h 2540720"/>
                  <a:gd name="connsiteX0" fmla="*/ 1664495 w 1664495"/>
                  <a:gd name="connsiteY0" fmla="*/ 10369 h 3071412"/>
                  <a:gd name="connsiteX1" fmla="*/ 1128840 w 1664495"/>
                  <a:gd name="connsiteY1" fmla="*/ 955749 h 3071412"/>
                  <a:gd name="connsiteX2" fmla="*/ 550351 w 1664495"/>
                  <a:gd name="connsiteY2" fmla="*/ 1102151 h 3071412"/>
                  <a:gd name="connsiteX3" fmla="*/ 498028 w 1664495"/>
                  <a:gd name="connsiteY3" fmla="*/ 1273828 h 3071412"/>
                  <a:gd name="connsiteX4" fmla="*/ 527807 w 1664495"/>
                  <a:gd name="connsiteY4" fmla="*/ 1355268 h 3071412"/>
                  <a:gd name="connsiteX5" fmla="*/ 495416 w 1664495"/>
                  <a:gd name="connsiteY5" fmla="*/ 1444964 h 3071412"/>
                  <a:gd name="connsiteX6" fmla="*/ 490433 w 1664495"/>
                  <a:gd name="connsiteY6" fmla="*/ 1537151 h 3071412"/>
                  <a:gd name="connsiteX7" fmla="*/ 515349 w 1664495"/>
                  <a:gd name="connsiteY7" fmla="*/ 1711560 h 3071412"/>
                  <a:gd name="connsiteX8" fmla="*/ 585112 w 1664495"/>
                  <a:gd name="connsiteY8" fmla="*/ 1908393 h 3071412"/>
                  <a:gd name="connsiteX9" fmla="*/ 694741 w 1664495"/>
                  <a:gd name="connsiteY9" fmla="*/ 2137616 h 3071412"/>
                  <a:gd name="connsiteX10" fmla="*/ 744572 w 1664495"/>
                  <a:gd name="connsiteY10" fmla="*/ 2321991 h 3071412"/>
                  <a:gd name="connsiteX11" fmla="*/ 754538 w 1664495"/>
                  <a:gd name="connsiteY11" fmla="*/ 2593570 h 3071412"/>
                  <a:gd name="connsiteX12" fmla="*/ 702215 w 1664495"/>
                  <a:gd name="connsiteY12" fmla="*/ 2842725 h 3071412"/>
                  <a:gd name="connsiteX13" fmla="*/ 570163 w 1664495"/>
                  <a:gd name="connsiteY13" fmla="*/ 3014642 h 3071412"/>
                  <a:gd name="connsiteX14" fmla="*/ 425653 w 1664495"/>
                  <a:gd name="connsiteY14" fmla="*/ 3066965 h 3071412"/>
                  <a:gd name="connsiteX15" fmla="*/ 298584 w 1664495"/>
                  <a:gd name="connsiteY15" fmla="*/ 3056999 h 3071412"/>
                  <a:gd name="connsiteX16" fmla="*/ 144107 w 1664495"/>
                  <a:gd name="connsiteY16" fmla="*/ 2964811 h 3071412"/>
                  <a:gd name="connsiteX17" fmla="*/ 49428 w 1664495"/>
                  <a:gd name="connsiteY17" fmla="*/ 2800369 h 3071412"/>
                  <a:gd name="connsiteX18" fmla="*/ 4580 w 1664495"/>
                  <a:gd name="connsiteY18" fmla="*/ 2625960 h 3071412"/>
                  <a:gd name="connsiteX19" fmla="*/ 4580 w 1664495"/>
                  <a:gd name="connsiteY19" fmla="*/ 2488925 h 3071412"/>
                  <a:gd name="connsiteX20" fmla="*/ 31988 w 1664495"/>
                  <a:gd name="connsiteY20" fmla="*/ 2326974 h 3071412"/>
                  <a:gd name="connsiteX21" fmla="*/ 64378 w 1664495"/>
                  <a:gd name="connsiteY21" fmla="*/ 2232295 h 3071412"/>
                  <a:gd name="connsiteX22" fmla="*/ 129158 w 1664495"/>
                  <a:gd name="connsiteY22" fmla="*/ 2157548 h 3071412"/>
                  <a:gd name="connsiteX23" fmla="*/ 191447 w 1664495"/>
                  <a:gd name="connsiteY23" fmla="*/ 2125158 h 3071412"/>
                  <a:gd name="connsiteX24" fmla="*/ 291109 w 1664495"/>
                  <a:gd name="connsiteY24" fmla="*/ 2117683 h 3071412"/>
                  <a:gd name="connsiteX25" fmla="*/ 413195 w 1664495"/>
                  <a:gd name="connsiteY25" fmla="*/ 2189938 h 3071412"/>
                  <a:gd name="connsiteX26" fmla="*/ 497908 w 1664495"/>
                  <a:gd name="connsiteY26" fmla="*/ 2354381 h 3071412"/>
                  <a:gd name="connsiteX27" fmla="*/ 507874 w 1664495"/>
                  <a:gd name="connsiteY27" fmla="*/ 2561180 h 3071412"/>
                  <a:gd name="connsiteX28" fmla="*/ 465518 w 1664495"/>
                  <a:gd name="connsiteY28" fmla="*/ 2693232 h 3071412"/>
                  <a:gd name="connsiteX29" fmla="*/ 388280 w 1664495"/>
                  <a:gd name="connsiteY29" fmla="*/ 2758012 h 3071412"/>
                  <a:gd name="connsiteX30" fmla="*/ 328482 w 1664495"/>
                  <a:gd name="connsiteY30" fmla="*/ 2765487 h 3071412"/>
                  <a:gd name="connsiteX31" fmla="*/ 273668 w 1664495"/>
                  <a:gd name="connsiteY31" fmla="*/ 2748046 h 3071412"/>
                  <a:gd name="connsiteX32" fmla="*/ 226329 w 1664495"/>
                  <a:gd name="connsiteY32" fmla="*/ 2658350 h 3071412"/>
                  <a:gd name="connsiteX0" fmla="*/ 1664495 w 1664495"/>
                  <a:gd name="connsiteY0" fmla="*/ 14057 h 3075100"/>
                  <a:gd name="connsiteX1" fmla="*/ 886469 w 1664495"/>
                  <a:gd name="connsiteY1" fmla="*/ 706049 h 3075100"/>
                  <a:gd name="connsiteX2" fmla="*/ 550351 w 1664495"/>
                  <a:gd name="connsiteY2" fmla="*/ 1105839 h 3075100"/>
                  <a:gd name="connsiteX3" fmla="*/ 498028 w 1664495"/>
                  <a:gd name="connsiteY3" fmla="*/ 1277516 h 3075100"/>
                  <a:gd name="connsiteX4" fmla="*/ 527807 w 1664495"/>
                  <a:gd name="connsiteY4" fmla="*/ 1358956 h 3075100"/>
                  <a:gd name="connsiteX5" fmla="*/ 495416 w 1664495"/>
                  <a:gd name="connsiteY5" fmla="*/ 1448652 h 3075100"/>
                  <a:gd name="connsiteX6" fmla="*/ 490433 w 1664495"/>
                  <a:gd name="connsiteY6" fmla="*/ 1540839 h 3075100"/>
                  <a:gd name="connsiteX7" fmla="*/ 515349 w 1664495"/>
                  <a:gd name="connsiteY7" fmla="*/ 1715248 h 3075100"/>
                  <a:gd name="connsiteX8" fmla="*/ 585112 w 1664495"/>
                  <a:gd name="connsiteY8" fmla="*/ 1912081 h 3075100"/>
                  <a:gd name="connsiteX9" fmla="*/ 694741 w 1664495"/>
                  <a:gd name="connsiteY9" fmla="*/ 2141304 h 3075100"/>
                  <a:gd name="connsiteX10" fmla="*/ 744572 w 1664495"/>
                  <a:gd name="connsiteY10" fmla="*/ 2325679 h 3075100"/>
                  <a:gd name="connsiteX11" fmla="*/ 754538 w 1664495"/>
                  <a:gd name="connsiteY11" fmla="*/ 2597258 h 3075100"/>
                  <a:gd name="connsiteX12" fmla="*/ 702215 w 1664495"/>
                  <a:gd name="connsiteY12" fmla="*/ 2846413 h 3075100"/>
                  <a:gd name="connsiteX13" fmla="*/ 570163 w 1664495"/>
                  <a:gd name="connsiteY13" fmla="*/ 3018330 h 3075100"/>
                  <a:gd name="connsiteX14" fmla="*/ 425653 w 1664495"/>
                  <a:gd name="connsiteY14" fmla="*/ 3070653 h 3075100"/>
                  <a:gd name="connsiteX15" fmla="*/ 298584 w 1664495"/>
                  <a:gd name="connsiteY15" fmla="*/ 3060687 h 3075100"/>
                  <a:gd name="connsiteX16" fmla="*/ 144107 w 1664495"/>
                  <a:gd name="connsiteY16" fmla="*/ 2968499 h 3075100"/>
                  <a:gd name="connsiteX17" fmla="*/ 49428 w 1664495"/>
                  <a:gd name="connsiteY17" fmla="*/ 2804057 h 3075100"/>
                  <a:gd name="connsiteX18" fmla="*/ 4580 w 1664495"/>
                  <a:gd name="connsiteY18" fmla="*/ 2629648 h 3075100"/>
                  <a:gd name="connsiteX19" fmla="*/ 4580 w 1664495"/>
                  <a:gd name="connsiteY19" fmla="*/ 2492613 h 3075100"/>
                  <a:gd name="connsiteX20" fmla="*/ 31988 w 1664495"/>
                  <a:gd name="connsiteY20" fmla="*/ 2330662 h 3075100"/>
                  <a:gd name="connsiteX21" fmla="*/ 64378 w 1664495"/>
                  <a:gd name="connsiteY21" fmla="*/ 2235983 h 3075100"/>
                  <a:gd name="connsiteX22" fmla="*/ 129158 w 1664495"/>
                  <a:gd name="connsiteY22" fmla="*/ 2161236 h 3075100"/>
                  <a:gd name="connsiteX23" fmla="*/ 191447 w 1664495"/>
                  <a:gd name="connsiteY23" fmla="*/ 2128846 h 3075100"/>
                  <a:gd name="connsiteX24" fmla="*/ 291109 w 1664495"/>
                  <a:gd name="connsiteY24" fmla="*/ 2121371 h 3075100"/>
                  <a:gd name="connsiteX25" fmla="*/ 413195 w 1664495"/>
                  <a:gd name="connsiteY25" fmla="*/ 2193626 h 3075100"/>
                  <a:gd name="connsiteX26" fmla="*/ 497908 w 1664495"/>
                  <a:gd name="connsiteY26" fmla="*/ 2358069 h 3075100"/>
                  <a:gd name="connsiteX27" fmla="*/ 507874 w 1664495"/>
                  <a:gd name="connsiteY27" fmla="*/ 2564868 h 3075100"/>
                  <a:gd name="connsiteX28" fmla="*/ 465518 w 1664495"/>
                  <a:gd name="connsiteY28" fmla="*/ 2696920 h 3075100"/>
                  <a:gd name="connsiteX29" fmla="*/ 388280 w 1664495"/>
                  <a:gd name="connsiteY29" fmla="*/ 2761700 h 3075100"/>
                  <a:gd name="connsiteX30" fmla="*/ 328482 w 1664495"/>
                  <a:gd name="connsiteY30" fmla="*/ 2769175 h 3075100"/>
                  <a:gd name="connsiteX31" fmla="*/ 273668 w 1664495"/>
                  <a:gd name="connsiteY31" fmla="*/ 2751734 h 3075100"/>
                  <a:gd name="connsiteX32" fmla="*/ 226329 w 1664495"/>
                  <a:gd name="connsiteY32" fmla="*/ 2662038 h 3075100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8028 w 1620428"/>
                  <a:gd name="connsiteY3" fmla="*/ 1266684 h 3064268"/>
                  <a:gd name="connsiteX4" fmla="*/ 527807 w 1620428"/>
                  <a:gd name="connsiteY4" fmla="*/ 1348124 h 3064268"/>
                  <a:gd name="connsiteX5" fmla="*/ 495416 w 1620428"/>
                  <a:gd name="connsiteY5" fmla="*/ 1437820 h 3064268"/>
                  <a:gd name="connsiteX6" fmla="*/ 490433 w 1620428"/>
                  <a:gd name="connsiteY6" fmla="*/ 1530007 h 3064268"/>
                  <a:gd name="connsiteX7" fmla="*/ 515349 w 1620428"/>
                  <a:gd name="connsiteY7" fmla="*/ 1704416 h 3064268"/>
                  <a:gd name="connsiteX8" fmla="*/ 585112 w 1620428"/>
                  <a:gd name="connsiteY8" fmla="*/ 1901249 h 3064268"/>
                  <a:gd name="connsiteX9" fmla="*/ 694741 w 1620428"/>
                  <a:gd name="connsiteY9" fmla="*/ 2130472 h 3064268"/>
                  <a:gd name="connsiteX10" fmla="*/ 744572 w 1620428"/>
                  <a:gd name="connsiteY10" fmla="*/ 2314847 h 3064268"/>
                  <a:gd name="connsiteX11" fmla="*/ 754538 w 1620428"/>
                  <a:gd name="connsiteY11" fmla="*/ 2586426 h 3064268"/>
                  <a:gd name="connsiteX12" fmla="*/ 702215 w 1620428"/>
                  <a:gd name="connsiteY12" fmla="*/ 2835581 h 3064268"/>
                  <a:gd name="connsiteX13" fmla="*/ 570163 w 1620428"/>
                  <a:gd name="connsiteY13" fmla="*/ 3007498 h 3064268"/>
                  <a:gd name="connsiteX14" fmla="*/ 425653 w 1620428"/>
                  <a:gd name="connsiteY14" fmla="*/ 3059821 h 3064268"/>
                  <a:gd name="connsiteX15" fmla="*/ 298584 w 1620428"/>
                  <a:gd name="connsiteY15" fmla="*/ 3049855 h 3064268"/>
                  <a:gd name="connsiteX16" fmla="*/ 144107 w 1620428"/>
                  <a:gd name="connsiteY16" fmla="*/ 2957667 h 3064268"/>
                  <a:gd name="connsiteX17" fmla="*/ 49428 w 1620428"/>
                  <a:gd name="connsiteY17" fmla="*/ 2793225 h 3064268"/>
                  <a:gd name="connsiteX18" fmla="*/ 4580 w 1620428"/>
                  <a:gd name="connsiteY18" fmla="*/ 2618816 h 3064268"/>
                  <a:gd name="connsiteX19" fmla="*/ 4580 w 1620428"/>
                  <a:gd name="connsiteY19" fmla="*/ 2481781 h 3064268"/>
                  <a:gd name="connsiteX20" fmla="*/ 31988 w 1620428"/>
                  <a:gd name="connsiteY20" fmla="*/ 2319830 h 3064268"/>
                  <a:gd name="connsiteX21" fmla="*/ 64378 w 1620428"/>
                  <a:gd name="connsiteY21" fmla="*/ 2225151 h 3064268"/>
                  <a:gd name="connsiteX22" fmla="*/ 129158 w 1620428"/>
                  <a:gd name="connsiteY22" fmla="*/ 2150404 h 3064268"/>
                  <a:gd name="connsiteX23" fmla="*/ 191447 w 1620428"/>
                  <a:gd name="connsiteY23" fmla="*/ 2118014 h 3064268"/>
                  <a:gd name="connsiteX24" fmla="*/ 291109 w 1620428"/>
                  <a:gd name="connsiteY24" fmla="*/ 2110539 h 3064268"/>
                  <a:gd name="connsiteX25" fmla="*/ 413195 w 1620428"/>
                  <a:gd name="connsiteY25" fmla="*/ 2182794 h 3064268"/>
                  <a:gd name="connsiteX26" fmla="*/ 497908 w 1620428"/>
                  <a:gd name="connsiteY26" fmla="*/ 2347237 h 3064268"/>
                  <a:gd name="connsiteX27" fmla="*/ 507874 w 1620428"/>
                  <a:gd name="connsiteY27" fmla="*/ 2554036 h 3064268"/>
                  <a:gd name="connsiteX28" fmla="*/ 465518 w 1620428"/>
                  <a:gd name="connsiteY28" fmla="*/ 2686088 h 3064268"/>
                  <a:gd name="connsiteX29" fmla="*/ 388280 w 1620428"/>
                  <a:gd name="connsiteY29" fmla="*/ 2750868 h 3064268"/>
                  <a:gd name="connsiteX30" fmla="*/ 328482 w 1620428"/>
                  <a:gd name="connsiteY30" fmla="*/ 2758343 h 3064268"/>
                  <a:gd name="connsiteX31" fmla="*/ 273668 w 1620428"/>
                  <a:gd name="connsiteY31" fmla="*/ 2740902 h 3064268"/>
                  <a:gd name="connsiteX32" fmla="*/ 226329 w 1620428"/>
                  <a:gd name="connsiteY32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5416 w 1620428"/>
                  <a:gd name="connsiteY4" fmla="*/ 1437820 h 3064268"/>
                  <a:gd name="connsiteX5" fmla="*/ 490433 w 1620428"/>
                  <a:gd name="connsiteY5" fmla="*/ 1530007 h 3064268"/>
                  <a:gd name="connsiteX6" fmla="*/ 515349 w 1620428"/>
                  <a:gd name="connsiteY6" fmla="*/ 1704416 h 3064268"/>
                  <a:gd name="connsiteX7" fmla="*/ 585112 w 1620428"/>
                  <a:gd name="connsiteY7" fmla="*/ 1901249 h 3064268"/>
                  <a:gd name="connsiteX8" fmla="*/ 694741 w 1620428"/>
                  <a:gd name="connsiteY8" fmla="*/ 2130472 h 3064268"/>
                  <a:gd name="connsiteX9" fmla="*/ 744572 w 1620428"/>
                  <a:gd name="connsiteY9" fmla="*/ 2314847 h 3064268"/>
                  <a:gd name="connsiteX10" fmla="*/ 754538 w 1620428"/>
                  <a:gd name="connsiteY10" fmla="*/ 2586426 h 3064268"/>
                  <a:gd name="connsiteX11" fmla="*/ 702215 w 1620428"/>
                  <a:gd name="connsiteY11" fmla="*/ 2835581 h 3064268"/>
                  <a:gd name="connsiteX12" fmla="*/ 570163 w 1620428"/>
                  <a:gd name="connsiteY12" fmla="*/ 3007498 h 3064268"/>
                  <a:gd name="connsiteX13" fmla="*/ 425653 w 1620428"/>
                  <a:gd name="connsiteY13" fmla="*/ 3059821 h 3064268"/>
                  <a:gd name="connsiteX14" fmla="*/ 298584 w 1620428"/>
                  <a:gd name="connsiteY14" fmla="*/ 3049855 h 3064268"/>
                  <a:gd name="connsiteX15" fmla="*/ 144107 w 1620428"/>
                  <a:gd name="connsiteY15" fmla="*/ 2957667 h 3064268"/>
                  <a:gd name="connsiteX16" fmla="*/ 49428 w 1620428"/>
                  <a:gd name="connsiteY16" fmla="*/ 2793225 h 3064268"/>
                  <a:gd name="connsiteX17" fmla="*/ 4580 w 1620428"/>
                  <a:gd name="connsiteY17" fmla="*/ 2618816 h 3064268"/>
                  <a:gd name="connsiteX18" fmla="*/ 4580 w 1620428"/>
                  <a:gd name="connsiteY18" fmla="*/ 2481781 h 3064268"/>
                  <a:gd name="connsiteX19" fmla="*/ 31988 w 1620428"/>
                  <a:gd name="connsiteY19" fmla="*/ 2319830 h 3064268"/>
                  <a:gd name="connsiteX20" fmla="*/ 64378 w 1620428"/>
                  <a:gd name="connsiteY20" fmla="*/ 2225151 h 3064268"/>
                  <a:gd name="connsiteX21" fmla="*/ 129158 w 1620428"/>
                  <a:gd name="connsiteY21" fmla="*/ 2150404 h 3064268"/>
                  <a:gd name="connsiteX22" fmla="*/ 191447 w 1620428"/>
                  <a:gd name="connsiteY22" fmla="*/ 2118014 h 3064268"/>
                  <a:gd name="connsiteX23" fmla="*/ 291109 w 1620428"/>
                  <a:gd name="connsiteY23" fmla="*/ 2110539 h 3064268"/>
                  <a:gd name="connsiteX24" fmla="*/ 413195 w 1620428"/>
                  <a:gd name="connsiteY24" fmla="*/ 2182794 h 3064268"/>
                  <a:gd name="connsiteX25" fmla="*/ 497908 w 1620428"/>
                  <a:gd name="connsiteY25" fmla="*/ 2347237 h 3064268"/>
                  <a:gd name="connsiteX26" fmla="*/ 507874 w 1620428"/>
                  <a:gd name="connsiteY26" fmla="*/ 2554036 h 3064268"/>
                  <a:gd name="connsiteX27" fmla="*/ 465518 w 1620428"/>
                  <a:gd name="connsiteY27" fmla="*/ 2686088 h 3064268"/>
                  <a:gd name="connsiteX28" fmla="*/ 388280 w 1620428"/>
                  <a:gd name="connsiteY28" fmla="*/ 2750868 h 3064268"/>
                  <a:gd name="connsiteX29" fmla="*/ 328482 w 1620428"/>
                  <a:gd name="connsiteY29" fmla="*/ 2758343 h 3064268"/>
                  <a:gd name="connsiteX30" fmla="*/ 273668 w 1620428"/>
                  <a:gd name="connsiteY30" fmla="*/ 2740902 h 3064268"/>
                  <a:gd name="connsiteX31" fmla="*/ 226329 w 1620428"/>
                  <a:gd name="connsiteY31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0433 w 1620428"/>
                  <a:gd name="connsiteY4" fmla="*/ 1530007 h 3064268"/>
                  <a:gd name="connsiteX5" fmla="*/ 515349 w 1620428"/>
                  <a:gd name="connsiteY5" fmla="*/ 1704416 h 3064268"/>
                  <a:gd name="connsiteX6" fmla="*/ 585112 w 1620428"/>
                  <a:gd name="connsiteY6" fmla="*/ 1901249 h 3064268"/>
                  <a:gd name="connsiteX7" fmla="*/ 694741 w 1620428"/>
                  <a:gd name="connsiteY7" fmla="*/ 2130472 h 3064268"/>
                  <a:gd name="connsiteX8" fmla="*/ 744572 w 1620428"/>
                  <a:gd name="connsiteY8" fmla="*/ 2314847 h 3064268"/>
                  <a:gd name="connsiteX9" fmla="*/ 754538 w 1620428"/>
                  <a:gd name="connsiteY9" fmla="*/ 2586426 h 3064268"/>
                  <a:gd name="connsiteX10" fmla="*/ 702215 w 1620428"/>
                  <a:gd name="connsiteY10" fmla="*/ 2835581 h 3064268"/>
                  <a:gd name="connsiteX11" fmla="*/ 570163 w 1620428"/>
                  <a:gd name="connsiteY11" fmla="*/ 3007498 h 3064268"/>
                  <a:gd name="connsiteX12" fmla="*/ 425653 w 1620428"/>
                  <a:gd name="connsiteY12" fmla="*/ 3059821 h 3064268"/>
                  <a:gd name="connsiteX13" fmla="*/ 298584 w 1620428"/>
                  <a:gd name="connsiteY13" fmla="*/ 3049855 h 3064268"/>
                  <a:gd name="connsiteX14" fmla="*/ 144107 w 1620428"/>
                  <a:gd name="connsiteY14" fmla="*/ 2957667 h 3064268"/>
                  <a:gd name="connsiteX15" fmla="*/ 49428 w 1620428"/>
                  <a:gd name="connsiteY15" fmla="*/ 2793225 h 3064268"/>
                  <a:gd name="connsiteX16" fmla="*/ 4580 w 1620428"/>
                  <a:gd name="connsiteY16" fmla="*/ 2618816 h 3064268"/>
                  <a:gd name="connsiteX17" fmla="*/ 4580 w 1620428"/>
                  <a:gd name="connsiteY17" fmla="*/ 2481781 h 3064268"/>
                  <a:gd name="connsiteX18" fmla="*/ 31988 w 1620428"/>
                  <a:gd name="connsiteY18" fmla="*/ 2319830 h 3064268"/>
                  <a:gd name="connsiteX19" fmla="*/ 64378 w 1620428"/>
                  <a:gd name="connsiteY19" fmla="*/ 2225151 h 3064268"/>
                  <a:gd name="connsiteX20" fmla="*/ 129158 w 1620428"/>
                  <a:gd name="connsiteY20" fmla="*/ 2150404 h 3064268"/>
                  <a:gd name="connsiteX21" fmla="*/ 191447 w 1620428"/>
                  <a:gd name="connsiteY21" fmla="*/ 2118014 h 3064268"/>
                  <a:gd name="connsiteX22" fmla="*/ 291109 w 1620428"/>
                  <a:gd name="connsiteY22" fmla="*/ 2110539 h 3064268"/>
                  <a:gd name="connsiteX23" fmla="*/ 413195 w 1620428"/>
                  <a:gd name="connsiteY23" fmla="*/ 2182794 h 3064268"/>
                  <a:gd name="connsiteX24" fmla="*/ 497908 w 1620428"/>
                  <a:gd name="connsiteY24" fmla="*/ 2347237 h 3064268"/>
                  <a:gd name="connsiteX25" fmla="*/ 507874 w 1620428"/>
                  <a:gd name="connsiteY25" fmla="*/ 2554036 h 3064268"/>
                  <a:gd name="connsiteX26" fmla="*/ 465518 w 1620428"/>
                  <a:gd name="connsiteY26" fmla="*/ 2686088 h 3064268"/>
                  <a:gd name="connsiteX27" fmla="*/ 388280 w 1620428"/>
                  <a:gd name="connsiteY27" fmla="*/ 2750868 h 3064268"/>
                  <a:gd name="connsiteX28" fmla="*/ 328482 w 1620428"/>
                  <a:gd name="connsiteY28" fmla="*/ 2758343 h 3064268"/>
                  <a:gd name="connsiteX29" fmla="*/ 273668 w 1620428"/>
                  <a:gd name="connsiteY29" fmla="*/ 2740902 h 3064268"/>
                  <a:gd name="connsiteX30" fmla="*/ 226329 w 1620428"/>
                  <a:gd name="connsiteY30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515349 w 1620428"/>
                  <a:gd name="connsiteY4" fmla="*/ 1704416 h 3064268"/>
                  <a:gd name="connsiteX5" fmla="*/ 585112 w 1620428"/>
                  <a:gd name="connsiteY5" fmla="*/ 1901249 h 3064268"/>
                  <a:gd name="connsiteX6" fmla="*/ 694741 w 1620428"/>
                  <a:gd name="connsiteY6" fmla="*/ 2130472 h 3064268"/>
                  <a:gd name="connsiteX7" fmla="*/ 744572 w 1620428"/>
                  <a:gd name="connsiteY7" fmla="*/ 2314847 h 3064268"/>
                  <a:gd name="connsiteX8" fmla="*/ 754538 w 1620428"/>
                  <a:gd name="connsiteY8" fmla="*/ 2586426 h 3064268"/>
                  <a:gd name="connsiteX9" fmla="*/ 702215 w 1620428"/>
                  <a:gd name="connsiteY9" fmla="*/ 2835581 h 3064268"/>
                  <a:gd name="connsiteX10" fmla="*/ 570163 w 1620428"/>
                  <a:gd name="connsiteY10" fmla="*/ 3007498 h 3064268"/>
                  <a:gd name="connsiteX11" fmla="*/ 425653 w 1620428"/>
                  <a:gd name="connsiteY11" fmla="*/ 3059821 h 3064268"/>
                  <a:gd name="connsiteX12" fmla="*/ 298584 w 1620428"/>
                  <a:gd name="connsiteY12" fmla="*/ 3049855 h 3064268"/>
                  <a:gd name="connsiteX13" fmla="*/ 144107 w 1620428"/>
                  <a:gd name="connsiteY13" fmla="*/ 2957667 h 3064268"/>
                  <a:gd name="connsiteX14" fmla="*/ 49428 w 1620428"/>
                  <a:gd name="connsiteY14" fmla="*/ 2793225 h 3064268"/>
                  <a:gd name="connsiteX15" fmla="*/ 4580 w 1620428"/>
                  <a:gd name="connsiteY15" fmla="*/ 2618816 h 3064268"/>
                  <a:gd name="connsiteX16" fmla="*/ 4580 w 1620428"/>
                  <a:gd name="connsiteY16" fmla="*/ 2481781 h 3064268"/>
                  <a:gd name="connsiteX17" fmla="*/ 31988 w 1620428"/>
                  <a:gd name="connsiteY17" fmla="*/ 2319830 h 3064268"/>
                  <a:gd name="connsiteX18" fmla="*/ 64378 w 1620428"/>
                  <a:gd name="connsiteY18" fmla="*/ 2225151 h 3064268"/>
                  <a:gd name="connsiteX19" fmla="*/ 129158 w 1620428"/>
                  <a:gd name="connsiteY19" fmla="*/ 2150404 h 3064268"/>
                  <a:gd name="connsiteX20" fmla="*/ 191447 w 1620428"/>
                  <a:gd name="connsiteY20" fmla="*/ 2118014 h 3064268"/>
                  <a:gd name="connsiteX21" fmla="*/ 291109 w 1620428"/>
                  <a:gd name="connsiteY21" fmla="*/ 2110539 h 3064268"/>
                  <a:gd name="connsiteX22" fmla="*/ 413195 w 1620428"/>
                  <a:gd name="connsiteY22" fmla="*/ 2182794 h 3064268"/>
                  <a:gd name="connsiteX23" fmla="*/ 497908 w 1620428"/>
                  <a:gd name="connsiteY23" fmla="*/ 2347237 h 3064268"/>
                  <a:gd name="connsiteX24" fmla="*/ 507874 w 1620428"/>
                  <a:gd name="connsiteY24" fmla="*/ 2554036 h 3064268"/>
                  <a:gd name="connsiteX25" fmla="*/ 465518 w 1620428"/>
                  <a:gd name="connsiteY25" fmla="*/ 2686088 h 3064268"/>
                  <a:gd name="connsiteX26" fmla="*/ 388280 w 1620428"/>
                  <a:gd name="connsiteY26" fmla="*/ 2750868 h 3064268"/>
                  <a:gd name="connsiteX27" fmla="*/ 328482 w 1620428"/>
                  <a:gd name="connsiteY27" fmla="*/ 2758343 h 3064268"/>
                  <a:gd name="connsiteX28" fmla="*/ 273668 w 1620428"/>
                  <a:gd name="connsiteY28" fmla="*/ 2740902 h 3064268"/>
                  <a:gd name="connsiteX29" fmla="*/ 226329 w 1620428"/>
                  <a:gd name="connsiteY29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15349 w 1620428"/>
                  <a:gd name="connsiteY3" fmla="*/ 170441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3315 w 1620428"/>
                  <a:gd name="connsiteY3" fmla="*/ 156119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620428" h="3064268">
                    <a:moveTo>
                      <a:pt x="1620428" y="14242"/>
                    </a:moveTo>
                    <a:cubicBezTo>
                      <a:pt x="1602936" y="-100948"/>
                      <a:pt x="1064815" y="515090"/>
                      <a:pt x="886469" y="695217"/>
                    </a:cubicBezTo>
                    <a:cubicBezTo>
                      <a:pt x="708123" y="875344"/>
                      <a:pt x="615877" y="950677"/>
                      <a:pt x="550351" y="1095007"/>
                    </a:cubicBezTo>
                    <a:cubicBezTo>
                      <a:pt x="484825" y="1239337"/>
                      <a:pt x="487522" y="1426822"/>
                      <a:pt x="493315" y="1561196"/>
                    </a:cubicBezTo>
                    <a:cubicBezTo>
                      <a:pt x="499108" y="1695570"/>
                      <a:pt x="551541" y="1806370"/>
                      <a:pt x="585112" y="1901249"/>
                    </a:cubicBezTo>
                    <a:cubicBezTo>
                      <a:pt x="618683" y="1996128"/>
                      <a:pt x="668164" y="2061539"/>
                      <a:pt x="694741" y="2130472"/>
                    </a:cubicBezTo>
                    <a:cubicBezTo>
                      <a:pt x="721318" y="2199405"/>
                      <a:pt x="734606" y="2238855"/>
                      <a:pt x="744572" y="2314847"/>
                    </a:cubicBezTo>
                    <a:cubicBezTo>
                      <a:pt x="754538" y="2390839"/>
                      <a:pt x="761598" y="2499637"/>
                      <a:pt x="754538" y="2586426"/>
                    </a:cubicBezTo>
                    <a:cubicBezTo>
                      <a:pt x="747478" y="2673215"/>
                      <a:pt x="732944" y="2765402"/>
                      <a:pt x="702215" y="2835581"/>
                    </a:cubicBezTo>
                    <a:cubicBezTo>
                      <a:pt x="671486" y="2905760"/>
                      <a:pt x="616257" y="2970125"/>
                      <a:pt x="570163" y="3007498"/>
                    </a:cubicBezTo>
                    <a:cubicBezTo>
                      <a:pt x="524069" y="3044871"/>
                      <a:pt x="470916" y="3052762"/>
                      <a:pt x="425653" y="3059821"/>
                    </a:cubicBezTo>
                    <a:cubicBezTo>
                      <a:pt x="380390" y="3066880"/>
                      <a:pt x="345508" y="3066881"/>
                      <a:pt x="298584" y="3049855"/>
                    </a:cubicBezTo>
                    <a:cubicBezTo>
                      <a:pt x="251660" y="3032829"/>
                      <a:pt x="185633" y="3000439"/>
                      <a:pt x="144107" y="2957667"/>
                    </a:cubicBezTo>
                    <a:cubicBezTo>
                      <a:pt x="102581" y="2914895"/>
                      <a:pt x="72682" y="2849700"/>
                      <a:pt x="49428" y="2793225"/>
                    </a:cubicBezTo>
                    <a:cubicBezTo>
                      <a:pt x="26174" y="2736750"/>
                      <a:pt x="12055" y="2670723"/>
                      <a:pt x="4580" y="2618816"/>
                    </a:cubicBezTo>
                    <a:cubicBezTo>
                      <a:pt x="-2895" y="2566909"/>
                      <a:pt x="12" y="2531612"/>
                      <a:pt x="4580" y="2481781"/>
                    </a:cubicBezTo>
                    <a:cubicBezTo>
                      <a:pt x="9148" y="2431950"/>
                      <a:pt x="22022" y="2362602"/>
                      <a:pt x="31988" y="2319830"/>
                    </a:cubicBezTo>
                    <a:cubicBezTo>
                      <a:pt x="41954" y="2277058"/>
                      <a:pt x="48183" y="2253389"/>
                      <a:pt x="64378" y="2225151"/>
                    </a:cubicBezTo>
                    <a:cubicBezTo>
                      <a:pt x="80573" y="2196913"/>
                      <a:pt x="107980" y="2168260"/>
                      <a:pt x="129158" y="2150404"/>
                    </a:cubicBezTo>
                    <a:cubicBezTo>
                      <a:pt x="150336" y="2132548"/>
                      <a:pt x="164455" y="2124658"/>
                      <a:pt x="191447" y="2118014"/>
                    </a:cubicBezTo>
                    <a:cubicBezTo>
                      <a:pt x="218439" y="2111370"/>
                      <a:pt x="254151" y="2099742"/>
                      <a:pt x="291109" y="2110539"/>
                    </a:cubicBezTo>
                    <a:cubicBezTo>
                      <a:pt x="328067" y="2121336"/>
                      <a:pt x="378728" y="2143344"/>
                      <a:pt x="413195" y="2182794"/>
                    </a:cubicBezTo>
                    <a:cubicBezTo>
                      <a:pt x="447662" y="2222244"/>
                      <a:pt x="482128" y="2285363"/>
                      <a:pt x="497908" y="2347237"/>
                    </a:cubicBezTo>
                    <a:cubicBezTo>
                      <a:pt x="513688" y="2409111"/>
                      <a:pt x="513272" y="2497561"/>
                      <a:pt x="507874" y="2554036"/>
                    </a:cubicBezTo>
                    <a:cubicBezTo>
                      <a:pt x="502476" y="2610511"/>
                      <a:pt x="485450" y="2653283"/>
                      <a:pt x="465518" y="2686088"/>
                    </a:cubicBezTo>
                    <a:cubicBezTo>
                      <a:pt x="445586" y="2718893"/>
                      <a:pt x="411119" y="2738826"/>
                      <a:pt x="388280" y="2750868"/>
                    </a:cubicBezTo>
                    <a:cubicBezTo>
                      <a:pt x="365441" y="2762910"/>
                      <a:pt x="347584" y="2760004"/>
                      <a:pt x="328482" y="2758343"/>
                    </a:cubicBezTo>
                    <a:cubicBezTo>
                      <a:pt x="309380" y="2756682"/>
                      <a:pt x="290693" y="2758758"/>
                      <a:pt x="273668" y="2740902"/>
                    </a:cubicBezTo>
                    <a:cubicBezTo>
                      <a:pt x="256643" y="2723046"/>
                      <a:pt x="241486" y="2687126"/>
                      <a:pt x="226329" y="2651206"/>
                    </a:cubicBezTo>
                  </a:path>
                </a:pathLst>
              </a:custGeom>
              <a:noFill/>
              <a:ln w="76200" cap="flat" cmpd="sng" algn="ctr">
                <a:solidFill>
                  <a:srgbClr val="3891A7">
                    <a:shade val="50000"/>
                  </a:srgbClr>
                </a:solidFill>
                <a:prstDash val="solid"/>
              </a:ln>
              <a:effectLst/>
              <a:scene3d>
                <a:camera prst="orthographicFront"/>
                <a:lightRig rig="flat" dir="t"/>
              </a:scene3d>
              <a:sp3d>
                <a:bevelT w="419100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27" name="26 Forma libre"/>
              <p:cNvSpPr/>
              <p:nvPr/>
            </p:nvSpPr>
            <p:spPr>
              <a:xfrm rot="5203024">
                <a:off x="1268100" y="3801603"/>
                <a:ext cx="1620428" cy="3064268"/>
              </a:xfrm>
              <a:custGeom>
                <a:avLst/>
                <a:gdLst>
                  <a:gd name="connsiteX0" fmla="*/ 639927 w 812047"/>
                  <a:gd name="connsiteY0" fmla="*/ 429135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12047"/>
                  <a:gd name="connsiteY0" fmla="*/ 594388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23245"/>
                  <a:gd name="connsiteY0" fmla="*/ 594388 h 1771546"/>
                  <a:gd name="connsiteX1" fmla="*/ 822351 w 823245"/>
                  <a:gd name="connsiteY1" fmla="*/ 519101 h 1771546"/>
                  <a:gd name="connsiteX2" fmla="*/ 762013 w 823245"/>
                  <a:gd name="connsiteY2" fmla="*/ 436610 h 1771546"/>
                  <a:gd name="connsiteX3" fmla="*/ 804369 w 823245"/>
                  <a:gd name="connsiteY3" fmla="*/ 351897 h 1771546"/>
                  <a:gd name="connsiteX4" fmla="*/ 809352 w 823245"/>
                  <a:gd name="connsiteY4" fmla="*/ 239777 h 1771546"/>
                  <a:gd name="connsiteX5" fmla="*/ 774470 w 823245"/>
                  <a:gd name="connsiteY5" fmla="*/ 112708 h 1771546"/>
                  <a:gd name="connsiteX6" fmla="*/ 734606 w 823245"/>
                  <a:gd name="connsiteY6" fmla="*/ 45436 h 1771546"/>
                  <a:gd name="connsiteX7" fmla="*/ 687266 w 823245"/>
                  <a:gd name="connsiteY7" fmla="*/ 8062 h 1771546"/>
                  <a:gd name="connsiteX8" fmla="*/ 627469 w 823245"/>
                  <a:gd name="connsiteY8" fmla="*/ 588 h 1771546"/>
                  <a:gd name="connsiteX9" fmla="*/ 575146 w 823245"/>
                  <a:gd name="connsiteY9" fmla="*/ 18029 h 1771546"/>
                  <a:gd name="connsiteX10" fmla="*/ 527807 w 823245"/>
                  <a:gd name="connsiteY10" fmla="*/ 55402 h 1771546"/>
                  <a:gd name="connsiteX11" fmla="*/ 495416 w 823245"/>
                  <a:gd name="connsiteY11" fmla="*/ 145098 h 1771546"/>
                  <a:gd name="connsiteX12" fmla="*/ 490433 w 823245"/>
                  <a:gd name="connsiteY12" fmla="*/ 237285 h 1771546"/>
                  <a:gd name="connsiteX13" fmla="*/ 515349 w 823245"/>
                  <a:gd name="connsiteY13" fmla="*/ 411694 h 1771546"/>
                  <a:gd name="connsiteX14" fmla="*/ 585112 w 823245"/>
                  <a:gd name="connsiteY14" fmla="*/ 608527 h 1771546"/>
                  <a:gd name="connsiteX15" fmla="*/ 694741 w 823245"/>
                  <a:gd name="connsiteY15" fmla="*/ 837750 h 1771546"/>
                  <a:gd name="connsiteX16" fmla="*/ 744572 w 823245"/>
                  <a:gd name="connsiteY16" fmla="*/ 1022125 h 1771546"/>
                  <a:gd name="connsiteX17" fmla="*/ 754538 w 823245"/>
                  <a:gd name="connsiteY17" fmla="*/ 1293704 h 1771546"/>
                  <a:gd name="connsiteX18" fmla="*/ 702215 w 823245"/>
                  <a:gd name="connsiteY18" fmla="*/ 1542859 h 1771546"/>
                  <a:gd name="connsiteX19" fmla="*/ 570163 w 823245"/>
                  <a:gd name="connsiteY19" fmla="*/ 1714776 h 1771546"/>
                  <a:gd name="connsiteX20" fmla="*/ 425653 w 823245"/>
                  <a:gd name="connsiteY20" fmla="*/ 1767099 h 1771546"/>
                  <a:gd name="connsiteX21" fmla="*/ 298584 w 823245"/>
                  <a:gd name="connsiteY21" fmla="*/ 1757133 h 1771546"/>
                  <a:gd name="connsiteX22" fmla="*/ 144107 w 823245"/>
                  <a:gd name="connsiteY22" fmla="*/ 1664945 h 1771546"/>
                  <a:gd name="connsiteX23" fmla="*/ 49428 w 823245"/>
                  <a:gd name="connsiteY23" fmla="*/ 1500503 h 1771546"/>
                  <a:gd name="connsiteX24" fmla="*/ 4580 w 823245"/>
                  <a:gd name="connsiteY24" fmla="*/ 1326094 h 1771546"/>
                  <a:gd name="connsiteX25" fmla="*/ 4580 w 823245"/>
                  <a:gd name="connsiteY25" fmla="*/ 1189059 h 1771546"/>
                  <a:gd name="connsiteX26" fmla="*/ 31988 w 823245"/>
                  <a:gd name="connsiteY26" fmla="*/ 1027108 h 1771546"/>
                  <a:gd name="connsiteX27" fmla="*/ 64378 w 823245"/>
                  <a:gd name="connsiteY27" fmla="*/ 932429 h 1771546"/>
                  <a:gd name="connsiteX28" fmla="*/ 129158 w 823245"/>
                  <a:gd name="connsiteY28" fmla="*/ 857682 h 1771546"/>
                  <a:gd name="connsiteX29" fmla="*/ 191447 w 823245"/>
                  <a:gd name="connsiteY29" fmla="*/ 825292 h 1771546"/>
                  <a:gd name="connsiteX30" fmla="*/ 291109 w 823245"/>
                  <a:gd name="connsiteY30" fmla="*/ 817817 h 1771546"/>
                  <a:gd name="connsiteX31" fmla="*/ 413195 w 823245"/>
                  <a:gd name="connsiteY31" fmla="*/ 890072 h 1771546"/>
                  <a:gd name="connsiteX32" fmla="*/ 497908 w 823245"/>
                  <a:gd name="connsiteY32" fmla="*/ 1054515 h 1771546"/>
                  <a:gd name="connsiteX33" fmla="*/ 507874 w 823245"/>
                  <a:gd name="connsiteY33" fmla="*/ 1261314 h 1771546"/>
                  <a:gd name="connsiteX34" fmla="*/ 465518 w 823245"/>
                  <a:gd name="connsiteY34" fmla="*/ 1393366 h 1771546"/>
                  <a:gd name="connsiteX35" fmla="*/ 388280 w 823245"/>
                  <a:gd name="connsiteY35" fmla="*/ 1458146 h 1771546"/>
                  <a:gd name="connsiteX36" fmla="*/ 328482 w 823245"/>
                  <a:gd name="connsiteY36" fmla="*/ 1465621 h 1771546"/>
                  <a:gd name="connsiteX37" fmla="*/ 273668 w 823245"/>
                  <a:gd name="connsiteY37" fmla="*/ 1448180 h 1771546"/>
                  <a:gd name="connsiteX38" fmla="*/ 226329 w 823245"/>
                  <a:gd name="connsiteY38" fmla="*/ 1358484 h 1771546"/>
                  <a:gd name="connsiteX0" fmla="*/ 860264 w 867867"/>
                  <a:gd name="connsiteY0" fmla="*/ 682523 h 1771546"/>
                  <a:gd name="connsiteX1" fmla="*/ 822351 w 867867"/>
                  <a:gd name="connsiteY1" fmla="*/ 519101 h 1771546"/>
                  <a:gd name="connsiteX2" fmla="*/ 762013 w 867867"/>
                  <a:gd name="connsiteY2" fmla="*/ 436610 h 1771546"/>
                  <a:gd name="connsiteX3" fmla="*/ 804369 w 867867"/>
                  <a:gd name="connsiteY3" fmla="*/ 351897 h 1771546"/>
                  <a:gd name="connsiteX4" fmla="*/ 809352 w 867867"/>
                  <a:gd name="connsiteY4" fmla="*/ 239777 h 1771546"/>
                  <a:gd name="connsiteX5" fmla="*/ 774470 w 867867"/>
                  <a:gd name="connsiteY5" fmla="*/ 112708 h 1771546"/>
                  <a:gd name="connsiteX6" fmla="*/ 734606 w 867867"/>
                  <a:gd name="connsiteY6" fmla="*/ 45436 h 1771546"/>
                  <a:gd name="connsiteX7" fmla="*/ 687266 w 867867"/>
                  <a:gd name="connsiteY7" fmla="*/ 8062 h 1771546"/>
                  <a:gd name="connsiteX8" fmla="*/ 627469 w 867867"/>
                  <a:gd name="connsiteY8" fmla="*/ 588 h 1771546"/>
                  <a:gd name="connsiteX9" fmla="*/ 575146 w 867867"/>
                  <a:gd name="connsiteY9" fmla="*/ 18029 h 1771546"/>
                  <a:gd name="connsiteX10" fmla="*/ 527807 w 867867"/>
                  <a:gd name="connsiteY10" fmla="*/ 55402 h 1771546"/>
                  <a:gd name="connsiteX11" fmla="*/ 495416 w 867867"/>
                  <a:gd name="connsiteY11" fmla="*/ 145098 h 1771546"/>
                  <a:gd name="connsiteX12" fmla="*/ 490433 w 867867"/>
                  <a:gd name="connsiteY12" fmla="*/ 237285 h 1771546"/>
                  <a:gd name="connsiteX13" fmla="*/ 515349 w 867867"/>
                  <a:gd name="connsiteY13" fmla="*/ 411694 h 1771546"/>
                  <a:gd name="connsiteX14" fmla="*/ 585112 w 867867"/>
                  <a:gd name="connsiteY14" fmla="*/ 608527 h 1771546"/>
                  <a:gd name="connsiteX15" fmla="*/ 694741 w 867867"/>
                  <a:gd name="connsiteY15" fmla="*/ 837750 h 1771546"/>
                  <a:gd name="connsiteX16" fmla="*/ 744572 w 867867"/>
                  <a:gd name="connsiteY16" fmla="*/ 1022125 h 1771546"/>
                  <a:gd name="connsiteX17" fmla="*/ 754538 w 867867"/>
                  <a:gd name="connsiteY17" fmla="*/ 1293704 h 1771546"/>
                  <a:gd name="connsiteX18" fmla="*/ 702215 w 867867"/>
                  <a:gd name="connsiteY18" fmla="*/ 1542859 h 1771546"/>
                  <a:gd name="connsiteX19" fmla="*/ 570163 w 867867"/>
                  <a:gd name="connsiteY19" fmla="*/ 1714776 h 1771546"/>
                  <a:gd name="connsiteX20" fmla="*/ 425653 w 867867"/>
                  <a:gd name="connsiteY20" fmla="*/ 1767099 h 1771546"/>
                  <a:gd name="connsiteX21" fmla="*/ 298584 w 867867"/>
                  <a:gd name="connsiteY21" fmla="*/ 1757133 h 1771546"/>
                  <a:gd name="connsiteX22" fmla="*/ 144107 w 867867"/>
                  <a:gd name="connsiteY22" fmla="*/ 1664945 h 1771546"/>
                  <a:gd name="connsiteX23" fmla="*/ 49428 w 867867"/>
                  <a:gd name="connsiteY23" fmla="*/ 1500503 h 1771546"/>
                  <a:gd name="connsiteX24" fmla="*/ 4580 w 867867"/>
                  <a:gd name="connsiteY24" fmla="*/ 1326094 h 1771546"/>
                  <a:gd name="connsiteX25" fmla="*/ 4580 w 867867"/>
                  <a:gd name="connsiteY25" fmla="*/ 1189059 h 1771546"/>
                  <a:gd name="connsiteX26" fmla="*/ 31988 w 867867"/>
                  <a:gd name="connsiteY26" fmla="*/ 1027108 h 1771546"/>
                  <a:gd name="connsiteX27" fmla="*/ 64378 w 867867"/>
                  <a:gd name="connsiteY27" fmla="*/ 932429 h 1771546"/>
                  <a:gd name="connsiteX28" fmla="*/ 129158 w 867867"/>
                  <a:gd name="connsiteY28" fmla="*/ 857682 h 1771546"/>
                  <a:gd name="connsiteX29" fmla="*/ 191447 w 867867"/>
                  <a:gd name="connsiteY29" fmla="*/ 825292 h 1771546"/>
                  <a:gd name="connsiteX30" fmla="*/ 291109 w 867867"/>
                  <a:gd name="connsiteY30" fmla="*/ 817817 h 1771546"/>
                  <a:gd name="connsiteX31" fmla="*/ 413195 w 867867"/>
                  <a:gd name="connsiteY31" fmla="*/ 890072 h 1771546"/>
                  <a:gd name="connsiteX32" fmla="*/ 497908 w 867867"/>
                  <a:gd name="connsiteY32" fmla="*/ 1054515 h 1771546"/>
                  <a:gd name="connsiteX33" fmla="*/ 507874 w 867867"/>
                  <a:gd name="connsiteY33" fmla="*/ 1261314 h 1771546"/>
                  <a:gd name="connsiteX34" fmla="*/ 465518 w 867867"/>
                  <a:gd name="connsiteY34" fmla="*/ 1393366 h 1771546"/>
                  <a:gd name="connsiteX35" fmla="*/ 388280 w 867867"/>
                  <a:gd name="connsiteY35" fmla="*/ 1458146 h 1771546"/>
                  <a:gd name="connsiteX36" fmla="*/ 328482 w 867867"/>
                  <a:gd name="connsiteY36" fmla="*/ 1465621 h 1771546"/>
                  <a:gd name="connsiteX37" fmla="*/ 273668 w 867867"/>
                  <a:gd name="connsiteY37" fmla="*/ 1448180 h 1771546"/>
                  <a:gd name="connsiteX38" fmla="*/ 226329 w 867867"/>
                  <a:gd name="connsiteY38" fmla="*/ 1358484 h 1771546"/>
                  <a:gd name="connsiteX0" fmla="*/ 1036534 w 1038908"/>
                  <a:gd name="connsiteY0" fmla="*/ 682523 h 1771546"/>
                  <a:gd name="connsiteX1" fmla="*/ 822351 w 1038908"/>
                  <a:gd name="connsiteY1" fmla="*/ 519101 h 1771546"/>
                  <a:gd name="connsiteX2" fmla="*/ 762013 w 1038908"/>
                  <a:gd name="connsiteY2" fmla="*/ 436610 h 1771546"/>
                  <a:gd name="connsiteX3" fmla="*/ 804369 w 1038908"/>
                  <a:gd name="connsiteY3" fmla="*/ 351897 h 1771546"/>
                  <a:gd name="connsiteX4" fmla="*/ 809352 w 1038908"/>
                  <a:gd name="connsiteY4" fmla="*/ 239777 h 1771546"/>
                  <a:gd name="connsiteX5" fmla="*/ 774470 w 1038908"/>
                  <a:gd name="connsiteY5" fmla="*/ 112708 h 1771546"/>
                  <a:gd name="connsiteX6" fmla="*/ 734606 w 1038908"/>
                  <a:gd name="connsiteY6" fmla="*/ 45436 h 1771546"/>
                  <a:gd name="connsiteX7" fmla="*/ 687266 w 1038908"/>
                  <a:gd name="connsiteY7" fmla="*/ 8062 h 1771546"/>
                  <a:gd name="connsiteX8" fmla="*/ 627469 w 1038908"/>
                  <a:gd name="connsiteY8" fmla="*/ 588 h 1771546"/>
                  <a:gd name="connsiteX9" fmla="*/ 575146 w 1038908"/>
                  <a:gd name="connsiteY9" fmla="*/ 18029 h 1771546"/>
                  <a:gd name="connsiteX10" fmla="*/ 527807 w 1038908"/>
                  <a:gd name="connsiteY10" fmla="*/ 55402 h 1771546"/>
                  <a:gd name="connsiteX11" fmla="*/ 495416 w 1038908"/>
                  <a:gd name="connsiteY11" fmla="*/ 145098 h 1771546"/>
                  <a:gd name="connsiteX12" fmla="*/ 490433 w 1038908"/>
                  <a:gd name="connsiteY12" fmla="*/ 237285 h 1771546"/>
                  <a:gd name="connsiteX13" fmla="*/ 515349 w 1038908"/>
                  <a:gd name="connsiteY13" fmla="*/ 411694 h 1771546"/>
                  <a:gd name="connsiteX14" fmla="*/ 585112 w 1038908"/>
                  <a:gd name="connsiteY14" fmla="*/ 608527 h 1771546"/>
                  <a:gd name="connsiteX15" fmla="*/ 694741 w 1038908"/>
                  <a:gd name="connsiteY15" fmla="*/ 837750 h 1771546"/>
                  <a:gd name="connsiteX16" fmla="*/ 744572 w 1038908"/>
                  <a:gd name="connsiteY16" fmla="*/ 1022125 h 1771546"/>
                  <a:gd name="connsiteX17" fmla="*/ 754538 w 1038908"/>
                  <a:gd name="connsiteY17" fmla="*/ 1293704 h 1771546"/>
                  <a:gd name="connsiteX18" fmla="*/ 702215 w 1038908"/>
                  <a:gd name="connsiteY18" fmla="*/ 1542859 h 1771546"/>
                  <a:gd name="connsiteX19" fmla="*/ 570163 w 1038908"/>
                  <a:gd name="connsiteY19" fmla="*/ 1714776 h 1771546"/>
                  <a:gd name="connsiteX20" fmla="*/ 425653 w 1038908"/>
                  <a:gd name="connsiteY20" fmla="*/ 1767099 h 1771546"/>
                  <a:gd name="connsiteX21" fmla="*/ 298584 w 1038908"/>
                  <a:gd name="connsiteY21" fmla="*/ 1757133 h 1771546"/>
                  <a:gd name="connsiteX22" fmla="*/ 144107 w 1038908"/>
                  <a:gd name="connsiteY22" fmla="*/ 1664945 h 1771546"/>
                  <a:gd name="connsiteX23" fmla="*/ 49428 w 1038908"/>
                  <a:gd name="connsiteY23" fmla="*/ 1500503 h 1771546"/>
                  <a:gd name="connsiteX24" fmla="*/ 4580 w 1038908"/>
                  <a:gd name="connsiteY24" fmla="*/ 1326094 h 1771546"/>
                  <a:gd name="connsiteX25" fmla="*/ 4580 w 1038908"/>
                  <a:gd name="connsiteY25" fmla="*/ 1189059 h 1771546"/>
                  <a:gd name="connsiteX26" fmla="*/ 31988 w 1038908"/>
                  <a:gd name="connsiteY26" fmla="*/ 1027108 h 1771546"/>
                  <a:gd name="connsiteX27" fmla="*/ 64378 w 1038908"/>
                  <a:gd name="connsiteY27" fmla="*/ 932429 h 1771546"/>
                  <a:gd name="connsiteX28" fmla="*/ 129158 w 1038908"/>
                  <a:gd name="connsiteY28" fmla="*/ 857682 h 1771546"/>
                  <a:gd name="connsiteX29" fmla="*/ 191447 w 1038908"/>
                  <a:gd name="connsiteY29" fmla="*/ 825292 h 1771546"/>
                  <a:gd name="connsiteX30" fmla="*/ 291109 w 1038908"/>
                  <a:gd name="connsiteY30" fmla="*/ 817817 h 1771546"/>
                  <a:gd name="connsiteX31" fmla="*/ 413195 w 1038908"/>
                  <a:gd name="connsiteY31" fmla="*/ 890072 h 1771546"/>
                  <a:gd name="connsiteX32" fmla="*/ 497908 w 1038908"/>
                  <a:gd name="connsiteY32" fmla="*/ 1054515 h 1771546"/>
                  <a:gd name="connsiteX33" fmla="*/ 507874 w 1038908"/>
                  <a:gd name="connsiteY33" fmla="*/ 1261314 h 1771546"/>
                  <a:gd name="connsiteX34" fmla="*/ 465518 w 1038908"/>
                  <a:gd name="connsiteY34" fmla="*/ 1393366 h 1771546"/>
                  <a:gd name="connsiteX35" fmla="*/ 388280 w 1038908"/>
                  <a:gd name="connsiteY35" fmla="*/ 1458146 h 1771546"/>
                  <a:gd name="connsiteX36" fmla="*/ 328482 w 1038908"/>
                  <a:gd name="connsiteY36" fmla="*/ 1465621 h 1771546"/>
                  <a:gd name="connsiteX37" fmla="*/ 273668 w 1038908"/>
                  <a:gd name="connsiteY37" fmla="*/ 1448180 h 1771546"/>
                  <a:gd name="connsiteX38" fmla="*/ 226329 w 1038908"/>
                  <a:gd name="connsiteY38" fmla="*/ 1358484 h 1771546"/>
                  <a:gd name="connsiteX0" fmla="*/ 1036534 w 1042653"/>
                  <a:gd name="connsiteY0" fmla="*/ 682523 h 1771546"/>
                  <a:gd name="connsiteX1" fmla="*/ 954554 w 1042653"/>
                  <a:gd name="connsiteY1" fmla="*/ 419949 h 1771546"/>
                  <a:gd name="connsiteX2" fmla="*/ 762013 w 1042653"/>
                  <a:gd name="connsiteY2" fmla="*/ 436610 h 1771546"/>
                  <a:gd name="connsiteX3" fmla="*/ 804369 w 1042653"/>
                  <a:gd name="connsiteY3" fmla="*/ 351897 h 1771546"/>
                  <a:gd name="connsiteX4" fmla="*/ 809352 w 1042653"/>
                  <a:gd name="connsiteY4" fmla="*/ 239777 h 1771546"/>
                  <a:gd name="connsiteX5" fmla="*/ 774470 w 1042653"/>
                  <a:gd name="connsiteY5" fmla="*/ 112708 h 1771546"/>
                  <a:gd name="connsiteX6" fmla="*/ 734606 w 1042653"/>
                  <a:gd name="connsiteY6" fmla="*/ 45436 h 1771546"/>
                  <a:gd name="connsiteX7" fmla="*/ 687266 w 1042653"/>
                  <a:gd name="connsiteY7" fmla="*/ 8062 h 1771546"/>
                  <a:gd name="connsiteX8" fmla="*/ 627469 w 1042653"/>
                  <a:gd name="connsiteY8" fmla="*/ 588 h 1771546"/>
                  <a:gd name="connsiteX9" fmla="*/ 575146 w 1042653"/>
                  <a:gd name="connsiteY9" fmla="*/ 18029 h 1771546"/>
                  <a:gd name="connsiteX10" fmla="*/ 527807 w 1042653"/>
                  <a:gd name="connsiteY10" fmla="*/ 55402 h 1771546"/>
                  <a:gd name="connsiteX11" fmla="*/ 495416 w 1042653"/>
                  <a:gd name="connsiteY11" fmla="*/ 145098 h 1771546"/>
                  <a:gd name="connsiteX12" fmla="*/ 490433 w 1042653"/>
                  <a:gd name="connsiteY12" fmla="*/ 237285 h 1771546"/>
                  <a:gd name="connsiteX13" fmla="*/ 515349 w 1042653"/>
                  <a:gd name="connsiteY13" fmla="*/ 411694 h 1771546"/>
                  <a:gd name="connsiteX14" fmla="*/ 585112 w 1042653"/>
                  <a:gd name="connsiteY14" fmla="*/ 608527 h 1771546"/>
                  <a:gd name="connsiteX15" fmla="*/ 694741 w 1042653"/>
                  <a:gd name="connsiteY15" fmla="*/ 837750 h 1771546"/>
                  <a:gd name="connsiteX16" fmla="*/ 744572 w 1042653"/>
                  <a:gd name="connsiteY16" fmla="*/ 1022125 h 1771546"/>
                  <a:gd name="connsiteX17" fmla="*/ 754538 w 1042653"/>
                  <a:gd name="connsiteY17" fmla="*/ 1293704 h 1771546"/>
                  <a:gd name="connsiteX18" fmla="*/ 702215 w 1042653"/>
                  <a:gd name="connsiteY18" fmla="*/ 1542859 h 1771546"/>
                  <a:gd name="connsiteX19" fmla="*/ 570163 w 1042653"/>
                  <a:gd name="connsiteY19" fmla="*/ 1714776 h 1771546"/>
                  <a:gd name="connsiteX20" fmla="*/ 425653 w 1042653"/>
                  <a:gd name="connsiteY20" fmla="*/ 1767099 h 1771546"/>
                  <a:gd name="connsiteX21" fmla="*/ 298584 w 1042653"/>
                  <a:gd name="connsiteY21" fmla="*/ 1757133 h 1771546"/>
                  <a:gd name="connsiteX22" fmla="*/ 144107 w 1042653"/>
                  <a:gd name="connsiteY22" fmla="*/ 1664945 h 1771546"/>
                  <a:gd name="connsiteX23" fmla="*/ 49428 w 1042653"/>
                  <a:gd name="connsiteY23" fmla="*/ 1500503 h 1771546"/>
                  <a:gd name="connsiteX24" fmla="*/ 4580 w 1042653"/>
                  <a:gd name="connsiteY24" fmla="*/ 1326094 h 1771546"/>
                  <a:gd name="connsiteX25" fmla="*/ 4580 w 1042653"/>
                  <a:gd name="connsiteY25" fmla="*/ 1189059 h 1771546"/>
                  <a:gd name="connsiteX26" fmla="*/ 31988 w 1042653"/>
                  <a:gd name="connsiteY26" fmla="*/ 1027108 h 1771546"/>
                  <a:gd name="connsiteX27" fmla="*/ 64378 w 1042653"/>
                  <a:gd name="connsiteY27" fmla="*/ 932429 h 1771546"/>
                  <a:gd name="connsiteX28" fmla="*/ 129158 w 1042653"/>
                  <a:gd name="connsiteY28" fmla="*/ 857682 h 1771546"/>
                  <a:gd name="connsiteX29" fmla="*/ 191447 w 1042653"/>
                  <a:gd name="connsiteY29" fmla="*/ 825292 h 1771546"/>
                  <a:gd name="connsiteX30" fmla="*/ 291109 w 1042653"/>
                  <a:gd name="connsiteY30" fmla="*/ 817817 h 1771546"/>
                  <a:gd name="connsiteX31" fmla="*/ 413195 w 1042653"/>
                  <a:gd name="connsiteY31" fmla="*/ 890072 h 1771546"/>
                  <a:gd name="connsiteX32" fmla="*/ 497908 w 1042653"/>
                  <a:gd name="connsiteY32" fmla="*/ 1054515 h 1771546"/>
                  <a:gd name="connsiteX33" fmla="*/ 507874 w 1042653"/>
                  <a:gd name="connsiteY33" fmla="*/ 1261314 h 1771546"/>
                  <a:gd name="connsiteX34" fmla="*/ 465518 w 1042653"/>
                  <a:gd name="connsiteY34" fmla="*/ 1393366 h 1771546"/>
                  <a:gd name="connsiteX35" fmla="*/ 388280 w 1042653"/>
                  <a:gd name="connsiteY35" fmla="*/ 1458146 h 1771546"/>
                  <a:gd name="connsiteX36" fmla="*/ 328482 w 1042653"/>
                  <a:gd name="connsiteY36" fmla="*/ 1465621 h 1771546"/>
                  <a:gd name="connsiteX37" fmla="*/ 273668 w 1042653"/>
                  <a:gd name="connsiteY37" fmla="*/ 1448180 h 1771546"/>
                  <a:gd name="connsiteX38" fmla="*/ 226329 w 1042653"/>
                  <a:gd name="connsiteY38" fmla="*/ 1358484 h 1771546"/>
                  <a:gd name="connsiteX0" fmla="*/ 1036534 w 1041210"/>
                  <a:gd name="connsiteY0" fmla="*/ 682523 h 1771546"/>
                  <a:gd name="connsiteX1" fmla="*/ 954554 w 1041210"/>
                  <a:gd name="connsiteY1" fmla="*/ 419949 h 1771546"/>
                  <a:gd name="connsiteX2" fmla="*/ 927266 w 1041210"/>
                  <a:gd name="connsiteY2" fmla="*/ 359492 h 1771546"/>
                  <a:gd name="connsiteX3" fmla="*/ 804369 w 1041210"/>
                  <a:gd name="connsiteY3" fmla="*/ 351897 h 1771546"/>
                  <a:gd name="connsiteX4" fmla="*/ 809352 w 1041210"/>
                  <a:gd name="connsiteY4" fmla="*/ 239777 h 1771546"/>
                  <a:gd name="connsiteX5" fmla="*/ 774470 w 1041210"/>
                  <a:gd name="connsiteY5" fmla="*/ 112708 h 1771546"/>
                  <a:gd name="connsiteX6" fmla="*/ 734606 w 1041210"/>
                  <a:gd name="connsiteY6" fmla="*/ 45436 h 1771546"/>
                  <a:gd name="connsiteX7" fmla="*/ 687266 w 1041210"/>
                  <a:gd name="connsiteY7" fmla="*/ 8062 h 1771546"/>
                  <a:gd name="connsiteX8" fmla="*/ 627469 w 1041210"/>
                  <a:gd name="connsiteY8" fmla="*/ 588 h 1771546"/>
                  <a:gd name="connsiteX9" fmla="*/ 575146 w 1041210"/>
                  <a:gd name="connsiteY9" fmla="*/ 18029 h 1771546"/>
                  <a:gd name="connsiteX10" fmla="*/ 527807 w 1041210"/>
                  <a:gd name="connsiteY10" fmla="*/ 55402 h 1771546"/>
                  <a:gd name="connsiteX11" fmla="*/ 495416 w 1041210"/>
                  <a:gd name="connsiteY11" fmla="*/ 145098 h 1771546"/>
                  <a:gd name="connsiteX12" fmla="*/ 490433 w 1041210"/>
                  <a:gd name="connsiteY12" fmla="*/ 237285 h 1771546"/>
                  <a:gd name="connsiteX13" fmla="*/ 515349 w 1041210"/>
                  <a:gd name="connsiteY13" fmla="*/ 411694 h 1771546"/>
                  <a:gd name="connsiteX14" fmla="*/ 585112 w 1041210"/>
                  <a:gd name="connsiteY14" fmla="*/ 608527 h 1771546"/>
                  <a:gd name="connsiteX15" fmla="*/ 694741 w 1041210"/>
                  <a:gd name="connsiteY15" fmla="*/ 837750 h 1771546"/>
                  <a:gd name="connsiteX16" fmla="*/ 744572 w 1041210"/>
                  <a:gd name="connsiteY16" fmla="*/ 1022125 h 1771546"/>
                  <a:gd name="connsiteX17" fmla="*/ 754538 w 1041210"/>
                  <a:gd name="connsiteY17" fmla="*/ 1293704 h 1771546"/>
                  <a:gd name="connsiteX18" fmla="*/ 702215 w 1041210"/>
                  <a:gd name="connsiteY18" fmla="*/ 1542859 h 1771546"/>
                  <a:gd name="connsiteX19" fmla="*/ 570163 w 1041210"/>
                  <a:gd name="connsiteY19" fmla="*/ 1714776 h 1771546"/>
                  <a:gd name="connsiteX20" fmla="*/ 425653 w 1041210"/>
                  <a:gd name="connsiteY20" fmla="*/ 1767099 h 1771546"/>
                  <a:gd name="connsiteX21" fmla="*/ 298584 w 1041210"/>
                  <a:gd name="connsiteY21" fmla="*/ 1757133 h 1771546"/>
                  <a:gd name="connsiteX22" fmla="*/ 144107 w 1041210"/>
                  <a:gd name="connsiteY22" fmla="*/ 1664945 h 1771546"/>
                  <a:gd name="connsiteX23" fmla="*/ 49428 w 1041210"/>
                  <a:gd name="connsiteY23" fmla="*/ 1500503 h 1771546"/>
                  <a:gd name="connsiteX24" fmla="*/ 4580 w 1041210"/>
                  <a:gd name="connsiteY24" fmla="*/ 1326094 h 1771546"/>
                  <a:gd name="connsiteX25" fmla="*/ 4580 w 1041210"/>
                  <a:gd name="connsiteY25" fmla="*/ 1189059 h 1771546"/>
                  <a:gd name="connsiteX26" fmla="*/ 31988 w 1041210"/>
                  <a:gd name="connsiteY26" fmla="*/ 1027108 h 1771546"/>
                  <a:gd name="connsiteX27" fmla="*/ 64378 w 1041210"/>
                  <a:gd name="connsiteY27" fmla="*/ 932429 h 1771546"/>
                  <a:gd name="connsiteX28" fmla="*/ 129158 w 1041210"/>
                  <a:gd name="connsiteY28" fmla="*/ 857682 h 1771546"/>
                  <a:gd name="connsiteX29" fmla="*/ 191447 w 1041210"/>
                  <a:gd name="connsiteY29" fmla="*/ 825292 h 1771546"/>
                  <a:gd name="connsiteX30" fmla="*/ 291109 w 1041210"/>
                  <a:gd name="connsiteY30" fmla="*/ 817817 h 1771546"/>
                  <a:gd name="connsiteX31" fmla="*/ 413195 w 1041210"/>
                  <a:gd name="connsiteY31" fmla="*/ 890072 h 1771546"/>
                  <a:gd name="connsiteX32" fmla="*/ 497908 w 1041210"/>
                  <a:gd name="connsiteY32" fmla="*/ 1054515 h 1771546"/>
                  <a:gd name="connsiteX33" fmla="*/ 507874 w 1041210"/>
                  <a:gd name="connsiteY33" fmla="*/ 1261314 h 1771546"/>
                  <a:gd name="connsiteX34" fmla="*/ 465518 w 1041210"/>
                  <a:gd name="connsiteY34" fmla="*/ 1393366 h 1771546"/>
                  <a:gd name="connsiteX35" fmla="*/ 388280 w 1041210"/>
                  <a:gd name="connsiteY35" fmla="*/ 1458146 h 1771546"/>
                  <a:gd name="connsiteX36" fmla="*/ 328482 w 1041210"/>
                  <a:gd name="connsiteY36" fmla="*/ 1465621 h 1771546"/>
                  <a:gd name="connsiteX37" fmla="*/ 273668 w 1041210"/>
                  <a:gd name="connsiteY37" fmla="*/ 1448180 h 1771546"/>
                  <a:gd name="connsiteX38" fmla="*/ 226329 w 1041210"/>
                  <a:gd name="connsiteY38" fmla="*/ 1358484 h 1771546"/>
                  <a:gd name="connsiteX0" fmla="*/ 1036534 w 1114346"/>
                  <a:gd name="connsiteY0" fmla="*/ 682523 h 1771546"/>
                  <a:gd name="connsiteX1" fmla="*/ 954554 w 1114346"/>
                  <a:gd name="connsiteY1" fmla="*/ 419949 h 1771546"/>
                  <a:gd name="connsiteX2" fmla="*/ 927266 w 1114346"/>
                  <a:gd name="connsiteY2" fmla="*/ 359492 h 1771546"/>
                  <a:gd name="connsiteX3" fmla="*/ 1112842 w 1114346"/>
                  <a:gd name="connsiteY3" fmla="*/ 274779 h 1771546"/>
                  <a:gd name="connsiteX4" fmla="*/ 809352 w 1114346"/>
                  <a:gd name="connsiteY4" fmla="*/ 239777 h 1771546"/>
                  <a:gd name="connsiteX5" fmla="*/ 774470 w 1114346"/>
                  <a:gd name="connsiteY5" fmla="*/ 112708 h 1771546"/>
                  <a:gd name="connsiteX6" fmla="*/ 734606 w 1114346"/>
                  <a:gd name="connsiteY6" fmla="*/ 45436 h 1771546"/>
                  <a:gd name="connsiteX7" fmla="*/ 687266 w 1114346"/>
                  <a:gd name="connsiteY7" fmla="*/ 8062 h 1771546"/>
                  <a:gd name="connsiteX8" fmla="*/ 627469 w 1114346"/>
                  <a:gd name="connsiteY8" fmla="*/ 588 h 1771546"/>
                  <a:gd name="connsiteX9" fmla="*/ 575146 w 1114346"/>
                  <a:gd name="connsiteY9" fmla="*/ 18029 h 1771546"/>
                  <a:gd name="connsiteX10" fmla="*/ 527807 w 1114346"/>
                  <a:gd name="connsiteY10" fmla="*/ 55402 h 1771546"/>
                  <a:gd name="connsiteX11" fmla="*/ 495416 w 1114346"/>
                  <a:gd name="connsiteY11" fmla="*/ 145098 h 1771546"/>
                  <a:gd name="connsiteX12" fmla="*/ 490433 w 1114346"/>
                  <a:gd name="connsiteY12" fmla="*/ 237285 h 1771546"/>
                  <a:gd name="connsiteX13" fmla="*/ 515349 w 1114346"/>
                  <a:gd name="connsiteY13" fmla="*/ 411694 h 1771546"/>
                  <a:gd name="connsiteX14" fmla="*/ 585112 w 1114346"/>
                  <a:gd name="connsiteY14" fmla="*/ 608527 h 1771546"/>
                  <a:gd name="connsiteX15" fmla="*/ 694741 w 1114346"/>
                  <a:gd name="connsiteY15" fmla="*/ 837750 h 1771546"/>
                  <a:gd name="connsiteX16" fmla="*/ 744572 w 1114346"/>
                  <a:gd name="connsiteY16" fmla="*/ 1022125 h 1771546"/>
                  <a:gd name="connsiteX17" fmla="*/ 754538 w 1114346"/>
                  <a:gd name="connsiteY17" fmla="*/ 1293704 h 1771546"/>
                  <a:gd name="connsiteX18" fmla="*/ 702215 w 1114346"/>
                  <a:gd name="connsiteY18" fmla="*/ 1542859 h 1771546"/>
                  <a:gd name="connsiteX19" fmla="*/ 570163 w 1114346"/>
                  <a:gd name="connsiteY19" fmla="*/ 1714776 h 1771546"/>
                  <a:gd name="connsiteX20" fmla="*/ 425653 w 1114346"/>
                  <a:gd name="connsiteY20" fmla="*/ 1767099 h 1771546"/>
                  <a:gd name="connsiteX21" fmla="*/ 298584 w 1114346"/>
                  <a:gd name="connsiteY21" fmla="*/ 1757133 h 1771546"/>
                  <a:gd name="connsiteX22" fmla="*/ 144107 w 1114346"/>
                  <a:gd name="connsiteY22" fmla="*/ 1664945 h 1771546"/>
                  <a:gd name="connsiteX23" fmla="*/ 49428 w 1114346"/>
                  <a:gd name="connsiteY23" fmla="*/ 1500503 h 1771546"/>
                  <a:gd name="connsiteX24" fmla="*/ 4580 w 1114346"/>
                  <a:gd name="connsiteY24" fmla="*/ 1326094 h 1771546"/>
                  <a:gd name="connsiteX25" fmla="*/ 4580 w 1114346"/>
                  <a:gd name="connsiteY25" fmla="*/ 1189059 h 1771546"/>
                  <a:gd name="connsiteX26" fmla="*/ 31988 w 1114346"/>
                  <a:gd name="connsiteY26" fmla="*/ 1027108 h 1771546"/>
                  <a:gd name="connsiteX27" fmla="*/ 64378 w 1114346"/>
                  <a:gd name="connsiteY27" fmla="*/ 932429 h 1771546"/>
                  <a:gd name="connsiteX28" fmla="*/ 129158 w 1114346"/>
                  <a:gd name="connsiteY28" fmla="*/ 857682 h 1771546"/>
                  <a:gd name="connsiteX29" fmla="*/ 191447 w 1114346"/>
                  <a:gd name="connsiteY29" fmla="*/ 825292 h 1771546"/>
                  <a:gd name="connsiteX30" fmla="*/ 291109 w 1114346"/>
                  <a:gd name="connsiteY30" fmla="*/ 817817 h 1771546"/>
                  <a:gd name="connsiteX31" fmla="*/ 413195 w 1114346"/>
                  <a:gd name="connsiteY31" fmla="*/ 890072 h 1771546"/>
                  <a:gd name="connsiteX32" fmla="*/ 497908 w 1114346"/>
                  <a:gd name="connsiteY32" fmla="*/ 1054515 h 1771546"/>
                  <a:gd name="connsiteX33" fmla="*/ 507874 w 1114346"/>
                  <a:gd name="connsiteY33" fmla="*/ 1261314 h 1771546"/>
                  <a:gd name="connsiteX34" fmla="*/ 465518 w 1114346"/>
                  <a:gd name="connsiteY34" fmla="*/ 1393366 h 1771546"/>
                  <a:gd name="connsiteX35" fmla="*/ 388280 w 1114346"/>
                  <a:gd name="connsiteY35" fmla="*/ 1458146 h 1771546"/>
                  <a:gd name="connsiteX36" fmla="*/ 328482 w 1114346"/>
                  <a:gd name="connsiteY36" fmla="*/ 1465621 h 1771546"/>
                  <a:gd name="connsiteX37" fmla="*/ 273668 w 1114346"/>
                  <a:gd name="connsiteY37" fmla="*/ 1448180 h 1771546"/>
                  <a:gd name="connsiteX38" fmla="*/ 226329 w 1114346"/>
                  <a:gd name="connsiteY38" fmla="*/ 1358484 h 1771546"/>
                  <a:gd name="connsiteX0" fmla="*/ 1036534 w 1112961"/>
                  <a:gd name="connsiteY0" fmla="*/ 682523 h 1771546"/>
                  <a:gd name="connsiteX1" fmla="*/ 954554 w 1112961"/>
                  <a:gd name="connsiteY1" fmla="*/ 419949 h 1771546"/>
                  <a:gd name="connsiteX2" fmla="*/ 927266 w 1112961"/>
                  <a:gd name="connsiteY2" fmla="*/ 359492 h 1771546"/>
                  <a:gd name="connsiteX3" fmla="*/ 1112842 w 1112961"/>
                  <a:gd name="connsiteY3" fmla="*/ 274779 h 1771546"/>
                  <a:gd name="connsiteX4" fmla="*/ 952571 w 1112961"/>
                  <a:gd name="connsiteY4" fmla="*/ 129608 h 1771546"/>
                  <a:gd name="connsiteX5" fmla="*/ 774470 w 1112961"/>
                  <a:gd name="connsiteY5" fmla="*/ 112708 h 1771546"/>
                  <a:gd name="connsiteX6" fmla="*/ 734606 w 1112961"/>
                  <a:gd name="connsiteY6" fmla="*/ 45436 h 1771546"/>
                  <a:gd name="connsiteX7" fmla="*/ 687266 w 1112961"/>
                  <a:gd name="connsiteY7" fmla="*/ 8062 h 1771546"/>
                  <a:gd name="connsiteX8" fmla="*/ 627469 w 1112961"/>
                  <a:gd name="connsiteY8" fmla="*/ 588 h 1771546"/>
                  <a:gd name="connsiteX9" fmla="*/ 575146 w 1112961"/>
                  <a:gd name="connsiteY9" fmla="*/ 18029 h 1771546"/>
                  <a:gd name="connsiteX10" fmla="*/ 527807 w 1112961"/>
                  <a:gd name="connsiteY10" fmla="*/ 55402 h 1771546"/>
                  <a:gd name="connsiteX11" fmla="*/ 495416 w 1112961"/>
                  <a:gd name="connsiteY11" fmla="*/ 145098 h 1771546"/>
                  <a:gd name="connsiteX12" fmla="*/ 490433 w 1112961"/>
                  <a:gd name="connsiteY12" fmla="*/ 237285 h 1771546"/>
                  <a:gd name="connsiteX13" fmla="*/ 515349 w 1112961"/>
                  <a:gd name="connsiteY13" fmla="*/ 411694 h 1771546"/>
                  <a:gd name="connsiteX14" fmla="*/ 585112 w 1112961"/>
                  <a:gd name="connsiteY14" fmla="*/ 608527 h 1771546"/>
                  <a:gd name="connsiteX15" fmla="*/ 694741 w 1112961"/>
                  <a:gd name="connsiteY15" fmla="*/ 837750 h 1771546"/>
                  <a:gd name="connsiteX16" fmla="*/ 744572 w 1112961"/>
                  <a:gd name="connsiteY16" fmla="*/ 1022125 h 1771546"/>
                  <a:gd name="connsiteX17" fmla="*/ 754538 w 1112961"/>
                  <a:gd name="connsiteY17" fmla="*/ 1293704 h 1771546"/>
                  <a:gd name="connsiteX18" fmla="*/ 702215 w 1112961"/>
                  <a:gd name="connsiteY18" fmla="*/ 1542859 h 1771546"/>
                  <a:gd name="connsiteX19" fmla="*/ 570163 w 1112961"/>
                  <a:gd name="connsiteY19" fmla="*/ 1714776 h 1771546"/>
                  <a:gd name="connsiteX20" fmla="*/ 425653 w 1112961"/>
                  <a:gd name="connsiteY20" fmla="*/ 1767099 h 1771546"/>
                  <a:gd name="connsiteX21" fmla="*/ 298584 w 1112961"/>
                  <a:gd name="connsiteY21" fmla="*/ 1757133 h 1771546"/>
                  <a:gd name="connsiteX22" fmla="*/ 144107 w 1112961"/>
                  <a:gd name="connsiteY22" fmla="*/ 1664945 h 1771546"/>
                  <a:gd name="connsiteX23" fmla="*/ 49428 w 1112961"/>
                  <a:gd name="connsiteY23" fmla="*/ 1500503 h 1771546"/>
                  <a:gd name="connsiteX24" fmla="*/ 4580 w 1112961"/>
                  <a:gd name="connsiteY24" fmla="*/ 1326094 h 1771546"/>
                  <a:gd name="connsiteX25" fmla="*/ 4580 w 1112961"/>
                  <a:gd name="connsiteY25" fmla="*/ 1189059 h 1771546"/>
                  <a:gd name="connsiteX26" fmla="*/ 31988 w 1112961"/>
                  <a:gd name="connsiteY26" fmla="*/ 1027108 h 1771546"/>
                  <a:gd name="connsiteX27" fmla="*/ 64378 w 1112961"/>
                  <a:gd name="connsiteY27" fmla="*/ 932429 h 1771546"/>
                  <a:gd name="connsiteX28" fmla="*/ 129158 w 1112961"/>
                  <a:gd name="connsiteY28" fmla="*/ 857682 h 1771546"/>
                  <a:gd name="connsiteX29" fmla="*/ 191447 w 1112961"/>
                  <a:gd name="connsiteY29" fmla="*/ 825292 h 1771546"/>
                  <a:gd name="connsiteX30" fmla="*/ 291109 w 1112961"/>
                  <a:gd name="connsiteY30" fmla="*/ 817817 h 1771546"/>
                  <a:gd name="connsiteX31" fmla="*/ 413195 w 1112961"/>
                  <a:gd name="connsiteY31" fmla="*/ 890072 h 1771546"/>
                  <a:gd name="connsiteX32" fmla="*/ 497908 w 1112961"/>
                  <a:gd name="connsiteY32" fmla="*/ 1054515 h 1771546"/>
                  <a:gd name="connsiteX33" fmla="*/ 507874 w 1112961"/>
                  <a:gd name="connsiteY33" fmla="*/ 1261314 h 1771546"/>
                  <a:gd name="connsiteX34" fmla="*/ 465518 w 1112961"/>
                  <a:gd name="connsiteY34" fmla="*/ 1393366 h 1771546"/>
                  <a:gd name="connsiteX35" fmla="*/ 388280 w 1112961"/>
                  <a:gd name="connsiteY35" fmla="*/ 1458146 h 1771546"/>
                  <a:gd name="connsiteX36" fmla="*/ 328482 w 1112961"/>
                  <a:gd name="connsiteY36" fmla="*/ 1465621 h 1771546"/>
                  <a:gd name="connsiteX37" fmla="*/ 273668 w 1112961"/>
                  <a:gd name="connsiteY37" fmla="*/ 1448180 h 1771546"/>
                  <a:gd name="connsiteX38" fmla="*/ 226329 w 1112961"/>
                  <a:gd name="connsiteY38" fmla="*/ 1358484 h 1771546"/>
                  <a:gd name="connsiteX0" fmla="*/ 1036534 w 1112940"/>
                  <a:gd name="connsiteY0" fmla="*/ 714618 h 1803641"/>
                  <a:gd name="connsiteX1" fmla="*/ 954554 w 1112940"/>
                  <a:gd name="connsiteY1" fmla="*/ 452044 h 1803641"/>
                  <a:gd name="connsiteX2" fmla="*/ 927266 w 1112940"/>
                  <a:gd name="connsiteY2" fmla="*/ 391587 h 1803641"/>
                  <a:gd name="connsiteX3" fmla="*/ 1112842 w 1112940"/>
                  <a:gd name="connsiteY3" fmla="*/ 306874 h 1803641"/>
                  <a:gd name="connsiteX4" fmla="*/ 952571 w 1112940"/>
                  <a:gd name="connsiteY4" fmla="*/ 161703 h 1803641"/>
                  <a:gd name="connsiteX5" fmla="*/ 917689 w 1112940"/>
                  <a:gd name="connsiteY5" fmla="*/ 1584 h 1803641"/>
                  <a:gd name="connsiteX6" fmla="*/ 734606 w 1112940"/>
                  <a:gd name="connsiteY6" fmla="*/ 77531 h 1803641"/>
                  <a:gd name="connsiteX7" fmla="*/ 687266 w 1112940"/>
                  <a:gd name="connsiteY7" fmla="*/ 40157 h 1803641"/>
                  <a:gd name="connsiteX8" fmla="*/ 627469 w 1112940"/>
                  <a:gd name="connsiteY8" fmla="*/ 32683 h 1803641"/>
                  <a:gd name="connsiteX9" fmla="*/ 575146 w 1112940"/>
                  <a:gd name="connsiteY9" fmla="*/ 50124 h 1803641"/>
                  <a:gd name="connsiteX10" fmla="*/ 527807 w 1112940"/>
                  <a:gd name="connsiteY10" fmla="*/ 87497 h 1803641"/>
                  <a:gd name="connsiteX11" fmla="*/ 495416 w 1112940"/>
                  <a:gd name="connsiteY11" fmla="*/ 177193 h 1803641"/>
                  <a:gd name="connsiteX12" fmla="*/ 490433 w 1112940"/>
                  <a:gd name="connsiteY12" fmla="*/ 269380 h 1803641"/>
                  <a:gd name="connsiteX13" fmla="*/ 515349 w 1112940"/>
                  <a:gd name="connsiteY13" fmla="*/ 443789 h 1803641"/>
                  <a:gd name="connsiteX14" fmla="*/ 585112 w 1112940"/>
                  <a:gd name="connsiteY14" fmla="*/ 640622 h 1803641"/>
                  <a:gd name="connsiteX15" fmla="*/ 694741 w 1112940"/>
                  <a:gd name="connsiteY15" fmla="*/ 869845 h 1803641"/>
                  <a:gd name="connsiteX16" fmla="*/ 744572 w 1112940"/>
                  <a:gd name="connsiteY16" fmla="*/ 1054220 h 1803641"/>
                  <a:gd name="connsiteX17" fmla="*/ 754538 w 1112940"/>
                  <a:gd name="connsiteY17" fmla="*/ 1325799 h 1803641"/>
                  <a:gd name="connsiteX18" fmla="*/ 702215 w 1112940"/>
                  <a:gd name="connsiteY18" fmla="*/ 1574954 h 1803641"/>
                  <a:gd name="connsiteX19" fmla="*/ 570163 w 1112940"/>
                  <a:gd name="connsiteY19" fmla="*/ 1746871 h 1803641"/>
                  <a:gd name="connsiteX20" fmla="*/ 425653 w 1112940"/>
                  <a:gd name="connsiteY20" fmla="*/ 1799194 h 1803641"/>
                  <a:gd name="connsiteX21" fmla="*/ 298584 w 1112940"/>
                  <a:gd name="connsiteY21" fmla="*/ 1789228 h 1803641"/>
                  <a:gd name="connsiteX22" fmla="*/ 144107 w 1112940"/>
                  <a:gd name="connsiteY22" fmla="*/ 1697040 h 1803641"/>
                  <a:gd name="connsiteX23" fmla="*/ 49428 w 1112940"/>
                  <a:gd name="connsiteY23" fmla="*/ 1532598 h 1803641"/>
                  <a:gd name="connsiteX24" fmla="*/ 4580 w 1112940"/>
                  <a:gd name="connsiteY24" fmla="*/ 1358189 h 1803641"/>
                  <a:gd name="connsiteX25" fmla="*/ 4580 w 1112940"/>
                  <a:gd name="connsiteY25" fmla="*/ 1221154 h 1803641"/>
                  <a:gd name="connsiteX26" fmla="*/ 31988 w 1112940"/>
                  <a:gd name="connsiteY26" fmla="*/ 1059203 h 1803641"/>
                  <a:gd name="connsiteX27" fmla="*/ 64378 w 1112940"/>
                  <a:gd name="connsiteY27" fmla="*/ 964524 h 1803641"/>
                  <a:gd name="connsiteX28" fmla="*/ 129158 w 1112940"/>
                  <a:gd name="connsiteY28" fmla="*/ 889777 h 1803641"/>
                  <a:gd name="connsiteX29" fmla="*/ 191447 w 1112940"/>
                  <a:gd name="connsiteY29" fmla="*/ 857387 h 1803641"/>
                  <a:gd name="connsiteX30" fmla="*/ 291109 w 1112940"/>
                  <a:gd name="connsiteY30" fmla="*/ 849912 h 1803641"/>
                  <a:gd name="connsiteX31" fmla="*/ 413195 w 1112940"/>
                  <a:gd name="connsiteY31" fmla="*/ 922167 h 1803641"/>
                  <a:gd name="connsiteX32" fmla="*/ 497908 w 1112940"/>
                  <a:gd name="connsiteY32" fmla="*/ 1086610 h 1803641"/>
                  <a:gd name="connsiteX33" fmla="*/ 507874 w 1112940"/>
                  <a:gd name="connsiteY33" fmla="*/ 1293409 h 1803641"/>
                  <a:gd name="connsiteX34" fmla="*/ 465518 w 1112940"/>
                  <a:gd name="connsiteY34" fmla="*/ 1425461 h 1803641"/>
                  <a:gd name="connsiteX35" fmla="*/ 388280 w 1112940"/>
                  <a:gd name="connsiteY35" fmla="*/ 1490241 h 1803641"/>
                  <a:gd name="connsiteX36" fmla="*/ 328482 w 1112940"/>
                  <a:gd name="connsiteY36" fmla="*/ 1497716 h 1803641"/>
                  <a:gd name="connsiteX37" fmla="*/ 273668 w 1112940"/>
                  <a:gd name="connsiteY37" fmla="*/ 1480275 h 1803641"/>
                  <a:gd name="connsiteX38" fmla="*/ 226329 w 1112940"/>
                  <a:gd name="connsiteY38" fmla="*/ 1390579 h 1803641"/>
                  <a:gd name="connsiteX0" fmla="*/ 1036534 w 1112940"/>
                  <a:gd name="connsiteY0" fmla="*/ 840010 h 1929033"/>
                  <a:gd name="connsiteX1" fmla="*/ 954554 w 1112940"/>
                  <a:gd name="connsiteY1" fmla="*/ 577436 h 1929033"/>
                  <a:gd name="connsiteX2" fmla="*/ 927266 w 1112940"/>
                  <a:gd name="connsiteY2" fmla="*/ 516979 h 1929033"/>
                  <a:gd name="connsiteX3" fmla="*/ 1112842 w 1112940"/>
                  <a:gd name="connsiteY3" fmla="*/ 432266 h 1929033"/>
                  <a:gd name="connsiteX4" fmla="*/ 952571 w 1112940"/>
                  <a:gd name="connsiteY4" fmla="*/ 287095 h 1929033"/>
                  <a:gd name="connsiteX5" fmla="*/ 917689 w 1112940"/>
                  <a:gd name="connsiteY5" fmla="*/ 126976 h 1929033"/>
                  <a:gd name="connsiteX6" fmla="*/ 734606 w 1112940"/>
                  <a:gd name="connsiteY6" fmla="*/ 202923 h 1929033"/>
                  <a:gd name="connsiteX7" fmla="*/ 731333 w 1112940"/>
                  <a:gd name="connsiteY7" fmla="*/ 296 h 1929033"/>
                  <a:gd name="connsiteX8" fmla="*/ 627469 w 1112940"/>
                  <a:gd name="connsiteY8" fmla="*/ 158075 h 1929033"/>
                  <a:gd name="connsiteX9" fmla="*/ 575146 w 1112940"/>
                  <a:gd name="connsiteY9" fmla="*/ 175516 h 1929033"/>
                  <a:gd name="connsiteX10" fmla="*/ 527807 w 1112940"/>
                  <a:gd name="connsiteY10" fmla="*/ 212889 h 1929033"/>
                  <a:gd name="connsiteX11" fmla="*/ 495416 w 1112940"/>
                  <a:gd name="connsiteY11" fmla="*/ 302585 h 1929033"/>
                  <a:gd name="connsiteX12" fmla="*/ 490433 w 1112940"/>
                  <a:gd name="connsiteY12" fmla="*/ 394772 h 1929033"/>
                  <a:gd name="connsiteX13" fmla="*/ 515349 w 1112940"/>
                  <a:gd name="connsiteY13" fmla="*/ 569181 h 1929033"/>
                  <a:gd name="connsiteX14" fmla="*/ 585112 w 1112940"/>
                  <a:gd name="connsiteY14" fmla="*/ 766014 h 1929033"/>
                  <a:gd name="connsiteX15" fmla="*/ 694741 w 1112940"/>
                  <a:gd name="connsiteY15" fmla="*/ 995237 h 1929033"/>
                  <a:gd name="connsiteX16" fmla="*/ 744572 w 1112940"/>
                  <a:gd name="connsiteY16" fmla="*/ 1179612 h 1929033"/>
                  <a:gd name="connsiteX17" fmla="*/ 754538 w 1112940"/>
                  <a:gd name="connsiteY17" fmla="*/ 1451191 h 1929033"/>
                  <a:gd name="connsiteX18" fmla="*/ 702215 w 1112940"/>
                  <a:gd name="connsiteY18" fmla="*/ 1700346 h 1929033"/>
                  <a:gd name="connsiteX19" fmla="*/ 570163 w 1112940"/>
                  <a:gd name="connsiteY19" fmla="*/ 1872263 h 1929033"/>
                  <a:gd name="connsiteX20" fmla="*/ 425653 w 1112940"/>
                  <a:gd name="connsiteY20" fmla="*/ 1924586 h 1929033"/>
                  <a:gd name="connsiteX21" fmla="*/ 298584 w 1112940"/>
                  <a:gd name="connsiteY21" fmla="*/ 1914620 h 1929033"/>
                  <a:gd name="connsiteX22" fmla="*/ 144107 w 1112940"/>
                  <a:gd name="connsiteY22" fmla="*/ 1822432 h 1929033"/>
                  <a:gd name="connsiteX23" fmla="*/ 49428 w 1112940"/>
                  <a:gd name="connsiteY23" fmla="*/ 1657990 h 1929033"/>
                  <a:gd name="connsiteX24" fmla="*/ 4580 w 1112940"/>
                  <a:gd name="connsiteY24" fmla="*/ 1483581 h 1929033"/>
                  <a:gd name="connsiteX25" fmla="*/ 4580 w 1112940"/>
                  <a:gd name="connsiteY25" fmla="*/ 1346546 h 1929033"/>
                  <a:gd name="connsiteX26" fmla="*/ 31988 w 1112940"/>
                  <a:gd name="connsiteY26" fmla="*/ 1184595 h 1929033"/>
                  <a:gd name="connsiteX27" fmla="*/ 64378 w 1112940"/>
                  <a:gd name="connsiteY27" fmla="*/ 1089916 h 1929033"/>
                  <a:gd name="connsiteX28" fmla="*/ 129158 w 1112940"/>
                  <a:gd name="connsiteY28" fmla="*/ 1015169 h 1929033"/>
                  <a:gd name="connsiteX29" fmla="*/ 191447 w 1112940"/>
                  <a:gd name="connsiteY29" fmla="*/ 982779 h 1929033"/>
                  <a:gd name="connsiteX30" fmla="*/ 291109 w 1112940"/>
                  <a:gd name="connsiteY30" fmla="*/ 975304 h 1929033"/>
                  <a:gd name="connsiteX31" fmla="*/ 413195 w 1112940"/>
                  <a:gd name="connsiteY31" fmla="*/ 1047559 h 1929033"/>
                  <a:gd name="connsiteX32" fmla="*/ 497908 w 1112940"/>
                  <a:gd name="connsiteY32" fmla="*/ 1212002 h 1929033"/>
                  <a:gd name="connsiteX33" fmla="*/ 507874 w 1112940"/>
                  <a:gd name="connsiteY33" fmla="*/ 1418801 h 1929033"/>
                  <a:gd name="connsiteX34" fmla="*/ 465518 w 1112940"/>
                  <a:gd name="connsiteY34" fmla="*/ 1550853 h 1929033"/>
                  <a:gd name="connsiteX35" fmla="*/ 388280 w 1112940"/>
                  <a:gd name="connsiteY35" fmla="*/ 1615633 h 1929033"/>
                  <a:gd name="connsiteX36" fmla="*/ 328482 w 1112940"/>
                  <a:gd name="connsiteY36" fmla="*/ 1623108 h 1929033"/>
                  <a:gd name="connsiteX37" fmla="*/ 273668 w 1112940"/>
                  <a:gd name="connsiteY37" fmla="*/ 1605667 h 1929033"/>
                  <a:gd name="connsiteX38" fmla="*/ 226329 w 1112940"/>
                  <a:gd name="connsiteY38" fmla="*/ 1515971 h 1929033"/>
                  <a:gd name="connsiteX0" fmla="*/ 1036534 w 1112940"/>
                  <a:gd name="connsiteY0" fmla="*/ 906796 h 1995819"/>
                  <a:gd name="connsiteX1" fmla="*/ 954554 w 1112940"/>
                  <a:gd name="connsiteY1" fmla="*/ 644222 h 1995819"/>
                  <a:gd name="connsiteX2" fmla="*/ 927266 w 1112940"/>
                  <a:gd name="connsiteY2" fmla="*/ 583765 h 1995819"/>
                  <a:gd name="connsiteX3" fmla="*/ 1112842 w 1112940"/>
                  <a:gd name="connsiteY3" fmla="*/ 499052 h 1995819"/>
                  <a:gd name="connsiteX4" fmla="*/ 952571 w 1112940"/>
                  <a:gd name="connsiteY4" fmla="*/ 353881 h 1995819"/>
                  <a:gd name="connsiteX5" fmla="*/ 917689 w 1112940"/>
                  <a:gd name="connsiteY5" fmla="*/ 193762 h 1995819"/>
                  <a:gd name="connsiteX6" fmla="*/ 888842 w 1112940"/>
                  <a:gd name="connsiteY6" fmla="*/ 5304 h 1995819"/>
                  <a:gd name="connsiteX7" fmla="*/ 731333 w 1112940"/>
                  <a:gd name="connsiteY7" fmla="*/ 67082 h 1995819"/>
                  <a:gd name="connsiteX8" fmla="*/ 627469 w 1112940"/>
                  <a:gd name="connsiteY8" fmla="*/ 224861 h 1995819"/>
                  <a:gd name="connsiteX9" fmla="*/ 575146 w 1112940"/>
                  <a:gd name="connsiteY9" fmla="*/ 242302 h 1995819"/>
                  <a:gd name="connsiteX10" fmla="*/ 527807 w 1112940"/>
                  <a:gd name="connsiteY10" fmla="*/ 279675 h 1995819"/>
                  <a:gd name="connsiteX11" fmla="*/ 495416 w 1112940"/>
                  <a:gd name="connsiteY11" fmla="*/ 369371 h 1995819"/>
                  <a:gd name="connsiteX12" fmla="*/ 490433 w 1112940"/>
                  <a:gd name="connsiteY12" fmla="*/ 461558 h 1995819"/>
                  <a:gd name="connsiteX13" fmla="*/ 515349 w 1112940"/>
                  <a:gd name="connsiteY13" fmla="*/ 635967 h 1995819"/>
                  <a:gd name="connsiteX14" fmla="*/ 585112 w 1112940"/>
                  <a:gd name="connsiteY14" fmla="*/ 832800 h 1995819"/>
                  <a:gd name="connsiteX15" fmla="*/ 694741 w 1112940"/>
                  <a:gd name="connsiteY15" fmla="*/ 1062023 h 1995819"/>
                  <a:gd name="connsiteX16" fmla="*/ 744572 w 1112940"/>
                  <a:gd name="connsiteY16" fmla="*/ 1246398 h 1995819"/>
                  <a:gd name="connsiteX17" fmla="*/ 754538 w 1112940"/>
                  <a:gd name="connsiteY17" fmla="*/ 1517977 h 1995819"/>
                  <a:gd name="connsiteX18" fmla="*/ 702215 w 1112940"/>
                  <a:gd name="connsiteY18" fmla="*/ 1767132 h 1995819"/>
                  <a:gd name="connsiteX19" fmla="*/ 570163 w 1112940"/>
                  <a:gd name="connsiteY19" fmla="*/ 1939049 h 1995819"/>
                  <a:gd name="connsiteX20" fmla="*/ 425653 w 1112940"/>
                  <a:gd name="connsiteY20" fmla="*/ 1991372 h 1995819"/>
                  <a:gd name="connsiteX21" fmla="*/ 298584 w 1112940"/>
                  <a:gd name="connsiteY21" fmla="*/ 1981406 h 1995819"/>
                  <a:gd name="connsiteX22" fmla="*/ 144107 w 1112940"/>
                  <a:gd name="connsiteY22" fmla="*/ 1889218 h 1995819"/>
                  <a:gd name="connsiteX23" fmla="*/ 49428 w 1112940"/>
                  <a:gd name="connsiteY23" fmla="*/ 1724776 h 1995819"/>
                  <a:gd name="connsiteX24" fmla="*/ 4580 w 1112940"/>
                  <a:gd name="connsiteY24" fmla="*/ 1550367 h 1995819"/>
                  <a:gd name="connsiteX25" fmla="*/ 4580 w 1112940"/>
                  <a:gd name="connsiteY25" fmla="*/ 1413332 h 1995819"/>
                  <a:gd name="connsiteX26" fmla="*/ 31988 w 1112940"/>
                  <a:gd name="connsiteY26" fmla="*/ 1251381 h 1995819"/>
                  <a:gd name="connsiteX27" fmla="*/ 64378 w 1112940"/>
                  <a:gd name="connsiteY27" fmla="*/ 1156702 h 1995819"/>
                  <a:gd name="connsiteX28" fmla="*/ 129158 w 1112940"/>
                  <a:gd name="connsiteY28" fmla="*/ 1081955 h 1995819"/>
                  <a:gd name="connsiteX29" fmla="*/ 191447 w 1112940"/>
                  <a:gd name="connsiteY29" fmla="*/ 1049565 h 1995819"/>
                  <a:gd name="connsiteX30" fmla="*/ 291109 w 1112940"/>
                  <a:gd name="connsiteY30" fmla="*/ 1042090 h 1995819"/>
                  <a:gd name="connsiteX31" fmla="*/ 413195 w 1112940"/>
                  <a:gd name="connsiteY31" fmla="*/ 1114345 h 1995819"/>
                  <a:gd name="connsiteX32" fmla="*/ 497908 w 1112940"/>
                  <a:gd name="connsiteY32" fmla="*/ 1278788 h 1995819"/>
                  <a:gd name="connsiteX33" fmla="*/ 507874 w 1112940"/>
                  <a:gd name="connsiteY33" fmla="*/ 1485587 h 1995819"/>
                  <a:gd name="connsiteX34" fmla="*/ 465518 w 1112940"/>
                  <a:gd name="connsiteY34" fmla="*/ 1617639 h 1995819"/>
                  <a:gd name="connsiteX35" fmla="*/ 388280 w 1112940"/>
                  <a:gd name="connsiteY35" fmla="*/ 1682419 h 1995819"/>
                  <a:gd name="connsiteX36" fmla="*/ 328482 w 1112940"/>
                  <a:gd name="connsiteY36" fmla="*/ 1689894 h 1995819"/>
                  <a:gd name="connsiteX37" fmla="*/ 273668 w 1112940"/>
                  <a:gd name="connsiteY37" fmla="*/ 1672453 h 1995819"/>
                  <a:gd name="connsiteX38" fmla="*/ 226329 w 1112940"/>
                  <a:gd name="connsiteY38" fmla="*/ 1582757 h 1995819"/>
                  <a:gd name="connsiteX0" fmla="*/ 1036534 w 1112940"/>
                  <a:gd name="connsiteY0" fmla="*/ 905060 h 1994083"/>
                  <a:gd name="connsiteX1" fmla="*/ 954554 w 1112940"/>
                  <a:gd name="connsiteY1" fmla="*/ 642486 h 1994083"/>
                  <a:gd name="connsiteX2" fmla="*/ 927266 w 1112940"/>
                  <a:gd name="connsiteY2" fmla="*/ 582029 h 1994083"/>
                  <a:gd name="connsiteX3" fmla="*/ 1112842 w 1112940"/>
                  <a:gd name="connsiteY3" fmla="*/ 497316 h 1994083"/>
                  <a:gd name="connsiteX4" fmla="*/ 952571 w 1112940"/>
                  <a:gd name="connsiteY4" fmla="*/ 352145 h 1994083"/>
                  <a:gd name="connsiteX5" fmla="*/ 917689 w 1112940"/>
                  <a:gd name="connsiteY5" fmla="*/ 192026 h 1994083"/>
                  <a:gd name="connsiteX6" fmla="*/ 888842 w 1112940"/>
                  <a:gd name="connsiteY6" fmla="*/ 3568 h 1994083"/>
                  <a:gd name="connsiteX7" fmla="*/ 731333 w 1112940"/>
                  <a:gd name="connsiteY7" fmla="*/ 65346 h 1994083"/>
                  <a:gd name="connsiteX8" fmla="*/ 550351 w 1112940"/>
                  <a:gd name="connsiteY8" fmla="*/ 24822 h 1994083"/>
                  <a:gd name="connsiteX9" fmla="*/ 575146 w 1112940"/>
                  <a:gd name="connsiteY9" fmla="*/ 240566 h 1994083"/>
                  <a:gd name="connsiteX10" fmla="*/ 527807 w 1112940"/>
                  <a:gd name="connsiteY10" fmla="*/ 277939 h 1994083"/>
                  <a:gd name="connsiteX11" fmla="*/ 495416 w 1112940"/>
                  <a:gd name="connsiteY11" fmla="*/ 367635 h 1994083"/>
                  <a:gd name="connsiteX12" fmla="*/ 490433 w 1112940"/>
                  <a:gd name="connsiteY12" fmla="*/ 459822 h 1994083"/>
                  <a:gd name="connsiteX13" fmla="*/ 515349 w 1112940"/>
                  <a:gd name="connsiteY13" fmla="*/ 634231 h 1994083"/>
                  <a:gd name="connsiteX14" fmla="*/ 585112 w 1112940"/>
                  <a:gd name="connsiteY14" fmla="*/ 831064 h 1994083"/>
                  <a:gd name="connsiteX15" fmla="*/ 694741 w 1112940"/>
                  <a:gd name="connsiteY15" fmla="*/ 1060287 h 1994083"/>
                  <a:gd name="connsiteX16" fmla="*/ 744572 w 1112940"/>
                  <a:gd name="connsiteY16" fmla="*/ 1244662 h 1994083"/>
                  <a:gd name="connsiteX17" fmla="*/ 754538 w 1112940"/>
                  <a:gd name="connsiteY17" fmla="*/ 1516241 h 1994083"/>
                  <a:gd name="connsiteX18" fmla="*/ 702215 w 1112940"/>
                  <a:gd name="connsiteY18" fmla="*/ 1765396 h 1994083"/>
                  <a:gd name="connsiteX19" fmla="*/ 570163 w 1112940"/>
                  <a:gd name="connsiteY19" fmla="*/ 1937313 h 1994083"/>
                  <a:gd name="connsiteX20" fmla="*/ 425653 w 1112940"/>
                  <a:gd name="connsiteY20" fmla="*/ 1989636 h 1994083"/>
                  <a:gd name="connsiteX21" fmla="*/ 298584 w 1112940"/>
                  <a:gd name="connsiteY21" fmla="*/ 1979670 h 1994083"/>
                  <a:gd name="connsiteX22" fmla="*/ 144107 w 1112940"/>
                  <a:gd name="connsiteY22" fmla="*/ 1887482 h 1994083"/>
                  <a:gd name="connsiteX23" fmla="*/ 49428 w 1112940"/>
                  <a:gd name="connsiteY23" fmla="*/ 1723040 h 1994083"/>
                  <a:gd name="connsiteX24" fmla="*/ 4580 w 1112940"/>
                  <a:gd name="connsiteY24" fmla="*/ 1548631 h 1994083"/>
                  <a:gd name="connsiteX25" fmla="*/ 4580 w 1112940"/>
                  <a:gd name="connsiteY25" fmla="*/ 1411596 h 1994083"/>
                  <a:gd name="connsiteX26" fmla="*/ 31988 w 1112940"/>
                  <a:gd name="connsiteY26" fmla="*/ 1249645 h 1994083"/>
                  <a:gd name="connsiteX27" fmla="*/ 64378 w 1112940"/>
                  <a:gd name="connsiteY27" fmla="*/ 1154966 h 1994083"/>
                  <a:gd name="connsiteX28" fmla="*/ 129158 w 1112940"/>
                  <a:gd name="connsiteY28" fmla="*/ 1080219 h 1994083"/>
                  <a:gd name="connsiteX29" fmla="*/ 191447 w 1112940"/>
                  <a:gd name="connsiteY29" fmla="*/ 1047829 h 1994083"/>
                  <a:gd name="connsiteX30" fmla="*/ 291109 w 1112940"/>
                  <a:gd name="connsiteY30" fmla="*/ 1040354 h 1994083"/>
                  <a:gd name="connsiteX31" fmla="*/ 413195 w 1112940"/>
                  <a:gd name="connsiteY31" fmla="*/ 1112609 h 1994083"/>
                  <a:gd name="connsiteX32" fmla="*/ 497908 w 1112940"/>
                  <a:gd name="connsiteY32" fmla="*/ 1277052 h 1994083"/>
                  <a:gd name="connsiteX33" fmla="*/ 507874 w 1112940"/>
                  <a:gd name="connsiteY33" fmla="*/ 1483851 h 1994083"/>
                  <a:gd name="connsiteX34" fmla="*/ 465518 w 1112940"/>
                  <a:gd name="connsiteY34" fmla="*/ 1615903 h 1994083"/>
                  <a:gd name="connsiteX35" fmla="*/ 388280 w 1112940"/>
                  <a:gd name="connsiteY35" fmla="*/ 1680683 h 1994083"/>
                  <a:gd name="connsiteX36" fmla="*/ 328482 w 1112940"/>
                  <a:gd name="connsiteY36" fmla="*/ 1688158 h 1994083"/>
                  <a:gd name="connsiteX37" fmla="*/ 273668 w 1112940"/>
                  <a:gd name="connsiteY37" fmla="*/ 1670717 h 1994083"/>
                  <a:gd name="connsiteX38" fmla="*/ 226329 w 1112940"/>
                  <a:gd name="connsiteY38" fmla="*/ 1581021 h 1994083"/>
                  <a:gd name="connsiteX0" fmla="*/ 1036534 w 1112940"/>
                  <a:gd name="connsiteY0" fmla="*/ 890161 h 1979184"/>
                  <a:gd name="connsiteX1" fmla="*/ 954554 w 1112940"/>
                  <a:gd name="connsiteY1" fmla="*/ 627587 h 1979184"/>
                  <a:gd name="connsiteX2" fmla="*/ 927266 w 1112940"/>
                  <a:gd name="connsiteY2" fmla="*/ 567130 h 1979184"/>
                  <a:gd name="connsiteX3" fmla="*/ 1112842 w 1112940"/>
                  <a:gd name="connsiteY3" fmla="*/ 482417 h 1979184"/>
                  <a:gd name="connsiteX4" fmla="*/ 952571 w 1112940"/>
                  <a:gd name="connsiteY4" fmla="*/ 337246 h 1979184"/>
                  <a:gd name="connsiteX5" fmla="*/ 917689 w 1112940"/>
                  <a:gd name="connsiteY5" fmla="*/ 177127 h 1979184"/>
                  <a:gd name="connsiteX6" fmla="*/ 731333 w 1112940"/>
                  <a:gd name="connsiteY6" fmla="*/ 50447 h 1979184"/>
                  <a:gd name="connsiteX7" fmla="*/ 550351 w 1112940"/>
                  <a:gd name="connsiteY7" fmla="*/ 9923 h 1979184"/>
                  <a:gd name="connsiteX8" fmla="*/ 575146 w 1112940"/>
                  <a:gd name="connsiteY8" fmla="*/ 225667 h 1979184"/>
                  <a:gd name="connsiteX9" fmla="*/ 527807 w 1112940"/>
                  <a:gd name="connsiteY9" fmla="*/ 263040 h 1979184"/>
                  <a:gd name="connsiteX10" fmla="*/ 495416 w 1112940"/>
                  <a:gd name="connsiteY10" fmla="*/ 352736 h 1979184"/>
                  <a:gd name="connsiteX11" fmla="*/ 490433 w 1112940"/>
                  <a:gd name="connsiteY11" fmla="*/ 444923 h 1979184"/>
                  <a:gd name="connsiteX12" fmla="*/ 515349 w 1112940"/>
                  <a:gd name="connsiteY12" fmla="*/ 619332 h 1979184"/>
                  <a:gd name="connsiteX13" fmla="*/ 585112 w 1112940"/>
                  <a:gd name="connsiteY13" fmla="*/ 816165 h 1979184"/>
                  <a:gd name="connsiteX14" fmla="*/ 694741 w 1112940"/>
                  <a:gd name="connsiteY14" fmla="*/ 1045388 h 1979184"/>
                  <a:gd name="connsiteX15" fmla="*/ 744572 w 1112940"/>
                  <a:gd name="connsiteY15" fmla="*/ 1229763 h 1979184"/>
                  <a:gd name="connsiteX16" fmla="*/ 754538 w 1112940"/>
                  <a:gd name="connsiteY16" fmla="*/ 1501342 h 1979184"/>
                  <a:gd name="connsiteX17" fmla="*/ 702215 w 1112940"/>
                  <a:gd name="connsiteY17" fmla="*/ 1750497 h 1979184"/>
                  <a:gd name="connsiteX18" fmla="*/ 570163 w 1112940"/>
                  <a:gd name="connsiteY18" fmla="*/ 1922414 h 1979184"/>
                  <a:gd name="connsiteX19" fmla="*/ 425653 w 1112940"/>
                  <a:gd name="connsiteY19" fmla="*/ 1974737 h 1979184"/>
                  <a:gd name="connsiteX20" fmla="*/ 298584 w 1112940"/>
                  <a:gd name="connsiteY20" fmla="*/ 1964771 h 1979184"/>
                  <a:gd name="connsiteX21" fmla="*/ 144107 w 1112940"/>
                  <a:gd name="connsiteY21" fmla="*/ 1872583 h 1979184"/>
                  <a:gd name="connsiteX22" fmla="*/ 49428 w 1112940"/>
                  <a:gd name="connsiteY22" fmla="*/ 1708141 h 1979184"/>
                  <a:gd name="connsiteX23" fmla="*/ 4580 w 1112940"/>
                  <a:gd name="connsiteY23" fmla="*/ 1533732 h 1979184"/>
                  <a:gd name="connsiteX24" fmla="*/ 4580 w 1112940"/>
                  <a:gd name="connsiteY24" fmla="*/ 1396697 h 1979184"/>
                  <a:gd name="connsiteX25" fmla="*/ 31988 w 1112940"/>
                  <a:gd name="connsiteY25" fmla="*/ 1234746 h 1979184"/>
                  <a:gd name="connsiteX26" fmla="*/ 64378 w 1112940"/>
                  <a:gd name="connsiteY26" fmla="*/ 1140067 h 1979184"/>
                  <a:gd name="connsiteX27" fmla="*/ 129158 w 1112940"/>
                  <a:gd name="connsiteY27" fmla="*/ 1065320 h 1979184"/>
                  <a:gd name="connsiteX28" fmla="*/ 191447 w 1112940"/>
                  <a:gd name="connsiteY28" fmla="*/ 1032930 h 1979184"/>
                  <a:gd name="connsiteX29" fmla="*/ 291109 w 1112940"/>
                  <a:gd name="connsiteY29" fmla="*/ 1025455 h 1979184"/>
                  <a:gd name="connsiteX30" fmla="*/ 413195 w 1112940"/>
                  <a:gd name="connsiteY30" fmla="*/ 1097710 h 1979184"/>
                  <a:gd name="connsiteX31" fmla="*/ 497908 w 1112940"/>
                  <a:gd name="connsiteY31" fmla="*/ 1262153 h 1979184"/>
                  <a:gd name="connsiteX32" fmla="*/ 507874 w 1112940"/>
                  <a:gd name="connsiteY32" fmla="*/ 1468952 h 1979184"/>
                  <a:gd name="connsiteX33" fmla="*/ 465518 w 1112940"/>
                  <a:gd name="connsiteY33" fmla="*/ 1601004 h 1979184"/>
                  <a:gd name="connsiteX34" fmla="*/ 388280 w 1112940"/>
                  <a:gd name="connsiteY34" fmla="*/ 1665784 h 1979184"/>
                  <a:gd name="connsiteX35" fmla="*/ 328482 w 1112940"/>
                  <a:gd name="connsiteY35" fmla="*/ 1673259 h 1979184"/>
                  <a:gd name="connsiteX36" fmla="*/ 273668 w 1112940"/>
                  <a:gd name="connsiteY36" fmla="*/ 1655818 h 1979184"/>
                  <a:gd name="connsiteX37" fmla="*/ 226329 w 1112940"/>
                  <a:gd name="connsiteY37" fmla="*/ 1566122 h 1979184"/>
                  <a:gd name="connsiteX0" fmla="*/ 1036534 w 1112940"/>
                  <a:gd name="connsiteY0" fmla="*/ 880626 h 1969649"/>
                  <a:gd name="connsiteX1" fmla="*/ 954554 w 1112940"/>
                  <a:gd name="connsiteY1" fmla="*/ 618052 h 1969649"/>
                  <a:gd name="connsiteX2" fmla="*/ 927266 w 1112940"/>
                  <a:gd name="connsiteY2" fmla="*/ 557595 h 1969649"/>
                  <a:gd name="connsiteX3" fmla="*/ 1112842 w 1112940"/>
                  <a:gd name="connsiteY3" fmla="*/ 472882 h 1969649"/>
                  <a:gd name="connsiteX4" fmla="*/ 952571 w 1112940"/>
                  <a:gd name="connsiteY4" fmla="*/ 327711 h 1969649"/>
                  <a:gd name="connsiteX5" fmla="*/ 917689 w 1112940"/>
                  <a:gd name="connsiteY5" fmla="*/ 167592 h 1969649"/>
                  <a:gd name="connsiteX6" fmla="*/ 550351 w 1112940"/>
                  <a:gd name="connsiteY6" fmla="*/ 388 h 1969649"/>
                  <a:gd name="connsiteX7" fmla="*/ 575146 w 1112940"/>
                  <a:gd name="connsiteY7" fmla="*/ 216132 h 1969649"/>
                  <a:gd name="connsiteX8" fmla="*/ 527807 w 1112940"/>
                  <a:gd name="connsiteY8" fmla="*/ 253505 h 1969649"/>
                  <a:gd name="connsiteX9" fmla="*/ 495416 w 1112940"/>
                  <a:gd name="connsiteY9" fmla="*/ 343201 h 1969649"/>
                  <a:gd name="connsiteX10" fmla="*/ 490433 w 1112940"/>
                  <a:gd name="connsiteY10" fmla="*/ 435388 h 1969649"/>
                  <a:gd name="connsiteX11" fmla="*/ 515349 w 1112940"/>
                  <a:gd name="connsiteY11" fmla="*/ 609797 h 1969649"/>
                  <a:gd name="connsiteX12" fmla="*/ 585112 w 1112940"/>
                  <a:gd name="connsiteY12" fmla="*/ 806630 h 1969649"/>
                  <a:gd name="connsiteX13" fmla="*/ 694741 w 1112940"/>
                  <a:gd name="connsiteY13" fmla="*/ 1035853 h 1969649"/>
                  <a:gd name="connsiteX14" fmla="*/ 744572 w 1112940"/>
                  <a:gd name="connsiteY14" fmla="*/ 1220228 h 1969649"/>
                  <a:gd name="connsiteX15" fmla="*/ 754538 w 1112940"/>
                  <a:gd name="connsiteY15" fmla="*/ 1491807 h 1969649"/>
                  <a:gd name="connsiteX16" fmla="*/ 702215 w 1112940"/>
                  <a:gd name="connsiteY16" fmla="*/ 1740962 h 1969649"/>
                  <a:gd name="connsiteX17" fmla="*/ 570163 w 1112940"/>
                  <a:gd name="connsiteY17" fmla="*/ 1912879 h 1969649"/>
                  <a:gd name="connsiteX18" fmla="*/ 425653 w 1112940"/>
                  <a:gd name="connsiteY18" fmla="*/ 1965202 h 1969649"/>
                  <a:gd name="connsiteX19" fmla="*/ 298584 w 1112940"/>
                  <a:gd name="connsiteY19" fmla="*/ 1955236 h 1969649"/>
                  <a:gd name="connsiteX20" fmla="*/ 144107 w 1112940"/>
                  <a:gd name="connsiteY20" fmla="*/ 1863048 h 1969649"/>
                  <a:gd name="connsiteX21" fmla="*/ 49428 w 1112940"/>
                  <a:gd name="connsiteY21" fmla="*/ 1698606 h 1969649"/>
                  <a:gd name="connsiteX22" fmla="*/ 4580 w 1112940"/>
                  <a:gd name="connsiteY22" fmla="*/ 1524197 h 1969649"/>
                  <a:gd name="connsiteX23" fmla="*/ 4580 w 1112940"/>
                  <a:gd name="connsiteY23" fmla="*/ 1387162 h 1969649"/>
                  <a:gd name="connsiteX24" fmla="*/ 31988 w 1112940"/>
                  <a:gd name="connsiteY24" fmla="*/ 1225211 h 1969649"/>
                  <a:gd name="connsiteX25" fmla="*/ 64378 w 1112940"/>
                  <a:gd name="connsiteY25" fmla="*/ 1130532 h 1969649"/>
                  <a:gd name="connsiteX26" fmla="*/ 129158 w 1112940"/>
                  <a:gd name="connsiteY26" fmla="*/ 1055785 h 1969649"/>
                  <a:gd name="connsiteX27" fmla="*/ 191447 w 1112940"/>
                  <a:gd name="connsiteY27" fmla="*/ 1023395 h 1969649"/>
                  <a:gd name="connsiteX28" fmla="*/ 291109 w 1112940"/>
                  <a:gd name="connsiteY28" fmla="*/ 1015920 h 1969649"/>
                  <a:gd name="connsiteX29" fmla="*/ 413195 w 1112940"/>
                  <a:gd name="connsiteY29" fmla="*/ 1088175 h 1969649"/>
                  <a:gd name="connsiteX30" fmla="*/ 497908 w 1112940"/>
                  <a:gd name="connsiteY30" fmla="*/ 1252618 h 1969649"/>
                  <a:gd name="connsiteX31" fmla="*/ 507874 w 1112940"/>
                  <a:gd name="connsiteY31" fmla="*/ 1459417 h 1969649"/>
                  <a:gd name="connsiteX32" fmla="*/ 465518 w 1112940"/>
                  <a:gd name="connsiteY32" fmla="*/ 1591469 h 1969649"/>
                  <a:gd name="connsiteX33" fmla="*/ 388280 w 1112940"/>
                  <a:gd name="connsiteY33" fmla="*/ 1656249 h 1969649"/>
                  <a:gd name="connsiteX34" fmla="*/ 328482 w 1112940"/>
                  <a:gd name="connsiteY34" fmla="*/ 1663724 h 1969649"/>
                  <a:gd name="connsiteX35" fmla="*/ 273668 w 1112940"/>
                  <a:gd name="connsiteY35" fmla="*/ 1646283 h 1969649"/>
                  <a:gd name="connsiteX36" fmla="*/ 226329 w 1112940"/>
                  <a:gd name="connsiteY36" fmla="*/ 1556587 h 1969649"/>
                  <a:gd name="connsiteX0" fmla="*/ 1036534 w 1113021"/>
                  <a:gd name="connsiteY0" fmla="*/ 881501 h 1970524"/>
                  <a:gd name="connsiteX1" fmla="*/ 954554 w 1113021"/>
                  <a:gd name="connsiteY1" fmla="*/ 618927 h 1970524"/>
                  <a:gd name="connsiteX2" fmla="*/ 927266 w 1113021"/>
                  <a:gd name="connsiteY2" fmla="*/ 558470 h 1970524"/>
                  <a:gd name="connsiteX3" fmla="*/ 1112842 w 1113021"/>
                  <a:gd name="connsiteY3" fmla="*/ 473757 h 1970524"/>
                  <a:gd name="connsiteX4" fmla="*/ 952571 w 1113021"/>
                  <a:gd name="connsiteY4" fmla="*/ 328586 h 1970524"/>
                  <a:gd name="connsiteX5" fmla="*/ 550351 w 1113021"/>
                  <a:gd name="connsiteY5" fmla="*/ 1263 h 1970524"/>
                  <a:gd name="connsiteX6" fmla="*/ 575146 w 1113021"/>
                  <a:gd name="connsiteY6" fmla="*/ 217007 h 1970524"/>
                  <a:gd name="connsiteX7" fmla="*/ 527807 w 1113021"/>
                  <a:gd name="connsiteY7" fmla="*/ 254380 h 1970524"/>
                  <a:gd name="connsiteX8" fmla="*/ 495416 w 1113021"/>
                  <a:gd name="connsiteY8" fmla="*/ 344076 h 1970524"/>
                  <a:gd name="connsiteX9" fmla="*/ 490433 w 1113021"/>
                  <a:gd name="connsiteY9" fmla="*/ 436263 h 1970524"/>
                  <a:gd name="connsiteX10" fmla="*/ 515349 w 1113021"/>
                  <a:gd name="connsiteY10" fmla="*/ 610672 h 1970524"/>
                  <a:gd name="connsiteX11" fmla="*/ 585112 w 1113021"/>
                  <a:gd name="connsiteY11" fmla="*/ 807505 h 1970524"/>
                  <a:gd name="connsiteX12" fmla="*/ 694741 w 1113021"/>
                  <a:gd name="connsiteY12" fmla="*/ 1036728 h 1970524"/>
                  <a:gd name="connsiteX13" fmla="*/ 744572 w 1113021"/>
                  <a:gd name="connsiteY13" fmla="*/ 1221103 h 1970524"/>
                  <a:gd name="connsiteX14" fmla="*/ 754538 w 1113021"/>
                  <a:gd name="connsiteY14" fmla="*/ 1492682 h 1970524"/>
                  <a:gd name="connsiteX15" fmla="*/ 702215 w 1113021"/>
                  <a:gd name="connsiteY15" fmla="*/ 1741837 h 1970524"/>
                  <a:gd name="connsiteX16" fmla="*/ 570163 w 1113021"/>
                  <a:gd name="connsiteY16" fmla="*/ 1913754 h 1970524"/>
                  <a:gd name="connsiteX17" fmla="*/ 425653 w 1113021"/>
                  <a:gd name="connsiteY17" fmla="*/ 1966077 h 1970524"/>
                  <a:gd name="connsiteX18" fmla="*/ 298584 w 1113021"/>
                  <a:gd name="connsiteY18" fmla="*/ 1956111 h 1970524"/>
                  <a:gd name="connsiteX19" fmla="*/ 144107 w 1113021"/>
                  <a:gd name="connsiteY19" fmla="*/ 1863923 h 1970524"/>
                  <a:gd name="connsiteX20" fmla="*/ 49428 w 1113021"/>
                  <a:gd name="connsiteY20" fmla="*/ 1699481 h 1970524"/>
                  <a:gd name="connsiteX21" fmla="*/ 4580 w 1113021"/>
                  <a:gd name="connsiteY21" fmla="*/ 1525072 h 1970524"/>
                  <a:gd name="connsiteX22" fmla="*/ 4580 w 1113021"/>
                  <a:gd name="connsiteY22" fmla="*/ 1388037 h 1970524"/>
                  <a:gd name="connsiteX23" fmla="*/ 31988 w 1113021"/>
                  <a:gd name="connsiteY23" fmla="*/ 1226086 h 1970524"/>
                  <a:gd name="connsiteX24" fmla="*/ 64378 w 1113021"/>
                  <a:gd name="connsiteY24" fmla="*/ 1131407 h 1970524"/>
                  <a:gd name="connsiteX25" fmla="*/ 129158 w 1113021"/>
                  <a:gd name="connsiteY25" fmla="*/ 1056660 h 1970524"/>
                  <a:gd name="connsiteX26" fmla="*/ 191447 w 1113021"/>
                  <a:gd name="connsiteY26" fmla="*/ 1024270 h 1970524"/>
                  <a:gd name="connsiteX27" fmla="*/ 291109 w 1113021"/>
                  <a:gd name="connsiteY27" fmla="*/ 1016795 h 1970524"/>
                  <a:gd name="connsiteX28" fmla="*/ 413195 w 1113021"/>
                  <a:gd name="connsiteY28" fmla="*/ 1089050 h 1970524"/>
                  <a:gd name="connsiteX29" fmla="*/ 497908 w 1113021"/>
                  <a:gd name="connsiteY29" fmla="*/ 1253493 h 1970524"/>
                  <a:gd name="connsiteX30" fmla="*/ 507874 w 1113021"/>
                  <a:gd name="connsiteY30" fmla="*/ 1460292 h 1970524"/>
                  <a:gd name="connsiteX31" fmla="*/ 465518 w 1113021"/>
                  <a:gd name="connsiteY31" fmla="*/ 1592344 h 1970524"/>
                  <a:gd name="connsiteX32" fmla="*/ 388280 w 1113021"/>
                  <a:gd name="connsiteY32" fmla="*/ 1657124 h 1970524"/>
                  <a:gd name="connsiteX33" fmla="*/ 328482 w 1113021"/>
                  <a:gd name="connsiteY33" fmla="*/ 1664599 h 1970524"/>
                  <a:gd name="connsiteX34" fmla="*/ 273668 w 1113021"/>
                  <a:gd name="connsiteY34" fmla="*/ 1647158 h 1970524"/>
                  <a:gd name="connsiteX35" fmla="*/ 226329 w 1113021"/>
                  <a:gd name="connsiteY35" fmla="*/ 1557462 h 1970524"/>
                  <a:gd name="connsiteX0" fmla="*/ 1036534 w 1113021"/>
                  <a:gd name="connsiteY0" fmla="*/ 881501 h 1970524"/>
                  <a:gd name="connsiteX1" fmla="*/ 927266 w 1113021"/>
                  <a:gd name="connsiteY1" fmla="*/ 558470 h 1970524"/>
                  <a:gd name="connsiteX2" fmla="*/ 1112842 w 1113021"/>
                  <a:gd name="connsiteY2" fmla="*/ 473757 h 1970524"/>
                  <a:gd name="connsiteX3" fmla="*/ 952571 w 1113021"/>
                  <a:gd name="connsiteY3" fmla="*/ 328586 h 1970524"/>
                  <a:gd name="connsiteX4" fmla="*/ 550351 w 1113021"/>
                  <a:gd name="connsiteY4" fmla="*/ 1263 h 1970524"/>
                  <a:gd name="connsiteX5" fmla="*/ 575146 w 1113021"/>
                  <a:gd name="connsiteY5" fmla="*/ 217007 h 1970524"/>
                  <a:gd name="connsiteX6" fmla="*/ 527807 w 1113021"/>
                  <a:gd name="connsiteY6" fmla="*/ 254380 h 1970524"/>
                  <a:gd name="connsiteX7" fmla="*/ 495416 w 1113021"/>
                  <a:gd name="connsiteY7" fmla="*/ 344076 h 1970524"/>
                  <a:gd name="connsiteX8" fmla="*/ 490433 w 1113021"/>
                  <a:gd name="connsiteY8" fmla="*/ 436263 h 1970524"/>
                  <a:gd name="connsiteX9" fmla="*/ 515349 w 1113021"/>
                  <a:gd name="connsiteY9" fmla="*/ 610672 h 1970524"/>
                  <a:gd name="connsiteX10" fmla="*/ 585112 w 1113021"/>
                  <a:gd name="connsiteY10" fmla="*/ 807505 h 1970524"/>
                  <a:gd name="connsiteX11" fmla="*/ 694741 w 1113021"/>
                  <a:gd name="connsiteY11" fmla="*/ 1036728 h 1970524"/>
                  <a:gd name="connsiteX12" fmla="*/ 744572 w 1113021"/>
                  <a:gd name="connsiteY12" fmla="*/ 1221103 h 1970524"/>
                  <a:gd name="connsiteX13" fmla="*/ 754538 w 1113021"/>
                  <a:gd name="connsiteY13" fmla="*/ 1492682 h 1970524"/>
                  <a:gd name="connsiteX14" fmla="*/ 702215 w 1113021"/>
                  <a:gd name="connsiteY14" fmla="*/ 1741837 h 1970524"/>
                  <a:gd name="connsiteX15" fmla="*/ 570163 w 1113021"/>
                  <a:gd name="connsiteY15" fmla="*/ 1913754 h 1970524"/>
                  <a:gd name="connsiteX16" fmla="*/ 425653 w 1113021"/>
                  <a:gd name="connsiteY16" fmla="*/ 1966077 h 1970524"/>
                  <a:gd name="connsiteX17" fmla="*/ 298584 w 1113021"/>
                  <a:gd name="connsiteY17" fmla="*/ 1956111 h 1970524"/>
                  <a:gd name="connsiteX18" fmla="*/ 144107 w 1113021"/>
                  <a:gd name="connsiteY18" fmla="*/ 1863923 h 1970524"/>
                  <a:gd name="connsiteX19" fmla="*/ 49428 w 1113021"/>
                  <a:gd name="connsiteY19" fmla="*/ 1699481 h 1970524"/>
                  <a:gd name="connsiteX20" fmla="*/ 4580 w 1113021"/>
                  <a:gd name="connsiteY20" fmla="*/ 1525072 h 1970524"/>
                  <a:gd name="connsiteX21" fmla="*/ 4580 w 1113021"/>
                  <a:gd name="connsiteY21" fmla="*/ 1388037 h 1970524"/>
                  <a:gd name="connsiteX22" fmla="*/ 31988 w 1113021"/>
                  <a:gd name="connsiteY22" fmla="*/ 1226086 h 1970524"/>
                  <a:gd name="connsiteX23" fmla="*/ 64378 w 1113021"/>
                  <a:gd name="connsiteY23" fmla="*/ 1131407 h 1970524"/>
                  <a:gd name="connsiteX24" fmla="*/ 129158 w 1113021"/>
                  <a:gd name="connsiteY24" fmla="*/ 1056660 h 1970524"/>
                  <a:gd name="connsiteX25" fmla="*/ 191447 w 1113021"/>
                  <a:gd name="connsiteY25" fmla="*/ 1024270 h 1970524"/>
                  <a:gd name="connsiteX26" fmla="*/ 291109 w 1113021"/>
                  <a:gd name="connsiteY26" fmla="*/ 1016795 h 1970524"/>
                  <a:gd name="connsiteX27" fmla="*/ 413195 w 1113021"/>
                  <a:gd name="connsiteY27" fmla="*/ 1089050 h 1970524"/>
                  <a:gd name="connsiteX28" fmla="*/ 497908 w 1113021"/>
                  <a:gd name="connsiteY28" fmla="*/ 1253493 h 1970524"/>
                  <a:gd name="connsiteX29" fmla="*/ 507874 w 1113021"/>
                  <a:gd name="connsiteY29" fmla="*/ 1460292 h 1970524"/>
                  <a:gd name="connsiteX30" fmla="*/ 465518 w 1113021"/>
                  <a:gd name="connsiteY30" fmla="*/ 1592344 h 1970524"/>
                  <a:gd name="connsiteX31" fmla="*/ 388280 w 1113021"/>
                  <a:gd name="connsiteY31" fmla="*/ 1657124 h 1970524"/>
                  <a:gd name="connsiteX32" fmla="*/ 328482 w 1113021"/>
                  <a:gd name="connsiteY32" fmla="*/ 1664599 h 1970524"/>
                  <a:gd name="connsiteX33" fmla="*/ 273668 w 1113021"/>
                  <a:gd name="connsiteY33" fmla="*/ 1647158 h 1970524"/>
                  <a:gd name="connsiteX34" fmla="*/ 226329 w 1113021"/>
                  <a:gd name="connsiteY34" fmla="*/ 1557462 h 1970524"/>
                  <a:gd name="connsiteX0" fmla="*/ 1036534 w 1114584"/>
                  <a:gd name="connsiteY0" fmla="*/ 881501 h 1970524"/>
                  <a:gd name="connsiteX1" fmla="*/ 1112842 w 1114584"/>
                  <a:gd name="connsiteY1" fmla="*/ 473757 h 1970524"/>
                  <a:gd name="connsiteX2" fmla="*/ 952571 w 1114584"/>
                  <a:gd name="connsiteY2" fmla="*/ 328586 h 1970524"/>
                  <a:gd name="connsiteX3" fmla="*/ 550351 w 1114584"/>
                  <a:gd name="connsiteY3" fmla="*/ 1263 h 1970524"/>
                  <a:gd name="connsiteX4" fmla="*/ 575146 w 1114584"/>
                  <a:gd name="connsiteY4" fmla="*/ 217007 h 1970524"/>
                  <a:gd name="connsiteX5" fmla="*/ 527807 w 1114584"/>
                  <a:gd name="connsiteY5" fmla="*/ 254380 h 1970524"/>
                  <a:gd name="connsiteX6" fmla="*/ 495416 w 1114584"/>
                  <a:gd name="connsiteY6" fmla="*/ 344076 h 1970524"/>
                  <a:gd name="connsiteX7" fmla="*/ 490433 w 1114584"/>
                  <a:gd name="connsiteY7" fmla="*/ 436263 h 1970524"/>
                  <a:gd name="connsiteX8" fmla="*/ 515349 w 1114584"/>
                  <a:gd name="connsiteY8" fmla="*/ 610672 h 1970524"/>
                  <a:gd name="connsiteX9" fmla="*/ 585112 w 1114584"/>
                  <a:gd name="connsiteY9" fmla="*/ 807505 h 1970524"/>
                  <a:gd name="connsiteX10" fmla="*/ 694741 w 1114584"/>
                  <a:gd name="connsiteY10" fmla="*/ 1036728 h 1970524"/>
                  <a:gd name="connsiteX11" fmla="*/ 744572 w 1114584"/>
                  <a:gd name="connsiteY11" fmla="*/ 1221103 h 1970524"/>
                  <a:gd name="connsiteX12" fmla="*/ 754538 w 1114584"/>
                  <a:gd name="connsiteY12" fmla="*/ 1492682 h 1970524"/>
                  <a:gd name="connsiteX13" fmla="*/ 702215 w 1114584"/>
                  <a:gd name="connsiteY13" fmla="*/ 1741837 h 1970524"/>
                  <a:gd name="connsiteX14" fmla="*/ 570163 w 1114584"/>
                  <a:gd name="connsiteY14" fmla="*/ 1913754 h 1970524"/>
                  <a:gd name="connsiteX15" fmla="*/ 425653 w 1114584"/>
                  <a:gd name="connsiteY15" fmla="*/ 1966077 h 1970524"/>
                  <a:gd name="connsiteX16" fmla="*/ 298584 w 1114584"/>
                  <a:gd name="connsiteY16" fmla="*/ 1956111 h 1970524"/>
                  <a:gd name="connsiteX17" fmla="*/ 144107 w 1114584"/>
                  <a:gd name="connsiteY17" fmla="*/ 1863923 h 1970524"/>
                  <a:gd name="connsiteX18" fmla="*/ 49428 w 1114584"/>
                  <a:gd name="connsiteY18" fmla="*/ 1699481 h 1970524"/>
                  <a:gd name="connsiteX19" fmla="*/ 4580 w 1114584"/>
                  <a:gd name="connsiteY19" fmla="*/ 1525072 h 1970524"/>
                  <a:gd name="connsiteX20" fmla="*/ 4580 w 1114584"/>
                  <a:gd name="connsiteY20" fmla="*/ 1388037 h 1970524"/>
                  <a:gd name="connsiteX21" fmla="*/ 31988 w 1114584"/>
                  <a:gd name="connsiteY21" fmla="*/ 1226086 h 1970524"/>
                  <a:gd name="connsiteX22" fmla="*/ 64378 w 1114584"/>
                  <a:gd name="connsiteY22" fmla="*/ 1131407 h 1970524"/>
                  <a:gd name="connsiteX23" fmla="*/ 129158 w 1114584"/>
                  <a:gd name="connsiteY23" fmla="*/ 1056660 h 1970524"/>
                  <a:gd name="connsiteX24" fmla="*/ 191447 w 1114584"/>
                  <a:gd name="connsiteY24" fmla="*/ 1024270 h 1970524"/>
                  <a:gd name="connsiteX25" fmla="*/ 291109 w 1114584"/>
                  <a:gd name="connsiteY25" fmla="*/ 1016795 h 1970524"/>
                  <a:gd name="connsiteX26" fmla="*/ 413195 w 1114584"/>
                  <a:gd name="connsiteY26" fmla="*/ 1089050 h 1970524"/>
                  <a:gd name="connsiteX27" fmla="*/ 497908 w 1114584"/>
                  <a:gd name="connsiteY27" fmla="*/ 1253493 h 1970524"/>
                  <a:gd name="connsiteX28" fmla="*/ 507874 w 1114584"/>
                  <a:gd name="connsiteY28" fmla="*/ 1460292 h 1970524"/>
                  <a:gd name="connsiteX29" fmla="*/ 465518 w 1114584"/>
                  <a:gd name="connsiteY29" fmla="*/ 1592344 h 1970524"/>
                  <a:gd name="connsiteX30" fmla="*/ 388280 w 1114584"/>
                  <a:gd name="connsiteY30" fmla="*/ 1657124 h 1970524"/>
                  <a:gd name="connsiteX31" fmla="*/ 328482 w 1114584"/>
                  <a:gd name="connsiteY31" fmla="*/ 1664599 h 1970524"/>
                  <a:gd name="connsiteX32" fmla="*/ 273668 w 1114584"/>
                  <a:gd name="connsiteY32" fmla="*/ 1647158 h 1970524"/>
                  <a:gd name="connsiteX33" fmla="*/ 226329 w 1114584"/>
                  <a:gd name="connsiteY33" fmla="*/ 1557462 h 1970524"/>
                  <a:gd name="connsiteX0" fmla="*/ 1036534 w 1036534"/>
                  <a:gd name="connsiteY0" fmla="*/ 881501 h 1970524"/>
                  <a:gd name="connsiteX1" fmla="*/ 952571 w 1036534"/>
                  <a:gd name="connsiteY1" fmla="*/ 328586 h 1970524"/>
                  <a:gd name="connsiteX2" fmla="*/ 550351 w 1036534"/>
                  <a:gd name="connsiteY2" fmla="*/ 1263 h 1970524"/>
                  <a:gd name="connsiteX3" fmla="*/ 575146 w 1036534"/>
                  <a:gd name="connsiteY3" fmla="*/ 217007 h 1970524"/>
                  <a:gd name="connsiteX4" fmla="*/ 527807 w 1036534"/>
                  <a:gd name="connsiteY4" fmla="*/ 254380 h 1970524"/>
                  <a:gd name="connsiteX5" fmla="*/ 495416 w 1036534"/>
                  <a:gd name="connsiteY5" fmla="*/ 344076 h 1970524"/>
                  <a:gd name="connsiteX6" fmla="*/ 490433 w 1036534"/>
                  <a:gd name="connsiteY6" fmla="*/ 436263 h 1970524"/>
                  <a:gd name="connsiteX7" fmla="*/ 515349 w 1036534"/>
                  <a:gd name="connsiteY7" fmla="*/ 610672 h 1970524"/>
                  <a:gd name="connsiteX8" fmla="*/ 585112 w 1036534"/>
                  <a:gd name="connsiteY8" fmla="*/ 807505 h 1970524"/>
                  <a:gd name="connsiteX9" fmla="*/ 694741 w 1036534"/>
                  <a:gd name="connsiteY9" fmla="*/ 1036728 h 1970524"/>
                  <a:gd name="connsiteX10" fmla="*/ 744572 w 1036534"/>
                  <a:gd name="connsiteY10" fmla="*/ 1221103 h 1970524"/>
                  <a:gd name="connsiteX11" fmla="*/ 754538 w 1036534"/>
                  <a:gd name="connsiteY11" fmla="*/ 1492682 h 1970524"/>
                  <a:gd name="connsiteX12" fmla="*/ 702215 w 1036534"/>
                  <a:gd name="connsiteY12" fmla="*/ 1741837 h 1970524"/>
                  <a:gd name="connsiteX13" fmla="*/ 570163 w 1036534"/>
                  <a:gd name="connsiteY13" fmla="*/ 1913754 h 1970524"/>
                  <a:gd name="connsiteX14" fmla="*/ 425653 w 1036534"/>
                  <a:gd name="connsiteY14" fmla="*/ 1966077 h 1970524"/>
                  <a:gd name="connsiteX15" fmla="*/ 298584 w 1036534"/>
                  <a:gd name="connsiteY15" fmla="*/ 1956111 h 1970524"/>
                  <a:gd name="connsiteX16" fmla="*/ 144107 w 1036534"/>
                  <a:gd name="connsiteY16" fmla="*/ 1863923 h 1970524"/>
                  <a:gd name="connsiteX17" fmla="*/ 49428 w 1036534"/>
                  <a:gd name="connsiteY17" fmla="*/ 1699481 h 1970524"/>
                  <a:gd name="connsiteX18" fmla="*/ 4580 w 1036534"/>
                  <a:gd name="connsiteY18" fmla="*/ 1525072 h 1970524"/>
                  <a:gd name="connsiteX19" fmla="*/ 4580 w 1036534"/>
                  <a:gd name="connsiteY19" fmla="*/ 1388037 h 1970524"/>
                  <a:gd name="connsiteX20" fmla="*/ 31988 w 1036534"/>
                  <a:gd name="connsiteY20" fmla="*/ 1226086 h 1970524"/>
                  <a:gd name="connsiteX21" fmla="*/ 64378 w 1036534"/>
                  <a:gd name="connsiteY21" fmla="*/ 1131407 h 1970524"/>
                  <a:gd name="connsiteX22" fmla="*/ 129158 w 1036534"/>
                  <a:gd name="connsiteY22" fmla="*/ 1056660 h 1970524"/>
                  <a:gd name="connsiteX23" fmla="*/ 191447 w 1036534"/>
                  <a:gd name="connsiteY23" fmla="*/ 1024270 h 1970524"/>
                  <a:gd name="connsiteX24" fmla="*/ 291109 w 1036534"/>
                  <a:gd name="connsiteY24" fmla="*/ 1016795 h 1970524"/>
                  <a:gd name="connsiteX25" fmla="*/ 413195 w 1036534"/>
                  <a:gd name="connsiteY25" fmla="*/ 1089050 h 1970524"/>
                  <a:gd name="connsiteX26" fmla="*/ 497908 w 1036534"/>
                  <a:gd name="connsiteY26" fmla="*/ 1253493 h 1970524"/>
                  <a:gd name="connsiteX27" fmla="*/ 507874 w 1036534"/>
                  <a:gd name="connsiteY27" fmla="*/ 1460292 h 1970524"/>
                  <a:gd name="connsiteX28" fmla="*/ 465518 w 1036534"/>
                  <a:gd name="connsiteY28" fmla="*/ 1592344 h 1970524"/>
                  <a:gd name="connsiteX29" fmla="*/ 388280 w 1036534"/>
                  <a:gd name="connsiteY29" fmla="*/ 1657124 h 1970524"/>
                  <a:gd name="connsiteX30" fmla="*/ 328482 w 1036534"/>
                  <a:gd name="connsiteY30" fmla="*/ 1664599 h 1970524"/>
                  <a:gd name="connsiteX31" fmla="*/ 273668 w 1036534"/>
                  <a:gd name="connsiteY31" fmla="*/ 1647158 h 1970524"/>
                  <a:gd name="connsiteX32" fmla="*/ 226329 w 1036534"/>
                  <a:gd name="connsiteY32" fmla="*/ 1557462 h 1970524"/>
                  <a:gd name="connsiteX0" fmla="*/ 1774664 w 1774664"/>
                  <a:gd name="connsiteY0" fmla="*/ 363708 h 1970524"/>
                  <a:gd name="connsiteX1" fmla="*/ 952571 w 1774664"/>
                  <a:gd name="connsiteY1" fmla="*/ 328586 h 1970524"/>
                  <a:gd name="connsiteX2" fmla="*/ 550351 w 1774664"/>
                  <a:gd name="connsiteY2" fmla="*/ 1263 h 1970524"/>
                  <a:gd name="connsiteX3" fmla="*/ 575146 w 1774664"/>
                  <a:gd name="connsiteY3" fmla="*/ 217007 h 1970524"/>
                  <a:gd name="connsiteX4" fmla="*/ 527807 w 1774664"/>
                  <a:gd name="connsiteY4" fmla="*/ 254380 h 1970524"/>
                  <a:gd name="connsiteX5" fmla="*/ 495416 w 1774664"/>
                  <a:gd name="connsiteY5" fmla="*/ 344076 h 1970524"/>
                  <a:gd name="connsiteX6" fmla="*/ 490433 w 1774664"/>
                  <a:gd name="connsiteY6" fmla="*/ 436263 h 1970524"/>
                  <a:gd name="connsiteX7" fmla="*/ 515349 w 1774664"/>
                  <a:gd name="connsiteY7" fmla="*/ 610672 h 1970524"/>
                  <a:gd name="connsiteX8" fmla="*/ 585112 w 1774664"/>
                  <a:gd name="connsiteY8" fmla="*/ 807505 h 1970524"/>
                  <a:gd name="connsiteX9" fmla="*/ 694741 w 1774664"/>
                  <a:gd name="connsiteY9" fmla="*/ 1036728 h 1970524"/>
                  <a:gd name="connsiteX10" fmla="*/ 744572 w 1774664"/>
                  <a:gd name="connsiteY10" fmla="*/ 1221103 h 1970524"/>
                  <a:gd name="connsiteX11" fmla="*/ 754538 w 1774664"/>
                  <a:gd name="connsiteY11" fmla="*/ 1492682 h 1970524"/>
                  <a:gd name="connsiteX12" fmla="*/ 702215 w 1774664"/>
                  <a:gd name="connsiteY12" fmla="*/ 1741837 h 1970524"/>
                  <a:gd name="connsiteX13" fmla="*/ 570163 w 1774664"/>
                  <a:gd name="connsiteY13" fmla="*/ 1913754 h 1970524"/>
                  <a:gd name="connsiteX14" fmla="*/ 425653 w 1774664"/>
                  <a:gd name="connsiteY14" fmla="*/ 1966077 h 1970524"/>
                  <a:gd name="connsiteX15" fmla="*/ 298584 w 1774664"/>
                  <a:gd name="connsiteY15" fmla="*/ 1956111 h 1970524"/>
                  <a:gd name="connsiteX16" fmla="*/ 144107 w 1774664"/>
                  <a:gd name="connsiteY16" fmla="*/ 1863923 h 1970524"/>
                  <a:gd name="connsiteX17" fmla="*/ 49428 w 1774664"/>
                  <a:gd name="connsiteY17" fmla="*/ 1699481 h 1970524"/>
                  <a:gd name="connsiteX18" fmla="*/ 4580 w 1774664"/>
                  <a:gd name="connsiteY18" fmla="*/ 1525072 h 1970524"/>
                  <a:gd name="connsiteX19" fmla="*/ 4580 w 1774664"/>
                  <a:gd name="connsiteY19" fmla="*/ 1388037 h 1970524"/>
                  <a:gd name="connsiteX20" fmla="*/ 31988 w 1774664"/>
                  <a:gd name="connsiteY20" fmla="*/ 1226086 h 1970524"/>
                  <a:gd name="connsiteX21" fmla="*/ 64378 w 1774664"/>
                  <a:gd name="connsiteY21" fmla="*/ 1131407 h 1970524"/>
                  <a:gd name="connsiteX22" fmla="*/ 129158 w 1774664"/>
                  <a:gd name="connsiteY22" fmla="*/ 1056660 h 1970524"/>
                  <a:gd name="connsiteX23" fmla="*/ 191447 w 1774664"/>
                  <a:gd name="connsiteY23" fmla="*/ 1024270 h 1970524"/>
                  <a:gd name="connsiteX24" fmla="*/ 291109 w 1774664"/>
                  <a:gd name="connsiteY24" fmla="*/ 1016795 h 1970524"/>
                  <a:gd name="connsiteX25" fmla="*/ 413195 w 1774664"/>
                  <a:gd name="connsiteY25" fmla="*/ 1089050 h 1970524"/>
                  <a:gd name="connsiteX26" fmla="*/ 497908 w 1774664"/>
                  <a:gd name="connsiteY26" fmla="*/ 1253493 h 1970524"/>
                  <a:gd name="connsiteX27" fmla="*/ 507874 w 1774664"/>
                  <a:gd name="connsiteY27" fmla="*/ 1460292 h 1970524"/>
                  <a:gd name="connsiteX28" fmla="*/ 465518 w 1774664"/>
                  <a:gd name="connsiteY28" fmla="*/ 1592344 h 1970524"/>
                  <a:gd name="connsiteX29" fmla="*/ 388280 w 1774664"/>
                  <a:gd name="connsiteY29" fmla="*/ 1657124 h 1970524"/>
                  <a:gd name="connsiteX30" fmla="*/ 328482 w 1774664"/>
                  <a:gd name="connsiteY30" fmla="*/ 1664599 h 1970524"/>
                  <a:gd name="connsiteX31" fmla="*/ 273668 w 1774664"/>
                  <a:gd name="connsiteY31" fmla="*/ 1647158 h 1970524"/>
                  <a:gd name="connsiteX32" fmla="*/ 226329 w 1774664"/>
                  <a:gd name="connsiteY32" fmla="*/ 1557462 h 1970524"/>
                  <a:gd name="connsiteX0" fmla="*/ 1774664 w 1774664"/>
                  <a:gd name="connsiteY0" fmla="*/ 523169 h 2129985"/>
                  <a:gd name="connsiteX1" fmla="*/ 1128840 w 1774664"/>
                  <a:gd name="connsiteY1" fmla="*/ 14322 h 2129985"/>
                  <a:gd name="connsiteX2" fmla="*/ 550351 w 1774664"/>
                  <a:gd name="connsiteY2" fmla="*/ 160724 h 2129985"/>
                  <a:gd name="connsiteX3" fmla="*/ 575146 w 1774664"/>
                  <a:gd name="connsiteY3" fmla="*/ 376468 h 2129985"/>
                  <a:gd name="connsiteX4" fmla="*/ 527807 w 1774664"/>
                  <a:gd name="connsiteY4" fmla="*/ 413841 h 2129985"/>
                  <a:gd name="connsiteX5" fmla="*/ 495416 w 1774664"/>
                  <a:gd name="connsiteY5" fmla="*/ 503537 h 2129985"/>
                  <a:gd name="connsiteX6" fmla="*/ 490433 w 1774664"/>
                  <a:gd name="connsiteY6" fmla="*/ 595724 h 2129985"/>
                  <a:gd name="connsiteX7" fmla="*/ 515349 w 1774664"/>
                  <a:gd name="connsiteY7" fmla="*/ 770133 h 2129985"/>
                  <a:gd name="connsiteX8" fmla="*/ 585112 w 1774664"/>
                  <a:gd name="connsiteY8" fmla="*/ 966966 h 2129985"/>
                  <a:gd name="connsiteX9" fmla="*/ 694741 w 1774664"/>
                  <a:gd name="connsiteY9" fmla="*/ 1196189 h 2129985"/>
                  <a:gd name="connsiteX10" fmla="*/ 744572 w 1774664"/>
                  <a:gd name="connsiteY10" fmla="*/ 1380564 h 2129985"/>
                  <a:gd name="connsiteX11" fmla="*/ 754538 w 1774664"/>
                  <a:gd name="connsiteY11" fmla="*/ 1652143 h 2129985"/>
                  <a:gd name="connsiteX12" fmla="*/ 702215 w 1774664"/>
                  <a:gd name="connsiteY12" fmla="*/ 1901298 h 2129985"/>
                  <a:gd name="connsiteX13" fmla="*/ 570163 w 1774664"/>
                  <a:gd name="connsiteY13" fmla="*/ 2073215 h 2129985"/>
                  <a:gd name="connsiteX14" fmla="*/ 425653 w 1774664"/>
                  <a:gd name="connsiteY14" fmla="*/ 2125538 h 2129985"/>
                  <a:gd name="connsiteX15" fmla="*/ 298584 w 1774664"/>
                  <a:gd name="connsiteY15" fmla="*/ 2115572 h 2129985"/>
                  <a:gd name="connsiteX16" fmla="*/ 144107 w 1774664"/>
                  <a:gd name="connsiteY16" fmla="*/ 2023384 h 2129985"/>
                  <a:gd name="connsiteX17" fmla="*/ 49428 w 1774664"/>
                  <a:gd name="connsiteY17" fmla="*/ 1858942 h 2129985"/>
                  <a:gd name="connsiteX18" fmla="*/ 4580 w 1774664"/>
                  <a:gd name="connsiteY18" fmla="*/ 1684533 h 2129985"/>
                  <a:gd name="connsiteX19" fmla="*/ 4580 w 1774664"/>
                  <a:gd name="connsiteY19" fmla="*/ 1547498 h 2129985"/>
                  <a:gd name="connsiteX20" fmla="*/ 31988 w 1774664"/>
                  <a:gd name="connsiteY20" fmla="*/ 1385547 h 2129985"/>
                  <a:gd name="connsiteX21" fmla="*/ 64378 w 1774664"/>
                  <a:gd name="connsiteY21" fmla="*/ 1290868 h 2129985"/>
                  <a:gd name="connsiteX22" fmla="*/ 129158 w 1774664"/>
                  <a:gd name="connsiteY22" fmla="*/ 1216121 h 2129985"/>
                  <a:gd name="connsiteX23" fmla="*/ 191447 w 1774664"/>
                  <a:gd name="connsiteY23" fmla="*/ 1183731 h 2129985"/>
                  <a:gd name="connsiteX24" fmla="*/ 291109 w 1774664"/>
                  <a:gd name="connsiteY24" fmla="*/ 1176256 h 2129985"/>
                  <a:gd name="connsiteX25" fmla="*/ 413195 w 1774664"/>
                  <a:gd name="connsiteY25" fmla="*/ 1248511 h 2129985"/>
                  <a:gd name="connsiteX26" fmla="*/ 497908 w 1774664"/>
                  <a:gd name="connsiteY26" fmla="*/ 1412954 h 2129985"/>
                  <a:gd name="connsiteX27" fmla="*/ 507874 w 1774664"/>
                  <a:gd name="connsiteY27" fmla="*/ 1619753 h 2129985"/>
                  <a:gd name="connsiteX28" fmla="*/ 465518 w 1774664"/>
                  <a:gd name="connsiteY28" fmla="*/ 1751805 h 2129985"/>
                  <a:gd name="connsiteX29" fmla="*/ 388280 w 1774664"/>
                  <a:gd name="connsiteY29" fmla="*/ 1816585 h 2129985"/>
                  <a:gd name="connsiteX30" fmla="*/ 328482 w 1774664"/>
                  <a:gd name="connsiteY30" fmla="*/ 1824060 h 2129985"/>
                  <a:gd name="connsiteX31" fmla="*/ 273668 w 1774664"/>
                  <a:gd name="connsiteY31" fmla="*/ 1806619 h 2129985"/>
                  <a:gd name="connsiteX32" fmla="*/ 226329 w 1774664"/>
                  <a:gd name="connsiteY32" fmla="*/ 1716923 h 2129985"/>
                  <a:gd name="connsiteX0" fmla="*/ 1774664 w 1774664"/>
                  <a:gd name="connsiteY0" fmla="*/ 522682 h 2129498"/>
                  <a:gd name="connsiteX1" fmla="*/ 1128840 w 1774664"/>
                  <a:gd name="connsiteY1" fmla="*/ 13835 h 2129498"/>
                  <a:gd name="connsiteX2" fmla="*/ 550351 w 1774664"/>
                  <a:gd name="connsiteY2" fmla="*/ 160237 h 2129498"/>
                  <a:gd name="connsiteX3" fmla="*/ 498028 w 1774664"/>
                  <a:gd name="connsiteY3" fmla="*/ 331914 h 2129498"/>
                  <a:gd name="connsiteX4" fmla="*/ 527807 w 1774664"/>
                  <a:gd name="connsiteY4" fmla="*/ 413354 h 2129498"/>
                  <a:gd name="connsiteX5" fmla="*/ 495416 w 1774664"/>
                  <a:gd name="connsiteY5" fmla="*/ 503050 h 2129498"/>
                  <a:gd name="connsiteX6" fmla="*/ 490433 w 1774664"/>
                  <a:gd name="connsiteY6" fmla="*/ 595237 h 2129498"/>
                  <a:gd name="connsiteX7" fmla="*/ 515349 w 1774664"/>
                  <a:gd name="connsiteY7" fmla="*/ 769646 h 2129498"/>
                  <a:gd name="connsiteX8" fmla="*/ 585112 w 1774664"/>
                  <a:gd name="connsiteY8" fmla="*/ 966479 h 2129498"/>
                  <a:gd name="connsiteX9" fmla="*/ 694741 w 1774664"/>
                  <a:gd name="connsiteY9" fmla="*/ 1195702 h 2129498"/>
                  <a:gd name="connsiteX10" fmla="*/ 744572 w 1774664"/>
                  <a:gd name="connsiteY10" fmla="*/ 1380077 h 2129498"/>
                  <a:gd name="connsiteX11" fmla="*/ 754538 w 1774664"/>
                  <a:gd name="connsiteY11" fmla="*/ 1651656 h 2129498"/>
                  <a:gd name="connsiteX12" fmla="*/ 702215 w 1774664"/>
                  <a:gd name="connsiteY12" fmla="*/ 1900811 h 2129498"/>
                  <a:gd name="connsiteX13" fmla="*/ 570163 w 1774664"/>
                  <a:gd name="connsiteY13" fmla="*/ 2072728 h 2129498"/>
                  <a:gd name="connsiteX14" fmla="*/ 425653 w 1774664"/>
                  <a:gd name="connsiteY14" fmla="*/ 2125051 h 2129498"/>
                  <a:gd name="connsiteX15" fmla="*/ 298584 w 1774664"/>
                  <a:gd name="connsiteY15" fmla="*/ 2115085 h 2129498"/>
                  <a:gd name="connsiteX16" fmla="*/ 144107 w 1774664"/>
                  <a:gd name="connsiteY16" fmla="*/ 2022897 h 2129498"/>
                  <a:gd name="connsiteX17" fmla="*/ 49428 w 1774664"/>
                  <a:gd name="connsiteY17" fmla="*/ 1858455 h 2129498"/>
                  <a:gd name="connsiteX18" fmla="*/ 4580 w 1774664"/>
                  <a:gd name="connsiteY18" fmla="*/ 1684046 h 2129498"/>
                  <a:gd name="connsiteX19" fmla="*/ 4580 w 1774664"/>
                  <a:gd name="connsiteY19" fmla="*/ 1547011 h 2129498"/>
                  <a:gd name="connsiteX20" fmla="*/ 31988 w 1774664"/>
                  <a:gd name="connsiteY20" fmla="*/ 1385060 h 2129498"/>
                  <a:gd name="connsiteX21" fmla="*/ 64378 w 1774664"/>
                  <a:gd name="connsiteY21" fmla="*/ 1290381 h 2129498"/>
                  <a:gd name="connsiteX22" fmla="*/ 129158 w 1774664"/>
                  <a:gd name="connsiteY22" fmla="*/ 1215634 h 2129498"/>
                  <a:gd name="connsiteX23" fmla="*/ 191447 w 1774664"/>
                  <a:gd name="connsiteY23" fmla="*/ 1183244 h 2129498"/>
                  <a:gd name="connsiteX24" fmla="*/ 291109 w 1774664"/>
                  <a:gd name="connsiteY24" fmla="*/ 1175769 h 2129498"/>
                  <a:gd name="connsiteX25" fmla="*/ 413195 w 1774664"/>
                  <a:gd name="connsiteY25" fmla="*/ 1248024 h 2129498"/>
                  <a:gd name="connsiteX26" fmla="*/ 497908 w 1774664"/>
                  <a:gd name="connsiteY26" fmla="*/ 1412467 h 2129498"/>
                  <a:gd name="connsiteX27" fmla="*/ 507874 w 1774664"/>
                  <a:gd name="connsiteY27" fmla="*/ 1619266 h 2129498"/>
                  <a:gd name="connsiteX28" fmla="*/ 465518 w 1774664"/>
                  <a:gd name="connsiteY28" fmla="*/ 1751318 h 2129498"/>
                  <a:gd name="connsiteX29" fmla="*/ 388280 w 1774664"/>
                  <a:gd name="connsiteY29" fmla="*/ 1816098 h 2129498"/>
                  <a:gd name="connsiteX30" fmla="*/ 328482 w 1774664"/>
                  <a:gd name="connsiteY30" fmla="*/ 1823573 h 2129498"/>
                  <a:gd name="connsiteX31" fmla="*/ 273668 w 1774664"/>
                  <a:gd name="connsiteY31" fmla="*/ 1806132 h 2129498"/>
                  <a:gd name="connsiteX32" fmla="*/ 226329 w 1774664"/>
                  <a:gd name="connsiteY32" fmla="*/ 1716436 h 2129498"/>
                  <a:gd name="connsiteX0" fmla="*/ 1895849 w 1895849"/>
                  <a:gd name="connsiteY0" fmla="*/ 19504 h 2540720"/>
                  <a:gd name="connsiteX1" fmla="*/ 1128840 w 1895849"/>
                  <a:gd name="connsiteY1" fmla="*/ 425057 h 2540720"/>
                  <a:gd name="connsiteX2" fmla="*/ 550351 w 1895849"/>
                  <a:gd name="connsiteY2" fmla="*/ 571459 h 2540720"/>
                  <a:gd name="connsiteX3" fmla="*/ 498028 w 1895849"/>
                  <a:gd name="connsiteY3" fmla="*/ 743136 h 2540720"/>
                  <a:gd name="connsiteX4" fmla="*/ 527807 w 1895849"/>
                  <a:gd name="connsiteY4" fmla="*/ 824576 h 2540720"/>
                  <a:gd name="connsiteX5" fmla="*/ 495416 w 1895849"/>
                  <a:gd name="connsiteY5" fmla="*/ 914272 h 2540720"/>
                  <a:gd name="connsiteX6" fmla="*/ 490433 w 1895849"/>
                  <a:gd name="connsiteY6" fmla="*/ 1006459 h 2540720"/>
                  <a:gd name="connsiteX7" fmla="*/ 515349 w 1895849"/>
                  <a:gd name="connsiteY7" fmla="*/ 1180868 h 2540720"/>
                  <a:gd name="connsiteX8" fmla="*/ 585112 w 1895849"/>
                  <a:gd name="connsiteY8" fmla="*/ 1377701 h 2540720"/>
                  <a:gd name="connsiteX9" fmla="*/ 694741 w 1895849"/>
                  <a:gd name="connsiteY9" fmla="*/ 1606924 h 2540720"/>
                  <a:gd name="connsiteX10" fmla="*/ 744572 w 1895849"/>
                  <a:gd name="connsiteY10" fmla="*/ 1791299 h 2540720"/>
                  <a:gd name="connsiteX11" fmla="*/ 754538 w 1895849"/>
                  <a:gd name="connsiteY11" fmla="*/ 2062878 h 2540720"/>
                  <a:gd name="connsiteX12" fmla="*/ 702215 w 1895849"/>
                  <a:gd name="connsiteY12" fmla="*/ 2312033 h 2540720"/>
                  <a:gd name="connsiteX13" fmla="*/ 570163 w 1895849"/>
                  <a:gd name="connsiteY13" fmla="*/ 2483950 h 2540720"/>
                  <a:gd name="connsiteX14" fmla="*/ 425653 w 1895849"/>
                  <a:gd name="connsiteY14" fmla="*/ 2536273 h 2540720"/>
                  <a:gd name="connsiteX15" fmla="*/ 298584 w 1895849"/>
                  <a:gd name="connsiteY15" fmla="*/ 2526307 h 2540720"/>
                  <a:gd name="connsiteX16" fmla="*/ 144107 w 1895849"/>
                  <a:gd name="connsiteY16" fmla="*/ 2434119 h 2540720"/>
                  <a:gd name="connsiteX17" fmla="*/ 49428 w 1895849"/>
                  <a:gd name="connsiteY17" fmla="*/ 2269677 h 2540720"/>
                  <a:gd name="connsiteX18" fmla="*/ 4580 w 1895849"/>
                  <a:gd name="connsiteY18" fmla="*/ 2095268 h 2540720"/>
                  <a:gd name="connsiteX19" fmla="*/ 4580 w 1895849"/>
                  <a:gd name="connsiteY19" fmla="*/ 1958233 h 2540720"/>
                  <a:gd name="connsiteX20" fmla="*/ 31988 w 1895849"/>
                  <a:gd name="connsiteY20" fmla="*/ 1796282 h 2540720"/>
                  <a:gd name="connsiteX21" fmla="*/ 64378 w 1895849"/>
                  <a:gd name="connsiteY21" fmla="*/ 1701603 h 2540720"/>
                  <a:gd name="connsiteX22" fmla="*/ 129158 w 1895849"/>
                  <a:gd name="connsiteY22" fmla="*/ 1626856 h 2540720"/>
                  <a:gd name="connsiteX23" fmla="*/ 191447 w 1895849"/>
                  <a:gd name="connsiteY23" fmla="*/ 1594466 h 2540720"/>
                  <a:gd name="connsiteX24" fmla="*/ 291109 w 1895849"/>
                  <a:gd name="connsiteY24" fmla="*/ 1586991 h 2540720"/>
                  <a:gd name="connsiteX25" fmla="*/ 413195 w 1895849"/>
                  <a:gd name="connsiteY25" fmla="*/ 1659246 h 2540720"/>
                  <a:gd name="connsiteX26" fmla="*/ 497908 w 1895849"/>
                  <a:gd name="connsiteY26" fmla="*/ 1823689 h 2540720"/>
                  <a:gd name="connsiteX27" fmla="*/ 507874 w 1895849"/>
                  <a:gd name="connsiteY27" fmla="*/ 2030488 h 2540720"/>
                  <a:gd name="connsiteX28" fmla="*/ 465518 w 1895849"/>
                  <a:gd name="connsiteY28" fmla="*/ 2162540 h 2540720"/>
                  <a:gd name="connsiteX29" fmla="*/ 388280 w 1895849"/>
                  <a:gd name="connsiteY29" fmla="*/ 2227320 h 2540720"/>
                  <a:gd name="connsiteX30" fmla="*/ 328482 w 1895849"/>
                  <a:gd name="connsiteY30" fmla="*/ 2234795 h 2540720"/>
                  <a:gd name="connsiteX31" fmla="*/ 273668 w 1895849"/>
                  <a:gd name="connsiteY31" fmla="*/ 2217354 h 2540720"/>
                  <a:gd name="connsiteX32" fmla="*/ 226329 w 1895849"/>
                  <a:gd name="connsiteY32" fmla="*/ 2127658 h 2540720"/>
                  <a:gd name="connsiteX0" fmla="*/ 1664495 w 1664495"/>
                  <a:gd name="connsiteY0" fmla="*/ 10369 h 3071412"/>
                  <a:gd name="connsiteX1" fmla="*/ 1128840 w 1664495"/>
                  <a:gd name="connsiteY1" fmla="*/ 955749 h 3071412"/>
                  <a:gd name="connsiteX2" fmla="*/ 550351 w 1664495"/>
                  <a:gd name="connsiteY2" fmla="*/ 1102151 h 3071412"/>
                  <a:gd name="connsiteX3" fmla="*/ 498028 w 1664495"/>
                  <a:gd name="connsiteY3" fmla="*/ 1273828 h 3071412"/>
                  <a:gd name="connsiteX4" fmla="*/ 527807 w 1664495"/>
                  <a:gd name="connsiteY4" fmla="*/ 1355268 h 3071412"/>
                  <a:gd name="connsiteX5" fmla="*/ 495416 w 1664495"/>
                  <a:gd name="connsiteY5" fmla="*/ 1444964 h 3071412"/>
                  <a:gd name="connsiteX6" fmla="*/ 490433 w 1664495"/>
                  <a:gd name="connsiteY6" fmla="*/ 1537151 h 3071412"/>
                  <a:gd name="connsiteX7" fmla="*/ 515349 w 1664495"/>
                  <a:gd name="connsiteY7" fmla="*/ 1711560 h 3071412"/>
                  <a:gd name="connsiteX8" fmla="*/ 585112 w 1664495"/>
                  <a:gd name="connsiteY8" fmla="*/ 1908393 h 3071412"/>
                  <a:gd name="connsiteX9" fmla="*/ 694741 w 1664495"/>
                  <a:gd name="connsiteY9" fmla="*/ 2137616 h 3071412"/>
                  <a:gd name="connsiteX10" fmla="*/ 744572 w 1664495"/>
                  <a:gd name="connsiteY10" fmla="*/ 2321991 h 3071412"/>
                  <a:gd name="connsiteX11" fmla="*/ 754538 w 1664495"/>
                  <a:gd name="connsiteY11" fmla="*/ 2593570 h 3071412"/>
                  <a:gd name="connsiteX12" fmla="*/ 702215 w 1664495"/>
                  <a:gd name="connsiteY12" fmla="*/ 2842725 h 3071412"/>
                  <a:gd name="connsiteX13" fmla="*/ 570163 w 1664495"/>
                  <a:gd name="connsiteY13" fmla="*/ 3014642 h 3071412"/>
                  <a:gd name="connsiteX14" fmla="*/ 425653 w 1664495"/>
                  <a:gd name="connsiteY14" fmla="*/ 3066965 h 3071412"/>
                  <a:gd name="connsiteX15" fmla="*/ 298584 w 1664495"/>
                  <a:gd name="connsiteY15" fmla="*/ 3056999 h 3071412"/>
                  <a:gd name="connsiteX16" fmla="*/ 144107 w 1664495"/>
                  <a:gd name="connsiteY16" fmla="*/ 2964811 h 3071412"/>
                  <a:gd name="connsiteX17" fmla="*/ 49428 w 1664495"/>
                  <a:gd name="connsiteY17" fmla="*/ 2800369 h 3071412"/>
                  <a:gd name="connsiteX18" fmla="*/ 4580 w 1664495"/>
                  <a:gd name="connsiteY18" fmla="*/ 2625960 h 3071412"/>
                  <a:gd name="connsiteX19" fmla="*/ 4580 w 1664495"/>
                  <a:gd name="connsiteY19" fmla="*/ 2488925 h 3071412"/>
                  <a:gd name="connsiteX20" fmla="*/ 31988 w 1664495"/>
                  <a:gd name="connsiteY20" fmla="*/ 2326974 h 3071412"/>
                  <a:gd name="connsiteX21" fmla="*/ 64378 w 1664495"/>
                  <a:gd name="connsiteY21" fmla="*/ 2232295 h 3071412"/>
                  <a:gd name="connsiteX22" fmla="*/ 129158 w 1664495"/>
                  <a:gd name="connsiteY22" fmla="*/ 2157548 h 3071412"/>
                  <a:gd name="connsiteX23" fmla="*/ 191447 w 1664495"/>
                  <a:gd name="connsiteY23" fmla="*/ 2125158 h 3071412"/>
                  <a:gd name="connsiteX24" fmla="*/ 291109 w 1664495"/>
                  <a:gd name="connsiteY24" fmla="*/ 2117683 h 3071412"/>
                  <a:gd name="connsiteX25" fmla="*/ 413195 w 1664495"/>
                  <a:gd name="connsiteY25" fmla="*/ 2189938 h 3071412"/>
                  <a:gd name="connsiteX26" fmla="*/ 497908 w 1664495"/>
                  <a:gd name="connsiteY26" fmla="*/ 2354381 h 3071412"/>
                  <a:gd name="connsiteX27" fmla="*/ 507874 w 1664495"/>
                  <a:gd name="connsiteY27" fmla="*/ 2561180 h 3071412"/>
                  <a:gd name="connsiteX28" fmla="*/ 465518 w 1664495"/>
                  <a:gd name="connsiteY28" fmla="*/ 2693232 h 3071412"/>
                  <a:gd name="connsiteX29" fmla="*/ 388280 w 1664495"/>
                  <a:gd name="connsiteY29" fmla="*/ 2758012 h 3071412"/>
                  <a:gd name="connsiteX30" fmla="*/ 328482 w 1664495"/>
                  <a:gd name="connsiteY30" fmla="*/ 2765487 h 3071412"/>
                  <a:gd name="connsiteX31" fmla="*/ 273668 w 1664495"/>
                  <a:gd name="connsiteY31" fmla="*/ 2748046 h 3071412"/>
                  <a:gd name="connsiteX32" fmla="*/ 226329 w 1664495"/>
                  <a:gd name="connsiteY32" fmla="*/ 2658350 h 3071412"/>
                  <a:gd name="connsiteX0" fmla="*/ 1664495 w 1664495"/>
                  <a:gd name="connsiteY0" fmla="*/ 14057 h 3075100"/>
                  <a:gd name="connsiteX1" fmla="*/ 886469 w 1664495"/>
                  <a:gd name="connsiteY1" fmla="*/ 706049 h 3075100"/>
                  <a:gd name="connsiteX2" fmla="*/ 550351 w 1664495"/>
                  <a:gd name="connsiteY2" fmla="*/ 1105839 h 3075100"/>
                  <a:gd name="connsiteX3" fmla="*/ 498028 w 1664495"/>
                  <a:gd name="connsiteY3" fmla="*/ 1277516 h 3075100"/>
                  <a:gd name="connsiteX4" fmla="*/ 527807 w 1664495"/>
                  <a:gd name="connsiteY4" fmla="*/ 1358956 h 3075100"/>
                  <a:gd name="connsiteX5" fmla="*/ 495416 w 1664495"/>
                  <a:gd name="connsiteY5" fmla="*/ 1448652 h 3075100"/>
                  <a:gd name="connsiteX6" fmla="*/ 490433 w 1664495"/>
                  <a:gd name="connsiteY6" fmla="*/ 1540839 h 3075100"/>
                  <a:gd name="connsiteX7" fmla="*/ 515349 w 1664495"/>
                  <a:gd name="connsiteY7" fmla="*/ 1715248 h 3075100"/>
                  <a:gd name="connsiteX8" fmla="*/ 585112 w 1664495"/>
                  <a:gd name="connsiteY8" fmla="*/ 1912081 h 3075100"/>
                  <a:gd name="connsiteX9" fmla="*/ 694741 w 1664495"/>
                  <a:gd name="connsiteY9" fmla="*/ 2141304 h 3075100"/>
                  <a:gd name="connsiteX10" fmla="*/ 744572 w 1664495"/>
                  <a:gd name="connsiteY10" fmla="*/ 2325679 h 3075100"/>
                  <a:gd name="connsiteX11" fmla="*/ 754538 w 1664495"/>
                  <a:gd name="connsiteY11" fmla="*/ 2597258 h 3075100"/>
                  <a:gd name="connsiteX12" fmla="*/ 702215 w 1664495"/>
                  <a:gd name="connsiteY12" fmla="*/ 2846413 h 3075100"/>
                  <a:gd name="connsiteX13" fmla="*/ 570163 w 1664495"/>
                  <a:gd name="connsiteY13" fmla="*/ 3018330 h 3075100"/>
                  <a:gd name="connsiteX14" fmla="*/ 425653 w 1664495"/>
                  <a:gd name="connsiteY14" fmla="*/ 3070653 h 3075100"/>
                  <a:gd name="connsiteX15" fmla="*/ 298584 w 1664495"/>
                  <a:gd name="connsiteY15" fmla="*/ 3060687 h 3075100"/>
                  <a:gd name="connsiteX16" fmla="*/ 144107 w 1664495"/>
                  <a:gd name="connsiteY16" fmla="*/ 2968499 h 3075100"/>
                  <a:gd name="connsiteX17" fmla="*/ 49428 w 1664495"/>
                  <a:gd name="connsiteY17" fmla="*/ 2804057 h 3075100"/>
                  <a:gd name="connsiteX18" fmla="*/ 4580 w 1664495"/>
                  <a:gd name="connsiteY18" fmla="*/ 2629648 h 3075100"/>
                  <a:gd name="connsiteX19" fmla="*/ 4580 w 1664495"/>
                  <a:gd name="connsiteY19" fmla="*/ 2492613 h 3075100"/>
                  <a:gd name="connsiteX20" fmla="*/ 31988 w 1664495"/>
                  <a:gd name="connsiteY20" fmla="*/ 2330662 h 3075100"/>
                  <a:gd name="connsiteX21" fmla="*/ 64378 w 1664495"/>
                  <a:gd name="connsiteY21" fmla="*/ 2235983 h 3075100"/>
                  <a:gd name="connsiteX22" fmla="*/ 129158 w 1664495"/>
                  <a:gd name="connsiteY22" fmla="*/ 2161236 h 3075100"/>
                  <a:gd name="connsiteX23" fmla="*/ 191447 w 1664495"/>
                  <a:gd name="connsiteY23" fmla="*/ 2128846 h 3075100"/>
                  <a:gd name="connsiteX24" fmla="*/ 291109 w 1664495"/>
                  <a:gd name="connsiteY24" fmla="*/ 2121371 h 3075100"/>
                  <a:gd name="connsiteX25" fmla="*/ 413195 w 1664495"/>
                  <a:gd name="connsiteY25" fmla="*/ 2193626 h 3075100"/>
                  <a:gd name="connsiteX26" fmla="*/ 497908 w 1664495"/>
                  <a:gd name="connsiteY26" fmla="*/ 2358069 h 3075100"/>
                  <a:gd name="connsiteX27" fmla="*/ 507874 w 1664495"/>
                  <a:gd name="connsiteY27" fmla="*/ 2564868 h 3075100"/>
                  <a:gd name="connsiteX28" fmla="*/ 465518 w 1664495"/>
                  <a:gd name="connsiteY28" fmla="*/ 2696920 h 3075100"/>
                  <a:gd name="connsiteX29" fmla="*/ 388280 w 1664495"/>
                  <a:gd name="connsiteY29" fmla="*/ 2761700 h 3075100"/>
                  <a:gd name="connsiteX30" fmla="*/ 328482 w 1664495"/>
                  <a:gd name="connsiteY30" fmla="*/ 2769175 h 3075100"/>
                  <a:gd name="connsiteX31" fmla="*/ 273668 w 1664495"/>
                  <a:gd name="connsiteY31" fmla="*/ 2751734 h 3075100"/>
                  <a:gd name="connsiteX32" fmla="*/ 226329 w 1664495"/>
                  <a:gd name="connsiteY32" fmla="*/ 2662038 h 3075100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8028 w 1620428"/>
                  <a:gd name="connsiteY3" fmla="*/ 1266684 h 3064268"/>
                  <a:gd name="connsiteX4" fmla="*/ 527807 w 1620428"/>
                  <a:gd name="connsiteY4" fmla="*/ 1348124 h 3064268"/>
                  <a:gd name="connsiteX5" fmla="*/ 495416 w 1620428"/>
                  <a:gd name="connsiteY5" fmla="*/ 1437820 h 3064268"/>
                  <a:gd name="connsiteX6" fmla="*/ 490433 w 1620428"/>
                  <a:gd name="connsiteY6" fmla="*/ 1530007 h 3064268"/>
                  <a:gd name="connsiteX7" fmla="*/ 515349 w 1620428"/>
                  <a:gd name="connsiteY7" fmla="*/ 1704416 h 3064268"/>
                  <a:gd name="connsiteX8" fmla="*/ 585112 w 1620428"/>
                  <a:gd name="connsiteY8" fmla="*/ 1901249 h 3064268"/>
                  <a:gd name="connsiteX9" fmla="*/ 694741 w 1620428"/>
                  <a:gd name="connsiteY9" fmla="*/ 2130472 h 3064268"/>
                  <a:gd name="connsiteX10" fmla="*/ 744572 w 1620428"/>
                  <a:gd name="connsiteY10" fmla="*/ 2314847 h 3064268"/>
                  <a:gd name="connsiteX11" fmla="*/ 754538 w 1620428"/>
                  <a:gd name="connsiteY11" fmla="*/ 2586426 h 3064268"/>
                  <a:gd name="connsiteX12" fmla="*/ 702215 w 1620428"/>
                  <a:gd name="connsiteY12" fmla="*/ 2835581 h 3064268"/>
                  <a:gd name="connsiteX13" fmla="*/ 570163 w 1620428"/>
                  <a:gd name="connsiteY13" fmla="*/ 3007498 h 3064268"/>
                  <a:gd name="connsiteX14" fmla="*/ 425653 w 1620428"/>
                  <a:gd name="connsiteY14" fmla="*/ 3059821 h 3064268"/>
                  <a:gd name="connsiteX15" fmla="*/ 298584 w 1620428"/>
                  <a:gd name="connsiteY15" fmla="*/ 3049855 h 3064268"/>
                  <a:gd name="connsiteX16" fmla="*/ 144107 w 1620428"/>
                  <a:gd name="connsiteY16" fmla="*/ 2957667 h 3064268"/>
                  <a:gd name="connsiteX17" fmla="*/ 49428 w 1620428"/>
                  <a:gd name="connsiteY17" fmla="*/ 2793225 h 3064268"/>
                  <a:gd name="connsiteX18" fmla="*/ 4580 w 1620428"/>
                  <a:gd name="connsiteY18" fmla="*/ 2618816 h 3064268"/>
                  <a:gd name="connsiteX19" fmla="*/ 4580 w 1620428"/>
                  <a:gd name="connsiteY19" fmla="*/ 2481781 h 3064268"/>
                  <a:gd name="connsiteX20" fmla="*/ 31988 w 1620428"/>
                  <a:gd name="connsiteY20" fmla="*/ 2319830 h 3064268"/>
                  <a:gd name="connsiteX21" fmla="*/ 64378 w 1620428"/>
                  <a:gd name="connsiteY21" fmla="*/ 2225151 h 3064268"/>
                  <a:gd name="connsiteX22" fmla="*/ 129158 w 1620428"/>
                  <a:gd name="connsiteY22" fmla="*/ 2150404 h 3064268"/>
                  <a:gd name="connsiteX23" fmla="*/ 191447 w 1620428"/>
                  <a:gd name="connsiteY23" fmla="*/ 2118014 h 3064268"/>
                  <a:gd name="connsiteX24" fmla="*/ 291109 w 1620428"/>
                  <a:gd name="connsiteY24" fmla="*/ 2110539 h 3064268"/>
                  <a:gd name="connsiteX25" fmla="*/ 413195 w 1620428"/>
                  <a:gd name="connsiteY25" fmla="*/ 2182794 h 3064268"/>
                  <a:gd name="connsiteX26" fmla="*/ 497908 w 1620428"/>
                  <a:gd name="connsiteY26" fmla="*/ 2347237 h 3064268"/>
                  <a:gd name="connsiteX27" fmla="*/ 507874 w 1620428"/>
                  <a:gd name="connsiteY27" fmla="*/ 2554036 h 3064268"/>
                  <a:gd name="connsiteX28" fmla="*/ 465518 w 1620428"/>
                  <a:gd name="connsiteY28" fmla="*/ 2686088 h 3064268"/>
                  <a:gd name="connsiteX29" fmla="*/ 388280 w 1620428"/>
                  <a:gd name="connsiteY29" fmla="*/ 2750868 h 3064268"/>
                  <a:gd name="connsiteX30" fmla="*/ 328482 w 1620428"/>
                  <a:gd name="connsiteY30" fmla="*/ 2758343 h 3064268"/>
                  <a:gd name="connsiteX31" fmla="*/ 273668 w 1620428"/>
                  <a:gd name="connsiteY31" fmla="*/ 2740902 h 3064268"/>
                  <a:gd name="connsiteX32" fmla="*/ 226329 w 1620428"/>
                  <a:gd name="connsiteY32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5416 w 1620428"/>
                  <a:gd name="connsiteY4" fmla="*/ 1437820 h 3064268"/>
                  <a:gd name="connsiteX5" fmla="*/ 490433 w 1620428"/>
                  <a:gd name="connsiteY5" fmla="*/ 1530007 h 3064268"/>
                  <a:gd name="connsiteX6" fmla="*/ 515349 w 1620428"/>
                  <a:gd name="connsiteY6" fmla="*/ 1704416 h 3064268"/>
                  <a:gd name="connsiteX7" fmla="*/ 585112 w 1620428"/>
                  <a:gd name="connsiteY7" fmla="*/ 1901249 h 3064268"/>
                  <a:gd name="connsiteX8" fmla="*/ 694741 w 1620428"/>
                  <a:gd name="connsiteY8" fmla="*/ 2130472 h 3064268"/>
                  <a:gd name="connsiteX9" fmla="*/ 744572 w 1620428"/>
                  <a:gd name="connsiteY9" fmla="*/ 2314847 h 3064268"/>
                  <a:gd name="connsiteX10" fmla="*/ 754538 w 1620428"/>
                  <a:gd name="connsiteY10" fmla="*/ 2586426 h 3064268"/>
                  <a:gd name="connsiteX11" fmla="*/ 702215 w 1620428"/>
                  <a:gd name="connsiteY11" fmla="*/ 2835581 h 3064268"/>
                  <a:gd name="connsiteX12" fmla="*/ 570163 w 1620428"/>
                  <a:gd name="connsiteY12" fmla="*/ 3007498 h 3064268"/>
                  <a:gd name="connsiteX13" fmla="*/ 425653 w 1620428"/>
                  <a:gd name="connsiteY13" fmla="*/ 3059821 h 3064268"/>
                  <a:gd name="connsiteX14" fmla="*/ 298584 w 1620428"/>
                  <a:gd name="connsiteY14" fmla="*/ 3049855 h 3064268"/>
                  <a:gd name="connsiteX15" fmla="*/ 144107 w 1620428"/>
                  <a:gd name="connsiteY15" fmla="*/ 2957667 h 3064268"/>
                  <a:gd name="connsiteX16" fmla="*/ 49428 w 1620428"/>
                  <a:gd name="connsiteY16" fmla="*/ 2793225 h 3064268"/>
                  <a:gd name="connsiteX17" fmla="*/ 4580 w 1620428"/>
                  <a:gd name="connsiteY17" fmla="*/ 2618816 h 3064268"/>
                  <a:gd name="connsiteX18" fmla="*/ 4580 w 1620428"/>
                  <a:gd name="connsiteY18" fmla="*/ 2481781 h 3064268"/>
                  <a:gd name="connsiteX19" fmla="*/ 31988 w 1620428"/>
                  <a:gd name="connsiteY19" fmla="*/ 2319830 h 3064268"/>
                  <a:gd name="connsiteX20" fmla="*/ 64378 w 1620428"/>
                  <a:gd name="connsiteY20" fmla="*/ 2225151 h 3064268"/>
                  <a:gd name="connsiteX21" fmla="*/ 129158 w 1620428"/>
                  <a:gd name="connsiteY21" fmla="*/ 2150404 h 3064268"/>
                  <a:gd name="connsiteX22" fmla="*/ 191447 w 1620428"/>
                  <a:gd name="connsiteY22" fmla="*/ 2118014 h 3064268"/>
                  <a:gd name="connsiteX23" fmla="*/ 291109 w 1620428"/>
                  <a:gd name="connsiteY23" fmla="*/ 2110539 h 3064268"/>
                  <a:gd name="connsiteX24" fmla="*/ 413195 w 1620428"/>
                  <a:gd name="connsiteY24" fmla="*/ 2182794 h 3064268"/>
                  <a:gd name="connsiteX25" fmla="*/ 497908 w 1620428"/>
                  <a:gd name="connsiteY25" fmla="*/ 2347237 h 3064268"/>
                  <a:gd name="connsiteX26" fmla="*/ 507874 w 1620428"/>
                  <a:gd name="connsiteY26" fmla="*/ 2554036 h 3064268"/>
                  <a:gd name="connsiteX27" fmla="*/ 465518 w 1620428"/>
                  <a:gd name="connsiteY27" fmla="*/ 2686088 h 3064268"/>
                  <a:gd name="connsiteX28" fmla="*/ 388280 w 1620428"/>
                  <a:gd name="connsiteY28" fmla="*/ 2750868 h 3064268"/>
                  <a:gd name="connsiteX29" fmla="*/ 328482 w 1620428"/>
                  <a:gd name="connsiteY29" fmla="*/ 2758343 h 3064268"/>
                  <a:gd name="connsiteX30" fmla="*/ 273668 w 1620428"/>
                  <a:gd name="connsiteY30" fmla="*/ 2740902 h 3064268"/>
                  <a:gd name="connsiteX31" fmla="*/ 226329 w 1620428"/>
                  <a:gd name="connsiteY31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0433 w 1620428"/>
                  <a:gd name="connsiteY4" fmla="*/ 1530007 h 3064268"/>
                  <a:gd name="connsiteX5" fmla="*/ 515349 w 1620428"/>
                  <a:gd name="connsiteY5" fmla="*/ 1704416 h 3064268"/>
                  <a:gd name="connsiteX6" fmla="*/ 585112 w 1620428"/>
                  <a:gd name="connsiteY6" fmla="*/ 1901249 h 3064268"/>
                  <a:gd name="connsiteX7" fmla="*/ 694741 w 1620428"/>
                  <a:gd name="connsiteY7" fmla="*/ 2130472 h 3064268"/>
                  <a:gd name="connsiteX8" fmla="*/ 744572 w 1620428"/>
                  <a:gd name="connsiteY8" fmla="*/ 2314847 h 3064268"/>
                  <a:gd name="connsiteX9" fmla="*/ 754538 w 1620428"/>
                  <a:gd name="connsiteY9" fmla="*/ 2586426 h 3064268"/>
                  <a:gd name="connsiteX10" fmla="*/ 702215 w 1620428"/>
                  <a:gd name="connsiteY10" fmla="*/ 2835581 h 3064268"/>
                  <a:gd name="connsiteX11" fmla="*/ 570163 w 1620428"/>
                  <a:gd name="connsiteY11" fmla="*/ 3007498 h 3064268"/>
                  <a:gd name="connsiteX12" fmla="*/ 425653 w 1620428"/>
                  <a:gd name="connsiteY12" fmla="*/ 3059821 h 3064268"/>
                  <a:gd name="connsiteX13" fmla="*/ 298584 w 1620428"/>
                  <a:gd name="connsiteY13" fmla="*/ 3049855 h 3064268"/>
                  <a:gd name="connsiteX14" fmla="*/ 144107 w 1620428"/>
                  <a:gd name="connsiteY14" fmla="*/ 2957667 h 3064268"/>
                  <a:gd name="connsiteX15" fmla="*/ 49428 w 1620428"/>
                  <a:gd name="connsiteY15" fmla="*/ 2793225 h 3064268"/>
                  <a:gd name="connsiteX16" fmla="*/ 4580 w 1620428"/>
                  <a:gd name="connsiteY16" fmla="*/ 2618816 h 3064268"/>
                  <a:gd name="connsiteX17" fmla="*/ 4580 w 1620428"/>
                  <a:gd name="connsiteY17" fmla="*/ 2481781 h 3064268"/>
                  <a:gd name="connsiteX18" fmla="*/ 31988 w 1620428"/>
                  <a:gd name="connsiteY18" fmla="*/ 2319830 h 3064268"/>
                  <a:gd name="connsiteX19" fmla="*/ 64378 w 1620428"/>
                  <a:gd name="connsiteY19" fmla="*/ 2225151 h 3064268"/>
                  <a:gd name="connsiteX20" fmla="*/ 129158 w 1620428"/>
                  <a:gd name="connsiteY20" fmla="*/ 2150404 h 3064268"/>
                  <a:gd name="connsiteX21" fmla="*/ 191447 w 1620428"/>
                  <a:gd name="connsiteY21" fmla="*/ 2118014 h 3064268"/>
                  <a:gd name="connsiteX22" fmla="*/ 291109 w 1620428"/>
                  <a:gd name="connsiteY22" fmla="*/ 2110539 h 3064268"/>
                  <a:gd name="connsiteX23" fmla="*/ 413195 w 1620428"/>
                  <a:gd name="connsiteY23" fmla="*/ 2182794 h 3064268"/>
                  <a:gd name="connsiteX24" fmla="*/ 497908 w 1620428"/>
                  <a:gd name="connsiteY24" fmla="*/ 2347237 h 3064268"/>
                  <a:gd name="connsiteX25" fmla="*/ 507874 w 1620428"/>
                  <a:gd name="connsiteY25" fmla="*/ 2554036 h 3064268"/>
                  <a:gd name="connsiteX26" fmla="*/ 465518 w 1620428"/>
                  <a:gd name="connsiteY26" fmla="*/ 2686088 h 3064268"/>
                  <a:gd name="connsiteX27" fmla="*/ 388280 w 1620428"/>
                  <a:gd name="connsiteY27" fmla="*/ 2750868 h 3064268"/>
                  <a:gd name="connsiteX28" fmla="*/ 328482 w 1620428"/>
                  <a:gd name="connsiteY28" fmla="*/ 2758343 h 3064268"/>
                  <a:gd name="connsiteX29" fmla="*/ 273668 w 1620428"/>
                  <a:gd name="connsiteY29" fmla="*/ 2740902 h 3064268"/>
                  <a:gd name="connsiteX30" fmla="*/ 226329 w 1620428"/>
                  <a:gd name="connsiteY30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515349 w 1620428"/>
                  <a:gd name="connsiteY4" fmla="*/ 1704416 h 3064268"/>
                  <a:gd name="connsiteX5" fmla="*/ 585112 w 1620428"/>
                  <a:gd name="connsiteY5" fmla="*/ 1901249 h 3064268"/>
                  <a:gd name="connsiteX6" fmla="*/ 694741 w 1620428"/>
                  <a:gd name="connsiteY6" fmla="*/ 2130472 h 3064268"/>
                  <a:gd name="connsiteX7" fmla="*/ 744572 w 1620428"/>
                  <a:gd name="connsiteY7" fmla="*/ 2314847 h 3064268"/>
                  <a:gd name="connsiteX8" fmla="*/ 754538 w 1620428"/>
                  <a:gd name="connsiteY8" fmla="*/ 2586426 h 3064268"/>
                  <a:gd name="connsiteX9" fmla="*/ 702215 w 1620428"/>
                  <a:gd name="connsiteY9" fmla="*/ 2835581 h 3064268"/>
                  <a:gd name="connsiteX10" fmla="*/ 570163 w 1620428"/>
                  <a:gd name="connsiteY10" fmla="*/ 3007498 h 3064268"/>
                  <a:gd name="connsiteX11" fmla="*/ 425653 w 1620428"/>
                  <a:gd name="connsiteY11" fmla="*/ 3059821 h 3064268"/>
                  <a:gd name="connsiteX12" fmla="*/ 298584 w 1620428"/>
                  <a:gd name="connsiteY12" fmla="*/ 3049855 h 3064268"/>
                  <a:gd name="connsiteX13" fmla="*/ 144107 w 1620428"/>
                  <a:gd name="connsiteY13" fmla="*/ 2957667 h 3064268"/>
                  <a:gd name="connsiteX14" fmla="*/ 49428 w 1620428"/>
                  <a:gd name="connsiteY14" fmla="*/ 2793225 h 3064268"/>
                  <a:gd name="connsiteX15" fmla="*/ 4580 w 1620428"/>
                  <a:gd name="connsiteY15" fmla="*/ 2618816 h 3064268"/>
                  <a:gd name="connsiteX16" fmla="*/ 4580 w 1620428"/>
                  <a:gd name="connsiteY16" fmla="*/ 2481781 h 3064268"/>
                  <a:gd name="connsiteX17" fmla="*/ 31988 w 1620428"/>
                  <a:gd name="connsiteY17" fmla="*/ 2319830 h 3064268"/>
                  <a:gd name="connsiteX18" fmla="*/ 64378 w 1620428"/>
                  <a:gd name="connsiteY18" fmla="*/ 2225151 h 3064268"/>
                  <a:gd name="connsiteX19" fmla="*/ 129158 w 1620428"/>
                  <a:gd name="connsiteY19" fmla="*/ 2150404 h 3064268"/>
                  <a:gd name="connsiteX20" fmla="*/ 191447 w 1620428"/>
                  <a:gd name="connsiteY20" fmla="*/ 2118014 h 3064268"/>
                  <a:gd name="connsiteX21" fmla="*/ 291109 w 1620428"/>
                  <a:gd name="connsiteY21" fmla="*/ 2110539 h 3064268"/>
                  <a:gd name="connsiteX22" fmla="*/ 413195 w 1620428"/>
                  <a:gd name="connsiteY22" fmla="*/ 2182794 h 3064268"/>
                  <a:gd name="connsiteX23" fmla="*/ 497908 w 1620428"/>
                  <a:gd name="connsiteY23" fmla="*/ 2347237 h 3064268"/>
                  <a:gd name="connsiteX24" fmla="*/ 507874 w 1620428"/>
                  <a:gd name="connsiteY24" fmla="*/ 2554036 h 3064268"/>
                  <a:gd name="connsiteX25" fmla="*/ 465518 w 1620428"/>
                  <a:gd name="connsiteY25" fmla="*/ 2686088 h 3064268"/>
                  <a:gd name="connsiteX26" fmla="*/ 388280 w 1620428"/>
                  <a:gd name="connsiteY26" fmla="*/ 2750868 h 3064268"/>
                  <a:gd name="connsiteX27" fmla="*/ 328482 w 1620428"/>
                  <a:gd name="connsiteY27" fmla="*/ 2758343 h 3064268"/>
                  <a:gd name="connsiteX28" fmla="*/ 273668 w 1620428"/>
                  <a:gd name="connsiteY28" fmla="*/ 2740902 h 3064268"/>
                  <a:gd name="connsiteX29" fmla="*/ 226329 w 1620428"/>
                  <a:gd name="connsiteY29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15349 w 1620428"/>
                  <a:gd name="connsiteY3" fmla="*/ 170441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3315 w 1620428"/>
                  <a:gd name="connsiteY3" fmla="*/ 156119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620428" h="3064268">
                    <a:moveTo>
                      <a:pt x="1620428" y="14242"/>
                    </a:moveTo>
                    <a:cubicBezTo>
                      <a:pt x="1602936" y="-100948"/>
                      <a:pt x="1064815" y="515090"/>
                      <a:pt x="886469" y="695217"/>
                    </a:cubicBezTo>
                    <a:cubicBezTo>
                      <a:pt x="708123" y="875344"/>
                      <a:pt x="615877" y="950677"/>
                      <a:pt x="550351" y="1095007"/>
                    </a:cubicBezTo>
                    <a:cubicBezTo>
                      <a:pt x="484825" y="1239337"/>
                      <a:pt x="487522" y="1426822"/>
                      <a:pt x="493315" y="1561196"/>
                    </a:cubicBezTo>
                    <a:cubicBezTo>
                      <a:pt x="499108" y="1695570"/>
                      <a:pt x="551541" y="1806370"/>
                      <a:pt x="585112" y="1901249"/>
                    </a:cubicBezTo>
                    <a:cubicBezTo>
                      <a:pt x="618683" y="1996128"/>
                      <a:pt x="668164" y="2061539"/>
                      <a:pt x="694741" y="2130472"/>
                    </a:cubicBezTo>
                    <a:cubicBezTo>
                      <a:pt x="721318" y="2199405"/>
                      <a:pt x="734606" y="2238855"/>
                      <a:pt x="744572" y="2314847"/>
                    </a:cubicBezTo>
                    <a:cubicBezTo>
                      <a:pt x="754538" y="2390839"/>
                      <a:pt x="761598" y="2499637"/>
                      <a:pt x="754538" y="2586426"/>
                    </a:cubicBezTo>
                    <a:cubicBezTo>
                      <a:pt x="747478" y="2673215"/>
                      <a:pt x="732944" y="2765402"/>
                      <a:pt x="702215" y="2835581"/>
                    </a:cubicBezTo>
                    <a:cubicBezTo>
                      <a:pt x="671486" y="2905760"/>
                      <a:pt x="616257" y="2970125"/>
                      <a:pt x="570163" y="3007498"/>
                    </a:cubicBezTo>
                    <a:cubicBezTo>
                      <a:pt x="524069" y="3044871"/>
                      <a:pt x="470916" y="3052762"/>
                      <a:pt x="425653" y="3059821"/>
                    </a:cubicBezTo>
                    <a:cubicBezTo>
                      <a:pt x="380390" y="3066880"/>
                      <a:pt x="345508" y="3066881"/>
                      <a:pt x="298584" y="3049855"/>
                    </a:cubicBezTo>
                    <a:cubicBezTo>
                      <a:pt x="251660" y="3032829"/>
                      <a:pt x="185633" y="3000439"/>
                      <a:pt x="144107" y="2957667"/>
                    </a:cubicBezTo>
                    <a:cubicBezTo>
                      <a:pt x="102581" y="2914895"/>
                      <a:pt x="72682" y="2849700"/>
                      <a:pt x="49428" y="2793225"/>
                    </a:cubicBezTo>
                    <a:cubicBezTo>
                      <a:pt x="26174" y="2736750"/>
                      <a:pt x="12055" y="2670723"/>
                      <a:pt x="4580" y="2618816"/>
                    </a:cubicBezTo>
                    <a:cubicBezTo>
                      <a:pt x="-2895" y="2566909"/>
                      <a:pt x="12" y="2531612"/>
                      <a:pt x="4580" y="2481781"/>
                    </a:cubicBezTo>
                    <a:cubicBezTo>
                      <a:pt x="9148" y="2431950"/>
                      <a:pt x="22022" y="2362602"/>
                      <a:pt x="31988" y="2319830"/>
                    </a:cubicBezTo>
                    <a:cubicBezTo>
                      <a:pt x="41954" y="2277058"/>
                      <a:pt x="48183" y="2253389"/>
                      <a:pt x="64378" y="2225151"/>
                    </a:cubicBezTo>
                    <a:cubicBezTo>
                      <a:pt x="80573" y="2196913"/>
                      <a:pt x="107980" y="2168260"/>
                      <a:pt x="129158" y="2150404"/>
                    </a:cubicBezTo>
                    <a:cubicBezTo>
                      <a:pt x="150336" y="2132548"/>
                      <a:pt x="164455" y="2124658"/>
                      <a:pt x="191447" y="2118014"/>
                    </a:cubicBezTo>
                    <a:cubicBezTo>
                      <a:pt x="218439" y="2111370"/>
                      <a:pt x="254151" y="2099742"/>
                      <a:pt x="291109" y="2110539"/>
                    </a:cubicBezTo>
                    <a:cubicBezTo>
                      <a:pt x="328067" y="2121336"/>
                      <a:pt x="378728" y="2143344"/>
                      <a:pt x="413195" y="2182794"/>
                    </a:cubicBezTo>
                    <a:cubicBezTo>
                      <a:pt x="447662" y="2222244"/>
                      <a:pt x="482128" y="2285363"/>
                      <a:pt x="497908" y="2347237"/>
                    </a:cubicBezTo>
                    <a:cubicBezTo>
                      <a:pt x="513688" y="2409111"/>
                      <a:pt x="513272" y="2497561"/>
                      <a:pt x="507874" y="2554036"/>
                    </a:cubicBezTo>
                    <a:cubicBezTo>
                      <a:pt x="502476" y="2610511"/>
                      <a:pt x="485450" y="2653283"/>
                      <a:pt x="465518" y="2686088"/>
                    </a:cubicBezTo>
                    <a:cubicBezTo>
                      <a:pt x="445586" y="2718893"/>
                      <a:pt x="411119" y="2738826"/>
                      <a:pt x="388280" y="2750868"/>
                    </a:cubicBezTo>
                    <a:cubicBezTo>
                      <a:pt x="365441" y="2762910"/>
                      <a:pt x="347584" y="2760004"/>
                      <a:pt x="328482" y="2758343"/>
                    </a:cubicBezTo>
                    <a:cubicBezTo>
                      <a:pt x="309380" y="2756682"/>
                      <a:pt x="290693" y="2758758"/>
                      <a:pt x="273668" y="2740902"/>
                    </a:cubicBezTo>
                    <a:cubicBezTo>
                      <a:pt x="256643" y="2723046"/>
                      <a:pt x="241486" y="2687126"/>
                      <a:pt x="226329" y="2651206"/>
                    </a:cubicBezTo>
                  </a:path>
                </a:pathLst>
              </a:custGeom>
              <a:noFill/>
              <a:ln w="76200" cap="flat" cmpd="sng" algn="ctr">
                <a:solidFill>
                  <a:srgbClr val="3891A7">
                    <a:shade val="50000"/>
                  </a:srgbClr>
                </a:solidFill>
                <a:prstDash val="solid"/>
              </a:ln>
              <a:effectLst/>
              <a:scene3d>
                <a:camera prst="orthographicFront"/>
                <a:lightRig rig="flat" dir="t"/>
              </a:scene3d>
              <a:sp3d>
                <a:bevelT w="419100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31" name="30 Grupo"/>
          <p:cNvGrpSpPr/>
          <p:nvPr/>
        </p:nvGrpSpPr>
        <p:grpSpPr>
          <a:xfrm rot="16200000">
            <a:off x="4197401" y="1817657"/>
            <a:ext cx="2805059" cy="2062228"/>
            <a:chOff x="-252536" y="3990200"/>
            <a:chExt cx="3366071" cy="2062228"/>
          </a:xfrm>
        </p:grpSpPr>
        <p:grpSp>
          <p:nvGrpSpPr>
            <p:cNvPr id="32" name="31 Grupo"/>
            <p:cNvGrpSpPr/>
            <p:nvPr/>
          </p:nvGrpSpPr>
          <p:grpSpPr>
            <a:xfrm>
              <a:off x="-252536" y="3990200"/>
              <a:ext cx="3070023" cy="2052476"/>
              <a:chOff x="540425" y="4523523"/>
              <a:chExt cx="3070023" cy="2052476"/>
            </a:xfrm>
          </p:grpSpPr>
          <p:sp>
            <p:nvSpPr>
              <p:cNvPr id="37" name="36 Forma libre"/>
              <p:cNvSpPr/>
              <p:nvPr/>
            </p:nvSpPr>
            <p:spPr>
              <a:xfrm rot="5203024">
                <a:off x="1262345" y="4233651"/>
                <a:ext cx="1620428" cy="3064268"/>
              </a:xfrm>
              <a:custGeom>
                <a:avLst/>
                <a:gdLst>
                  <a:gd name="connsiteX0" fmla="*/ 639927 w 812047"/>
                  <a:gd name="connsiteY0" fmla="*/ 429135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12047"/>
                  <a:gd name="connsiteY0" fmla="*/ 594388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23245"/>
                  <a:gd name="connsiteY0" fmla="*/ 594388 h 1771546"/>
                  <a:gd name="connsiteX1" fmla="*/ 822351 w 823245"/>
                  <a:gd name="connsiteY1" fmla="*/ 519101 h 1771546"/>
                  <a:gd name="connsiteX2" fmla="*/ 762013 w 823245"/>
                  <a:gd name="connsiteY2" fmla="*/ 436610 h 1771546"/>
                  <a:gd name="connsiteX3" fmla="*/ 804369 w 823245"/>
                  <a:gd name="connsiteY3" fmla="*/ 351897 h 1771546"/>
                  <a:gd name="connsiteX4" fmla="*/ 809352 w 823245"/>
                  <a:gd name="connsiteY4" fmla="*/ 239777 h 1771546"/>
                  <a:gd name="connsiteX5" fmla="*/ 774470 w 823245"/>
                  <a:gd name="connsiteY5" fmla="*/ 112708 h 1771546"/>
                  <a:gd name="connsiteX6" fmla="*/ 734606 w 823245"/>
                  <a:gd name="connsiteY6" fmla="*/ 45436 h 1771546"/>
                  <a:gd name="connsiteX7" fmla="*/ 687266 w 823245"/>
                  <a:gd name="connsiteY7" fmla="*/ 8062 h 1771546"/>
                  <a:gd name="connsiteX8" fmla="*/ 627469 w 823245"/>
                  <a:gd name="connsiteY8" fmla="*/ 588 h 1771546"/>
                  <a:gd name="connsiteX9" fmla="*/ 575146 w 823245"/>
                  <a:gd name="connsiteY9" fmla="*/ 18029 h 1771546"/>
                  <a:gd name="connsiteX10" fmla="*/ 527807 w 823245"/>
                  <a:gd name="connsiteY10" fmla="*/ 55402 h 1771546"/>
                  <a:gd name="connsiteX11" fmla="*/ 495416 w 823245"/>
                  <a:gd name="connsiteY11" fmla="*/ 145098 h 1771546"/>
                  <a:gd name="connsiteX12" fmla="*/ 490433 w 823245"/>
                  <a:gd name="connsiteY12" fmla="*/ 237285 h 1771546"/>
                  <a:gd name="connsiteX13" fmla="*/ 515349 w 823245"/>
                  <a:gd name="connsiteY13" fmla="*/ 411694 h 1771546"/>
                  <a:gd name="connsiteX14" fmla="*/ 585112 w 823245"/>
                  <a:gd name="connsiteY14" fmla="*/ 608527 h 1771546"/>
                  <a:gd name="connsiteX15" fmla="*/ 694741 w 823245"/>
                  <a:gd name="connsiteY15" fmla="*/ 837750 h 1771546"/>
                  <a:gd name="connsiteX16" fmla="*/ 744572 w 823245"/>
                  <a:gd name="connsiteY16" fmla="*/ 1022125 h 1771546"/>
                  <a:gd name="connsiteX17" fmla="*/ 754538 w 823245"/>
                  <a:gd name="connsiteY17" fmla="*/ 1293704 h 1771546"/>
                  <a:gd name="connsiteX18" fmla="*/ 702215 w 823245"/>
                  <a:gd name="connsiteY18" fmla="*/ 1542859 h 1771546"/>
                  <a:gd name="connsiteX19" fmla="*/ 570163 w 823245"/>
                  <a:gd name="connsiteY19" fmla="*/ 1714776 h 1771546"/>
                  <a:gd name="connsiteX20" fmla="*/ 425653 w 823245"/>
                  <a:gd name="connsiteY20" fmla="*/ 1767099 h 1771546"/>
                  <a:gd name="connsiteX21" fmla="*/ 298584 w 823245"/>
                  <a:gd name="connsiteY21" fmla="*/ 1757133 h 1771546"/>
                  <a:gd name="connsiteX22" fmla="*/ 144107 w 823245"/>
                  <a:gd name="connsiteY22" fmla="*/ 1664945 h 1771546"/>
                  <a:gd name="connsiteX23" fmla="*/ 49428 w 823245"/>
                  <a:gd name="connsiteY23" fmla="*/ 1500503 h 1771546"/>
                  <a:gd name="connsiteX24" fmla="*/ 4580 w 823245"/>
                  <a:gd name="connsiteY24" fmla="*/ 1326094 h 1771546"/>
                  <a:gd name="connsiteX25" fmla="*/ 4580 w 823245"/>
                  <a:gd name="connsiteY25" fmla="*/ 1189059 h 1771546"/>
                  <a:gd name="connsiteX26" fmla="*/ 31988 w 823245"/>
                  <a:gd name="connsiteY26" fmla="*/ 1027108 h 1771546"/>
                  <a:gd name="connsiteX27" fmla="*/ 64378 w 823245"/>
                  <a:gd name="connsiteY27" fmla="*/ 932429 h 1771546"/>
                  <a:gd name="connsiteX28" fmla="*/ 129158 w 823245"/>
                  <a:gd name="connsiteY28" fmla="*/ 857682 h 1771546"/>
                  <a:gd name="connsiteX29" fmla="*/ 191447 w 823245"/>
                  <a:gd name="connsiteY29" fmla="*/ 825292 h 1771546"/>
                  <a:gd name="connsiteX30" fmla="*/ 291109 w 823245"/>
                  <a:gd name="connsiteY30" fmla="*/ 817817 h 1771546"/>
                  <a:gd name="connsiteX31" fmla="*/ 413195 w 823245"/>
                  <a:gd name="connsiteY31" fmla="*/ 890072 h 1771546"/>
                  <a:gd name="connsiteX32" fmla="*/ 497908 w 823245"/>
                  <a:gd name="connsiteY32" fmla="*/ 1054515 h 1771546"/>
                  <a:gd name="connsiteX33" fmla="*/ 507874 w 823245"/>
                  <a:gd name="connsiteY33" fmla="*/ 1261314 h 1771546"/>
                  <a:gd name="connsiteX34" fmla="*/ 465518 w 823245"/>
                  <a:gd name="connsiteY34" fmla="*/ 1393366 h 1771546"/>
                  <a:gd name="connsiteX35" fmla="*/ 388280 w 823245"/>
                  <a:gd name="connsiteY35" fmla="*/ 1458146 h 1771546"/>
                  <a:gd name="connsiteX36" fmla="*/ 328482 w 823245"/>
                  <a:gd name="connsiteY36" fmla="*/ 1465621 h 1771546"/>
                  <a:gd name="connsiteX37" fmla="*/ 273668 w 823245"/>
                  <a:gd name="connsiteY37" fmla="*/ 1448180 h 1771546"/>
                  <a:gd name="connsiteX38" fmla="*/ 226329 w 823245"/>
                  <a:gd name="connsiteY38" fmla="*/ 1358484 h 1771546"/>
                  <a:gd name="connsiteX0" fmla="*/ 860264 w 867867"/>
                  <a:gd name="connsiteY0" fmla="*/ 682523 h 1771546"/>
                  <a:gd name="connsiteX1" fmla="*/ 822351 w 867867"/>
                  <a:gd name="connsiteY1" fmla="*/ 519101 h 1771546"/>
                  <a:gd name="connsiteX2" fmla="*/ 762013 w 867867"/>
                  <a:gd name="connsiteY2" fmla="*/ 436610 h 1771546"/>
                  <a:gd name="connsiteX3" fmla="*/ 804369 w 867867"/>
                  <a:gd name="connsiteY3" fmla="*/ 351897 h 1771546"/>
                  <a:gd name="connsiteX4" fmla="*/ 809352 w 867867"/>
                  <a:gd name="connsiteY4" fmla="*/ 239777 h 1771546"/>
                  <a:gd name="connsiteX5" fmla="*/ 774470 w 867867"/>
                  <a:gd name="connsiteY5" fmla="*/ 112708 h 1771546"/>
                  <a:gd name="connsiteX6" fmla="*/ 734606 w 867867"/>
                  <a:gd name="connsiteY6" fmla="*/ 45436 h 1771546"/>
                  <a:gd name="connsiteX7" fmla="*/ 687266 w 867867"/>
                  <a:gd name="connsiteY7" fmla="*/ 8062 h 1771546"/>
                  <a:gd name="connsiteX8" fmla="*/ 627469 w 867867"/>
                  <a:gd name="connsiteY8" fmla="*/ 588 h 1771546"/>
                  <a:gd name="connsiteX9" fmla="*/ 575146 w 867867"/>
                  <a:gd name="connsiteY9" fmla="*/ 18029 h 1771546"/>
                  <a:gd name="connsiteX10" fmla="*/ 527807 w 867867"/>
                  <a:gd name="connsiteY10" fmla="*/ 55402 h 1771546"/>
                  <a:gd name="connsiteX11" fmla="*/ 495416 w 867867"/>
                  <a:gd name="connsiteY11" fmla="*/ 145098 h 1771546"/>
                  <a:gd name="connsiteX12" fmla="*/ 490433 w 867867"/>
                  <a:gd name="connsiteY12" fmla="*/ 237285 h 1771546"/>
                  <a:gd name="connsiteX13" fmla="*/ 515349 w 867867"/>
                  <a:gd name="connsiteY13" fmla="*/ 411694 h 1771546"/>
                  <a:gd name="connsiteX14" fmla="*/ 585112 w 867867"/>
                  <a:gd name="connsiteY14" fmla="*/ 608527 h 1771546"/>
                  <a:gd name="connsiteX15" fmla="*/ 694741 w 867867"/>
                  <a:gd name="connsiteY15" fmla="*/ 837750 h 1771546"/>
                  <a:gd name="connsiteX16" fmla="*/ 744572 w 867867"/>
                  <a:gd name="connsiteY16" fmla="*/ 1022125 h 1771546"/>
                  <a:gd name="connsiteX17" fmla="*/ 754538 w 867867"/>
                  <a:gd name="connsiteY17" fmla="*/ 1293704 h 1771546"/>
                  <a:gd name="connsiteX18" fmla="*/ 702215 w 867867"/>
                  <a:gd name="connsiteY18" fmla="*/ 1542859 h 1771546"/>
                  <a:gd name="connsiteX19" fmla="*/ 570163 w 867867"/>
                  <a:gd name="connsiteY19" fmla="*/ 1714776 h 1771546"/>
                  <a:gd name="connsiteX20" fmla="*/ 425653 w 867867"/>
                  <a:gd name="connsiteY20" fmla="*/ 1767099 h 1771546"/>
                  <a:gd name="connsiteX21" fmla="*/ 298584 w 867867"/>
                  <a:gd name="connsiteY21" fmla="*/ 1757133 h 1771546"/>
                  <a:gd name="connsiteX22" fmla="*/ 144107 w 867867"/>
                  <a:gd name="connsiteY22" fmla="*/ 1664945 h 1771546"/>
                  <a:gd name="connsiteX23" fmla="*/ 49428 w 867867"/>
                  <a:gd name="connsiteY23" fmla="*/ 1500503 h 1771546"/>
                  <a:gd name="connsiteX24" fmla="*/ 4580 w 867867"/>
                  <a:gd name="connsiteY24" fmla="*/ 1326094 h 1771546"/>
                  <a:gd name="connsiteX25" fmla="*/ 4580 w 867867"/>
                  <a:gd name="connsiteY25" fmla="*/ 1189059 h 1771546"/>
                  <a:gd name="connsiteX26" fmla="*/ 31988 w 867867"/>
                  <a:gd name="connsiteY26" fmla="*/ 1027108 h 1771546"/>
                  <a:gd name="connsiteX27" fmla="*/ 64378 w 867867"/>
                  <a:gd name="connsiteY27" fmla="*/ 932429 h 1771546"/>
                  <a:gd name="connsiteX28" fmla="*/ 129158 w 867867"/>
                  <a:gd name="connsiteY28" fmla="*/ 857682 h 1771546"/>
                  <a:gd name="connsiteX29" fmla="*/ 191447 w 867867"/>
                  <a:gd name="connsiteY29" fmla="*/ 825292 h 1771546"/>
                  <a:gd name="connsiteX30" fmla="*/ 291109 w 867867"/>
                  <a:gd name="connsiteY30" fmla="*/ 817817 h 1771546"/>
                  <a:gd name="connsiteX31" fmla="*/ 413195 w 867867"/>
                  <a:gd name="connsiteY31" fmla="*/ 890072 h 1771546"/>
                  <a:gd name="connsiteX32" fmla="*/ 497908 w 867867"/>
                  <a:gd name="connsiteY32" fmla="*/ 1054515 h 1771546"/>
                  <a:gd name="connsiteX33" fmla="*/ 507874 w 867867"/>
                  <a:gd name="connsiteY33" fmla="*/ 1261314 h 1771546"/>
                  <a:gd name="connsiteX34" fmla="*/ 465518 w 867867"/>
                  <a:gd name="connsiteY34" fmla="*/ 1393366 h 1771546"/>
                  <a:gd name="connsiteX35" fmla="*/ 388280 w 867867"/>
                  <a:gd name="connsiteY35" fmla="*/ 1458146 h 1771546"/>
                  <a:gd name="connsiteX36" fmla="*/ 328482 w 867867"/>
                  <a:gd name="connsiteY36" fmla="*/ 1465621 h 1771546"/>
                  <a:gd name="connsiteX37" fmla="*/ 273668 w 867867"/>
                  <a:gd name="connsiteY37" fmla="*/ 1448180 h 1771546"/>
                  <a:gd name="connsiteX38" fmla="*/ 226329 w 867867"/>
                  <a:gd name="connsiteY38" fmla="*/ 1358484 h 1771546"/>
                  <a:gd name="connsiteX0" fmla="*/ 1036534 w 1038908"/>
                  <a:gd name="connsiteY0" fmla="*/ 682523 h 1771546"/>
                  <a:gd name="connsiteX1" fmla="*/ 822351 w 1038908"/>
                  <a:gd name="connsiteY1" fmla="*/ 519101 h 1771546"/>
                  <a:gd name="connsiteX2" fmla="*/ 762013 w 1038908"/>
                  <a:gd name="connsiteY2" fmla="*/ 436610 h 1771546"/>
                  <a:gd name="connsiteX3" fmla="*/ 804369 w 1038908"/>
                  <a:gd name="connsiteY3" fmla="*/ 351897 h 1771546"/>
                  <a:gd name="connsiteX4" fmla="*/ 809352 w 1038908"/>
                  <a:gd name="connsiteY4" fmla="*/ 239777 h 1771546"/>
                  <a:gd name="connsiteX5" fmla="*/ 774470 w 1038908"/>
                  <a:gd name="connsiteY5" fmla="*/ 112708 h 1771546"/>
                  <a:gd name="connsiteX6" fmla="*/ 734606 w 1038908"/>
                  <a:gd name="connsiteY6" fmla="*/ 45436 h 1771546"/>
                  <a:gd name="connsiteX7" fmla="*/ 687266 w 1038908"/>
                  <a:gd name="connsiteY7" fmla="*/ 8062 h 1771546"/>
                  <a:gd name="connsiteX8" fmla="*/ 627469 w 1038908"/>
                  <a:gd name="connsiteY8" fmla="*/ 588 h 1771546"/>
                  <a:gd name="connsiteX9" fmla="*/ 575146 w 1038908"/>
                  <a:gd name="connsiteY9" fmla="*/ 18029 h 1771546"/>
                  <a:gd name="connsiteX10" fmla="*/ 527807 w 1038908"/>
                  <a:gd name="connsiteY10" fmla="*/ 55402 h 1771546"/>
                  <a:gd name="connsiteX11" fmla="*/ 495416 w 1038908"/>
                  <a:gd name="connsiteY11" fmla="*/ 145098 h 1771546"/>
                  <a:gd name="connsiteX12" fmla="*/ 490433 w 1038908"/>
                  <a:gd name="connsiteY12" fmla="*/ 237285 h 1771546"/>
                  <a:gd name="connsiteX13" fmla="*/ 515349 w 1038908"/>
                  <a:gd name="connsiteY13" fmla="*/ 411694 h 1771546"/>
                  <a:gd name="connsiteX14" fmla="*/ 585112 w 1038908"/>
                  <a:gd name="connsiteY14" fmla="*/ 608527 h 1771546"/>
                  <a:gd name="connsiteX15" fmla="*/ 694741 w 1038908"/>
                  <a:gd name="connsiteY15" fmla="*/ 837750 h 1771546"/>
                  <a:gd name="connsiteX16" fmla="*/ 744572 w 1038908"/>
                  <a:gd name="connsiteY16" fmla="*/ 1022125 h 1771546"/>
                  <a:gd name="connsiteX17" fmla="*/ 754538 w 1038908"/>
                  <a:gd name="connsiteY17" fmla="*/ 1293704 h 1771546"/>
                  <a:gd name="connsiteX18" fmla="*/ 702215 w 1038908"/>
                  <a:gd name="connsiteY18" fmla="*/ 1542859 h 1771546"/>
                  <a:gd name="connsiteX19" fmla="*/ 570163 w 1038908"/>
                  <a:gd name="connsiteY19" fmla="*/ 1714776 h 1771546"/>
                  <a:gd name="connsiteX20" fmla="*/ 425653 w 1038908"/>
                  <a:gd name="connsiteY20" fmla="*/ 1767099 h 1771546"/>
                  <a:gd name="connsiteX21" fmla="*/ 298584 w 1038908"/>
                  <a:gd name="connsiteY21" fmla="*/ 1757133 h 1771546"/>
                  <a:gd name="connsiteX22" fmla="*/ 144107 w 1038908"/>
                  <a:gd name="connsiteY22" fmla="*/ 1664945 h 1771546"/>
                  <a:gd name="connsiteX23" fmla="*/ 49428 w 1038908"/>
                  <a:gd name="connsiteY23" fmla="*/ 1500503 h 1771546"/>
                  <a:gd name="connsiteX24" fmla="*/ 4580 w 1038908"/>
                  <a:gd name="connsiteY24" fmla="*/ 1326094 h 1771546"/>
                  <a:gd name="connsiteX25" fmla="*/ 4580 w 1038908"/>
                  <a:gd name="connsiteY25" fmla="*/ 1189059 h 1771546"/>
                  <a:gd name="connsiteX26" fmla="*/ 31988 w 1038908"/>
                  <a:gd name="connsiteY26" fmla="*/ 1027108 h 1771546"/>
                  <a:gd name="connsiteX27" fmla="*/ 64378 w 1038908"/>
                  <a:gd name="connsiteY27" fmla="*/ 932429 h 1771546"/>
                  <a:gd name="connsiteX28" fmla="*/ 129158 w 1038908"/>
                  <a:gd name="connsiteY28" fmla="*/ 857682 h 1771546"/>
                  <a:gd name="connsiteX29" fmla="*/ 191447 w 1038908"/>
                  <a:gd name="connsiteY29" fmla="*/ 825292 h 1771546"/>
                  <a:gd name="connsiteX30" fmla="*/ 291109 w 1038908"/>
                  <a:gd name="connsiteY30" fmla="*/ 817817 h 1771546"/>
                  <a:gd name="connsiteX31" fmla="*/ 413195 w 1038908"/>
                  <a:gd name="connsiteY31" fmla="*/ 890072 h 1771546"/>
                  <a:gd name="connsiteX32" fmla="*/ 497908 w 1038908"/>
                  <a:gd name="connsiteY32" fmla="*/ 1054515 h 1771546"/>
                  <a:gd name="connsiteX33" fmla="*/ 507874 w 1038908"/>
                  <a:gd name="connsiteY33" fmla="*/ 1261314 h 1771546"/>
                  <a:gd name="connsiteX34" fmla="*/ 465518 w 1038908"/>
                  <a:gd name="connsiteY34" fmla="*/ 1393366 h 1771546"/>
                  <a:gd name="connsiteX35" fmla="*/ 388280 w 1038908"/>
                  <a:gd name="connsiteY35" fmla="*/ 1458146 h 1771546"/>
                  <a:gd name="connsiteX36" fmla="*/ 328482 w 1038908"/>
                  <a:gd name="connsiteY36" fmla="*/ 1465621 h 1771546"/>
                  <a:gd name="connsiteX37" fmla="*/ 273668 w 1038908"/>
                  <a:gd name="connsiteY37" fmla="*/ 1448180 h 1771546"/>
                  <a:gd name="connsiteX38" fmla="*/ 226329 w 1038908"/>
                  <a:gd name="connsiteY38" fmla="*/ 1358484 h 1771546"/>
                  <a:gd name="connsiteX0" fmla="*/ 1036534 w 1042653"/>
                  <a:gd name="connsiteY0" fmla="*/ 682523 h 1771546"/>
                  <a:gd name="connsiteX1" fmla="*/ 954554 w 1042653"/>
                  <a:gd name="connsiteY1" fmla="*/ 419949 h 1771546"/>
                  <a:gd name="connsiteX2" fmla="*/ 762013 w 1042653"/>
                  <a:gd name="connsiteY2" fmla="*/ 436610 h 1771546"/>
                  <a:gd name="connsiteX3" fmla="*/ 804369 w 1042653"/>
                  <a:gd name="connsiteY3" fmla="*/ 351897 h 1771546"/>
                  <a:gd name="connsiteX4" fmla="*/ 809352 w 1042653"/>
                  <a:gd name="connsiteY4" fmla="*/ 239777 h 1771546"/>
                  <a:gd name="connsiteX5" fmla="*/ 774470 w 1042653"/>
                  <a:gd name="connsiteY5" fmla="*/ 112708 h 1771546"/>
                  <a:gd name="connsiteX6" fmla="*/ 734606 w 1042653"/>
                  <a:gd name="connsiteY6" fmla="*/ 45436 h 1771546"/>
                  <a:gd name="connsiteX7" fmla="*/ 687266 w 1042653"/>
                  <a:gd name="connsiteY7" fmla="*/ 8062 h 1771546"/>
                  <a:gd name="connsiteX8" fmla="*/ 627469 w 1042653"/>
                  <a:gd name="connsiteY8" fmla="*/ 588 h 1771546"/>
                  <a:gd name="connsiteX9" fmla="*/ 575146 w 1042653"/>
                  <a:gd name="connsiteY9" fmla="*/ 18029 h 1771546"/>
                  <a:gd name="connsiteX10" fmla="*/ 527807 w 1042653"/>
                  <a:gd name="connsiteY10" fmla="*/ 55402 h 1771546"/>
                  <a:gd name="connsiteX11" fmla="*/ 495416 w 1042653"/>
                  <a:gd name="connsiteY11" fmla="*/ 145098 h 1771546"/>
                  <a:gd name="connsiteX12" fmla="*/ 490433 w 1042653"/>
                  <a:gd name="connsiteY12" fmla="*/ 237285 h 1771546"/>
                  <a:gd name="connsiteX13" fmla="*/ 515349 w 1042653"/>
                  <a:gd name="connsiteY13" fmla="*/ 411694 h 1771546"/>
                  <a:gd name="connsiteX14" fmla="*/ 585112 w 1042653"/>
                  <a:gd name="connsiteY14" fmla="*/ 608527 h 1771546"/>
                  <a:gd name="connsiteX15" fmla="*/ 694741 w 1042653"/>
                  <a:gd name="connsiteY15" fmla="*/ 837750 h 1771546"/>
                  <a:gd name="connsiteX16" fmla="*/ 744572 w 1042653"/>
                  <a:gd name="connsiteY16" fmla="*/ 1022125 h 1771546"/>
                  <a:gd name="connsiteX17" fmla="*/ 754538 w 1042653"/>
                  <a:gd name="connsiteY17" fmla="*/ 1293704 h 1771546"/>
                  <a:gd name="connsiteX18" fmla="*/ 702215 w 1042653"/>
                  <a:gd name="connsiteY18" fmla="*/ 1542859 h 1771546"/>
                  <a:gd name="connsiteX19" fmla="*/ 570163 w 1042653"/>
                  <a:gd name="connsiteY19" fmla="*/ 1714776 h 1771546"/>
                  <a:gd name="connsiteX20" fmla="*/ 425653 w 1042653"/>
                  <a:gd name="connsiteY20" fmla="*/ 1767099 h 1771546"/>
                  <a:gd name="connsiteX21" fmla="*/ 298584 w 1042653"/>
                  <a:gd name="connsiteY21" fmla="*/ 1757133 h 1771546"/>
                  <a:gd name="connsiteX22" fmla="*/ 144107 w 1042653"/>
                  <a:gd name="connsiteY22" fmla="*/ 1664945 h 1771546"/>
                  <a:gd name="connsiteX23" fmla="*/ 49428 w 1042653"/>
                  <a:gd name="connsiteY23" fmla="*/ 1500503 h 1771546"/>
                  <a:gd name="connsiteX24" fmla="*/ 4580 w 1042653"/>
                  <a:gd name="connsiteY24" fmla="*/ 1326094 h 1771546"/>
                  <a:gd name="connsiteX25" fmla="*/ 4580 w 1042653"/>
                  <a:gd name="connsiteY25" fmla="*/ 1189059 h 1771546"/>
                  <a:gd name="connsiteX26" fmla="*/ 31988 w 1042653"/>
                  <a:gd name="connsiteY26" fmla="*/ 1027108 h 1771546"/>
                  <a:gd name="connsiteX27" fmla="*/ 64378 w 1042653"/>
                  <a:gd name="connsiteY27" fmla="*/ 932429 h 1771546"/>
                  <a:gd name="connsiteX28" fmla="*/ 129158 w 1042653"/>
                  <a:gd name="connsiteY28" fmla="*/ 857682 h 1771546"/>
                  <a:gd name="connsiteX29" fmla="*/ 191447 w 1042653"/>
                  <a:gd name="connsiteY29" fmla="*/ 825292 h 1771546"/>
                  <a:gd name="connsiteX30" fmla="*/ 291109 w 1042653"/>
                  <a:gd name="connsiteY30" fmla="*/ 817817 h 1771546"/>
                  <a:gd name="connsiteX31" fmla="*/ 413195 w 1042653"/>
                  <a:gd name="connsiteY31" fmla="*/ 890072 h 1771546"/>
                  <a:gd name="connsiteX32" fmla="*/ 497908 w 1042653"/>
                  <a:gd name="connsiteY32" fmla="*/ 1054515 h 1771546"/>
                  <a:gd name="connsiteX33" fmla="*/ 507874 w 1042653"/>
                  <a:gd name="connsiteY33" fmla="*/ 1261314 h 1771546"/>
                  <a:gd name="connsiteX34" fmla="*/ 465518 w 1042653"/>
                  <a:gd name="connsiteY34" fmla="*/ 1393366 h 1771546"/>
                  <a:gd name="connsiteX35" fmla="*/ 388280 w 1042653"/>
                  <a:gd name="connsiteY35" fmla="*/ 1458146 h 1771546"/>
                  <a:gd name="connsiteX36" fmla="*/ 328482 w 1042653"/>
                  <a:gd name="connsiteY36" fmla="*/ 1465621 h 1771546"/>
                  <a:gd name="connsiteX37" fmla="*/ 273668 w 1042653"/>
                  <a:gd name="connsiteY37" fmla="*/ 1448180 h 1771546"/>
                  <a:gd name="connsiteX38" fmla="*/ 226329 w 1042653"/>
                  <a:gd name="connsiteY38" fmla="*/ 1358484 h 1771546"/>
                  <a:gd name="connsiteX0" fmla="*/ 1036534 w 1041210"/>
                  <a:gd name="connsiteY0" fmla="*/ 682523 h 1771546"/>
                  <a:gd name="connsiteX1" fmla="*/ 954554 w 1041210"/>
                  <a:gd name="connsiteY1" fmla="*/ 419949 h 1771546"/>
                  <a:gd name="connsiteX2" fmla="*/ 927266 w 1041210"/>
                  <a:gd name="connsiteY2" fmla="*/ 359492 h 1771546"/>
                  <a:gd name="connsiteX3" fmla="*/ 804369 w 1041210"/>
                  <a:gd name="connsiteY3" fmla="*/ 351897 h 1771546"/>
                  <a:gd name="connsiteX4" fmla="*/ 809352 w 1041210"/>
                  <a:gd name="connsiteY4" fmla="*/ 239777 h 1771546"/>
                  <a:gd name="connsiteX5" fmla="*/ 774470 w 1041210"/>
                  <a:gd name="connsiteY5" fmla="*/ 112708 h 1771546"/>
                  <a:gd name="connsiteX6" fmla="*/ 734606 w 1041210"/>
                  <a:gd name="connsiteY6" fmla="*/ 45436 h 1771546"/>
                  <a:gd name="connsiteX7" fmla="*/ 687266 w 1041210"/>
                  <a:gd name="connsiteY7" fmla="*/ 8062 h 1771546"/>
                  <a:gd name="connsiteX8" fmla="*/ 627469 w 1041210"/>
                  <a:gd name="connsiteY8" fmla="*/ 588 h 1771546"/>
                  <a:gd name="connsiteX9" fmla="*/ 575146 w 1041210"/>
                  <a:gd name="connsiteY9" fmla="*/ 18029 h 1771546"/>
                  <a:gd name="connsiteX10" fmla="*/ 527807 w 1041210"/>
                  <a:gd name="connsiteY10" fmla="*/ 55402 h 1771546"/>
                  <a:gd name="connsiteX11" fmla="*/ 495416 w 1041210"/>
                  <a:gd name="connsiteY11" fmla="*/ 145098 h 1771546"/>
                  <a:gd name="connsiteX12" fmla="*/ 490433 w 1041210"/>
                  <a:gd name="connsiteY12" fmla="*/ 237285 h 1771546"/>
                  <a:gd name="connsiteX13" fmla="*/ 515349 w 1041210"/>
                  <a:gd name="connsiteY13" fmla="*/ 411694 h 1771546"/>
                  <a:gd name="connsiteX14" fmla="*/ 585112 w 1041210"/>
                  <a:gd name="connsiteY14" fmla="*/ 608527 h 1771546"/>
                  <a:gd name="connsiteX15" fmla="*/ 694741 w 1041210"/>
                  <a:gd name="connsiteY15" fmla="*/ 837750 h 1771546"/>
                  <a:gd name="connsiteX16" fmla="*/ 744572 w 1041210"/>
                  <a:gd name="connsiteY16" fmla="*/ 1022125 h 1771546"/>
                  <a:gd name="connsiteX17" fmla="*/ 754538 w 1041210"/>
                  <a:gd name="connsiteY17" fmla="*/ 1293704 h 1771546"/>
                  <a:gd name="connsiteX18" fmla="*/ 702215 w 1041210"/>
                  <a:gd name="connsiteY18" fmla="*/ 1542859 h 1771546"/>
                  <a:gd name="connsiteX19" fmla="*/ 570163 w 1041210"/>
                  <a:gd name="connsiteY19" fmla="*/ 1714776 h 1771546"/>
                  <a:gd name="connsiteX20" fmla="*/ 425653 w 1041210"/>
                  <a:gd name="connsiteY20" fmla="*/ 1767099 h 1771546"/>
                  <a:gd name="connsiteX21" fmla="*/ 298584 w 1041210"/>
                  <a:gd name="connsiteY21" fmla="*/ 1757133 h 1771546"/>
                  <a:gd name="connsiteX22" fmla="*/ 144107 w 1041210"/>
                  <a:gd name="connsiteY22" fmla="*/ 1664945 h 1771546"/>
                  <a:gd name="connsiteX23" fmla="*/ 49428 w 1041210"/>
                  <a:gd name="connsiteY23" fmla="*/ 1500503 h 1771546"/>
                  <a:gd name="connsiteX24" fmla="*/ 4580 w 1041210"/>
                  <a:gd name="connsiteY24" fmla="*/ 1326094 h 1771546"/>
                  <a:gd name="connsiteX25" fmla="*/ 4580 w 1041210"/>
                  <a:gd name="connsiteY25" fmla="*/ 1189059 h 1771546"/>
                  <a:gd name="connsiteX26" fmla="*/ 31988 w 1041210"/>
                  <a:gd name="connsiteY26" fmla="*/ 1027108 h 1771546"/>
                  <a:gd name="connsiteX27" fmla="*/ 64378 w 1041210"/>
                  <a:gd name="connsiteY27" fmla="*/ 932429 h 1771546"/>
                  <a:gd name="connsiteX28" fmla="*/ 129158 w 1041210"/>
                  <a:gd name="connsiteY28" fmla="*/ 857682 h 1771546"/>
                  <a:gd name="connsiteX29" fmla="*/ 191447 w 1041210"/>
                  <a:gd name="connsiteY29" fmla="*/ 825292 h 1771546"/>
                  <a:gd name="connsiteX30" fmla="*/ 291109 w 1041210"/>
                  <a:gd name="connsiteY30" fmla="*/ 817817 h 1771546"/>
                  <a:gd name="connsiteX31" fmla="*/ 413195 w 1041210"/>
                  <a:gd name="connsiteY31" fmla="*/ 890072 h 1771546"/>
                  <a:gd name="connsiteX32" fmla="*/ 497908 w 1041210"/>
                  <a:gd name="connsiteY32" fmla="*/ 1054515 h 1771546"/>
                  <a:gd name="connsiteX33" fmla="*/ 507874 w 1041210"/>
                  <a:gd name="connsiteY33" fmla="*/ 1261314 h 1771546"/>
                  <a:gd name="connsiteX34" fmla="*/ 465518 w 1041210"/>
                  <a:gd name="connsiteY34" fmla="*/ 1393366 h 1771546"/>
                  <a:gd name="connsiteX35" fmla="*/ 388280 w 1041210"/>
                  <a:gd name="connsiteY35" fmla="*/ 1458146 h 1771546"/>
                  <a:gd name="connsiteX36" fmla="*/ 328482 w 1041210"/>
                  <a:gd name="connsiteY36" fmla="*/ 1465621 h 1771546"/>
                  <a:gd name="connsiteX37" fmla="*/ 273668 w 1041210"/>
                  <a:gd name="connsiteY37" fmla="*/ 1448180 h 1771546"/>
                  <a:gd name="connsiteX38" fmla="*/ 226329 w 1041210"/>
                  <a:gd name="connsiteY38" fmla="*/ 1358484 h 1771546"/>
                  <a:gd name="connsiteX0" fmla="*/ 1036534 w 1114346"/>
                  <a:gd name="connsiteY0" fmla="*/ 682523 h 1771546"/>
                  <a:gd name="connsiteX1" fmla="*/ 954554 w 1114346"/>
                  <a:gd name="connsiteY1" fmla="*/ 419949 h 1771546"/>
                  <a:gd name="connsiteX2" fmla="*/ 927266 w 1114346"/>
                  <a:gd name="connsiteY2" fmla="*/ 359492 h 1771546"/>
                  <a:gd name="connsiteX3" fmla="*/ 1112842 w 1114346"/>
                  <a:gd name="connsiteY3" fmla="*/ 274779 h 1771546"/>
                  <a:gd name="connsiteX4" fmla="*/ 809352 w 1114346"/>
                  <a:gd name="connsiteY4" fmla="*/ 239777 h 1771546"/>
                  <a:gd name="connsiteX5" fmla="*/ 774470 w 1114346"/>
                  <a:gd name="connsiteY5" fmla="*/ 112708 h 1771546"/>
                  <a:gd name="connsiteX6" fmla="*/ 734606 w 1114346"/>
                  <a:gd name="connsiteY6" fmla="*/ 45436 h 1771546"/>
                  <a:gd name="connsiteX7" fmla="*/ 687266 w 1114346"/>
                  <a:gd name="connsiteY7" fmla="*/ 8062 h 1771546"/>
                  <a:gd name="connsiteX8" fmla="*/ 627469 w 1114346"/>
                  <a:gd name="connsiteY8" fmla="*/ 588 h 1771546"/>
                  <a:gd name="connsiteX9" fmla="*/ 575146 w 1114346"/>
                  <a:gd name="connsiteY9" fmla="*/ 18029 h 1771546"/>
                  <a:gd name="connsiteX10" fmla="*/ 527807 w 1114346"/>
                  <a:gd name="connsiteY10" fmla="*/ 55402 h 1771546"/>
                  <a:gd name="connsiteX11" fmla="*/ 495416 w 1114346"/>
                  <a:gd name="connsiteY11" fmla="*/ 145098 h 1771546"/>
                  <a:gd name="connsiteX12" fmla="*/ 490433 w 1114346"/>
                  <a:gd name="connsiteY12" fmla="*/ 237285 h 1771546"/>
                  <a:gd name="connsiteX13" fmla="*/ 515349 w 1114346"/>
                  <a:gd name="connsiteY13" fmla="*/ 411694 h 1771546"/>
                  <a:gd name="connsiteX14" fmla="*/ 585112 w 1114346"/>
                  <a:gd name="connsiteY14" fmla="*/ 608527 h 1771546"/>
                  <a:gd name="connsiteX15" fmla="*/ 694741 w 1114346"/>
                  <a:gd name="connsiteY15" fmla="*/ 837750 h 1771546"/>
                  <a:gd name="connsiteX16" fmla="*/ 744572 w 1114346"/>
                  <a:gd name="connsiteY16" fmla="*/ 1022125 h 1771546"/>
                  <a:gd name="connsiteX17" fmla="*/ 754538 w 1114346"/>
                  <a:gd name="connsiteY17" fmla="*/ 1293704 h 1771546"/>
                  <a:gd name="connsiteX18" fmla="*/ 702215 w 1114346"/>
                  <a:gd name="connsiteY18" fmla="*/ 1542859 h 1771546"/>
                  <a:gd name="connsiteX19" fmla="*/ 570163 w 1114346"/>
                  <a:gd name="connsiteY19" fmla="*/ 1714776 h 1771546"/>
                  <a:gd name="connsiteX20" fmla="*/ 425653 w 1114346"/>
                  <a:gd name="connsiteY20" fmla="*/ 1767099 h 1771546"/>
                  <a:gd name="connsiteX21" fmla="*/ 298584 w 1114346"/>
                  <a:gd name="connsiteY21" fmla="*/ 1757133 h 1771546"/>
                  <a:gd name="connsiteX22" fmla="*/ 144107 w 1114346"/>
                  <a:gd name="connsiteY22" fmla="*/ 1664945 h 1771546"/>
                  <a:gd name="connsiteX23" fmla="*/ 49428 w 1114346"/>
                  <a:gd name="connsiteY23" fmla="*/ 1500503 h 1771546"/>
                  <a:gd name="connsiteX24" fmla="*/ 4580 w 1114346"/>
                  <a:gd name="connsiteY24" fmla="*/ 1326094 h 1771546"/>
                  <a:gd name="connsiteX25" fmla="*/ 4580 w 1114346"/>
                  <a:gd name="connsiteY25" fmla="*/ 1189059 h 1771546"/>
                  <a:gd name="connsiteX26" fmla="*/ 31988 w 1114346"/>
                  <a:gd name="connsiteY26" fmla="*/ 1027108 h 1771546"/>
                  <a:gd name="connsiteX27" fmla="*/ 64378 w 1114346"/>
                  <a:gd name="connsiteY27" fmla="*/ 932429 h 1771546"/>
                  <a:gd name="connsiteX28" fmla="*/ 129158 w 1114346"/>
                  <a:gd name="connsiteY28" fmla="*/ 857682 h 1771546"/>
                  <a:gd name="connsiteX29" fmla="*/ 191447 w 1114346"/>
                  <a:gd name="connsiteY29" fmla="*/ 825292 h 1771546"/>
                  <a:gd name="connsiteX30" fmla="*/ 291109 w 1114346"/>
                  <a:gd name="connsiteY30" fmla="*/ 817817 h 1771546"/>
                  <a:gd name="connsiteX31" fmla="*/ 413195 w 1114346"/>
                  <a:gd name="connsiteY31" fmla="*/ 890072 h 1771546"/>
                  <a:gd name="connsiteX32" fmla="*/ 497908 w 1114346"/>
                  <a:gd name="connsiteY32" fmla="*/ 1054515 h 1771546"/>
                  <a:gd name="connsiteX33" fmla="*/ 507874 w 1114346"/>
                  <a:gd name="connsiteY33" fmla="*/ 1261314 h 1771546"/>
                  <a:gd name="connsiteX34" fmla="*/ 465518 w 1114346"/>
                  <a:gd name="connsiteY34" fmla="*/ 1393366 h 1771546"/>
                  <a:gd name="connsiteX35" fmla="*/ 388280 w 1114346"/>
                  <a:gd name="connsiteY35" fmla="*/ 1458146 h 1771546"/>
                  <a:gd name="connsiteX36" fmla="*/ 328482 w 1114346"/>
                  <a:gd name="connsiteY36" fmla="*/ 1465621 h 1771546"/>
                  <a:gd name="connsiteX37" fmla="*/ 273668 w 1114346"/>
                  <a:gd name="connsiteY37" fmla="*/ 1448180 h 1771546"/>
                  <a:gd name="connsiteX38" fmla="*/ 226329 w 1114346"/>
                  <a:gd name="connsiteY38" fmla="*/ 1358484 h 1771546"/>
                  <a:gd name="connsiteX0" fmla="*/ 1036534 w 1112961"/>
                  <a:gd name="connsiteY0" fmla="*/ 682523 h 1771546"/>
                  <a:gd name="connsiteX1" fmla="*/ 954554 w 1112961"/>
                  <a:gd name="connsiteY1" fmla="*/ 419949 h 1771546"/>
                  <a:gd name="connsiteX2" fmla="*/ 927266 w 1112961"/>
                  <a:gd name="connsiteY2" fmla="*/ 359492 h 1771546"/>
                  <a:gd name="connsiteX3" fmla="*/ 1112842 w 1112961"/>
                  <a:gd name="connsiteY3" fmla="*/ 274779 h 1771546"/>
                  <a:gd name="connsiteX4" fmla="*/ 952571 w 1112961"/>
                  <a:gd name="connsiteY4" fmla="*/ 129608 h 1771546"/>
                  <a:gd name="connsiteX5" fmla="*/ 774470 w 1112961"/>
                  <a:gd name="connsiteY5" fmla="*/ 112708 h 1771546"/>
                  <a:gd name="connsiteX6" fmla="*/ 734606 w 1112961"/>
                  <a:gd name="connsiteY6" fmla="*/ 45436 h 1771546"/>
                  <a:gd name="connsiteX7" fmla="*/ 687266 w 1112961"/>
                  <a:gd name="connsiteY7" fmla="*/ 8062 h 1771546"/>
                  <a:gd name="connsiteX8" fmla="*/ 627469 w 1112961"/>
                  <a:gd name="connsiteY8" fmla="*/ 588 h 1771546"/>
                  <a:gd name="connsiteX9" fmla="*/ 575146 w 1112961"/>
                  <a:gd name="connsiteY9" fmla="*/ 18029 h 1771546"/>
                  <a:gd name="connsiteX10" fmla="*/ 527807 w 1112961"/>
                  <a:gd name="connsiteY10" fmla="*/ 55402 h 1771546"/>
                  <a:gd name="connsiteX11" fmla="*/ 495416 w 1112961"/>
                  <a:gd name="connsiteY11" fmla="*/ 145098 h 1771546"/>
                  <a:gd name="connsiteX12" fmla="*/ 490433 w 1112961"/>
                  <a:gd name="connsiteY12" fmla="*/ 237285 h 1771546"/>
                  <a:gd name="connsiteX13" fmla="*/ 515349 w 1112961"/>
                  <a:gd name="connsiteY13" fmla="*/ 411694 h 1771546"/>
                  <a:gd name="connsiteX14" fmla="*/ 585112 w 1112961"/>
                  <a:gd name="connsiteY14" fmla="*/ 608527 h 1771546"/>
                  <a:gd name="connsiteX15" fmla="*/ 694741 w 1112961"/>
                  <a:gd name="connsiteY15" fmla="*/ 837750 h 1771546"/>
                  <a:gd name="connsiteX16" fmla="*/ 744572 w 1112961"/>
                  <a:gd name="connsiteY16" fmla="*/ 1022125 h 1771546"/>
                  <a:gd name="connsiteX17" fmla="*/ 754538 w 1112961"/>
                  <a:gd name="connsiteY17" fmla="*/ 1293704 h 1771546"/>
                  <a:gd name="connsiteX18" fmla="*/ 702215 w 1112961"/>
                  <a:gd name="connsiteY18" fmla="*/ 1542859 h 1771546"/>
                  <a:gd name="connsiteX19" fmla="*/ 570163 w 1112961"/>
                  <a:gd name="connsiteY19" fmla="*/ 1714776 h 1771546"/>
                  <a:gd name="connsiteX20" fmla="*/ 425653 w 1112961"/>
                  <a:gd name="connsiteY20" fmla="*/ 1767099 h 1771546"/>
                  <a:gd name="connsiteX21" fmla="*/ 298584 w 1112961"/>
                  <a:gd name="connsiteY21" fmla="*/ 1757133 h 1771546"/>
                  <a:gd name="connsiteX22" fmla="*/ 144107 w 1112961"/>
                  <a:gd name="connsiteY22" fmla="*/ 1664945 h 1771546"/>
                  <a:gd name="connsiteX23" fmla="*/ 49428 w 1112961"/>
                  <a:gd name="connsiteY23" fmla="*/ 1500503 h 1771546"/>
                  <a:gd name="connsiteX24" fmla="*/ 4580 w 1112961"/>
                  <a:gd name="connsiteY24" fmla="*/ 1326094 h 1771546"/>
                  <a:gd name="connsiteX25" fmla="*/ 4580 w 1112961"/>
                  <a:gd name="connsiteY25" fmla="*/ 1189059 h 1771546"/>
                  <a:gd name="connsiteX26" fmla="*/ 31988 w 1112961"/>
                  <a:gd name="connsiteY26" fmla="*/ 1027108 h 1771546"/>
                  <a:gd name="connsiteX27" fmla="*/ 64378 w 1112961"/>
                  <a:gd name="connsiteY27" fmla="*/ 932429 h 1771546"/>
                  <a:gd name="connsiteX28" fmla="*/ 129158 w 1112961"/>
                  <a:gd name="connsiteY28" fmla="*/ 857682 h 1771546"/>
                  <a:gd name="connsiteX29" fmla="*/ 191447 w 1112961"/>
                  <a:gd name="connsiteY29" fmla="*/ 825292 h 1771546"/>
                  <a:gd name="connsiteX30" fmla="*/ 291109 w 1112961"/>
                  <a:gd name="connsiteY30" fmla="*/ 817817 h 1771546"/>
                  <a:gd name="connsiteX31" fmla="*/ 413195 w 1112961"/>
                  <a:gd name="connsiteY31" fmla="*/ 890072 h 1771546"/>
                  <a:gd name="connsiteX32" fmla="*/ 497908 w 1112961"/>
                  <a:gd name="connsiteY32" fmla="*/ 1054515 h 1771546"/>
                  <a:gd name="connsiteX33" fmla="*/ 507874 w 1112961"/>
                  <a:gd name="connsiteY33" fmla="*/ 1261314 h 1771546"/>
                  <a:gd name="connsiteX34" fmla="*/ 465518 w 1112961"/>
                  <a:gd name="connsiteY34" fmla="*/ 1393366 h 1771546"/>
                  <a:gd name="connsiteX35" fmla="*/ 388280 w 1112961"/>
                  <a:gd name="connsiteY35" fmla="*/ 1458146 h 1771546"/>
                  <a:gd name="connsiteX36" fmla="*/ 328482 w 1112961"/>
                  <a:gd name="connsiteY36" fmla="*/ 1465621 h 1771546"/>
                  <a:gd name="connsiteX37" fmla="*/ 273668 w 1112961"/>
                  <a:gd name="connsiteY37" fmla="*/ 1448180 h 1771546"/>
                  <a:gd name="connsiteX38" fmla="*/ 226329 w 1112961"/>
                  <a:gd name="connsiteY38" fmla="*/ 1358484 h 1771546"/>
                  <a:gd name="connsiteX0" fmla="*/ 1036534 w 1112940"/>
                  <a:gd name="connsiteY0" fmla="*/ 714618 h 1803641"/>
                  <a:gd name="connsiteX1" fmla="*/ 954554 w 1112940"/>
                  <a:gd name="connsiteY1" fmla="*/ 452044 h 1803641"/>
                  <a:gd name="connsiteX2" fmla="*/ 927266 w 1112940"/>
                  <a:gd name="connsiteY2" fmla="*/ 391587 h 1803641"/>
                  <a:gd name="connsiteX3" fmla="*/ 1112842 w 1112940"/>
                  <a:gd name="connsiteY3" fmla="*/ 306874 h 1803641"/>
                  <a:gd name="connsiteX4" fmla="*/ 952571 w 1112940"/>
                  <a:gd name="connsiteY4" fmla="*/ 161703 h 1803641"/>
                  <a:gd name="connsiteX5" fmla="*/ 917689 w 1112940"/>
                  <a:gd name="connsiteY5" fmla="*/ 1584 h 1803641"/>
                  <a:gd name="connsiteX6" fmla="*/ 734606 w 1112940"/>
                  <a:gd name="connsiteY6" fmla="*/ 77531 h 1803641"/>
                  <a:gd name="connsiteX7" fmla="*/ 687266 w 1112940"/>
                  <a:gd name="connsiteY7" fmla="*/ 40157 h 1803641"/>
                  <a:gd name="connsiteX8" fmla="*/ 627469 w 1112940"/>
                  <a:gd name="connsiteY8" fmla="*/ 32683 h 1803641"/>
                  <a:gd name="connsiteX9" fmla="*/ 575146 w 1112940"/>
                  <a:gd name="connsiteY9" fmla="*/ 50124 h 1803641"/>
                  <a:gd name="connsiteX10" fmla="*/ 527807 w 1112940"/>
                  <a:gd name="connsiteY10" fmla="*/ 87497 h 1803641"/>
                  <a:gd name="connsiteX11" fmla="*/ 495416 w 1112940"/>
                  <a:gd name="connsiteY11" fmla="*/ 177193 h 1803641"/>
                  <a:gd name="connsiteX12" fmla="*/ 490433 w 1112940"/>
                  <a:gd name="connsiteY12" fmla="*/ 269380 h 1803641"/>
                  <a:gd name="connsiteX13" fmla="*/ 515349 w 1112940"/>
                  <a:gd name="connsiteY13" fmla="*/ 443789 h 1803641"/>
                  <a:gd name="connsiteX14" fmla="*/ 585112 w 1112940"/>
                  <a:gd name="connsiteY14" fmla="*/ 640622 h 1803641"/>
                  <a:gd name="connsiteX15" fmla="*/ 694741 w 1112940"/>
                  <a:gd name="connsiteY15" fmla="*/ 869845 h 1803641"/>
                  <a:gd name="connsiteX16" fmla="*/ 744572 w 1112940"/>
                  <a:gd name="connsiteY16" fmla="*/ 1054220 h 1803641"/>
                  <a:gd name="connsiteX17" fmla="*/ 754538 w 1112940"/>
                  <a:gd name="connsiteY17" fmla="*/ 1325799 h 1803641"/>
                  <a:gd name="connsiteX18" fmla="*/ 702215 w 1112940"/>
                  <a:gd name="connsiteY18" fmla="*/ 1574954 h 1803641"/>
                  <a:gd name="connsiteX19" fmla="*/ 570163 w 1112940"/>
                  <a:gd name="connsiteY19" fmla="*/ 1746871 h 1803641"/>
                  <a:gd name="connsiteX20" fmla="*/ 425653 w 1112940"/>
                  <a:gd name="connsiteY20" fmla="*/ 1799194 h 1803641"/>
                  <a:gd name="connsiteX21" fmla="*/ 298584 w 1112940"/>
                  <a:gd name="connsiteY21" fmla="*/ 1789228 h 1803641"/>
                  <a:gd name="connsiteX22" fmla="*/ 144107 w 1112940"/>
                  <a:gd name="connsiteY22" fmla="*/ 1697040 h 1803641"/>
                  <a:gd name="connsiteX23" fmla="*/ 49428 w 1112940"/>
                  <a:gd name="connsiteY23" fmla="*/ 1532598 h 1803641"/>
                  <a:gd name="connsiteX24" fmla="*/ 4580 w 1112940"/>
                  <a:gd name="connsiteY24" fmla="*/ 1358189 h 1803641"/>
                  <a:gd name="connsiteX25" fmla="*/ 4580 w 1112940"/>
                  <a:gd name="connsiteY25" fmla="*/ 1221154 h 1803641"/>
                  <a:gd name="connsiteX26" fmla="*/ 31988 w 1112940"/>
                  <a:gd name="connsiteY26" fmla="*/ 1059203 h 1803641"/>
                  <a:gd name="connsiteX27" fmla="*/ 64378 w 1112940"/>
                  <a:gd name="connsiteY27" fmla="*/ 964524 h 1803641"/>
                  <a:gd name="connsiteX28" fmla="*/ 129158 w 1112940"/>
                  <a:gd name="connsiteY28" fmla="*/ 889777 h 1803641"/>
                  <a:gd name="connsiteX29" fmla="*/ 191447 w 1112940"/>
                  <a:gd name="connsiteY29" fmla="*/ 857387 h 1803641"/>
                  <a:gd name="connsiteX30" fmla="*/ 291109 w 1112940"/>
                  <a:gd name="connsiteY30" fmla="*/ 849912 h 1803641"/>
                  <a:gd name="connsiteX31" fmla="*/ 413195 w 1112940"/>
                  <a:gd name="connsiteY31" fmla="*/ 922167 h 1803641"/>
                  <a:gd name="connsiteX32" fmla="*/ 497908 w 1112940"/>
                  <a:gd name="connsiteY32" fmla="*/ 1086610 h 1803641"/>
                  <a:gd name="connsiteX33" fmla="*/ 507874 w 1112940"/>
                  <a:gd name="connsiteY33" fmla="*/ 1293409 h 1803641"/>
                  <a:gd name="connsiteX34" fmla="*/ 465518 w 1112940"/>
                  <a:gd name="connsiteY34" fmla="*/ 1425461 h 1803641"/>
                  <a:gd name="connsiteX35" fmla="*/ 388280 w 1112940"/>
                  <a:gd name="connsiteY35" fmla="*/ 1490241 h 1803641"/>
                  <a:gd name="connsiteX36" fmla="*/ 328482 w 1112940"/>
                  <a:gd name="connsiteY36" fmla="*/ 1497716 h 1803641"/>
                  <a:gd name="connsiteX37" fmla="*/ 273668 w 1112940"/>
                  <a:gd name="connsiteY37" fmla="*/ 1480275 h 1803641"/>
                  <a:gd name="connsiteX38" fmla="*/ 226329 w 1112940"/>
                  <a:gd name="connsiteY38" fmla="*/ 1390579 h 1803641"/>
                  <a:gd name="connsiteX0" fmla="*/ 1036534 w 1112940"/>
                  <a:gd name="connsiteY0" fmla="*/ 840010 h 1929033"/>
                  <a:gd name="connsiteX1" fmla="*/ 954554 w 1112940"/>
                  <a:gd name="connsiteY1" fmla="*/ 577436 h 1929033"/>
                  <a:gd name="connsiteX2" fmla="*/ 927266 w 1112940"/>
                  <a:gd name="connsiteY2" fmla="*/ 516979 h 1929033"/>
                  <a:gd name="connsiteX3" fmla="*/ 1112842 w 1112940"/>
                  <a:gd name="connsiteY3" fmla="*/ 432266 h 1929033"/>
                  <a:gd name="connsiteX4" fmla="*/ 952571 w 1112940"/>
                  <a:gd name="connsiteY4" fmla="*/ 287095 h 1929033"/>
                  <a:gd name="connsiteX5" fmla="*/ 917689 w 1112940"/>
                  <a:gd name="connsiteY5" fmla="*/ 126976 h 1929033"/>
                  <a:gd name="connsiteX6" fmla="*/ 734606 w 1112940"/>
                  <a:gd name="connsiteY6" fmla="*/ 202923 h 1929033"/>
                  <a:gd name="connsiteX7" fmla="*/ 731333 w 1112940"/>
                  <a:gd name="connsiteY7" fmla="*/ 296 h 1929033"/>
                  <a:gd name="connsiteX8" fmla="*/ 627469 w 1112940"/>
                  <a:gd name="connsiteY8" fmla="*/ 158075 h 1929033"/>
                  <a:gd name="connsiteX9" fmla="*/ 575146 w 1112940"/>
                  <a:gd name="connsiteY9" fmla="*/ 175516 h 1929033"/>
                  <a:gd name="connsiteX10" fmla="*/ 527807 w 1112940"/>
                  <a:gd name="connsiteY10" fmla="*/ 212889 h 1929033"/>
                  <a:gd name="connsiteX11" fmla="*/ 495416 w 1112940"/>
                  <a:gd name="connsiteY11" fmla="*/ 302585 h 1929033"/>
                  <a:gd name="connsiteX12" fmla="*/ 490433 w 1112940"/>
                  <a:gd name="connsiteY12" fmla="*/ 394772 h 1929033"/>
                  <a:gd name="connsiteX13" fmla="*/ 515349 w 1112940"/>
                  <a:gd name="connsiteY13" fmla="*/ 569181 h 1929033"/>
                  <a:gd name="connsiteX14" fmla="*/ 585112 w 1112940"/>
                  <a:gd name="connsiteY14" fmla="*/ 766014 h 1929033"/>
                  <a:gd name="connsiteX15" fmla="*/ 694741 w 1112940"/>
                  <a:gd name="connsiteY15" fmla="*/ 995237 h 1929033"/>
                  <a:gd name="connsiteX16" fmla="*/ 744572 w 1112940"/>
                  <a:gd name="connsiteY16" fmla="*/ 1179612 h 1929033"/>
                  <a:gd name="connsiteX17" fmla="*/ 754538 w 1112940"/>
                  <a:gd name="connsiteY17" fmla="*/ 1451191 h 1929033"/>
                  <a:gd name="connsiteX18" fmla="*/ 702215 w 1112940"/>
                  <a:gd name="connsiteY18" fmla="*/ 1700346 h 1929033"/>
                  <a:gd name="connsiteX19" fmla="*/ 570163 w 1112940"/>
                  <a:gd name="connsiteY19" fmla="*/ 1872263 h 1929033"/>
                  <a:gd name="connsiteX20" fmla="*/ 425653 w 1112940"/>
                  <a:gd name="connsiteY20" fmla="*/ 1924586 h 1929033"/>
                  <a:gd name="connsiteX21" fmla="*/ 298584 w 1112940"/>
                  <a:gd name="connsiteY21" fmla="*/ 1914620 h 1929033"/>
                  <a:gd name="connsiteX22" fmla="*/ 144107 w 1112940"/>
                  <a:gd name="connsiteY22" fmla="*/ 1822432 h 1929033"/>
                  <a:gd name="connsiteX23" fmla="*/ 49428 w 1112940"/>
                  <a:gd name="connsiteY23" fmla="*/ 1657990 h 1929033"/>
                  <a:gd name="connsiteX24" fmla="*/ 4580 w 1112940"/>
                  <a:gd name="connsiteY24" fmla="*/ 1483581 h 1929033"/>
                  <a:gd name="connsiteX25" fmla="*/ 4580 w 1112940"/>
                  <a:gd name="connsiteY25" fmla="*/ 1346546 h 1929033"/>
                  <a:gd name="connsiteX26" fmla="*/ 31988 w 1112940"/>
                  <a:gd name="connsiteY26" fmla="*/ 1184595 h 1929033"/>
                  <a:gd name="connsiteX27" fmla="*/ 64378 w 1112940"/>
                  <a:gd name="connsiteY27" fmla="*/ 1089916 h 1929033"/>
                  <a:gd name="connsiteX28" fmla="*/ 129158 w 1112940"/>
                  <a:gd name="connsiteY28" fmla="*/ 1015169 h 1929033"/>
                  <a:gd name="connsiteX29" fmla="*/ 191447 w 1112940"/>
                  <a:gd name="connsiteY29" fmla="*/ 982779 h 1929033"/>
                  <a:gd name="connsiteX30" fmla="*/ 291109 w 1112940"/>
                  <a:gd name="connsiteY30" fmla="*/ 975304 h 1929033"/>
                  <a:gd name="connsiteX31" fmla="*/ 413195 w 1112940"/>
                  <a:gd name="connsiteY31" fmla="*/ 1047559 h 1929033"/>
                  <a:gd name="connsiteX32" fmla="*/ 497908 w 1112940"/>
                  <a:gd name="connsiteY32" fmla="*/ 1212002 h 1929033"/>
                  <a:gd name="connsiteX33" fmla="*/ 507874 w 1112940"/>
                  <a:gd name="connsiteY33" fmla="*/ 1418801 h 1929033"/>
                  <a:gd name="connsiteX34" fmla="*/ 465518 w 1112940"/>
                  <a:gd name="connsiteY34" fmla="*/ 1550853 h 1929033"/>
                  <a:gd name="connsiteX35" fmla="*/ 388280 w 1112940"/>
                  <a:gd name="connsiteY35" fmla="*/ 1615633 h 1929033"/>
                  <a:gd name="connsiteX36" fmla="*/ 328482 w 1112940"/>
                  <a:gd name="connsiteY36" fmla="*/ 1623108 h 1929033"/>
                  <a:gd name="connsiteX37" fmla="*/ 273668 w 1112940"/>
                  <a:gd name="connsiteY37" fmla="*/ 1605667 h 1929033"/>
                  <a:gd name="connsiteX38" fmla="*/ 226329 w 1112940"/>
                  <a:gd name="connsiteY38" fmla="*/ 1515971 h 1929033"/>
                  <a:gd name="connsiteX0" fmla="*/ 1036534 w 1112940"/>
                  <a:gd name="connsiteY0" fmla="*/ 906796 h 1995819"/>
                  <a:gd name="connsiteX1" fmla="*/ 954554 w 1112940"/>
                  <a:gd name="connsiteY1" fmla="*/ 644222 h 1995819"/>
                  <a:gd name="connsiteX2" fmla="*/ 927266 w 1112940"/>
                  <a:gd name="connsiteY2" fmla="*/ 583765 h 1995819"/>
                  <a:gd name="connsiteX3" fmla="*/ 1112842 w 1112940"/>
                  <a:gd name="connsiteY3" fmla="*/ 499052 h 1995819"/>
                  <a:gd name="connsiteX4" fmla="*/ 952571 w 1112940"/>
                  <a:gd name="connsiteY4" fmla="*/ 353881 h 1995819"/>
                  <a:gd name="connsiteX5" fmla="*/ 917689 w 1112940"/>
                  <a:gd name="connsiteY5" fmla="*/ 193762 h 1995819"/>
                  <a:gd name="connsiteX6" fmla="*/ 888842 w 1112940"/>
                  <a:gd name="connsiteY6" fmla="*/ 5304 h 1995819"/>
                  <a:gd name="connsiteX7" fmla="*/ 731333 w 1112940"/>
                  <a:gd name="connsiteY7" fmla="*/ 67082 h 1995819"/>
                  <a:gd name="connsiteX8" fmla="*/ 627469 w 1112940"/>
                  <a:gd name="connsiteY8" fmla="*/ 224861 h 1995819"/>
                  <a:gd name="connsiteX9" fmla="*/ 575146 w 1112940"/>
                  <a:gd name="connsiteY9" fmla="*/ 242302 h 1995819"/>
                  <a:gd name="connsiteX10" fmla="*/ 527807 w 1112940"/>
                  <a:gd name="connsiteY10" fmla="*/ 279675 h 1995819"/>
                  <a:gd name="connsiteX11" fmla="*/ 495416 w 1112940"/>
                  <a:gd name="connsiteY11" fmla="*/ 369371 h 1995819"/>
                  <a:gd name="connsiteX12" fmla="*/ 490433 w 1112940"/>
                  <a:gd name="connsiteY12" fmla="*/ 461558 h 1995819"/>
                  <a:gd name="connsiteX13" fmla="*/ 515349 w 1112940"/>
                  <a:gd name="connsiteY13" fmla="*/ 635967 h 1995819"/>
                  <a:gd name="connsiteX14" fmla="*/ 585112 w 1112940"/>
                  <a:gd name="connsiteY14" fmla="*/ 832800 h 1995819"/>
                  <a:gd name="connsiteX15" fmla="*/ 694741 w 1112940"/>
                  <a:gd name="connsiteY15" fmla="*/ 1062023 h 1995819"/>
                  <a:gd name="connsiteX16" fmla="*/ 744572 w 1112940"/>
                  <a:gd name="connsiteY16" fmla="*/ 1246398 h 1995819"/>
                  <a:gd name="connsiteX17" fmla="*/ 754538 w 1112940"/>
                  <a:gd name="connsiteY17" fmla="*/ 1517977 h 1995819"/>
                  <a:gd name="connsiteX18" fmla="*/ 702215 w 1112940"/>
                  <a:gd name="connsiteY18" fmla="*/ 1767132 h 1995819"/>
                  <a:gd name="connsiteX19" fmla="*/ 570163 w 1112940"/>
                  <a:gd name="connsiteY19" fmla="*/ 1939049 h 1995819"/>
                  <a:gd name="connsiteX20" fmla="*/ 425653 w 1112940"/>
                  <a:gd name="connsiteY20" fmla="*/ 1991372 h 1995819"/>
                  <a:gd name="connsiteX21" fmla="*/ 298584 w 1112940"/>
                  <a:gd name="connsiteY21" fmla="*/ 1981406 h 1995819"/>
                  <a:gd name="connsiteX22" fmla="*/ 144107 w 1112940"/>
                  <a:gd name="connsiteY22" fmla="*/ 1889218 h 1995819"/>
                  <a:gd name="connsiteX23" fmla="*/ 49428 w 1112940"/>
                  <a:gd name="connsiteY23" fmla="*/ 1724776 h 1995819"/>
                  <a:gd name="connsiteX24" fmla="*/ 4580 w 1112940"/>
                  <a:gd name="connsiteY24" fmla="*/ 1550367 h 1995819"/>
                  <a:gd name="connsiteX25" fmla="*/ 4580 w 1112940"/>
                  <a:gd name="connsiteY25" fmla="*/ 1413332 h 1995819"/>
                  <a:gd name="connsiteX26" fmla="*/ 31988 w 1112940"/>
                  <a:gd name="connsiteY26" fmla="*/ 1251381 h 1995819"/>
                  <a:gd name="connsiteX27" fmla="*/ 64378 w 1112940"/>
                  <a:gd name="connsiteY27" fmla="*/ 1156702 h 1995819"/>
                  <a:gd name="connsiteX28" fmla="*/ 129158 w 1112940"/>
                  <a:gd name="connsiteY28" fmla="*/ 1081955 h 1995819"/>
                  <a:gd name="connsiteX29" fmla="*/ 191447 w 1112940"/>
                  <a:gd name="connsiteY29" fmla="*/ 1049565 h 1995819"/>
                  <a:gd name="connsiteX30" fmla="*/ 291109 w 1112940"/>
                  <a:gd name="connsiteY30" fmla="*/ 1042090 h 1995819"/>
                  <a:gd name="connsiteX31" fmla="*/ 413195 w 1112940"/>
                  <a:gd name="connsiteY31" fmla="*/ 1114345 h 1995819"/>
                  <a:gd name="connsiteX32" fmla="*/ 497908 w 1112940"/>
                  <a:gd name="connsiteY32" fmla="*/ 1278788 h 1995819"/>
                  <a:gd name="connsiteX33" fmla="*/ 507874 w 1112940"/>
                  <a:gd name="connsiteY33" fmla="*/ 1485587 h 1995819"/>
                  <a:gd name="connsiteX34" fmla="*/ 465518 w 1112940"/>
                  <a:gd name="connsiteY34" fmla="*/ 1617639 h 1995819"/>
                  <a:gd name="connsiteX35" fmla="*/ 388280 w 1112940"/>
                  <a:gd name="connsiteY35" fmla="*/ 1682419 h 1995819"/>
                  <a:gd name="connsiteX36" fmla="*/ 328482 w 1112940"/>
                  <a:gd name="connsiteY36" fmla="*/ 1689894 h 1995819"/>
                  <a:gd name="connsiteX37" fmla="*/ 273668 w 1112940"/>
                  <a:gd name="connsiteY37" fmla="*/ 1672453 h 1995819"/>
                  <a:gd name="connsiteX38" fmla="*/ 226329 w 1112940"/>
                  <a:gd name="connsiteY38" fmla="*/ 1582757 h 1995819"/>
                  <a:gd name="connsiteX0" fmla="*/ 1036534 w 1112940"/>
                  <a:gd name="connsiteY0" fmla="*/ 905060 h 1994083"/>
                  <a:gd name="connsiteX1" fmla="*/ 954554 w 1112940"/>
                  <a:gd name="connsiteY1" fmla="*/ 642486 h 1994083"/>
                  <a:gd name="connsiteX2" fmla="*/ 927266 w 1112940"/>
                  <a:gd name="connsiteY2" fmla="*/ 582029 h 1994083"/>
                  <a:gd name="connsiteX3" fmla="*/ 1112842 w 1112940"/>
                  <a:gd name="connsiteY3" fmla="*/ 497316 h 1994083"/>
                  <a:gd name="connsiteX4" fmla="*/ 952571 w 1112940"/>
                  <a:gd name="connsiteY4" fmla="*/ 352145 h 1994083"/>
                  <a:gd name="connsiteX5" fmla="*/ 917689 w 1112940"/>
                  <a:gd name="connsiteY5" fmla="*/ 192026 h 1994083"/>
                  <a:gd name="connsiteX6" fmla="*/ 888842 w 1112940"/>
                  <a:gd name="connsiteY6" fmla="*/ 3568 h 1994083"/>
                  <a:gd name="connsiteX7" fmla="*/ 731333 w 1112940"/>
                  <a:gd name="connsiteY7" fmla="*/ 65346 h 1994083"/>
                  <a:gd name="connsiteX8" fmla="*/ 550351 w 1112940"/>
                  <a:gd name="connsiteY8" fmla="*/ 24822 h 1994083"/>
                  <a:gd name="connsiteX9" fmla="*/ 575146 w 1112940"/>
                  <a:gd name="connsiteY9" fmla="*/ 240566 h 1994083"/>
                  <a:gd name="connsiteX10" fmla="*/ 527807 w 1112940"/>
                  <a:gd name="connsiteY10" fmla="*/ 277939 h 1994083"/>
                  <a:gd name="connsiteX11" fmla="*/ 495416 w 1112940"/>
                  <a:gd name="connsiteY11" fmla="*/ 367635 h 1994083"/>
                  <a:gd name="connsiteX12" fmla="*/ 490433 w 1112940"/>
                  <a:gd name="connsiteY12" fmla="*/ 459822 h 1994083"/>
                  <a:gd name="connsiteX13" fmla="*/ 515349 w 1112940"/>
                  <a:gd name="connsiteY13" fmla="*/ 634231 h 1994083"/>
                  <a:gd name="connsiteX14" fmla="*/ 585112 w 1112940"/>
                  <a:gd name="connsiteY14" fmla="*/ 831064 h 1994083"/>
                  <a:gd name="connsiteX15" fmla="*/ 694741 w 1112940"/>
                  <a:gd name="connsiteY15" fmla="*/ 1060287 h 1994083"/>
                  <a:gd name="connsiteX16" fmla="*/ 744572 w 1112940"/>
                  <a:gd name="connsiteY16" fmla="*/ 1244662 h 1994083"/>
                  <a:gd name="connsiteX17" fmla="*/ 754538 w 1112940"/>
                  <a:gd name="connsiteY17" fmla="*/ 1516241 h 1994083"/>
                  <a:gd name="connsiteX18" fmla="*/ 702215 w 1112940"/>
                  <a:gd name="connsiteY18" fmla="*/ 1765396 h 1994083"/>
                  <a:gd name="connsiteX19" fmla="*/ 570163 w 1112940"/>
                  <a:gd name="connsiteY19" fmla="*/ 1937313 h 1994083"/>
                  <a:gd name="connsiteX20" fmla="*/ 425653 w 1112940"/>
                  <a:gd name="connsiteY20" fmla="*/ 1989636 h 1994083"/>
                  <a:gd name="connsiteX21" fmla="*/ 298584 w 1112940"/>
                  <a:gd name="connsiteY21" fmla="*/ 1979670 h 1994083"/>
                  <a:gd name="connsiteX22" fmla="*/ 144107 w 1112940"/>
                  <a:gd name="connsiteY22" fmla="*/ 1887482 h 1994083"/>
                  <a:gd name="connsiteX23" fmla="*/ 49428 w 1112940"/>
                  <a:gd name="connsiteY23" fmla="*/ 1723040 h 1994083"/>
                  <a:gd name="connsiteX24" fmla="*/ 4580 w 1112940"/>
                  <a:gd name="connsiteY24" fmla="*/ 1548631 h 1994083"/>
                  <a:gd name="connsiteX25" fmla="*/ 4580 w 1112940"/>
                  <a:gd name="connsiteY25" fmla="*/ 1411596 h 1994083"/>
                  <a:gd name="connsiteX26" fmla="*/ 31988 w 1112940"/>
                  <a:gd name="connsiteY26" fmla="*/ 1249645 h 1994083"/>
                  <a:gd name="connsiteX27" fmla="*/ 64378 w 1112940"/>
                  <a:gd name="connsiteY27" fmla="*/ 1154966 h 1994083"/>
                  <a:gd name="connsiteX28" fmla="*/ 129158 w 1112940"/>
                  <a:gd name="connsiteY28" fmla="*/ 1080219 h 1994083"/>
                  <a:gd name="connsiteX29" fmla="*/ 191447 w 1112940"/>
                  <a:gd name="connsiteY29" fmla="*/ 1047829 h 1994083"/>
                  <a:gd name="connsiteX30" fmla="*/ 291109 w 1112940"/>
                  <a:gd name="connsiteY30" fmla="*/ 1040354 h 1994083"/>
                  <a:gd name="connsiteX31" fmla="*/ 413195 w 1112940"/>
                  <a:gd name="connsiteY31" fmla="*/ 1112609 h 1994083"/>
                  <a:gd name="connsiteX32" fmla="*/ 497908 w 1112940"/>
                  <a:gd name="connsiteY32" fmla="*/ 1277052 h 1994083"/>
                  <a:gd name="connsiteX33" fmla="*/ 507874 w 1112940"/>
                  <a:gd name="connsiteY33" fmla="*/ 1483851 h 1994083"/>
                  <a:gd name="connsiteX34" fmla="*/ 465518 w 1112940"/>
                  <a:gd name="connsiteY34" fmla="*/ 1615903 h 1994083"/>
                  <a:gd name="connsiteX35" fmla="*/ 388280 w 1112940"/>
                  <a:gd name="connsiteY35" fmla="*/ 1680683 h 1994083"/>
                  <a:gd name="connsiteX36" fmla="*/ 328482 w 1112940"/>
                  <a:gd name="connsiteY36" fmla="*/ 1688158 h 1994083"/>
                  <a:gd name="connsiteX37" fmla="*/ 273668 w 1112940"/>
                  <a:gd name="connsiteY37" fmla="*/ 1670717 h 1994083"/>
                  <a:gd name="connsiteX38" fmla="*/ 226329 w 1112940"/>
                  <a:gd name="connsiteY38" fmla="*/ 1581021 h 1994083"/>
                  <a:gd name="connsiteX0" fmla="*/ 1036534 w 1112940"/>
                  <a:gd name="connsiteY0" fmla="*/ 890161 h 1979184"/>
                  <a:gd name="connsiteX1" fmla="*/ 954554 w 1112940"/>
                  <a:gd name="connsiteY1" fmla="*/ 627587 h 1979184"/>
                  <a:gd name="connsiteX2" fmla="*/ 927266 w 1112940"/>
                  <a:gd name="connsiteY2" fmla="*/ 567130 h 1979184"/>
                  <a:gd name="connsiteX3" fmla="*/ 1112842 w 1112940"/>
                  <a:gd name="connsiteY3" fmla="*/ 482417 h 1979184"/>
                  <a:gd name="connsiteX4" fmla="*/ 952571 w 1112940"/>
                  <a:gd name="connsiteY4" fmla="*/ 337246 h 1979184"/>
                  <a:gd name="connsiteX5" fmla="*/ 917689 w 1112940"/>
                  <a:gd name="connsiteY5" fmla="*/ 177127 h 1979184"/>
                  <a:gd name="connsiteX6" fmla="*/ 731333 w 1112940"/>
                  <a:gd name="connsiteY6" fmla="*/ 50447 h 1979184"/>
                  <a:gd name="connsiteX7" fmla="*/ 550351 w 1112940"/>
                  <a:gd name="connsiteY7" fmla="*/ 9923 h 1979184"/>
                  <a:gd name="connsiteX8" fmla="*/ 575146 w 1112940"/>
                  <a:gd name="connsiteY8" fmla="*/ 225667 h 1979184"/>
                  <a:gd name="connsiteX9" fmla="*/ 527807 w 1112940"/>
                  <a:gd name="connsiteY9" fmla="*/ 263040 h 1979184"/>
                  <a:gd name="connsiteX10" fmla="*/ 495416 w 1112940"/>
                  <a:gd name="connsiteY10" fmla="*/ 352736 h 1979184"/>
                  <a:gd name="connsiteX11" fmla="*/ 490433 w 1112940"/>
                  <a:gd name="connsiteY11" fmla="*/ 444923 h 1979184"/>
                  <a:gd name="connsiteX12" fmla="*/ 515349 w 1112940"/>
                  <a:gd name="connsiteY12" fmla="*/ 619332 h 1979184"/>
                  <a:gd name="connsiteX13" fmla="*/ 585112 w 1112940"/>
                  <a:gd name="connsiteY13" fmla="*/ 816165 h 1979184"/>
                  <a:gd name="connsiteX14" fmla="*/ 694741 w 1112940"/>
                  <a:gd name="connsiteY14" fmla="*/ 1045388 h 1979184"/>
                  <a:gd name="connsiteX15" fmla="*/ 744572 w 1112940"/>
                  <a:gd name="connsiteY15" fmla="*/ 1229763 h 1979184"/>
                  <a:gd name="connsiteX16" fmla="*/ 754538 w 1112940"/>
                  <a:gd name="connsiteY16" fmla="*/ 1501342 h 1979184"/>
                  <a:gd name="connsiteX17" fmla="*/ 702215 w 1112940"/>
                  <a:gd name="connsiteY17" fmla="*/ 1750497 h 1979184"/>
                  <a:gd name="connsiteX18" fmla="*/ 570163 w 1112940"/>
                  <a:gd name="connsiteY18" fmla="*/ 1922414 h 1979184"/>
                  <a:gd name="connsiteX19" fmla="*/ 425653 w 1112940"/>
                  <a:gd name="connsiteY19" fmla="*/ 1974737 h 1979184"/>
                  <a:gd name="connsiteX20" fmla="*/ 298584 w 1112940"/>
                  <a:gd name="connsiteY20" fmla="*/ 1964771 h 1979184"/>
                  <a:gd name="connsiteX21" fmla="*/ 144107 w 1112940"/>
                  <a:gd name="connsiteY21" fmla="*/ 1872583 h 1979184"/>
                  <a:gd name="connsiteX22" fmla="*/ 49428 w 1112940"/>
                  <a:gd name="connsiteY22" fmla="*/ 1708141 h 1979184"/>
                  <a:gd name="connsiteX23" fmla="*/ 4580 w 1112940"/>
                  <a:gd name="connsiteY23" fmla="*/ 1533732 h 1979184"/>
                  <a:gd name="connsiteX24" fmla="*/ 4580 w 1112940"/>
                  <a:gd name="connsiteY24" fmla="*/ 1396697 h 1979184"/>
                  <a:gd name="connsiteX25" fmla="*/ 31988 w 1112940"/>
                  <a:gd name="connsiteY25" fmla="*/ 1234746 h 1979184"/>
                  <a:gd name="connsiteX26" fmla="*/ 64378 w 1112940"/>
                  <a:gd name="connsiteY26" fmla="*/ 1140067 h 1979184"/>
                  <a:gd name="connsiteX27" fmla="*/ 129158 w 1112940"/>
                  <a:gd name="connsiteY27" fmla="*/ 1065320 h 1979184"/>
                  <a:gd name="connsiteX28" fmla="*/ 191447 w 1112940"/>
                  <a:gd name="connsiteY28" fmla="*/ 1032930 h 1979184"/>
                  <a:gd name="connsiteX29" fmla="*/ 291109 w 1112940"/>
                  <a:gd name="connsiteY29" fmla="*/ 1025455 h 1979184"/>
                  <a:gd name="connsiteX30" fmla="*/ 413195 w 1112940"/>
                  <a:gd name="connsiteY30" fmla="*/ 1097710 h 1979184"/>
                  <a:gd name="connsiteX31" fmla="*/ 497908 w 1112940"/>
                  <a:gd name="connsiteY31" fmla="*/ 1262153 h 1979184"/>
                  <a:gd name="connsiteX32" fmla="*/ 507874 w 1112940"/>
                  <a:gd name="connsiteY32" fmla="*/ 1468952 h 1979184"/>
                  <a:gd name="connsiteX33" fmla="*/ 465518 w 1112940"/>
                  <a:gd name="connsiteY33" fmla="*/ 1601004 h 1979184"/>
                  <a:gd name="connsiteX34" fmla="*/ 388280 w 1112940"/>
                  <a:gd name="connsiteY34" fmla="*/ 1665784 h 1979184"/>
                  <a:gd name="connsiteX35" fmla="*/ 328482 w 1112940"/>
                  <a:gd name="connsiteY35" fmla="*/ 1673259 h 1979184"/>
                  <a:gd name="connsiteX36" fmla="*/ 273668 w 1112940"/>
                  <a:gd name="connsiteY36" fmla="*/ 1655818 h 1979184"/>
                  <a:gd name="connsiteX37" fmla="*/ 226329 w 1112940"/>
                  <a:gd name="connsiteY37" fmla="*/ 1566122 h 1979184"/>
                  <a:gd name="connsiteX0" fmla="*/ 1036534 w 1112940"/>
                  <a:gd name="connsiteY0" fmla="*/ 880626 h 1969649"/>
                  <a:gd name="connsiteX1" fmla="*/ 954554 w 1112940"/>
                  <a:gd name="connsiteY1" fmla="*/ 618052 h 1969649"/>
                  <a:gd name="connsiteX2" fmla="*/ 927266 w 1112940"/>
                  <a:gd name="connsiteY2" fmla="*/ 557595 h 1969649"/>
                  <a:gd name="connsiteX3" fmla="*/ 1112842 w 1112940"/>
                  <a:gd name="connsiteY3" fmla="*/ 472882 h 1969649"/>
                  <a:gd name="connsiteX4" fmla="*/ 952571 w 1112940"/>
                  <a:gd name="connsiteY4" fmla="*/ 327711 h 1969649"/>
                  <a:gd name="connsiteX5" fmla="*/ 917689 w 1112940"/>
                  <a:gd name="connsiteY5" fmla="*/ 167592 h 1969649"/>
                  <a:gd name="connsiteX6" fmla="*/ 550351 w 1112940"/>
                  <a:gd name="connsiteY6" fmla="*/ 388 h 1969649"/>
                  <a:gd name="connsiteX7" fmla="*/ 575146 w 1112940"/>
                  <a:gd name="connsiteY7" fmla="*/ 216132 h 1969649"/>
                  <a:gd name="connsiteX8" fmla="*/ 527807 w 1112940"/>
                  <a:gd name="connsiteY8" fmla="*/ 253505 h 1969649"/>
                  <a:gd name="connsiteX9" fmla="*/ 495416 w 1112940"/>
                  <a:gd name="connsiteY9" fmla="*/ 343201 h 1969649"/>
                  <a:gd name="connsiteX10" fmla="*/ 490433 w 1112940"/>
                  <a:gd name="connsiteY10" fmla="*/ 435388 h 1969649"/>
                  <a:gd name="connsiteX11" fmla="*/ 515349 w 1112940"/>
                  <a:gd name="connsiteY11" fmla="*/ 609797 h 1969649"/>
                  <a:gd name="connsiteX12" fmla="*/ 585112 w 1112940"/>
                  <a:gd name="connsiteY12" fmla="*/ 806630 h 1969649"/>
                  <a:gd name="connsiteX13" fmla="*/ 694741 w 1112940"/>
                  <a:gd name="connsiteY13" fmla="*/ 1035853 h 1969649"/>
                  <a:gd name="connsiteX14" fmla="*/ 744572 w 1112940"/>
                  <a:gd name="connsiteY14" fmla="*/ 1220228 h 1969649"/>
                  <a:gd name="connsiteX15" fmla="*/ 754538 w 1112940"/>
                  <a:gd name="connsiteY15" fmla="*/ 1491807 h 1969649"/>
                  <a:gd name="connsiteX16" fmla="*/ 702215 w 1112940"/>
                  <a:gd name="connsiteY16" fmla="*/ 1740962 h 1969649"/>
                  <a:gd name="connsiteX17" fmla="*/ 570163 w 1112940"/>
                  <a:gd name="connsiteY17" fmla="*/ 1912879 h 1969649"/>
                  <a:gd name="connsiteX18" fmla="*/ 425653 w 1112940"/>
                  <a:gd name="connsiteY18" fmla="*/ 1965202 h 1969649"/>
                  <a:gd name="connsiteX19" fmla="*/ 298584 w 1112940"/>
                  <a:gd name="connsiteY19" fmla="*/ 1955236 h 1969649"/>
                  <a:gd name="connsiteX20" fmla="*/ 144107 w 1112940"/>
                  <a:gd name="connsiteY20" fmla="*/ 1863048 h 1969649"/>
                  <a:gd name="connsiteX21" fmla="*/ 49428 w 1112940"/>
                  <a:gd name="connsiteY21" fmla="*/ 1698606 h 1969649"/>
                  <a:gd name="connsiteX22" fmla="*/ 4580 w 1112940"/>
                  <a:gd name="connsiteY22" fmla="*/ 1524197 h 1969649"/>
                  <a:gd name="connsiteX23" fmla="*/ 4580 w 1112940"/>
                  <a:gd name="connsiteY23" fmla="*/ 1387162 h 1969649"/>
                  <a:gd name="connsiteX24" fmla="*/ 31988 w 1112940"/>
                  <a:gd name="connsiteY24" fmla="*/ 1225211 h 1969649"/>
                  <a:gd name="connsiteX25" fmla="*/ 64378 w 1112940"/>
                  <a:gd name="connsiteY25" fmla="*/ 1130532 h 1969649"/>
                  <a:gd name="connsiteX26" fmla="*/ 129158 w 1112940"/>
                  <a:gd name="connsiteY26" fmla="*/ 1055785 h 1969649"/>
                  <a:gd name="connsiteX27" fmla="*/ 191447 w 1112940"/>
                  <a:gd name="connsiteY27" fmla="*/ 1023395 h 1969649"/>
                  <a:gd name="connsiteX28" fmla="*/ 291109 w 1112940"/>
                  <a:gd name="connsiteY28" fmla="*/ 1015920 h 1969649"/>
                  <a:gd name="connsiteX29" fmla="*/ 413195 w 1112940"/>
                  <a:gd name="connsiteY29" fmla="*/ 1088175 h 1969649"/>
                  <a:gd name="connsiteX30" fmla="*/ 497908 w 1112940"/>
                  <a:gd name="connsiteY30" fmla="*/ 1252618 h 1969649"/>
                  <a:gd name="connsiteX31" fmla="*/ 507874 w 1112940"/>
                  <a:gd name="connsiteY31" fmla="*/ 1459417 h 1969649"/>
                  <a:gd name="connsiteX32" fmla="*/ 465518 w 1112940"/>
                  <a:gd name="connsiteY32" fmla="*/ 1591469 h 1969649"/>
                  <a:gd name="connsiteX33" fmla="*/ 388280 w 1112940"/>
                  <a:gd name="connsiteY33" fmla="*/ 1656249 h 1969649"/>
                  <a:gd name="connsiteX34" fmla="*/ 328482 w 1112940"/>
                  <a:gd name="connsiteY34" fmla="*/ 1663724 h 1969649"/>
                  <a:gd name="connsiteX35" fmla="*/ 273668 w 1112940"/>
                  <a:gd name="connsiteY35" fmla="*/ 1646283 h 1969649"/>
                  <a:gd name="connsiteX36" fmla="*/ 226329 w 1112940"/>
                  <a:gd name="connsiteY36" fmla="*/ 1556587 h 1969649"/>
                  <a:gd name="connsiteX0" fmla="*/ 1036534 w 1113021"/>
                  <a:gd name="connsiteY0" fmla="*/ 881501 h 1970524"/>
                  <a:gd name="connsiteX1" fmla="*/ 954554 w 1113021"/>
                  <a:gd name="connsiteY1" fmla="*/ 618927 h 1970524"/>
                  <a:gd name="connsiteX2" fmla="*/ 927266 w 1113021"/>
                  <a:gd name="connsiteY2" fmla="*/ 558470 h 1970524"/>
                  <a:gd name="connsiteX3" fmla="*/ 1112842 w 1113021"/>
                  <a:gd name="connsiteY3" fmla="*/ 473757 h 1970524"/>
                  <a:gd name="connsiteX4" fmla="*/ 952571 w 1113021"/>
                  <a:gd name="connsiteY4" fmla="*/ 328586 h 1970524"/>
                  <a:gd name="connsiteX5" fmla="*/ 550351 w 1113021"/>
                  <a:gd name="connsiteY5" fmla="*/ 1263 h 1970524"/>
                  <a:gd name="connsiteX6" fmla="*/ 575146 w 1113021"/>
                  <a:gd name="connsiteY6" fmla="*/ 217007 h 1970524"/>
                  <a:gd name="connsiteX7" fmla="*/ 527807 w 1113021"/>
                  <a:gd name="connsiteY7" fmla="*/ 254380 h 1970524"/>
                  <a:gd name="connsiteX8" fmla="*/ 495416 w 1113021"/>
                  <a:gd name="connsiteY8" fmla="*/ 344076 h 1970524"/>
                  <a:gd name="connsiteX9" fmla="*/ 490433 w 1113021"/>
                  <a:gd name="connsiteY9" fmla="*/ 436263 h 1970524"/>
                  <a:gd name="connsiteX10" fmla="*/ 515349 w 1113021"/>
                  <a:gd name="connsiteY10" fmla="*/ 610672 h 1970524"/>
                  <a:gd name="connsiteX11" fmla="*/ 585112 w 1113021"/>
                  <a:gd name="connsiteY11" fmla="*/ 807505 h 1970524"/>
                  <a:gd name="connsiteX12" fmla="*/ 694741 w 1113021"/>
                  <a:gd name="connsiteY12" fmla="*/ 1036728 h 1970524"/>
                  <a:gd name="connsiteX13" fmla="*/ 744572 w 1113021"/>
                  <a:gd name="connsiteY13" fmla="*/ 1221103 h 1970524"/>
                  <a:gd name="connsiteX14" fmla="*/ 754538 w 1113021"/>
                  <a:gd name="connsiteY14" fmla="*/ 1492682 h 1970524"/>
                  <a:gd name="connsiteX15" fmla="*/ 702215 w 1113021"/>
                  <a:gd name="connsiteY15" fmla="*/ 1741837 h 1970524"/>
                  <a:gd name="connsiteX16" fmla="*/ 570163 w 1113021"/>
                  <a:gd name="connsiteY16" fmla="*/ 1913754 h 1970524"/>
                  <a:gd name="connsiteX17" fmla="*/ 425653 w 1113021"/>
                  <a:gd name="connsiteY17" fmla="*/ 1966077 h 1970524"/>
                  <a:gd name="connsiteX18" fmla="*/ 298584 w 1113021"/>
                  <a:gd name="connsiteY18" fmla="*/ 1956111 h 1970524"/>
                  <a:gd name="connsiteX19" fmla="*/ 144107 w 1113021"/>
                  <a:gd name="connsiteY19" fmla="*/ 1863923 h 1970524"/>
                  <a:gd name="connsiteX20" fmla="*/ 49428 w 1113021"/>
                  <a:gd name="connsiteY20" fmla="*/ 1699481 h 1970524"/>
                  <a:gd name="connsiteX21" fmla="*/ 4580 w 1113021"/>
                  <a:gd name="connsiteY21" fmla="*/ 1525072 h 1970524"/>
                  <a:gd name="connsiteX22" fmla="*/ 4580 w 1113021"/>
                  <a:gd name="connsiteY22" fmla="*/ 1388037 h 1970524"/>
                  <a:gd name="connsiteX23" fmla="*/ 31988 w 1113021"/>
                  <a:gd name="connsiteY23" fmla="*/ 1226086 h 1970524"/>
                  <a:gd name="connsiteX24" fmla="*/ 64378 w 1113021"/>
                  <a:gd name="connsiteY24" fmla="*/ 1131407 h 1970524"/>
                  <a:gd name="connsiteX25" fmla="*/ 129158 w 1113021"/>
                  <a:gd name="connsiteY25" fmla="*/ 1056660 h 1970524"/>
                  <a:gd name="connsiteX26" fmla="*/ 191447 w 1113021"/>
                  <a:gd name="connsiteY26" fmla="*/ 1024270 h 1970524"/>
                  <a:gd name="connsiteX27" fmla="*/ 291109 w 1113021"/>
                  <a:gd name="connsiteY27" fmla="*/ 1016795 h 1970524"/>
                  <a:gd name="connsiteX28" fmla="*/ 413195 w 1113021"/>
                  <a:gd name="connsiteY28" fmla="*/ 1089050 h 1970524"/>
                  <a:gd name="connsiteX29" fmla="*/ 497908 w 1113021"/>
                  <a:gd name="connsiteY29" fmla="*/ 1253493 h 1970524"/>
                  <a:gd name="connsiteX30" fmla="*/ 507874 w 1113021"/>
                  <a:gd name="connsiteY30" fmla="*/ 1460292 h 1970524"/>
                  <a:gd name="connsiteX31" fmla="*/ 465518 w 1113021"/>
                  <a:gd name="connsiteY31" fmla="*/ 1592344 h 1970524"/>
                  <a:gd name="connsiteX32" fmla="*/ 388280 w 1113021"/>
                  <a:gd name="connsiteY32" fmla="*/ 1657124 h 1970524"/>
                  <a:gd name="connsiteX33" fmla="*/ 328482 w 1113021"/>
                  <a:gd name="connsiteY33" fmla="*/ 1664599 h 1970524"/>
                  <a:gd name="connsiteX34" fmla="*/ 273668 w 1113021"/>
                  <a:gd name="connsiteY34" fmla="*/ 1647158 h 1970524"/>
                  <a:gd name="connsiteX35" fmla="*/ 226329 w 1113021"/>
                  <a:gd name="connsiteY35" fmla="*/ 1557462 h 1970524"/>
                  <a:gd name="connsiteX0" fmla="*/ 1036534 w 1113021"/>
                  <a:gd name="connsiteY0" fmla="*/ 881501 h 1970524"/>
                  <a:gd name="connsiteX1" fmla="*/ 927266 w 1113021"/>
                  <a:gd name="connsiteY1" fmla="*/ 558470 h 1970524"/>
                  <a:gd name="connsiteX2" fmla="*/ 1112842 w 1113021"/>
                  <a:gd name="connsiteY2" fmla="*/ 473757 h 1970524"/>
                  <a:gd name="connsiteX3" fmla="*/ 952571 w 1113021"/>
                  <a:gd name="connsiteY3" fmla="*/ 328586 h 1970524"/>
                  <a:gd name="connsiteX4" fmla="*/ 550351 w 1113021"/>
                  <a:gd name="connsiteY4" fmla="*/ 1263 h 1970524"/>
                  <a:gd name="connsiteX5" fmla="*/ 575146 w 1113021"/>
                  <a:gd name="connsiteY5" fmla="*/ 217007 h 1970524"/>
                  <a:gd name="connsiteX6" fmla="*/ 527807 w 1113021"/>
                  <a:gd name="connsiteY6" fmla="*/ 254380 h 1970524"/>
                  <a:gd name="connsiteX7" fmla="*/ 495416 w 1113021"/>
                  <a:gd name="connsiteY7" fmla="*/ 344076 h 1970524"/>
                  <a:gd name="connsiteX8" fmla="*/ 490433 w 1113021"/>
                  <a:gd name="connsiteY8" fmla="*/ 436263 h 1970524"/>
                  <a:gd name="connsiteX9" fmla="*/ 515349 w 1113021"/>
                  <a:gd name="connsiteY9" fmla="*/ 610672 h 1970524"/>
                  <a:gd name="connsiteX10" fmla="*/ 585112 w 1113021"/>
                  <a:gd name="connsiteY10" fmla="*/ 807505 h 1970524"/>
                  <a:gd name="connsiteX11" fmla="*/ 694741 w 1113021"/>
                  <a:gd name="connsiteY11" fmla="*/ 1036728 h 1970524"/>
                  <a:gd name="connsiteX12" fmla="*/ 744572 w 1113021"/>
                  <a:gd name="connsiteY12" fmla="*/ 1221103 h 1970524"/>
                  <a:gd name="connsiteX13" fmla="*/ 754538 w 1113021"/>
                  <a:gd name="connsiteY13" fmla="*/ 1492682 h 1970524"/>
                  <a:gd name="connsiteX14" fmla="*/ 702215 w 1113021"/>
                  <a:gd name="connsiteY14" fmla="*/ 1741837 h 1970524"/>
                  <a:gd name="connsiteX15" fmla="*/ 570163 w 1113021"/>
                  <a:gd name="connsiteY15" fmla="*/ 1913754 h 1970524"/>
                  <a:gd name="connsiteX16" fmla="*/ 425653 w 1113021"/>
                  <a:gd name="connsiteY16" fmla="*/ 1966077 h 1970524"/>
                  <a:gd name="connsiteX17" fmla="*/ 298584 w 1113021"/>
                  <a:gd name="connsiteY17" fmla="*/ 1956111 h 1970524"/>
                  <a:gd name="connsiteX18" fmla="*/ 144107 w 1113021"/>
                  <a:gd name="connsiteY18" fmla="*/ 1863923 h 1970524"/>
                  <a:gd name="connsiteX19" fmla="*/ 49428 w 1113021"/>
                  <a:gd name="connsiteY19" fmla="*/ 1699481 h 1970524"/>
                  <a:gd name="connsiteX20" fmla="*/ 4580 w 1113021"/>
                  <a:gd name="connsiteY20" fmla="*/ 1525072 h 1970524"/>
                  <a:gd name="connsiteX21" fmla="*/ 4580 w 1113021"/>
                  <a:gd name="connsiteY21" fmla="*/ 1388037 h 1970524"/>
                  <a:gd name="connsiteX22" fmla="*/ 31988 w 1113021"/>
                  <a:gd name="connsiteY22" fmla="*/ 1226086 h 1970524"/>
                  <a:gd name="connsiteX23" fmla="*/ 64378 w 1113021"/>
                  <a:gd name="connsiteY23" fmla="*/ 1131407 h 1970524"/>
                  <a:gd name="connsiteX24" fmla="*/ 129158 w 1113021"/>
                  <a:gd name="connsiteY24" fmla="*/ 1056660 h 1970524"/>
                  <a:gd name="connsiteX25" fmla="*/ 191447 w 1113021"/>
                  <a:gd name="connsiteY25" fmla="*/ 1024270 h 1970524"/>
                  <a:gd name="connsiteX26" fmla="*/ 291109 w 1113021"/>
                  <a:gd name="connsiteY26" fmla="*/ 1016795 h 1970524"/>
                  <a:gd name="connsiteX27" fmla="*/ 413195 w 1113021"/>
                  <a:gd name="connsiteY27" fmla="*/ 1089050 h 1970524"/>
                  <a:gd name="connsiteX28" fmla="*/ 497908 w 1113021"/>
                  <a:gd name="connsiteY28" fmla="*/ 1253493 h 1970524"/>
                  <a:gd name="connsiteX29" fmla="*/ 507874 w 1113021"/>
                  <a:gd name="connsiteY29" fmla="*/ 1460292 h 1970524"/>
                  <a:gd name="connsiteX30" fmla="*/ 465518 w 1113021"/>
                  <a:gd name="connsiteY30" fmla="*/ 1592344 h 1970524"/>
                  <a:gd name="connsiteX31" fmla="*/ 388280 w 1113021"/>
                  <a:gd name="connsiteY31" fmla="*/ 1657124 h 1970524"/>
                  <a:gd name="connsiteX32" fmla="*/ 328482 w 1113021"/>
                  <a:gd name="connsiteY32" fmla="*/ 1664599 h 1970524"/>
                  <a:gd name="connsiteX33" fmla="*/ 273668 w 1113021"/>
                  <a:gd name="connsiteY33" fmla="*/ 1647158 h 1970524"/>
                  <a:gd name="connsiteX34" fmla="*/ 226329 w 1113021"/>
                  <a:gd name="connsiteY34" fmla="*/ 1557462 h 1970524"/>
                  <a:gd name="connsiteX0" fmla="*/ 1036534 w 1114584"/>
                  <a:gd name="connsiteY0" fmla="*/ 881501 h 1970524"/>
                  <a:gd name="connsiteX1" fmla="*/ 1112842 w 1114584"/>
                  <a:gd name="connsiteY1" fmla="*/ 473757 h 1970524"/>
                  <a:gd name="connsiteX2" fmla="*/ 952571 w 1114584"/>
                  <a:gd name="connsiteY2" fmla="*/ 328586 h 1970524"/>
                  <a:gd name="connsiteX3" fmla="*/ 550351 w 1114584"/>
                  <a:gd name="connsiteY3" fmla="*/ 1263 h 1970524"/>
                  <a:gd name="connsiteX4" fmla="*/ 575146 w 1114584"/>
                  <a:gd name="connsiteY4" fmla="*/ 217007 h 1970524"/>
                  <a:gd name="connsiteX5" fmla="*/ 527807 w 1114584"/>
                  <a:gd name="connsiteY5" fmla="*/ 254380 h 1970524"/>
                  <a:gd name="connsiteX6" fmla="*/ 495416 w 1114584"/>
                  <a:gd name="connsiteY6" fmla="*/ 344076 h 1970524"/>
                  <a:gd name="connsiteX7" fmla="*/ 490433 w 1114584"/>
                  <a:gd name="connsiteY7" fmla="*/ 436263 h 1970524"/>
                  <a:gd name="connsiteX8" fmla="*/ 515349 w 1114584"/>
                  <a:gd name="connsiteY8" fmla="*/ 610672 h 1970524"/>
                  <a:gd name="connsiteX9" fmla="*/ 585112 w 1114584"/>
                  <a:gd name="connsiteY9" fmla="*/ 807505 h 1970524"/>
                  <a:gd name="connsiteX10" fmla="*/ 694741 w 1114584"/>
                  <a:gd name="connsiteY10" fmla="*/ 1036728 h 1970524"/>
                  <a:gd name="connsiteX11" fmla="*/ 744572 w 1114584"/>
                  <a:gd name="connsiteY11" fmla="*/ 1221103 h 1970524"/>
                  <a:gd name="connsiteX12" fmla="*/ 754538 w 1114584"/>
                  <a:gd name="connsiteY12" fmla="*/ 1492682 h 1970524"/>
                  <a:gd name="connsiteX13" fmla="*/ 702215 w 1114584"/>
                  <a:gd name="connsiteY13" fmla="*/ 1741837 h 1970524"/>
                  <a:gd name="connsiteX14" fmla="*/ 570163 w 1114584"/>
                  <a:gd name="connsiteY14" fmla="*/ 1913754 h 1970524"/>
                  <a:gd name="connsiteX15" fmla="*/ 425653 w 1114584"/>
                  <a:gd name="connsiteY15" fmla="*/ 1966077 h 1970524"/>
                  <a:gd name="connsiteX16" fmla="*/ 298584 w 1114584"/>
                  <a:gd name="connsiteY16" fmla="*/ 1956111 h 1970524"/>
                  <a:gd name="connsiteX17" fmla="*/ 144107 w 1114584"/>
                  <a:gd name="connsiteY17" fmla="*/ 1863923 h 1970524"/>
                  <a:gd name="connsiteX18" fmla="*/ 49428 w 1114584"/>
                  <a:gd name="connsiteY18" fmla="*/ 1699481 h 1970524"/>
                  <a:gd name="connsiteX19" fmla="*/ 4580 w 1114584"/>
                  <a:gd name="connsiteY19" fmla="*/ 1525072 h 1970524"/>
                  <a:gd name="connsiteX20" fmla="*/ 4580 w 1114584"/>
                  <a:gd name="connsiteY20" fmla="*/ 1388037 h 1970524"/>
                  <a:gd name="connsiteX21" fmla="*/ 31988 w 1114584"/>
                  <a:gd name="connsiteY21" fmla="*/ 1226086 h 1970524"/>
                  <a:gd name="connsiteX22" fmla="*/ 64378 w 1114584"/>
                  <a:gd name="connsiteY22" fmla="*/ 1131407 h 1970524"/>
                  <a:gd name="connsiteX23" fmla="*/ 129158 w 1114584"/>
                  <a:gd name="connsiteY23" fmla="*/ 1056660 h 1970524"/>
                  <a:gd name="connsiteX24" fmla="*/ 191447 w 1114584"/>
                  <a:gd name="connsiteY24" fmla="*/ 1024270 h 1970524"/>
                  <a:gd name="connsiteX25" fmla="*/ 291109 w 1114584"/>
                  <a:gd name="connsiteY25" fmla="*/ 1016795 h 1970524"/>
                  <a:gd name="connsiteX26" fmla="*/ 413195 w 1114584"/>
                  <a:gd name="connsiteY26" fmla="*/ 1089050 h 1970524"/>
                  <a:gd name="connsiteX27" fmla="*/ 497908 w 1114584"/>
                  <a:gd name="connsiteY27" fmla="*/ 1253493 h 1970524"/>
                  <a:gd name="connsiteX28" fmla="*/ 507874 w 1114584"/>
                  <a:gd name="connsiteY28" fmla="*/ 1460292 h 1970524"/>
                  <a:gd name="connsiteX29" fmla="*/ 465518 w 1114584"/>
                  <a:gd name="connsiteY29" fmla="*/ 1592344 h 1970524"/>
                  <a:gd name="connsiteX30" fmla="*/ 388280 w 1114584"/>
                  <a:gd name="connsiteY30" fmla="*/ 1657124 h 1970524"/>
                  <a:gd name="connsiteX31" fmla="*/ 328482 w 1114584"/>
                  <a:gd name="connsiteY31" fmla="*/ 1664599 h 1970524"/>
                  <a:gd name="connsiteX32" fmla="*/ 273668 w 1114584"/>
                  <a:gd name="connsiteY32" fmla="*/ 1647158 h 1970524"/>
                  <a:gd name="connsiteX33" fmla="*/ 226329 w 1114584"/>
                  <a:gd name="connsiteY33" fmla="*/ 1557462 h 1970524"/>
                  <a:gd name="connsiteX0" fmla="*/ 1036534 w 1036534"/>
                  <a:gd name="connsiteY0" fmla="*/ 881501 h 1970524"/>
                  <a:gd name="connsiteX1" fmla="*/ 952571 w 1036534"/>
                  <a:gd name="connsiteY1" fmla="*/ 328586 h 1970524"/>
                  <a:gd name="connsiteX2" fmla="*/ 550351 w 1036534"/>
                  <a:gd name="connsiteY2" fmla="*/ 1263 h 1970524"/>
                  <a:gd name="connsiteX3" fmla="*/ 575146 w 1036534"/>
                  <a:gd name="connsiteY3" fmla="*/ 217007 h 1970524"/>
                  <a:gd name="connsiteX4" fmla="*/ 527807 w 1036534"/>
                  <a:gd name="connsiteY4" fmla="*/ 254380 h 1970524"/>
                  <a:gd name="connsiteX5" fmla="*/ 495416 w 1036534"/>
                  <a:gd name="connsiteY5" fmla="*/ 344076 h 1970524"/>
                  <a:gd name="connsiteX6" fmla="*/ 490433 w 1036534"/>
                  <a:gd name="connsiteY6" fmla="*/ 436263 h 1970524"/>
                  <a:gd name="connsiteX7" fmla="*/ 515349 w 1036534"/>
                  <a:gd name="connsiteY7" fmla="*/ 610672 h 1970524"/>
                  <a:gd name="connsiteX8" fmla="*/ 585112 w 1036534"/>
                  <a:gd name="connsiteY8" fmla="*/ 807505 h 1970524"/>
                  <a:gd name="connsiteX9" fmla="*/ 694741 w 1036534"/>
                  <a:gd name="connsiteY9" fmla="*/ 1036728 h 1970524"/>
                  <a:gd name="connsiteX10" fmla="*/ 744572 w 1036534"/>
                  <a:gd name="connsiteY10" fmla="*/ 1221103 h 1970524"/>
                  <a:gd name="connsiteX11" fmla="*/ 754538 w 1036534"/>
                  <a:gd name="connsiteY11" fmla="*/ 1492682 h 1970524"/>
                  <a:gd name="connsiteX12" fmla="*/ 702215 w 1036534"/>
                  <a:gd name="connsiteY12" fmla="*/ 1741837 h 1970524"/>
                  <a:gd name="connsiteX13" fmla="*/ 570163 w 1036534"/>
                  <a:gd name="connsiteY13" fmla="*/ 1913754 h 1970524"/>
                  <a:gd name="connsiteX14" fmla="*/ 425653 w 1036534"/>
                  <a:gd name="connsiteY14" fmla="*/ 1966077 h 1970524"/>
                  <a:gd name="connsiteX15" fmla="*/ 298584 w 1036534"/>
                  <a:gd name="connsiteY15" fmla="*/ 1956111 h 1970524"/>
                  <a:gd name="connsiteX16" fmla="*/ 144107 w 1036534"/>
                  <a:gd name="connsiteY16" fmla="*/ 1863923 h 1970524"/>
                  <a:gd name="connsiteX17" fmla="*/ 49428 w 1036534"/>
                  <a:gd name="connsiteY17" fmla="*/ 1699481 h 1970524"/>
                  <a:gd name="connsiteX18" fmla="*/ 4580 w 1036534"/>
                  <a:gd name="connsiteY18" fmla="*/ 1525072 h 1970524"/>
                  <a:gd name="connsiteX19" fmla="*/ 4580 w 1036534"/>
                  <a:gd name="connsiteY19" fmla="*/ 1388037 h 1970524"/>
                  <a:gd name="connsiteX20" fmla="*/ 31988 w 1036534"/>
                  <a:gd name="connsiteY20" fmla="*/ 1226086 h 1970524"/>
                  <a:gd name="connsiteX21" fmla="*/ 64378 w 1036534"/>
                  <a:gd name="connsiteY21" fmla="*/ 1131407 h 1970524"/>
                  <a:gd name="connsiteX22" fmla="*/ 129158 w 1036534"/>
                  <a:gd name="connsiteY22" fmla="*/ 1056660 h 1970524"/>
                  <a:gd name="connsiteX23" fmla="*/ 191447 w 1036534"/>
                  <a:gd name="connsiteY23" fmla="*/ 1024270 h 1970524"/>
                  <a:gd name="connsiteX24" fmla="*/ 291109 w 1036534"/>
                  <a:gd name="connsiteY24" fmla="*/ 1016795 h 1970524"/>
                  <a:gd name="connsiteX25" fmla="*/ 413195 w 1036534"/>
                  <a:gd name="connsiteY25" fmla="*/ 1089050 h 1970524"/>
                  <a:gd name="connsiteX26" fmla="*/ 497908 w 1036534"/>
                  <a:gd name="connsiteY26" fmla="*/ 1253493 h 1970524"/>
                  <a:gd name="connsiteX27" fmla="*/ 507874 w 1036534"/>
                  <a:gd name="connsiteY27" fmla="*/ 1460292 h 1970524"/>
                  <a:gd name="connsiteX28" fmla="*/ 465518 w 1036534"/>
                  <a:gd name="connsiteY28" fmla="*/ 1592344 h 1970524"/>
                  <a:gd name="connsiteX29" fmla="*/ 388280 w 1036534"/>
                  <a:gd name="connsiteY29" fmla="*/ 1657124 h 1970524"/>
                  <a:gd name="connsiteX30" fmla="*/ 328482 w 1036534"/>
                  <a:gd name="connsiteY30" fmla="*/ 1664599 h 1970524"/>
                  <a:gd name="connsiteX31" fmla="*/ 273668 w 1036534"/>
                  <a:gd name="connsiteY31" fmla="*/ 1647158 h 1970524"/>
                  <a:gd name="connsiteX32" fmla="*/ 226329 w 1036534"/>
                  <a:gd name="connsiteY32" fmla="*/ 1557462 h 1970524"/>
                  <a:gd name="connsiteX0" fmla="*/ 1774664 w 1774664"/>
                  <a:gd name="connsiteY0" fmla="*/ 363708 h 1970524"/>
                  <a:gd name="connsiteX1" fmla="*/ 952571 w 1774664"/>
                  <a:gd name="connsiteY1" fmla="*/ 328586 h 1970524"/>
                  <a:gd name="connsiteX2" fmla="*/ 550351 w 1774664"/>
                  <a:gd name="connsiteY2" fmla="*/ 1263 h 1970524"/>
                  <a:gd name="connsiteX3" fmla="*/ 575146 w 1774664"/>
                  <a:gd name="connsiteY3" fmla="*/ 217007 h 1970524"/>
                  <a:gd name="connsiteX4" fmla="*/ 527807 w 1774664"/>
                  <a:gd name="connsiteY4" fmla="*/ 254380 h 1970524"/>
                  <a:gd name="connsiteX5" fmla="*/ 495416 w 1774664"/>
                  <a:gd name="connsiteY5" fmla="*/ 344076 h 1970524"/>
                  <a:gd name="connsiteX6" fmla="*/ 490433 w 1774664"/>
                  <a:gd name="connsiteY6" fmla="*/ 436263 h 1970524"/>
                  <a:gd name="connsiteX7" fmla="*/ 515349 w 1774664"/>
                  <a:gd name="connsiteY7" fmla="*/ 610672 h 1970524"/>
                  <a:gd name="connsiteX8" fmla="*/ 585112 w 1774664"/>
                  <a:gd name="connsiteY8" fmla="*/ 807505 h 1970524"/>
                  <a:gd name="connsiteX9" fmla="*/ 694741 w 1774664"/>
                  <a:gd name="connsiteY9" fmla="*/ 1036728 h 1970524"/>
                  <a:gd name="connsiteX10" fmla="*/ 744572 w 1774664"/>
                  <a:gd name="connsiteY10" fmla="*/ 1221103 h 1970524"/>
                  <a:gd name="connsiteX11" fmla="*/ 754538 w 1774664"/>
                  <a:gd name="connsiteY11" fmla="*/ 1492682 h 1970524"/>
                  <a:gd name="connsiteX12" fmla="*/ 702215 w 1774664"/>
                  <a:gd name="connsiteY12" fmla="*/ 1741837 h 1970524"/>
                  <a:gd name="connsiteX13" fmla="*/ 570163 w 1774664"/>
                  <a:gd name="connsiteY13" fmla="*/ 1913754 h 1970524"/>
                  <a:gd name="connsiteX14" fmla="*/ 425653 w 1774664"/>
                  <a:gd name="connsiteY14" fmla="*/ 1966077 h 1970524"/>
                  <a:gd name="connsiteX15" fmla="*/ 298584 w 1774664"/>
                  <a:gd name="connsiteY15" fmla="*/ 1956111 h 1970524"/>
                  <a:gd name="connsiteX16" fmla="*/ 144107 w 1774664"/>
                  <a:gd name="connsiteY16" fmla="*/ 1863923 h 1970524"/>
                  <a:gd name="connsiteX17" fmla="*/ 49428 w 1774664"/>
                  <a:gd name="connsiteY17" fmla="*/ 1699481 h 1970524"/>
                  <a:gd name="connsiteX18" fmla="*/ 4580 w 1774664"/>
                  <a:gd name="connsiteY18" fmla="*/ 1525072 h 1970524"/>
                  <a:gd name="connsiteX19" fmla="*/ 4580 w 1774664"/>
                  <a:gd name="connsiteY19" fmla="*/ 1388037 h 1970524"/>
                  <a:gd name="connsiteX20" fmla="*/ 31988 w 1774664"/>
                  <a:gd name="connsiteY20" fmla="*/ 1226086 h 1970524"/>
                  <a:gd name="connsiteX21" fmla="*/ 64378 w 1774664"/>
                  <a:gd name="connsiteY21" fmla="*/ 1131407 h 1970524"/>
                  <a:gd name="connsiteX22" fmla="*/ 129158 w 1774664"/>
                  <a:gd name="connsiteY22" fmla="*/ 1056660 h 1970524"/>
                  <a:gd name="connsiteX23" fmla="*/ 191447 w 1774664"/>
                  <a:gd name="connsiteY23" fmla="*/ 1024270 h 1970524"/>
                  <a:gd name="connsiteX24" fmla="*/ 291109 w 1774664"/>
                  <a:gd name="connsiteY24" fmla="*/ 1016795 h 1970524"/>
                  <a:gd name="connsiteX25" fmla="*/ 413195 w 1774664"/>
                  <a:gd name="connsiteY25" fmla="*/ 1089050 h 1970524"/>
                  <a:gd name="connsiteX26" fmla="*/ 497908 w 1774664"/>
                  <a:gd name="connsiteY26" fmla="*/ 1253493 h 1970524"/>
                  <a:gd name="connsiteX27" fmla="*/ 507874 w 1774664"/>
                  <a:gd name="connsiteY27" fmla="*/ 1460292 h 1970524"/>
                  <a:gd name="connsiteX28" fmla="*/ 465518 w 1774664"/>
                  <a:gd name="connsiteY28" fmla="*/ 1592344 h 1970524"/>
                  <a:gd name="connsiteX29" fmla="*/ 388280 w 1774664"/>
                  <a:gd name="connsiteY29" fmla="*/ 1657124 h 1970524"/>
                  <a:gd name="connsiteX30" fmla="*/ 328482 w 1774664"/>
                  <a:gd name="connsiteY30" fmla="*/ 1664599 h 1970524"/>
                  <a:gd name="connsiteX31" fmla="*/ 273668 w 1774664"/>
                  <a:gd name="connsiteY31" fmla="*/ 1647158 h 1970524"/>
                  <a:gd name="connsiteX32" fmla="*/ 226329 w 1774664"/>
                  <a:gd name="connsiteY32" fmla="*/ 1557462 h 1970524"/>
                  <a:gd name="connsiteX0" fmla="*/ 1774664 w 1774664"/>
                  <a:gd name="connsiteY0" fmla="*/ 523169 h 2129985"/>
                  <a:gd name="connsiteX1" fmla="*/ 1128840 w 1774664"/>
                  <a:gd name="connsiteY1" fmla="*/ 14322 h 2129985"/>
                  <a:gd name="connsiteX2" fmla="*/ 550351 w 1774664"/>
                  <a:gd name="connsiteY2" fmla="*/ 160724 h 2129985"/>
                  <a:gd name="connsiteX3" fmla="*/ 575146 w 1774664"/>
                  <a:gd name="connsiteY3" fmla="*/ 376468 h 2129985"/>
                  <a:gd name="connsiteX4" fmla="*/ 527807 w 1774664"/>
                  <a:gd name="connsiteY4" fmla="*/ 413841 h 2129985"/>
                  <a:gd name="connsiteX5" fmla="*/ 495416 w 1774664"/>
                  <a:gd name="connsiteY5" fmla="*/ 503537 h 2129985"/>
                  <a:gd name="connsiteX6" fmla="*/ 490433 w 1774664"/>
                  <a:gd name="connsiteY6" fmla="*/ 595724 h 2129985"/>
                  <a:gd name="connsiteX7" fmla="*/ 515349 w 1774664"/>
                  <a:gd name="connsiteY7" fmla="*/ 770133 h 2129985"/>
                  <a:gd name="connsiteX8" fmla="*/ 585112 w 1774664"/>
                  <a:gd name="connsiteY8" fmla="*/ 966966 h 2129985"/>
                  <a:gd name="connsiteX9" fmla="*/ 694741 w 1774664"/>
                  <a:gd name="connsiteY9" fmla="*/ 1196189 h 2129985"/>
                  <a:gd name="connsiteX10" fmla="*/ 744572 w 1774664"/>
                  <a:gd name="connsiteY10" fmla="*/ 1380564 h 2129985"/>
                  <a:gd name="connsiteX11" fmla="*/ 754538 w 1774664"/>
                  <a:gd name="connsiteY11" fmla="*/ 1652143 h 2129985"/>
                  <a:gd name="connsiteX12" fmla="*/ 702215 w 1774664"/>
                  <a:gd name="connsiteY12" fmla="*/ 1901298 h 2129985"/>
                  <a:gd name="connsiteX13" fmla="*/ 570163 w 1774664"/>
                  <a:gd name="connsiteY13" fmla="*/ 2073215 h 2129985"/>
                  <a:gd name="connsiteX14" fmla="*/ 425653 w 1774664"/>
                  <a:gd name="connsiteY14" fmla="*/ 2125538 h 2129985"/>
                  <a:gd name="connsiteX15" fmla="*/ 298584 w 1774664"/>
                  <a:gd name="connsiteY15" fmla="*/ 2115572 h 2129985"/>
                  <a:gd name="connsiteX16" fmla="*/ 144107 w 1774664"/>
                  <a:gd name="connsiteY16" fmla="*/ 2023384 h 2129985"/>
                  <a:gd name="connsiteX17" fmla="*/ 49428 w 1774664"/>
                  <a:gd name="connsiteY17" fmla="*/ 1858942 h 2129985"/>
                  <a:gd name="connsiteX18" fmla="*/ 4580 w 1774664"/>
                  <a:gd name="connsiteY18" fmla="*/ 1684533 h 2129985"/>
                  <a:gd name="connsiteX19" fmla="*/ 4580 w 1774664"/>
                  <a:gd name="connsiteY19" fmla="*/ 1547498 h 2129985"/>
                  <a:gd name="connsiteX20" fmla="*/ 31988 w 1774664"/>
                  <a:gd name="connsiteY20" fmla="*/ 1385547 h 2129985"/>
                  <a:gd name="connsiteX21" fmla="*/ 64378 w 1774664"/>
                  <a:gd name="connsiteY21" fmla="*/ 1290868 h 2129985"/>
                  <a:gd name="connsiteX22" fmla="*/ 129158 w 1774664"/>
                  <a:gd name="connsiteY22" fmla="*/ 1216121 h 2129985"/>
                  <a:gd name="connsiteX23" fmla="*/ 191447 w 1774664"/>
                  <a:gd name="connsiteY23" fmla="*/ 1183731 h 2129985"/>
                  <a:gd name="connsiteX24" fmla="*/ 291109 w 1774664"/>
                  <a:gd name="connsiteY24" fmla="*/ 1176256 h 2129985"/>
                  <a:gd name="connsiteX25" fmla="*/ 413195 w 1774664"/>
                  <a:gd name="connsiteY25" fmla="*/ 1248511 h 2129985"/>
                  <a:gd name="connsiteX26" fmla="*/ 497908 w 1774664"/>
                  <a:gd name="connsiteY26" fmla="*/ 1412954 h 2129985"/>
                  <a:gd name="connsiteX27" fmla="*/ 507874 w 1774664"/>
                  <a:gd name="connsiteY27" fmla="*/ 1619753 h 2129985"/>
                  <a:gd name="connsiteX28" fmla="*/ 465518 w 1774664"/>
                  <a:gd name="connsiteY28" fmla="*/ 1751805 h 2129985"/>
                  <a:gd name="connsiteX29" fmla="*/ 388280 w 1774664"/>
                  <a:gd name="connsiteY29" fmla="*/ 1816585 h 2129985"/>
                  <a:gd name="connsiteX30" fmla="*/ 328482 w 1774664"/>
                  <a:gd name="connsiteY30" fmla="*/ 1824060 h 2129985"/>
                  <a:gd name="connsiteX31" fmla="*/ 273668 w 1774664"/>
                  <a:gd name="connsiteY31" fmla="*/ 1806619 h 2129985"/>
                  <a:gd name="connsiteX32" fmla="*/ 226329 w 1774664"/>
                  <a:gd name="connsiteY32" fmla="*/ 1716923 h 2129985"/>
                  <a:gd name="connsiteX0" fmla="*/ 1774664 w 1774664"/>
                  <a:gd name="connsiteY0" fmla="*/ 522682 h 2129498"/>
                  <a:gd name="connsiteX1" fmla="*/ 1128840 w 1774664"/>
                  <a:gd name="connsiteY1" fmla="*/ 13835 h 2129498"/>
                  <a:gd name="connsiteX2" fmla="*/ 550351 w 1774664"/>
                  <a:gd name="connsiteY2" fmla="*/ 160237 h 2129498"/>
                  <a:gd name="connsiteX3" fmla="*/ 498028 w 1774664"/>
                  <a:gd name="connsiteY3" fmla="*/ 331914 h 2129498"/>
                  <a:gd name="connsiteX4" fmla="*/ 527807 w 1774664"/>
                  <a:gd name="connsiteY4" fmla="*/ 413354 h 2129498"/>
                  <a:gd name="connsiteX5" fmla="*/ 495416 w 1774664"/>
                  <a:gd name="connsiteY5" fmla="*/ 503050 h 2129498"/>
                  <a:gd name="connsiteX6" fmla="*/ 490433 w 1774664"/>
                  <a:gd name="connsiteY6" fmla="*/ 595237 h 2129498"/>
                  <a:gd name="connsiteX7" fmla="*/ 515349 w 1774664"/>
                  <a:gd name="connsiteY7" fmla="*/ 769646 h 2129498"/>
                  <a:gd name="connsiteX8" fmla="*/ 585112 w 1774664"/>
                  <a:gd name="connsiteY8" fmla="*/ 966479 h 2129498"/>
                  <a:gd name="connsiteX9" fmla="*/ 694741 w 1774664"/>
                  <a:gd name="connsiteY9" fmla="*/ 1195702 h 2129498"/>
                  <a:gd name="connsiteX10" fmla="*/ 744572 w 1774664"/>
                  <a:gd name="connsiteY10" fmla="*/ 1380077 h 2129498"/>
                  <a:gd name="connsiteX11" fmla="*/ 754538 w 1774664"/>
                  <a:gd name="connsiteY11" fmla="*/ 1651656 h 2129498"/>
                  <a:gd name="connsiteX12" fmla="*/ 702215 w 1774664"/>
                  <a:gd name="connsiteY12" fmla="*/ 1900811 h 2129498"/>
                  <a:gd name="connsiteX13" fmla="*/ 570163 w 1774664"/>
                  <a:gd name="connsiteY13" fmla="*/ 2072728 h 2129498"/>
                  <a:gd name="connsiteX14" fmla="*/ 425653 w 1774664"/>
                  <a:gd name="connsiteY14" fmla="*/ 2125051 h 2129498"/>
                  <a:gd name="connsiteX15" fmla="*/ 298584 w 1774664"/>
                  <a:gd name="connsiteY15" fmla="*/ 2115085 h 2129498"/>
                  <a:gd name="connsiteX16" fmla="*/ 144107 w 1774664"/>
                  <a:gd name="connsiteY16" fmla="*/ 2022897 h 2129498"/>
                  <a:gd name="connsiteX17" fmla="*/ 49428 w 1774664"/>
                  <a:gd name="connsiteY17" fmla="*/ 1858455 h 2129498"/>
                  <a:gd name="connsiteX18" fmla="*/ 4580 w 1774664"/>
                  <a:gd name="connsiteY18" fmla="*/ 1684046 h 2129498"/>
                  <a:gd name="connsiteX19" fmla="*/ 4580 w 1774664"/>
                  <a:gd name="connsiteY19" fmla="*/ 1547011 h 2129498"/>
                  <a:gd name="connsiteX20" fmla="*/ 31988 w 1774664"/>
                  <a:gd name="connsiteY20" fmla="*/ 1385060 h 2129498"/>
                  <a:gd name="connsiteX21" fmla="*/ 64378 w 1774664"/>
                  <a:gd name="connsiteY21" fmla="*/ 1290381 h 2129498"/>
                  <a:gd name="connsiteX22" fmla="*/ 129158 w 1774664"/>
                  <a:gd name="connsiteY22" fmla="*/ 1215634 h 2129498"/>
                  <a:gd name="connsiteX23" fmla="*/ 191447 w 1774664"/>
                  <a:gd name="connsiteY23" fmla="*/ 1183244 h 2129498"/>
                  <a:gd name="connsiteX24" fmla="*/ 291109 w 1774664"/>
                  <a:gd name="connsiteY24" fmla="*/ 1175769 h 2129498"/>
                  <a:gd name="connsiteX25" fmla="*/ 413195 w 1774664"/>
                  <a:gd name="connsiteY25" fmla="*/ 1248024 h 2129498"/>
                  <a:gd name="connsiteX26" fmla="*/ 497908 w 1774664"/>
                  <a:gd name="connsiteY26" fmla="*/ 1412467 h 2129498"/>
                  <a:gd name="connsiteX27" fmla="*/ 507874 w 1774664"/>
                  <a:gd name="connsiteY27" fmla="*/ 1619266 h 2129498"/>
                  <a:gd name="connsiteX28" fmla="*/ 465518 w 1774664"/>
                  <a:gd name="connsiteY28" fmla="*/ 1751318 h 2129498"/>
                  <a:gd name="connsiteX29" fmla="*/ 388280 w 1774664"/>
                  <a:gd name="connsiteY29" fmla="*/ 1816098 h 2129498"/>
                  <a:gd name="connsiteX30" fmla="*/ 328482 w 1774664"/>
                  <a:gd name="connsiteY30" fmla="*/ 1823573 h 2129498"/>
                  <a:gd name="connsiteX31" fmla="*/ 273668 w 1774664"/>
                  <a:gd name="connsiteY31" fmla="*/ 1806132 h 2129498"/>
                  <a:gd name="connsiteX32" fmla="*/ 226329 w 1774664"/>
                  <a:gd name="connsiteY32" fmla="*/ 1716436 h 2129498"/>
                  <a:gd name="connsiteX0" fmla="*/ 1895849 w 1895849"/>
                  <a:gd name="connsiteY0" fmla="*/ 19504 h 2540720"/>
                  <a:gd name="connsiteX1" fmla="*/ 1128840 w 1895849"/>
                  <a:gd name="connsiteY1" fmla="*/ 425057 h 2540720"/>
                  <a:gd name="connsiteX2" fmla="*/ 550351 w 1895849"/>
                  <a:gd name="connsiteY2" fmla="*/ 571459 h 2540720"/>
                  <a:gd name="connsiteX3" fmla="*/ 498028 w 1895849"/>
                  <a:gd name="connsiteY3" fmla="*/ 743136 h 2540720"/>
                  <a:gd name="connsiteX4" fmla="*/ 527807 w 1895849"/>
                  <a:gd name="connsiteY4" fmla="*/ 824576 h 2540720"/>
                  <a:gd name="connsiteX5" fmla="*/ 495416 w 1895849"/>
                  <a:gd name="connsiteY5" fmla="*/ 914272 h 2540720"/>
                  <a:gd name="connsiteX6" fmla="*/ 490433 w 1895849"/>
                  <a:gd name="connsiteY6" fmla="*/ 1006459 h 2540720"/>
                  <a:gd name="connsiteX7" fmla="*/ 515349 w 1895849"/>
                  <a:gd name="connsiteY7" fmla="*/ 1180868 h 2540720"/>
                  <a:gd name="connsiteX8" fmla="*/ 585112 w 1895849"/>
                  <a:gd name="connsiteY8" fmla="*/ 1377701 h 2540720"/>
                  <a:gd name="connsiteX9" fmla="*/ 694741 w 1895849"/>
                  <a:gd name="connsiteY9" fmla="*/ 1606924 h 2540720"/>
                  <a:gd name="connsiteX10" fmla="*/ 744572 w 1895849"/>
                  <a:gd name="connsiteY10" fmla="*/ 1791299 h 2540720"/>
                  <a:gd name="connsiteX11" fmla="*/ 754538 w 1895849"/>
                  <a:gd name="connsiteY11" fmla="*/ 2062878 h 2540720"/>
                  <a:gd name="connsiteX12" fmla="*/ 702215 w 1895849"/>
                  <a:gd name="connsiteY12" fmla="*/ 2312033 h 2540720"/>
                  <a:gd name="connsiteX13" fmla="*/ 570163 w 1895849"/>
                  <a:gd name="connsiteY13" fmla="*/ 2483950 h 2540720"/>
                  <a:gd name="connsiteX14" fmla="*/ 425653 w 1895849"/>
                  <a:gd name="connsiteY14" fmla="*/ 2536273 h 2540720"/>
                  <a:gd name="connsiteX15" fmla="*/ 298584 w 1895849"/>
                  <a:gd name="connsiteY15" fmla="*/ 2526307 h 2540720"/>
                  <a:gd name="connsiteX16" fmla="*/ 144107 w 1895849"/>
                  <a:gd name="connsiteY16" fmla="*/ 2434119 h 2540720"/>
                  <a:gd name="connsiteX17" fmla="*/ 49428 w 1895849"/>
                  <a:gd name="connsiteY17" fmla="*/ 2269677 h 2540720"/>
                  <a:gd name="connsiteX18" fmla="*/ 4580 w 1895849"/>
                  <a:gd name="connsiteY18" fmla="*/ 2095268 h 2540720"/>
                  <a:gd name="connsiteX19" fmla="*/ 4580 w 1895849"/>
                  <a:gd name="connsiteY19" fmla="*/ 1958233 h 2540720"/>
                  <a:gd name="connsiteX20" fmla="*/ 31988 w 1895849"/>
                  <a:gd name="connsiteY20" fmla="*/ 1796282 h 2540720"/>
                  <a:gd name="connsiteX21" fmla="*/ 64378 w 1895849"/>
                  <a:gd name="connsiteY21" fmla="*/ 1701603 h 2540720"/>
                  <a:gd name="connsiteX22" fmla="*/ 129158 w 1895849"/>
                  <a:gd name="connsiteY22" fmla="*/ 1626856 h 2540720"/>
                  <a:gd name="connsiteX23" fmla="*/ 191447 w 1895849"/>
                  <a:gd name="connsiteY23" fmla="*/ 1594466 h 2540720"/>
                  <a:gd name="connsiteX24" fmla="*/ 291109 w 1895849"/>
                  <a:gd name="connsiteY24" fmla="*/ 1586991 h 2540720"/>
                  <a:gd name="connsiteX25" fmla="*/ 413195 w 1895849"/>
                  <a:gd name="connsiteY25" fmla="*/ 1659246 h 2540720"/>
                  <a:gd name="connsiteX26" fmla="*/ 497908 w 1895849"/>
                  <a:gd name="connsiteY26" fmla="*/ 1823689 h 2540720"/>
                  <a:gd name="connsiteX27" fmla="*/ 507874 w 1895849"/>
                  <a:gd name="connsiteY27" fmla="*/ 2030488 h 2540720"/>
                  <a:gd name="connsiteX28" fmla="*/ 465518 w 1895849"/>
                  <a:gd name="connsiteY28" fmla="*/ 2162540 h 2540720"/>
                  <a:gd name="connsiteX29" fmla="*/ 388280 w 1895849"/>
                  <a:gd name="connsiteY29" fmla="*/ 2227320 h 2540720"/>
                  <a:gd name="connsiteX30" fmla="*/ 328482 w 1895849"/>
                  <a:gd name="connsiteY30" fmla="*/ 2234795 h 2540720"/>
                  <a:gd name="connsiteX31" fmla="*/ 273668 w 1895849"/>
                  <a:gd name="connsiteY31" fmla="*/ 2217354 h 2540720"/>
                  <a:gd name="connsiteX32" fmla="*/ 226329 w 1895849"/>
                  <a:gd name="connsiteY32" fmla="*/ 2127658 h 2540720"/>
                  <a:gd name="connsiteX0" fmla="*/ 1664495 w 1664495"/>
                  <a:gd name="connsiteY0" fmla="*/ 10369 h 3071412"/>
                  <a:gd name="connsiteX1" fmla="*/ 1128840 w 1664495"/>
                  <a:gd name="connsiteY1" fmla="*/ 955749 h 3071412"/>
                  <a:gd name="connsiteX2" fmla="*/ 550351 w 1664495"/>
                  <a:gd name="connsiteY2" fmla="*/ 1102151 h 3071412"/>
                  <a:gd name="connsiteX3" fmla="*/ 498028 w 1664495"/>
                  <a:gd name="connsiteY3" fmla="*/ 1273828 h 3071412"/>
                  <a:gd name="connsiteX4" fmla="*/ 527807 w 1664495"/>
                  <a:gd name="connsiteY4" fmla="*/ 1355268 h 3071412"/>
                  <a:gd name="connsiteX5" fmla="*/ 495416 w 1664495"/>
                  <a:gd name="connsiteY5" fmla="*/ 1444964 h 3071412"/>
                  <a:gd name="connsiteX6" fmla="*/ 490433 w 1664495"/>
                  <a:gd name="connsiteY6" fmla="*/ 1537151 h 3071412"/>
                  <a:gd name="connsiteX7" fmla="*/ 515349 w 1664495"/>
                  <a:gd name="connsiteY7" fmla="*/ 1711560 h 3071412"/>
                  <a:gd name="connsiteX8" fmla="*/ 585112 w 1664495"/>
                  <a:gd name="connsiteY8" fmla="*/ 1908393 h 3071412"/>
                  <a:gd name="connsiteX9" fmla="*/ 694741 w 1664495"/>
                  <a:gd name="connsiteY9" fmla="*/ 2137616 h 3071412"/>
                  <a:gd name="connsiteX10" fmla="*/ 744572 w 1664495"/>
                  <a:gd name="connsiteY10" fmla="*/ 2321991 h 3071412"/>
                  <a:gd name="connsiteX11" fmla="*/ 754538 w 1664495"/>
                  <a:gd name="connsiteY11" fmla="*/ 2593570 h 3071412"/>
                  <a:gd name="connsiteX12" fmla="*/ 702215 w 1664495"/>
                  <a:gd name="connsiteY12" fmla="*/ 2842725 h 3071412"/>
                  <a:gd name="connsiteX13" fmla="*/ 570163 w 1664495"/>
                  <a:gd name="connsiteY13" fmla="*/ 3014642 h 3071412"/>
                  <a:gd name="connsiteX14" fmla="*/ 425653 w 1664495"/>
                  <a:gd name="connsiteY14" fmla="*/ 3066965 h 3071412"/>
                  <a:gd name="connsiteX15" fmla="*/ 298584 w 1664495"/>
                  <a:gd name="connsiteY15" fmla="*/ 3056999 h 3071412"/>
                  <a:gd name="connsiteX16" fmla="*/ 144107 w 1664495"/>
                  <a:gd name="connsiteY16" fmla="*/ 2964811 h 3071412"/>
                  <a:gd name="connsiteX17" fmla="*/ 49428 w 1664495"/>
                  <a:gd name="connsiteY17" fmla="*/ 2800369 h 3071412"/>
                  <a:gd name="connsiteX18" fmla="*/ 4580 w 1664495"/>
                  <a:gd name="connsiteY18" fmla="*/ 2625960 h 3071412"/>
                  <a:gd name="connsiteX19" fmla="*/ 4580 w 1664495"/>
                  <a:gd name="connsiteY19" fmla="*/ 2488925 h 3071412"/>
                  <a:gd name="connsiteX20" fmla="*/ 31988 w 1664495"/>
                  <a:gd name="connsiteY20" fmla="*/ 2326974 h 3071412"/>
                  <a:gd name="connsiteX21" fmla="*/ 64378 w 1664495"/>
                  <a:gd name="connsiteY21" fmla="*/ 2232295 h 3071412"/>
                  <a:gd name="connsiteX22" fmla="*/ 129158 w 1664495"/>
                  <a:gd name="connsiteY22" fmla="*/ 2157548 h 3071412"/>
                  <a:gd name="connsiteX23" fmla="*/ 191447 w 1664495"/>
                  <a:gd name="connsiteY23" fmla="*/ 2125158 h 3071412"/>
                  <a:gd name="connsiteX24" fmla="*/ 291109 w 1664495"/>
                  <a:gd name="connsiteY24" fmla="*/ 2117683 h 3071412"/>
                  <a:gd name="connsiteX25" fmla="*/ 413195 w 1664495"/>
                  <a:gd name="connsiteY25" fmla="*/ 2189938 h 3071412"/>
                  <a:gd name="connsiteX26" fmla="*/ 497908 w 1664495"/>
                  <a:gd name="connsiteY26" fmla="*/ 2354381 h 3071412"/>
                  <a:gd name="connsiteX27" fmla="*/ 507874 w 1664495"/>
                  <a:gd name="connsiteY27" fmla="*/ 2561180 h 3071412"/>
                  <a:gd name="connsiteX28" fmla="*/ 465518 w 1664495"/>
                  <a:gd name="connsiteY28" fmla="*/ 2693232 h 3071412"/>
                  <a:gd name="connsiteX29" fmla="*/ 388280 w 1664495"/>
                  <a:gd name="connsiteY29" fmla="*/ 2758012 h 3071412"/>
                  <a:gd name="connsiteX30" fmla="*/ 328482 w 1664495"/>
                  <a:gd name="connsiteY30" fmla="*/ 2765487 h 3071412"/>
                  <a:gd name="connsiteX31" fmla="*/ 273668 w 1664495"/>
                  <a:gd name="connsiteY31" fmla="*/ 2748046 h 3071412"/>
                  <a:gd name="connsiteX32" fmla="*/ 226329 w 1664495"/>
                  <a:gd name="connsiteY32" fmla="*/ 2658350 h 3071412"/>
                  <a:gd name="connsiteX0" fmla="*/ 1664495 w 1664495"/>
                  <a:gd name="connsiteY0" fmla="*/ 14057 h 3075100"/>
                  <a:gd name="connsiteX1" fmla="*/ 886469 w 1664495"/>
                  <a:gd name="connsiteY1" fmla="*/ 706049 h 3075100"/>
                  <a:gd name="connsiteX2" fmla="*/ 550351 w 1664495"/>
                  <a:gd name="connsiteY2" fmla="*/ 1105839 h 3075100"/>
                  <a:gd name="connsiteX3" fmla="*/ 498028 w 1664495"/>
                  <a:gd name="connsiteY3" fmla="*/ 1277516 h 3075100"/>
                  <a:gd name="connsiteX4" fmla="*/ 527807 w 1664495"/>
                  <a:gd name="connsiteY4" fmla="*/ 1358956 h 3075100"/>
                  <a:gd name="connsiteX5" fmla="*/ 495416 w 1664495"/>
                  <a:gd name="connsiteY5" fmla="*/ 1448652 h 3075100"/>
                  <a:gd name="connsiteX6" fmla="*/ 490433 w 1664495"/>
                  <a:gd name="connsiteY6" fmla="*/ 1540839 h 3075100"/>
                  <a:gd name="connsiteX7" fmla="*/ 515349 w 1664495"/>
                  <a:gd name="connsiteY7" fmla="*/ 1715248 h 3075100"/>
                  <a:gd name="connsiteX8" fmla="*/ 585112 w 1664495"/>
                  <a:gd name="connsiteY8" fmla="*/ 1912081 h 3075100"/>
                  <a:gd name="connsiteX9" fmla="*/ 694741 w 1664495"/>
                  <a:gd name="connsiteY9" fmla="*/ 2141304 h 3075100"/>
                  <a:gd name="connsiteX10" fmla="*/ 744572 w 1664495"/>
                  <a:gd name="connsiteY10" fmla="*/ 2325679 h 3075100"/>
                  <a:gd name="connsiteX11" fmla="*/ 754538 w 1664495"/>
                  <a:gd name="connsiteY11" fmla="*/ 2597258 h 3075100"/>
                  <a:gd name="connsiteX12" fmla="*/ 702215 w 1664495"/>
                  <a:gd name="connsiteY12" fmla="*/ 2846413 h 3075100"/>
                  <a:gd name="connsiteX13" fmla="*/ 570163 w 1664495"/>
                  <a:gd name="connsiteY13" fmla="*/ 3018330 h 3075100"/>
                  <a:gd name="connsiteX14" fmla="*/ 425653 w 1664495"/>
                  <a:gd name="connsiteY14" fmla="*/ 3070653 h 3075100"/>
                  <a:gd name="connsiteX15" fmla="*/ 298584 w 1664495"/>
                  <a:gd name="connsiteY15" fmla="*/ 3060687 h 3075100"/>
                  <a:gd name="connsiteX16" fmla="*/ 144107 w 1664495"/>
                  <a:gd name="connsiteY16" fmla="*/ 2968499 h 3075100"/>
                  <a:gd name="connsiteX17" fmla="*/ 49428 w 1664495"/>
                  <a:gd name="connsiteY17" fmla="*/ 2804057 h 3075100"/>
                  <a:gd name="connsiteX18" fmla="*/ 4580 w 1664495"/>
                  <a:gd name="connsiteY18" fmla="*/ 2629648 h 3075100"/>
                  <a:gd name="connsiteX19" fmla="*/ 4580 w 1664495"/>
                  <a:gd name="connsiteY19" fmla="*/ 2492613 h 3075100"/>
                  <a:gd name="connsiteX20" fmla="*/ 31988 w 1664495"/>
                  <a:gd name="connsiteY20" fmla="*/ 2330662 h 3075100"/>
                  <a:gd name="connsiteX21" fmla="*/ 64378 w 1664495"/>
                  <a:gd name="connsiteY21" fmla="*/ 2235983 h 3075100"/>
                  <a:gd name="connsiteX22" fmla="*/ 129158 w 1664495"/>
                  <a:gd name="connsiteY22" fmla="*/ 2161236 h 3075100"/>
                  <a:gd name="connsiteX23" fmla="*/ 191447 w 1664495"/>
                  <a:gd name="connsiteY23" fmla="*/ 2128846 h 3075100"/>
                  <a:gd name="connsiteX24" fmla="*/ 291109 w 1664495"/>
                  <a:gd name="connsiteY24" fmla="*/ 2121371 h 3075100"/>
                  <a:gd name="connsiteX25" fmla="*/ 413195 w 1664495"/>
                  <a:gd name="connsiteY25" fmla="*/ 2193626 h 3075100"/>
                  <a:gd name="connsiteX26" fmla="*/ 497908 w 1664495"/>
                  <a:gd name="connsiteY26" fmla="*/ 2358069 h 3075100"/>
                  <a:gd name="connsiteX27" fmla="*/ 507874 w 1664495"/>
                  <a:gd name="connsiteY27" fmla="*/ 2564868 h 3075100"/>
                  <a:gd name="connsiteX28" fmla="*/ 465518 w 1664495"/>
                  <a:gd name="connsiteY28" fmla="*/ 2696920 h 3075100"/>
                  <a:gd name="connsiteX29" fmla="*/ 388280 w 1664495"/>
                  <a:gd name="connsiteY29" fmla="*/ 2761700 h 3075100"/>
                  <a:gd name="connsiteX30" fmla="*/ 328482 w 1664495"/>
                  <a:gd name="connsiteY30" fmla="*/ 2769175 h 3075100"/>
                  <a:gd name="connsiteX31" fmla="*/ 273668 w 1664495"/>
                  <a:gd name="connsiteY31" fmla="*/ 2751734 h 3075100"/>
                  <a:gd name="connsiteX32" fmla="*/ 226329 w 1664495"/>
                  <a:gd name="connsiteY32" fmla="*/ 2662038 h 3075100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8028 w 1620428"/>
                  <a:gd name="connsiteY3" fmla="*/ 1266684 h 3064268"/>
                  <a:gd name="connsiteX4" fmla="*/ 527807 w 1620428"/>
                  <a:gd name="connsiteY4" fmla="*/ 1348124 h 3064268"/>
                  <a:gd name="connsiteX5" fmla="*/ 495416 w 1620428"/>
                  <a:gd name="connsiteY5" fmla="*/ 1437820 h 3064268"/>
                  <a:gd name="connsiteX6" fmla="*/ 490433 w 1620428"/>
                  <a:gd name="connsiteY6" fmla="*/ 1530007 h 3064268"/>
                  <a:gd name="connsiteX7" fmla="*/ 515349 w 1620428"/>
                  <a:gd name="connsiteY7" fmla="*/ 1704416 h 3064268"/>
                  <a:gd name="connsiteX8" fmla="*/ 585112 w 1620428"/>
                  <a:gd name="connsiteY8" fmla="*/ 1901249 h 3064268"/>
                  <a:gd name="connsiteX9" fmla="*/ 694741 w 1620428"/>
                  <a:gd name="connsiteY9" fmla="*/ 2130472 h 3064268"/>
                  <a:gd name="connsiteX10" fmla="*/ 744572 w 1620428"/>
                  <a:gd name="connsiteY10" fmla="*/ 2314847 h 3064268"/>
                  <a:gd name="connsiteX11" fmla="*/ 754538 w 1620428"/>
                  <a:gd name="connsiteY11" fmla="*/ 2586426 h 3064268"/>
                  <a:gd name="connsiteX12" fmla="*/ 702215 w 1620428"/>
                  <a:gd name="connsiteY12" fmla="*/ 2835581 h 3064268"/>
                  <a:gd name="connsiteX13" fmla="*/ 570163 w 1620428"/>
                  <a:gd name="connsiteY13" fmla="*/ 3007498 h 3064268"/>
                  <a:gd name="connsiteX14" fmla="*/ 425653 w 1620428"/>
                  <a:gd name="connsiteY14" fmla="*/ 3059821 h 3064268"/>
                  <a:gd name="connsiteX15" fmla="*/ 298584 w 1620428"/>
                  <a:gd name="connsiteY15" fmla="*/ 3049855 h 3064268"/>
                  <a:gd name="connsiteX16" fmla="*/ 144107 w 1620428"/>
                  <a:gd name="connsiteY16" fmla="*/ 2957667 h 3064268"/>
                  <a:gd name="connsiteX17" fmla="*/ 49428 w 1620428"/>
                  <a:gd name="connsiteY17" fmla="*/ 2793225 h 3064268"/>
                  <a:gd name="connsiteX18" fmla="*/ 4580 w 1620428"/>
                  <a:gd name="connsiteY18" fmla="*/ 2618816 h 3064268"/>
                  <a:gd name="connsiteX19" fmla="*/ 4580 w 1620428"/>
                  <a:gd name="connsiteY19" fmla="*/ 2481781 h 3064268"/>
                  <a:gd name="connsiteX20" fmla="*/ 31988 w 1620428"/>
                  <a:gd name="connsiteY20" fmla="*/ 2319830 h 3064268"/>
                  <a:gd name="connsiteX21" fmla="*/ 64378 w 1620428"/>
                  <a:gd name="connsiteY21" fmla="*/ 2225151 h 3064268"/>
                  <a:gd name="connsiteX22" fmla="*/ 129158 w 1620428"/>
                  <a:gd name="connsiteY22" fmla="*/ 2150404 h 3064268"/>
                  <a:gd name="connsiteX23" fmla="*/ 191447 w 1620428"/>
                  <a:gd name="connsiteY23" fmla="*/ 2118014 h 3064268"/>
                  <a:gd name="connsiteX24" fmla="*/ 291109 w 1620428"/>
                  <a:gd name="connsiteY24" fmla="*/ 2110539 h 3064268"/>
                  <a:gd name="connsiteX25" fmla="*/ 413195 w 1620428"/>
                  <a:gd name="connsiteY25" fmla="*/ 2182794 h 3064268"/>
                  <a:gd name="connsiteX26" fmla="*/ 497908 w 1620428"/>
                  <a:gd name="connsiteY26" fmla="*/ 2347237 h 3064268"/>
                  <a:gd name="connsiteX27" fmla="*/ 507874 w 1620428"/>
                  <a:gd name="connsiteY27" fmla="*/ 2554036 h 3064268"/>
                  <a:gd name="connsiteX28" fmla="*/ 465518 w 1620428"/>
                  <a:gd name="connsiteY28" fmla="*/ 2686088 h 3064268"/>
                  <a:gd name="connsiteX29" fmla="*/ 388280 w 1620428"/>
                  <a:gd name="connsiteY29" fmla="*/ 2750868 h 3064268"/>
                  <a:gd name="connsiteX30" fmla="*/ 328482 w 1620428"/>
                  <a:gd name="connsiteY30" fmla="*/ 2758343 h 3064268"/>
                  <a:gd name="connsiteX31" fmla="*/ 273668 w 1620428"/>
                  <a:gd name="connsiteY31" fmla="*/ 2740902 h 3064268"/>
                  <a:gd name="connsiteX32" fmla="*/ 226329 w 1620428"/>
                  <a:gd name="connsiteY32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5416 w 1620428"/>
                  <a:gd name="connsiteY4" fmla="*/ 1437820 h 3064268"/>
                  <a:gd name="connsiteX5" fmla="*/ 490433 w 1620428"/>
                  <a:gd name="connsiteY5" fmla="*/ 1530007 h 3064268"/>
                  <a:gd name="connsiteX6" fmla="*/ 515349 w 1620428"/>
                  <a:gd name="connsiteY6" fmla="*/ 1704416 h 3064268"/>
                  <a:gd name="connsiteX7" fmla="*/ 585112 w 1620428"/>
                  <a:gd name="connsiteY7" fmla="*/ 1901249 h 3064268"/>
                  <a:gd name="connsiteX8" fmla="*/ 694741 w 1620428"/>
                  <a:gd name="connsiteY8" fmla="*/ 2130472 h 3064268"/>
                  <a:gd name="connsiteX9" fmla="*/ 744572 w 1620428"/>
                  <a:gd name="connsiteY9" fmla="*/ 2314847 h 3064268"/>
                  <a:gd name="connsiteX10" fmla="*/ 754538 w 1620428"/>
                  <a:gd name="connsiteY10" fmla="*/ 2586426 h 3064268"/>
                  <a:gd name="connsiteX11" fmla="*/ 702215 w 1620428"/>
                  <a:gd name="connsiteY11" fmla="*/ 2835581 h 3064268"/>
                  <a:gd name="connsiteX12" fmla="*/ 570163 w 1620428"/>
                  <a:gd name="connsiteY12" fmla="*/ 3007498 h 3064268"/>
                  <a:gd name="connsiteX13" fmla="*/ 425653 w 1620428"/>
                  <a:gd name="connsiteY13" fmla="*/ 3059821 h 3064268"/>
                  <a:gd name="connsiteX14" fmla="*/ 298584 w 1620428"/>
                  <a:gd name="connsiteY14" fmla="*/ 3049855 h 3064268"/>
                  <a:gd name="connsiteX15" fmla="*/ 144107 w 1620428"/>
                  <a:gd name="connsiteY15" fmla="*/ 2957667 h 3064268"/>
                  <a:gd name="connsiteX16" fmla="*/ 49428 w 1620428"/>
                  <a:gd name="connsiteY16" fmla="*/ 2793225 h 3064268"/>
                  <a:gd name="connsiteX17" fmla="*/ 4580 w 1620428"/>
                  <a:gd name="connsiteY17" fmla="*/ 2618816 h 3064268"/>
                  <a:gd name="connsiteX18" fmla="*/ 4580 w 1620428"/>
                  <a:gd name="connsiteY18" fmla="*/ 2481781 h 3064268"/>
                  <a:gd name="connsiteX19" fmla="*/ 31988 w 1620428"/>
                  <a:gd name="connsiteY19" fmla="*/ 2319830 h 3064268"/>
                  <a:gd name="connsiteX20" fmla="*/ 64378 w 1620428"/>
                  <a:gd name="connsiteY20" fmla="*/ 2225151 h 3064268"/>
                  <a:gd name="connsiteX21" fmla="*/ 129158 w 1620428"/>
                  <a:gd name="connsiteY21" fmla="*/ 2150404 h 3064268"/>
                  <a:gd name="connsiteX22" fmla="*/ 191447 w 1620428"/>
                  <a:gd name="connsiteY22" fmla="*/ 2118014 h 3064268"/>
                  <a:gd name="connsiteX23" fmla="*/ 291109 w 1620428"/>
                  <a:gd name="connsiteY23" fmla="*/ 2110539 h 3064268"/>
                  <a:gd name="connsiteX24" fmla="*/ 413195 w 1620428"/>
                  <a:gd name="connsiteY24" fmla="*/ 2182794 h 3064268"/>
                  <a:gd name="connsiteX25" fmla="*/ 497908 w 1620428"/>
                  <a:gd name="connsiteY25" fmla="*/ 2347237 h 3064268"/>
                  <a:gd name="connsiteX26" fmla="*/ 507874 w 1620428"/>
                  <a:gd name="connsiteY26" fmla="*/ 2554036 h 3064268"/>
                  <a:gd name="connsiteX27" fmla="*/ 465518 w 1620428"/>
                  <a:gd name="connsiteY27" fmla="*/ 2686088 h 3064268"/>
                  <a:gd name="connsiteX28" fmla="*/ 388280 w 1620428"/>
                  <a:gd name="connsiteY28" fmla="*/ 2750868 h 3064268"/>
                  <a:gd name="connsiteX29" fmla="*/ 328482 w 1620428"/>
                  <a:gd name="connsiteY29" fmla="*/ 2758343 h 3064268"/>
                  <a:gd name="connsiteX30" fmla="*/ 273668 w 1620428"/>
                  <a:gd name="connsiteY30" fmla="*/ 2740902 h 3064268"/>
                  <a:gd name="connsiteX31" fmla="*/ 226329 w 1620428"/>
                  <a:gd name="connsiteY31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0433 w 1620428"/>
                  <a:gd name="connsiteY4" fmla="*/ 1530007 h 3064268"/>
                  <a:gd name="connsiteX5" fmla="*/ 515349 w 1620428"/>
                  <a:gd name="connsiteY5" fmla="*/ 1704416 h 3064268"/>
                  <a:gd name="connsiteX6" fmla="*/ 585112 w 1620428"/>
                  <a:gd name="connsiteY6" fmla="*/ 1901249 h 3064268"/>
                  <a:gd name="connsiteX7" fmla="*/ 694741 w 1620428"/>
                  <a:gd name="connsiteY7" fmla="*/ 2130472 h 3064268"/>
                  <a:gd name="connsiteX8" fmla="*/ 744572 w 1620428"/>
                  <a:gd name="connsiteY8" fmla="*/ 2314847 h 3064268"/>
                  <a:gd name="connsiteX9" fmla="*/ 754538 w 1620428"/>
                  <a:gd name="connsiteY9" fmla="*/ 2586426 h 3064268"/>
                  <a:gd name="connsiteX10" fmla="*/ 702215 w 1620428"/>
                  <a:gd name="connsiteY10" fmla="*/ 2835581 h 3064268"/>
                  <a:gd name="connsiteX11" fmla="*/ 570163 w 1620428"/>
                  <a:gd name="connsiteY11" fmla="*/ 3007498 h 3064268"/>
                  <a:gd name="connsiteX12" fmla="*/ 425653 w 1620428"/>
                  <a:gd name="connsiteY12" fmla="*/ 3059821 h 3064268"/>
                  <a:gd name="connsiteX13" fmla="*/ 298584 w 1620428"/>
                  <a:gd name="connsiteY13" fmla="*/ 3049855 h 3064268"/>
                  <a:gd name="connsiteX14" fmla="*/ 144107 w 1620428"/>
                  <a:gd name="connsiteY14" fmla="*/ 2957667 h 3064268"/>
                  <a:gd name="connsiteX15" fmla="*/ 49428 w 1620428"/>
                  <a:gd name="connsiteY15" fmla="*/ 2793225 h 3064268"/>
                  <a:gd name="connsiteX16" fmla="*/ 4580 w 1620428"/>
                  <a:gd name="connsiteY16" fmla="*/ 2618816 h 3064268"/>
                  <a:gd name="connsiteX17" fmla="*/ 4580 w 1620428"/>
                  <a:gd name="connsiteY17" fmla="*/ 2481781 h 3064268"/>
                  <a:gd name="connsiteX18" fmla="*/ 31988 w 1620428"/>
                  <a:gd name="connsiteY18" fmla="*/ 2319830 h 3064268"/>
                  <a:gd name="connsiteX19" fmla="*/ 64378 w 1620428"/>
                  <a:gd name="connsiteY19" fmla="*/ 2225151 h 3064268"/>
                  <a:gd name="connsiteX20" fmla="*/ 129158 w 1620428"/>
                  <a:gd name="connsiteY20" fmla="*/ 2150404 h 3064268"/>
                  <a:gd name="connsiteX21" fmla="*/ 191447 w 1620428"/>
                  <a:gd name="connsiteY21" fmla="*/ 2118014 h 3064268"/>
                  <a:gd name="connsiteX22" fmla="*/ 291109 w 1620428"/>
                  <a:gd name="connsiteY22" fmla="*/ 2110539 h 3064268"/>
                  <a:gd name="connsiteX23" fmla="*/ 413195 w 1620428"/>
                  <a:gd name="connsiteY23" fmla="*/ 2182794 h 3064268"/>
                  <a:gd name="connsiteX24" fmla="*/ 497908 w 1620428"/>
                  <a:gd name="connsiteY24" fmla="*/ 2347237 h 3064268"/>
                  <a:gd name="connsiteX25" fmla="*/ 507874 w 1620428"/>
                  <a:gd name="connsiteY25" fmla="*/ 2554036 h 3064268"/>
                  <a:gd name="connsiteX26" fmla="*/ 465518 w 1620428"/>
                  <a:gd name="connsiteY26" fmla="*/ 2686088 h 3064268"/>
                  <a:gd name="connsiteX27" fmla="*/ 388280 w 1620428"/>
                  <a:gd name="connsiteY27" fmla="*/ 2750868 h 3064268"/>
                  <a:gd name="connsiteX28" fmla="*/ 328482 w 1620428"/>
                  <a:gd name="connsiteY28" fmla="*/ 2758343 h 3064268"/>
                  <a:gd name="connsiteX29" fmla="*/ 273668 w 1620428"/>
                  <a:gd name="connsiteY29" fmla="*/ 2740902 h 3064268"/>
                  <a:gd name="connsiteX30" fmla="*/ 226329 w 1620428"/>
                  <a:gd name="connsiteY30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515349 w 1620428"/>
                  <a:gd name="connsiteY4" fmla="*/ 1704416 h 3064268"/>
                  <a:gd name="connsiteX5" fmla="*/ 585112 w 1620428"/>
                  <a:gd name="connsiteY5" fmla="*/ 1901249 h 3064268"/>
                  <a:gd name="connsiteX6" fmla="*/ 694741 w 1620428"/>
                  <a:gd name="connsiteY6" fmla="*/ 2130472 h 3064268"/>
                  <a:gd name="connsiteX7" fmla="*/ 744572 w 1620428"/>
                  <a:gd name="connsiteY7" fmla="*/ 2314847 h 3064268"/>
                  <a:gd name="connsiteX8" fmla="*/ 754538 w 1620428"/>
                  <a:gd name="connsiteY8" fmla="*/ 2586426 h 3064268"/>
                  <a:gd name="connsiteX9" fmla="*/ 702215 w 1620428"/>
                  <a:gd name="connsiteY9" fmla="*/ 2835581 h 3064268"/>
                  <a:gd name="connsiteX10" fmla="*/ 570163 w 1620428"/>
                  <a:gd name="connsiteY10" fmla="*/ 3007498 h 3064268"/>
                  <a:gd name="connsiteX11" fmla="*/ 425653 w 1620428"/>
                  <a:gd name="connsiteY11" fmla="*/ 3059821 h 3064268"/>
                  <a:gd name="connsiteX12" fmla="*/ 298584 w 1620428"/>
                  <a:gd name="connsiteY12" fmla="*/ 3049855 h 3064268"/>
                  <a:gd name="connsiteX13" fmla="*/ 144107 w 1620428"/>
                  <a:gd name="connsiteY13" fmla="*/ 2957667 h 3064268"/>
                  <a:gd name="connsiteX14" fmla="*/ 49428 w 1620428"/>
                  <a:gd name="connsiteY14" fmla="*/ 2793225 h 3064268"/>
                  <a:gd name="connsiteX15" fmla="*/ 4580 w 1620428"/>
                  <a:gd name="connsiteY15" fmla="*/ 2618816 h 3064268"/>
                  <a:gd name="connsiteX16" fmla="*/ 4580 w 1620428"/>
                  <a:gd name="connsiteY16" fmla="*/ 2481781 h 3064268"/>
                  <a:gd name="connsiteX17" fmla="*/ 31988 w 1620428"/>
                  <a:gd name="connsiteY17" fmla="*/ 2319830 h 3064268"/>
                  <a:gd name="connsiteX18" fmla="*/ 64378 w 1620428"/>
                  <a:gd name="connsiteY18" fmla="*/ 2225151 h 3064268"/>
                  <a:gd name="connsiteX19" fmla="*/ 129158 w 1620428"/>
                  <a:gd name="connsiteY19" fmla="*/ 2150404 h 3064268"/>
                  <a:gd name="connsiteX20" fmla="*/ 191447 w 1620428"/>
                  <a:gd name="connsiteY20" fmla="*/ 2118014 h 3064268"/>
                  <a:gd name="connsiteX21" fmla="*/ 291109 w 1620428"/>
                  <a:gd name="connsiteY21" fmla="*/ 2110539 h 3064268"/>
                  <a:gd name="connsiteX22" fmla="*/ 413195 w 1620428"/>
                  <a:gd name="connsiteY22" fmla="*/ 2182794 h 3064268"/>
                  <a:gd name="connsiteX23" fmla="*/ 497908 w 1620428"/>
                  <a:gd name="connsiteY23" fmla="*/ 2347237 h 3064268"/>
                  <a:gd name="connsiteX24" fmla="*/ 507874 w 1620428"/>
                  <a:gd name="connsiteY24" fmla="*/ 2554036 h 3064268"/>
                  <a:gd name="connsiteX25" fmla="*/ 465518 w 1620428"/>
                  <a:gd name="connsiteY25" fmla="*/ 2686088 h 3064268"/>
                  <a:gd name="connsiteX26" fmla="*/ 388280 w 1620428"/>
                  <a:gd name="connsiteY26" fmla="*/ 2750868 h 3064268"/>
                  <a:gd name="connsiteX27" fmla="*/ 328482 w 1620428"/>
                  <a:gd name="connsiteY27" fmla="*/ 2758343 h 3064268"/>
                  <a:gd name="connsiteX28" fmla="*/ 273668 w 1620428"/>
                  <a:gd name="connsiteY28" fmla="*/ 2740902 h 3064268"/>
                  <a:gd name="connsiteX29" fmla="*/ 226329 w 1620428"/>
                  <a:gd name="connsiteY29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15349 w 1620428"/>
                  <a:gd name="connsiteY3" fmla="*/ 170441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3315 w 1620428"/>
                  <a:gd name="connsiteY3" fmla="*/ 156119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620428" h="3064268">
                    <a:moveTo>
                      <a:pt x="1620428" y="14242"/>
                    </a:moveTo>
                    <a:cubicBezTo>
                      <a:pt x="1602936" y="-100948"/>
                      <a:pt x="1064815" y="515090"/>
                      <a:pt x="886469" y="695217"/>
                    </a:cubicBezTo>
                    <a:cubicBezTo>
                      <a:pt x="708123" y="875344"/>
                      <a:pt x="615877" y="950677"/>
                      <a:pt x="550351" y="1095007"/>
                    </a:cubicBezTo>
                    <a:cubicBezTo>
                      <a:pt x="484825" y="1239337"/>
                      <a:pt x="487522" y="1426822"/>
                      <a:pt x="493315" y="1561196"/>
                    </a:cubicBezTo>
                    <a:cubicBezTo>
                      <a:pt x="499108" y="1695570"/>
                      <a:pt x="551541" y="1806370"/>
                      <a:pt x="585112" y="1901249"/>
                    </a:cubicBezTo>
                    <a:cubicBezTo>
                      <a:pt x="618683" y="1996128"/>
                      <a:pt x="668164" y="2061539"/>
                      <a:pt x="694741" y="2130472"/>
                    </a:cubicBezTo>
                    <a:cubicBezTo>
                      <a:pt x="721318" y="2199405"/>
                      <a:pt x="734606" y="2238855"/>
                      <a:pt x="744572" y="2314847"/>
                    </a:cubicBezTo>
                    <a:cubicBezTo>
                      <a:pt x="754538" y="2390839"/>
                      <a:pt x="761598" y="2499637"/>
                      <a:pt x="754538" y="2586426"/>
                    </a:cubicBezTo>
                    <a:cubicBezTo>
                      <a:pt x="747478" y="2673215"/>
                      <a:pt x="732944" y="2765402"/>
                      <a:pt x="702215" y="2835581"/>
                    </a:cubicBezTo>
                    <a:cubicBezTo>
                      <a:pt x="671486" y="2905760"/>
                      <a:pt x="616257" y="2970125"/>
                      <a:pt x="570163" y="3007498"/>
                    </a:cubicBezTo>
                    <a:cubicBezTo>
                      <a:pt x="524069" y="3044871"/>
                      <a:pt x="470916" y="3052762"/>
                      <a:pt x="425653" y="3059821"/>
                    </a:cubicBezTo>
                    <a:cubicBezTo>
                      <a:pt x="380390" y="3066880"/>
                      <a:pt x="345508" y="3066881"/>
                      <a:pt x="298584" y="3049855"/>
                    </a:cubicBezTo>
                    <a:cubicBezTo>
                      <a:pt x="251660" y="3032829"/>
                      <a:pt x="185633" y="3000439"/>
                      <a:pt x="144107" y="2957667"/>
                    </a:cubicBezTo>
                    <a:cubicBezTo>
                      <a:pt x="102581" y="2914895"/>
                      <a:pt x="72682" y="2849700"/>
                      <a:pt x="49428" y="2793225"/>
                    </a:cubicBezTo>
                    <a:cubicBezTo>
                      <a:pt x="26174" y="2736750"/>
                      <a:pt x="12055" y="2670723"/>
                      <a:pt x="4580" y="2618816"/>
                    </a:cubicBezTo>
                    <a:cubicBezTo>
                      <a:pt x="-2895" y="2566909"/>
                      <a:pt x="12" y="2531612"/>
                      <a:pt x="4580" y="2481781"/>
                    </a:cubicBezTo>
                    <a:cubicBezTo>
                      <a:pt x="9148" y="2431950"/>
                      <a:pt x="22022" y="2362602"/>
                      <a:pt x="31988" y="2319830"/>
                    </a:cubicBezTo>
                    <a:cubicBezTo>
                      <a:pt x="41954" y="2277058"/>
                      <a:pt x="48183" y="2253389"/>
                      <a:pt x="64378" y="2225151"/>
                    </a:cubicBezTo>
                    <a:cubicBezTo>
                      <a:pt x="80573" y="2196913"/>
                      <a:pt x="107980" y="2168260"/>
                      <a:pt x="129158" y="2150404"/>
                    </a:cubicBezTo>
                    <a:cubicBezTo>
                      <a:pt x="150336" y="2132548"/>
                      <a:pt x="164455" y="2124658"/>
                      <a:pt x="191447" y="2118014"/>
                    </a:cubicBezTo>
                    <a:cubicBezTo>
                      <a:pt x="218439" y="2111370"/>
                      <a:pt x="254151" y="2099742"/>
                      <a:pt x="291109" y="2110539"/>
                    </a:cubicBezTo>
                    <a:cubicBezTo>
                      <a:pt x="328067" y="2121336"/>
                      <a:pt x="378728" y="2143344"/>
                      <a:pt x="413195" y="2182794"/>
                    </a:cubicBezTo>
                    <a:cubicBezTo>
                      <a:pt x="447662" y="2222244"/>
                      <a:pt x="482128" y="2285363"/>
                      <a:pt x="497908" y="2347237"/>
                    </a:cubicBezTo>
                    <a:cubicBezTo>
                      <a:pt x="513688" y="2409111"/>
                      <a:pt x="513272" y="2497561"/>
                      <a:pt x="507874" y="2554036"/>
                    </a:cubicBezTo>
                    <a:cubicBezTo>
                      <a:pt x="502476" y="2610511"/>
                      <a:pt x="485450" y="2653283"/>
                      <a:pt x="465518" y="2686088"/>
                    </a:cubicBezTo>
                    <a:cubicBezTo>
                      <a:pt x="445586" y="2718893"/>
                      <a:pt x="411119" y="2738826"/>
                      <a:pt x="388280" y="2750868"/>
                    </a:cubicBezTo>
                    <a:cubicBezTo>
                      <a:pt x="365441" y="2762910"/>
                      <a:pt x="347584" y="2760004"/>
                      <a:pt x="328482" y="2758343"/>
                    </a:cubicBezTo>
                    <a:cubicBezTo>
                      <a:pt x="309380" y="2756682"/>
                      <a:pt x="290693" y="2758758"/>
                      <a:pt x="273668" y="2740902"/>
                    </a:cubicBezTo>
                    <a:cubicBezTo>
                      <a:pt x="256643" y="2723046"/>
                      <a:pt x="241486" y="2687126"/>
                      <a:pt x="226329" y="2651206"/>
                    </a:cubicBezTo>
                  </a:path>
                </a:pathLst>
              </a:custGeom>
              <a:noFill/>
              <a:ln w="76200" cap="flat" cmpd="sng" algn="ctr">
                <a:solidFill>
                  <a:srgbClr val="3891A7">
                    <a:shade val="50000"/>
                  </a:srgbClr>
                </a:solidFill>
                <a:prstDash val="solid"/>
              </a:ln>
              <a:effectLst/>
              <a:scene3d>
                <a:camera prst="orthographicFront"/>
                <a:lightRig rig="flat" dir="t"/>
              </a:scene3d>
              <a:sp3d>
                <a:bevelT w="419100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38" name="37 Forma libre"/>
              <p:cNvSpPr/>
              <p:nvPr/>
            </p:nvSpPr>
            <p:spPr>
              <a:xfrm rot="5203024">
                <a:off x="1268100" y="4027379"/>
                <a:ext cx="1620428" cy="3064268"/>
              </a:xfrm>
              <a:custGeom>
                <a:avLst/>
                <a:gdLst>
                  <a:gd name="connsiteX0" fmla="*/ 639927 w 812047"/>
                  <a:gd name="connsiteY0" fmla="*/ 429135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12047"/>
                  <a:gd name="connsiteY0" fmla="*/ 594388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23245"/>
                  <a:gd name="connsiteY0" fmla="*/ 594388 h 1771546"/>
                  <a:gd name="connsiteX1" fmla="*/ 822351 w 823245"/>
                  <a:gd name="connsiteY1" fmla="*/ 519101 h 1771546"/>
                  <a:gd name="connsiteX2" fmla="*/ 762013 w 823245"/>
                  <a:gd name="connsiteY2" fmla="*/ 436610 h 1771546"/>
                  <a:gd name="connsiteX3" fmla="*/ 804369 w 823245"/>
                  <a:gd name="connsiteY3" fmla="*/ 351897 h 1771546"/>
                  <a:gd name="connsiteX4" fmla="*/ 809352 w 823245"/>
                  <a:gd name="connsiteY4" fmla="*/ 239777 h 1771546"/>
                  <a:gd name="connsiteX5" fmla="*/ 774470 w 823245"/>
                  <a:gd name="connsiteY5" fmla="*/ 112708 h 1771546"/>
                  <a:gd name="connsiteX6" fmla="*/ 734606 w 823245"/>
                  <a:gd name="connsiteY6" fmla="*/ 45436 h 1771546"/>
                  <a:gd name="connsiteX7" fmla="*/ 687266 w 823245"/>
                  <a:gd name="connsiteY7" fmla="*/ 8062 h 1771546"/>
                  <a:gd name="connsiteX8" fmla="*/ 627469 w 823245"/>
                  <a:gd name="connsiteY8" fmla="*/ 588 h 1771546"/>
                  <a:gd name="connsiteX9" fmla="*/ 575146 w 823245"/>
                  <a:gd name="connsiteY9" fmla="*/ 18029 h 1771546"/>
                  <a:gd name="connsiteX10" fmla="*/ 527807 w 823245"/>
                  <a:gd name="connsiteY10" fmla="*/ 55402 h 1771546"/>
                  <a:gd name="connsiteX11" fmla="*/ 495416 w 823245"/>
                  <a:gd name="connsiteY11" fmla="*/ 145098 h 1771546"/>
                  <a:gd name="connsiteX12" fmla="*/ 490433 w 823245"/>
                  <a:gd name="connsiteY12" fmla="*/ 237285 h 1771546"/>
                  <a:gd name="connsiteX13" fmla="*/ 515349 w 823245"/>
                  <a:gd name="connsiteY13" fmla="*/ 411694 h 1771546"/>
                  <a:gd name="connsiteX14" fmla="*/ 585112 w 823245"/>
                  <a:gd name="connsiteY14" fmla="*/ 608527 h 1771546"/>
                  <a:gd name="connsiteX15" fmla="*/ 694741 w 823245"/>
                  <a:gd name="connsiteY15" fmla="*/ 837750 h 1771546"/>
                  <a:gd name="connsiteX16" fmla="*/ 744572 w 823245"/>
                  <a:gd name="connsiteY16" fmla="*/ 1022125 h 1771546"/>
                  <a:gd name="connsiteX17" fmla="*/ 754538 w 823245"/>
                  <a:gd name="connsiteY17" fmla="*/ 1293704 h 1771546"/>
                  <a:gd name="connsiteX18" fmla="*/ 702215 w 823245"/>
                  <a:gd name="connsiteY18" fmla="*/ 1542859 h 1771546"/>
                  <a:gd name="connsiteX19" fmla="*/ 570163 w 823245"/>
                  <a:gd name="connsiteY19" fmla="*/ 1714776 h 1771546"/>
                  <a:gd name="connsiteX20" fmla="*/ 425653 w 823245"/>
                  <a:gd name="connsiteY20" fmla="*/ 1767099 h 1771546"/>
                  <a:gd name="connsiteX21" fmla="*/ 298584 w 823245"/>
                  <a:gd name="connsiteY21" fmla="*/ 1757133 h 1771546"/>
                  <a:gd name="connsiteX22" fmla="*/ 144107 w 823245"/>
                  <a:gd name="connsiteY22" fmla="*/ 1664945 h 1771546"/>
                  <a:gd name="connsiteX23" fmla="*/ 49428 w 823245"/>
                  <a:gd name="connsiteY23" fmla="*/ 1500503 h 1771546"/>
                  <a:gd name="connsiteX24" fmla="*/ 4580 w 823245"/>
                  <a:gd name="connsiteY24" fmla="*/ 1326094 h 1771546"/>
                  <a:gd name="connsiteX25" fmla="*/ 4580 w 823245"/>
                  <a:gd name="connsiteY25" fmla="*/ 1189059 h 1771546"/>
                  <a:gd name="connsiteX26" fmla="*/ 31988 w 823245"/>
                  <a:gd name="connsiteY26" fmla="*/ 1027108 h 1771546"/>
                  <a:gd name="connsiteX27" fmla="*/ 64378 w 823245"/>
                  <a:gd name="connsiteY27" fmla="*/ 932429 h 1771546"/>
                  <a:gd name="connsiteX28" fmla="*/ 129158 w 823245"/>
                  <a:gd name="connsiteY28" fmla="*/ 857682 h 1771546"/>
                  <a:gd name="connsiteX29" fmla="*/ 191447 w 823245"/>
                  <a:gd name="connsiteY29" fmla="*/ 825292 h 1771546"/>
                  <a:gd name="connsiteX30" fmla="*/ 291109 w 823245"/>
                  <a:gd name="connsiteY30" fmla="*/ 817817 h 1771546"/>
                  <a:gd name="connsiteX31" fmla="*/ 413195 w 823245"/>
                  <a:gd name="connsiteY31" fmla="*/ 890072 h 1771546"/>
                  <a:gd name="connsiteX32" fmla="*/ 497908 w 823245"/>
                  <a:gd name="connsiteY32" fmla="*/ 1054515 h 1771546"/>
                  <a:gd name="connsiteX33" fmla="*/ 507874 w 823245"/>
                  <a:gd name="connsiteY33" fmla="*/ 1261314 h 1771546"/>
                  <a:gd name="connsiteX34" fmla="*/ 465518 w 823245"/>
                  <a:gd name="connsiteY34" fmla="*/ 1393366 h 1771546"/>
                  <a:gd name="connsiteX35" fmla="*/ 388280 w 823245"/>
                  <a:gd name="connsiteY35" fmla="*/ 1458146 h 1771546"/>
                  <a:gd name="connsiteX36" fmla="*/ 328482 w 823245"/>
                  <a:gd name="connsiteY36" fmla="*/ 1465621 h 1771546"/>
                  <a:gd name="connsiteX37" fmla="*/ 273668 w 823245"/>
                  <a:gd name="connsiteY37" fmla="*/ 1448180 h 1771546"/>
                  <a:gd name="connsiteX38" fmla="*/ 226329 w 823245"/>
                  <a:gd name="connsiteY38" fmla="*/ 1358484 h 1771546"/>
                  <a:gd name="connsiteX0" fmla="*/ 860264 w 867867"/>
                  <a:gd name="connsiteY0" fmla="*/ 682523 h 1771546"/>
                  <a:gd name="connsiteX1" fmla="*/ 822351 w 867867"/>
                  <a:gd name="connsiteY1" fmla="*/ 519101 h 1771546"/>
                  <a:gd name="connsiteX2" fmla="*/ 762013 w 867867"/>
                  <a:gd name="connsiteY2" fmla="*/ 436610 h 1771546"/>
                  <a:gd name="connsiteX3" fmla="*/ 804369 w 867867"/>
                  <a:gd name="connsiteY3" fmla="*/ 351897 h 1771546"/>
                  <a:gd name="connsiteX4" fmla="*/ 809352 w 867867"/>
                  <a:gd name="connsiteY4" fmla="*/ 239777 h 1771546"/>
                  <a:gd name="connsiteX5" fmla="*/ 774470 w 867867"/>
                  <a:gd name="connsiteY5" fmla="*/ 112708 h 1771546"/>
                  <a:gd name="connsiteX6" fmla="*/ 734606 w 867867"/>
                  <a:gd name="connsiteY6" fmla="*/ 45436 h 1771546"/>
                  <a:gd name="connsiteX7" fmla="*/ 687266 w 867867"/>
                  <a:gd name="connsiteY7" fmla="*/ 8062 h 1771546"/>
                  <a:gd name="connsiteX8" fmla="*/ 627469 w 867867"/>
                  <a:gd name="connsiteY8" fmla="*/ 588 h 1771546"/>
                  <a:gd name="connsiteX9" fmla="*/ 575146 w 867867"/>
                  <a:gd name="connsiteY9" fmla="*/ 18029 h 1771546"/>
                  <a:gd name="connsiteX10" fmla="*/ 527807 w 867867"/>
                  <a:gd name="connsiteY10" fmla="*/ 55402 h 1771546"/>
                  <a:gd name="connsiteX11" fmla="*/ 495416 w 867867"/>
                  <a:gd name="connsiteY11" fmla="*/ 145098 h 1771546"/>
                  <a:gd name="connsiteX12" fmla="*/ 490433 w 867867"/>
                  <a:gd name="connsiteY12" fmla="*/ 237285 h 1771546"/>
                  <a:gd name="connsiteX13" fmla="*/ 515349 w 867867"/>
                  <a:gd name="connsiteY13" fmla="*/ 411694 h 1771546"/>
                  <a:gd name="connsiteX14" fmla="*/ 585112 w 867867"/>
                  <a:gd name="connsiteY14" fmla="*/ 608527 h 1771546"/>
                  <a:gd name="connsiteX15" fmla="*/ 694741 w 867867"/>
                  <a:gd name="connsiteY15" fmla="*/ 837750 h 1771546"/>
                  <a:gd name="connsiteX16" fmla="*/ 744572 w 867867"/>
                  <a:gd name="connsiteY16" fmla="*/ 1022125 h 1771546"/>
                  <a:gd name="connsiteX17" fmla="*/ 754538 w 867867"/>
                  <a:gd name="connsiteY17" fmla="*/ 1293704 h 1771546"/>
                  <a:gd name="connsiteX18" fmla="*/ 702215 w 867867"/>
                  <a:gd name="connsiteY18" fmla="*/ 1542859 h 1771546"/>
                  <a:gd name="connsiteX19" fmla="*/ 570163 w 867867"/>
                  <a:gd name="connsiteY19" fmla="*/ 1714776 h 1771546"/>
                  <a:gd name="connsiteX20" fmla="*/ 425653 w 867867"/>
                  <a:gd name="connsiteY20" fmla="*/ 1767099 h 1771546"/>
                  <a:gd name="connsiteX21" fmla="*/ 298584 w 867867"/>
                  <a:gd name="connsiteY21" fmla="*/ 1757133 h 1771546"/>
                  <a:gd name="connsiteX22" fmla="*/ 144107 w 867867"/>
                  <a:gd name="connsiteY22" fmla="*/ 1664945 h 1771546"/>
                  <a:gd name="connsiteX23" fmla="*/ 49428 w 867867"/>
                  <a:gd name="connsiteY23" fmla="*/ 1500503 h 1771546"/>
                  <a:gd name="connsiteX24" fmla="*/ 4580 w 867867"/>
                  <a:gd name="connsiteY24" fmla="*/ 1326094 h 1771546"/>
                  <a:gd name="connsiteX25" fmla="*/ 4580 w 867867"/>
                  <a:gd name="connsiteY25" fmla="*/ 1189059 h 1771546"/>
                  <a:gd name="connsiteX26" fmla="*/ 31988 w 867867"/>
                  <a:gd name="connsiteY26" fmla="*/ 1027108 h 1771546"/>
                  <a:gd name="connsiteX27" fmla="*/ 64378 w 867867"/>
                  <a:gd name="connsiteY27" fmla="*/ 932429 h 1771546"/>
                  <a:gd name="connsiteX28" fmla="*/ 129158 w 867867"/>
                  <a:gd name="connsiteY28" fmla="*/ 857682 h 1771546"/>
                  <a:gd name="connsiteX29" fmla="*/ 191447 w 867867"/>
                  <a:gd name="connsiteY29" fmla="*/ 825292 h 1771546"/>
                  <a:gd name="connsiteX30" fmla="*/ 291109 w 867867"/>
                  <a:gd name="connsiteY30" fmla="*/ 817817 h 1771546"/>
                  <a:gd name="connsiteX31" fmla="*/ 413195 w 867867"/>
                  <a:gd name="connsiteY31" fmla="*/ 890072 h 1771546"/>
                  <a:gd name="connsiteX32" fmla="*/ 497908 w 867867"/>
                  <a:gd name="connsiteY32" fmla="*/ 1054515 h 1771546"/>
                  <a:gd name="connsiteX33" fmla="*/ 507874 w 867867"/>
                  <a:gd name="connsiteY33" fmla="*/ 1261314 h 1771546"/>
                  <a:gd name="connsiteX34" fmla="*/ 465518 w 867867"/>
                  <a:gd name="connsiteY34" fmla="*/ 1393366 h 1771546"/>
                  <a:gd name="connsiteX35" fmla="*/ 388280 w 867867"/>
                  <a:gd name="connsiteY35" fmla="*/ 1458146 h 1771546"/>
                  <a:gd name="connsiteX36" fmla="*/ 328482 w 867867"/>
                  <a:gd name="connsiteY36" fmla="*/ 1465621 h 1771546"/>
                  <a:gd name="connsiteX37" fmla="*/ 273668 w 867867"/>
                  <a:gd name="connsiteY37" fmla="*/ 1448180 h 1771546"/>
                  <a:gd name="connsiteX38" fmla="*/ 226329 w 867867"/>
                  <a:gd name="connsiteY38" fmla="*/ 1358484 h 1771546"/>
                  <a:gd name="connsiteX0" fmla="*/ 1036534 w 1038908"/>
                  <a:gd name="connsiteY0" fmla="*/ 682523 h 1771546"/>
                  <a:gd name="connsiteX1" fmla="*/ 822351 w 1038908"/>
                  <a:gd name="connsiteY1" fmla="*/ 519101 h 1771546"/>
                  <a:gd name="connsiteX2" fmla="*/ 762013 w 1038908"/>
                  <a:gd name="connsiteY2" fmla="*/ 436610 h 1771546"/>
                  <a:gd name="connsiteX3" fmla="*/ 804369 w 1038908"/>
                  <a:gd name="connsiteY3" fmla="*/ 351897 h 1771546"/>
                  <a:gd name="connsiteX4" fmla="*/ 809352 w 1038908"/>
                  <a:gd name="connsiteY4" fmla="*/ 239777 h 1771546"/>
                  <a:gd name="connsiteX5" fmla="*/ 774470 w 1038908"/>
                  <a:gd name="connsiteY5" fmla="*/ 112708 h 1771546"/>
                  <a:gd name="connsiteX6" fmla="*/ 734606 w 1038908"/>
                  <a:gd name="connsiteY6" fmla="*/ 45436 h 1771546"/>
                  <a:gd name="connsiteX7" fmla="*/ 687266 w 1038908"/>
                  <a:gd name="connsiteY7" fmla="*/ 8062 h 1771546"/>
                  <a:gd name="connsiteX8" fmla="*/ 627469 w 1038908"/>
                  <a:gd name="connsiteY8" fmla="*/ 588 h 1771546"/>
                  <a:gd name="connsiteX9" fmla="*/ 575146 w 1038908"/>
                  <a:gd name="connsiteY9" fmla="*/ 18029 h 1771546"/>
                  <a:gd name="connsiteX10" fmla="*/ 527807 w 1038908"/>
                  <a:gd name="connsiteY10" fmla="*/ 55402 h 1771546"/>
                  <a:gd name="connsiteX11" fmla="*/ 495416 w 1038908"/>
                  <a:gd name="connsiteY11" fmla="*/ 145098 h 1771546"/>
                  <a:gd name="connsiteX12" fmla="*/ 490433 w 1038908"/>
                  <a:gd name="connsiteY12" fmla="*/ 237285 h 1771546"/>
                  <a:gd name="connsiteX13" fmla="*/ 515349 w 1038908"/>
                  <a:gd name="connsiteY13" fmla="*/ 411694 h 1771546"/>
                  <a:gd name="connsiteX14" fmla="*/ 585112 w 1038908"/>
                  <a:gd name="connsiteY14" fmla="*/ 608527 h 1771546"/>
                  <a:gd name="connsiteX15" fmla="*/ 694741 w 1038908"/>
                  <a:gd name="connsiteY15" fmla="*/ 837750 h 1771546"/>
                  <a:gd name="connsiteX16" fmla="*/ 744572 w 1038908"/>
                  <a:gd name="connsiteY16" fmla="*/ 1022125 h 1771546"/>
                  <a:gd name="connsiteX17" fmla="*/ 754538 w 1038908"/>
                  <a:gd name="connsiteY17" fmla="*/ 1293704 h 1771546"/>
                  <a:gd name="connsiteX18" fmla="*/ 702215 w 1038908"/>
                  <a:gd name="connsiteY18" fmla="*/ 1542859 h 1771546"/>
                  <a:gd name="connsiteX19" fmla="*/ 570163 w 1038908"/>
                  <a:gd name="connsiteY19" fmla="*/ 1714776 h 1771546"/>
                  <a:gd name="connsiteX20" fmla="*/ 425653 w 1038908"/>
                  <a:gd name="connsiteY20" fmla="*/ 1767099 h 1771546"/>
                  <a:gd name="connsiteX21" fmla="*/ 298584 w 1038908"/>
                  <a:gd name="connsiteY21" fmla="*/ 1757133 h 1771546"/>
                  <a:gd name="connsiteX22" fmla="*/ 144107 w 1038908"/>
                  <a:gd name="connsiteY22" fmla="*/ 1664945 h 1771546"/>
                  <a:gd name="connsiteX23" fmla="*/ 49428 w 1038908"/>
                  <a:gd name="connsiteY23" fmla="*/ 1500503 h 1771546"/>
                  <a:gd name="connsiteX24" fmla="*/ 4580 w 1038908"/>
                  <a:gd name="connsiteY24" fmla="*/ 1326094 h 1771546"/>
                  <a:gd name="connsiteX25" fmla="*/ 4580 w 1038908"/>
                  <a:gd name="connsiteY25" fmla="*/ 1189059 h 1771546"/>
                  <a:gd name="connsiteX26" fmla="*/ 31988 w 1038908"/>
                  <a:gd name="connsiteY26" fmla="*/ 1027108 h 1771546"/>
                  <a:gd name="connsiteX27" fmla="*/ 64378 w 1038908"/>
                  <a:gd name="connsiteY27" fmla="*/ 932429 h 1771546"/>
                  <a:gd name="connsiteX28" fmla="*/ 129158 w 1038908"/>
                  <a:gd name="connsiteY28" fmla="*/ 857682 h 1771546"/>
                  <a:gd name="connsiteX29" fmla="*/ 191447 w 1038908"/>
                  <a:gd name="connsiteY29" fmla="*/ 825292 h 1771546"/>
                  <a:gd name="connsiteX30" fmla="*/ 291109 w 1038908"/>
                  <a:gd name="connsiteY30" fmla="*/ 817817 h 1771546"/>
                  <a:gd name="connsiteX31" fmla="*/ 413195 w 1038908"/>
                  <a:gd name="connsiteY31" fmla="*/ 890072 h 1771546"/>
                  <a:gd name="connsiteX32" fmla="*/ 497908 w 1038908"/>
                  <a:gd name="connsiteY32" fmla="*/ 1054515 h 1771546"/>
                  <a:gd name="connsiteX33" fmla="*/ 507874 w 1038908"/>
                  <a:gd name="connsiteY33" fmla="*/ 1261314 h 1771546"/>
                  <a:gd name="connsiteX34" fmla="*/ 465518 w 1038908"/>
                  <a:gd name="connsiteY34" fmla="*/ 1393366 h 1771546"/>
                  <a:gd name="connsiteX35" fmla="*/ 388280 w 1038908"/>
                  <a:gd name="connsiteY35" fmla="*/ 1458146 h 1771546"/>
                  <a:gd name="connsiteX36" fmla="*/ 328482 w 1038908"/>
                  <a:gd name="connsiteY36" fmla="*/ 1465621 h 1771546"/>
                  <a:gd name="connsiteX37" fmla="*/ 273668 w 1038908"/>
                  <a:gd name="connsiteY37" fmla="*/ 1448180 h 1771546"/>
                  <a:gd name="connsiteX38" fmla="*/ 226329 w 1038908"/>
                  <a:gd name="connsiteY38" fmla="*/ 1358484 h 1771546"/>
                  <a:gd name="connsiteX0" fmla="*/ 1036534 w 1042653"/>
                  <a:gd name="connsiteY0" fmla="*/ 682523 h 1771546"/>
                  <a:gd name="connsiteX1" fmla="*/ 954554 w 1042653"/>
                  <a:gd name="connsiteY1" fmla="*/ 419949 h 1771546"/>
                  <a:gd name="connsiteX2" fmla="*/ 762013 w 1042653"/>
                  <a:gd name="connsiteY2" fmla="*/ 436610 h 1771546"/>
                  <a:gd name="connsiteX3" fmla="*/ 804369 w 1042653"/>
                  <a:gd name="connsiteY3" fmla="*/ 351897 h 1771546"/>
                  <a:gd name="connsiteX4" fmla="*/ 809352 w 1042653"/>
                  <a:gd name="connsiteY4" fmla="*/ 239777 h 1771546"/>
                  <a:gd name="connsiteX5" fmla="*/ 774470 w 1042653"/>
                  <a:gd name="connsiteY5" fmla="*/ 112708 h 1771546"/>
                  <a:gd name="connsiteX6" fmla="*/ 734606 w 1042653"/>
                  <a:gd name="connsiteY6" fmla="*/ 45436 h 1771546"/>
                  <a:gd name="connsiteX7" fmla="*/ 687266 w 1042653"/>
                  <a:gd name="connsiteY7" fmla="*/ 8062 h 1771546"/>
                  <a:gd name="connsiteX8" fmla="*/ 627469 w 1042653"/>
                  <a:gd name="connsiteY8" fmla="*/ 588 h 1771546"/>
                  <a:gd name="connsiteX9" fmla="*/ 575146 w 1042653"/>
                  <a:gd name="connsiteY9" fmla="*/ 18029 h 1771546"/>
                  <a:gd name="connsiteX10" fmla="*/ 527807 w 1042653"/>
                  <a:gd name="connsiteY10" fmla="*/ 55402 h 1771546"/>
                  <a:gd name="connsiteX11" fmla="*/ 495416 w 1042653"/>
                  <a:gd name="connsiteY11" fmla="*/ 145098 h 1771546"/>
                  <a:gd name="connsiteX12" fmla="*/ 490433 w 1042653"/>
                  <a:gd name="connsiteY12" fmla="*/ 237285 h 1771546"/>
                  <a:gd name="connsiteX13" fmla="*/ 515349 w 1042653"/>
                  <a:gd name="connsiteY13" fmla="*/ 411694 h 1771546"/>
                  <a:gd name="connsiteX14" fmla="*/ 585112 w 1042653"/>
                  <a:gd name="connsiteY14" fmla="*/ 608527 h 1771546"/>
                  <a:gd name="connsiteX15" fmla="*/ 694741 w 1042653"/>
                  <a:gd name="connsiteY15" fmla="*/ 837750 h 1771546"/>
                  <a:gd name="connsiteX16" fmla="*/ 744572 w 1042653"/>
                  <a:gd name="connsiteY16" fmla="*/ 1022125 h 1771546"/>
                  <a:gd name="connsiteX17" fmla="*/ 754538 w 1042653"/>
                  <a:gd name="connsiteY17" fmla="*/ 1293704 h 1771546"/>
                  <a:gd name="connsiteX18" fmla="*/ 702215 w 1042653"/>
                  <a:gd name="connsiteY18" fmla="*/ 1542859 h 1771546"/>
                  <a:gd name="connsiteX19" fmla="*/ 570163 w 1042653"/>
                  <a:gd name="connsiteY19" fmla="*/ 1714776 h 1771546"/>
                  <a:gd name="connsiteX20" fmla="*/ 425653 w 1042653"/>
                  <a:gd name="connsiteY20" fmla="*/ 1767099 h 1771546"/>
                  <a:gd name="connsiteX21" fmla="*/ 298584 w 1042653"/>
                  <a:gd name="connsiteY21" fmla="*/ 1757133 h 1771546"/>
                  <a:gd name="connsiteX22" fmla="*/ 144107 w 1042653"/>
                  <a:gd name="connsiteY22" fmla="*/ 1664945 h 1771546"/>
                  <a:gd name="connsiteX23" fmla="*/ 49428 w 1042653"/>
                  <a:gd name="connsiteY23" fmla="*/ 1500503 h 1771546"/>
                  <a:gd name="connsiteX24" fmla="*/ 4580 w 1042653"/>
                  <a:gd name="connsiteY24" fmla="*/ 1326094 h 1771546"/>
                  <a:gd name="connsiteX25" fmla="*/ 4580 w 1042653"/>
                  <a:gd name="connsiteY25" fmla="*/ 1189059 h 1771546"/>
                  <a:gd name="connsiteX26" fmla="*/ 31988 w 1042653"/>
                  <a:gd name="connsiteY26" fmla="*/ 1027108 h 1771546"/>
                  <a:gd name="connsiteX27" fmla="*/ 64378 w 1042653"/>
                  <a:gd name="connsiteY27" fmla="*/ 932429 h 1771546"/>
                  <a:gd name="connsiteX28" fmla="*/ 129158 w 1042653"/>
                  <a:gd name="connsiteY28" fmla="*/ 857682 h 1771546"/>
                  <a:gd name="connsiteX29" fmla="*/ 191447 w 1042653"/>
                  <a:gd name="connsiteY29" fmla="*/ 825292 h 1771546"/>
                  <a:gd name="connsiteX30" fmla="*/ 291109 w 1042653"/>
                  <a:gd name="connsiteY30" fmla="*/ 817817 h 1771546"/>
                  <a:gd name="connsiteX31" fmla="*/ 413195 w 1042653"/>
                  <a:gd name="connsiteY31" fmla="*/ 890072 h 1771546"/>
                  <a:gd name="connsiteX32" fmla="*/ 497908 w 1042653"/>
                  <a:gd name="connsiteY32" fmla="*/ 1054515 h 1771546"/>
                  <a:gd name="connsiteX33" fmla="*/ 507874 w 1042653"/>
                  <a:gd name="connsiteY33" fmla="*/ 1261314 h 1771546"/>
                  <a:gd name="connsiteX34" fmla="*/ 465518 w 1042653"/>
                  <a:gd name="connsiteY34" fmla="*/ 1393366 h 1771546"/>
                  <a:gd name="connsiteX35" fmla="*/ 388280 w 1042653"/>
                  <a:gd name="connsiteY35" fmla="*/ 1458146 h 1771546"/>
                  <a:gd name="connsiteX36" fmla="*/ 328482 w 1042653"/>
                  <a:gd name="connsiteY36" fmla="*/ 1465621 h 1771546"/>
                  <a:gd name="connsiteX37" fmla="*/ 273668 w 1042653"/>
                  <a:gd name="connsiteY37" fmla="*/ 1448180 h 1771546"/>
                  <a:gd name="connsiteX38" fmla="*/ 226329 w 1042653"/>
                  <a:gd name="connsiteY38" fmla="*/ 1358484 h 1771546"/>
                  <a:gd name="connsiteX0" fmla="*/ 1036534 w 1041210"/>
                  <a:gd name="connsiteY0" fmla="*/ 682523 h 1771546"/>
                  <a:gd name="connsiteX1" fmla="*/ 954554 w 1041210"/>
                  <a:gd name="connsiteY1" fmla="*/ 419949 h 1771546"/>
                  <a:gd name="connsiteX2" fmla="*/ 927266 w 1041210"/>
                  <a:gd name="connsiteY2" fmla="*/ 359492 h 1771546"/>
                  <a:gd name="connsiteX3" fmla="*/ 804369 w 1041210"/>
                  <a:gd name="connsiteY3" fmla="*/ 351897 h 1771546"/>
                  <a:gd name="connsiteX4" fmla="*/ 809352 w 1041210"/>
                  <a:gd name="connsiteY4" fmla="*/ 239777 h 1771546"/>
                  <a:gd name="connsiteX5" fmla="*/ 774470 w 1041210"/>
                  <a:gd name="connsiteY5" fmla="*/ 112708 h 1771546"/>
                  <a:gd name="connsiteX6" fmla="*/ 734606 w 1041210"/>
                  <a:gd name="connsiteY6" fmla="*/ 45436 h 1771546"/>
                  <a:gd name="connsiteX7" fmla="*/ 687266 w 1041210"/>
                  <a:gd name="connsiteY7" fmla="*/ 8062 h 1771546"/>
                  <a:gd name="connsiteX8" fmla="*/ 627469 w 1041210"/>
                  <a:gd name="connsiteY8" fmla="*/ 588 h 1771546"/>
                  <a:gd name="connsiteX9" fmla="*/ 575146 w 1041210"/>
                  <a:gd name="connsiteY9" fmla="*/ 18029 h 1771546"/>
                  <a:gd name="connsiteX10" fmla="*/ 527807 w 1041210"/>
                  <a:gd name="connsiteY10" fmla="*/ 55402 h 1771546"/>
                  <a:gd name="connsiteX11" fmla="*/ 495416 w 1041210"/>
                  <a:gd name="connsiteY11" fmla="*/ 145098 h 1771546"/>
                  <a:gd name="connsiteX12" fmla="*/ 490433 w 1041210"/>
                  <a:gd name="connsiteY12" fmla="*/ 237285 h 1771546"/>
                  <a:gd name="connsiteX13" fmla="*/ 515349 w 1041210"/>
                  <a:gd name="connsiteY13" fmla="*/ 411694 h 1771546"/>
                  <a:gd name="connsiteX14" fmla="*/ 585112 w 1041210"/>
                  <a:gd name="connsiteY14" fmla="*/ 608527 h 1771546"/>
                  <a:gd name="connsiteX15" fmla="*/ 694741 w 1041210"/>
                  <a:gd name="connsiteY15" fmla="*/ 837750 h 1771546"/>
                  <a:gd name="connsiteX16" fmla="*/ 744572 w 1041210"/>
                  <a:gd name="connsiteY16" fmla="*/ 1022125 h 1771546"/>
                  <a:gd name="connsiteX17" fmla="*/ 754538 w 1041210"/>
                  <a:gd name="connsiteY17" fmla="*/ 1293704 h 1771546"/>
                  <a:gd name="connsiteX18" fmla="*/ 702215 w 1041210"/>
                  <a:gd name="connsiteY18" fmla="*/ 1542859 h 1771546"/>
                  <a:gd name="connsiteX19" fmla="*/ 570163 w 1041210"/>
                  <a:gd name="connsiteY19" fmla="*/ 1714776 h 1771546"/>
                  <a:gd name="connsiteX20" fmla="*/ 425653 w 1041210"/>
                  <a:gd name="connsiteY20" fmla="*/ 1767099 h 1771546"/>
                  <a:gd name="connsiteX21" fmla="*/ 298584 w 1041210"/>
                  <a:gd name="connsiteY21" fmla="*/ 1757133 h 1771546"/>
                  <a:gd name="connsiteX22" fmla="*/ 144107 w 1041210"/>
                  <a:gd name="connsiteY22" fmla="*/ 1664945 h 1771546"/>
                  <a:gd name="connsiteX23" fmla="*/ 49428 w 1041210"/>
                  <a:gd name="connsiteY23" fmla="*/ 1500503 h 1771546"/>
                  <a:gd name="connsiteX24" fmla="*/ 4580 w 1041210"/>
                  <a:gd name="connsiteY24" fmla="*/ 1326094 h 1771546"/>
                  <a:gd name="connsiteX25" fmla="*/ 4580 w 1041210"/>
                  <a:gd name="connsiteY25" fmla="*/ 1189059 h 1771546"/>
                  <a:gd name="connsiteX26" fmla="*/ 31988 w 1041210"/>
                  <a:gd name="connsiteY26" fmla="*/ 1027108 h 1771546"/>
                  <a:gd name="connsiteX27" fmla="*/ 64378 w 1041210"/>
                  <a:gd name="connsiteY27" fmla="*/ 932429 h 1771546"/>
                  <a:gd name="connsiteX28" fmla="*/ 129158 w 1041210"/>
                  <a:gd name="connsiteY28" fmla="*/ 857682 h 1771546"/>
                  <a:gd name="connsiteX29" fmla="*/ 191447 w 1041210"/>
                  <a:gd name="connsiteY29" fmla="*/ 825292 h 1771546"/>
                  <a:gd name="connsiteX30" fmla="*/ 291109 w 1041210"/>
                  <a:gd name="connsiteY30" fmla="*/ 817817 h 1771546"/>
                  <a:gd name="connsiteX31" fmla="*/ 413195 w 1041210"/>
                  <a:gd name="connsiteY31" fmla="*/ 890072 h 1771546"/>
                  <a:gd name="connsiteX32" fmla="*/ 497908 w 1041210"/>
                  <a:gd name="connsiteY32" fmla="*/ 1054515 h 1771546"/>
                  <a:gd name="connsiteX33" fmla="*/ 507874 w 1041210"/>
                  <a:gd name="connsiteY33" fmla="*/ 1261314 h 1771546"/>
                  <a:gd name="connsiteX34" fmla="*/ 465518 w 1041210"/>
                  <a:gd name="connsiteY34" fmla="*/ 1393366 h 1771546"/>
                  <a:gd name="connsiteX35" fmla="*/ 388280 w 1041210"/>
                  <a:gd name="connsiteY35" fmla="*/ 1458146 h 1771546"/>
                  <a:gd name="connsiteX36" fmla="*/ 328482 w 1041210"/>
                  <a:gd name="connsiteY36" fmla="*/ 1465621 h 1771546"/>
                  <a:gd name="connsiteX37" fmla="*/ 273668 w 1041210"/>
                  <a:gd name="connsiteY37" fmla="*/ 1448180 h 1771546"/>
                  <a:gd name="connsiteX38" fmla="*/ 226329 w 1041210"/>
                  <a:gd name="connsiteY38" fmla="*/ 1358484 h 1771546"/>
                  <a:gd name="connsiteX0" fmla="*/ 1036534 w 1114346"/>
                  <a:gd name="connsiteY0" fmla="*/ 682523 h 1771546"/>
                  <a:gd name="connsiteX1" fmla="*/ 954554 w 1114346"/>
                  <a:gd name="connsiteY1" fmla="*/ 419949 h 1771546"/>
                  <a:gd name="connsiteX2" fmla="*/ 927266 w 1114346"/>
                  <a:gd name="connsiteY2" fmla="*/ 359492 h 1771546"/>
                  <a:gd name="connsiteX3" fmla="*/ 1112842 w 1114346"/>
                  <a:gd name="connsiteY3" fmla="*/ 274779 h 1771546"/>
                  <a:gd name="connsiteX4" fmla="*/ 809352 w 1114346"/>
                  <a:gd name="connsiteY4" fmla="*/ 239777 h 1771546"/>
                  <a:gd name="connsiteX5" fmla="*/ 774470 w 1114346"/>
                  <a:gd name="connsiteY5" fmla="*/ 112708 h 1771546"/>
                  <a:gd name="connsiteX6" fmla="*/ 734606 w 1114346"/>
                  <a:gd name="connsiteY6" fmla="*/ 45436 h 1771546"/>
                  <a:gd name="connsiteX7" fmla="*/ 687266 w 1114346"/>
                  <a:gd name="connsiteY7" fmla="*/ 8062 h 1771546"/>
                  <a:gd name="connsiteX8" fmla="*/ 627469 w 1114346"/>
                  <a:gd name="connsiteY8" fmla="*/ 588 h 1771546"/>
                  <a:gd name="connsiteX9" fmla="*/ 575146 w 1114346"/>
                  <a:gd name="connsiteY9" fmla="*/ 18029 h 1771546"/>
                  <a:gd name="connsiteX10" fmla="*/ 527807 w 1114346"/>
                  <a:gd name="connsiteY10" fmla="*/ 55402 h 1771546"/>
                  <a:gd name="connsiteX11" fmla="*/ 495416 w 1114346"/>
                  <a:gd name="connsiteY11" fmla="*/ 145098 h 1771546"/>
                  <a:gd name="connsiteX12" fmla="*/ 490433 w 1114346"/>
                  <a:gd name="connsiteY12" fmla="*/ 237285 h 1771546"/>
                  <a:gd name="connsiteX13" fmla="*/ 515349 w 1114346"/>
                  <a:gd name="connsiteY13" fmla="*/ 411694 h 1771546"/>
                  <a:gd name="connsiteX14" fmla="*/ 585112 w 1114346"/>
                  <a:gd name="connsiteY14" fmla="*/ 608527 h 1771546"/>
                  <a:gd name="connsiteX15" fmla="*/ 694741 w 1114346"/>
                  <a:gd name="connsiteY15" fmla="*/ 837750 h 1771546"/>
                  <a:gd name="connsiteX16" fmla="*/ 744572 w 1114346"/>
                  <a:gd name="connsiteY16" fmla="*/ 1022125 h 1771546"/>
                  <a:gd name="connsiteX17" fmla="*/ 754538 w 1114346"/>
                  <a:gd name="connsiteY17" fmla="*/ 1293704 h 1771546"/>
                  <a:gd name="connsiteX18" fmla="*/ 702215 w 1114346"/>
                  <a:gd name="connsiteY18" fmla="*/ 1542859 h 1771546"/>
                  <a:gd name="connsiteX19" fmla="*/ 570163 w 1114346"/>
                  <a:gd name="connsiteY19" fmla="*/ 1714776 h 1771546"/>
                  <a:gd name="connsiteX20" fmla="*/ 425653 w 1114346"/>
                  <a:gd name="connsiteY20" fmla="*/ 1767099 h 1771546"/>
                  <a:gd name="connsiteX21" fmla="*/ 298584 w 1114346"/>
                  <a:gd name="connsiteY21" fmla="*/ 1757133 h 1771546"/>
                  <a:gd name="connsiteX22" fmla="*/ 144107 w 1114346"/>
                  <a:gd name="connsiteY22" fmla="*/ 1664945 h 1771546"/>
                  <a:gd name="connsiteX23" fmla="*/ 49428 w 1114346"/>
                  <a:gd name="connsiteY23" fmla="*/ 1500503 h 1771546"/>
                  <a:gd name="connsiteX24" fmla="*/ 4580 w 1114346"/>
                  <a:gd name="connsiteY24" fmla="*/ 1326094 h 1771546"/>
                  <a:gd name="connsiteX25" fmla="*/ 4580 w 1114346"/>
                  <a:gd name="connsiteY25" fmla="*/ 1189059 h 1771546"/>
                  <a:gd name="connsiteX26" fmla="*/ 31988 w 1114346"/>
                  <a:gd name="connsiteY26" fmla="*/ 1027108 h 1771546"/>
                  <a:gd name="connsiteX27" fmla="*/ 64378 w 1114346"/>
                  <a:gd name="connsiteY27" fmla="*/ 932429 h 1771546"/>
                  <a:gd name="connsiteX28" fmla="*/ 129158 w 1114346"/>
                  <a:gd name="connsiteY28" fmla="*/ 857682 h 1771546"/>
                  <a:gd name="connsiteX29" fmla="*/ 191447 w 1114346"/>
                  <a:gd name="connsiteY29" fmla="*/ 825292 h 1771546"/>
                  <a:gd name="connsiteX30" fmla="*/ 291109 w 1114346"/>
                  <a:gd name="connsiteY30" fmla="*/ 817817 h 1771546"/>
                  <a:gd name="connsiteX31" fmla="*/ 413195 w 1114346"/>
                  <a:gd name="connsiteY31" fmla="*/ 890072 h 1771546"/>
                  <a:gd name="connsiteX32" fmla="*/ 497908 w 1114346"/>
                  <a:gd name="connsiteY32" fmla="*/ 1054515 h 1771546"/>
                  <a:gd name="connsiteX33" fmla="*/ 507874 w 1114346"/>
                  <a:gd name="connsiteY33" fmla="*/ 1261314 h 1771546"/>
                  <a:gd name="connsiteX34" fmla="*/ 465518 w 1114346"/>
                  <a:gd name="connsiteY34" fmla="*/ 1393366 h 1771546"/>
                  <a:gd name="connsiteX35" fmla="*/ 388280 w 1114346"/>
                  <a:gd name="connsiteY35" fmla="*/ 1458146 h 1771546"/>
                  <a:gd name="connsiteX36" fmla="*/ 328482 w 1114346"/>
                  <a:gd name="connsiteY36" fmla="*/ 1465621 h 1771546"/>
                  <a:gd name="connsiteX37" fmla="*/ 273668 w 1114346"/>
                  <a:gd name="connsiteY37" fmla="*/ 1448180 h 1771546"/>
                  <a:gd name="connsiteX38" fmla="*/ 226329 w 1114346"/>
                  <a:gd name="connsiteY38" fmla="*/ 1358484 h 1771546"/>
                  <a:gd name="connsiteX0" fmla="*/ 1036534 w 1112961"/>
                  <a:gd name="connsiteY0" fmla="*/ 682523 h 1771546"/>
                  <a:gd name="connsiteX1" fmla="*/ 954554 w 1112961"/>
                  <a:gd name="connsiteY1" fmla="*/ 419949 h 1771546"/>
                  <a:gd name="connsiteX2" fmla="*/ 927266 w 1112961"/>
                  <a:gd name="connsiteY2" fmla="*/ 359492 h 1771546"/>
                  <a:gd name="connsiteX3" fmla="*/ 1112842 w 1112961"/>
                  <a:gd name="connsiteY3" fmla="*/ 274779 h 1771546"/>
                  <a:gd name="connsiteX4" fmla="*/ 952571 w 1112961"/>
                  <a:gd name="connsiteY4" fmla="*/ 129608 h 1771546"/>
                  <a:gd name="connsiteX5" fmla="*/ 774470 w 1112961"/>
                  <a:gd name="connsiteY5" fmla="*/ 112708 h 1771546"/>
                  <a:gd name="connsiteX6" fmla="*/ 734606 w 1112961"/>
                  <a:gd name="connsiteY6" fmla="*/ 45436 h 1771546"/>
                  <a:gd name="connsiteX7" fmla="*/ 687266 w 1112961"/>
                  <a:gd name="connsiteY7" fmla="*/ 8062 h 1771546"/>
                  <a:gd name="connsiteX8" fmla="*/ 627469 w 1112961"/>
                  <a:gd name="connsiteY8" fmla="*/ 588 h 1771546"/>
                  <a:gd name="connsiteX9" fmla="*/ 575146 w 1112961"/>
                  <a:gd name="connsiteY9" fmla="*/ 18029 h 1771546"/>
                  <a:gd name="connsiteX10" fmla="*/ 527807 w 1112961"/>
                  <a:gd name="connsiteY10" fmla="*/ 55402 h 1771546"/>
                  <a:gd name="connsiteX11" fmla="*/ 495416 w 1112961"/>
                  <a:gd name="connsiteY11" fmla="*/ 145098 h 1771546"/>
                  <a:gd name="connsiteX12" fmla="*/ 490433 w 1112961"/>
                  <a:gd name="connsiteY12" fmla="*/ 237285 h 1771546"/>
                  <a:gd name="connsiteX13" fmla="*/ 515349 w 1112961"/>
                  <a:gd name="connsiteY13" fmla="*/ 411694 h 1771546"/>
                  <a:gd name="connsiteX14" fmla="*/ 585112 w 1112961"/>
                  <a:gd name="connsiteY14" fmla="*/ 608527 h 1771546"/>
                  <a:gd name="connsiteX15" fmla="*/ 694741 w 1112961"/>
                  <a:gd name="connsiteY15" fmla="*/ 837750 h 1771546"/>
                  <a:gd name="connsiteX16" fmla="*/ 744572 w 1112961"/>
                  <a:gd name="connsiteY16" fmla="*/ 1022125 h 1771546"/>
                  <a:gd name="connsiteX17" fmla="*/ 754538 w 1112961"/>
                  <a:gd name="connsiteY17" fmla="*/ 1293704 h 1771546"/>
                  <a:gd name="connsiteX18" fmla="*/ 702215 w 1112961"/>
                  <a:gd name="connsiteY18" fmla="*/ 1542859 h 1771546"/>
                  <a:gd name="connsiteX19" fmla="*/ 570163 w 1112961"/>
                  <a:gd name="connsiteY19" fmla="*/ 1714776 h 1771546"/>
                  <a:gd name="connsiteX20" fmla="*/ 425653 w 1112961"/>
                  <a:gd name="connsiteY20" fmla="*/ 1767099 h 1771546"/>
                  <a:gd name="connsiteX21" fmla="*/ 298584 w 1112961"/>
                  <a:gd name="connsiteY21" fmla="*/ 1757133 h 1771546"/>
                  <a:gd name="connsiteX22" fmla="*/ 144107 w 1112961"/>
                  <a:gd name="connsiteY22" fmla="*/ 1664945 h 1771546"/>
                  <a:gd name="connsiteX23" fmla="*/ 49428 w 1112961"/>
                  <a:gd name="connsiteY23" fmla="*/ 1500503 h 1771546"/>
                  <a:gd name="connsiteX24" fmla="*/ 4580 w 1112961"/>
                  <a:gd name="connsiteY24" fmla="*/ 1326094 h 1771546"/>
                  <a:gd name="connsiteX25" fmla="*/ 4580 w 1112961"/>
                  <a:gd name="connsiteY25" fmla="*/ 1189059 h 1771546"/>
                  <a:gd name="connsiteX26" fmla="*/ 31988 w 1112961"/>
                  <a:gd name="connsiteY26" fmla="*/ 1027108 h 1771546"/>
                  <a:gd name="connsiteX27" fmla="*/ 64378 w 1112961"/>
                  <a:gd name="connsiteY27" fmla="*/ 932429 h 1771546"/>
                  <a:gd name="connsiteX28" fmla="*/ 129158 w 1112961"/>
                  <a:gd name="connsiteY28" fmla="*/ 857682 h 1771546"/>
                  <a:gd name="connsiteX29" fmla="*/ 191447 w 1112961"/>
                  <a:gd name="connsiteY29" fmla="*/ 825292 h 1771546"/>
                  <a:gd name="connsiteX30" fmla="*/ 291109 w 1112961"/>
                  <a:gd name="connsiteY30" fmla="*/ 817817 h 1771546"/>
                  <a:gd name="connsiteX31" fmla="*/ 413195 w 1112961"/>
                  <a:gd name="connsiteY31" fmla="*/ 890072 h 1771546"/>
                  <a:gd name="connsiteX32" fmla="*/ 497908 w 1112961"/>
                  <a:gd name="connsiteY32" fmla="*/ 1054515 h 1771546"/>
                  <a:gd name="connsiteX33" fmla="*/ 507874 w 1112961"/>
                  <a:gd name="connsiteY33" fmla="*/ 1261314 h 1771546"/>
                  <a:gd name="connsiteX34" fmla="*/ 465518 w 1112961"/>
                  <a:gd name="connsiteY34" fmla="*/ 1393366 h 1771546"/>
                  <a:gd name="connsiteX35" fmla="*/ 388280 w 1112961"/>
                  <a:gd name="connsiteY35" fmla="*/ 1458146 h 1771546"/>
                  <a:gd name="connsiteX36" fmla="*/ 328482 w 1112961"/>
                  <a:gd name="connsiteY36" fmla="*/ 1465621 h 1771546"/>
                  <a:gd name="connsiteX37" fmla="*/ 273668 w 1112961"/>
                  <a:gd name="connsiteY37" fmla="*/ 1448180 h 1771546"/>
                  <a:gd name="connsiteX38" fmla="*/ 226329 w 1112961"/>
                  <a:gd name="connsiteY38" fmla="*/ 1358484 h 1771546"/>
                  <a:gd name="connsiteX0" fmla="*/ 1036534 w 1112940"/>
                  <a:gd name="connsiteY0" fmla="*/ 714618 h 1803641"/>
                  <a:gd name="connsiteX1" fmla="*/ 954554 w 1112940"/>
                  <a:gd name="connsiteY1" fmla="*/ 452044 h 1803641"/>
                  <a:gd name="connsiteX2" fmla="*/ 927266 w 1112940"/>
                  <a:gd name="connsiteY2" fmla="*/ 391587 h 1803641"/>
                  <a:gd name="connsiteX3" fmla="*/ 1112842 w 1112940"/>
                  <a:gd name="connsiteY3" fmla="*/ 306874 h 1803641"/>
                  <a:gd name="connsiteX4" fmla="*/ 952571 w 1112940"/>
                  <a:gd name="connsiteY4" fmla="*/ 161703 h 1803641"/>
                  <a:gd name="connsiteX5" fmla="*/ 917689 w 1112940"/>
                  <a:gd name="connsiteY5" fmla="*/ 1584 h 1803641"/>
                  <a:gd name="connsiteX6" fmla="*/ 734606 w 1112940"/>
                  <a:gd name="connsiteY6" fmla="*/ 77531 h 1803641"/>
                  <a:gd name="connsiteX7" fmla="*/ 687266 w 1112940"/>
                  <a:gd name="connsiteY7" fmla="*/ 40157 h 1803641"/>
                  <a:gd name="connsiteX8" fmla="*/ 627469 w 1112940"/>
                  <a:gd name="connsiteY8" fmla="*/ 32683 h 1803641"/>
                  <a:gd name="connsiteX9" fmla="*/ 575146 w 1112940"/>
                  <a:gd name="connsiteY9" fmla="*/ 50124 h 1803641"/>
                  <a:gd name="connsiteX10" fmla="*/ 527807 w 1112940"/>
                  <a:gd name="connsiteY10" fmla="*/ 87497 h 1803641"/>
                  <a:gd name="connsiteX11" fmla="*/ 495416 w 1112940"/>
                  <a:gd name="connsiteY11" fmla="*/ 177193 h 1803641"/>
                  <a:gd name="connsiteX12" fmla="*/ 490433 w 1112940"/>
                  <a:gd name="connsiteY12" fmla="*/ 269380 h 1803641"/>
                  <a:gd name="connsiteX13" fmla="*/ 515349 w 1112940"/>
                  <a:gd name="connsiteY13" fmla="*/ 443789 h 1803641"/>
                  <a:gd name="connsiteX14" fmla="*/ 585112 w 1112940"/>
                  <a:gd name="connsiteY14" fmla="*/ 640622 h 1803641"/>
                  <a:gd name="connsiteX15" fmla="*/ 694741 w 1112940"/>
                  <a:gd name="connsiteY15" fmla="*/ 869845 h 1803641"/>
                  <a:gd name="connsiteX16" fmla="*/ 744572 w 1112940"/>
                  <a:gd name="connsiteY16" fmla="*/ 1054220 h 1803641"/>
                  <a:gd name="connsiteX17" fmla="*/ 754538 w 1112940"/>
                  <a:gd name="connsiteY17" fmla="*/ 1325799 h 1803641"/>
                  <a:gd name="connsiteX18" fmla="*/ 702215 w 1112940"/>
                  <a:gd name="connsiteY18" fmla="*/ 1574954 h 1803641"/>
                  <a:gd name="connsiteX19" fmla="*/ 570163 w 1112940"/>
                  <a:gd name="connsiteY19" fmla="*/ 1746871 h 1803641"/>
                  <a:gd name="connsiteX20" fmla="*/ 425653 w 1112940"/>
                  <a:gd name="connsiteY20" fmla="*/ 1799194 h 1803641"/>
                  <a:gd name="connsiteX21" fmla="*/ 298584 w 1112940"/>
                  <a:gd name="connsiteY21" fmla="*/ 1789228 h 1803641"/>
                  <a:gd name="connsiteX22" fmla="*/ 144107 w 1112940"/>
                  <a:gd name="connsiteY22" fmla="*/ 1697040 h 1803641"/>
                  <a:gd name="connsiteX23" fmla="*/ 49428 w 1112940"/>
                  <a:gd name="connsiteY23" fmla="*/ 1532598 h 1803641"/>
                  <a:gd name="connsiteX24" fmla="*/ 4580 w 1112940"/>
                  <a:gd name="connsiteY24" fmla="*/ 1358189 h 1803641"/>
                  <a:gd name="connsiteX25" fmla="*/ 4580 w 1112940"/>
                  <a:gd name="connsiteY25" fmla="*/ 1221154 h 1803641"/>
                  <a:gd name="connsiteX26" fmla="*/ 31988 w 1112940"/>
                  <a:gd name="connsiteY26" fmla="*/ 1059203 h 1803641"/>
                  <a:gd name="connsiteX27" fmla="*/ 64378 w 1112940"/>
                  <a:gd name="connsiteY27" fmla="*/ 964524 h 1803641"/>
                  <a:gd name="connsiteX28" fmla="*/ 129158 w 1112940"/>
                  <a:gd name="connsiteY28" fmla="*/ 889777 h 1803641"/>
                  <a:gd name="connsiteX29" fmla="*/ 191447 w 1112940"/>
                  <a:gd name="connsiteY29" fmla="*/ 857387 h 1803641"/>
                  <a:gd name="connsiteX30" fmla="*/ 291109 w 1112940"/>
                  <a:gd name="connsiteY30" fmla="*/ 849912 h 1803641"/>
                  <a:gd name="connsiteX31" fmla="*/ 413195 w 1112940"/>
                  <a:gd name="connsiteY31" fmla="*/ 922167 h 1803641"/>
                  <a:gd name="connsiteX32" fmla="*/ 497908 w 1112940"/>
                  <a:gd name="connsiteY32" fmla="*/ 1086610 h 1803641"/>
                  <a:gd name="connsiteX33" fmla="*/ 507874 w 1112940"/>
                  <a:gd name="connsiteY33" fmla="*/ 1293409 h 1803641"/>
                  <a:gd name="connsiteX34" fmla="*/ 465518 w 1112940"/>
                  <a:gd name="connsiteY34" fmla="*/ 1425461 h 1803641"/>
                  <a:gd name="connsiteX35" fmla="*/ 388280 w 1112940"/>
                  <a:gd name="connsiteY35" fmla="*/ 1490241 h 1803641"/>
                  <a:gd name="connsiteX36" fmla="*/ 328482 w 1112940"/>
                  <a:gd name="connsiteY36" fmla="*/ 1497716 h 1803641"/>
                  <a:gd name="connsiteX37" fmla="*/ 273668 w 1112940"/>
                  <a:gd name="connsiteY37" fmla="*/ 1480275 h 1803641"/>
                  <a:gd name="connsiteX38" fmla="*/ 226329 w 1112940"/>
                  <a:gd name="connsiteY38" fmla="*/ 1390579 h 1803641"/>
                  <a:gd name="connsiteX0" fmla="*/ 1036534 w 1112940"/>
                  <a:gd name="connsiteY0" fmla="*/ 840010 h 1929033"/>
                  <a:gd name="connsiteX1" fmla="*/ 954554 w 1112940"/>
                  <a:gd name="connsiteY1" fmla="*/ 577436 h 1929033"/>
                  <a:gd name="connsiteX2" fmla="*/ 927266 w 1112940"/>
                  <a:gd name="connsiteY2" fmla="*/ 516979 h 1929033"/>
                  <a:gd name="connsiteX3" fmla="*/ 1112842 w 1112940"/>
                  <a:gd name="connsiteY3" fmla="*/ 432266 h 1929033"/>
                  <a:gd name="connsiteX4" fmla="*/ 952571 w 1112940"/>
                  <a:gd name="connsiteY4" fmla="*/ 287095 h 1929033"/>
                  <a:gd name="connsiteX5" fmla="*/ 917689 w 1112940"/>
                  <a:gd name="connsiteY5" fmla="*/ 126976 h 1929033"/>
                  <a:gd name="connsiteX6" fmla="*/ 734606 w 1112940"/>
                  <a:gd name="connsiteY6" fmla="*/ 202923 h 1929033"/>
                  <a:gd name="connsiteX7" fmla="*/ 731333 w 1112940"/>
                  <a:gd name="connsiteY7" fmla="*/ 296 h 1929033"/>
                  <a:gd name="connsiteX8" fmla="*/ 627469 w 1112940"/>
                  <a:gd name="connsiteY8" fmla="*/ 158075 h 1929033"/>
                  <a:gd name="connsiteX9" fmla="*/ 575146 w 1112940"/>
                  <a:gd name="connsiteY9" fmla="*/ 175516 h 1929033"/>
                  <a:gd name="connsiteX10" fmla="*/ 527807 w 1112940"/>
                  <a:gd name="connsiteY10" fmla="*/ 212889 h 1929033"/>
                  <a:gd name="connsiteX11" fmla="*/ 495416 w 1112940"/>
                  <a:gd name="connsiteY11" fmla="*/ 302585 h 1929033"/>
                  <a:gd name="connsiteX12" fmla="*/ 490433 w 1112940"/>
                  <a:gd name="connsiteY12" fmla="*/ 394772 h 1929033"/>
                  <a:gd name="connsiteX13" fmla="*/ 515349 w 1112940"/>
                  <a:gd name="connsiteY13" fmla="*/ 569181 h 1929033"/>
                  <a:gd name="connsiteX14" fmla="*/ 585112 w 1112940"/>
                  <a:gd name="connsiteY14" fmla="*/ 766014 h 1929033"/>
                  <a:gd name="connsiteX15" fmla="*/ 694741 w 1112940"/>
                  <a:gd name="connsiteY15" fmla="*/ 995237 h 1929033"/>
                  <a:gd name="connsiteX16" fmla="*/ 744572 w 1112940"/>
                  <a:gd name="connsiteY16" fmla="*/ 1179612 h 1929033"/>
                  <a:gd name="connsiteX17" fmla="*/ 754538 w 1112940"/>
                  <a:gd name="connsiteY17" fmla="*/ 1451191 h 1929033"/>
                  <a:gd name="connsiteX18" fmla="*/ 702215 w 1112940"/>
                  <a:gd name="connsiteY18" fmla="*/ 1700346 h 1929033"/>
                  <a:gd name="connsiteX19" fmla="*/ 570163 w 1112940"/>
                  <a:gd name="connsiteY19" fmla="*/ 1872263 h 1929033"/>
                  <a:gd name="connsiteX20" fmla="*/ 425653 w 1112940"/>
                  <a:gd name="connsiteY20" fmla="*/ 1924586 h 1929033"/>
                  <a:gd name="connsiteX21" fmla="*/ 298584 w 1112940"/>
                  <a:gd name="connsiteY21" fmla="*/ 1914620 h 1929033"/>
                  <a:gd name="connsiteX22" fmla="*/ 144107 w 1112940"/>
                  <a:gd name="connsiteY22" fmla="*/ 1822432 h 1929033"/>
                  <a:gd name="connsiteX23" fmla="*/ 49428 w 1112940"/>
                  <a:gd name="connsiteY23" fmla="*/ 1657990 h 1929033"/>
                  <a:gd name="connsiteX24" fmla="*/ 4580 w 1112940"/>
                  <a:gd name="connsiteY24" fmla="*/ 1483581 h 1929033"/>
                  <a:gd name="connsiteX25" fmla="*/ 4580 w 1112940"/>
                  <a:gd name="connsiteY25" fmla="*/ 1346546 h 1929033"/>
                  <a:gd name="connsiteX26" fmla="*/ 31988 w 1112940"/>
                  <a:gd name="connsiteY26" fmla="*/ 1184595 h 1929033"/>
                  <a:gd name="connsiteX27" fmla="*/ 64378 w 1112940"/>
                  <a:gd name="connsiteY27" fmla="*/ 1089916 h 1929033"/>
                  <a:gd name="connsiteX28" fmla="*/ 129158 w 1112940"/>
                  <a:gd name="connsiteY28" fmla="*/ 1015169 h 1929033"/>
                  <a:gd name="connsiteX29" fmla="*/ 191447 w 1112940"/>
                  <a:gd name="connsiteY29" fmla="*/ 982779 h 1929033"/>
                  <a:gd name="connsiteX30" fmla="*/ 291109 w 1112940"/>
                  <a:gd name="connsiteY30" fmla="*/ 975304 h 1929033"/>
                  <a:gd name="connsiteX31" fmla="*/ 413195 w 1112940"/>
                  <a:gd name="connsiteY31" fmla="*/ 1047559 h 1929033"/>
                  <a:gd name="connsiteX32" fmla="*/ 497908 w 1112940"/>
                  <a:gd name="connsiteY32" fmla="*/ 1212002 h 1929033"/>
                  <a:gd name="connsiteX33" fmla="*/ 507874 w 1112940"/>
                  <a:gd name="connsiteY33" fmla="*/ 1418801 h 1929033"/>
                  <a:gd name="connsiteX34" fmla="*/ 465518 w 1112940"/>
                  <a:gd name="connsiteY34" fmla="*/ 1550853 h 1929033"/>
                  <a:gd name="connsiteX35" fmla="*/ 388280 w 1112940"/>
                  <a:gd name="connsiteY35" fmla="*/ 1615633 h 1929033"/>
                  <a:gd name="connsiteX36" fmla="*/ 328482 w 1112940"/>
                  <a:gd name="connsiteY36" fmla="*/ 1623108 h 1929033"/>
                  <a:gd name="connsiteX37" fmla="*/ 273668 w 1112940"/>
                  <a:gd name="connsiteY37" fmla="*/ 1605667 h 1929033"/>
                  <a:gd name="connsiteX38" fmla="*/ 226329 w 1112940"/>
                  <a:gd name="connsiteY38" fmla="*/ 1515971 h 1929033"/>
                  <a:gd name="connsiteX0" fmla="*/ 1036534 w 1112940"/>
                  <a:gd name="connsiteY0" fmla="*/ 906796 h 1995819"/>
                  <a:gd name="connsiteX1" fmla="*/ 954554 w 1112940"/>
                  <a:gd name="connsiteY1" fmla="*/ 644222 h 1995819"/>
                  <a:gd name="connsiteX2" fmla="*/ 927266 w 1112940"/>
                  <a:gd name="connsiteY2" fmla="*/ 583765 h 1995819"/>
                  <a:gd name="connsiteX3" fmla="*/ 1112842 w 1112940"/>
                  <a:gd name="connsiteY3" fmla="*/ 499052 h 1995819"/>
                  <a:gd name="connsiteX4" fmla="*/ 952571 w 1112940"/>
                  <a:gd name="connsiteY4" fmla="*/ 353881 h 1995819"/>
                  <a:gd name="connsiteX5" fmla="*/ 917689 w 1112940"/>
                  <a:gd name="connsiteY5" fmla="*/ 193762 h 1995819"/>
                  <a:gd name="connsiteX6" fmla="*/ 888842 w 1112940"/>
                  <a:gd name="connsiteY6" fmla="*/ 5304 h 1995819"/>
                  <a:gd name="connsiteX7" fmla="*/ 731333 w 1112940"/>
                  <a:gd name="connsiteY7" fmla="*/ 67082 h 1995819"/>
                  <a:gd name="connsiteX8" fmla="*/ 627469 w 1112940"/>
                  <a:gd name="connsiteY8" fmla="*/ 224861 h 1995819"/>
                  <a:gd name="connsiteX9" fmla="*/ 575146 w 1112940"/>
                  <a:gd name="connsiteY9" fmla="*/ 242302 h 1995819"/>
                  <a:gd name="connsiteX10" fmla="*/ 527807 w 1112940"/>
                  <a:gd name="connsiteY10" fmla="*/ 279675 h 1995819"/>
                  <a:gd name="connsiteX11" fmla="*/ 495416 w 1112940"/>
                  <a:gd name="connsiteY11" fmla="*/ 369371 h 1995819"/>
                  <a:gd name="connsiteX12" fmla="*/ 490433 w 1112940"/>
                  <a:gd name="connsiteY12" fmla="*/ 461558 h 1995819"/>
                  <a:gd name="connsiteX13" fmla="*/ 515349 w 1112940"/>
                  <a:gd name="connsiteY13" fmla="*/ 635967 h 1995819"/>
                  <a:gd name="connsiteX14" fmla="*/ 585112 w 1112940"/>
                  <a:gd name="connsiteY14" fmla="*/ 832800 h 1995819"/>
                  <a:gd name="connsiteX15" fmla="*/ 694741 w 1112940"/>
                  <a:gd name="connsiteY15" fmla="*/ 1062023 h 1995819"/>
                  <a:gd name="connsiteX16" fmla="*/ 744572 w 1112940"/>
                  <a:gd name="connsiteY16" fmla="*/ 1246398 h 1995819"/>
                  <a:gd name="connsiteX17" fmla="*/ 754538 w 1112940"/>
                  <a:gd name="connsiteY17" fmla="*/ 1517977 h 1995819"/>
                  <a:gd name="connsiteX18" fmla="*/ 702215 w 1112940"/>
                  <a:gd name="connsiteY18" fmla="*/ 1767132 h 1995819"/>
                  <a:gd name="connsiteX19" fmla="*/ 570163 w 1112940"/>
                  <a:gd name="connsiteY19" fmla="*/ 1939049 h 1995819"/>
                  <a:gd name="connsiteX20" fmla="*/ 425653 w 1112940"/>
                  <a:gd name="connsiteY20" fmla="*/ 1991372 h 1995819"/>
                  <a:gd name="connsiteX21" fmla="*/ 298584 w 1112940"/>
                  <a:gd name="connsiteY21" fmla="*/ 1981406 h 1995819"/>
                  <a:gd name="connsiteX22" fmla="*/ 144107 w 1112940"/>
                  <a:gd name="connsiteY22" fmla="*/ 1889218 h 1995819"/>
                  <a:gd name="connsiteX23" fmla="*/ 49428 w 1112940"/>
                  <a:gd name="connsiteY23" fmla="*/ 1724776 h 1995819"/>
                  <a:gd name="connsiteX24" fmla="*/ 4580 w 1112940"/>
                  <a:gd name="connsiteY24" fmla="*/ 1550367 h 1995819"/>
                  <a:gd name="connsiteX25" fmla="*/ 4580 w 1112940"/>
                  <a:gd name="connsiteY25" fmla="*/ 1413332 h 1995819"/>
                  <a:gd name="connsiteX26" fmla="*/ 31988 w 1112940"/>
                  <a:gd name="connsiteY26" fmla="*/ 1251381 h 1995819"/>
                  <a:gd name="connsiteX27" fmla="*/ 64378 w 1112940"/>
                  <a:gd name="connsiteY27" fmla="*/ 1156702 h 1995819"/>
                  <a:gd name="connsiteX28" fmla="*/ 129158 w 1112940"/>
                  <a:gd name="connsiteY28" fmla="*/ 1081955 h 1995819"/>
                  <a:gd name="connsiteX29" fmla="*/ 191447 w 1112940"/>
                  <a:gd name="connsiteY29" fmla="*/ 1049565 h 1995819"/>
                  <a:gd name="connsiteX30" fmla="*/ 291109 w 1112940"/>
                  <a:gd name="connsiteY30" fmla="*/ 1042090 h 1995819"/>
                  <a:gd name="connsiteX31" fmla="*/ 413195 w 1112940"/>
                  <a:gd name="connsiteY31" fmla="*/ 1114345 h 1995819"/>
                  <a:gd name="connsiteX32" fmla="*/ 497908 w 1112940"/>
                  <a:gd name="connsiteY32" fmla="*/ 1278788 h 1995819"/>
                  <a:gd name="connsiteX33" fmla="*/ 507874 w 1112940"/>
                  <a:gd name="connsiteY33" fmla="*/ 1485587 h 1995819"/>
                  <a:gd name="connsiteX34" fmla="*/ 465518 w 1112940"/>
                  <a:gd name="connsiteY34" fmla="*/ 1617639 h 1995819"/>
                  <a:gd name="connsiteX35" fmla="*/ 388280 w 1112940"/>
                  <a:gd name="connsiteY35" fmla="*/ 1682419 h 1995819"/>
                  <a:gd name="connsiteX36" fmla="*/ 328482 w 1112940"/>
                  <a:gd name="connsiteY36" fmla="*/ 1689894 h 1995819"/>
                  <a:gd name="connsiteX37" fmla="*/ 273668 w 1112940"/>
                  <a:gd name="connsiteY37" fmla="*/ 1672453 h 1995819"/>
                  <a:gd name="connsiteX38" fmla="*/ 226329 w 1112940"/>
                  <a:gd name="connsiteY38" fmla="*/ 1582757 h 1995819"/>
                  <a:gd name="connsiteX0" fmla="*/ 1036534 w 1112940"/>
                  <a:gd name="connsiteY0" fmla="*/ 905060 h 1994083"/>
                  <a:gd name="connsiteX1" fmla="*/ 954554 w 1112940"/>
                  <a:gd name="connsiteY1" fmla="*/ 642486 h 1994083"/>
                  <a:gd name="connsiteX2" fmla="*/ 927266 w 1112940"/>
                  <a:gd name="connsiteY2" fmla="*/ 582029 h 1994083"/>
                  <a:gd name="connsiteX3" fmla="*/ 1112842 w 1112940"/>
                  <a:gd name="connsiteY3" fmla="*/ 497316 h 1994083"/>
                  <a:gd name="connsiteX4" fmla="*/ 952571 w 1112940"/>
                  <a:gd name="connsiteY4" fmla="*/ 352145 h 1994083"/>
                  <a:gd name="connsiteX5" fmla="*/ 917689 w 1112940"/>
                  <a:gd name="connsiteY5" fmla="*/ 192026 h 1994083"/>
                  <a:gd name="connsiteX6" fmla="*/ 888842 w 1112940"/>
                  <a:gd name="connsiteY6" fmla="*/ 3568 h 1994083"/>
                  <a:gd name="connsiteX7" fmla="*/ 731333 w 1112940"/>
                  <a:gd name="connsiteY7" fmla="*/ 65346 h 1994083"/>
                  <a:gd name="connsiteX8" fmla="*/ 550351 w 1112940"/>
                  <a:gd name="connsiteY8" fmla="*/ 24822 h 1994083"/>
                  <a:gd name="connsiteX9" fmla="*/ 575146 w 1112940"/>
                  <a:gd name="connsiteY9" fmla="*/ 240566 h 1994083"/>
                  <a:gd name="connsiteX10" fmla="*/ 527807 w 1112940"/>
                  <a:gd name="connsiteY10" fmla="*/ 277939 h 1994083"/>
                  <a:gd name="connsiteX11" fmla="*/ 495416 w 1112940"/>
                  <a:gd name="connsiteY11" fmla="*/ 367635 h 1994083"/>
                  <a:gd name="connsiteX12" fmla="*/ 490433 w 1112940"/>
                  <a:gd name="connsiteY12" fmla="*/ 459822 h 1994083"/>
                  <a:gd name="connsiteX13" fmla="*/ 515349 w 1112940"/>
                  <a:gd name="connsiteY13" fmla="*/ 634231 h 1994083"/>
                  <a:gd name="connsiteX14" fmla="*/ 585112 w 1112940"/>
                  <a:gd name="connsiteY14" fmla="*/ 831064 h 1994083"/>
                  <a:gd name="connsiteX15" fmla="*/ 694741 w 1112940"/>
                  <a:gd name="connsiteY15" fmla="*/ 1060287 h 1994083"/>
                  <a:gd name="connsiteX16" fmla="*/ 744572 w 1112940"/>
                  <a:gd name="connsiteY16" fmla="*/ 1244662 h 1994083"/>
                  <a:gd name="connsiteX17" fmla="*/ 754538 w 1112940"/>
                  <a:gd name="connsiteY17" fmla="*/ 1516241 h 1994083"/>
                  <a:gd name="connsiteX18" fmla="*/ 702215 w 1112940"/>
                  <a:gd name="connsiteY18" fmla="*/ 1765396 h 1994083"/>
                  <a:gd name="connsiteX19" fmla="*/ 570163 w 1112940"/>
                  <a:gd name="connsiteY19" fmla="*/ 1937313 h 1994083"/>
                  <a:gd name="connsiteX20" fmla="*/ 425653 w 1112940"/>
                  <a:gd name="connsiteY20" fmla="*/ 1989636 h 1994083"/>
                  <a:gd name="connsiteX21" fmla="*/ 298584 w 1112940"/>
                  <a:gd name="connsiteY21" fmla="*/ 1979670 h 1994083"/>
                  <a:gd name="connsiteX22" fmla="*/ 144107 w 1112940"/>
                  <a:gd name="connsiteY22" fmla="*/ 1887482 h 1994083"/>
                  <a:gd name="connsiteX23" fmla="*/ 49428 w 1112940"/>
                  <a:gd name="connsiteY23" fmla="*/ 1723040 h 1994083"/>
                  <a:gd name="connsiteX24" fmla="*/ 4580 w 1112940"/>
                  <a:gd name="connsiteY24" fmla="*/ 1548631 h 1994083"/>
                  <a:gd name="connsiteX25" fmla="*/ 4580 w 1112940"/>
                  <a:gd name="connsiteY25" fmla="*/ 1411596 h 1994083"/>
                  <a:gd name="connsiteX26" fmla="*/ 31988 w 1112940"/>
                  <a:gd name="connsiteY26" fmla="*/ 1249645 h 1994083"/>
                  <a:gd name="connsiteX27" fmla="*/ 64378 w 1112940"/>
                  <a:gd name="connsiteY27" fmla="*/ 1154966 h 1994083"/>
                  <a:gd name="connsiteX28" fmla="*/ 129158 w 1112940"/>
                  <a:gd name="connsiteY28" fmla="*/ 1080219 h 1994083"/>
                  <a:gd name="connsiteX29" fmla="*/ 191447 w 1112940"/>
                  <a:gd name="connsiteY29" fmla="*/ 1047829 h 1994083"/>
                  <a:gd name="connsiteX30" fmla="*/ 291109 w 1112940"/>
                  <a:gd name="connsiteY30" fmla="*/ 1040354 h 1994083"/>
                  <a:gd name="connsiteX31" fmla="*/ 413195 w 1112940"/>
                  <a:gd name="connsiteY31" fmla="*/ 1112609 h 1994083"/>
                  <a:gd name="connsiteX32" fmla="*/ 497908 w 1112940"/>
                  <a:gd name="connsiteY32" fmla="*/ 1277052 h 1994083"/>
                  <a:gd name="connsiteX33" fmla="*/ 507874 w 1112940"/>
                  <a:gd name="connsiteY33" fmla="*/ 1483851 h 1994083"/>
                  <a:gd name="connsiteX34" fmla="*/ 465518 w 1112940"/>
                  <a:gd name="connsiteY34" fmla="*/ 1615903 h 1994083"/>
                  <a:gd name="connsiteX35" fmla="*/ 388280 w 1112940"/>
                  <a:gd name="connsiteY35" fmla="*/ 1680683 h 1994083"/>
                  <a:gd name="connsiteX36" fmla="*/ 328482 w 1112940"/>
                  <a:gd name="connsiteY36" fmla="*/ 1688158 h 1994083"/>
                  <a:gd name="connsiteX37" fmla="*/ 273668 w 1112940"/>
                  <a:gd name="connsiteY37" fmla="*/ 1670717 h 1994083"/>
                  <a:gd name="connsiteX38" fmla="*/ 226329 w 1112940"/>
                  <a:gd name="connsiteY38" fmla="*/ 1581021 h 1994083"/>
                  <a:gd name="connsiteX0" fmla="*/ 1036534 w 1112940"/>
                  <a:gd name="connsiteY0" fmla="*/ 890161 h 1979184"/>
                  <a:gd name="connsiteX1" fmla="*/ 954554 w 1112940"/>
                  <a:gd name="connsiteY1" fmla="*/ 627587 h 1979184"/>
                  <a:gd name="connsiteX2" fmla="*/ 927266 w 1112940"/>
                  <a:gd name="connsiteY2" fmla="*/ 567130 h 1979184"/>
                  <a:gd name="connsiteX3" fmla="*/ 1112842 w 1112940"/>
                  <a:gd name="connsiteY3" fmla="*/ 482417 h 1979184"/>
                  <a:gd name="connsiteX4" fmla="*/ 952571 w 1112940"/>
                  <a:gd name="connsiteY4" fmla="*/ 337246 h 1979184"/>
                  <a:gd name="connsiteX5" fmla="*/ 917689 w 1112940"/>
                  <a:gd name="connsiteY5" fmla="*/ 177127 h 1979184"/>
                  <a:gd name="connsiteX6" fmla="*/ 731333 w 1112940"/>
                  <a:gd name="connsiteY6" fmla="*/ 50447 h 1979184"/>
                  <a:gd name="connsiteX7" fmla="*/ 550351 w 1112940"/>
                  <a:gd name="connsiteY7" fmla="*/ 9923 h 1979184"/>
                  <a:gd name="connsiteX8" fmla="*/ 575146 w 1112940"/>
                  <a:gd name="connsiteY8" fmla="*/ 225667 h 1979184"/>
                  <a:gd name="connsiteX9" fmla="*/ 527807 w 1112940"/>
                  <a:gd name="connsiteY9" fmla="*/ 263040 h 1979184"/>
                  <a:gd name="connsiteX10" fmla="*/ 495416 w 1112940"/>
                  <a:gd name="connsiteY10" fmla="*/ 352736 h 1979184"/>
                  <a:gd name="connsiteX11" fmla="*/ 490433 w 1112940"/>
                  <a:gd name="connsiteY11" fmla="*/ 444923 h 1979184"/>
                  <a:gd name="connsiteX12" fmla="*/ 515349 w 1112940"/>
                  <a:gd name="connsiteY12" fmla="*/ 619332 h 1979184"/>
                  <a:gd name="connsiteX13" fmla="*/ 585112 w 1112940"/>
                  <a:gd name="connsiteY13" fmla="*/ 816165 h 1979184"/>
                  <a:gd name="connsiteX14" fmla="*/ 694741 w 1112940"/>
                  <a:gd name="connsiteY14" fmla="*/ 1045388 h 1979184"/>
                  <a:gd name="connsiteX15" fmla="*/ 744572 w 1112940"/>
                  <a:gd name="connsiteY15" fmla="*/ 1229763 h 1979184"/>
                  <a:gd name="connsiteX16" fmla="*/ 754538 w 1112940"/>
                  <a:gd name="connsiteY16" fmla="*/ 1501342 h 1979184"/>
                  <a:gd name="connsiteX17" fmla="*/ 702215 w 1112940"/>
                  <a:gd name="connsiteY17" fmla="*/ 1750497 h 1979184"/>
                  <a:gd name="connsiteX18" fmla="*/ 570163 w 1112940"/>
                  <a:gd name="connsiteY18" fmla="*/ 1922414 h 1979184"/>
                  <a:gd name="connsiteX19" fmla="*/ 425653 w 1112940"/>
                  <a:gd name="connsiteY19" fmla="*/ 1974737 h 1979184"/>
                  <a:gd name="connsiteX20" fmla="*/ 298584 w 1112940"/>
                  <a:gd name="connsiteY20" fmla="*/ 1964771 h 1979184"/>
                  <a:gd name="connsiteX21" fmla="*/ 144107 w 1112940"/>
                  <a:gd name="connsiteY21" fmla="*/ 1872583 h 1979184"/>
                  <a:gd name="connsiteX22" fmla="*/ 49428 w 1112940"/>
                  <a:gd name="connsiteY22" fmla="*/ 1708141 h 1979184"/>
                  <a:gd name="connsiteX23" fmla="*/ 4580 w 1112940"/>
                  <a:gd name="connsiteY23" fmla="*/ 1533732 h 1979184"/>
                  <a:gd name="connsiteX24" fmla="*/ 4580 w 1112940"/>
                  <a:gd name="connsiteY24" fmla="*/ 1396697 h 1979184"/>
                  <a:gd name="connsiteX25" fmla="*/ 31988 w 1112940"/>
                  <a:gd name="connsiteY25" fmla="*/ 1234746 h 1979184"/>
                  <a:gd name="connsiteX26" fmla="*/ 64378 w 1112940"/>
                  <a:gd name="connsiteY26" fmla="*/ 1140067 h 1979184"/>
                  <a:gd name="connsiteX27" fmla="*/ 129158 w 1112940"/>
                  <a:gd name="connsiteY27" fmla="*/ 1065320 h 1979184"/>
                  <a:gd name="connsiteX28" fmla="*/ 191447 w 1112940"/>
                  <a:gd name="connsiteY28" fmla="*/ 1032930 h 1979184"/>
                  <a:gd name="connsiteX29" fmla="*/ 291109 w 1112940"/>
                  <a:gd name="connsiteY29" fmla="*/ 1025455 h 1979184"/>
                  <a:gd name="connsiteX30" fmla="*/ 413195 w 1112940"/>
                  <a:gd name="connsiteY30" fmla="*/ 1097710 h 1979184"/>
                  <a:gd name="connsiteX31" fmla="*/ 497908 w 1112940"/>
                  <a:gd name="connsiteY31" fmla="*/ 1262153 h 1979184"/>
                  <a:gd name="connsiteX32" fmla="*/ 507874 w 1112940"/>
                  <a:gd name="connsiteY32" fmla="*/ 1468952 h 1979184"/>
                  <a:gd name="connsiteX33" fmla="*/ 465518 w 1112940"/>
                  <a:gd name="connsiteY33" fmla="*/ 1601004 h 1979184"/>
                  <a:gd name="connsiteX34" fmla="*/ 388280 w 1112940"/>
                  <a:gd name="connsiteY34" fmla="*/ 1665784 h 1979184"/>
                  <a:gd name="connsiteX35" fmla="*/ 328482 w 1112940"/>
                  <a:gd name="connsiteY35" fmla="*/ 1673259 h 1979184"/>
                  <a:gd name="connsiteX36" fmla="*/ 273668 w 1112940"/>
                  <a:gd name="connsiteY36" fmla="*/ 1655818 h 1979184"/>
                  <a:gd name="connsiteX37" fmla="*/ 226329 w 1112940"/>
                  <a:gd name="connsiteY37" fmla="*/ 1566122 h 1979184"/>
                  <a:gd name="connsiteX0" fmla="*/ 1036534 w 1112940"/>
                  <a:gd name="connsiteY0" fmla="*/ 880626 h 1969649"/>
                  <a:gd name="connsiteX1" fmla="*/ 954554 w 1112940"/>
                  <a:gd name="connsiteY1" fmla="*/ 618052 h 1969649"/>
                  <a:gd name="connsiteX2" fmla="*/ 927266 w 1112940"/>
                  <a:gd name="connsiteY2" fmla="*/ 557595 h 1969649"/>
                  <a:gd name="connsiteX3" fmla="*/ 1112842 w 1112940"/>
                  <a:gd name="connsiteY3" fmla="*/ 472882 h 1969649"/>
                  <a:gd name="connsiteX4" fmla="*/ 952571 w 1112940"/>
                  <a:gd name="connsiteY4" fmla="*/ 327711 h 1969649"/>
                  <a:gd name="connsiteX5" fmla="*/ 917689 w 1112940"/>
                  <a:gd name="connsiteY5" fmla="*/ 167592 h 1969649"/>
                  <a:gd name="connsiteX6" fmla="*/ 550351 w 1112940"/>
                  <a:gd name="connsiteY6" fmla="*/ 388 h 1969649"/>
                  <a:gd name="connsiteX7" fmla="*/ 575146 w 1112940"/>
                  <a:gd name="connsiteY7" fmla="*/ 216132 h 1969649"/>
                  <a:gd name="connsiteX8" fmla="*/ 527807 w 1112940"/>
                  <a:gd name="connsiteY8" fmla="*/ 253505 h 1969649"/>
                  <a:gd name="connsiteX9" fmla="*/ 495416 w 1112940"/>
                  <a:gd name="connsiteY9" fmla="*/ 343201 h 1969649"/>
                  <a:gd name="connsiteX10" fmla="*/ 490433 w 1112940"/>
                  <a:gd name="connsiteY10" fmla="*/ 435388 h 1969649"/>
                  <a:gd name="connsiteX11" fmla="*/ 515349 w 1112940"/>
                  <a:gd name="connsiteY11" fmla="*/ 609797 h 1969649"/>
                  <a:gd name="connsiteX12" fmla="*/ 585112 w 1112940"/>
                  <a:gd name="connsiteY12" fmla="*/ 806630 h 1969649"/>
                  <a:gd name="connsiteX13" fmla="*/ 694741 w 1112940"/>
                  <a:gd name="connsiteY13" fmla="*/ 1035853 h 1969649"/>
                  <a:gd name="connsiteX14" fmla="*/ 744572 w 1112940"/>
                  <a:gd name="connsiteY14" fmla="*/ 1220228 h 1969649"/>
                  <a:gd name="connsiteX15" fmla="*/ 754538 w 1112940"/>
                  <a:gd name="connsiteY15" fmla="*/ 1491807 h 1969649"/>
                  <a:gd name="connsiteX16" fmla="*/ 702215 w 1112940"/>
                  <a:gd name="connsiteY16" fmla="*/ 1740962 h 1969649"/>
                  <a:gd name="connsiteX17" fmla="*/ 570163 w 1112940"/>
                  <a:gd name="connsiteY17" fmla="*/ 1912879 h 1969649"/>
                  <a:gd name="connsiteX18" fmla="*/ 425653 w 1112940"/>
                  <a:gd name="connsiteY18" fmla="*/ 1965202 h 1969649"/>
                  <a:gd name="connsiteX19" fmla="*/ 298584 w 1112940"/>
                  <a:gd name="connsiteY19" fmla="*/ 1955236 h 1969649"/>
                  <a:gd name="connsiteX20" fmla="*/ 144107 w 1112940"/>
                  <a:gd name="connsiteY20" fmla="*/ 1863048 h 1969649"/>
                  <a:gd name="connsiteX21" fmla="*/ 49428 w 1112940"/>
                  <a:gd name="connsiteY21" fmla="*/ 1698606 h 1969649"/>
                  <a:gd name="connsiteX22" fmla="*/ 4580 w 1112940"/>
                  <a:gd name="connsiteY22" fmla="*/ 1524197 h 1969649"/>
                  <a:gd name="connsiteX23" fmla="*/ 4580 w 1112940"/>
                  <a:gd name="connsiteY23" fmla="*/ 1387162 h 1969649"/>
                  <a:gd name="connsiteX24" fmla="*/ 31988 w 1112940"/>
                  <a:gd name="connsiteY24" fmla="*/ 1225211 h 1969649"/>
                  <a:gd name="connsiteX25" fmla="*/ 64378 w 1112940"/>
                  <a:gd name="connsiteY25" fmla="*/ 1130532 h 1969649"/>
                  <a:gd name="connsiteX26" fmla="*/ 129158 w 1112940"/>
                  <a:gd name="connsiteY26" fmla="*/ 1055785 h 1969649"/>
                  <a:gd name="connsiteX27" fmla="*/ 191447 w 1112940"/>
                  <a:gd name="connsiteY27" fmla="*/ 1023395 h 1969649"/>
                  <a:gd name="connsiteX28" fmla="*/ 291109 w 1112940"/>
                  <a:gd name="connsiteY28" fmla="*/ 1015920 h 1969649"/>
                  <a:gd name="connsiteX29" fmla="*/ 413195 w 1112940"/>
                  <a:gd name="connsiteY29" fmla="*/ 1088175 h 1969649"/>
                  <a:gd name="connsiteX30" fmla="*/ 497908 w 1112940"/>
                  <a:gd name="connsiteY30" fmla="*/ 1252618 h 1969649"/>
                  <a:gd name="connsiteX31" fmla="*/ 507874 w 1112940"/>
                  <a:gd name="connsiteY31" fmla="*/ 1459417 h 1969649"/>
                  <a:gd name="connsiteX32" fmla="*/ 465518 w 1112940"/>
                  <a:gd name="connsiteY32" fmla="*/ 1591469 h 1969649"/>
                  <a:gd name="connsiteX33" fmla="*/ 388280 w 1112940"/>
                  <a:gd name="connsiteY33" fmla="*/ 1656249 h 1969649"/>
                  <a:gd name="connsiteX34" fmla="*/ 328482 w 1112940"/>
                  <a:gd name="connsiteY34" fmla="*/ 1663724 h 1969649"/>
                  <a:gd name="connsiteX35" fmla="*/ 273668 w 1112940"/>
                  <a:gd name="connsiteY35" fmla="*/ 1646283 h 1969649"/>
                  <a:gd name="connsiteX36" fmla="*/ 226329 w 1112940"/>
                  <a:gd name="connsiteY36" fmla="*/ 1556587 h 1969649"/>
                  <a:gd name="connsiteX0" fmla="*/ 1036534 w 1113021"/>
                  <a:gd name="connsiteY0" fmla="*/ 881501 h 1970524"/>
                  <a:gd name="connsiteX1" fmla="*/ 954554 w 1113021"/>
                  <a:gd name="connsiteY1" fmla="*/ 618927 h 1970524"/>
                  <a:gd name="connsiteX2" fmla="*/ 927266 w 1113021"/>
                  <a:gd name="connsiteY2" fmla="*/ 558470 h 1970524"/>
                  <a:gd name="connsiteX3" fmla="*/ 1112842 w 1113021"/>
                  <a:gd name="connsiteY3" fmla="*/ 473757 h 1970524"/>
                  <a:gd name="connsiteX4" fmla="*/ 952571 w 1113021"/>
                  <a:gd name="connsiteY4" fmla="*/ 328586 h 1970524"/>
                  <a:gd name="connsiteX5" fmla="*/ 550351 w 1113021"/>
                  <a:gd name="connsiteY5" fmla="*/ 1263 h 1970524"/>
                  <a:gd name="connsiteX6" fmla="*/ 575146 w 1113021"/>
                  <a:gd name="connsiteY6" fmla="*/ 217007 h 1970524"/>
                  <a:gd name="connsiteX7" fmla="*/ 527807 w 1113021"/>
                  <a:gd name="connsiteY7" fmla="*/ 254380 h 1970524"/>
                  <a:gd name="connsiteX8" fmla="*/ 495416 w 1113021"/>
                  <a:gd name="connsiteY8" fmla="*/ 344076 h 1970524"/>
                  <a:gd name="connsiteX9" fmla="*/ 490433 w 1113021"/>
                  <a:gd name="connsiteY9" fmla="*/ 436263 h 1970524"/>
                  <a:gd name="connsiteX10" fmla="*/ 515349 w 1113021"/>
                  <a:gd name="connsiteY10" fmla="*/ 610672 h 1970524"/>
                  <a:gd name="connsiteX11" fmla="*/ 585112 w 1113021"/>
                  <a:gd name="connsiteY11" fmla="*/ 807505 h 1970524"/>
                  <a:gd name="connsiteX12" fmla="*/ 694741 w 1113021"/>
                  <a:gd name="connsiteY12" fmla="*/ 1036728 h 1970524"/>
                  <a:gd name="connsiteX13" fmla="*/ 744572 w 1113021"/>
                  <a:gd name="connsiteY13" fmla="*/ 1221103 h 1970524"/>
                  <a:gd name="connsiteX14" fmla="*/ 754538 w 1113021"/>
                  <a:gd name="connsiteY14" fmla="*/ 1492682 h 1970524"/>
                  <a:gd name="connsiteX15" fmla="*/ 702215 w 1113021"/>
                  <a:gd name="connsiteY15" fmla="*/ 1741837 h 1970524"/>
                  <a:gd name="connsiteX16" fmla="*/ 570163 w 1113021"/>
                  <a:gd name="connsiteY16" fmla="*/ 1913754 h 1970524"/>
                  <a:gd name="connsiteX17" fmla="*/ 425653 w 1113021"/>
                  <a:gd name="connsiteY17" fmla="*/ 1966077 h 1970524"/>
                  <a:gd name="connsiteX18" fmla="*/ 298584 w 1113021"/>
                  <a:gd name="connsiteY18" fmla="*/ 1956111 h 1970524"/>
                  <a:gd name="connsiteX19" fmla="*/ 144107 w 1113021"/>
                  <a:gd name="connsiteY19" fmla="*/ 1863923 h 1970524"/>
                  <a:gd name="connsiteX20" fmla="*/ 49428 w 1113021"/>
                  <a:gd name="connsiteY20" fmla="*/ 1699481 h 1970524"/>
                  <a:gd name="connsiteX21" fmla="*/ 4580 w 1113021"/>
                  <a:gd name="connsiteY21" fmla="*/ 1525072 h 1970524"/>
                  <a:gd name="connsiteX22" fmla="*/ 4580 w 1113021"/>
                  <a:gd name="connsiteY22" fmla="*/ 1388037 h 1970524"/>
                  <a:gd name="connsiteX23" fmla="*/ 31988 w 1113021"/>
                  <a:gd name="connsiteY23" fmla="*/ 1226086 h 1970524"/>
                  <a:gd name="connsiteX24" fmla="*/ 64378 w 1113021"/>
                  <a:gd name="connsiteY24" fmla="*/ 1131407 h 1970524"/>
                  <a:gd name="connsiteX25" fmla="*/ 129158 w 1113021"/>
                  <a:gd name="connsiteY25" fmla="*/ 1056660 h 1970524"/>
                  <a:gd name="connsiteX26" fmla="*/ 191447 w 1113021"/>
                  <a:gd name="connsiteY26" fmla="*/ 1024270 h 1970524"/>
                  <a:gd name="connsiteX27" fmla="*/ 291109 w 1113021"/>
                  <a:gd name="connsiteY27" fmla="*/ 1016795 h 1970524"/>
                  <a:gd name="connsiteX28" fmla="*/ 413195 w 1113021"/>
                  <a:gd name="connsiteY28" fmla="*/ 1089050 h 1970524"/>
                  <a:gd name="connsiteX29" fmla="*/ 497908 w 1113021"/>
                  <a:gd name="connsiteY29" fmla="*/ 1253493 h 1970524"/>
                  <a:gd name="connsiteX30" fmla="*/ 507874 w 1113021"/>
                  <a:gd name="connsiteY30" fmla="*/ 1460292 h 1970524"/>
                  <a:gd name="connsiteX31" fmla="*/ 465518 w 1113021"/>
                  <a:gd name="connsiteY31" fmla="*/ 1592344 h 1970524"/>
                  <a:gd name="connsiteX32" fmla="*/ 388280 w 1113021"/>
                  <a:gd name="connsiteY32" fmla="*/ 1657124 h 1970524"/>
                  <a:gd name="connsiteX33" fmla="*/ 328482 w 1113021"/>
                  <a:gd name="connsiteY33" fmla="*/ 1664599 h 1970524"/>
                  <a:gd name="connsiteX34" fmla="*/ 273668 w 1113021"/>
                  <a:gd name="connsiteY34" fmla="*/ 1647158 h 1970524"/>
                  <a:gd name="connsiteX35" fmla="*/ 226329 w 1113021"/>
                  <a:gd name="connsiteY35" fmla="*/ 1557462 h 1970524"/>
                  <a:gd name="connsiteX0" fmla="*/ 1036534 w 1113021"/>
                  <a:gd name="connsiteY0" fmla="*/ 881501 h 1970524"/>
                  <a:gd name="connsiteX1" fmla="*/ 927266 w 1113021"/>
                  <a:gd name="connsiteY1" fmla="*/ 558470 h 1970524"/>
                  <a:gd name="connsiteX2" fmla="*/ 1112842 w 1113021"/>
                  <a:gd name="connsiteY2" fmla="*/ 473757 h 1970524"/>
                  <a:gd name="connsiteX3" fmla="*/ 952571 w 1113021"/>
                  <a:gd name="connsiteY3" fmla="*/ 328586 h 1970524"/>
                  <a:gd name="connsiteX4" fmla="*/ 550351 w 1113021"/>
                  <a:gd name="connsiteY4" fmla="*/ 1263 h 1970524"/>
                  <a:gd name="connsiteX5" fmla="*/ 575146 w 1113021"/>
                  <a:gd name="connsiteY5" fmla="*/ 217007 h 1970524"/>
                  <a:gd name="connsiteX6" fmla="*/ 527807 w 1113021"/>
                  <a:gd name="connsiteY6" fmla="*/ 254380 h 1970524"/>
                  <a:gd name="connsiteX7" fmla="*/ 495416 w 1113021"/>
                  <a:gd name="connsiteY7" fmla="*/ 344076 h 1970524"/>
                  <a:gd name="connsiteX8" fmla="*/ 490433 w 1113021"/>
                  <a:gd name="connsiteY8" fmla="*/ 436263 h 1970524"/>
                  <a:gd name="connsiteX9" fmla="*/ 515349 w 1113021"/>
                  <a:gd name="connsiteY9" fmla="*/ 610672 h 1970524"/>
                  <a:gd name="connsiteX10" fmla="*/ 585112 w 1113021"/>
                  <a:gd name="connsiteY10" fmla="*/ 807505 h 1970524"/>
                  <a:gd name="connsiteX11" fmla="*/ 694741 w 1113021"/>
                  <a:gd name="connsiteY11" fmla="*/ 1036728 h 1970524"/>
                  <a:gd name="connsiteX12" fmla="*/ 744572 w 1113021"/>
                  <a:gd name="connsiteY12" fmla="*/ 1221103 h 1970524"/>
                  <a:gd name="connsiteX13" fmla="*/ 754538 w 1113021"/>
                  <a:gd name="connsiteY13" fmla="*/ 1492682 h 1970524"/>
                  <a:gd name="connsiteX14" fmla="*/ 702215 w 1113021"/>
                  <a:gd name="connsiteY14" fmla="*/ 1741837 h 1970524"/>
                  <a:gd name="connsiteX15" fmla="*/ 570163 w 1113021"/>
                  <a:gd name="connsiteY15" fmla="*/ 1913754 h 1970524"/>
                  <a:gd name="connsiteX16" fmla="*/ 425653 w 1113021"/>
                  <a:gd name="connsiteY16" fmla="*/ 1966077 h 1970524"/>
                  <a:gd name="connsiteX17" fmla="*/ 298584 w 1113021"/>
                  <a:gd name="connsiteY17" fmla="*/ 1956111 h 1970524"/>
                  <a:gd name="connsiteX18" fmla="*/ 144107 w 1113021"/>
                  <a:gd name="connsiteY18" fmla="*/ 1863923 h 1970524"/>
                  <a:gd name="connsiteX19" fmla="*/ 49428 w 1113021"/>
                  <a:gd name="connsiteY19" fmla="*/ 1699481 h 1970524"/>
                  <a:gd name="connsiteX20" fmla="*/ 4580 w 1113021"/>
                  <a:gd name="connsiteY20" fmla="*/ 1525072 h 1970524"/>
                  <a:gd name="connsiteX21" fmla="*/ 4580 w 1113021"/>
                  <a:gd name="connsiteY21" fmla="*/ 1388037 h 1970524"/>
                  <a:gd name="connsiteX22" fmla="*/ 31988 w 1113021"/>
                  <a:gd name="connsiteY22" fmla="*/ 1226086 h 1970524"/>
                  <a:gd name="connsiteX23" fmla="*/ 64378 w 1113021"/>
                  <a:gd name="connsiteY23" fmla="*/ 1131407 h 1970524"/>
                  <a:gd name="connsiteX24" fmla="*/ 129158 w 1113021"/>
                  <a:gd name="connsiteY24" fmla="*/ 1056660 h 1970524"/>
                  <a:gd name="connsiteX25" fmla="*/ 191447 w 1113021"/>
                  <a:gd name="connsiteY25" fmla="*/ 1024270 h 1970524"/>
                  <a:gd name="connsiteX26" fmla="*/ 291109 w 1113021"/>
                  <a:gd name="connsiteY26" fmla="*/ 1016795 h 1970524"/>
                  <a:gd name="connsiteX27" fmla="*/ 413195 w 1113021"/>
                  <a:gd name="connsiteY27" fmla="*/ 1089050 h 1970524"/>
                  <a:gd name="connsiteX28" fmla="*/ 497908 w 1113021"/>
                  <a:gd name="connsiteY28" fmla="*/ 1253493 h 1970524"/>
                  <a:gd name="connsiteX29" fmla="*/ 507874 w 1113021"/>
                  <a:gd name="connsiteY29" fmla="*/ 1460292 h 1970524"/>
                  <a:gd name="connsiteX30" fmla="*/ 465518 w 1113021"/>
                  <a:gd name="connsiteY30" fmla="*/ 1592344 h 1970524"/>
                  <a:gd name="connsiteX31" fmla="*/ 388280 w 1113021"/>
                  <a:gd name="connsiteY31" fmla="*/ 1657124 h 1970524"/>
                  <a:gd name="connsiteX32" fmla="*/ 328482 w 1113021"/>
                  <a:gd name="connsiteY32" fmla="*/ 1664599 h 1970524"/>
                  <a:gd name="connsiteX33" fmla="*/ 273668 w 1113021"/>
                  <a:gd name="connsiteY33" fmla="*/ 1647158 h 1970524"/>
                  <a:gd name="connsiteX34" fmla="*/ 226329 w 1113021"/>
                  <a:gd name="connsiteY34" fmla="*/ 1557462 h 1970524"/>
                  <a:gd name="connsiteX0" fmla="*/ 1036534 w 1114584"/>
                  <a:gd name="connsiteY0" fmla="*/ 881501 h 1970524"/>
                  <a:gd name="connsiteX1" fmla="*/ 1112842 w 1114584"/>
                  <a:gd name="connsiteY1" fmla="*/ 473757 h 1970524"/>
                  <a:gd name="connsiteX2" fmla="*/ 952571 w 1114584"/>
                  <a:gd name="connsiteY2" fmla="*/ 328586 h 1970524"/>
                  <a:gd name="connsiteX3" fmla="*/ 550351 w 1114584"/>
                  <a:gd name="connsiteY3" fmla="*/ 1263 h 1970524"/>
                  <a:gd name="connsiteX4" fmla="*/ 575146 w 1114584"/>
                  <a:gd name="connsiteY4" fmla="*/ 217007 h 1970524"/>
                  <a:gd name="connsiteX5" fmla="*/ 527807 w 1114584"/>
                  <a:gd name="connsiteY5" fmla="*/ 254380 h 1970524"/>
                  <a:gd name="connsiteX6" fmla="*/ 495416 w 1114584"/>
                  <a:gd name="connsiteY6" fmla="*/ 344076 h 1970524"/>
                  <a:gd name="connsiteX7" fmla="*/ 490433 w 1114584"/>
                  <a:gd name="connsiteY7" fmla="*/ 436263 h 1970524"/>
                  <a:gd name="connsiteX8" fmla="*/ 515349 w 1114584"/>
                  <a:gd name="connsiteY8" fmla="*/ 610672 h 1970524"/>
                  <a:gd name="connsiteX9" fmla="*/ 585112 w 1114584"/>
                  <a:gd name="connsiteY9" fmla="*/ 807505 h 1970524"/>
                  <a:gd name="connsiteX10" fmla="*/ 694741 w 1114584"/>
                  <a:gd name="connsiteY10" fmla="*/ 1036728 h 1970524"/>
                  <a:gd name="connsiteX11" fmla="*/ 744572 w 1114584"/>
                  <a:gd name="connsiteY11" fmla="*/ 1221103 h 1970524"/>
                  <a:gd name="connsiteX12" fmla="*/ 754538 w 1114584"/>
                  <a:gd name="connsiteY12" fmla="*/ 1492682 h 1970524"/>
                  <a:gd name="connsiteX13" fmla="*/ 702215 w 1114584"/>
                  <a:gd name="connsiteY13" fmla="*/ 1741837 h 1970524"/>
                  <a:gd name="connsiteX14" fmla="*/ 570163 w 1114584"/>
                  <a:gd name="connsiteY14" fmla="*/ 1913754 h 1970524"/>
                  <a:gd name="connsiteX15" fmla="*/ 425653 w 1114584"/>
                  <a:gd name="connsiteY15" fmla="*/ 1966077 h 1970524"/>
                  <a:gd name="connsiteX16" fmla="*/ 298584 w 1114584"/>
                  <a:gd name="connsiteY16" fmla="*/ 1956111 h 1970524"/>
                  <a:gd name="connsiteX17" fmla="*/ 144107 w 1114584"/>
                  <a:gd name="connsiteY17" fmla="*/ 1863923 h 1970524"/>
                  <a:gd name="connsiteX18" fmla="*/ 49428 w 1114584"/>
                  <a:gd name="connsiteY18" fmla="*/ 1699481 h 1970524"/>
                  <a:gd name="connsiteX19" fmla="*/ 4580 w 1114584"/>
                  <a:gd name="connsiteY19" fmla="*/ 1525072 h 1970524"/>
                  <a:gd name="connsiteX20" fmla="*/ 4580 w 1114584"/>
                  <a:gd name="connsiteY20" fmla="*/ 1388037 h 1970524"/>
                  <a:gd name="connsiteX21" fmla="*/ 31988 w 1114584"/>
                  <a:gd name="connsiteY21" fmla="*/ 1226086 h 1970524"/>
                  <a:gd name="connsiteX22" fmla="*/ 64378 w 1114584"/>
                  <a:gd name="connsiteY22" fmla="*/ 1131407 h 1970524"/>
                  <a:gd name="connsiteX23" fmla="*/ 129158 w 1114584"/>
                  <a:gd name="connsiteY23" fmla="*/ 1056660 h 1970524"/>
                  <a:gd name="connsiteX24" fmla="*/ 191447 w 1114584"/>
                  <a:gd name="connsiteY24" fmla="*/ 1024270 h 1970524"/>
                  <a:gd name="connsiteX25" fmla="*/ 291109 w 1114584"/>
                  <a:gd name="connsiteY25" fmla="*/ 1016795 h 1970524"/>
                  <a:gd name="connsiteX26" fmla="*/ 413195 w 1114584"/>
                  <a:gd name="connsiteY26" fmla="*/ 1089050 h 1970524"/>
                  <a:gd name="connsiteX27" fmla="*/ 497908 w 1114584"/>
                  <a:gd name="connsiteY27" fmla="*/ 1253493 h 1970524"/>
                  <a:gd name="connsiteX28" fmla="*/ 507874 w 1114584"/>
                  <a:gd name="connsiteY28" fmla="*/ 1460292 h 1970524"/>
                  <a:gd name="connsiteX29" fmla="*/ 465518 w 1114584"/>
                  <a:gd name="connsiteY29" fmla="*/ 1592344 h 1970524"/>
                  <a:gd name="connsiteX30" fmla="*/ 388280 w 1114584"/>
                  <a:gd name="connsiteY30" fmla="*/ 1657124 h 1970524"/>
                  <a:gd name="connsiteX31" fmla="*/ 328482 w 1114584"/>
                  <a:gd name="connsiteY31" fmla="*/ 1664599 h 1970524"/>
                  <a:gd name="connsiteX32" fmla="*/ 273668 w 1114584"/>
                  <a:gd name="connsiteY32" fmla="*/ 1647158 h 1970524"/>
                  <a:gd name="connsiteX33" fmla="*/ 226329 w 1114584"/>
                  <a:gd name="connsiteY33" fmla="*/ 1557462 h 1970524"/>
                  <a:gd name="connsiteX0" fmla="*/ 1036534 w 1036534"/>
                  <a:gd name="connsiteY0" fmla="*/ 881501 h 1970524"/>
                  <a:gd name="connsiteX1" fmla="*/ 952571 w 1036534"/>
                  <a:gd name="connsiteY1" fmla="*/ 328586 h 1970524"/>
                  <a:gd name="connsiteX2" fmla="*/ 550351 w 1036534"/>
                  <a:gd name="connsiteY2" fmla="*/ 1263 h 1970524"/>
                  <a:gd name="connsiteX3" fmla="*/ 575146 w 1036534"/>
                  <a:gd name="connsiteY3" fmla="*/ 217007 h 1970524"/>
                  <a:gd name="connsiteX4" fmla="*/ 527807 w 1036534"/>
                  <a:gd name="connsiteY4" fmla="*/ 254380 h 1970524"/>
                  <a:gd name="connsiteX5" fmla="*/ 495416 w 1036534"/>
                  <a:gd name="connsiteY5" fmla="*/ 344076 h 1970524"/>
                  <a:gd name="connsiteX6" fmla="*/ 490433 w 1036534"/>
                  <a:gd name="connsiteY6" fmla="*/ 436263 h 1970524"/>
                  <a:gd name="connsiteX7" fmla="*/ 515349 w 1036534"/>
                  <a:gd name="connsiteY7" fmla="*/ 610672 h 1970524"/>
                  <a:gd name="connsiteX8" fmla="*/ 585112 w 1036534"/>
                  <a:gd name="connsiteY8" fmla="*/ 807505 h 1970524"/>
                  <a:gd name="connsiteX9" fmla="*/ 694741 w 1036534"/>
                  <a:gd name="connsiteY9" fmla="*/ 1036728 h 1970524"/>
                  <a:gd name="connsiteX10" fmla="*/ 744572 w 1036534"/>
                  <a:gd name="connsiteY10" fmla="*/ 1221103 h 1970524"/>
                  <a:gd name="connsiteX11" fmla="*/ 754538 w 1036534"/>
                  <a:gd name="connsiteY11" fmla="*/ 1492682 h 1970524"/>
                  <a:gd name="connsiteX12" fmla="*/ 702215 w 1036534"/>
                  <a:gd name="connsiteY12" fmla="*/ 1741837 h 1970524"/>
                  <a:gd name="connsiteX13" fmla="*/ 570163 w 1036534"/>
                  <a:gd name="connsiteY13" fmla="*/ 1913754 h 1970524"/>
                  <a:gd name="connsiteX14" fmla="*/ 425653 w 1036534"/>
                  <a:gd name="connsiteY14" fmla="*/ 1966077 h 1970524"/>
                  <a:gd name="connsiteX15" fmla="*/ 298584 w 1036534"/>
                  <a:gd name="connsiteY15" fmla="*/ 1956111 h 1970524"/>
                  <a:gd name="connsiteX16" fmla="*/ 144107 w 1036534"/>
                  <a:gd name="connsiteY16" fmla="*/ 1863923 h 1970524"/>
                  <a:gd name="connsiteX17" fmla="*/ 49428 w 1036534"/>
                  <a:gd name="connsiteY17" fmla="*/ 1699481 h 1970524"/>
                  <a:gd name="connsiteX18" fmla="*/ 4580 w 1036534"/>
                  <a:gd name="connsiteY18" fmla="*/ 1525072 h 1970524"/>
                  <a:gd name="connsiteX19" fmla="*/ 4580 w 1036534"/>
                  <a:gd name="connsiteY19" fmla="*/ 1388037 h 1970524"/>
                  <a:gd name="connsiteX20" fmla="*/ 31988 w 1036534"/>
                  <a:gd name="connsiteY20" fmla="*/ 1226086 h 1970524"/>
                  <a:gd name="connsiteX21" fmla="*/ 64378 w 1036534"/>
                  <a:gd name="connsiteY21" fmla="*/ 1131407 h 1970524"/>
                  <a:gd name="connsiteX22" fmla="*/ 129158 w 1036534"/>
                  <a:gd name="connsiteY22" fmla="*/ 1056660 h 1970524"/>
                  <a:gd name="connsiteX23" fmla="*/ 191447 w 1036534"/>
                  <a:gd name="connsiteY23" fmla="*/ 1024270 h 1970524"/>
                  <a:gd name="connsiteX24" fmla="*/ 291109 w 1036534"/>
                  <a:gd name="connsiteY24" fmla="*/ 1016795 h 1970524"/>
                  <a:gd name="connsiteX25" fmla="*/ 413195 w 1036534"/>
                  <a:gd name="connsiteY25" fmla="*/ 1089050 h 1970524"/>
                  <a:gd name="connsiteX26" fmla="*/ 497908 w 1036534"/>
                  <a:gd name="connsiteY26" fmla="*/ 1253493 h 1970524"/>
                  <a:gd name="connsiteX27" fmla="*/ 507874 w 1036534"/>
                  <a:gd name="connsiteY27" fmla="*/ 1460292 h 1970524"/>
                  <a:gd name="connsiteX28" fmla="*/ 465518 w 1036534"/>
                  <a:gd name="connsiteY28" fmla="*/ 1592344 h 1970524"/>
                  <a:gd name="connsiteX29" fmla="*/ 388280 w 1036534"/>
                  <a:gd name="connsiteY29" fmla="*/ 1657124 h 1970524"/>
                  <a:gd name="connsiteX30" fmla="*/ 328482 w 1036534"/>
                  <a:gd name="connsiteY30" fmla="*/ 1664599 h 1970524"/>
                  <a:gd name="connsiteX31" fmla="*/ 273668 w 1036534"/>
                  <a:gd name="connsiteY31" fmla="*/ 1647158 h 1970524"/>
                  <a:gd name="connsiteX32" fmla="*/ 226329 w 1036534"/>
                  <a:gd name="connsiteY32" fmla="*/ 1557462 h 1970524"/>
                  <a:gd name="connsiteX0" fmla="*/ 1774664 w 1774664"/>
                  <a:gd name="connsiteY0" fmla="*/ 363708 h 1970524"/>
                  <a:gd name="connsiteX1" fmla="*/ 952571 w 1774664"/>
                  <a:gd name="connsiteY1" fmla="*/ 328586 h 1970524"/>
                  <a:gd name="connsiteX2" fmla="*/ 550351 w 1774664"/>
                  <a:gd name="connsiteY2" fmla="*/ 1263 h 1970524"/>
                  <a:gd name="connsiteX3" fmla="*/ 575146 w 1774664"/>
                  <a:gd name="connsiteY3" fmla="*/ 217007 h 1970524"/>
                  <a:gd name="connsiteX4" fmla="*/ 527807 w 1774664"/>
                  <a:gd name="connsiteY4" fmla="*/ 254380 h 1970524"/>
                  <a:gd name="connsiteX5" fmla="*/ 495416 w 1774664"/>
                  <a:gd name="connsiteY5" fmla="*/ 344076 h 1970524"/>
                  <a:gd name="connsiteX6" fmla="*/ 490433 w 1774664"/>
                  <a:gd name="connsiteY6" fmla="*/ 436263 h 1970524"/>
                  <a:gd name="connsiteX7" fmla="*/ 515349 w 1774664"/>
                  <a:gd name="connsiteY7" fmla="*/ 610672 h 1970524"/>
                  <a:gd name="connsiteX8" fmla="*/ 585112 w 1774664"/>
                  <a:gd name="connsiteY8" fmla="*/ 807505 h 1970524"/>
                  <a:gd name="connsiteX9" fmla="*/ 694741 w 1774664"/>
                  <a:gd name="connsiteY9" fmla="*/ 1036728 h 1970524"/>
                  <a:gd name="connsiteX10" fmla="*/ 744572 w 1774664"/>
                  <a:gd name="connsiteY10" fmla="*/ 1221103 h 1970524"/>
                  <a:gd name="connsiteX11" fmla="*/ 754538 w 1774664"/>
                  <a:gd name="connsiteY11" fmla="*/ 1492682 h 1970524"/>
                  <a:gd name="connsiteX12" fmla="*/ 702215 w 1774664"/>
                  <a:gd name="connsiteY12" fmla="*/ 1741837 h 1970524"/>
                  <a:gd name="connsiteX13" fmla="*/ 570163 w 1774664"/>
                  <a:gd name="connsiteY13" fmla="*/ 1913754 h 1970524"/>
                  <a:gd name="connsiteX14" fmla="*/ 425653 w 1774664"/>
                  <a:gd name="connsiteY14" fmla="*/ 1966077 h 1970524"/>
                  <a:gd name="connsiteX15" fmla="*/ 298584 w 1774664"/>
                  <a:gd name="connsiteY15" fmla="*/ 1956111 h 1970524"/>
                  <a:gd name="connsiteX16" fmla="*/ 144107 w 1774664"/>
                  <a:gd name="connsiteY16" fmla="*/ 1863923 h 1970524"/>
                  <a:gd name="connsiteX17" fmla="*/ 49428 w 1774664"/>
                  <a:gd name="connsiteY17" fmla="*/ 1699481 h 1970524"/>
                  <a:gd name="connsiteX18" fmla="*/ 4580 w 1774664"/>
                  <a:gd name="connsiteY18" fmla="*/ 1525072 h 1970524"/>
                  <a:gd name="connsiteX19" fmla="*/ 4580 w 1774664"/>
                  <a:gd name="connsiteY19" fmla="*/ 1388037 h 1970524"/>
                  <a:gd name="connsiteX20" fmla="*/ 31988 w 1774664"/>
                  <a:gd name="connsiteY20" fmla="*/ 1226086 h 1970524"/>
                  <a:gd name="connsiteX21" fmla="*/ 64378 w 1774664"/>
                  <a:gd name="connsiteY21" fmla="*/ 1131407 h 1970524"/>
                  <a:gd name="connsiteX22" fmla="*/ 129158 w 1774664"/>
                  <a:gd name="connsiteY22" fmla="*/ 1056660 h 1970524"/>
                  <a:gd name="connsiteX23" fmla="*/ 191447 w 1774664"/>
                  <a:gd name="connsiteY23" fmla="*/ 1024270 h 1970524"/>
                  <a:gd name="connsiteX24" fmla="*/ 291109 w 1774664"/>
                  <a:gd name="connsiteY24" fmla="*/ 1016795 h 1970524"/>
                  <a:gd name="connsiteX25" fmla="*/ 413195 w 1774664"/>
                  <a:gd name="connsiteY25" fmla="*/ 1089050 h 1970524"/>
                  <a:gd name="connsiteX26" fmla="*/ 497908 w 1774664"/>
                  <a:gd name="connsiteY26" fmla="*/ 1253493 h 1970524"/>
                  <a:gd name="connsiteX27" fmla="*/ 507874 w 1774664"/>
                  <a:gd name="connsiteY27" fmla="*/ 1460292 h 1970524"/>
                  <a:gd name="connsiteX28" fmla="*/ 465518 w 1774664"/>
                  <a:gd name="connsiteY28" fmla="*/ 1592344 h 1970524"/>
                  <a:gd name="connsiteX29" fmla="*/ 388280 w 1774664"/>
                  <a:gd name="connsiteY29" fmla="*/ 1657124 h 1970524"/>
                  <a:gd name="connsiteX30" fmla="*/ 328482 w 1774664"/>
                  <a:gd name="connsiteY30" fmla="*/ 1664599 h 1970524"/>
                  <a:gd name="connsiteX31" fmla="*/ 273668 w 1774664"/>
                  <a:gd name="connsiteY31" fmla="*/ 1647158 h 1970524"/>
                  <a:gd name="connsiteX32" fmla="*/ 226329 w 1774664"/>
                  <a:gd name="connsiteY32" fmla="*/ 1557462 h 1970524"/>
                  <a:gd name="connsiteX0" fmla="*/ 1774664 w 1774664"/>
                  <a:gd name="connsiteY0" fmla="*/ 523169 h 2129985"/>
                  <a:gd name="connsiteX1" fmla="*/ 1128840 w 1774664"/>
                  <a:gd name="connsiteY1" fmla="*/ 14322 h 2129985"/>
                  <a:gd name="connsiteX2" fmla="*/ 550351 w 1774664"/>
                  <a:gd name="connsiteY2" fmla="*/ 160724 h 2129985"/>
                  <a:gd name="connsiteX3" fmla="*/ 575146 w 1774664"/>
                  <a:gd name="connsiteY3" fmla="*/ 376468 h 2129985"/>
                  <a:gd name="connsiteX4" fmla="*/ 527807 w 1774664"/>
                  <a:gd name="connsiteY4" fmla="*/ 413841 h 2129985"/>
                  <a:gd name="connsiteX5" fmla="*/ 495416 w 1774664"/>
                  <a:gd name="connsiteY5" fmla="*/ 503537 h 2129985"/>
                  <a:gd name="connsiteX6" fmla="*/ 490433 w 1774664"/>
                  <a:gd name="connsiteY6" fmla="*/ 595724 h 2129985"/>
                  <a:gd name="connsiteX7" fmla="*/ 515349 w 1774664"/>
                  <a:gd name="connsiteY7" fmla="*/ 770133 h 2129985"/>
                  <a:gd name="connsiteX8" fmla="*/ 585112 w 1774664"/>
                  <a:gd name="connsiteY8" fmla="*/ 966966 h 2129985"/>
                  <a:gd name="connsiteX9" fmla="*/ 694741 w 1774664"/>
                  <a:gd name="connsiteY9" fmla="*/ 1196189 h 2129985"/>
                  <a:gd name="connsiteX10" fmla="*/ 744572 w 1774664"/>
                  <a:gd name="connsiteY10" fmla="*/ 1380564 h 2129985"/>
                  <a:gd name="connsiteX11" fmla="*/ 754538 w 1774664"/>
                  <a:gd name="connsiteY11" fmla="*/ 1652143 h 2129985"/>
                  <a:gd name="connsiteX12" fmla="*/ 702215 w 1774664"/>
                  <a:gd name="connsiteY12" fmla="*/ 1901298 h 2129985"/>
                  <a:gd name="connsiteX13" fmla="*/ 570163 w 1774664"/>
                  <a:gd name="connsiteY13" fmla="*/ 2073215 h 2129985"/>
                  <a:gd name="connsiteX14" fmla="*/ 425653 w 1774664"/>
                  <a:gd name="connsiteY14" fmla="*/ 2125538 h 2129985"/>
                  <a:gd name="connsiteX15" fmla="*/ 298584 w 1774664"/>
                  <a:gd name="connsiteY15" fmla="*/ 2115572 h 2129985"/>
                  <a:gd name="connsiteX16" fmla="*/ 144107 w 1774664"/>
                  <a:gd name="connsiteY16" fmla="*/ 2023384 h 2129985"/>
                  <a:gd name="connsiteX17" fmla="*/ 49428 w 1774664"/>
                  <a:gd name="connsiteY17" fmla="*/ 1858942 h 2129985"/>
                  <a:gd name="connsiteX18" fmla="*/ 4580 w 1774664"/>
                  <a:gd name="connsiteY18" fmla="*/ 1684533 h 2129985"/>
                  <a:gd name="connsiteX19" fmla="*/ 4580 w 1774664"/>
                  <a:gd name="connsiteY19" fmla="*/ 1547498 h 2129985"/>
                  <a:gd name="connsiteX20" fmla="*/ 31988 w 1774664"/>
                  <a:gd name="connsiteY20" fmla="*/ 1385547 h 2129985"/>
                  <a:gd name="connsiteX21" fmla="*/ 64378 w 1774664"/>
                  <a:gd name="connsiteY21" fmla="*/ 1290868 h 2129985"/>
                  <a:gd name="connsiteX22" fmla="*/ 129158 w 1774664"/>
                  <a:gd name="connsiteY22" fmla="*/ 1216121 h 2129985"/>
                  <a:gd name="connsiteX23" fmla="*/ 191447 w 1774664"/>
                  <a:gd name="connsiteY23" fmla="*/ 1183731 h 2129985"/>
                  <a:gd name="connsiteX24" fmla="*/ 291109 w 1774664"/>
                  <a:gd name="connsiteY24" fmla="*/ 1176256 h 2129985"/>
                  <a:gd name="connsiteX25" fmla="*/ 413195 w 1774664"/>
                  <a:gd name="connsiteY25" fmla="*/ 1248511 h 2129985"/>
                  <a:gd name="connsiteX26" fmla="*/ 497908 w 1774664"/>
                  <a:gd name="connsiteY26" fmla="*/ 1412954 h 2129985"/>
                  <a:gd name="connsiteX27" fmla="*/ 507874 w 1774664"/>
                  <a:gd name="connsiteY27" fmla="*/ 1619753 h 2129985"/>
                  <a:gd name="connsiteX28" fmla="*/ 465518 w 1774664"/>
                  <a:gd name="connsiteY28" fmla="*/ 1751805 h 2129985"/>
                  <a:gd name="connsiteX29" fmla="*/ 388280 w 1774664"/>
                  <a:gd name="connsiteY29" fmla="*/ 1816585 h 2129985"/>
                  <a:gd name="connsiteX30" fmla="*/ 328482 w 1774664"/>
                  <a:gd name="connsiteY30" fmla="*/ 1824060 h 2129985"/>
                  <a:gd name="connsiteX31" fmla="*/ 273668 w 1774664"/>
                  <a:gd name="connsiteY31" fmla="*/ 1806619 h 2129985"/>
                  <a:gd name="connsiteX32" fmla="*/ 226329 w 1774664"/>
                  <a:gd name="connsiteY32" fmla="*/ 1716923 h 2129985"/>
                  <a:gd name="connsiteX0" fmla="*/ 1774664 w 1774664"/>
                  <a:gd name="connsiteY0" fmla="*/ 522682 h 2129498"/>
                  <a:gd name="connsiteX1" fmla="*/ 1128840 w 1774664"/>
                  <a:gd name="connsiteY1" fmla="*/ 13835 h 2129498"/>
                  <a:gd name="connsiteX2" fmla="*/ 550351 w 1774664"/>
                  <a:gd name="connsiteY2" fmla="*/ 160237 h 2129498"/>
                  <a:gd name="connsiteX3" fmla="*/ 498028 w 1774664"/>
                  <a:gd name="connsiteY3" fmla="*/ 331914 h 2129498"/>
                  <a:gd name="connsiteX4" fmla="*/ 527807 w 1774664"/>
                  <a:gd name="connsiteY4" fmla="*/ 413354 h 2129498"/>
                  <a:gd name="connsiteX5" fmla="*/ 495416 w 1774664"/>
                  <a:gd name="connsiteY5" fmla="*/ 503050 h 2129498"/>
                  <a:gd name="connsiteX6" fmla="*/ 490433 w 1774664"/>
                  <a:gd name="connsiteY6" fmla="*/ 595237 h 2129498"/>
                  <a:gd name="connsiteX7" fmla="*/ 515349 w 1774664"/>
                  <a:gd name="connsiteY7" fmla="*/ 769646 h 2129498"/>
                  <a:gd name="connsiteX8" fmla="*/ 585112 w 1774664"/>
                  <a:gd name="connsiteY8" fmla="*/ 966479 h 2129498"/>
                  <a:gd name="connsiteX9" fmla="*/ 694741 w 1774664"/>
                  <a:gd name="connsiteY9" fmla="*/ 1195702 h 2129498"/>
                  <a:gd name="connsiteX10" fmla="*/ 744572 w 1774664"/>
                  <a:gd name="connsiteY10" fmla="*/ 1380077 h 2129498"/>
                  <a:gd name="connsiteX11" fmla="*/ 754538 w 1774664"/>
                  <a:gd name="connsiteY11" fmla="*/ 1651656 h 2129498"/>
                  <a:gd name="connsiteX12" fmla="*/ 702215 w 1774664"/>
                  <a:gd name="connsiteY12" fmla="*/ 1900811 h 2129498"/>
                  <a:gd name="connsiteX13" fmla="*/ 570163 w 1774664"/>
                  <a:gd name="connsiteY13" fmla="*/ 2072728 h 2129498"/>
                  <a:gd name="connsiteX14" fmla="*/ 425653 w 1774664"/>
                  <a:gd name="connsiteY14" fmla="*/ 2125051 h 2129498"/>
                  <a:gd name="connsiteX15" fmla="*/ 298584 w 1774664"/>
                  <a:gd name="connsiteY15" fmla="*/ 2115085 h 2129498"/>
                  <a:gd name="connsiteX16" fmla="*/ 144107 w 1774664"/>
                  <a:gd name="connsiteY16" fmla="*/ 2022897 h 2129498"/>
                  <a:gd name="connsiteX17" fmla="*/ 49428 w 1774664"/>
                  <a:gd name="connsiteY17" fmla="*/ 1858455 h 2129498"/>
                  <a:gd name="connsiteX18" fmla="*/ 4580 w 1774664"/>
                  <a:gd name="connsiteY18" fmla="*/ 1684046 h 2129498"/>
                  <a:gd name="connsiteX19" fmla="*/ 4580 w 1774664"/>
                  <a:gd name="connsiteY19" fmla="*/ 1547011 h 2129498"/>
                  <a:gd name="connsiteX20" fmla="*/ 31988 w 1774664"/>
                  <a:gd name="connsiteY20" fmla="*/ 1385060 h 2129498"/>
                  <a:gd name="connsiteX21" fmla="*/ 64378 w 1774664"/>
                  <a:gd name="connsiteY21" fmla="*/ 1290381 h 2129498"/>
                  <a:gd name="connsiteX22" fmla="*/ 129158 w 1774664"/>
                  <a:gd name="connsiteY22" fmla="*/ 1215634 h 2129498"/>
                  <a:gd name="connsiteX23" fmla="*/ 191447 w 1774664"/>
                  <a:gd name="connsiteY23" fmla="*/ 1183244 h 2129498"/>
                  <a:gd name="connsiteX24" fmla="*/ 291109 w 1774664"/>
                  <a:gd name="connsiteY24" fmla="*/ 1175769 h 2129498"/>
                  <a:gd name="connsiteX25" fmla="*/ 413195 w 1774664"/>
                  <a:gd name="connsiteY25" fmla="*/ 1248024 h 2129498"/>
                  <a:gd name="connsiteX26" fmla="*/ 497908 w 1774664"/>
                  <a:gd name="connsiteY26" fmla="*/ 1412467 h 2129498"/>
                  <a:gd name="connsiteX27" fmla="*/ 507874 w 1774664"/>
                  <a:gd name="connsiteY27" fmla="*/ 1619266 h 2129498"/>
                  <a:gd name="connsiteX28" fmla="*/ 465518 w 1774664"/>
                  <a:gd name="connsiteY28" fmla="*/ 1751318 h 2129498"/>
                  <a:gd name="connsiteX29" fmla="*/ 388280 w 1774664"/>
                  <a:gd name="connsiteY29" fmla="*/ 1816098 h 2129498"/>
                  <a:gd name="connsiteX30" fmla="*/ 328482 w 1774664"/>
                  <a:gd name="connsiteY30" fmla="*/ 1823573 h 2129498"/>
                  <a:gd name="connsiteX31" fmla="*/ 273668 w 1774664"/>
                  <a:gd name="connsiteY31" fmla="*/ 1806132 h 2129498"/>
                  <a:gd name="connsiteX32" fmla="*/ 226329 w 1774664"/>
                  <a:gd name="connsiteY32" fmla="*/ 1716436 h 2129498"/>
                  <a:gd name="connsiteX0" fmla="*/ 1895849 w 1895849"/>
                  <a:gd name="connsiteY0" fmla="*/ 19504 h 2540720"/>
                  <a:gd name="connsiteX1" fmla="*/ 1128840 w 1895849"/>
                  <a:gd name="connsiteY1" fmla="*/ 425057 h 2540720"/>
                  <a:gd name="connsiteX2" fmla="*/ 550351 w 1895849"/>
                  <a:gd name="connsiteY2" fmla="*/ 571459 h 2540720"/>
                  <a:gd name="connsiteX3" fmla="*/ 498028 w 1895849"/>
                  <a:gd name="connsiteY3" fmla="*/ 743136 h 2540720"/>
                  <a:gd name="connsiteX4" fmla="*/ 527807 w 1895849"/>
                  <a:gd name="connsiteY4" fmla="*/ 824576 h 2540720"/>
                  <a:gd name="connsiteX5" fmla="*/ 495416 w 1895849"/>
                  <a:gd name="connsiteY5" fmla="*/ 914272 h 2540720"/>
                  <a:gd name="connsiteX6" fmla="*/ 490433 w 1895849"/>
                  <a:gd name="connsiteY6" fmla="*/ 1006459 h 2540720"/>
                  <a:gd name="connsiteX7" fmla="*/ 515349 w 1895849"/>
                  <a:gd name="connsiteY7" fmla="*/ 1180868 h 2540720"/>
                  <a:gd name="connsiteX8" fmla="*/ 585112 w 1895849"/>
                  <a:gd name="connsiteY8" fmla="*/ 1377701 h 2540720"/>
                  <a:gd name="connsiteX9" fmla="*/ 694741 w 1895849"/>
                  <a:gd name="connsiteY9" fmla="*/ 1606924 h 2540720"/>
                  <a:gd name="connsiteX10" fmla="*/ 744572 w 1895849"/>
                  <a:gd name="connsiteY10" fmla="*/ 1791299 h 2540720"/>
                  <a:gd name="connsiteX11" fmla="*/ 754538 w 1895849"/>
                  <a:gd name="connsiteY11" fmla="*/ 2062878 h 2540720"/>
                  <a:gd name="connsiteX12" fmla="*/ 702215 w 1895849"/>
                  <a:gd name="connsiteY12" fmla="*/ 2312033 h 2540720"/>
                  <a:gd name="connsiteX13" fmla="*/ 570163 w 1895849"/>
                  <a:gd name="connsiteY13" fmla="*/ 2483950 h 2540720"/>
                  <a:gd name="connsiteX14" fmla="*/ 425653 w 1895849"/>
                  <a:gd name="connsiteY14" fmla="*/ 2536273 h 2540720"/>
                  <a:gd name="connsiteX15" fmla="*/ 298584 w 1895849"/>
                  <a:gd name="connsiteY15" fmla="*/ 2526307 h 2540720"/>
                  <a:gd name="connsiteX16" fmla="*/ 144107 w 1895849"/>
                  <a:gd name="connsiteY16" fmla="*/ 2434119 h 2540720"/>
                  <a:gd name="connsiteX17" fmla="*/ 49428 w 1895849"/>
                  <a:gd name="connsiteY17" fmla="*/ 2269677 h 2540720"/>
                  <a:gd name="connsiteX18" fmla="*/ 4580 w 1895849"/>
                  <a:gd name="connsiteY18" fmla="*/ 2095268 h 2540720"/>
                  <a:gd name="connsiteX19" fmla="*/ 4580 w 1895849"/>
                  <a:gd name="connsiteY19" fmla="*/ 1958233 h 2540720"/>
                  <a:gd name="connsiteX20" fmla="*/ 31988 w 1895849"/>
                  <a:gd name="connsiteY20" fmla="*/ 1796282 h 2540720"/>
                  <a:gd name="connsiteX21" fmla="*/ 64378 w 1895849"/>
                  <a:gd name="connsiteY21" fmla="*/ 1701603 h 2540720"/>
                  <a:gd name="connsiteX22" fmla="*/ 129158 w 1895849"/>
                  <a:gd name="connsiteY22" fmla="*/ 1626856 h 2540720"/>
                  <a:gd name="connsiteX23" fmla="*/ 191447 w 1895849"/>
                  <a:gd name="connsiteY23" fmla="*/ 1594466 h 2540720"/>
                  <a:gd name="connsiteX24" fmla="*/ 291109 w 1895849"/>
                  <a:gd name="connsiteY24" fmla="*/ 1586991 h 2540720"/>
                  <a:gd name="connsiteX25" fmla="*/ 413195 w 1895849"/>
                  <a:gd name="connsiteY25" fmla="*/ 1659246 h 2540720"/>
                  <a:gd name="connsiteX26" fmla="*/ 497908 w 1895849"/>
                  <a:gd name="connsiteY26" fmla="*/ 1823689 h 2540720"/>
                  <a:gd name="connsiteX27" fmla="*/ 507874 w 1895849"/>
                  <a:gd name="connsiteY27" fmla="*/ 2030488 h 2540720"/>
                  <a:gd name="connsiteX28" fmla="*/ 465518 w 1895849"/>
                  <a:gd name="connsiteY28" fmla="*/ 2162540 h 2540720"/>
                  <a:gd name="connsiteX29" fmla="*/ 388280 w 1895849"/>
                  <a:gd name="connsiteY29" fmla="*/ 2227320 h 2540720"/>
                  <a:gd name="connsiteX30" fmla="*/ 328482 w 1895849"/>
                  <a:gd name="connsiteY30" fmla="*/ 2234795 h 2540720"/>
                  <a:gd name="connsiteX31" fmla="*/ 273668 w 1895849"/>
                  <a:gd name="connsiteY31" fmla="*/ 2217354 h 2540720"/>
                  <a:gd name="connsiteX32" fmla="*/ 226329 w 1895849"/>
                  <a:gd name="connsiteY32" fmla="*/ 2127658 h 2540720"/>
                  <a:gd name="connsiteX0" fmla="*/ 1664495 w 1664495"/>
                  <a:gd name="connsiteY0" fmla="*/ 10369 h 3071412"/>
                  <a:gd name="connsiteX1" fmla="*/ 1128840 w 1664495"/>
                  <a:gd name="connsiteY1" fmla="*/ 955749 h 3071412"/>
                  <a:gd name="connsiteX2" fmla="*/ 550351 w 1664495"/>
                  <a:gd name="connsiteY2" fmla="*/ 1102151 h 3071412"/>
                  <a:gd name="connsiteX3" fmla="*/ 498028 w 1664495"/>
                  <a:gd name="connsiteY3" fmla="*/ 1273828 h 3071412"/>
                  <a:gd name="connsiteX4" fmla="*/ 527807 w 1664495"/>
                  <a:gd name="connsiteY4" fmla="*/ 1355268 h 3071412"/>
                  <a:gd name="connsiteX5" fmla="*/ 495416 w 1664495"/>
                  <a:gd name="connsiteY5" fmla="*/ 1444964 h 3071412"/>
                  <a:gd name="connsiteX6" fmla="*/ 490433 w 1664495"/>
                  <a:gd name="connsiteY6" fmla="*/ 1537151 h 3071412"/>
                  <a:gd name="connsiteX7" fmla="*/ 515349 w 1664495"/>
                  <a:gd name="connsiteY7" fmla="*/ 1711560 h 3071412"/>
                  <a:gd name="connsiteX8" fmla="*/ 585112 w 1664495"/>
                  <a:gd name="connsiteY8" fmla="*/ 1908393 h 3071412"/>
                  <a:gd name="connsiteX9" fmla="*/ 694741 w 1664495"/>
                  <a:gd name="connsiteY9" fmla="*/ 2137616 h 3071412"/>
                  <a:gd name="connsiteX10" fmla="*/ 744572 w 1664495"/>
                  <a:gd name="connsiteY10" fmla="*/ 2321991 h 3071412"/>
                  <a:gd name="connsiteX11" fmla="*/ 754538 w 1664495"/>
                  <a:gd name="connsiteY11" fmla="*/ 2593570 h 3071412"/>
                  <a:gd name="connsiteX12" fmla="*/ 702215 w 1664495"/>
                  <a:gd name="connsiteY12" fmla="*/ 2842725 h 3071412"/>
                  <a:gd name="connsiteX13" fmla="*/ 570163 w 1664495"/>
                  <a:gd name="connsiteY13" fmla="*/ 3014642 h 3071412"/>
                  <a:gd name="connsiteX14" fmla="*/ 425653 w 1664495"/>
                  <a:gd name="connsiteY14" fmla="*/ 3066965 h 3071412"/>
                  <a:gd name="connsiteX15" fmla="*/ 298584 w 1664495"/>
                  <a:gd name="connsiteY15" fmla="*/ 3056999 h 3071412"/>
                  <a:gd name="connsiteX16" fmla="*/ 144107 w 1664495"/>
                  <a:gd name="connsiteY16" fmla="*/ 2964811 h 3071412"/>
                  <a:gd name="connsiteX17" fmla="*/ 49428 w 1664495"/>
                  <a:gd name="connsiteY17" fmla="*/ 2800369 h 3071412"/>
                  <a:gd name="connsiteX18" fmla="*/ 4580 w 1664495"/>
                  <a:gd name="connsiteY18" fmla="*/ 2625960 h 3071412"/>
                  <a:gd name="connsiteX19" fmla="*/ 4580 w 1664495"/>
                  <a:gd name="connsiteY19" fmla="*/ 2488925 h 3071412"/>
                  <a:gd name="connsiteX20" fmla="*/ 31988 w 1664495"/>
                  <a:gd name="connsiteY20" fmla="*/ 2326974 h 3071412"/>
                  <a:gd name="connsiteX21" fmla="*/ 64378 w 1664495"/>
                  <a:gd name="connsiteY21" fmla="*/ 2232295 h 3071412"/>
                  <a:gd name="connsiteX22" fmla="*/ 129158 w 1664495"/>
                  <a:gd name="connsiteY22" fmla="*/ 2157548 h 3071412"/>
                  <a:gd name="connsiteX23" fmla="*/ 191447 w 1664495"/>
                  <a:gd name="connsiteY23" fmla="*/ 2125158 h 3071412"/>
                  <a:gd name="connsiteX24" fmla="*/ 291109 w 1664495"/>
                  <a:gd name="connsiteY24" fmla="*/ 2117683 h 3071412"/>
                  <a:gd name="connsiteX25" fmla="*/ 413195 w 1664495"/>
                  <a:gd name="connsiteY25" fmla="*/ 2189938 h 3071412"/>
                  <a:gd name="connsiteX26" fmla="*/ 497908 w 1664495"/>
                  <a:gd name="connsiteY26" fmla="*/ 2354381 h 3071412"/>
                  <a:gd name="connsiteX27" fmla="*/ 507874 w 1664495"/>
                  <a:gd name="connsiteY27" fmla="*/ 2561180 h 3071412"/>
                  <a:gd name="connsiteX28" fmla="*/ 465518 w 1664495"/>
                  <a:gd name="connsiteY28" fmla="*/ 2693232 h 3071412"/>
                  <a:gd name="connsiteX29" fmla="*/ 388280 w 1664495"/>
                  <a:gd name="connsiteY29" fmla="*/ 2758012 h 3071412"/>
                  <a:gd name="connsiteX30" fmla="*/ 328482 w 1664495"/>
                  <a:gd name="connsiteY30" fmla="*/ 2765487 h 3071412"/>
                  <a:gd name="connsiteX31" fmla="*/ 273668 w 1664495"/>
                  <a:gd name="connsiteY31" fmla="*/ 2748046 h 3071412"/>
                  <a:gd name="connsiteX32" fmla="*/ 226329 w 1664495"/>
                  <a:gd name="connsiteY32" fmla="*/ 2658350 h 3071412"/>
                  <a:gd name="connsiteX0" fmla="*/ 1664495 w 1664495"/>
                  <a:gd name="connsiteY0" fmla="*/ 14057 h 3075100"/>
                  <a:gd name="connsiteX1" fmla="*/ 886469 w 1664495"/>
                  <a:gd name="connsiteY1" fmla="*/ 706049 h 3075100"/>
                  <a:gd name="connsiteX2" fmla="*/ 550351 w 1664495"/>
                  <a:gd name="connsiteY2" fmla="*/ 1105839 h 3075100"/>
                  <a:gd name="connsiteX3" fmla="*/ 498028 w 1664495"/>
                  <a:gd name="connsiteY3" fmla="*/ 1277516 h 3075100"/>
                  <a:gd name="connsiteX4" fmla="*/ 527807 w 1664495"/>
                  <a:gd name="connsiteY4" fmla="*/ 1358956 h 3075100"/>
                  <a:gd name="connsiteX5" fmla="*/ 495416 w 1664495"/>
                  <a:gd name="connsiteY5" fmla="*/ 1448652 h 3075100"/>
                  <a:gd name="connsiteX6" fmla="*/ 490433 w 1664495"/>
                  <a:gd name="connsiteY6" fmla="*/ 1540839 h 3075100"/>
                  <a:gd name="connsiteX7" fmla="*/ 515349 w 1664495"/>
                  <a:gd name="connsiteY7" fmla="*/ 1715248 h 3075100"/>
                  <a:gd name="connsiteX8" fmla="*/ 585112 w 1664495"/>
                  <a:gd name="connsiteY8" fmla="*/ 1912081 h 3075100"/>
                  <a:gd name="connsiteX9" fmla="*/ 694741 w 1664495"/>
                  <a:gd name="connsiteY9" fmla="*/ 2141304 h 3075100"/>
                  <a:gd name="connsiteX10" fmla="*/ 744572 w 1664495"/>
                  <a:gd name="connsiteY10" fmla="*/ 2325679 h 3075100"/>
                  <a:gd name="connsiteX11" fmla="*/ 754538 w 1664495"/>
                  <a:gd name="connsiteY11" fmla="*/ 2597258 h 3075100"/>
                  <a:gd name="connsiteX12" fmla="*/ 702215 w 1664495"/>
                  <a:gd name="connsiteY12" fmla="*/ 2846413 h 3075100"/>
                  <a:gd name="connsiteX13" fmla="*/ 570163 w 1664495"/>
                  <a:gd name="connsiteY13" fmla="*/ 3018330 h 3075100"/>
                  <a:gd name="connsiteX14" fmla="*/ 425653 w 1664495"/>
                  <a:gd name="connsiteY14" fmla="*/ 3070653 h 3075100"/>
                  <a:gd name="connsiteX15" fmla="*/ 298584 w 1664495"/>
                  <a:gd name="connsiteY15" fmla="*/ 3060687 h 3075100"/>
                  <a:gd name="connsiteX16" fmla="*/ 144107 w 1664495"/>
                  <a:gd name="connsiteY16" fmla="*/ 2968499 h 3075100"/>
                  <a:gd name="connsiteX17" fmla="*/ 49428 w 1664495"/>
                  <a:gd name="connsiteY17" fmla="*/ 2804057 h 3075100"/>
                  <a:gd name="connsiteX18" fmla="*/ 4580 w 1664495"/>
                  <a:gd name="connsiteY18" fmla="*/ 2629648 h 3075100"/>
                  <a:gd name="connsiteX19" fmla="*/ 4580 w 1664495"/>
                  <a:gd name="connsiteY19" fmla="*/ 2492613 h 3075100"/>
                  <a:gd name="connsiteX20" fmla="*/ 31988 w 1664495"/>
                  <a:gd name="connsiteY20" fmla="*/ 2330662 h 3075100"/>
                  <a:gd name="connsiteX21" fmla="*/ 64378 w 1664495"/>
                  <a:gd name="connsiteY21" fmla="*/ 2235983 h 3075100"/>
                  <a:gd name="connsiteX22" fmla="*/ 129158 w 1664495"/>
                  <a:gd name="connsiteY22" fmla="*/ 2161236 h 3075100"/>
                  <a:gd name="connsiteX23" fmla="*/ 191447 w 1664495"/>
                  <a:gd name="connsiteY23" fmla="*/ 2128846 h 3075100"/>
                  <a:gd name="connsiteX24" fmla="*/ 291109 w 1664495"/>
                  <a:gd name="connsiteY24" fmla="*/ 2121371 h 3075100"/>
                  <a:gd name="connsiteX25" fmla="*/ 413195 w 1664495"/>
                  <a:gd name="connsiteY25" fmla="*/ 2193626 h 3075100"/>
                  <a:gd name="connsiteX26" fmla="*/ 497908 w 1664495"/>
                  <a:gd name="connsiteY26" fmla="*/ 2358069 h 3075100"/>
                  <a:gd name="connsiteX27" fmla="*/ 507874 w 1664495"/>
                  <a:gd name="connsiteY27" fmla="*/ 2564868 h 3075100"/>
                  <a:gd name="connsiteX28" fmla="*/ 465518 w 1664495"/>
                  <a:gd name="connsiteY28" fmla="*/ 2696920 h 3075100"/>
                  <a:gd name="connsiteX29" fmla="*/ 388280 w 1664495"/>
                  <a:gd name="connsiteY29" fmla="*/ 2761700 h 3075100"/>
                  <a:gd name="connsiteX30" fmla="*/ 328482 w 1664495"/>
                  <a:gd name="connsiteY30" fmla="*/ 2769175 h 3075100"/>
                  <a:gd name="connsiteX31" fmla="*/ 273668 w 1664495"/>
                  <a:gd name="connsiteY31" fmla="*/ 2751734 h 3075100"/>
                  <a:gd name="connsiteX32" fmla="*/ 226329 w 1664495"/>
                  <a:gd name="connsiteY32" fmla="*/ 2662038 h 3075100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8028 w 1620428"/>
                  <a:gd name="connsiteY3" fmla="*/ 1266684 h 3064268"/>
                  <a:gd name="connsiteX4" fmla="*/ 527807 w 1620428"/>
                  <a:gd name="connsiteY4" fmla="*/ 1348124 h 3064268"/>
                  <a:gd name="connsiteX5" fmla="*/ 495416 w 1620428"/>
                  <a:gd name="connsiteY5" fmla="*/ 1437820 h 3064268"/>
                  <a:gd name="connsiteX6" fmla="*/ 490433 w 1620428"/>
                  <a:gd name="connsiteY6" fmla="*/ 1530007 h 3064268"/>
                  <a:gd name="connsiteX7" fmla="*/ 515349 w 1620428"/>
                  <a:gd name="connsiteY7" fmla="*/ 1704416 h 3064268"/>
                  <a:gd name="connsiteX8" fmla="*/ 585112 w 1620428"/>
                  <a:gd name="connsiteY8" fmla="*/ 1901249 h 3064268"/>
                  <a:gd name="connsiteX9" fmla="*/ 694741 w 1620428"/>
                  <a:gd name="connsiteY9" fmla="*/ 2130472 h 3064268"/>
                  <a:gd name="connsiteX10" fmla="*/ 744572 w 1620428"/>
                  <a:gd name="connsiteY10" fmla="*/ 2314847 h 3064268"/>
                  <a:gd name="connsiteX11" fmla="*/ 754538 w 1620428"/>
                  <a:gd name="connsiteY11" fmla="*/ 2586426 h 3064268"/>
                  <a:gd name="connsiteX12" fmla="*/ 702215 w 1620428"/>
                  <a:gd name="connsiteY12" fmla="*/ 2835581 h 3064268"/>
                  <a:gd name="connsiteX13" fmla="*/ 570163 w 1620428"/>
                  <a:gd name="connsiteY13" fmla="*/ 3007498 h 3064268"/>
                  <a:gd name="connsiteX14" fmla="*/ 425653 w 1620428"/>
                  <a:gd name="connsiteY14" fmla="*/ 3059821 h 3064268"/>
                  <a:gd name="connsiteX15" fmla="*/ 298584 w 1620428"/>
                  <a:gd name="connsiteY15" fmla="*/ 3049855 h 3064268"/>
                  <a:gd name="connsiteX16" fmla="*/ 144107 w 1620428"/>
                  <a:gd name="connsiteY16" fmla="*/ 2957667 h 3064268"/>
                  <a:gd name="connsiteX17" fmla="*/ 49428 w 1620428"/>
                  <a:gd name="connsiteY17" fmla="*/ 2793225 h 3064268"/>
                  <a:gd name="connsiteX18" fmla="*/ 4580 w 1620428"/>
                  <a:gd name="connsiteY18" fmla="*/ 2618816 h 3064268"/>
                  <a:gd name="connsiteX19" fmla="*/ 4580 w 1620428"/>
                  <a:gd name="connsiteY19" fmla="*/ 2481781 h 3064268"/>
                  <a:gd name="connsiteX20" fmla="*/ 31988 w 1620428"/>
                  <a:gd name="connsiteY20" fmla="*/ 2319830 h 3064268"/>
                  <a:gd name="connsiteX21" fmla="*/ 64378 w 1620428"/>
                  <a:gd name="connsiteY21" fmla="*/ 2225151 h 3064268"/>
                  <a:gd name="connsiteX22" fmla="*/ 129158 w 1620428"/>
                  <a:gd name="connsiteY22" fmla="*/ 2150404 h 3064268"/>
                  <a:gd name="connsiteX23" fmla="*/ 191447 w 1620428"/>
                  <a:gd name="connsiteY23" fmla="*/ 2118014 h 3064268"/>
                  <a:gd name="connsiteX24" fmla="*/ 291109 w 1620428"/>
                  <a:gd name="connsiteY24" fmla="*/ 2110539 h 3064268"/>
                  <a:gd name="connsiteX25" fmla="*/ 413195 w 1620428"/>
                  <a:gd name="connsiteY25" fmla="*/ 2182794 h 3064268"/>
                  <a:gd name="connsiteX26" fmla="*/ 497908 w 1620428"/>
                  <a:gd name="connsiteY26" fmla="*/ 2347237 h 3064268"/>
                  <a:gd name="connsiteX27" fmla="*/ 507874 w 1620428"/>
                  <a:gd name="connsiteY27" fmla="*/ 2554036 h 3064268"/>
                  <a:gd name="connsiteX28" fmla="*/ 465518 w 1620428"/>
                  <a:gd name="connsiteY28" fmla="*/ 2686088 h 3064268"/>
                  <a:gd name="connsiteX29" fmla="*/ 388280 w 1620428"/>
                  <a:gd name="connsiteY29" fmla="*/ 2750868 h 3064268"/>
                  <a:gd name="connsiteX30" fmla="*/ 328482 w 1620428"/>
                  <a:gd name="connsiteY30" fmla="*/ 2758343 h 3064268"/>
                  <a:gd name="connsiteX31" fmla="*/ 273668 w 1620428"/>
                  <a:gd name="connsiteY31" fmla="*/ 2740902 h 3064268"/>
                  <a:gd name="connsiteX32" fmla="*/ 226329 w 1620428"/>
                  <a:gd name="connsiteY32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5416 w 1620428"/>
                  <a:gd name="connsiteY4" fmla="*/ 1437820 h 3064268"/>
                  <a:gd name="connsiteX5" fmla="*/ 490433 w 1620428"/>
                  <a:gd name="connsiteY5" fmla="*/ 1530007 h 3064268"/>
                  <a:gd name="connsiteX6" fmla="*/ 515349 w 1620428"/>
                  <a:gd name="connsiteY6" fmla="*/ 1704416 h 3064268"/>
                  <a:gd name="connsiteX7" fmla="*/ 585112 w 1620428"/>
                  <a:gd name="connsiteY7" fmla="*/ 1901249 h 3064268"/>
                  <a:gd name="connsiteX8" fmla="*/ 694741 w 1620428"/>
                  <a:gd name="connsiteY8" fmla="*/ 2130472 h 3064268"/>
                  <a:gd name="connsiteX9" fmla="*/ 744572 w 1620428"/>
                  <a:gd name="connsiteY9" fmla="*/ 2314847 h 3064268"/>
                  <a:gd name="connsiteX10" fmla="*/ 754538 w 1620428"/>
                  <a:gd name="connsiteY10" fmla="*/ 2586426 h 3064268"/>
                  <a:gd name="connsiteX11" fmla="*/ 702215 w 1620428"/>
                  <a:gd name="connsiteY11" fmla="*/ 2835581 h 3064268"/>
                  <a:gd name="connsiteX12" fmla="*/ 570163 w 1620428"/>
                  <a:gd name="connsiteY12" fmla="*/ 3007498 h 3064268"/>
                  <a:gd name="connsiteX13" fmla="*/ 425653 w 1620428"/>
                  <a:gd name="connsiteY13" fmla="*/ 3059821 h 3064268"/>
                  <a:gd name="connsiteX14" fmla="*/ 298584 w 1620428"/>
                  <a:gd name="connsiteY14" fmla="*/ 3049855 h 3064268"/>
                  <a:gd name="connsiteX15" fmla="*/ 144107 w 1620428"/>
                  <a:gd name="connsiteY15" fmla="*/ 2957667 h 3064268"/>
                  <a:gd name="connsiteX16" fmla="*/ 49428 w 1620428"/>
                  <a:gd name="connsiteY16" fmla="*/ 2793225 h 3064268"/>
                  <a:gd name="connsiteX17" fmla="*/ 4580 w 1620428"/>
                  <a:gd name="connsiteY17" fmla="*/ 2618816 h 3064268"/>
                  <a:gd name="connsiteX18" fmla="*/ 4580 w 1620428"/>
                  <a:gd name="connsiteY18" fmla="*/ 2481781 h 3064268"/>
                  <a:gd name="connsiteX19" fmla="*/ 31988 w 1620428"/>
                  <a:gd name="connsiteY19" fmla="*/ 2319830 h 3064268"/>
                  <a:gd name="connsiteX20" fmla="*/ 64378 w 1620428"/>
                  <a:gd name="connsiteY20" fmla="*/ 2225151 h 3064268"/>
                  <a:gd name="connsiteX21" fmla="*/ 129158 w 1620428"/>
                  <a:gd name="connsiteY21" fmla="*/ 2150404 h 3064268"/>
                  <a:gd name="connsiteX22" fmla="*/ 191447 w 1620428"/>
                  <a:gd name="connsiteY22" fmla="*/ 2118014 h 3064268"/>
                  <a:gd name="connsiteX23" fmla="*/ 291109 w 1620428"/>
                  <a:gd name="connsiteY23" fmla="*/ 2110539 h 3064268"/>
                  <a:gd name="connsiteX24" fmla="*/ 413195 w 1620428"/>
                  <a:gd name="connsiteY24" fmla="*/ 2182794 h 3064268"/>
                  <a:gd name="connsiteX25" fmla="*/ 497908 w 1620428"/>
                  <a:gd name="connsiteY25" fmla="*/ 2347237 h 3064268"/>
                  <a:gd name="connsiteX26" fmla="*/ 507874 w 1620428"/>
                  <a:gd name="connsiteY26" fmla="*/ 2554036 h 3064268"/>
                  <a:gd name="connsiteX27" fmla="*/ 465518 w 1620428"/>
                  <a:gd name="connsiteY27" fmla="*/ 2686088 h 3064268"/>
                  <a:gd name="connsiteX28" fmla="*/ 388280 w 1620428"/>
                  <a:gd name="connsiteY28" fmla="*/ 2750868 h 3064268"/>
                  <a:gd name="connsiteX29" fmla="*/ 328482 w 1620428"/>
                  <a:gd name="connsiteY29" fmla="*/ 2758343 h 3064268"/>
                  <a:gd name="connsiteX30" fmla="*/ 273668 w 1620428"/>
                  <a:gd name="connsiteY30" fmla="*/ 2740902 h 3064268"/>
                  <a:gd name="connsiteX31" fmla="*/ 226329 w 1620428"/>
                  <a:gd name="connsiteY31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0433 w 1620428"/>
                  <a:gd name="connsiteY4" fmla="*/ 1530007 h 3064268"/>
                  <a:gd name="connsiteX5" fmla="*/ 515349 w 1620428"/>
                  <a:gd name="connsiteY5" fmla="*/ 1704416 h 3064268"/>
                  <a:gd name="connsiteX6" fmla="*/ 585112 w 1620428"/>
                  <a:gd name="connsiteY6" fmla="*/ 1901249 h 3064268"/>
                  <a:gd name="connsiteX7" fmla="*/ 694741 w 1620428"/>
                  <a:gd name="connsiteY7" fmla="*/ 2130472 h 3064268"/>
                  <a:gd name="connsiteX8" fmla="*/ 744572 w 1620428"/>
                  <a:gd name="connsiteY8" fmla="*/ 2314847 h 3064268"/>
                  <a:gd name="connsiteX9" fmla="*/ 754538 w 1620428"/>
                  <a:gd name="connsiteY9" fmla="*/ 2586426 h 3064268"/>
                  <a:gd name="connsiteX10" fmla="*/ 702215 w 1620428"/>
                  <a:gd name="connsiteY10" fmla="*/ 2835581 h 3064268"/>
                  <a:gd name="connsiteX11" fmla="*/ 570163 w 1620428"/>
                  <a:gd name="connsiteY11" fmla="*/ 3007498 h 3064268"/>
                  <a:gd name="connsiteX12" fmla="*/ 425653 w 1620428"/>
                  <a:gd name="connsiteY12" fmla="*/ 3059821 h 3064268"/>
                  <a:gd name="connsiteX13" fmla="*/ 298584 w 1620428"/>
                  <a:gd name="connsiteY13" fmla="*/ 3049855 h 3064268"/>
                  <a:gd name="connsiteX14" fmla="*/ 144107 w 1620428"/>
                  <a:gd name="connsiteY14" fmla="*/ 2957667 h 3064268"/>
                  <a:gd name="connsiteX15" fmla="*/ 49428 w 1620428"/>
                  <a:gd name="connsiteY15" fmla="*/ 2793225 h 3064268"/>
                  <a:gd name="connsiteX16" fmla="*/ 4580 w 1620428"/>
                  <a:gd name="connsiteY16" fmla="*/ 2618816 h 3064268"/>
                  <a:gd name="connsiteX17" fmla="*/ 4580 w 1620428"/>
                  <a:gd name="connsiteY17" fmla="*/ 2481781 h 3064268"/>
                  <a:gd name="connsiteX18" fmla="*/ 31988 w 1620428"/>
                  <a:gd name="connsiteY18" fmla="*/ 2319830 h 3064268"/>
                  <a:gd name="connsiteX19" fmla="*/ 64378 w 1620428"/>
                  <a:gd name="connsiteY19" fmla="*/ 2225151 h 3064268"/>
                  <a:gd name="connsiteX20" fmla="*/ 129158 w 1620428"/>
                  <a:gd name="connsiteY20" fmla="*/ 2150404 h 3064268"/>
                  <a:gd name="connsiteX21" fmla="*/ 191447 w 1620428"/>
                  <a:gd name="connsiteY21" fmla="*/ 2118014 h 3064268"/>
                  <a:gd name="connsiteX22" fmla="*/ 291109 w 1620428"/>
                  <a:gd name="connsiteY22" fmla="*/ 2110539 h 3064268"/>
                  <a:gd name="connsiteX23" fmla="*/ 413195 w 1620428"/>
                  <a:gd name="connsiteY23" fmla="*/ 2182794 h 3064268"/>
                  <a:gd name="connsiteX24" fmla="*/ 497908 w 1620428"/>
                  <a:gd name="connsiteY24" fmla="*/ 2347237 h 3064268"/>
                  <a:gd name="connsiteX25" fmla="*/ 507874 w 1620428"/>
                  <a:gd name="connsiteY25" fmla="*/ 2554036 h 3064268"/>
                  <a:gd name="connsiteX26" fmla="*/ 465518 w 1620428"/>
                  <a:gd name="connsiteY26" fmla="*/ 2686088 h 3064268"/>
                  <a:gd name="connsiteX27" fmla="*/ 388280 w 1620428"/>
                  <a:gd name="connsiteY27" fmla="*/ 2750868 h 3064268"/>
                  <a:gd name="connsiteX28" fmla="*/ 328482 w 1620428"/>
                  <a:gd name="connsiteY28" fmla="*/ 2758343 h 3064268"/>
                  <a:gd name="connsiteX29" fmla="*/ 273668 w 1620428"/>
                  <a:gd name="connsiteY29" fmla="*/ 2740902 h 3064268"/>
                  <a:gd name="connsiteX30" fmla="*/ 226329 w 1620428"/>
                  <a:gd name="connsiteY30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515349 w 1620428"/>
                  <a:gd name="connsiteY4" fmla="*/ 1704416 h 3064268"/>
                  <a:gd name="connsiteX5" fmla="*/ 585112 w 1620428"/>
                  <a:gd name="connsiteY5" fmla="*/ 1901249 h 3064268"/>
                  <a:gd name="connsiteX6" fmla="*/ 694741 w 1620428"/>
                  <a:gd name="connsiteY6" fmla="*/ 2130472 h 3064268"/>
                  <a:gd name="connsiteX7" fmla="*/ 744572 w 1620428"/>
                  <a:gd name="connsiteY7" fmla="*/ 2314847 h 3064268"/>
                  <a:gd name="connsiteX8" fmla="*/ 754538 w 1620428"/>
                  <a:gd name="connsiteY8" fmla="*/ 2586426 h 3064268"/>
                  <a:gd name="connsiteX9" fmla="*/ 702215 w 1620428"/>
                  <a:gd name="connsiteY9" fmla="*/ 2835581 h 3064268"/>
                  <a:gd name="connsiteX10" fmla="*/ 570163 w 1620428"/>
                  <a:gd name="connsiteY10" fmla="*/ 3007498 h 3064268"/>
                  <a:gd name="connsiteX11" fmla="*/ 425653 w 1620428"/>
                  <a:gd name="connsiteY11" fmla="*/ 3059821 h 3064268"/>
                  <a:gd name="connsiteX12" fmla="*/ 298584 w 1620428"/>
                  <a:gd name="connsiteY12" fmla="*/ 3049855 h 3064268"/>
                  <a:gd name="connsiteX13" fmla="*/ 144107 w 1620428"/>
                  <a:gd name="connsiteY13" fmla="*/ 2957667 h 3064268"/>
                  <a:gd name="connsiteX14" fmla="*/ 49428 w 1620428"/>
                  <a:gd name="connsiteY14" fmla="*/ 2793225 h 3064268"/>
                  <a:gd name="connsiteX15" fmla="*/ 4580 w 1620428"/>
                  <a:gd name="connsiteY15" fmla="*/ 2618816 h 3064268"/>
                  <a:gd name="connsiteX16" fmla="*/ 4580 w 1620428"/>
                  <a:gd name="connsiteY16" fmla="*/ 2481781 h 3064268"/>
                  <a:gd name="connsiteX17" fmla="*/ 31988 w 1620428"/>
                  <a:gd name="connsiteY17" fmla="*/ 2319830 h 3064268"/>
                  <a:gd name="connsiteX18" fmla="*/ 64378 w 1620428"/>
                  <a:gd name="connsiteY18" fmla="*/ 2225151 h 3064268"/>
                  <a:gd name="connsiteX19" fmla="*/ 129158 w 1620428"/>
                  <a:gd name="connsiteY19" fmla="*/ 2150404 h 3064268"/>
                  <a:gd name="connsiteX20" fmla="*/ 191447 w 1620428"/>
                  <a:gd name="connsiteY20" fmla="*/ 2118014 h 3064268"/>
                  <a:gd name="connsiteX21" fmla="*/ 291109 w 1620428"/>
                  <a:gd name="connsiteY21" fmla="*/ 2110539 h 3064268"/>
                  <a:gd name="connsiteX22" fmla="*/ 413195 w 1620428"/>
                  <a:gd name="connsiteY22" fmla="*/ 2182794 h 3064268"/>
                  <a:gd name="connsiteX23" fmla="*/ 497908 w 1620428"/>
                  <a:gd name="connsiteY23" fmla="*/ 2347237 h 3064268"/>
                  <a:gd name="connsiteX24" fmla="*/ 507874 w 1620428"/>
                  <a:gd name="connsiteY24" fmla="*/ 2554036 h 3064268"/>
                  <a:gd name="connsiteX25" fmla="*/ 465518 w 1620428"/>
                  <a:gd name="connsiteY25" fmla="*/ 2686088 h 3064268"/>
                  <a:gd name="connsiteX26" fmla="*/ 388280 w 1620428"/>
                  <a:gd name="connsiteY26" fmla="*/ 2750868 h 3064268"/>
                  <a:gd name="connsiteX27" fmla="*/ 328482 w 1620428"/>
                  <a:gd name="connsiteY27" fmla="*/ 2758343 h 3064268"/>
                  <a:gd name="connsiteX28" fmla="*/ 273668 w 1620428"/>
                  <a:gd name="connsiteY28" fmla="*/ 2740902 h 3064268"/>
                  <a:gd name="connsiteX29" fmla="*/ 226329 w 1620428"/>
                  <a:gd name="connsiteY29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15349 w 1620428"/>
                  <a:gd name="connsiteY3" fmla="*/ 170441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3315 w 1620428"/>
                  <a:gd name="connsiteY3" fmla="*/ 156119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620428" h="3064268">
                    <a:moveTo>
                      <a:pt x="1620428" y="14242"/>
                    </a:moveTo>
                    <a:cubicBezTo>
                      <a:pt x="1602936" y="-100948"/>
                      <a:pt x="1064815" y="515090"/>
                      <a:pt x="886469" y="695217"/>
                    </a:cubicBezTo>
                    <a:cubicBezTo>
                      <a:pt x="708123" y="875344"/>
                      <a:pt x="615877" y="950677"/>
                      <a:pt x="550351" y="1095007"/>
                    </a:cubicBezTo>
                    <a:cubicBezTo>
                      <a:pt x="484825" y="1239337"/>
                      <a:pt x="487522" y="1426822"/>
                      <a:pt x="493315" y="1561196"/>
                    </a:cubicBezTo>
                    <a:cubicBezTo>
                      <a:pt x="499108" y="1695570"/>
                      <a:pt x="551541" y="1806370"/>
                      <a:pt x="585112" y="1901249"/>
                    </a:cubicBezTo>
                    <a:cubicBezTo>
                      <a:pt x="618683" y="1996128"/>
                      <a:pt x="668164" y="2061539"/>
                      <a:pt x="694741" y="2130472"/>
                    </a:cubicBezTo>
                    <a:cubicBezTo>
                      <a:pt x="721318" y="2199405"/>
                      <a:pt x="734606" y="2238855"/>
                      <a:pt x="744572" y="2314847"/>
                    </a:cubicBezTo>
                    <a:cubicBezTo>
                      <a:pt x="754538" y="2390839"/>
                      <a:pt x="761598" y="2499637"/>
                      <a:pt x="754538" y="2586426"/>
                    </a:cubicBezTo>
                    <a:cubicBezTo>
                      <a:pt x="747478" y="2673215"/>
                      <a:pt x="732944" y="2765402"/>
                      <a:pt x="702215" y="2835581"/>
                    </a:cubicBezTo>
                    <a:cubicBezTo>
                      <a:pt x="671486" y="2905760"/>
                      <a:pt x="616257" y="2970125"/>
                      <a:pt x="570163" y="3007498"/>
                    </a:cubicBezTo>
                    <a:cubicBezTo>
                      <a:pt x="524069" y="3044871"/>
                      <a:pt x="470916" y="3052762"/>
                      <a:pt x="425653" y="3059821"/>
                    </a:cubicBezTo>
                    <a:cubicBezTo>
                      <a:pt x="380390" y="3066880"/>
                      <a:pt x="345508" y="3066881"/>
                      <a:pt x="298584" y="3049855"/>
                    </a:cubicBezTo>
                    <a:cubicBezTo>
                      <a:pt x="251660" y="3032829"/>
                      <a:pt x="185633" y="3000439"/>
                      <a:pt x="144107" y="2957667"/>
                    </a:cubicBezTo>
                    <a:cubicBezTo>
                      <a:pt x="102581" y="2914895"/>
                      <a:pt x="72682" y="2849700"/>
                      <a:pt x="49428" y="2793225"/>
                    </a:cubicBezTo>
                    <a:cubicBezTo>
                      <a:pt x="26174" y="2736750"/>
                      <a:pt x="12055" y="2670723"/>
                      <a:pt x="4580" y="2618816"/>
                    </a:cubicBezTo>
                    <a:cubicBezTo>
                      <a:pt x="-2895" y="2566909"/>
                      <a:pt x="12" y="2531612"/>
                      <a:pt x="4580" y="2481781"/>
                    </a:cubicBezTo>
                    <a:cubicBezTo>
                      <a:pt x="9148" y="2431950"/>
                      <a:pt x="22022" y="2362602"/>
                      <a:pt x="31988" y="2319830"/>
                    </a:cubicBezTo>
                    <a:cubicBezTo>
                      <a:pt x="41954" y="2277058"/>
                      <a:pt x="48183" y="2253389"/>
                      <a:pt x="64378" y="2225151"/>
                    </a:cubicBezTo>
                    <a:cubicBezTo>
                      <a:pt x="80573" y="2196913"/>
                      <a:pt x="107980" y="2168260"/>
                      <a:pt x="129158" y="2150404"/>
                    </a:cubicBezTo>
                    <a:cubicBezTo>
                      <a:pt x="150336" y="2132548"/>
                      <a:pt x="164455" y="2124658"/>
                      <a:pt x="191447" y="2118014"/>
                    </a:cubicBezTo>
                    <a:cubicBezTo>
                      <a:pt x="218439" y="2111370"/>
                      <a:pt x="254151" y="2099742"/>
                      <a:pt x="291109" y="2110539"/>
                    </a:cubicBezTo>
                    <a:cubicBezTo>
                      <a:pt x="328067" y="2121336"/>
                      <a:pt x="378728" y="2143344"/>
                      <a:pt x="413195" y="2182794"/>
                    </a:cubicBezTo>
                    <a:cubicBezTo>
                      <a:pt x="447662" y="2222244"/>
                      <a:pt x="482128" y="2285363"/>
                      <a:pt x="497908" y="2347237"/>
                    </a:cubicBezTo>
                    <a:cubicBezTo>
                      <a:pt x="513688" y="2409111"/>
                      <a:pt x="513272" y="2497561"/>
                      <a:pt x="507874" y="2554036"/>
                    </a:cubicBezTo>
                    <a:cubicBezTo>
                      <a:pt x="502476" y="2610511"/>
                      <a:pt x="485450" y="2653283"/>
                      <a:pt x="465518" y="2686088"/>
                    </a:cubicBezTo>
                    <a:cubicBezTo>
                      <a:pt x="445586" y="2718893"/>
                      <a:pt x="411119" y="2738826"/>
                      <a:pt x="388280" y="2750868"/>
                    </a:cubicBezTo>
                    <a:cubicBezTo>
                      <a:pt x="365441" y="2762910"/>
                      <a:pt x="347584" y="2760004"/>
                      <a:pt x="328482" y="2758343"/>
                    </a:cubicBezTo>
                    <a:cubicBezTo>
                      <a:pt x="309380" y="2756682"/>
                      <a:pt x="290693" y="2758758"/>
                      <a:pt x="273668" y="2740902"/>
                    </a:cubicBezTo>
                    <a:cubicBezTo>
                      <a:pt x="256643" y="2723046"/>
                      <a:pt x="241486" y="2687126"/>
                      <a:pt x="226329" y="2651206"/>
                    </a:cubicBezTo>
                  </a:path>
                </a:pathLst>
              </a:custGeom>
              <a:noFill/>
              <a:ln w="76200" cap="flat" cmpd="sng" algn="ctr">
                <a:solidFill>
                  <a:srgbClr val="3891A7">
                    <a:shade val="50000"/>
                  </a:srgbClr>
                </a:solidFill>
                <a:prstDash val="solid"/>
              </a:ln>
              <a:effectLst/>
              <a:scene3d>
                <a:camera prst="orthographicFront"/>
                <a:lightRig rig="flat" dir="t"/>
              </a:scene3d>
              <a:sp3d>
                <a:bevelT w="419100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39" name="38 Forma libre"/>
              <p:cNvSpPr/>
              <p:nvPr/>
            </p:nvSpPr>
            <p:spPr>
              <a:xfrm rot="5203024">
                <a:off x="1268100" y="3801603"/>
                <a:ext cx="1620428" cy="3064268"/>
              </a:xfrm>
              <a:custGeom>
                <a:avLst/>
                <a:gdLst>
                  <a:gd name="connsiteX0" fmla="*/ 639927 w 812047"/>
                  <a:gd name="connsiteY0" fmla="*/ 429135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12047"/>
                  <a:gd name="connsiteY0" fmla="*/ 594388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23245"/>
                  <a:gd name="connsiteY0" fmla="*/ 594388 h 1771546"/>
                  <a:gd name="connsiteX1" fmla="*/ 822351 w 823245"/>
                  <a:gd name="connsiteY1" fmla="*/ 519101 h 1771546"/>
                  <a:gd name="connsiteX2" fmla="*/ 762013 w 823245"/>
                  <a:gd name="connsiteY2" fmla="*/ 436610 h 1771546"/>
                  <a:gd name="connsiteX3" fmla="*/ 804369 w 823245"/>
                  <a:gd name="connsiteY3" fmla="*/ 351897 h 1771546"/>
                  <a:gd name="connsiteX4" fmla="*/ 809352 w 823245"/>
                  <a:gd name="connsiteY4" fmla="*/ 239777 h 1771546"/>
                  <a:gd name="connsiteX5" fmla="*/ 774470 w 823245"/>
                  <a:gd name="connsiteY5" fmla="*/ 112708 h 1771546"/>
                  <a:gd name="connsiteX6" fmla="*/ 734606 w 823245"/>
                  <a:gd name="connsiteY6" fmla="*/ 45436 h 1771546"/>
                  <a:gd name="connsiteX7" fmla="*/ 687266 w 823245"/>
                  <a:gd name="connsiteY7" fmla="*/ 8062 h 1771546"/>
                  <a:gd name="connsiteX8" fmla="*/ 627469 w 823245"/>
                  <a:gd name="connsiteY8" fmla="*/ 588 h 1771546"/>
                  <a:gd name="connsiteX9" fmla="*/ 575146 w 823245"/>
                  <a:gd name="connsiteY9" fmla="*/ 18029 h 1771546"/>
                  <a:gd name="connsiteX10" fmla="*/ 527807 w 823245"/>
                  <a:gd name="connsiteY10" fmla="*/ 55402 h 1771546"/>
                  <a:gd name="connsiteX11" fmla="*/ 495416 w 823245"/>
                  <a:gd name="connsiteY11" fmla="*/ 145098 h 1771546"/>
                  <a:gd name="connsiteX12" fmla="*/ 490433 w 823245"/>
                  <a:gd name="connsiteY12" fmla="*/ 237285 h 1771546"/>
                  <a:gd name="connsiteX13" fmla="*/ 515349 w 823245"/>
                  <a:gd name="connsiteY13" fmla="*/ 411694 h 1771546"/>
                  <a:gd name="connsiteX14" fmla="*/ 585112 w 823245"/>
                  <a:gd name="connsiteY14" fmla="*/ 608527 h 1771546"/>
                  <a:gd name="connsiteX15" fmla="*/ 694741 w 823245"/>
                  <a:gd name="connsiteY15" fmla="*/ 837750 h 1771546"/>
                  <a:gd name="connsiteX16" fmla="*/ 744572 w 823245"/>
                  <a:gd name="connsiteY16" fmla="*/ 1022125 h 1771546"/>
                  <a:gd name="connsiteX17" fmla="*/ 754538 w 823245"/>
                  <a:gd name="connsiteY17" fmla="*/ 1293704 h 1771546"/>
                  <a:gd name="connsiteX18" fmla="*/ 702215 w 823245"/>
                  <a:gd name="connsiteY18" fmla="*/ 1542859 h 1771546"/>
                  <a:gd name="connsiteX19" fmla="*/ 570163 w 823245"/>
                  <a:gd name="connsiteY19" fmla="*/ 1714776 h 1771546"/>
                  <a:gd name="connsiteX20" fmla="*/ 425653 w 823245"/>
                  <a:gd name="connsiteY20" fmla="*/ 1767099 h 1771546"/>
                  <a:gd name="connsiteX21" fmla="*/ 298584 w 823245"/>
                  <a:gd name="connsiteY21" fmla="*/ 1757133 h 1771546"/>
                  <a:gd name="connsiteX22" fmla="*/ 144107 w 823245"/>
                  <a:gd name="connsiteY22" fmla="*/ 1664945 h 1771546"/>
                  <a:gd name="connsiteX23" fmla="*/ 49428 w 823245"/>
                  <a:gd name="connsiteY23" fmla="*/ 1500503 h 1771546"/>
                  <a:gd name="connsiteX24" fmla="*/ 4580 w 823245"/>
                  <a:gd name="connsiteY24" fmla="*/ 1326094 h 1771546"/>
                  <a:gd name="connsiteX25" fmla="*/ 4580 w 823245"/>
                  <a:gd name="connsiteY25" fmla="*/ 1189059 h 1771546"/>
                  <a:gd name="connsiteX26" fmla="*/ 31988 w 823245"/>
                  <a:gd name="connsiteY26" fmla="*/ 1027108 h 1771546"/>
                  <a:gd name="connsiteX27" fmla="*/ 64378 w 823245"/>
                  <a:gd name="connsiteY27" fmla="*/ 932429 h 1771546"/>
                  <a:gd name="connsiteX28" fmla="*/ 129158 w 823245"/>
                  <a:gd name="connsiteY28" fmla="*/ 857682 h 1771546"/>
                  <a:gd name="connsiteX29" fmla="*/ 191447 w 823245"/>
                  <a:gd name="connsiteY29" fmla="*/ 825292 h 1771546"/>
                  <a:gd name="connsiteX30" fmla="*/ 291109 w 823245"/>
                  <a:gd name="connsiteY30" fmla="*/ 817817 h 1771546"/>
                  <a:gd name="connsiteX31" fmla="*/ 413195 w 823245"/>
                  <a:gd name="connsiteY31" fmla="*/ 890072 h 1771546"/>
                  <a:gd name="connsiteX32" fmla="*/ 497908 w 823245"/>
                  <a:gd name="connsiteY32" fmla="*/ 1054515 h 1771546"/>
                  <a:gd name="connsiteX33" fmla="*/ 507874 w 823245"/>
                  <a:gd name="connsiteY33" fmla="*/ 1261314 h 1771546"/>
                  <a:gd name="connsiteX34" fmla="*/ 465518 w 823245"/>
                  <a:gd name="connsiteY34" fmla="*/ 1393366 h 1771546"/>
                  <a:gd name="connsiteX35" fmla="*/ 388280 w 823245"/>
                  <a:gd name="connsiteY35" fmla="*/ 1458146 h 1771546"/>
                  <a:gd name="connsiteX36" fmla="*/ 328482 w 823245"/>
                  <a:gd name="connsiteY36" fmla="*/ 1465621 h 1771546"/>
                  <a:gd name="connsiteX37" fmla="*/ 273668 w 823245"/>
                  <a:gd name="connsiteY37" fmla="*/ 1448180 h 1771546"/>
                  <a:gd name="connsiteX38" fmla="*/ 226329 w 823245"/>
                  <a:gd name="connsiteY38" fmla="*/ 1358484 h 1771546"/>
                  <a:gd name="connsiteX0" fmla="*/ 860264 w 867867"/>
                  <a:gd name="connsiteY0" fmla="*/ 682523 h 1771546"/>
                  <a:gd name="connsiteX1" fmla="*/ 822351 w 867867"/>
                  <a:gd name="connsiteY1" fmla="*/ 519101 h 1771546"/>
                  <a:gd name="connsiteX2" fmla="*/ 762013 w 867867"/>
                  <a:gd name="connsiteY2" fmla="*/ 436610 h 1771546"/>
                  <a:gd name="connsiteX3" fmla="*/ 804369 w 867867"/>
                  <a:gd name="connsiteY3" fmla="*/ 351897 h 1771546"/>
                  <a:gd name="connsiteX4" fmla="*/ 809352 w 867867"/>
                  <a:gd name="connsiteY4" fmla="*/ 239777 h 1771546"/>
                  <a:gd name="connsiteX5" fmla="*/ 774470 w 867867"/>
                  <a:gd name="connsiteY5" fmla="*/ 112708 h 1771546"/>
                  <a:gd name="connsiteX6" fmla="*/ 734606 w 867867"/>
                  <a:gd name="connsiteY6" fmla="*/ 45436 h 1771546"/>
                  <a:gd name="connsiteX7" fmla="*/ 687266 w 867867"/>
                  <a:gd name="connsiteY7" fmla="*/ 8062 h 1771546"/>
                  <a:gd name="connsiteX8" fmla="*/ 627469 w 867867"/>
                  <a:gd name="connsiteY8" fmla="*/ 588 h 1771546"/>
                  <a:gd name="connsiteX9" fmla="*/ 575146 w 867867"/>
                  <a:gd name="connsiteY9" fmla="*/ 18029 h 1771546"/>
                  <a:gd name="connsiteX10" fmla="*/ 527807 w 867867"/>
                  <a:gd name="connsiteY10" fmla="*/ 55402 h 1771546"/>
                  <a:gd name="connsiteX11" fmla="*/ 495416 w 867867"/>
                  <a:gd name="connsiteY11" fmla="*/ 145098 h 1771546"/>
                  <a:gd name="connsiteX12" fmla="*/ 490433 w 867867"/>
                  <a:gd name="connsiteY12" fmla="*/ 237285 h 1771546"/>
                  <a:gd name="connsiteX13" fmla="*/ 515349 w 867867"/>
                  <a:gd name="connsiteY13" fmla="*/ 411694 h 1771546"/>
                  <a:gd name="connsiteX14" fmla="*/ 585112 w 867867"/>
                  <a:gd name="connsiteY14" fmla="*/ 608527 h 1771546"/>
                  <a:gd name="connsiteX15" fmla="*/ 694741 w 867867"/>
                  <a:gd name="connsiteY15" fmla="*/ 837750 h 1771546"/>
                  <a:gd name="connsiteX16" fmla="*/ 744572 w 867867"/>
                  <a:gd name="connsiteY16" fmla="*/ 1022125 h 1771546"/>
                  <a:gd name="connsiteX17" fmla="*/ 754538 w 867867"/>
                  <a:gd name="connsiteY17" fmla="*/ 1293704 h 1771546"/>
                  <a:gd name="connsiteX18" fmla="*/ 702215 w 867867"/>
                  <a:gd name="connsiteY18" fmla="*/ 1542859 h 1771546"/>
                  <a:gd name="connsiteX19" fmla="*/ 570163 w 867867"/>
                  <a:gd name="connsiteY19" fmla="*/ 1714776 h 1771546"/>
                  <a:gd name="connsiteX20" fmla="*/ 425653 w 867867"/>
                  <a:gd name="connsiteY20" fmla="*/ 1767099 h 1771546"/>
                  <a:gd name="connsiteX21" fmla="*/ 298584 w 867867"/>
                  <a:gd name="connsiteY21" fmla="*/ 1757133 h 1771546"/>
                  <a:gd name="connsiteX22" fmla="*/ 144107 w 867867"/>
                  <a:gd name="connsiteY22" fmla="*/ 1664945 h 1771546"/>
                  <a:gd name="connsiteX23" fmla="*/ 49428 w 867867"/>
                  <a:gd name="connsiteY23" fmla="*/ 1500503 h 1771546"/>
                  <a:gd name="connsiteX24" fmla="*/ 4580 w 867867"/>
                  <a:gd name="connsiteY24" fmla="*/ 1326094 h 1771546"/>
                  <a:gd name="connsiteX25" fmla="*/ 4580 w 867867"/>
                  <a:gd name="connsiteY25" fmla="*/ 1189059 h 1771546"/>
                  <a:gd name="connsiteX26" fmla="*/ 31988 w 867867"/>
                  <a:gd name="connsiteY26" fmla="*/ 1027108 h 1771546"/>
                  <a:gd name="connsiteX27" fmla="*/ 64378 w 867867"/>
                  <a:gd name="connsiteY27" fmla="*/ 932429 h 1771546"/>
                  <a:gd name="connsiteX28" fmla="*/ 129158 w 867867"/>
                  <a:gd name="connsiteY28" fmla="*/ 857682 h 1771546"/>
                  <a:gd name="connsiteX29" fmla="*/ 191447 w 867867"/>
                  <a:gd name="connsiteY29" fmla="*/ 825292 h 1771546"/>
                  <a:gd name="connsiteX30" fmla="*/ 291109 w 867867"/>
                  <a:gd name="connsiteY30" fmla="*/ 817817 h 1771546"/>
                  <a:gd name="connsiteX31" fmla="*/ 413195 w 867867"/>
                  <a:gd name="connsiteY31" fmla="*/ 890072 h 1771546"/>
                  <a:gd name="connsiteX32" fmla="*/ 497908 w 867867"/>
                  <a:gd name="connsiteY32" fmla="*/ 1054515 h 1771546"/>
                  <a:gd name="connsiteX33" fmla="*/ 507874 w 867867"/>
                  <a:gd name="connsiteY33" fmla="*/ 1261314 h 1771546"/>
                  <a:gd name="connsiteX34" fmla="*/ 465518 w 867867"/>
                  <a:gd name="connsiteY34" fmla="*/ 1393366 h 1771546"/>
                  <a:gd name="connsiteX35" fmla="*/ 388280 w 867867"/>
                  <a:gd name="connsiteY35" fmla="*/ 1458146 h 1771546"/>
                  <a:gd name="connsiteX36" fmla="*/ 328482 w 867867"/>
                  <a:gd name="connsiteY36" fmla="*/ 1465621 h 1771546"/>
                  <a:gd name="connsiteX37" fmla="*/ 273668 w 867867"/>
                  <a:gd name="connsiteY37" fmla="*/ 1448180 h 1771546"/>
                  <a:gd name="connsiteX38" fmla="*/ 226329 w 867867"/>
                  <a:gd name="connsiteY38" fmla="*/ 1358484 h 1771546"/>
                  <a:gd name="connsiteX0" fmla="*/ 1036534 w 1038908"/>
                  <a:gd name="connsiteY0" fmla="*/ 682523 h 1771546"/>
                  <a:gd name="connsiteX1" fmla="*/ 822351 w 1038908"/>
                  <a:gd name="connsiteY1" fmla="*/ 519101 h 1771546"/>
                  <a:gd name="connsiteX2" fmla="*/ 762013 w 1038908"/>
                  <a:gd name="connsiteY2" fmla="*/ 436610 h 1771546"/>
                  <a:gd name="connsiteX3" fmla="*/ 804369 w 1038908"/>
                  <a:gd name="connsiteY3" fmla="*/ 351897 h 1771546"/>
                  <a:gd name="connsiteX4" fmla="*/ 809352 w 1038908"/>
                  <a:gd name="connsiteY4" fmla="*/ 239777 h 1771546"/>
                  <a:gd name="connsiteX5" fmla="*/ 774470 w 1038908"/>
                  <a:gd name="connsiteY5" fmla="*/ 112708 h 1771546"/>
                  <a:gd name="connsiteX6" fmla="*/ 734606 w 1038908"/>
                  <a:gd name="connsiteY6" fmla="*/ 45436 h 1771546"/>
                  <a:gd name="connsiteX7" fmla="*/ 687266 w 1038908"/>
                  <a:gd name="connsiteY7" fmla="*/ 8062 h 1771546"/>
                  <a:gd name="connsiteX8" fmla="*/ 627469 w 1038908"/>
                  <a:gd name="connsiteY8" fmla="*/ 588 h 1771546"/>
                  <a:gd name="connsiteX9" fmla="*/ 575146 w 1038908"/>
                  <a:gd name="connsiteY9" fmla="*/ 18029 h 1771546"/>
                  <a:gd name="connsiteX10" fmla="*/ 527807 w 1038908"/>
                  <a:gd name="connsiteY10" fmla="*/ 55402 h 1771546"/>
                  <a:gd name="connsiteX11" fmla="*/ 495416 w 1038908"/>
                  <a:gd name="connsiteY11" fmla="*/ 145098 h 1771546"/>
                  <a:gd name="connsiteX12" fmla="*/ 490433 w 1038908"/>
                  <a:gd name="connsiteY12" fmla="*/ 237285 h 1771546"/>
                  <a:gd name="connsiteX13" fmla="*/ 515349 w 1038908"/>
                  <a:gd name="connsiteY13" fmla="*/ 411694 h 1771546"/>
                  <a:gd name="connsiteX14" fmla="*/ 585112 w 1038908"/>
                  <a:gd name="connsiteY14" fmla="*/ 608527 h 1771546"/>
                  <a:gd name="connsiteX15" fmla="*/ 694741 w 1038908"/>
                  <a:gd name="connsiteY15" fmla="*/ 837750 h 1771546"/>
                  <a:gd name="connsiteX16" fmla="*/ 744572 w 1038908"/>
                  <a:gd name="connsiteY16" fmla="*/ 1022125 h 1771546"/>
                  <a:gd name="connsiteX17" fmla="*/ 754538 w 1038908"/>
                  <a:gd name="connsiteY17" fmla="*/ 1293704 h 1771546"/>
                  <a:gd name="connsiteX18" fmla="*/ 702215 w 1038908"/>
                  <a:gd name="connsiteY18" fmla="*/ 1542859 h 1771546"/>
                  <a:gd name="connsiteX19" fmla="*/ 570163 w 1038908"/>
                  <a:gd name="connsiteY19" fmla="*/ 1714776 h 1771546"/>
                  <a:gd name="connsiteX20" fmla="*/ 425653 w 1038908"/>
                  <a:gd name="connsiteY20" fmla="*/ 1767099 h 1771546"/>
                  <a:gd name="connsiteX21" fmla="*/ 298584 w 1038908"/>
                  <a:gd name="connsiteY21" fmla="*/ 1757133 h 1771546"/>
                  <a:gd name="connsiteX22" fmla="*/ 144107 w 1038908"/>
                  <a:gd name="connsiteY22" fmla="*/ 1664945 h 1771546"/>
                  <a:gd name="connsiteX23" fmla="*/ 49428 w 1038908"/>
                  <a:gd name="connsiteY23" fmla="*/ 1500503 h 1771546"/>
                  <a:gd name="connsiteX24" fmla="*/ 4580 w 1038908"/>
                  <a:gd name="connsiteY24" fmla="*/ 1326094 h 1771546"/>
                  <a:gd name="connsiteX25" fmla="*/ 4580 w 1038908"/>
                  <a:gd name="connsiteY25" fmla="*/ 1189059 h 1771546"/>
                  <a:gd name="connsiteX26" fmla="*/ 31988 w 1038908"/>
                  <a:gd name="connsiteY26" fmla="*/ 1027108 h 1771546"/>
                  <a:gd name="connsiteX27" fmla="*/ 64378 w 1038908"/>
                  <a:gd name="connsiteY27" fmla="*/ 932429 h 1771546"/>
                  <a:gd name="connsiteX28" fmla="*/ 129158 w 1038908"/>
                  <a:gd name="connsiteY28" fmla="*/ 857682 h 1771546"/>
                  <a:gd name="connsiteX29" fmla="*/ 191447 w 1038908"/>
                  <a:gd name="connsiteY29" fmla="*/ 825292 h 1771546"/>
                  <a:gd name="connsiteX30" fmla="*/ 291109 w 1038908"/>
                  <a:gd name="connsiteY30" fmla="*/ 817817 h 1771546"/>
                  <a:gd name="connsiteX31" fmla="*/ 413195 w 1038908"/>
                  <a:gd name="connsiteY31" fmla="*/ 890072 h 1771546"/>
                  <a:gd name="connsiteX32" fmla="*/ 497908 w 1038908"/>
                  <a:gd name="connsiteY32" fmla="*/ 1054515 h 1771546"/>
                  <a:gd name="connsiteX33" fmla="*/ 507874 w 1038908"/>
                  <a:gd name="connsiteY33" fmla="*/ 1261314 h 1771546"/>
                  <a:gd name="connsiteX34" fmla="*/ 465518 w 1038908"/>
                  <a:gd name="connsiteY34" fmla="*/ 1393366 h 1771546"/>
                  <a:gd name="connsiteX35" fmla="*/ 388280 w 1038908"/>
                  <a:gd name="connsiteY35" fmla="*/ 1458146 h 1771546"/>
                  <a:gd name="connsiteX36" fmla="*/ 328482 w 1038908"/>
                  <a:gd name="connsiteY36" fmla="*/ 1465621 h 1771546"/>
                  <a:gd name="connsiteX37" fmla="*/ 273668 w 1038908"/>
                  <a:gd name="connsiteY37" fmla="*/ 1448180 h 1771546"/>
                  <a:gd name="connsiteX38" fmla="*/ 226329 w 1038908"/>
                  <a:gd name="connsiteY38" fmla="*/ 1358484 h 1771546"/>
                  <a:gd name="connsiteX0" fmla="*/ 1036534 w 1042653"/>
                  <a:gd name="connsiteY0" fmla="*/ 682523 h 1771546"/>
                  <a:gd name="connsiteX1" fmla="*/ 954554 w 1042653"/>
                  <a:gd name="connsiteY1" fmla="*/ 419949 h 1771546"/>
                  <a:gd name="connsiteX2" fmla="*/ 762013 w 1042653"/>
                  <a:gd name="connsiteY2" fmla="*/ 436610 h 1771546"/>
                  <a:gd name="connsiteX3" fmla="*/ 804369 w 1042653"/>
                  <a:gd name="connsiteY3" fmla="*/ 351897 h 1771546"/>
                  <a:gd name="connsiteX4" fmla="*/ 809352 w 1042653"/>
                  <a:gd name="connsiteY4" fmla="*/ 239777 h 1771546"/>
                  <a:gd name="connsiteX5" fmla="*/ 774470 w 1042653"/>
                  <a:gd name="connsiteY5" fmla="*/ 112708 h 1771546"/>
                  <a:gd name="connsiteX6" fmla="*/ 734606 w 1042653"/>
                  <a:gd name="connsiteY6" fmla="*/ 45436 h 1771546"/>
                  <a:gd name="connsiteX7" fmla="*/ 687266 w 1042653"/>
                  <a:gd name="connsiteY7" fmla="*/ 8062 h 1771546"/>
                  <a:gd name="connsiteX8" fmla="*/ 627469 w 1042653"/>
                  <a:gd name="connsiteY8" fmla="*/ 588 h 1771546"/>
                  <a:gd name="connsiteX9" fmla="*/ 575146 w 1042653"/>
                  <a:gd name="connsiteY9" fmla="*/ 18029 h 1771546"/>
                  <a:gd name="connsiteX10" fmla="*/ 527807 w 1042653"/>
                  <a:gd name="connsiteY10" fmla="*/ 55402 h 1771546"/>
                  <a:gd name="connsiteX11" fmla="*/ 495416 w 1042653"/>
                  <a:gd name="connsiteY11" fmla="*/ 145098 h 1771546"/>
                  <a:gd name="connsiteX12" fmla="*/ 490433 w 1042653"/>
                  <a:gd name="connsiteY12" fmla="*/ 237285 h 1771546"/>
                  <a:gd name="connsiteX13" fmla="*/ 515349 w 1042653"/>
                  <a:gd name="connsiteY13" fmla="*/ 411694 h 1771546"/>
                  <a:gd name="connsiteX14" fmla="*/ 585112 w 1042653"/>
                  <a:gd name="connsiteY14" fmla="*/ 608527 h 1771546"/>
                  <a:gd name="connsiteX15" fmla="*/ 694741 w 1042653"/>
                  <a:gd name="connsiteY15" fmla="*/ 837750 h 1771546"/>
                  <a:gd name="connsiteX16" fmla="*/ 744572 w 1042653"/>
                  <a:gd name="connsiteY16" fmla="*/ 1022125 h 1771546"/>
                  <a:gd name="connsiteX17" fmla="*/ 754538 w 1042653"/>
                  <a:gd name="connsiteY17" fmla="*/ 1293704 h 1771546"/>
                  <a:gd name="connsiteX18" fmla="*/ 702215 w 1042653"/>
                  <a:gd name="connsiteY18" fmla="*/ 1542859 h 1771546"/>
                  <a:gd name="connsiteX19" fmla="*/ 570163 w 1042653"/>
                  <a:gd name="connsiteY19" fmla="*/ 1714776 h 1771546"/>
                  <a:gd name="connsiteX20" fmla="*/ 425653 w 1042653"/>
                  <a:gd name="connsiteY20" fmla="*/ 1767099 h 1771546"/>
                  <a:gd name="connsiteX21" fmla="*/ 298584 w 1042653"/>
                  <a:gd name="connsiteY21" fmla="*/ 1757133 h 1771546"/>
                  <a:gd name="connsiteX22" fmla="*/ 144107 w 1042653"/>
                  <a:gd name="connsiteY22" fmla="*/ 1664945 h 1771546"/>
                  <a:gd name="connsiteX23" fmla="*/ 49428 w 1042653"/>
                  <a:gd name="connsiteY23" fmla="*/ 1500503 h 1771546"/>
                  <a:gd name="connsiteX24" fmla="*/ 4580 w 1042653"/>
                  <a:gd name="connsiteY24" fmla="*/ 1326094 h 1771546"/>
                  <a:gd name="connsiteX25" fmla="*/ 4580 w 1042653"/>
                  <a:gd name="connsiteY25" fmla="*/ 1189059 h 1771546"/>
                  <a:gd name="connsiteX26" fmla="*/ 31988 w 1042653"/>
                  <a:gd name="connsiteY26" fmla="*/ 1027108 h 1771546"/>
                  <a:gd name="connsiteX27" fmla="*/ 64378 w 1042653"/>
                  <a:gd name="connsiteY27" fmla="*/ 932429 h 1771546"/>
                  <a:gd name="connsiteX28" fmla="*/ 129158 w 1042653"/>
                  <a:gd name="connsiteY28" fmla="*/ 857682 h 1771546"/>
                  <a:gd name="connsiteX29" fmla="*/ 191447 w 1042653"/>
                  <a:gd name="connsiteY29" fmla="*/ 825292 h 1771546"/>
                  <a:gd name="connsiteX30" fmla="*/ 291109 w 1042653"/>
                  <a:gd name="connsiteY30" fmla="*/ 817817 h 1771546"/>
                  <a:gd name="connsiteX31" fmla="*/ 413195 w 1042653"/>
                  <a:gd name="connsiteY31" fmla="*/ 890072 h 1771546"/>
                  <a:gd name="connsiteX32" fmla="*/ 497908 w 1042653"/>
                  <a:gd name="connsiteY32" fmla="*/ 1054515 h 1771546"/>
                  <a:gd name="connsiteX33" fmla="*/ 507874 w 1042653"/>
                  <a:gd name="connsiteY33" fmla="*/ 1261314 h 1771546"/>
                  <a:gd name="connsiteX34" fmla="*/ 465518 w 1042653"/>
                  <a:gd name="connsiteY34" fmla="*/ 1393366 h 1771546"/>
                  <a:gd name="connsiteX35" fmla="*/ 388280 w 1042653"/>
                  <a:gd name="connsiteY35" fmla="*/ 1458146 h 1771546"/>
                  <a:gd name="connsiteX36" fmla="*/ 328482 w 1042653"/>
                  <a:gd name="connsiteY36" fmla="*/ 1465621 h 1771546"/>
                  <a:gd name="connsiteX37" fmla="*/ 273668 w 1042653"/>
                  <a:gd name="connsiteY37" fmla="*/ 1448180 h 1771546"/>
                  <a:gd name="connsiteX38" fmla="*/ 226329 w 1042653"/>
                  <a:gd name="connsiteY38" fmla="*/ 1358484 h 1771546"/>
                  <a:gd name="connsiteX0" fmla="*/ 1036534 w 1041210"/>
                  <a:gd name="connsiteY0" fmla="*/ 682523 h 1771546"/>
                  <a:gd name="connsiteX1" fmla="*/ 954554 w 1041210"/>
                  <a:gd name="connsiteY1" fmla="*/ 419949 h 1771546"/>
                  <a:gd name="connsiteX2" fmla="*/ 927266 w 1041210"/>
                  <a:gd name="connsiteY2" fmla="*/ 359492 h 1771546"/>
                  <a:gd name="connsiteX3" fmla="*/ 804369 w 1041210"/>
                  <a:gd name="connsiteY3" fmla="*/ 351897 h 1771546"/>
                  <a:gd name="connsiteX4" fmla="*/ 809352 w 1041210"/>
                  <a:gd name="connsiteY4" fmla="*/ 239777 h 1771546"/>
                  <a:gd name="connsiteX5" fmla="*/ 774470 w 1041210"/>
                  <a:gd name="connsiteY5" fmla="*/ 112708 h 1771546"/>
                  <a:gd name="connsiteX6" fmla="*/ 734606 w 1041210"/>
                  <a:gd name="connsiteY6" fmla="*/ 45436 h 1771546"/>
                  <a:gd name="connsiteX7" fmla="*/ 687266 w 1041210"/>
                  <a:gd name="connsiteY7" fmla="*/ 8062 h 1771546"/>
                  <a:gd name="connsiteX8" fmla="*/ 627469 w 1041210"/>
                  <a:gd name="connsiteY8" fmla="*/ 588 h 1771546"/>
                  <a:gd name="connsiteX9" fmla="*/ 575146 w 1041210"/>
                  <a:gd name="connsiteY9" fmla="*/ 18029 h 1771546"/>
                  <a:gd name="connsiteX10" fmla="*/ 527807 w 1041210"/>
                  <a:gd name="connsiteY10" fmla="*/ 55402 h 1771546"/>
                  <a:gd name="connsiteX11" fmla="*/ 495416 w 1041210"/>
                  <a:gd name="connsiteY11" fmla="*/ 145098 h 1771546"/>
                  <a:gd name="connsiteX12" fmla="*/ 490433 w 1041210"/>
                  <a:gd name="connsiteY12" fmla="*/ 237285 h 1771546"/>
                  <a:gd name="connsiteX13" fmla="*/ 515349 w 1041210"/>
                  <a:gd name="connsiteY13" fmla="*/ 411694 h 1771546"/>
                  <a:gd name="connsiteX14" fmla="*/ 585112 w 1041210"/>
                  <a:gd name="connsiteY14" fmla="*/ 608527 h 1771546"/>
                  <a:gd name="connsiteX15" fmla="*/ 694741 w 1041210"/>
                  <a:gd name="connsiteY15" fmla="*/ 837750 h 1771546"/>
                  <a:gd name="connsiteX16" fmla="*/ 744572 w 1041210"/>
                  <a:gd name="connsiteY16" fmla="*/ 1022125 h 1771546"/>
                  <a:gd name="connsiteX17" fmla="*/ 754538 w 1041210"/>
                  <a:gd name="connsiteY17" fmla="*/ 1293704 h 1771546"/>
                  <a:gd name="connsiteX18" fmla="*/ 702215 w 1041210"/>
                  <a:gd name="connsiteY18" fmla="*/ 1542859 h 1771546"/>
                  <a:gd name="connsiteX19" fmla="*/ 570163 w 1041210"/>
                  <a:gd name="connsiteY19" fmla="*/ 1714776 h 1771546"/>
                  <a:gd name="connsiteX20" fmla="*/ 425653 w 1041210"/>
                  <a:gd name="connsiteY20" fmla="*/ 1767099 h 1771546"/>
                  <a:gd name="connsiteX21" fmla="*/ 298584 w 1041210"/>
                  <a:gd name="connsiteY21" fmla="*/ 1757133 h 1771546"/>
                  <a:gd name="connsiteX22" fmla="*/ 144107 w 1041210"/>
                  <a:gd name="connsiteY22" fmla="*/ 1664945 h 1771546"/>
                  <a:gd name="connsiteX23" fmla="*/ 49428 w 1041210"/>
                  <a:gd name="connsiteY23" fmla="*/ 1500503 h 1771546"/>
                  <a:gd name="connsiteX24" fmla="*/ 4580 w 1041210"/>
                  <a:gd name="connsiteY24" fmla="*/ 1326094 h 1771546"/>
                  <a:gd name="connsiteX25" fmla="*/ 4580 w 1041210"/>
                  <a:gd name="connsiteY25" fmla="*/ 1189059 h 1771546"/>
                  <a:gd name="connsiteX26" fmla="*/ 31988 w 1041210"/>
                  <a:gd name="connsiteY26" fmla="*/ 1027108 h 1771546"/>
                  <a:gd name="connsiteX27" fmla="*/ 64378 w 1041210"/>
                  <a:gd name="connsiteY27" fmla="*/ 932429 h 1771546"/>
                  <a:gd name="connsiteX28" fmla="*/ 129158 w 1041210"/>
                  <a:gd name="connsiteY28" fmla="*/ 857682 h 1771546"/>
                  <a:gd name="connsiteX29" fmla="*/ 191447 w 1041210"/>
                  <a:gd name="connsiteY29" fmla="*/ 825292 h 1771546"/>
                  <a:gd name="connsiteX30" fmla="*/ 291109 w 1041210"/>
                  <a:gd name="connsiteY30" fmla="*/ 817817 h 1771546"/>
                  <a:gd name="connsiteX31" fmla="*/ 413195 w 1041210"/>
                  <a:gd name="connsiteY31" fmla="*/ 890072 h 1771546"/>
                  <a:gd name="connsiteX32" fmla="*/ 497908 w 1041210"/>
                  <a:gd name="connsiteY32" fmla="*/ 1054515 h 1771546"/>
                  <a:gd name="connsiteX33" fmla="*/ 507874 w 1041210"/>
                  <a:gd name="connsiteY33" fmla="*/ 1261314 h 1771546"/>
                  <a:gd name="connsiteX34" fmla="*/ 465518 w 1041210"/>
                  <a:gd name="connsiteY34" fmla="*/ 1393366 h 1771546"/>
                  <a:gd name="connsiteX35" fmla="*/ 388280 w 1041210"/>
                  <a:gd name="connsiteY35" fmla="*/ 1458146 h 1771546"/>
                  <a:gd name="connsiteX36" fmla="*/ 328482 w 1041210"/>
                  <a:gd name="connsiteY36" fmla="*/ 1465621 h 1771546"/>
                  <a:gd name="connsiteX37" fmla="*/ 273668 w 1041210"/>
                  <a:gd name="connsiteY37" fmla="*/ 1448180 h 1771546"/>
                  <a:gd name="connsiteX38" fmla="*/ 226329 w 1041210"/>
                  <a:gd name="connsiteY38" fmla="*/ 1358484 h 1771546"/>
                  <a:gd name="connsiteX0" fmla="*/ 1036534 w 1114346"/>
                  <a:gd name="connsiteY0" fmla="*/ 682523 h 1771546"/>
                  <a:gd name="connsiteX1" fmla="*/ 954554 w 1114346"/>
                  <a:gd name="connsiteY1" fmla="*/ 419949 h 1771546"/>
                  <a:gd name="connsiteX2" fmla="*/ 927266 w 1114346"/>
                  <a:gd name="connsiteY2" fmla="*/ 359492 h 1771546"/>
                  <a:gd name="connsiteX3" fmla="*/ 1112842 w 1114346"/>
                  <a:gd name="connsiteY3" fmla="*/ 274779 h 1771546"/>
                  <a:gd name="connsiteX4" fmla="*/ 809352 w 1114346"/>
                  <a:gd name="connsiteY4" fmla="*/ 239777 h 1771546"/>
                  <a:gd name="connsiteX5" fmla="*/ 774470 w 1114346"/>
                  <a:gd name="connsiteY5" fmla="*/ 112708 h 1771546"/>
                  <a:gd name="connsiteX6" fmla="*/ 734606 w 1114346"/>
                  <a:gd name="connsiteY6" fmla="*/ 45436 h 1771546"/>
                  <a:gd name="connsiteX7" fmla="*/ 687266 w 1114346"/>
                  <a:gd name="connsiteY7" fmla="*/ 8062 h 1771546"/>
                  <a:gd name="connsiteX8" fmla="*/ 627469 w 1114346"/>
                  <a:gd name="connsiteY8" fmla="*/ 588 h 1771546"/>
                  <a:gd name="connsiteX9" fmla="*/ 575146 w 1114346"/>
                  <a:gd name="connsiteY9" fmla="*/ 18029 h 1771546"/>
                  <a:gd name="connsiteX10" fmla="*/ 527807 w 1114346"/>
                  <a:gd name="connsiteY10" fmla="*/ 55402 h 1771546"/>
                  <a:gd name="connsiteX11" fmla="*/ 495416 w 1114346"/>
                  <a:gd name="connsiteY11" fmla="*/ 145098 h 1771546"/>
                  <a:gd name="connsiteX12" fmla="*/ 490433 w 1114346"/>
                  <a:gd name="connsiteY12" fmla="*/ 237285 h 1771546"/>
                  <a:gd name="connsiteX13" fmla="*/ 515349 w 1114346"/>
                  <a:gd name="connsiteY13" fmla="*/ 411694 h 1771546"/>
                  <a:gd name="connsiteX14" fmla="*/ 585112 w 1114346"/>
                  <a:gd name="connsiteY14" fmla="*/ 608527 h 1771546"/>
                  <a:gd name="connsiteX15" fmla="*/ 694741 w 1114346"/>
                  <a:gd name="connsiteY15" fmla="*/ 837750 h 1771546"/>
                  <a:gd name="connsiteX16" fmla="*/ 744572 w 1114346"/>
                  <a:gd name="connsiteY16" fmla="*/ 1022125 h 1771546"/>
                  <a:gd name="connsiteX17" fmla="*/ 754538 w 1114346"/>
                  <a:gd name="connsiteY17" fmla="*/ 1293704 h 1771546"/>
                  <a:gd name="connsiteX18" fmla="*/ 702215 w 1114346"/>
                  <a:gd name="connsiteY18" fmla="*/ 1542859 h 1771546"/>
                  <a:gd name="connsiteX19" fmla="*/ 570163 w 1114346"/>
                  <a:gd name="connsiteY19" fmla="*/ 1714776 h 1771546"/>
                  <a:gd name="connsiteX20" fmla="*/ 425653 w 1114346"/>
                  <a:gd name="connsiteY20" fmla="*/ 1767099 h 1771546"/>
                  <a:gd name="connsiteX21" fmla="*/ 298584 w 1114346"/>
                  <a:gd name="connsiteY21" fmla="*/ 1757133 h 1771546"/>
                  <a:gd name="connsiteX22" fmla="*/ 144107 w 1114346"/>
                  <a:gd name="connsiteY22" fmla="*/ 1664945 h 1771546"/>
                  <a:gd name="connsiteX23" fmla="*/ 49428 w 1114346"/>
                  <a:gd name="connsiteY23" fmla="*/ 1500503 h 1771546"/>
                  <a:gd name="connsiteX24" fmla="*/ 4580 w 1114346"/>
                  <a:gd name="connsiteY24" fmla="*/ 1326094 h 1771546"/>
                  <a:gd name="connsiteX25" fmla="*/ 4580 w 1114346"/>
                  <a:gd name="connsiteY25" fmla="*/ 1189059 h 1771546"/>
                  <a:gd name="connsiteX26" fmla="*/ 31988 w 1114346"/>
                  <a:gd name="connsiteY26" fmla="*/ 1027108 h 1771546"/>
                  <a:gd name="connsiteX27" fmla="*/ 64378 w 1114346"/>
                  <a:gd name="connsiteY27" fmla="*/ 932429 h 1771546"/>
                  <a:gd name="connsiteX28" fmla="*/ 129158 w 1114346"/>
                  <a:gd name="connsiteY28" fmla="*/ 857682 h 1771546"/>
                  <a:gd name="connsiteX29" fmla="*/ 191447 w 1114346"/>
                  <a:gd name="connsiteY29" fmla="*/ 825292 h 1771546"/>
                  <a:gd name="connsiteX30" fmla="*/ 291109 w 1114346"/>
                  <a:gd name="connsiteY30" fmla="*/ 817817 h 1771546"/>
                  <a:gd name="connsiteX31" fmla="*/ 413195 w 1114346"/>
                  <a:gd name="connsiteY31" fmla="*/ 890072 h 1771546"/>
                  <a:gd name="connsiteX32" fmla="*/ 497908 w 1114346"/>
                  <a:gd name="connsiteY32" fmla="*/ 1054515 h 1771546"/>
                  <a:gd name="connsiteX33" fmla="*/ 507874 w 1114346"/>
                  <a:gd name="connsiteY33" fmla="*/ 1261314 h 1771546"/>
                  <a:gd name="connsiteX34" fmla="*/ 465518 w 1114346"/>
                  <a:gd name="connsiteY34" fmla="*/ 1393366 h 1771546"/>
                  <a:gd name="connsiteX35" fmla="*/ 388280 w 1114346"/>
                  <a:gd name="connsiteY35" fmla="*/ 1458146 h 1771546"/>
                  <a:gd name="connsiteX36" fmla="*/ 328482 w 1114346"/>
                  <a:gd name="connsiteY36" fmla="*/ 1465621 h 1771546"/>
                  <a:gd name="connsiteX37" fmla="*/ 273668 w 1114346"/>
                  <a:gd name="connsiteY37" fmla="*/ 1448180 h 1771546"/>
                  <a:gd name="connsiteX38" fmla="*/ 226329 w 1114346"/>
                  <a:gd name="connsiteY38" fmla="*/ 1358484 h 1771546"/>
                  <a:gd name="connsiteX0" fmla="*/ 1036534 w 1112961"/>
                  <a:gd name="connsiteY0" fmla="*/ 682523 h 1771546"/>
                  <a:gd name="connsiteX1" fmla="*/ 954554 w 1112961"/>
                  <a:gd name="connsiteY1" fmla="*/ 419949 h 1771546"/>
                  <a:gd name="connsiteX2" fmla="*/ 927266 w 1112961"/>
                  <a:gd name="connsiteY2" fmla="*/ 359492 h 1771546"/>
                  <a:gd name="connsiteX3" fmla="*/ 1112842 w 1112961"/>
                  <a:gd name="connsiteY3" fmla="*/ 274779 h 1771546"/>
                  <a:gd name="connsiteX4" fmla="*/ 952571 w 1112961"/>
                  <a:gd name="connsiteY4" fmla="*/ 129608 h 1771546"/>
                  <a:gd name="connsiteX5" fmla="*/ 774470 w 1112961"/>
                  <a:gd name="connsiteY5" fmla="*/ 112708 h 1771546"/>
                  <a:gd name="connsiteX6" fmla="*/ 734606 w 1112961"/>
                  <a:gd name="connsiteY6" fmla="*/ 45436 h 1771546"/>
                  <a:gd name="connsiteX7" fmla="*/ 687266 w 1112961"/>
                  <a:gd name="connsiteY7" fmla="*/ 8062 h 1771546"/>
                  <a:gd name="connsiteX8" fmla="*/ 627469 w 1112961"/>
                  <a:gd name="connsiteY8" fmla="*/ 588 h 1771546"/>
                  <a:gd name="connsiteX9" fmla="*/ 575146 w 1112961"/>
                  <a:gd name="connsiteY9" fmla="*/ 18029 h 1771546"/>
                  <a:gd name="connsiteX10" fmla="*/ 527807 w 1112961"/>
                  <a:gd name="connsiteY10" fmla="*/ 55402 h 1771546"/>
                  <a:gd name="connsiteX11" fmla="*/ 495416 w 1112961"/>
                  <a:gd name="connsiteY11" fmla="*/ 145098 h 1771546"/>
                  <a:gd name="connsiteX12" fmla="*/ 490433 w 1112961"/>
                  <a:gd name="connsiteY12" fmla="*/ 237285 h 1771546"/>
                  <a:gd name="connsiteX13" fmla="*/ 515349 w 1112961"/>
                  <a:gd name="connsiteY13" fmla="*/ 411694 h 1771546"/>
                  <a:gd name="connsiteX14" fmla="*/ 585112 w 1112961"/>
                  <a:gd name="connsiteY14" fmla="*/ 608527 h 1771546"/>
                  <a:gd name="connsiteX15" fmla="*/ 694741 w 1112961"/>
                  <a:gd name="connsiteY15" fmla="*/ 837750 h 1771546"/>
                  <a:gd name="connsiteX16" fmla="*/ 744572 w 1112961"/>
                  <a:gd name="connsiteY16" fmla="*/ 1022125 h 1771546"/>
                  <a:gd name="connsiteX17" fmla="*/ 754538 w 1112961"/>
                  <a:gd name="connsiteY17" fmla="*/ 1293704 h 1771546"/>
                  <a:gd name="connsiteX18" fmla="*/ 702215 w 1112961"/>
                  <a:gd name="connsiteY18" fmla="*/ 1542859 h 1771546"/>
                  <a:gd name="connsiteX19" fmla="*/ 570163 w 1112961"/>
                  <a:gd name="connsiteY19" fmla="*/ 1714776 h 1771546"/>
                  <a:gd name="connsiteX20" fmla="*/ 425653 w 1112961"/>
                  <a:gd name="connsiteY20" fmla="*/ 1767099 h 1771546"/>
                  <a:gd name="connsiteX21" fmla="*/ 298584 w 1112961"/>
                  <a:gd name="connsiteY21" fmla="*/ 1757133 h 1771546"/>
                  <a:gd name="connsiteX22" fmla="*/ 144107 w 1112961"/>
                  <a:gd name="connsiteY22" fmla="*/ 1664945 h 1771546"/>
                  <a:gd name="connsiteX23" fmla="*/ 49428 w 1112961"/>
                  <a:gd name="connsiteY23" fmla="*/ 1500503 h 1771546"/>
                  <a:gd name="connsiteX24" fmla="*/ 4580 w 1112961"/>
                  <a:gd name="connsiteY24" fmla="*/ 1326094 h 1771546"/>
                  <a:gd name="connsiteX25" fmla="*/ 4580 w 1112961"/>
                  <a:gd name="connsiteY25" fmla="*/ 1189059 h 1771546"/>
                  <a:gd name="connsiteX26" fmla="*/ 31988 w 1112961"/>
                  <a:gd name="connsiteY26" fmla="*/ 1027108 h 1771546"/>
                  <a:gd name="connsiteX27" fmla="*/ 64378 w 1112961"/>
                  <a:gd name="connsiteY27" fmla="*/ 932429 h 1771546"/>
                  <a:gd name="connsiteX28" fmla="*/ 129158 w 1112961"/>
                  <a:gd name="connsiteY28" fmla="*/ 857682 h 1771546"/>
                  <a:gd name="connsiteX29" fmla="*/ 191447 w 1112961"/>
                  <a:gd name="connsiteY29" fmla="*/ 825292 h 1771546"/>
                  <a:gd name="connsiteX30" fmla="*/ 291109 w 1112961"/>
                  <a:gd name="connsiteY30" fmla="*/ 817817 h 1771546"/>
                  <a:gd name="connsiteX31" fmla="*/ 413195 w 1112961"/>
                  <a:gd name="connsiteY31" fmla="*/ 890072 h 1771546"/>
                  <a:gd name="connsiteX32" fmla="*/ 497908 w 1112961"/>
                  <a:gd name="connsiteY32" fmla="*/ 1054515 h 1771546"/>
                  <a:gd name="connsiteX33" fmla="*/ 507874 w 1112961"/>
                  <a:gd name="connsiteY33" fmla="*/ 1261314 h 1771546"/>
                  <a:gd name="connsiteX34" fmla="*/ 465518 w 1112961"/>
                  <a:gd name="connsiteY34" fmla="*/ 1393366 h 1771546"/>
                  <a:gd name="connsiteX35" fmla="*/ 388280 w 1112961"/>
                  <a:gd name="connsiteY35" fmla="*/ 1458146 h 1771546"/>
                  <a:gd name="connsiteX36" fmla="*/ 328482 w 1112961"/>
                  <a:gd name="connsiteY36" fmla="*/ 1465621 h 1771546"/>
                  <a:gd name="connsiteX37" fmla="*/ 273668 w 1112961"/>
                  <a:gd name="connsiteY37" fmla="*/ 1448180 h 1771546"/>
                  <a:gd name="connsiteX38" fmla="*/ 226329 w 1112961"/>
                  <a:gd name="connsiteY38" fmla="*/ 1358484 h 1771546"/>
                  <a:gd name="connsiteX0" fmla="*/ 1036534 w 1112940"/>
                  <a:gd name="connsiteY0" fmla="*/ 714618 h 1803641"/>
                  <a:gd name="connsiteX1" fmla="*/ 954554 w 1112940"/>
                  <a:gd name="connsiteY1" fmla="*/ 452044 h 1803641"/>
                  <a:gd name="connsiteX2" fmla="*/ 927266 w 1112940"/>
                  <a:gd name="connsiteY2" fmla="*/ 391587 h 1803641"/>
                  <a:gd name="connsiteX3" fmla="*/ 1112842 w 1112940"/>
                  <a:gd name="connsiteY3" fmla="*/ 306874 h 1803641"/>
                  <a:gd name="connsiteX4" fmla="*/ 952571 w 1112940"/>
                  <a:gd name="connsiteY4" fmla="*/ 161703 h 1803641"/>
                  <a:gd name="connsiteX5" fmla="*/ 917689 w 1112940"/>
                  <a:gd name="connsiteY5" fmla="*/ 1584 h 1803641"/>
                  <a:gd name="connsiteX6" fmla="*/ 734606 w 1112940"/>
                  <a:gd name="connsiteY6" fmla="*/ 77531 h 1803641"/>
                  <a:gd name="connsiteX7" fmla="*/ 687266 w 1112940"/>
                  <a:gd name="connsiteY7" fmla="*/ 40157 h 1803641"/>
                  <a:gd name="connsiteX8" fmla="*/ 627469 w 1112940"/>
                  <a:gd name="connsiteY8" fmla="*/ 32683 h 1803641"/>
                  <a:gd name="connsiteX9" fmla="*/ 575146 w 1112940"/>
                  <a:gd name="connsiteY9" fmla="*/ 50124 h 1803641"/>
                  <a:gd name="connsiteX10" fmla="*/ 527807 w 1112940"/>
                  <a:gd name="connsiteY10" fmla="*/ 87497 h 1803641"/>
                  <a:gd name="connsiteX11" fmla="*/ 495416 w 1112940"/>
                  <a:gd name="connsiteY11" fmla="*/ 177193 h 1803641"/>
                  <a:gd name="connsiteX12" fmla="*/ 490433 w 1112940"/>
                  <a:gd name="connsiteY12" fmla="*/ 269380 h 1803641"/>
                  <a:gd name="connsiteX13" fmla="*/ 515349 w 1112940"/>
                  <a:gd name="connsiteY13" fmla="*/ 443789 h 1803641"/>
                  <a:gd name="connsiteX14" fmla="*/ 585112 w 1112940"/>
                  <a:gd name="connsiteY14" fmla="*/ 640622 h 1803641"/>
                  <a:gd name="connsiteX15" fmla="*/ 694741 w 1112940"/>
                  <a:gd name="connsiteY15" fmla="*/ 869845 h 1803641"/>
                  <a:gd name="connsiteX16" fmla="*/ 744572 w 1112940"/>
                  <a:gd name="connsiteY16" fmla="*/ 1054220 h 1803641"/>
                  <a:gd name="connsiteX17" fmla="*/ 754538 w 1112940"/>
                  <a:gd name="connsiteY17" fmla="*/ 1325799 h 1803641"/>
                  <a:gd name="connsiteX18" fmla="*/ 702215 w 1112940"/>
                  <a:gd name="connsiteY18" fmla="*/ 1574954 h 1803641"/>
                  <a:gd name="connsiteX19" fmla="*/ 570163 w 1112940"/>
                  <a:gd name="connsiteY19" fmla="*/ 1746871 h 1803641"/>
                  <a:gd name="connsiteX20" fmla="*/ 425653 w 1112940"/>
                  <a:gd name="connsiteY20" fmla="*/ 1799194 h 1803641"/>
                  <a:gd name="connsiteX21" fmla="*/ 298584 w 1112940"/>
                  <a:gd name="connsiteY21" fmla="*/ 1789228 h 1803641"/>
                  <a:gd name="connsiteX22" fmla="*/ 144107 w 1112940"/>
                  <a:gd name="connsiteY22" fmla="*/ 1697040 h 1803641"/>
                  <a:gd name="connsiteX23" fmla="*/ 49428 w 1112940"/>
                  <a:gd name="connsiteY23" fmla="*/ 1532598 h 1803641"/>
                  <a:gd name="connsiteX24" fmla="*/ 4580 w 1112940"/>
                  <a:gd name="connsiteY24" fmla="*/ 1358189 h 1803641"/>
                  <a:gd name="connsiteX25" fmla="*/ 4580 w 1112940"/>
                  <a:gd name="connsiteY25" fmla="*/ 1221154 h 1803641"/>
                  <a:gd name="connsiteX26" fmla="*/ 31988 w 1112940"/>
                  <a:gd name="connsiteY26" fmla="*/ 1059203 h 1803641"/>
                  <a:gd name="connsiteX27" fmla="*/ 64378 w 1112940"/>
                  <a:gd name="connsiteY27" fmla="*/ 964524 h 1803641"/>
                  <a:gd name="connsiteX28" fmla="*/ 129158 w 1112940"/>
                  <a:gd name="connsiteY28" fmla="*/ 889777 h 1803641"/>
                  <a:gd name="connsiteX29" fmla="*/ 191447 w 1112940"/>
                  <a:gd name="connsiteY29" fmla="*/ 857387 h 1803641"/>
                  <a:gd name="connsiteX30" fmla="*/ 291109 w 1112940"/>
                  <a:gd name="connsiteY30" fmla="*/ 849912 h 1803641"/>
                  <a:gd name="connsiteX31" fmla="*/ 413195 w 1112940"/>
                  <a:gd name="connsiteY31" fmla="*/ 922167 h 1803641"/>
                  <a:gd name="connsiteX32" fmla="*/ 497908 w 1112940"/>
                  <a:gd name="connsiteY32" fmla="*/ 1086610 h 1803641"/>
                  <a:gd name="connsiteX33" fmla="*/ 507874 w 1112940"/>
                  <a:gd name="connsiteY33" fmla="*/ 1293409 h 1803641"/>
                  <a:gd name="connsiteX34" fmla="*/ 465518 w 1112940"/>
                  <a:gd name="connsiteY34" fmla="*/ 1425461 h 1803641"/>
                  <a:gd name="connsiteX35" fmla="*/ 388280 w 1112940"/>
                  <a:gd name="connsiteY35" fmla="*/ 1490241 h 1803641"/>
                  <a:gd name="connsiteX36" fmla="*/ 328482 w 1112940"/>
                  <a:gd name="connsiteY36" fmla="*/ 1497716 h 1803641"/>
                  <a:gd name="connsiteX37" fmla="*/ 273668 w 1112940"/>
                  <a:gd name="connsiteY37" fmla="*/ 1480275 h 1803641"/>
                  <a:gd name="connsiteX38" fmla="*/ 226329 w 1112940"/>
                  <a:gd name="connsiteY38" fmla="*/ 1390579 h 1803641"/>
                  <a:gd name="connsiteX0" fmla="*/ 1036534 w 1112940"/>
                  <a:gd name="connsiteY0" fmla="*/ 840010 h 1929033"/>
                  <a:gd name="connsiteX1" fmla="*/ 954554 w 1112940"/>
                  <a:gd name="connsiteY1" fmla="*/ 577436 h 1929033"/>
                  <a:gd name="connsiteX2" fmla="*/ 927266 w 1112940"/>
                  <a:gd name="connsiteY2" fmla="*/ 516979 h 1929033"/>
                  <a:gd name="connsiteX3" fmla="*/ 1112842 w 1112940"/>
                  <a:gd name="connsiteY3" fmla="*/ 432266 h 1929033"/>
                  <a:gd name="connsiteX4" fmla="*/ 952571 w 1112940"/>
                  <a:gd name="connsiteY4" fmla="*/ 287095 h 1929033"/>
                  <a:gd name="connsiteX5" fmla="*/ 917689 w 1112940"/>
                  <a:gd name="connsiteY5" fmla="*/ 126976 h 1929033"/>
                  <a:gd name="connsiteX6" fmla="*/ 734606 w 1112940"/>
                  <a:gd name="connsiteY6" fmla="*/ 202923 h 1929033"/>
                  <a:gd name="connsiteX7" fmla="*/ 731333 w 1112940"/>
                  <a:gd name="connsiteY7" fmla="*/ 296 h 1929033"/>
                  <a:gd name="connsiteX8" fmla="*/ 627469 w 1112940"/>
                  <a:gd name="connsiteY8" fmla="*/ 158075 h 1929033"/>
                  <a:gd name="connsiteX9" fmla="*/ 575146 w 1112940"/>
                  <a:gd name="connsiteY9" fmla="*/ 175516 h 1929033"/>
                  <a:gd name="connsiteX10" fmla="*/ 527807 w 1112940"/>
                  <a:gd name="connsiteY10" fmla="*/ 212889 h 1929033"/>
                  <a:gd name="connsiteX11" fmla="*/ 495416 w 1112940"/>
                  <a:gd name="connsiteY11" fmla="*/ 302585 h 1929033"/>
                  <a:gd name="connsiteX12" fmla="*/ 490433 w 1112940"/>
                  <a:gd name="connsiteY12" fmla="*/ 394772 h 1929033"/>
                  <a:gd name="connsiteX13" fmla="*/ 515349 w 1112940"/>
                  <a:gd name="connsiteY13" fmla="*/ 569181 h 1929033"/>
                  <a:gd name="connsiteX14" fmla="*/ 585112 w 1112940"/>
                  <a:gd name="connsiteY14" fmla="*/ 766014 h 1929033"/>
                  <a:gd name="connsiteX15" fmla="*/ 694741 w 1112940"/>
                  <a:gd name="connsiteY15" fmla="*/ 995237 h 1929033"/>
                  <a:gd name="connsiteX16" fmla="*/ 744572 w 1112940"/>
                  <a:gd name="connsiteY16" fmla="*/ 1179612 h 1929033"/>
                  <a:gd name="connsiteX17" fmla="*/ 754538 w 1112940"/>
                  <a:gd name="connsiteY17" fmla="*/ 1451191 h 1929033"/>
                  <a:gd name="connsiteX18" fmla="*/ 702215 w 1112940"/>
                  <a:gd name="connsiteY18" fmla="*/ 1700346 h 1929033"/>
                  <a:gd name="connsiteX19" fmla="*/ 570163 w 1112940"/>
                  <a:gd name="connsiteY19" fmla="*/ 1872263 h 1929033"/>
                  <a:gd name="connsiteX20" fmla="*/ 425653 w 1112940"/>
                  <a:gd name="connsiteY20" fmla="*/ 1924586 h 1929033"/>
                  <a:gd name="connsiteX21" fmla="*/ 298584 w 1112940"/>
                  <a:gd name="connsiteY21" fmla="*/ 1914620 h 1929033"/>
                  <a:gd name="connsiteX22" fmla="*/ 144107 w 1112940"/>
                  <a:gd name="connsiteY22" fmla="*/ 1822432 h 1929033"/>
                  <a:gd name="connsiteX23" fmla="*/ 49428 w 1112940"/>
                  <a:gd name="connsiteY23" fmla="*/ 1657990 h 1929033"/>
                  <a:gd name="connsiteX24" fmla="*/ 4580 w 1112940"/>
                  <a:gd name="connsiteY24" fmla="*/ 1483581 h 1929033"/>
                  <a:gd name="connsiteX25" fmla="*/ 4580 w 1112940"/>
                  <a:gd name="connsiteY25" fmla="*/ 1346546 h 1929033"/>
                  <a:gd name="connsiteX26" fmla="*/ 31988 w 1112940"/>
                  <a:gd name="connsiteY26" fmla="*/ 1184595 h 1929033"/>
                  <a:gd name="connsiteX27" fmla="*/ 64378 w 1112940"/>
                  <a:gd name="connsiteY27" fmla="*/ 1089916 h 1929033"/>
                  <a:gd name="connsiteX28" fmla="*/ 129158 w 1112940"/>
                  <a:gd name="connsiteY28" fmla="*/ 1015169 h 1929033"/>
                  <a:gd name="connsiteX29" fmla="*/ 191447 w 1112940"/>
                  <a:gd name="connsiteY29" fmla="*/ 982779 h 1929033"/>
                  <a:gd name="connsiteX30" fmla="*/ 291109 w 1112940"/>
                  <a:gd name="connsiteY30" fmla="*/ 975304 h 1929033"/>
                  <a:gd name="connsiteX31" fmla="*/ 413195 w 1112940"/>
                  <a:gd name="connsiteY31" fmla="*/ 1047559 h 1929033"/>
                  <a:gd name="connsiteX32" fmla="*/ 497908 w 1112940"/>
                  <a:gd name="connsiteY32" fmla="*/ 1212002 h 1929033"/>
                  <a:gd name="connsiteX33" fmla="*/ 507874 w 1112940"/>
                  <a:gd name="connsiteY33" fmla="*/ 1418801 h 1929033"/>
                  <a:gd name="connsiteX34" fmla="*/ 465518 w 1112940"/>
                  <a:gd name="connsiteY34" fmla="*/ 1550853 h 1929033"/>
                  <a:gd name="connsiteX35" fmla="*/ 388280 w 1112940"/>
                  <a:gd name="connsiteY35" fmla="*/ 1615633 h 1929033"/>
                  <a:gd name="connsiteX36" fmla="*/ 328482 w 1112940"/>
                  <a:gd name="connsiteY36" fmla="*/ 1623108 h 1929033"/>
                  <a:gd name="connsiteX37" fmla="*/ 273668 w 1112940"/>
                  <a:gd name="connsiteY37" fmla="*/ 1605667 h 1929033"/>
                  <a:gd name="connsiteX38" fmla="*/ 226329 w 1112940"/>
                  <a:gd name="connsiteY38" fmla="*/ 1515971 h 1929033"/>
                  <a:gd name="connsiteX0" fmla="*/ 1036534 w 1112940"/>
                  <a:gd name="connsiteY0" fmla="*/ 906796 h 1995819"/>
                  <a:gd name="connsiteX1" fmla="*/ 954554 w 1112940"/>
                  <a:gd name="connsiteY1" fmla="*/ 644222 h 1995819"/>
                  <a:gd name="connsiteX2" fmla="*/ 927266 w 1112940"/>
                  <a:gd name="connsiteY2" fmla="*/ 583765 h 1995819"/>
                  <a:gd name="connsiteX3" fmla="*/ 1112842 w 1112940"/>
                  <a:gd name="connsiteY3" fmla="*/ 499052 h 1995819"/>
                  <a:gd name="connsiteX4" fmla="*/ 952571 w 1112940"/>
                  <a:gd name="connsiteY4" fmla="*/ 353881 h 1995819"/>
                  <a:gd name="connsiteX5" fmla="*/ 917689 w 1112940"/>
                  <a:gd name="connsiteY5" fmla="*/ 193762 h 1995819"/>
                  <a:gd name="connsiteX6" fmla="*/ 888842 w 1112940"/>
                  <a:gd name="connsiteY6" fmla="*/ 5304 h 1995819"/>
                  <a:gd name="connsiteX7" fmla="*/ 731333 w 1112940"/>
                  <a:gd name="connsiteY7" fmla="*/ 67082 h 1995819"/>
                  <a:gd name="connsiteX8" fmla="*/ 627469 w 1112940"/>
                  <a:gd name="connsiteY8" fmla="*/ 224861 h 1995819"/>
                  <a:gd name="connsiteX9" fmla="*/ 575146 w 1112940"/>
                  <a:gd name="connsiteY9" fmla="*/ 242302 h 1995819"/>
                  <a:gd name="connsiteX10" fmla="*/ 527807 w 1112940"/>
                  <a:gd name="connsiteY10" fmla="*/ 279675 h 1995819"/>
                  <a:gd name="connsiteX11" fmla="*/ 495416 w 1112940"/>
                  <a:gd name="connsiteY11" fmla="*/ 369371 h 1995819"/>
                  <a:gd name="connsiteX12" fmla="*/ 490433 w 1112940"/>
                  <a:gd name="connsiteY12" fmla="*/ 461558 h 1995819"/>
                  <a:gd name="connsiteX13" fmla="*/ 515349 w 1112940"/>
                  <a:gd name="connsiteY13" fmla="*/ 635967 h 1995819"/>
                  <a:gd name="connsiteX14" fmla="*/ 585112 w 1112940"/>
                  <a:gd name="connsiteY14" fmla="*/ 832800 h 1995819"/>
                  <a:gd name="connsiteX15" fmla="*/ 694741 w 1112940"/>
                  <a:gd name="connsiteY15" fmla="*/ 1062023 h 1995819"/>
                  <a:gd name="connsiteX16" fmla="*/ 744572 w 1112940"/>
                  <a:gd name="connsiteY16" fmla="*/ 1246398 h 1995819"/>
                  <a:gd name="connsiteX17" fmla="*/ 754538 w 1112940"/>
                  <a:gd name="connsiteY17" fmla="*/ 1517977 h 1995819"/>
                  <a:gd name="connsiteX18" fmla="*/ 702215 w 1112940"/>
                  <a:gd name="connsiteY18" fmla="*/ 1767132 h 1995819"/>
                  <a:gd name="connsiteX19" fmla="*/ 570163 w 1112940"/>
                  <a:gd name="connsiteY19" fmla="*/ 1939049 h 1995819"/>
                  <a:gd name="connsiteX20" fmla="*/ 425653 w 1112940"/>
                  <a:gd name="connsiteY20" fmla="*/ 1991372 h 1995819"/>
                  <a:gd name="connsiteX21" fmla="*/ 298584 w 1112940"/>
                  <a:gd name="connsiteY21" fmla="*/ 1981406 h 1995819"/>
                  <a:gd name="connsiteX22" fmla="*/ 144107 w 1112940"/>
                  <a:gd name="connsiteY22" fmla="*/ 1889218 h 1995819"/>
                  <a:gd name="connsiteX23" fmla="*/ 49428 w 1112940"/>
                  <a:gd name="connsiteY23" fmla="*/ 1724776 h 1995819"/>
                  <a:gd name="connsiteX24" fmla="*/ 4580 w 1112940"/>
                  <a:gd name="connsiteY24" fmla="*/ 1550367 h 1995819"/>
                  <a:gd name="connsiteX25" fmla="*/ 4580 w 1112940"/>
                  <a:gd name="connsiteY25" fmla="*/ 1413332 h 1995819"/>
                  <a:gd name="connsiteX26" fmla="*/ 31988 w 1112940"/>
                  <a:gd name="connsiteY26" fmla="*/ 1251381 h 1995819"/>
                  <a:gd name="connsiteX27" fmla="*/ 64378 w 1112940"/>
                  <a:gd name="connsiteY27" fmla="*/ 1156702 h 1995819"/>
                  <a:gd name="connsiteX28" fmla="*/ 129158 w 1112940"/>
                  <a:gd name="connsiteY28" fmla="*/ 1081955 h 1995819"/>
                  <a:gd name="connsiteX29" fmla="*/ 191447 w 1112940"/>
                  <a:gd name="connsiteY29" fmla="*/ 1049565 h 1995819"/>
                  <a:gd name="connsiteX30" fmla="*/ 291109 w 1112940"/>
                  <a:gd name="connsiteY30" fmla="*/ 1042090 h 1995819"/>
                  <a:gd name="connsiteX31" fmla="*/ 413195 w 1112940"/>
                  <a:gd name="connsiteY31" fmla="*/ 1114345 h 1995819"/>
                  <a:gd name="connsiteX32" fmla="*/ 497908 w 1112940"/>
                  <a:gd name="connsiteY32" fmla="*/ 1278788 h 1995819"/>
                  <a:gd name="connsiteX33" fmla="*/ 507874 w 1112940"/>
                  <a:gd name="connsiteY33" fmla="*/ 1485587 h 1995819"/>
                  <a:gd name="connsiteX34" fmla="*/ 465518 w 1112940"/>
                  <a:gd name="connsiteY34" fmla="*/ 1617639 h 1995819"/>
                  <a:gd name="connsiteX35" fmla="*/ 388280 w 1112940"/>
                  <a:gd name="connsiteY35" fmla="*/ 1682419 h 1995819"/>
                  <a:gd name="connsiteX36" fmla="*/ 328482 w 1112940"/>
                  <a:gd name="connsiteY36" fmla="*/ 1689894 h 1995819"/>
                  <a:gd name="connsiteX37" fmla="*/ 273668 w 1112940"/>
                  <a:gd name="connsiteY37" fmla="*/ 1672453 h 1995819"/>
                  <a:gd name="connsiteX38" fmla="*/ 226329 w 1112940"/>
                  <a:gd name="connsiteY38" fmla="*/ 1582757 h 1995819"/>
                  <a:gd name="connsiteX0" fmla="*/ 1036534 w 1112940"/>
                  <a:gd name="connsiteY0" fmla="*/ 905060 h 1994083"/>
                  <a:gd name="connsiteX1" fmla="*/ 954554 w 1112940"/>
                  <a:gd name="connsiteY1" fmla="*/ 642486 h 1994083"/>
                  <a:gd name="connsiteX2" fmla="*/ 927266 w 1112940"/>
                  <a:gd name="connsiteY2" fmla="*/ 582029 h 1994083"/>
                  <a:gd name="connsiteX3" fmla="*/ 1112842 w 1112940"/>
                  <a:gd name="connsiteY3" fmla="*/ 497316 h 1994083"/>
                  <a:gd name="connsiteX4" fmla="*/ 952571 w 1112940"/>
                  <a:gd name="connsiteY4" fmla="*/ 352145 h 1994083"/>
                  <a:gd name="connsiteX5" fmla="*/ 917689 w 1112940"/>
                  <a:gd name="connsiteY5" fmla="*/ 192026 h 1994083"/>
                  <a:gd name="connsiteX6" fmla="*/ 888842 w 1112940"/>
                  <a:gd name="connsiteY6" fmla="*/ 3568 h 1994083"/>
                  <a:gd name="connsiteX7" fmla="*/ 731333 w 1112940"/>
                  <a:gd name="connsiteY7" fmla="*/ 65346 h 1994083"/>
                  <a:gd name="connsiteX8" fmla="*/ 550351 w 1112940"/>
                  <a:gd name="connsiteY8" fmla="*/ 24822 h 1994083"/>
                  <a:gd name="connsiteX9" fmla="*/ 575146 w 1112940"/>
                  <a:gd name="connsiteY9" fmla="*/ 240566 h 1994083"/>
                  <a:gd name="connsiteX10" fmla="*/ 527807 w 1112940"/>
                  <a:gd name="connsiteY10" fmla="*/ 277939 h 1994083"/>
                  <a:gd name="connsiteX11" fmla="*/ 495416 w 1112940"/>
                  <a:gd name="connsiteY11" fmla="*/ 367635 h 1994083"/>
                  <a:gd name="connsiteX12" fmla="*/ 490433 w 1112940"/>
                  <a:gd name="connsiteY12" fmla="*/ 459822 h 1994083"/>
                  <a:gd name="connsiteX13" fmla="*/ 515349 w 1112940"/>
                  <a:gd name="connsiteY13" fmla="*/ 634231 h 1994083"/>
                  <a:gd name="connsiteX14" fmla="*/ 585112 w 1112940"/>
                  <a:gd name="connsiteY14" fmla="*/ 831064 h 1994083"/>
                  <a:gd name="connsiteX15" fmla="*/ 694741 w 1112940"/>
                  <a:gd name="connsiteY15" fmla="*/ 1060287 h 1994083"/>
                  <a:gd name="connsiteX16" fmla="*/ 744572 w 1112940"/>
                  <a:gd name="connsiteY16" fmla="*/ 1244662 h 1994083"/>
                  <a:gd name="connsiteX17" fmla="*/ 754538 w 1112940"/>
                  <a:gd name="connsiteY17" fmla="*/ 1516241 h 1994083"/>
                  <a:gd name="connsiteX18" fmla="*/ 702215 w 1112940"/>
                  <a:gd name="connsiteY18" fmla="*/ 1765396 h 1994083"/>
                  <a:gd name="connsiteX19" fmla="*/ 570163 w 1112940"/>
                  <a:gd name="connsiteY19" fmla="*/ 1937313 h 1994083"/>
                  <a:gd name="connsiteX20" fmla="*/ 425653 w 1112940"/>
                  <a:gd name="connsiteY20" fmla="*/ 1989636 h 1994083"/>
                  <a:gd name="connsiteX21" fmla="*/ 298584 w 1112940"/>
                  <a:gd name="connsiteY21" fmla="*/ 1979670 h 1994083"/>
                  <a:gd name="connsiteX22" fmla="*/ 144107 w 1112940"/>
                  <a:gd name="connsiteY22" fmla="*/ 1887482 h 1994083"/>
                  <a:gd name="connsiteX23" fmla="*/ 49428 w 1112940"/>
                  <a:gd name="connsiteY23" fmla="*/ 1723040 h 1994083"/>
                  <a:gd name="connsiteX24" fmla="*/ 4580 w 1112940"/>
                  <a:gd name="connsiteY24" fmla="*/ 1548631 h 1994083"/>
                  <a:gd name="connsiteX25" fmla="*/ 4580 w 1112940"/>
                  <a:gd name="connsiteY25" fmla="*/ 1411596 h 1994083"/>
                  <a:gd name="connsiteX26" fmla="*/ 31988 w 1112940"/>
                  <a:gd name="connsiteY26" fmla="*/ 1249645 h 1994083"/>
                  <a:gd name="connsiteX27" fmla="*/ 64378 w 1112940"/>
                  <a:gd name="connsiteY27" fmla="*/ 1154966 h 1994083"/>
                  <a:gd name="connsiteX28" fmla="*/ 129158 w 1112940"/>
                  <a:gd name="connsiteY28" fmla="*/ 1080219 h 1994083"/>
                  <a:gd name="connsiteX29" fmla="*/ 191447 w 1112940"/>
                  <a:gd name="connsiteY29" fmla="*/ 1047829 h 1994083"/>
                  <a:gd name="connsiteX30" fmla="*/ 291109 w 1112940"/>
                  <a:gd name="connsiteY30" fmla="*/ 1040354 h 1994083"/>
                  <a:gd name="connsiteX31" fmla="*/ 413195 w 1112940"/>
                  <a:gd name="connsiteY31" fmla="*/ 1112609 h 1994083"/>
                  <a:gd name="connsiteX32" fmla="*/ 497908 w 1112940"/>
                  <a:gd name="connsiteY32" fmla="*/ 1277052 h 1994083"/>
                  <a:gd name="connsiteX33" fmla="*/ 507874 w 1112940"/>
                  <a:gd name="connsiteY33" fmla="*/ 1483851 h 1994083"/>
                  <a:gd name="connsiteX34" fmla="*/ 465518 w 1112940"/>
                  <a:gd name="connsiteY34" fmla="*/ 1615903 h 1994083"/>
                  <a:gd name="connsiteX35" fmla="*/ 388280 w 1112940"/>
                  <a:gd name="connsiteY35" fmla="*/ 1680683 h 1994083"/>
                  <a:gd name="connsiteX36" fmla="*/ 328482 w 1112940"/>
                  <a:gd name="connsiteY36" fmla="*/ 1688158 h 1994083"/>
                  <a:gd name="connsiteX37" fmla="*/ 273668 w 1112940"/>
                  <a:gd name="connsiteY37" fmla="*/ 1670717 h 1994083"/>
                  <a:gd name="connsiteX38" fmla="*/ 226329 w 1112940"/>
                  <a:gd name="connsiteY38" fmla="*/ 1581021 h 1994083"/>
                  <a:gd name="connsiteX0" fmla="*/ 1036534 w 1112940"/>
                  <a:gd name="connsiteY0" fmla="*/ 890161 h 1979184"/>
                  <a:gd name="connsiteX1" fmla="*/ 954554 w 1112940"/>
                  <a:gd name="connsiteY1" fmla="*/ 627587 h 1979184"/>
                  <a:gd name="connsiteX2" fmla="*/ 927266 w 1112940"/>
                  <a:gd name="connsiteY2" fmla="*/ 567130 h 1979184"/>
                  <a:gd name="connsiteX3" fmla="*/ 1112842 w 1112940"/>
                  <a:gd name="connsiteY3" fmla="*/ 482417 h 1979184"/>
                  <a:gd name="connsiteX4" fmla="*/ 952571 w 1112940"/>
                  <a:gd name="connsiteY4" fmla="*/ 337246 h 1979184"/>
                  <a:gd name="connsiteX5" fmla="*/ 917689 w 1112940"/>
                  <a:gd name="connsiteY5" fmla="*/ 177127 h 1979184"/>
                  <a:gd name="connsiteX6" fmla="*/ 731333 w 1112940"/>
                  <a:gd name="connsiteY6" fmla="*/ 50447 h 1979184"/>
                  <a:gd name="connsiteX7" fmla="*/ 550351 w 1112940"/>
                  <a:gd name="connsiteY7" fmla="*/ 9923 h 1979184"/>
                  <a:gd name="connsiteX8" fmla="*/ 575146 w 1112940"/>
                  <a:gd name="connsiteY8" fmla="*/ 225667 h 1979184"/>
                  <a:gd name="connsiteX9" fmla="*/ 527807 w 1112940"/>
                  <a:gd name="connsiteY9" fmla="*/ 263040 h 1979184"/>
                  <a:gd name="connsiteX10" fmla="*/ 495416 w 1112940"/>
                  <a:gd name="connsiteY10" fmla="*/ 352736 h 1979184"/>
                  <a:gd name="connsiteX11" fmla="*/ 490433 w 1112940"/>
                  <a:gd name="connsiteY11" fmla="*/ 444923 h 1979184"/>
                  <a:gd name="connsiteX12" fmla="*/ 515349 w 1112940"/>
                  <a:gd name="connsiteY12" fmla="*/ 619332 h 1979184"/>
                  <a:gd name="connsiteX13" fmla="*/ 585112 w 1112940"/>
                  <a:gd name="connsiteY13" fmla="*/ 816165 h 1979184"/>
                  <a:gd name="connsiteX14" fmla="*/ 694741 w 1112940"/>
                  <a:gd name="connsiteY14" fmla="*/ 1045388 h 1979184"/>
                  <a:gd name="connsiteX15" fmla="*/ 744572 w 1112940"/>
                  <a:gd name="connsiteY15" fmla="*/ 1229763 h 1979184"/>
                  <a:gd name="connsiteX16" fmla="*/ 754538 w 1112940"/>
                  <a:gd name="connsiteY16" fmla="*/ 1501342 h 1979184"/>
                  <a:gd name="connsiteX17" fmla="*/ 702215 w 1112940"/>
                  <a:gd name="connsiteY17" fmla="*/ 1750497 h 1979184"/>
                  <a:gd name="connsiteX18" fmla="*/ 570163 w 1112940"/>
                  <a:gd name="connsiteY18" fmla="*/ 1922414 h 1979184"/>
                  <a:gd name="connsiteX19" fmla="*/ 425653 w 1112940"/>
                  <a:gd name="connsiteY19" fmla="*/ 1974737 h 1979184"/>
                  <a:gd name="connsiteX20" fmla="*/ 298584 w 1112940"/>
                  <a:gd name="connsiteY20" fmla="*/ 1964771 h 1979184"/>
                  <a:gd name="connsiteX21" fmla="*/ 144107 w 1112940"/>
                  <a:gd name="connsiteY21" fmla="*/ 1872583 h 1979184"/>
                  <a:gd name="connsiteX22" fmla="*/ 49428 w 1112940"/>
                  <a:gd name="connsiteY22" fmla="*/ 1708141 h 1979184"/>
                  <a:gd name="connsiteX23" fmla="*/ 4580 w 1112940"/>
                  <a:gd name="connsiteY23" fmla="*/ 1533732 h 1979184"/>
                  <a:gd name="connsiteX24" fmla="*/ 4580 w 1112940"/>
                  <a:gd name="connsiteY24" fmla="*/ 1396697 h 1979184"/>
                  <a:gd name="connsiteX25" fmla="*/ 31988 w 1112940"/>
                  <a:gd name="connsiteY25" fmla="*/ 1234746 h 1979184"/>
                  <a:gd name="connsiteX26" fmla="*/ 64378 w 1112940"/>
                  <a:gd name="connsiteY26" fmla="*/ 1140067 h 1979184"/>
                  <a:gd name="connsiteX27" fmla="*/ 129158 w 1112940"/>
                  <a:gd name="connsiteY27" fmla="*/ 1065320 h 1979184"/>
                  <a:gd name="connsiteX28" fmla="*/ 191447 w 1112940"/>
                  <a:gd name="connsiteY28" fmla="*/ 1032930 h 1979184"/>
                  <a:gd name="connsiteX29" fmla="*/ 291109 w 1112940"/>
                  <a:gd name="connsiteY29" fmla="*/ 1025455 h 1979184"/>
                  <a:gd name="connsiteX30" fmla="*/ 413195 w 1112940"/>
                  <a:gd name="connsiteY30" fmla="*/ 1097710 h 1979184"/>
                  <a:gd name="connsiteX31" fmla="*/ 497908 w 1112940"/>
                  <a:gd name="connsiteY31" fmla="*/ 1262153 h 1979184"/>
                  <a:gd name="connsiteX32" fmla="*/ 507874 w 1112940"/>
                  <a:gd name="connsiteY32" fmla="*/ 1468952 h 1979184"/>
                  <a:gd name="connsiteX33" fmla="*/ 465518 w 1112940"/>
                  <a:gd name="connsiteY33" fmla="*/ 1601004 h 1979184"/>
                  <a:gd name="connsiteX34" fmla="*/ 388280 w 1112940"/>
                  <a:gd name="connsiteY34" fmla="*/ 1665784 h 1979184"/>
                  <a:gd name="connsiteX35" fmla="*/ 328482 w 1112940"/>
                  <a:gd name="connsiteY35" fmla="*/ 1673259 h 1979184"/>
                  <a:gd name="connsiteX36" fmla="*/ 273668 w 1112940"/>
                  <a:gd name="connsiteY36" fmla="*/ 1655818 h 1979184"/>
                  <a:gd name="connsiteX37" fmla="*/ 226329 w 1112940"/>
                  <a:gd name="connsiteY37" fmla="*/ 1566122 h 1979184"/>
                  <a:gd name="connsiteX0" fmla="*/ 1036534 w 1112940"/>
                  <a:gd name="connsiteY0" fmla="*/ 880626 h 1969649"/>
                  <a:gd name="connsiteX1" fmla="*/ 954554 w 1112940"/>
                  <a:gd name="connsiteY1" fmla="*/ 618052 h 1969649"/>
                  <a:gd name="connsiteX2" fmla="*/ 927266 w 1112940"/>
                  <a:gd name="connsiteY2" fmla="*/ 557595 h 1969649"/>
                  <a:gd name="connsiteX3" fmla="*/ 1112842 w 1112940"/>
                  <a:gd name="connsiteY3" fmla="*/ 472882 h 1969649"/>
                  <a:gd name="connsiteX4" fmla="*/ 952571 w 1112940"/>
                  <a:gd name="connsiteY4" fmla="*/ 327711 h 1969649"/>
                  <a:gd name="connsiteX5" fmla="*/ 917689 w 1112940"/>
                  <a:gd name="connsiteY5" fmla="*/ 167592 h 1969649"/>
                  <a:gd name="connsiteX6" fmla="*/ 550351 w 1112940"/>
                  <a:gd name="connsiteY6" fmla="*/ 388 h 1969649"/>
                  <a:gd name="connsiteX7" fmla="*/ 575146 w 1112940"/>
                  <a:gd name="connsiteY7" fmla="*/ 216132 h 1969649"/>
                  <a:gd name="connsiteX8" fmla="*/ 527807 w 1112940"/>
                  <a:gd name="connsiteY8" fmla="*/ 253505 h 1969649"/>
                  <a:gd name="connsiteX9" fmla="*/ 495416 w 1112940"/>
                  <a:gd name="connsiteY9" fmla="*/ 343201 h 1969649"/>
                  <a:gd name="connsiteX10" fmla="*/ 490433 w 1112940"/>
                  <a:gd name="connsiteY10" fmla="*/ 435388 h 1969649"/>
                  <a:gd name="connsiteX11" fmla="*/ 515349 w 1112940"/>
                  <a:gd name="connsiteY11" fmla="*/ 609797 h 1969649"/>
                  <a:gd name="connsiteX12" fmla="*/ 585112 w 1112940"/>
                  <a:gd name="connsiteY12" fmla="*/ 806630 h 1969649"/>
                  <a:gd name="connsiteX13" fmla="*/ 694741 w 1112940"/>
                  <a:gd name="connsiteY13" fmla="*/ 1035853 h 1969649"/>
                  <a:gd name="connsiteX14" fmla="*/ 744572 w 1112940"/>
                  <a:gd name="connsiteY14" fmla="*/ 1220228 h 1969649"/>
                  <a:gd name="connsiteX15" fmla="*/ 754538 w 1112940"/>
                  <a:gd name="connsiteY15" fmla="*/ 1491807 h 1969649"/>
                  <a:gd name="connsiteX16" fmla="*/ 702215 w 1112940"/>
                  <a:gd name="connsiteY16" fmla="*/ 1740962 h 1969649"/>
                  <a:gd name="connsiteX17" fmla="*/ 570163 w 1112940"/>
                  <a:gd name="connsiteY17" fmla="*/ 1912879 h 1969649"/>
                  <a:gd name="connsiteX18" fmla="*/ 425653 w 1112940"/>
                  <a:gd name="connsiteY18" fmla="*/ 1965202 h 1969649"/>
                  <a:gd name="connsiteX19" fmla="*/ 298584 w 1112940"/>
                  <a:gd name="connsiteY19" fmla="*/ 1955236 h 1969649"/>
                  <a:gd name="connsiteX20" fmla="*/ 144107 w 1112940"/>
                  <a:gd name="connsiteY20" fmla="*/ 1863048 h 1969649"/>
                  <a:gd name="connsiteX21" fmla="*/ 49428 w 1112940"/>
                  <a:gd name="connsiteY21" fmla="*/ 1698606 h 1969649"/>
                  <a:gd name="connsiteX22" fmla="*/ 4580 w 1112940"/>
                  <a:gd name="connsiteY22" fmla="*/ 1524197 h 1969649"/>
                  <a:gd name="connsiteX23" fmla="*/ 4580 w 1112940"/>
                  <a:gd name="connsiteY23" fmla="*/ 1387162 h 1969649"/>
                  <a:gd name="connsiteX24" fmla="*/ 31988 w 1112940"/>
                  <a:gd name="connsiteY24" fmla="*/ 1225211 h 1969649"/>
                  <a:gd name="connsiteX25" fmla="*/ 64378 w 1112940"/>
                  <a:gd name="connsiteY25" fmla="*/ 1130532 h 1969649"/>
                  <a:gd name="connsiteX26" fmla="*/ 129158 w 1112940"/>
                  <a:gd name="connsiteY26" fmla="*/ 1055785 h 1969649"/>
                  <a:gd name="connsiteX27" fmla="*/ 191447 w 1112940"/>
                  <a:gd name="connsiteY27" fmla="*/ 1023395 h 1969649"/>
                  <a:gd name="connsiteX28" fmla="*/ 291109 w 1112940"/>
                  <a:gd name="connsiteY28" fmla="*/ 1015920 h 1969649"/>
                  <a:gd name="connsiteX29" fmla="*/ 413195 w 1112940"/>
                  <a:gd name="connsiteY29" fmla="*/ 1088175 h 1969649"/>
                  <a:gd name="connsiteX30" fmla="*/ 497908 w 1112940"/>
                  <a:gd name="connsiteY30" fmla="*/ 1252618 h 1969649"/>
                  <a:gd name="connsiteX31" fmla="*/ 507874 w 1112940"/>
                  <a:gd name="connsiteY31" fmla="*/ 1459417 h 1969649"/>
                  <a:gd name="connsiteX32" fmla="*/ 465518 w 1112940"/>
                  <a:gd name="connsiteY32" fmla="*/ 1591469 h 1969649"/>
                  <a:gd name="connsiteX33" fmla="*/ 388280 w 1112940"/>
                  <a:gd name="connsiteY33" fmla="*/ 1656249 h 1969649"/>
                  <a:gd name="connsiteX34" fmla="*/ 328482 w 1112940"/>
                  <a:gd name="connsiteY34" fmla="*/ 1663724 h 1969649"/>
                  <a:gd name="connsiteX35" fmla="*/ 273668 w 1112940"/>
                  <a:gd name="connsiteY35" fmla="*/ 1646283 h 1969649"/>
                  <a:gd name="connsiteX36" fmla="*/ 226329 w 1112940"/>
                  <a:gd name="connsiteY36" fmla="*/ 1556587 h 1969649"/>
                  <a:gd name="connsiteX0" fmla="*/ 1036534 w 1113021"/>
                  <a:gd name="connsiteY0" fmla="*/ 881501 h 1970524"/>
                  <a:gd name="connsiteX1" fmla="*/ 954554 w 1113021"/>
                  <a:gd name="connsiteY1" fmla="*/ 618927 h 1970524"/>
                  <a:gd name="connsiteX2" fmla="*/ 927266 w 1113021"/>
                  <a:gd name="connsiteY2" fmla="*/ 558470 h 1970524"/>
                  <a:gd name="connsiteX3" fmla="*/ 1112842 w 1113021"/>
                  <a:gd name="connsiteY3" fmla="*/ 473757 h 1970524"/>
                  <a:gd name="connsiteX4" fmla="*/ 952571 w 1113021"/>
                  <a:gd name="connsiteY4" fmla="*/ 328586 h 1970524"/>
                  <a:gd name="connsiteX5" fmla="*/ 550351 w 1113021"/>
                  <a:gd name="connsiteY5" fmla="*/ 1263 h 1970524"/>
                  <a:gd name="connsiteX6" fmla="*/ 575146 w 1113021"/>
                  <a:gd name="connsiteY6" fmla="*/ 217007 h 1970524"/>
                  <a:gd name="connsiteX7" fmla="*/ 527807 w 1113021"/>
                  <a:gd name="connsiteY7" fmla="*/ 254380 h 1970524"/>
                  <a:gd name="connsiteX8" fmla="*/ 495416 w 1113021"/>
                  <a:gd name="connsiteY8" fmla="*/ 344076 h 1970524"/>
                  <a:gd name="connsiteX9" fmla="*/ 490433 w 1113021"/>
                  <a:gd name="connsiteY9" fmla="*/ 436263 h 1970524"/>
                  <a:gd name="connsiteX10" fmla="*/ 515349 w 1113021"/>
                  <a:gd name="connsiteY10" fmla="*/ 610672 h 1970524"/>
                  <a:gd name="connsiteX11" fmla="*/ 585112 w 1113021"/>
                  <a:gd name="connsiteY11" fmla="*/ 807505 h 1970524"/>
                  <a:gd name="connsiteX12" fmla="*/ 694741 w 1113021"/>
                  <a:gd name="connsiteY12" fmla="*/ 1036728 h 1970524"/>
                  <a:gd name="connsiteX13" fmla="*/ 744572 w 1113021"/>
                  <a:gd name="connsiteY13" fmla="*/ 1221103 h 1970524"/>
                  <a:gd name="connsiteX14" fmla="*/ 754538 w 1113021"/>
                  <a:gd name="connsiteY14" fmla="*/ 1492682 h 1970524"/>
                  <a:gd name="connsiteX15" fmla="*/ 702215 w 1113021"/>
                  <a:gd name="connsiteY15" fmla="*/ 1741837 h 1970524"/>
                  <a:gd name="connsiteX16" fmla="*/ 570163 w 1113021"/>
                  <a:gd name="connsiteY16" fmla="*/ 1913754 h 1970524"/>
                  <a:gd name="connsiteX17" fmla="*/ 425653 w 1113021"/>
                  <a:gd name="connsiteY17" fmla="*/ 1966077 h 1970524"/>
                  <a:gd name="connsiteX18" fmla="*/ 298584 w 1113021"/>
                  <a:gd name="connsiteY18" fmla="*/ 1956111 h 1970524"/>
                  <a:gd name="connsiteX19" fmla="*/ 144107 w 1113021"/>
                  <a:gd name="connsiteY19" fmla="*/ 1863923 h 1970524"/>
                  <a:gd name="connsiteX20" fmla="*/ 49428 w 1113021"/>
                  <a:gd name="connsiteY20" fmla="*/ 1699481 h 1970524"/>
                  <a:gd name="connsiteX21" fmla="*/ 4580 w 1113021"/>
                  <a:gd name="connsiteY21" fmla="*/ 1525072 h 1970524"/>
                  <a:gd name="connsiteX22" fmla="*/ 4580 w 1113021"/>
                  <a:gd name="connsiteY22" fmla="*/ 1388037 h 1970524"/>
                  <a:gd name="connsiteX23" fmla="*/ 31988 w 1113021"/>
                  <a:gd name="connsiteY23" fmla="*/ 1226086 h 1970524"/>
                  <a:gd name="connsiteX24" fmla="*/ 64378 w 1113021"/>
                  <a:gd name="connsiteY24" fmla="*/ 1131407 h 1970524"/>
                  <a:gd name="connsiteX25" fmla="*/ 129158 w 1113021"/>
                  <a:gd name="connsiteY25" fmla="*/ 1056660 h 1970524"/>
                  <a:gd name="connsiteX26" fmla="*/ 191447 w 1113021"/>
                  <a:gd name="connsiteY26" fmla="*/ 1024270 h 1970524"/>
                  <a:gd name="connsiteX27" fmla="*/ 291109 w 1113021"/>
                  <a:gd name="connsiteY27" fmla="*/ 1016795 h 1970524"/>
                  <a:gd name="connsiteX28" fmla="*/ 413195 w 1113021"/>
                  <a:gd name="connsiteY28" fmla="*/ 1089050 h 1970524"/>
                  <a:gd name="connsiteX29" fmla="*/ 497908 w 1113021"/>
                  <a:gd name="connsiteY29" fmla="*/ 1253493 h 1970524"/>
                  <a:gd name="connsiteX30" fmla="*/ 507874 w 1113021"/>
                  <a:gd name="connsiteY30" fmla="*/ 1460292 h 1970524"/>
                  <a:gd name="connsiteX31" fmla="*/ 465518 w 1113021"/>
                  <a:gd name="connsiteY31" fmla="*/ 1592344 h 1970524"/>
                  <a:gd name="connsiteX32" fmla="*/ 388280 w 1113021"/>
                  <a:gd name="connsiteY32" fmla="*/ 1657124 h 1970524"/>
                  <a:gd name="connsiteX33" fmla="*/ 328482 w 1113021"/>
                  <a:gd name="connsiteY33" fmla="*/ 1664599 h 1970524"/>
                  <a:gd name="connsiteX34" fmla="*/ 273668 w 1113021"/>
                  <a:gd name="connsiteY34" fmla="*/ 1647158 h 1970524"/>
                  <a:gd name="connsiteX35" fmla="*/ 226329 w 1113021"/>
                  <a:gd name="connsiteY35" fmla="*/ 1557462 h 1970524"/>
                  <a:gd name="connsiteX0" fmla="*/ 1036534 w 1113021"/>
                  <a:gd name="connsiteY0" fmla="*/ 881501 h 1970524"/>
                  <a:gd name="connsiteX1" fmla="*/ 927266 w 1113021"/>
                  <a:gd name="connsiteY1" fmla="*/ 558470 h 1970524"/>
                  <a:gd name="connsiteX2" fmla="*/ 1112842 w 1113021"/>
                  <a:gd name="connsiteY2" fmla="*/ 473757 h 1970524"/>
                  <a:gd name="connsiteX3" fmla="*/ 952571 w 1113021"/>
                  <a:gd name="connsiteY3" fmla="*/ 328586 h 1970524"/>
                  <a:gd name="connsiteX4" fmla="*/ 550351 w 1113021"/>
                  <a:gd name="connsiteY4" fmla="*/ 1263 h 1970524"/>
                  <a:gd name="connsiteX5" fmla="*/ 575146 w 1113021"/>
                  <a:gd name="connsiteY5" fmla="*/ 217007 h 1970524"/>
                  <a:gd name="connsiteX6" fmla="*/ 527807 w 1113021"/>
                  <a:gd name="connsiteY6" fmla="*/ 254380 h 1970524"/>
                  <a:gd name="connsiteX7" fmla="*/ 495416 w 1113021"/>
                  <a:gd name="connsiteY7" fmla="*/ 344076 h 1970524"/>
                  <a:gd name="connsiteX8" fmla="*/ 490433 w 1113021"/>
                  <a:gd name="connsiteY8" fmla="*/ 436263 h 1970524"/>
                  <a:gd name="connsiteX9" fmla="*/ 515349 w 1113021"/>
                  <a:gd name="connsiteY9" fmla="*/ 610672 h 1970524"/>
                  <a:gd name="connsiteX10" fmla="*/ 585112 w 1113021"/>
                  <a:gd name="connsiteY10" fmla="*/ 807505 h 1970524"/>
                  <a:gd name="connsiteX11" fmla="*/ 694741 w 1113021"/>
                  <a:gd name="connsiteY11" fmla="*/ 1036728 h 1970524"/>
                  <a:gd name="connsiteX12" fmla="*/ 744572 w 1113021"/>
                  <a:gd name="connsiteY12" fmla="*/ 1221103 h 1970524"/>
                  <a:gd name="connsiteX13" fmla="*/ 754538 w 1113021"/>
                  <a:gd name="connsiteY13" fmla="*/ 1492682 h 1970524"/>
                  <a:gd name="connsiteX14" fmla="*/ 702215 w 1113021"/>
                  <a:gd name="connsiteY14" fmla="*/ 1741837 h 1970524"/>
                  <a:gd name="connsiteX15" fmla="*/ 570163 w 1113021"/>
                  <a:gd name="connsiteY15" fmla="*/ 1913754 h 1970524"/>
                  <a:gd name="connsiteX16" fmla="*/ 425653 w 1113021"/>
                  <a:gd name="connsiteY16" fmla="*/ 1966077 h 1970524"/>
                  <a:gd name="connsiteX17" fmla="*/ 298584 w 1113021"/>
                  <a:gd name="connsiteY17" fmla="*/ 1956111 h 1970524"/>
                  <a:gd name="connsiteX18" fmla="*/ 144107 w 1113021"/>
                  <a:gd name="connsiteY18" fmla="*/ 1863923 h 1970524"/>
                  <a:gd name="connsiteX19" fmla="*/ 49428 w 1113021"/>
                  <a:gd name="connsiteY19" fmla="*/ 1699481 h 1970524"/>
                  <a:gd name="connsiteX20" fmla="*/ 4580 w 1113021"/>
                  <a:gd name="connsiteY20" fmla="*/ 1525072 h 1970524"/>
                  <a:gd name="connsiteX21" fmla="*/ 4580 w 1113021"/>
                  <a:gd name="connsiteY21" fmla="*/ 1388037 h 1970524"/>
                  <a:gd name="connsiteX22" fmla="*/ 31988 w 1113021"/>
                  <a:gd name="connsiteY22" fmla="*/ 1226086 h 1970524"/>
                  <a:gd name="connsiteX23" fmla="*/ 64378 w 1113021"/>
                  <a:gd name="connsiteY23" fmla="*/ 1131407 h 1970524"/>
                  <a:gd name="connsiteX24" fmla="*/ 129158 w 1113021"/>
                  <a:gd name="connsiteY24" fmla="*/ 1056660 h 1970524"/>
                  <a:gd name="connsiteX25" fmla="*/ 191447 w 1113021"/>
                  <a:gd name="connsiteY25" fmla="*/ 1024270 h 1970524"/>
                  <a:gd name="connsiteX26" fmla="*/ 291109 w 1113021"/>
                  <a:gd name="connsiteY26" fmla="*/ 1016795 h 1970524"/>
                  <a:gd name="connsiteX27" fmla="*/ 413195 w 1113021"/>
                  <a:gd name="connsiteY27" fmla="*/ 1089050 h 1970524"/>
                  <a:gd name="connsiteX28" fmla="*/ 497908 w 1113021"/>
                  <a:gd name="connsiteY28" fmla="*/ 1253493 h 1970524"/>
                  <a:gd name="connsiteX29" fmla="*/ 507874 w 1113021"/>
                  <a:gd name="connsiteY29" fmla="*/ 1460292 h 1970524"/>
                  <a:gd name="connsiteX30" fmla="*/ 465518 w 1113021"/>
                  <a:gd name="connsiteY30" fmla="*/ 1592344 h 1970524"/>
                  <a:gd name="connsiteX31" fmla="*/ 388280 w 1113021"/>
                  <a:gd name="connsiteY31" fmla="*/ 1657124 h 1970524"/>
                  <a:gd name="connsiteX32" fmla="*/ 328482 w 1113021"/>
                  <a:gd name="connsiteY32" fmla="*/ 1664599 h 1970524"/>
                  <a:gd name="connsiteX33" fmla="*/ 273668 w 1113021"/>
                  <a:gd name="connsiteY33" fmla="*/ 1647158 h 1970524"/>
                  <a:gd name="connsiteX34" fmla="*/ 226329 w 1113021"/>
                  <a:gd name="connsiteY34" fmla="*/ 1557462 h 1970524"/>
                  <a:gd name="connsiteX0" fmla="*/ 1036534 w 1114584"/>
                  <a:gd name="connsiteY0" fmla="*/ 881501 h 1970524"/>
                  <a:gd name="connsiteX1" fmla="*/ 1112842 w 1114584"/>
                  <a:gd name="connsiteY1" fmla="*/ 473757 h 1970524"/>
                  <a:gd name="connsiteX2" fmla="*/ 952571 w 1114584"/>
                  <a:gd name="connsiteY2" fmla="*/ 328586 h 1970524"/>
                  <a:gd name="connsiteX3" fmla="*/ 550351 w 1114584"/>
                  <a:gd name="connsiteY3" fmla="*/ 1263 h 1970524"/>
                  <a:gd name="connsiteX4" fmla="*/ 575146 w 1114584"/>
                  <a:gd name="connsiteY4" fmla="*/ 217007 h 1970524"/>
                  <a:gd name="connsiteX5" fmla="*/ 527807 w 1114584"/>
                  <a:gd name="connsiteY5" fmla="*/ 254380 h 1970524"/>
                  <a:gd name="connsiteX6" fmla="*/ 495416 w 1114584"/>
                  <a:gd name="connsiteY6" fmla="*/ 344076 h 1970524"/>
                  <a:gd name="connsiteX7" fmla="*/ 490433 w 1114584"/>
                  <a:gd name="connsiteY7" fmla="*/ 436263 h 1970524"/>
                  <a:gd name="connsiteX8" fmla="*/ 515349 w 1114584"/>
                  <a:gd name="connsiteY8" fmla="*/ 610672 h 1970524"/>
                  <a:gd name="connsiteX9" fmla="*/ 585112 w 1114584"/>
                  <a:gd name="connsiteY9" fmla="*/ 807505 h 1970524"/>
                  <a:gd name="connsiteX10" fmla="*/ 694741 w 1114584"/>
                  <a:gd name="connsiteY10" fmla="*/ 1036728 h 1970524"/>
                  <a:gd name="connsiteX11" fmla="*/ 744572 w 1114584"/>
                  <a:gd name="connsiteY11" fmla="*/ 1221103 h 1970524"/>
                  <a:gd name="connsiteX12" fmla="*/ 754538 w 1114584"/>
                  <a:gd name="connsiteY12" fmla="*/ 1492682 h 1970524"/>
                  <a:gd name="connsiteX13" fmla="*/ 702215 w 1114584"/>
                  <a:gd name="connsiteY13" fmla="*/ 1741837 h 1970524"/>
                  <a:gd name="connsiteX14" fmla="*/ 570163 w 1114584"/>
                  <a:gd name="connsiteY14" fmla="*/ 1913754 h 1970524"/>
                  <a:gd name="connsiteX15" fmla="*/ 425653 w 1114584"/>
                  <a:gd name="connsiteY15" fmla="*/ 1966077 h 1970524"/>
                  <a:gd name="connsiteX16" fmla="*/ 298584 w 1114584"/>
                  <a:gd name="connsiteY16" fmla="*/ 1956111 h 1970524"/>
                  <a:gd name="connsiteX17" fmla="*/ 144107 w 1114584"/>
                  <a:gd name="connsiteY17" fmla="*/ 1863923 h 1970524"/>
                  <a:gd name="connsiteX18" fmla="*/ 49428 w 1114584"/>
                  <a:gd name="connsiteY18" fmla="*/ 1699481 h 1970524"/>
                  <a:gd name="connsiteX19" fmla="*/ 4580 w 1114584"/>
                  <a:gd name="connsiteY19" fmla="*/ 1525072 h 1970524"/>
                  <a:gd name="connsiteX20" fmla="*/ 4580 w 1114584"/>
                  <a:gd name="connsiteY20" fmla="*/ 1388037 h 1970524"/>
                  <a:gd name="connsiteX21" fmla="*/ 31988 w 1114584"/>
                  <a:gd name="connsiteY21" fmla="*/ 1226086 h 1970524"/>
                  <a:gd name="connsiteX22" fmla="*/ 64378 w 1114584"/>
                  <a:gd name="connsiteY22" fmla="*/ 1131407 h 1970524"/>
                  <a:gd name="connsiteX23" fmla="*/ 129158 w 1114584"/>
                  <a:gd name="connsiteY23" fmla="*/ 1056660 h 1970524"/>
                  <a:gd name="connsiteX24" fmla="*/ 191447 w 1114584"/>
                  <a:gd name="connsiteY24" fmla="*/ 1024270 h 1970524"/>
                  <a:gd name="connsiteX25" fmla="*/ 291109 w 1114584"/>
                  <a:gd name="connsiteY25" fmla="*/ 1016795 h 1970524"/>
                  <a:gd name="connsiteX26" fmla="*/ 413195 w 1114584"/>
                  <a:gd name="connsiteY26" fmla="*/ 1089050 h 1970524"/>
                  <a:gd name="connsiteX27" fmla="*/ 497908 w 1114584"/>
                  <a:gd name="connsiteY27" fmla="*/ 1253493 h 1970524"/>
                  <a:gd name="connsiteX28" fmla="*/ 507874 w 1114584"/>
                  <a:gd name="connsiteY28" fmla="*/ 1460292 h 1970524"/>
                  <a:gd name="connsiteX29" fmla="*/ 465518 w 1114584"/>
                  <a:gd name="connsiteY29" fmla="*/ 1592344 h 1970524"/>
                  <a:gd name="connsiteX30" fmla="*/ 388280 w 1114584"/>
                  <a:gd name="connsiteY30" fmla="*/ 1657124 h 1970524"/>
                  <a:gd name="connsiteX31" fmla="*/ 328482 w 1114584"/>
                  <a:gd name="connsiteY31" fmla="*/ 1664599 h 1970524"/>
                  <a:gd name="connsiteX32" fmla="*/ 273668 w 1114584"/>
                  <a:gd name="connsiteY32" fmla="*/ 1647158 h 1970524"/>
                  <a:gd name="connsiteX33" fmla="*/ 226329 w 1114584"/>
                  <a:gd name="connsiteY33" fmla="*/ 1557462 h 1970524"/>
                  <a:gd name="connsiteX0" fmla="*/ 1036534 w 1036534"/>
                  <a:gd name="connsiteY0" fmla="*/ 881501 h 1970524"/>
                  <a:gd name="connsiteX1" fmla="*/ 952571 w 1036534"/>
                  <a:gd name="connsiteY1" fmla="*/ 328586 h 1970524"/>
                  <a:gd name="connsiteX2" fmla="*/ 550351 w 1036534"/>
                  <a:gd name="connsiteY2" fmla="*/ 1263 h 1970524"/>
                  <a:gd name="connsiteX3" fmla="*/ 575146 w 1036534"/>
                  <a:gd name="connsiteY3" fmla="*/ 217007 h 1970524"/>
                  <a:gd name="connsiteX4" fmla="*/ 527807 w 1036534"/>
                  <a:gd name="connsiteY4" fmla="*/ 254380 h 1970524"/>
                  <a:gd name="connsiteX5" fmla="*/ 495416 w 1036534"/>
                  <a:gd name="connsiteY5" fmla="*/ 344076 h 1970524"/>
                  <a:gd name="connsiteX6" fmla="*/ 490433 w 1036534"/>
                  <a:gd name="connsiteY6" fmla="*/ 436263 h 1970524"/>
                  <a:gd name="connsiteX7" fmla="*/ 515349 w 1036534"/>
                  <a:gd name="connsiteY7" fmla="*/ 610672 h 1970524"/>
                  <a:gd name="connsiteX8" fmla="*/ 585112 w 1036534"/>
                  <a:gd name="connsiteY8" fmla="*/ 807505 h 1970524"/>
                  <a:gd name="connsiteX9" fmla="*/ 694741 w 1036534"/>
                  <a:gd name="connsiteY9" fmla="*/ 1036728 h 1970524"/>
                  <a:gd name="connsiteX10" fmla="*/ 744572 w 1036534"/>
                  <a:gd name="connsiteY10" fmla="*/ 1221103 h 1970524"/>
                  <a:gd name="connsiteX11" fmla="*/ 754538 w 1036534"/>
                  <a:gd name="connsiteY11" fmla="*/ 1492682 h 1970524"/>
                  <a:gd name="connsiteX12" fmla="*/ 702215 w 1036534"/>
                  <a:gd name="connsiteY12" fmla="*/ 1741837 h 1970524"/>
                  <a:gd name="connsiteX13" fmla="*/ 570163 w 1036534"/>
                  <a:gd name="connsiteY13" fmla="*/ 1913754 h 1970524"/>
                  <a:gd name="connsiteX14" fmla="*/ 425653 w 1036534"/>
                  <a:gd name="connsiteY14" fmla="*/ 1966077 h 1970524"/>
                  <a:gd name="connsiteX15" fmla="*/ 298584 w 1036534"/>
                  <a:gd name="connsiteY15" fmla="*/ 1956111 h 1970524"/>
                  <a:gd name="connsiteX16" fmla="*/ 144107 w 1036534"/>
                  <a:gd name="connsiteY16" fmla="*/ 1863923 h 1970524"/>
                  <a:gd name="connsiteX17" fmla="*/ 49428 w 1036534"/>
                  <a:gd name="connsiteY17" fmla="*/ 1699481 h 1970524"/>
                  <a:gd name="connsiteX18" fmla="*/ 4580 w 1036534"/>
                  <a:gd name="connsiteY18" fmla="*/ 1525072 h 1970524"/>
                  <a:gd name="connsiteX19" fmla="*/ 4580 w 1036534"/>
                  <a:gd name="connsiteY19" fmla="*/ 1388037 h 1970524"/>
                  <a:gd name="connsiteX20" fmla="*/ 31988 w 1036534"/>
                  <a:gd name="connsiteY20" fmla="*/ 1226086 h 1970524"/>
                  <a:gd name="connsiteX21" fmla="*/ 64378 w 1036534"/>
                  <a:gd name="connsiteY21" fmla="*/ 1131407 h 1970524"/>
                  <a:gd name="connsiteX22" fmla="*/ 129158 w 1036534"/>
                  <a:gd name="connsiteY22" fmla="*/ 1056660 h 1970524"/>
                  <a:gd name="connsiteX23" fmla="*/ 191447 w 1036534"/>
                  <a:gd name="connsiteY23" fmla="*/ 1024270 h 1970524"/>
                  <a:gd name="connsiteX24" fmla="*/ 291109 w 1036534"/>
                  <a:gd name="connsiteY24" fmla="*/ 1016795 h 1970524"/>
                  <a:gd name="connsiteX25" fmla="*/ 413195 w 1036534"/>
                  <a:gd name="connsiteY25" fmla="*/ 1089050 h 1970524"/>
                  <a:gd name="connsiteX26" fmla="*/ 497908 w 1036534"/>
                  <a:gd name="connsiteY26" fmla="*/ 1253493 h 1970524"/>
                  <a:gd name="connsiteX27" fmla="*/ 507874 w 1036534"/>
                  <a:gd name="connsiteY27" fmla="*/ 1460292 h 1970524"/>
                  <a:gd name="connsiteX28" fmla="*/ 465518 w 1036534"/>
                  <a:gd name="connsiteY28" fmla="*/ 1592344 h 1970524"/>
                  <a:gd name="connsiteX29" fmla="*/ 388280 w 1036534"/>
                  <a:gd name="connsiteY29" fmla="*/ 1657124 h 1970524"/>
                  <a:gd name="connsiteX30" fmla="*/ 328482 w 1036534"/>
                  <a:gd name="connsiteY30" fmla="*/ 1664599 h 1970524"/>
                  <a:gd name="connsiteX31" fmla="*/ 273668 w 1036534"/>
                  <a:gd name="connsiteY31" fmla="*/ 1647158 h 1970524"/>
                  <a:gd name="connsiteX32" fmla="*/ 226329 w 1036534"/>
                  <a:gd name="connsiteY32" fmla="*/ 1557462 h 1970524"/>
                  <a:gd name="connsiteX0" fmla="*/ 1774664 w 1774664"/>
                  <a:gd name="connsiteY0" fmla="*/ 363708 h 1970524"/>
                  <a:gd name="connsiteX1" fmla="*/ 952571 w 1774664"/>
                  <a:gd name="connsiteY1" fmla="*/ 328586 h 1970524"/>
                  <a:gd name="connsiteX2" fmla="*/ 550351 w 1774664"/>
                  <a:gd name="connsiteY2" fmla="*/ 1263 h 1970524"/>
                  <a:gd name="connsiteX3" fmla="*/ 575146 w 1774664"/>
                  <a:gd name="connsiteY3" fmla="*/ 217007 h 1970524"/>
                  <a:gd name="connsiteX4" fmla="*/ 527807 w 1774664"/>
                  <a:gd name="connsiteY4" fmla="*/ 254380 h 1970524"/>
                  <a:gd name="connsiteX5" fmla="*/ 495416 w 1774664"/>
                  <a:gd name="connsiteY5" fmla="*/ 344076 h 1970524"/>
                  <a:gd name="connsiteX6" fmla="*/ 490433 w 1774664"/>
                  <a:gd name="connsiteY6" fmla="*/ 436263 h 1970524"/>
                  <a:gd name="connsiteX7" fmla="*/ 515349 w 1774664"/>
                  <a:gd name="connsiteY7" fmla="*/ 610672 h 1970524"/>
                  <a:gd name="connsiteX8" fmla="*/ 585112 w 1774664"/>
                  <a:gd name="connsiteY8" fmla="*/ 807505 h 1970524"/>
                  <a:gd name="connsiteX9" fmla="*/ 694741 w 1774664"/>
                  <a:gd name="connsiteY9" fmla="*/ 1036728 h 1970524"/>
                  <a:gd name="connsiteX10" fmla="*/ 744572 w 1774664"/>
                  <a:gd name="connsiteY10" fmla="*/ 1221103 h 1970524"/>
                  <a:gd name="connsiteX11" fmla="*/ 754538 w 1774664"/>
                  <a:gd name="connsiteY11" fmla="*/ 1492682 h 1970524"/>
                  <a:gd name="connsiteX12" fmla="*/ 702215 w 1774664"/>
                  <a:gd name="connsiteY12" fmla="*/ 1741837 h 1970524"/>
                  <a:gd name="connsiteX13" fmla="*/ 570163 w 1774664"/>
                  <a:gd name="connsiteY13" fmla="*/ 1913754 h 1970524"/>
                  <a:gd name="connsiteX14" fmla="*/ 425653 w 1774664"/>
                  <a:gd name="connsiteY14" fmla="*/ 1966077 h 1970524"/>
                  <a:gd name="connsiteX15" fmla="*/ 298584 w 1774664"/>
                  <a:gd name="connsiteY15" fmla="*/ 1956111 h 1970524"/>
                  <a:gd name="connsiteX16" fmla="*/ 144107 w 1774664"/>
                  <a:gd name="connsiteY16" fmla="*/ 1863923 h 1970524"/>
                  <a:gd name="connsiteX17" fmla="*/ 49428 w 1774664"/>
                  <a:gd name="connsiteY17" fmla="*/ 1699481 h 1970524"/>
                  <a:gd name="connsiteX18" fmla="*/ 4580 w 1774664"/>
                  <a:gd name="connsiteY18" fmla="*/ 1525072 h 1970524"/>
                  <a:gd name="connsiteX19" fmla="*/ 4580 w 1774664"/>
                  <a:gd name="connsiteY19" fmla="*/ 1388037 h 1970524"/>
                  <a:gd name="connsiteX20" fmla="*/ 31988 w 1774664"/>
                  <a:gd name="connsiteY20" fmla="*/ 1226086 h 1970524"/>
                  <a:gd name="connsiteX21" fmla="*/ 64378 w 1774664"/>
                  <a:gd name="connsiteY21" fmla="*/ 1131407 h 1970524"/>
                  <a:gd name="connsiteX22" fmla="*/ 129158 w 1774664"/>
                  <a:gd name="connsiteY22" fmla="*/ 1056660 h 1970524"/>
                  <a:gd name="connsiteX23" fmla="*/ 191447 w 1774664"/>
                  <a:gd name="connsiteY23" fmla="*/ 1024270 h 1970524"/>
                  <a:gd name="connsiteX24" fmla="*/ 291109 w 1774664"/>
                  <a:gd name="connsiteY24" fmla="*/ 1016795 h 1970524"/>
                  <a:gd name="connsiteX25" fmla="*/ 413195 w 1774664"/>
                  <a:gd name="connsiteY25" fmla="*/ 1089050 h 1970524"/>
                  <a:gd name="connsiteX26" fmla="*/ 497908 w 1774664"/>
                  <a:gd name="connsiteY26" fmla="*/ 1253493 h 1970524"/>
                  <a:gd name="connsiteX27" fmla="*/ 507874 w 1774664"/>
                  <a:gd name="connsiteY27" fmla="*/ 1460292 h 1970524"/>
                  <a:gd name="connsiteX28" fmla="*/ 465518 w 1774664"/>
                  <a:gd name="connsiteY28" fmla="*/ 1592344 h 1970524"/>
                  <a:gd name="connsiteX29" fmla="*/ 388280 w 1774664"/>
                  <a:gd name="connsiteY29" fmla="*/ 1657124 h 1970524"/>
                  <a:gd name="connsiteX30" fmla="*/ 328482 w 1774664"/>
                  <a:gd name="connsiteY30" fmla="*/ 1664599 h 1970524"/>
                  <a:gd name="connsiteX31" fmla="*/ 273668 w 1774664"/>
                  <a:gd name="connsiteY31" fmla="*/ 1647158 h 1970524"/>
                  <a:gd name="connsiteX32" fmla="*/ 226329 w 1774664"/>
                  <a:gd name="connsiteY32" fmla="*/ 1557462 h 1970524"/>
                  <a:gd name="connsiteX0" fmla="*/ 1774664 w 1774664"/>
                  <a:gd name="connsiteY0" fmla="*/ 523169 h 2129985"/>
                  <a:gd name="connsiteX1" fmla="*/ 1128840 w 1774664"/>
                  <a:gd name="connsiteY1" fmla="*/ 14322 h 2129985"/>
                  <a:gd name="connsiteX2" fmla="*/ 550351 w 1774664"/>
                  <a:gd name="connsiteY2" fmla="*/ 160724 h 2129985"/>
                  <a:gd name="connsiteX3" fmla="*/ 575146 w 1774664"/>
                  <a:gd name="connsiteY3" fmla="*/ 376468 h 2129985"/>
                  <a:gd name="connsiteX4" fmla="*/ 527807 w 1774664"/>
                  <a:gd name="connsiteY4" fmla="*/ 413841 h 2129985"/>
                  <a:gd name="connsiteX5" fmla="*/ 495416 w 1774664"/>
                  <a:gd name="connsiteY5" fmla="*/ 503537 h 2129985"/>
                  <a:gd name="connsiteX6" fmla="*/ 490433 w 1774664"/>
                  <a:gd name="connsiteY6" fmla="*/ 595724 h 2129985"/>
                  <a:gd name="connsiteX7" fmla="*/ 515349 w 1774664"/>
                  <a:gd name="connsiteY7" fmla="*/ 770133 h 2129985"/>
                  <a:gd name="connsiteX8" fmla="*/ 585112 w 1774664"/>
                  <a:gd name="connsiteY8" fmla="*/ 966966 h 2129985"/>
                  <a:gd name="connsiteX9" fmla="*/ 694741 w 1774664"/>
                  <a:gd name="connsiteY9" fmla="*/ 1196189 h 2129985"/>
                  <a:gd name="connsiteX10" fmla="*/ 744572 w 1774664"/>
                  <a:gd name="connsiteY10" fmla="*/ 1380564 h 2129985"/>
                  <a:gd name="connsiteX11" fmla="*/ 754538 w 1774664"/>
                  <a:gd name="connsiteY11" fmla="*/ 1652143 h 2129985"/>
                  <a:gd name="connsiteX12" fmla="*/ 702215 w 1774664"/>
                  <a:gd name="connsiteY12" fmla="*/ 1901298 h 2129985"/>
                  <a:gd name="connsiteX13" fmla="*/ 570163 w 1774664"/>
                  <a:gd name="connsiteY13" fmla="*/ 2073215 h 2129985"/>
                  <a:gd name="connsiteX14" fmla="*/ 425653 w 1774664"/>
                  <a:gd name="connsiteY14" fmla="*/ 2125538 h 2129985"/>
                  <a:gd name="connsiteX15" fmla="*/ 298584 w 1774664"/>
                  <a:gd name="connsiteY15" fmla="*/ 2115572 h 2129985"/>
                  <a:gd name="connsiteX16" fmla="*/ 144107 w 1774664"/>
                  <a:gd name="connsiteY16" fmla="*/ 2023384 h 2129985"/>
                  <a:gd name="connsiteX17" fmla="*/ 49428 w 1774664"/>
                  <a:gd name="connsiteY17" fmla="*/ 1858942 h 2129985"/>
                  <a:gd name="connsiteX18" fmla="*/ 4580 w 1774664"/>
                  <a:gd name="connsiteY18" fmla="*/ 1684533 h 2129985"/>
                  <a:gd name="connsiteX19" fmla="*/ 4580 w 1774664"/>
                  <a:gd name="connsiteY19" fmla="*/ 1547498 h 2129985"/>
                  <a:gd name="connsiteX20" fmla="*/ 31988 w 1774664"/>
                  <a:gd name="connsiteY20" fmla="*/ 1385547 h 2129985"/>
                  <a:gd name="connsiteX21" fmla="*/ 64378 w 1774664"/>
                  <a:gd name="connsiteY21" fmla="*/ 1290868 h 2129985"/>
                  <a:gd name="connsiteX22" fmla="*/ 129158 w 1774664"/>
                  <a:gd name="connsiteY22" fmla="*/ 1216121 h 2129985"/>
                  <a:gd name="connsiteX23" fmla="*/ 191447 w 1774664"/>
                  <a:gd name="connsiteY23" fmla="*/ 1183731 h 2129985"/>
                  <a:gd name="connsiteX24" fmla="*/ 291109 w 1774664"/>
                  <a:gd name="connsiteY24" fmla="*/ 1176256 h 2129985"/>
                  <a:gd name="connsiteX25" fmla="*/ 413195 w 1774664"/>
                  <a:gd name="connsiteY25" fmla="*/ 1248511 h 2129985"/>
                  <a:gd name="connsiteX26" fmla="*/ 497908 w 1774664"/>
                  <a:gd name="connsiteY26" fmla="*/ 1412954 h 2129985"/>
                  <a:gd name="connsiteX27" fmla="*/ 507874 w 1774664"/>
                  <a:gd name="connsiteY27" fmla="*/ 1619753 h 2129985"/>
                  <a:gd name="connsiteX28" fmla="*/ 465518 w 1774664"/>
                  <a:gd name="connsiteY28" fmla="*/ 1751805 h 2129985"/>
                  <a:gd name="connsiteX29" fmla="*/ 388280 w 1774664"/>
                  <a:gd name="connsiteY29" fmla="*/ 1816585 h 2129985"/>
                  <a:gd name="connsiteX30" fmla="*/ 328482 w 1774664"/>
                  <a:gd name="connsiteY30" fmla="*/ 1824060 h 2129985"/>
                  <a:gd name="connsiteX31" fmla="*/ 273668 w 1774664"/>
                  <a:gd name="connsiteY31" fmla="*/ 1806619 h 2129985"/>
                  <a:gd name="connsiteX32" fmla="*/ 226329 w 1774664"/>
                  <a:gd name="connsiteY32" fmla="*/ 1716923 h 2129985"/>
                  <a:gd name="connsiteX0" fmla="*/ 1774664 w 1774664"/>
                  <a:gd name="connsiteY0" fmla="*/ 522682 h 2129498"/>
                  <a:gd name="connsiteX1" fmla="*/ 1128840 w 1774664"/>
                  <a:gd name="connsiteY1" fmla="*/ 13835 h 2129498"/>
                  <a:gd name="connsiteX2" fmla="*/ 550351 w 1774664"/>
                  <a:gd name="connsiteY2" fmla="*/ 160237 h 2129498"/>
                  <a:gd name="connsiteX3" fmla="*/ 498028 w 1774664"/>
                  <a:gd name="connsiteY3" fmla="*/ 331914 h 2129498"/>
                  <a:gd name="connsiteX4" fmla="*/ 527807 w 1774664"/>
                  <a:gd name="connsiteY4" fmla="*/ 413354 h 2129498"/>
                  <a:gd name="connsiteX5" fmla="*/ 495416 w 1774664"/>
                  <a:gd name="connsiteY5" fmla="*/ 503050 h 2129498"/>
                  <a:gd name="connsiteX6" fmla="*/ 490433 w 1774664"/>
                  <a:gd name="connsiteY6" fmla="*/ 595237 h 2129498"/>
                  <a:gd name="connsiteX7" fmla="*/ 515349 w 1774664"/>
                  <a:gd name="connsiteY7" fmla="*/ 769646 h 2129498"/>
                  <a:gd name="connsiteX8" fmla="*/ 585112 w 1774664"/>
                  <a:gd name="connsiteY8" fmla="*/ 966479 h 2129498"/>
                  <a:gd name="connsiteX9" fmla="*/ 694741 w 1774664"/>
                  <a:gd name="connsiteY9" fmla="*/ 1195702 h 2129498"/>
                  <a:gd name="connsiteX10" fmla="*/ 744572 w 1774664"/>
                  <a:gd name="connsiteY10" fmla="*/ 1380077 h 2129498"/>
                  <a:gd name="connsiteX11" fmla="*/ 754538 w 1774664"/>
                  <a:gd name="connsiteY11" fmla="*/ 1651656 h 2129498"/>
                  <a:gd name="connsiteX12" fmla="*/ 702215 w 1774664"/>
                  <a:gd name="connsiteY12" fmla="*/ 1900811 h 2129498"/>
                  <a:gd name="connsiteX13" fmla="*/ 570163 w 1774664"/>
                  <a:gd name="connsiteY13" fmla="*/ 2072728 h 2129498"/>
                  <a:gd name="connsiteX14" fmla="*/ 425653 w 1774664"/>
                  <a:gd name="connsiteY14" fmla="*/ 2125051 h 2129498"/>
                  <a:gd name="connsiteX15" fmla="*/ 298584 w 1774664"/>
                  <a:gd name="connsiteY15" fmla="*/ 2115085 h 2129498"/>
                  <a:gd name="connsiteX16" fmla="*/ 144107 w 1774664"/>
                  <a:gd name="connsiteY16" fmla="*/ 2022897 h 2129498"/>
                  <a:gd name="connsiteX17" fmla="*/ 49428 w 1774664"/>
                  <a:gd name="connsiteY17" fmla="*/ 1858455 h 2129498"/>
                  <a:gd name="connsiteX18" fmla="*/ 4580 w 1774664"/>
                  <a:gd name="connsiteY18" fmla="*/ 1684046 h 2129498"/>
                  <a:gd name="connsiteX19" fmla="*/ 4580 w 1774664"/>
                  <a:gd name="connsiteY19" fmla="*/ 1547011 h 2129498"/>
                  <a:gd name="connsiteX20" fmla="*/ 31988 w 1774664"/>
                  <a:gd name="connsiteY20" fmla="*/ 1385060 h 2129498"/>
                  <a:gd name="connsiteX21" fmla="*/ 64378 w 1774664"/>
                  <a:gd name="connsiteY21" fmla="*/ 1290381 h 2129498"/>
                  <a:gd name="connsiteX22" fmla="*/ 129158 w 1774664"/>
                  <a:gd name="connsiteY22" fmla="*/ 1215634 h 2129498"/>
                  <a:gd name="connsiteX23" fmla="*/ 191447 w 1774664"/>
                  <a:gd name="connsiteY23" fmla="*/ 1183244 h 2129498"/>
                  <a:gd name="connsiteX24" fmla="*/ 291109 w 1774664"/>
                  <a:gd name="connsiteY24" fmla="*/ 1175769 h 2129498"/>
                  <a:gd name="connsiteX25" fmla="*/ 413195 w 1774664"/>
                  <a:gd name="connsiteY25" fmla="*/ 1248024 h 2129498"/>
                  <a:gd name="connsiteX26" fmla="*/ 497908 w 1774664"/>
                  <a:gd name="connsiteY26" fmla="*/ 1412467 h 2129498"/>
                  <a:gd name="connsiteX27" fmla="*/ 507874 w 1774664"/>
                  <a:gd name="connsiteY27" fmla="*/ 1619266 h 2129498"/>
                  <a:gd name="connsiteX28" fmla="*/ 465518 w 1774664"/>
                  <a:gd name="connsiteY28" fmla="*/ 1751318 h 2129498"/>
                  <a:gd name="connsiteX29" fmla="*/ 388280 w 1774664"/>
                  <a:gd name="connsiteY29" fmla="*/ 1816098 h 2129498"/>
                  <a:gd name="connsiteX30" fmla="*/ 328482 w 1774664"/>
                  <a:gd name="connsiteY30" fmla="*/ 1823573 h 2129498"/>
                  <a:gd name="connsiteX31" fmla="*/ 273668 w 1774664"/>
                  <a:gd name="connsiteY31" fmla="*/ 1806132 h 2129498"/>
                  <a:gd name="connsiteX32" fmla="*/ 226329 w 1774664"/>
                  <a:gd name="connsiteY32" fmla="*/ 1716436 h 2129498"/>
                  <a:gd name="connsiteX0" fmla="*/ 1895849 w 1895849"/>
                  <a:gd name="connsiteY0" fmla="*/ 19504 h 2540720"/>
                  <a:gd name="connsiteX1" fmla="*/ 1128840 w 1895849"/>
                  <a:gd name="connsiteY1" fmla="*/ 425057 h 2540720"/>
                  <a:gd name="connsiteX2" fmla="*/ 550351 w 1895849"/>
                  <a:gd name="connsiteY2" fmla="*/ 571459 h 2540720"/>
                  <a:gd name="connsiteX3" fmla="*/ 498028 w 1895849"/>
                  <a:gd name="connsiteY3" fmla="*/ 743136 h 2540720"/>
                  <a:gd name="connsiteX4" fmla="*/ 527807 w 1895849"/>
                  <a:gd name="connsiteY4" fmla="*/ 824576 h 2540720"/>
                  <a:gd name="connsiteX5" fmla="*/ 495416 w 1895849"/>
                  <a:gd name="connsiteY5" fmla="*/ 914272 h 2540720"/>
                  <a:gd name="connsiteX6" fmla="*/ 490433 w 1895849"/>
                  <a:gd name="connsiteY6" fmla="*/ 1006459 h 2540720"/>
                  <a:gd name="connsiteX7" fmla="*/ 515349 w 1895849"/>
                  <a:gd name="connsiteY7" fmla="*/ 1180868 h 2540720"/>
                  <a:gd name="connsiteX8" fmla="*/ 585112 w 1895849"/>
                  <a:gd name="connsiteY8" fmla="*/ 1377701 h 2540720"/>
                  <a:gd name="connsiteX9" fmla="*/ 694741 w 1895849"/>
                  <a:gd name="connsiteY9" fmla="*/ 1606924 h 2540720"/>
                  <a:gd name="connsiteX10" fmla="*/ 744572 w 1895849"/>
                  <a:gd name="connsiteY10" fmla="*/ 1791299 h 2540720"/>
                  <a:gd name="connsiteX11" fmla="*/ 754538 w 1895849"/>
                  <a:gd name="connsiteY11" fmla="*/ 2062878 h 2540720"/>
                  <a:gd name="connsiteX12" fmla="*/ 702215 w 1895849"/>
                  <a:gd name="connsiteY12" fmla="*/ 2312033 h 2540720"/>
                  <a:gd name="connsiteX13" fmla="*/ 570163 w 1895849"/>
                  <a:gd name="connsiteY13" fmla="*/ 2483950 h 2540720"/>
                  <a:gd name="connsiteX14" fmla="*/ 425653 w 1895849"/>
                  <a:gd name="connsiteY14" fmla="*/ 2536273 h 2540720"/>
                  <a:gd name="connsiteX15" fmla="*/ 298584 w 1895849"/>
                  <a:gd name="connsiteY15" fmla="*/ 2526307 h 2540720"/>
                  <a:gd name="connsiteX16" fmla="*/ 144107 w 1895849"/>
                  <a:gd name="connsiteY16" fmla="*/ 2434119 h 2540720"/>
                  <a:gd name="connsiteX17" fmla="*/ 49428 w 1895849"/>
                  <a:gd name="connsiteY17" fmla="*/ 2269677 h 2540720"/>
                  <a:gd name="connsiteX18" fmla="*/ 4580 w 1895849"/>
                  <a:gd name="connsiteY18" fmla="*/ 2095268 h 2540720"/>
                  <a:gd name="connsiteX19" fmla="*/ 4580 w 1895849"/>
                  <a:gd name="connsiteY19" fmla="*/ 1958233 h 2540720"/>
                  <a:gd name="connsiteX20" fmla="*/ 31988 w 1895849"/>
                  <a:gd name="connsiteY20" fmla="*/ 1796282 h 2540720"/>
                  <a:gd name="connsiteX21" fmla="*/ 64378 w 1895849"/>
                  <a:gd name="connsiteY21" fmla="*/ 1701603 h 2540720"/>
                  <a:gd name="connsiteX22" fmla="*/ 129158 w 1895849"/>
                  <a:gd name="connsiteY22" fmla="*/ 1626856 h 2540720"/>
                  <a:gd name="connsiteX23" fmla="*/ 191447 w 1895849"/>
                  <a:gd name="connsiteY23" fmla="*/ 1594466 h 2540720"/>
                  <a:gd name="connsiteX24" fmla="*/ 291109 w 1895849"/>
                  <a:gd name="connsiteY24" fmla="*/ 1586991 h 2540720"/>
                  <a:gd name="connsiteX25" fmla="*/ 413195 w 1895849"/>
                  <a:gd name="connsiteY25" fmla="*/ 1659246 h 2540720"/>
                  <a:gd name="connsiteX26" fmla="*/ 497908 w 1895849"/>
                  <a:gd name="connsiteY26" fmla="*/ 1823689 h 2540720"/>
                  <a:gd name="connsiteX27" fmla="*/ 507874 w 1895849"/>
                  <a:gd name="connsiteY27" fmla="*/ 2030488 h 2540720"/>
                  <a:gd name="connsiteX28" fmla="*/ 465518 w 1895849"/>
                  <a:gd name="connsiteY28" fmla="*/ 2162540 h 2540720"/>
                  <a:gd name="connsiteX29" fmla="*/ 388280 w 1895849"/>
                  <a:gd name="connsiteY29" fmla="*/ 2227320 h 2540720"/>
                  <a:gd name="connsiteX30" fmla="*/ 328482 w 1895849"/>
                  <a:gd name="connsiteY30" fmla="*/ 2234795 h 2540720"/>
                  <a:gd name="connsiteX31" fmla="*/ 273668 w 1895849"/>
                  <a:gd name="connsiteY31" fmla="*/ 2217354 h 2540720"/>
                  <a:gd name="connsiteX32" fmla="*/ 226329 w 1895849"/>
                  <a:gd name="connsiteY32" fmla="*/ 2127658 h 2540720"/>
                  <a:gd name="connsiteX0" fmla="*/ 1664495 w 1664495"/>
                  <a:gd name="connsiteY0" fmla="*/ 10369 h 3071412"/>
                  <a:gd name="connsiteX1" fmla="*/ 1128840 w 1664495"/>
                  <a:gd name="connsiteY1" fmla="*/ 955749 h 3071412"/>
                  <a:gd name="connsiteX2" fmla="*/ 550351 w 1664495"/>
                  <a:gd name="connsiteY2" fmla="*/ 1102151 h 3071412"/>
                  <a:gd name="connsiteX3" fmla="*/ 498028 w 1664495"/>
                  <a:gd name="connsiteY3" fmla="*/ 1273828 h 3071412"/>
                  <a:gd name="connsiteX4" fmla="*/ 527807 w 1664495"/>
                  <a:gd name="connsiteY4" fmla="*/ 1355268 h 3071412"/>
                  <a:gd name="connsiteX5" fmla="*/ 495416 w 1664495"/>
                  <a:gd name="connsiteY5" fmla="*/ 1444964 h 3071412"/>
                  <a:gd name="connsiteX6" fmla="*/ 490433 w 1664495"/>
                  <a:gd name="connsiteY6" fmla="*/ 1537151 h 3071412"/>
                  <a:gd name="connsiteX7" fmla="*/ 515349 w 1664495"/>
                  <a:gd name="connsiteY7" fmla="*/ 1711560 h 3071412"/>
                  <a:gd name="connsiteX8" fmla="*/ 585112 w 1664495"/>
                  <a:gd name="connsiteY8" fmla="*/ 1908393 h 3071412"/>
                  <a:gd name="connsiteX9" fmla="*/ 694741 w 1664495"/>
                  <a:gd name="connsiteY9" fmla="*/ 2137616 h 3071412"/>
                  <a:gd name="connsiteX10" fmla="*/ 744572 w 1664495"/>
                  <a:gd name="connsiteY10" fmla="*/ 2321991 h 3071412"/>
                  <a:gd name="connsiteX11" fmla="*/ 754538 w 1664495"/>
                  <a:gd name="connsiteY11" fmla="*/ 2593570 h 3071412"/>
                  <a:gd name="connsiteX12" fmla="*/ 702215 w 1664495"/>
                  <a:gd name="connsiteY12" fmla="*/ 2842725 h 3071412"/>
                  <a:gd name="connsiteX13" fmla="*/ 570163 w 1664495"/>
                  <a:gd name="connsiteY13" fmla="*/ 3014642 h 3071412"/>
                  <a:gd name="connsiteX14" fmla="*/ 425653 w 1664495"/>
                  <a:gd name="connsiteY14" fmla="*/ 3066965 h 3071412"/>
                  <a:gd name="connsiteX15" fmla="*/ 298584 w 1664495"/>
                  <a:gd name="connsiteY15" fmla="*/ 3056999 h 3071412"/>
                  <a:gd name="connsiteX16" fmla="*/ 144107 w 1664495"/>
                  <a:gd name="connsiteY16" fmla="*/ 2964811 h 3071412"/>
                  <a:gd name="connsiteX17" fmla="*/ 49428 w 1664495"/>
                  <a:gd name="connsiteY17" fmla="*/ 2800369 h 3071412"/>
                  <a:gd name="connsiteX18" fmla="*/ 4580 w 1664495"/>
                  <a:gd name="connsiteY18" fmla="*/ 2625960 h 3071412"/>
                  <a:gd name="connsiteX19" fmla="*/ 4580 w 1664495"/>
                  <a:gd name="connsiteY19" fmla="*/ 2488925 h 3071412"/>
                  <a:gd name="connsiteX20" fmla="*/ 31988 w 1664495"/>
                  <a:gd name="connsiteY20" fmla="*/ 2326974 h 3071412"/>
                  <a:gd name="connsiteX21" fmla="*/ 64378 w 1664495"/>
                  <a:gd name="connsiteY21" fmla="*/ 2232295 h 3071412"/>
                  <a:gd name="connsiteX22" fmla="*/ 129158 w 1664495"/>
                  <a:gd name="connsiteY22" fmla="*/ 2157548 h 3071412"/>
                  <a:gd name="connsiteX23" fmla="*/ 191447 w 1664495"/>
                  <a:gd name="connsiteY23" fmla="*/ 2125158 h 3071412"/>
                  <a:gd name="connsiteX24" fmla="*/ 291109 w 1664495"/>
                  <a:gd name="connsiteY24" fmla="*/ 2117683 h 3071412"/>
                  <a:gd name="connsiteX25" fmla="*/ 413195 w 1664495"/>
                  <a:gd name="connsiteY25" fmla="*/ 2189938 h 3071412"/>
                  <a:gd name="connsiteX26" fmla="*/ 497908 w 1664495"/>
                  <a:gd name="connsiteY26" fmla="*/ 2354381 h 3071412"/>
                  <a:gd name="connsiteX27" fmla="*/ 507874 w 1664495"/>
                  <a:gd name="connsiteY27" fmla="*/ 2561180 h 3071412"/>
                  <a:gd name="connsiteX28" fmla="*/ 465518 w 1664495"/>
                  <a:gd name="connsiteY28" fmla="*/ 2693232 h 3071412"/>
                  <a:gd name="connsiteX29" fmla="*/ 388280 w 1664495"/>
                  <a:gd name="connsiteY29" fmla="*/ 2758012 h 3071412"/>
                  <a:gd name="connsiteX30" fmla="*/ 328482 w 1664495"/>
                  <a:gd name="connsiteY30" fmla="*/ 2765487 h 3071412"/>
                  <a:gd name="connsiteX31" fmla="*/ 273668 w 1664495"/>
                  <a:gd name="connsiteY31" fmla="*/ 2748046 h 3071412"/>
                  <a:gd name="connsiteX32" fmla="*/ 226329 w 1664495"/>
                  <a:gd name="connsiteY32" fmla="*/ 2658350 h 3071412"/>
                  <a:gd name="connsiteX0" fmla="*/ 1664495 w 1664495"/>
                  <a:gd name="connsiteY0" fmla="*/ 14057 h 3075100"/>
                  <a:gd name="connsiteX1" fmla="*/ 886469 w 1664495"/>
                  <a:gd name="connsiteY1" fmla="*/ 706049 h 3075100"/>
                  <a:gd name="connsiteX2" fmla="*/ 550351 w 1664495"/>
                  <a:gd name="connsiteY2" fmla="*/ 1105839 h 3075100"/>
                  <a:gd name="connsiteX3" fmla="*/ 498028 w 1664495"/>
                  <a:gd name="connsiteY3" fmla="*/ 1277516 h 3075100"/>
                  <a:gd name="connsiteX4" fmla="*/ 527807 w 1664495"/>
                  <a:gd name="connsiteY4" fmla="*/ 1358956 h 3075100"/>
                  <a:gd name="connsiteX5" fmla="*/ 495416 w 1664495"/>
                  <a:gd name="connsiteY5" fmla="*/ 1448652 h 3075100"/>
                  <a:gd name="connsiteX6" fmla="*/ 490433 w 1664495"/>
                  <a:gd name="connsiteY6" fmla="*/ 1540839 h 3075100"/>
                  <a:gd name="connsiteX7" fmla="*/ 515349 w 1664495"/>
                  <a:gd name="connsiteY7" fmla="*/ 1715248 h 3075100"/>
                  <a:gd name="connsiteX8" fmla="*/ 585112 w 1664495"/>
                  <a:gd name="connsiteY8" fmla="*/ 1912081 h 3075100"/>
                  <a:gd name="connsiteX9" fmla="*/ 694741 w 1664495"/>
                  <a:gd name="connsiteY9" fmla="*/ 2141304 h 3075100"/>
                  <a:gd name="connsiteX10" fmla="*/ 744572 w 1664495"/>
                  <a:gd name="connsiteY10" fmla="*/ 2325679 h 3075100"/>
                  <a:gd name="connsiteX11" fmla="*/ 754538 w 1664495"/>
                  <a:gd name="connsiteY11" fmla="*/ 2597258 h 3075100"/>
                  <a:gd name="connsiteX12" fmla="*/ 702215 w 1664495"/>
                  <a:gd name="connsiteY12" fmla="*/ 2846413 h 3075100"/>
                  <a:gd name="connsiteX13" fmla="*/ 570163 w 1664495"/>
                  <a:gd name="connsiteY13" fmla="*/ 3018330 h 3075100"/>
                  <a:gd name="connsiteX14" fmla="*/ 425653 w 1664495"/>
                  <a:gd name="connsiteY14" fmla="*/ 3070653 h 3075100"/>
                  <a:gd name="connsiteX15" fmla="*/ 298584 w 1664495"/>
                  <a:gd name="connsiteY15" fmla="*/ 3060687 h 3075100"/>
                  <a:gd name="connsiteX16" fmla="*/ 144107 w 1664495"/>
                  <a:gd name="connsiteY16" fmla="*/ 2968499 h 3075100"/>
                  <a:gd name="connsiteX17" fmla="*/ 49428 w 1664495"/>
                  <a:gd name="connsiteY17" fmla="*/ 2804057 h 3075100"/>
                  <a:gd name="connsiteX18" fmla="*/ 4580 w 1664495"/>
                  <a:gd name="connsiteY18" fmla="*/ 2629648 h 3075100"/>
                  <a:gd name="connsiteX19" fmla="*/ 4580 w 1664495"/>
                  <a:gd name="connsiteY19" fmla="*/ 2492613 h 3075100"/>
                  <a:gd name="connsiteX20" fmla="*/ 31988 w 1664495"/>
                  <a:gd name="connsiteY20" fmla="*/ 2330662 h 3075100"/>
                  <a:gd name="connsiteX21" fmla="*/ 64378 w 1664495"/>
                  <a:gd name="connsiteY21" fmla="*/ 2235983 h 3075100"/>
                  <a:gd name="connsiteX22" fmla="*/ 129158 w 1664495"/>
                  <a:gd name="connsiteY22" fmla="*/ 2161236 h 3075100"/>
                  <a:gd name="connsiteX23" fmla="*/ 191447 w 1664495"/>
                  <a:gd name="connsiteY23" fmla="*/ 2128846 h 3075100"/>
                  <a:gd name="connsiteX24" fmla="*/ 291109 w 1664495"/>
                  <a:gd name="connsiteY24" fmla="*/ 2121371 h 3075100"/>
                  <a:gd name="connsiteX25" fmla="*/ 413195 w 1664495"/>
                  <a:gd name="connsiteY25" fmla="*/ 2193626 h 3075100"/>
                  <a:gd name="connsiteX26" fmla="*/ 497908 w 1664495"/>
                  <a:gd name="connsiteY26" fmla="*/ 2358069 h 3075100"/>
                  <a:gd name="connsiteX27" fmla="*/ 507874 w 1664495"/>
                  <a:gd name="connsiteY27" fmla="*/ 2564868 h 3075100"/>
                  <a:gd name="connsiteX28" fmla="*/ 465518 w 1664495"/>
                  <a:gd name="connsiteY28" fmla="*/ 2696920 h 3075100"/>
                  <a:gd name="connsiteX29" fmla="*/ 388280 w 1664495"/>
                  <a:gd name="connsiteY29" fmla="*/ 2761700 h 3075100"/>
                  <a:gd name="connsiteX30" fmla="*/ 328482 w 1664495"/>
                  <a:gd name="connsiteY30" fmla="*/ 2769175 h 3075100"/>
                  <a:gd name="connsiteX31" fmla="*/ 273668 w 1664495"/>
                  <a:gd name="connsiteY31" fmla="*/ 2751734 h 3075100"/>
                  <a:gd name="connsiteX32" fmla="*/ 226329 w 1664495"/>
                  <a:gd name="connsiteY32" fmla="*/ 2662038 h 3075100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8028 w 1620428"/>
                  <a:gd name="connsiteY3" fmla="*/ 1266684 h 3064268"/>
                  <a:gd name="connsiteX4" fmla="*/ 527807 w 1620428"/>
                  <a:gd name="connsiteY4" fmla="*/ 1348124 h 3064268"/>
                  <a:gd name="connsiteX5" fmla="*/ 495416 w 1620428"/>
                  <a:gd name="connsiteY5" fmla="*/ 1437820 h 3064268"/>
                  <a:gd name="connsiteX6" fmla="*/ 490433 w 1620428"/>
                  <a:gd name="connsiteY6" fmla="*/ 1530007 h 3064268"/>
                  <a:gd name="connsiteX7" fmla="*/ 515349 w 1620428"/>
                  <a:gd name="connsiteY7" fmla="*/ 1704416 h 3064268"/>
                  <a:gd name="connsiteX8" fmla="*/ 585112 w 1620428"/>
                  <a:gd name="connsiteY8" fmla="*/ 1901249 h 3064268"/>
                  <a:gd name="connsiteX9" fmla="*/ 694741 w 1620428"/>
                  <a:gd name="connsiteY9" fmla="*/ 2130472 h 3064268"/>
                  <a:gd name="connsiteX10" fmla="*/ 744572 w 1620428"/>
                  <a:gd name="connsiteY10" fmla="*/ 2314847 h 3064268"/>
                  <a:gd name="connsiteX11" fmla="*/ 754538 w 1620428"/>
                  <a:gd name="connsiteY11" fmla="*/ 2586426 h 3064268"/>
                  <a:gd name="connsiteX12" fmla="*/ 702215 w 1620428"/>
                  <a:gd name="connsiteY12" fmla="*/ 2835581 h 3064268"/>
                  <a:gd name="connsiteX13" fmla="*/ 570163 w 1620428"/>
                  <a:gd name="connsiteY13" fmla="*/ 3007498 h 3064268"/>
                  <a:gd name="connsiteX14" fmla="*/ 425653 w 1620428"/>
                  <a:gd name="connsiteY14" fmla="*/ 3059821 h 3064268"/>
                  <a:gd name="connsiteX15" fmla="*/ 298584 w 1620428"/>
                  <a:gd name="connsiteY15" fmla="*/ 3049855 h 3064268"/>
                  <a:gd name="connsiteX16" fmla="*/ 144107 w 1620428"/>
                  <a:gd name="connsiteY16" fmla="*/ 2957667 h 3064268"/>
                  <a:gd name="connsiteX17" fmla="*/ 49428 w 1620428"/>
                  <a:gd name="connsiteY17" fmla="*/ 2793225 h 3064268"/>
                  <a:gd name="connsiteX18" fmla="*/ 4580 w 1620428"/>
                  <a:gd name="connsiteY18" fmla="*/ 2618816 h 3064268"/>
                  <a:gd name="connsiteX19" fmla="*/ 4580 w 1620428"/>
                  <a:gd name="connsiteY19" fmla="*/ 2481781 h 3064268"/>
                  <a:gd name="connsiteX20" fmla="*/ 31988 w 1620428"/>
                  <a:gd name="connsiteY20" fmla="*/ 2319830 h 3064268"/>
                  <a:gd name="connsiteX21" fmla="*/ 64378 w 1620428"/>
                  <a:gd name="connsiteY21" fmla="*/ 2225151 h 3064268"/>
                  <a:gd name="connsiteX22" fmla="*/ 129158 w 1620428"/>
                  <a:gd name="connsiteY22" fmla="*/ 2150404 h 3064268"/>
                  <a:gd name="connsiteX23" fmla="*/ 191447 w 1620428"/>
                  <a:gd name="connsiteY23" fmla="*/ 2118014 h 3064268"/>
                  <a:gd name="connsiteX24" fmla="*/ 291109 w 1620428"/>
                  <a:gd name="connsiteY24" fmla="*/ 2110539 h 3064268"/>
                  <a:gd name="connsiteX25" fmla="*/ 413195 w 1620428"/>
                  <a:gd name="connsiteY25" fmla="*/ 2182794 h 3064268"/>
                  <a:gd name="connsiteX26" fmla="*/ 497908 w 1620428"/>
                  <a:gd name="connsiteY26" fmla="*/ 2347237 h 3064268"/>
                  <a:gd name="connsiteX27" fmla="*/ 507874 w 1620428"/>
                  <a:gd name="connsiteY27" fmla="*/ 2554036 h 3064268"/>
                  <a:gd name="connsiteX28" fmla="*/ 465518 w 1620428"/>
                  <a:gd name="connsiteY28" fmla="*/ 2686088 h 3064268"/>
                  <a:gd name="connsiteX29" fmla="*/ 388280 w 1620428"/>
                  <a:gd name="connsiteY29" fmla="*/ 2750868 h 3064268"/>
                  <a:gd name="connsiteX30" fmla="*/ 328482 w 1620428"/>
                  <a:gd name="connsiteY30" fmla="*/ 2758343 h 3064268"/>
                  <a:gd name="connsiteX31" fmla="*/ 273668 w 1620428"/>
                  <a:gd name="connsiteY31" fmla="*/ 2740902 h 3064268"/>
                  <a:gd name="connsiteX32" fmla="*/ 226329 w 1620428"/>
                  <a:gd name="connsiteY32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5416 w 1620428"/>
                  <a:gd name="connsiteY4" fmla="*/ 1437820 h 3064268"/>
                  <a:gd name="connsiteX5" fmla="*/ 490433 w 1620428"/>
                  <a:gd name="connsiteY5" fmla="*/ 1530007 h 3064268"/>
                  <a:gd name="connsiteX6" fmla="*/ 515349 w 1620428"/>
                  <a:gd name="connsiteY6" fmla="*/ 1704416 h 3064268"/>
                  <a:gd name="connsiteX7" fmla="*/ 585112 w 1620428"/>
                  <a:gd name="connsiteY7" fmla="*/ 1901249 h 3064268"/>
                  <a:gd name="connsiteX8" fmla="*/ 694741 w 1620428"/>
                  <a:gd name="connsiteY8" fmla="*/ 2130472 h 3064268"/>
                  <a:gd name="connsiteX9" fmla="*/ 744572 w 1620428"/>
                  <a:gd name="connsiteY9" fmla="*/ 2314847 h 3064268"/>
                  <a:gd name="connsiteX10" fmla="*/ 754538 w 1620428"/>
                  <a:gd name="connsiteY10" fmla="*/ 2586426 h 3064268"/>
                  <a:gd name="connsiteX11" fmla="*/ 702215 w 1620428"/>
                  <a:gd name="connsiteY11" fmla="*/ 2835581 h 3064268"/>
                  <a:gd name="connsiteX12" fmla="*/ 570163 w 1620428"/>
                  <a:gd name="connsiteY12" fmla="*/ 3007498 h 3064268"/>
                  <a:gd name="connsiteX13" fmla="*/ 425653 w 1620428"/>
                  <a:gd name="connsiteY13" fmla="*/ 3059821 h 3064268"/>
                  <a:gd name="connsiteX14" fmla="*/ 298584 w 1620428"/>
                  <a:gd name="connsiteY14" fmla="*/ 3049855 h 3064268"/>
                  <a:gd name="connsiteX15" fmla="*/ 144107 w 1620428"/>
                  <a:gd name="connsiteY15" fmla="*/ 2957667 h 3064268"/>
                  <a:gd name="connsiteX16" fmla="*/ 49428 w 1620428"/>
                  <a:gd name="connsiteY16" fmla="*/ 2793225 h 3064268"/>
                  <a:gd name="connsiteX17" fmla="*/ 4580 w 1620428"/>
                  <a:gd name="connsiteY17" fmla="*/ 2618816 h 3064268"/>
                  <a:gd name="connsiteX18" fmla="*/ 4580 w 1620428"/>
                  <a:gd name="connsiteY18" fmla="*/ 2481781 h 3064268"/>
                  <a:gd name="connsiteX19" fmla="*/ 31988 w 1620428"/>
                  <a:gd name="connsiteY19" fmla="*/ 2319830 h 3064268"/>
                  <a:gd name="connsiteX20" fmla="*/ 64378 w 1620428"/>
                  <a:gd name="connsiteY20" fmla="*/ 2225151 h 3064268"/>
                  <a:gd name="connsiteX21" fmla="*/ 129158 w 1620428"/>
                  <a:gd name="connsiteY21" fmla="*/ 2150404 h 3064268"/>
                  <a:gd name="connsiteX22" fmla="*/ 191447 w 1620428"/>
                  <a:gd name="connsiteY22" fmla="*/ 2118014 h 3064268"/>
                  <a:gd name="connsiteX23" fmla="*/ 291109 w 1620428"/>
                  <a:gd name="connsiteY23" fmla="*/ 2110539 h 3064268"/>
                  <a:gd name="connsiteX24" fmla="*/ 413195 w 1620428"/>
                  <a:gd name="connsiteY24" fmla="*/ 2182794 h 3064268"/>
                  <a:gd name="connsiteX25" fmla="*/ 497908 w 1620428"/>
                  <a:gd name="connsiteY25" fmla="*/ 2347237 h 3064268"/>
                  <a:gd name="connsiteX26" fmla="*/ 507874 w 1620428"/>
                  <a:gd name="connsiteY26" fmla="*/ 2554036 h 3064268"/>
                  <a:gd name="connsiteX27" fmla="*/ 465518 w 1620428"/>
                  <a:gd name="connsiteY27" fmla="*/ 2686088 h 3064268"/>
                  <a:gd name="connsiteX28" fmla="*/ 388280 w 1620428"/>
                  <a:gd name="connsiteY28" fmla="*/ 2750868 h 3064268"/>
                  <a:gd name="connsiteX29" fmla="*/ 328482 w 1620428"/>
                  <a:gd name="connsiteY29" fmla="*/ 2758343 h 3064268"/>
                  <a:gd name="connsiteX30" fmla="*/ 273668 w 1620428"/>
                  <a:gd name="connsiteY30" fmla="*/ 2740902 h 3064268"/>
                  <a:gd name="connsiteX31" fmla="*/ 226329 w 1620428"/>
                  <a:gd name="connsiteY31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0433 w 1620428"/>
                  <a:gd name="connsiteY4" fmla="*/ 1530007 h 3064268"/>
                  <a:gd name="connsiteX5" fmla="*/ 515349 w 1620428"/>
                  <a:gd name="connsiteY5" fmla="*/ 1704416 h 3064268"/>
                  <a:gd name="connsiteX6" fmla="*/ 585112 w 1620428"/>
                  <a:gd name="connsiteY6" fmla="*/ 1901249 h 3064268"/>
                  <a:gd name="connsiteX7" fmla="*/ 694741 w 1620428"/>
                  <a:gd name="connsiteY7" fmla="*/ 2130472 h 3064268"/>
                  <a:gd name="connsiteX8" fmla="*/ 744572 w 1620428"/>
                  <a:gd name="connsiteY8" fmla="*/ 2314847 h 3064268"/>
                  <a:gd name="connsiteX9" fmla="*/ 754538 w 1620428"/>
                  <a:gd name="connsiteY9" fmla="*/ 2586426 h 3064268"/>
                  <a:gd name="connsiteX10" fmla="*/ 702215 w 1620428"/>
                  <a:gd name="connsiteY10" fmla="*/ 2835581 h 3064268"/>
                  <a:gd name="connsiteX11" fmla="*/ 570163 w 1620428"/>
                  <a:gd name="connsiteY11" fmla="*/ 3007498 h 3064268"/>
                  <a:gd name="connsiteX12" fmla="*/ 425653 w 1620428"/>
                  <a:gd name="connsiteY12" fmla="*/ 3059821 h 3064268"/>
                  <a:gd name="connsiteX13" fmla="*/ 298584 w 1620428"/>
                  <a:gd name="connsiteY13" fmla="*/ 3049855 h 3064268"/>
                  <a:gd name="connsiteX14" fmla="*/ 144107 w 1620428"/>
                  <a:gd name="connsiteY14" fmla="*/ 2957667 h 3064268"/>
                  <a:gd name="connsiteX15" fmla="*/ 49428 w 1620428"/>
                  <a:gd name="connsiteY15" fmla="*/ 2793225 h 3064268"/>
                  <a:gd name="connsiteX16" fmla="*/ 4580 w 1620428"/>
                  <a:gd name="connsiteY16" fmla="*/ 2618816 h 3064268"/>
                  <a:gd name="connsiteX17" fmla="*/ 4580 w 1620428"/>
                  <a:gd name="connsiteY17" fmla="*/ 2481781 h 3064268"/>
                  <a:gd name="connsiteX18" fmla="*/ 31988 w 1620428"/>
                  <a:gd name="connsiteY18" fmla="*/ 2319830 h 3064268"/>
                  <a:gd name="connsiteX19" fmla="*/ 64378 w 1620428"/>
                  <a:gd name="connsiteY19" fmla="*/ 2225151 h 3064268"/>
                  <a:gd name="connsiteX20" fmla="*/ 129158 w 1620428"/>
                  <a:gd name="connsiteY20" fmla="*/ 2150404 h 3064268"/>
                  <a:gd name="connsiteX21" fmla="*/ 191447 w 1620428"/>
                  <a:gd name="connsiteY21" fmla="*/ 2118014 h 3064268"/>
                  <a:gd name="connsiteX22" fmla="*/ 291109 w 1620428"/>
                  <a:gd name="connsiteY22" fmla="*/ 2110539 h 3064268"/>
                  <a:gd name="connsiteX23" fmla="*/ 413195 w 1620428"/>
                  <a:gd name="connsiteY23" fmla="*/ 2182794 h 3064268"/>
                  <a:gd name="connsiteX24" fmla="*/ 497908 w 1620428"/>
                  <a:gd name="connsiteY24" fmla="*/ 2347237 h 3064268"/>
                  <a:gd name="connsiteX25" fmla="*/ 507874 w 1620428"/>
                  <a:gd name="connsiteY25" fmla="*/ 2554036 h 3064268"/>
                  <a:gd name="connsiteX26" fmla="*/ 465518 w 1620428"/>
                  <a:gd name="connsiteY26" fmla="*/ 2686088 h 3064268"/>
                  <a:gd name="connsiteX27" fmla="*/ 388280 w 1620428"/>
                  <a:gd name="connsiteY27" fmla="*/ 2750868 h 3064268"/>
                  <a:gd name="connsiteX28" fmla="*/ 328482 w 1620428"/>
                  <a:gd name="connsiteY28" fmla="*/ 2758343 h 3064268"/>
                  <a:gd name="connsiteX29" fmla="*/ 273668 w 1620428"/>
                  <a:gd name="connsiteY29" fmla="*/ 2740902 h 3064268"/>
                  <a:gd name="connsiteX30" fmla="*/ 226329 w 1620428"/>
                  <a:gd name="connsiteY30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515349 w 1620428"/>
                  <a:gd name="connsiteY4" fmla="*/ 1704416 h 3064268"/>
                  <a:gd name="connsiteX5" fmla="*/ 585112 w 1620428"/>
                  <a:gd name="connsiteY5" fmla="*/ 1901249 h 3064268"/>
                  <a:gd name="connsiteX6" fmla="*/ 694741 w 1620428"/>
                  <a:gd name="connsiteY6" fmla="*/ 2130472 h 3064268"/>
                  <a:gd name="connsiteX7" fmla="*/ 744572 w 1620428"/>
                  <a:gd name="connsiteY7" fmla="*/ 2314847 h 3064268"/>
                  <a:gd name="connsiteX8" fmla="*/ 754538 w 1620428"/>
                  <a:gd name="connsiteY8" fmla="*/ 2586426 h 3064268"/>
                  <a:gd name="connsiteX9" fmla="*/ 702215 w 1620428"/>
                  <a:gd name="connsiteY9" fmla="*/ 2835581 h 3064268"/>
                  <a:gd name="connsiteX10" fmla="*/ 570163 w 1620428"/>
                  <a:gd name="connsiteY10" fmla="*/ 3007498 h 3064268"/>
                  <a:gd name="connsiteX11" fmla="*/ 425653 w 1620428"/>
                  <a:gd name="connsiteY11" fmla="*/ 3059821 h 3064268"/>
                  <a:gd name="connsiteX12" fmla="*/ 298584 w 1620428"/>
                  <a:gd name="connsiteY12" fmla="*/ 3049855 h 3064268"/>
                  <a:gd name="connsiteX13" fmla="*/ 144107 w 1620428"/>
                  <a:gd name="connsiteY13" fmla="*/ 2957667 h 3064268"/>
                  <a:gd name="connsiteX14" fmla="*/ 49428 w 1620428"/>
                  <a:gd name="connsiteY14" fmla="*/ 2793225 h 3064268"/>
                  <a:gd name="connsiteX15" fmla="*/ 4580 w 1620428"/>
                  <a:gd name="connsiteY15" fmla="*/ 2618816 h 3064268"/>
                  <a:gd name="connsiteX16" fmla="*/ 4580 w 1620428"/>
                  <a:gd name="connsiteY16" fmla="*/ 2481781 h 3064268"/>
                  <a:gd name="connsiteX17" fmla="*/ 31988 w 1620428"/>
                  <a:gd name="connsiteY17" fmla="*/ 2319830 h 3064268"/>
                  <a:gd name="connsiteX18" fmla="*/ 64378 w 1620428"/>
                  <a:gd name="connsiteY18" fmla="*/ 2225151 h 3064268"/>
                  <a:gd name="connsiteX19" fmla="*/ 129158 w 1620428"/>
                  <a:gd name="connsiteY19" fmla="*/ 2150404 h 3064268"/>
                  <a:gd name="connsiteX20" fmla="*/ 191447 w 1620428"/>
                  <a:gd name="connsiteY20" fmla="*/ 2118014 h 3064268"/>
                  <a:gd name="connsiteX21" fmla="*/ 291109 w 1620428"/>
                  <a:gd name="connsiteY21" fmla="*/ 2110539 h 3064268"/>
                  <a:gd name="connsiteX22" fmla="*/ 413195 w 1620428"/>
                  <a:gd name="connsiteY22" fmla="*/ 2182794 h 3064268"/>
                  <a:gd name="connsiteX23" fmla="*/ 497908 w 1620428"/>
                  <a:gd name="connsiteY23" fmla="*/ 2347237 h 3064268"/>
                  <a:gd name="connsiteX24" fmla="*/ 507874 w 1620428"/>
                  <a:gd name="connsiteY24" fmla="*/ 2554036 h 3064268"/>
                  <a:gd name="connsiteX25" fmla="*/ 465518 w 1620428"/>
                  <a:gd name="connsiteY25" fmla="*/ 2686088 h 3064268"/>
                  <a:gd name="connsiteX26" fmla="*/ 388280 w 1620428"/>
                  <a:gd name="connsiteY26" fmla="*/ 2750868 h 3064268"/>
                  <a:gd name="connsiteX27" fmla="*/ 328482 w 1620428"/>
                  <a:gd name="connsiteY27" fmla="*/ 2758343 h 3064268"/>
                  <a:gd name="connsiteX28" fmla="*/ 273668 w 1620428"/>
                  <a:gd name="connsiteY28" fmla="*/ 2740902 h 3064268"/>
                  <a:gd name="connsiteX29" fmla="*/ 226329 w 1620428"/>
                  <a:gd name="connsiteY29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15349 w 1620428"/>
                  <a:gd name="connsiteY3" fmla="*/ 170441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3315 w 1620428"/>
                  <a:gd name="connsiteY3" fmla="*/ 156119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620428" h="3064268">
                    <a:moveTo>
                      <a:pt x="1620428" y="14242"/>
                    </a:moveTo>
                    <a:cubicBezTo>
                      <a:pt x="1602936" y="-100948"/>
                      <a:pt x="1064815" y="515090"/>
                      <a:pt x="886469" y="695217"/>
                    </a:cubicBezTo>
                    <a:cubicBezTo>
                      <a:pt x="708123" y="875344"/>
                      <a:pt x="615877" y="950677"/>
                      <a:pt x="550351" y="1095007"/>
                    </a:cubicBezTo>
                    <a:cubicBezTo>
                      <a:pt x="484825" y="1239337"/>
                      <a:pt x="487522" y="1426822"/>
                      <a:pt x="493315" y="1561196"/>
                    </a:cubicBezTo>
                    <a:cubicBezTo>
                      <a:pt x="499108" y="1695570"/>
                      <a:pt x="551541" y="1806370"/>
                      <a:pt x="585112" y="1901249"/>
                    </a:cubicBezTo>
                    <a:cubicBezTo>
                      <a:pt x="618683" y="1996128"/>
                      <a:pt x="668164" y="2061539"/>
                      <a:pt x="694741" y="2130472"/>
                    </a:cubicBezTo>
                    <a:cubicBezTo>
                      <a:pt x="721318" y="2199405"/>
                      <a:pt x="734606" y="2238855"/>
                      <a:pt x="744572" y="2314847"/>
                    </a:cubicBezTo>
                    <a:cubicBezTo>
                      <a:pt x="754538" y="2390839"/>
                      <a:pt x="761598" y="2499637"/>
                      <a:pt x="754538" y="2586426"/>
                    </a:cubicBezTo>
                    <a:cubicBezTo>
                      <a:pt x="747478" y="2673215"/>
                      <a:pt x="732944" y="2765402"/>
                      <a:pt x="702215" y="2835581"/>
                    </a:cubicBezTo>
                    <a:cubicBezTo>
                      <a:pt x="671486" y="2905760"/>
                      <a:pt x="616257" y="2970125"/>
                      <a:pt x="570163" y="3007498"/>
                    </a:cubicBezTo>
                    <a:cubicBezTo>
                      <a:pt x="524069" y="3044871"/>
                      <a:pt x="470916" y="3052762"/>
                      <a:pt x="425653" y="3059821"/>
                    </a:cubicBezTo>
                    <a:cubicBezTo>
                      <a:pt x="380390" y="3066880"/>
                      <a:pt x="345508" y="3066881"/>
                      <a:pt x="298584" y="3049855"/>
                    </a:cubicBezTo>
                    <a:cubicBezTo>
                      <a:pt x="251660" y="3032829"/>
                      <a:pt x="185633" y="3000439"/>
                      <a:pt x="144107" y="2957667"/>
                    </a:cubicBezTo>
                    <a:cubicBezTo>
                      <a:pt x="102581" y="2914895"/>
                      <a:pt x="72682" y="2849700"/>
                      <a:pt x="49428" y="2793225"/>
                    </a:cubicBezTo>
                    <a:cubicBezTo>
                      <a:pt x="26174" y="2736750"/>
                      <a:pt x="12055" y="2670723"/>
                      <a:pt x="4580" y="2618816"/>
                    </a:cubicBezTo>
                    <a:cubicBezTo>
                      <a:pt x="-2895" y="2566909"/>
                      <a:pt x="12" y="2531612"/>
                      <a:pt x="4580" y="2481781"/>
                    </a:cubicBezTo>
                    <a:cubicBezTo>
                      <a:pt x="9148" y="2431950"/>
                      <a:pt x="22022" y="2362602"/>
                      <a:pt x="31988" y="2319830"/>
                    </a:cubicBezTo>
                    <a:cubicBezTo>
                      <a:pt x="41954" y="2277058"/>
                      <a:pt x="48183" y="2253389"/>
                      <a:pt x="64378" y="2225151"/>
                    </a:cubicBezTo>
                    <a:cubicBezTo>
                      <a:pt x="80573" y="2196913"/>
                      <a:pt x="107980" y="2168260"/>
                      <a:pt x="129158" y="2150404"/>
                    </a:cubicBezTo>
                    <a:cubicBezTo>
                      <a:pt x="150336" y="2132548"/>
                      <a:pt x="164455" y="2124658"/>
                      <a:pt x="191447" y="2118014"/>
                    </a:cubicBezTo>
                    <a:cubicBezTo>
                      <a:pt x="218439" y="2111370"/>
                      <a:pt x="254151" y="2099742"/>
                      <a:pt x="291109" y="2110539"/>
                    </a:cubicBezTo>
                    <a:cubicBezTo>
                      <a:pt x="328067" y="2121336"/>
                      <a:pt x="378728" y="2143344"/>
                      <a:pt x="413195" y="2182794"/>
                    </a:cubicBezTo>
                    <a:cubicBezTo>
                      <a:pt x="447662" y="2222244"/>
                      <a:pt x="482128" y="2285363"/>
                      <a:pt x="497908" y="2347237"/>
                    </a:cubicBezTo>
                    <a:cubicBezTo>
                      <a:pt x="513688" y="2409111"/>
                      <a:pt x="513272" y="2497561"/>
                      <a:pt x="507874" y="2554036"/>
                    </a:cubicBezTo>
                    <a:cubicBezTo>
                      <a:pt x="502476" y="2610511"/>
                      <a:pt x="485450" y="2653283"/>
                      <a:pt x="465518" y="2686088"/>
                    </a:cubicBezTo>
                    <a:cubicBezTo>
                      <a:pt x="445586" y="2718893"/>
                      <a:pt x="411119" y="2738826"/>
                      <a:pt x="388280" y="2750868"/>
                    </a:cubicBezTo>
                    <a:cubicBezTo>
                      <a:pt x="365441" y="2762910"/>
                      <a:pt x="347584" y="2760004"/>
                      <a:pt x="328482" y="2758343"/>
                    </a:cubicBezTo>
                    <a:cubicBezTo>
                      <a:pt x="309380" y="2756682"/>
                      <a:pt x="290693" y="2758758"/>
                      <a:pt x="273668" y="2740902"/>
                    </a:cubicBezTo>
                    <a:cubicBezTo>
                      <a:pt x="256643" y="2723046"/>
                      <a:pt x="241486" y="2687126"/>
                      <a:pt x="226329" y="2651206"/>
                    </a:cubicBezTo>
                  </a:path>
                </a:pathLst>
              </a:custGeom>
              <a:noFill/>
              <a:ln w="76200" cap="flat" cmpd="sng" algn="ctr">
                <a:solidFill>
                  <a:srgbClr val="3891A7">
                    <a:shade val="50000"/>
                  </a:srgbClr>
                </a:solidFill>
                <a:prstDash val="solid"/>
              </a:ln>
              <a:effectLst/>
              <a:scene3d>
                <a:camera prst="orthographicFront"/>
                <a:lightRig rig="flat" dir="t"/>
              </a:scene3d>
              <a:sp3d>
                <a:bevelT w="419100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3" name="32 Grupo"/>
            <p:cNvGrpSpPr/>
            <p:nvPr/>
          </p:nvGrpSpPr>
          <p:grpSpPr>
            <a:xfrm flipH="1">
              <a:off x="43512" y="3999952"/>
              <a:ext cx="3070023" cy="2052476"/>
              <a:chOff x="540425" y="4523523"/>
              <a:chExt cx="3070023" cy="2052476"/>
            </a:xfrm>
          </p:grpSpPr>
          <p:sp>
            <p:nvSpPr>
              <p:cNvPr id="34" name="33 Forma libre"/>
              <p:cNvSpPr/>
              <p:nvPr/>
            </p:nvSpPr>
            <p:spPr>
              <a:xfrm rot="5203024">
                <a:off x="1262345" y="4233651"/>
                <a:ext cx="1620428" cy="3064268"/>
              </a:xfrm>
              <a:custGeom>
                <a:avLst/>
                <a:gdLst>
                  <a:gd name="connsiteX0" fmla="*/ 639927 w 812047"/>
                  <a:gd name="connsiteY0" fmla="*/ 429135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12047"/>
                  <a:gd name="connsiteY0" fmla="*/ 594388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23245"/>
                  <a:gd name="connsiteY0" fmla="*/ 594388 h 1771546"/>
                  <a:gd name="connsiteX1" fmla="*/ 822351 w 823245"/>
                  <a:gd name="connsiteY1" fmla="*/ 519101 h 1771546"/>
                  <a:gd name="connsiteX2" fmla="*/ 762013 w 823245"/>
                  <a:gd name="connsiteY2" fmla="*/ 436610 h 1771546"/>
                  <a:gd name="connsiteX3" fmla="*/ 804369 w 823245"/>
                  <a:gd name="connsiteY3" fmla="*/ 351897 h 1771546"/>
                  <a:gd name="connsiteX4" fmla="*/ 809352 w 823245"/>
                  <a:gd name="connsiteY4" fmla="*/ 239777 h 1771546"/>
                  <a:gd name="connsiteX5" fmla="*/ 774470 w 823245"/>
                  <a:gd name="connsiteY5" fmla="*/ 112708 h 1771546"/>
                  <a:gd name="connsiteX6" fmla="*/ 734606 w 823245"/>
                  <a:gd name="connsiteY6" fmla="*/ 45436 h 1771546"/>
                  <a:gd name="connsiteX7" fmla="*/ 687266 w 823245"/>
                  <a:gd name="connsiteY7" fmla="*/ 8062 h 1771546"/>
                  <a:gd name="connsiteX8" fmla="*/ 627469 w 823245"/>
                  <a:gd name="connsiteY8" fmla="*/ 588 h 1771546"/>
                  <a:gd name="connsiteX9" fmla="*/ 575146 w 823245"/>
                  <a:gd name="connsiteY9" fmla="*/ 18029 h 1771546"/>
                  <a:gd name="connsiteX10" fmla="*/ 527807 w 823245"/>
                  <a:gd name="connsiteY10" fmla="*/ 55402 h 1771546"/>
                  <a:gd name="connsiteX11" fmla="*/ 495416 w 823245"/>
                  <a:gd name="connsiteY11" fmla="*/ 145098 h 1771546"/>
                  <a:gd name="connsiteX12" fmla="*/ 490433 w 823245"/>
                  <a:gd name="connsiteY12" fmla="*/ 237285 h 1771546"/>
                  <a:gd name="connsiteX13" fmla="*/ 515349 w 823245"/>
                  <a:gd name="connsiteY13" fmla="*/ 411694 h 1771546"/>
                  <a:gd name="connsiteX14" fmla="*/ 585112 w 823245"/>
                  <a:gd name="connsiteY14" fmla="*/ 608527 h 1771546"/>
                  <a:gd name="connsiteX15" fmla="*/ 694741 w 823245"/>
                  <a:gd name="connsiteY15" fmla="*/ 837750 h 1771546"/>
                  <a:gd name="connsiteX16" fmla="*/ 744572 w 823245"/>
                  <a:gd name="connsiteY16" fmla="*/ 1022125 h 1771546"/>
                  <a:gd name="connsiteX17" fmla="*/ 754538 w 823245"/>
                  <a:gd name="connsiteY17" fmla="*/ 1293704 h 1771546"/>
                  <a:gd name="connsiteX18" fmla="*/ 702215 w 823245"/>
                  <a:gd name="connsiteY18" fmla="*/ 1542859 h 1771546"/>
                  <a:gd name="connsiteX19" fmla="*/ 570163 w 823245"/>
                  <a:gd name="connsiteY19" fmla="*/ 1714776 h 1771546"/>
                  <a:gd name="connsiteX20" fmla="*/ 425653 w 823245"/>
                  <a:gd name="connsiteY20" fmla="*/ 1767099 h 1771546"/>
                  <a:gd name="connsiteX21" fmla="*/ 298584 w 823245"/>
                  <a:gd name="connsiteY21" fmla="*/ 1757133 h 1771546"/>
                  <a:gd name="connsiteX22" fmla="*/ 144107 w 823245"/>
                  <a:gd name="connsiteY22" fmla="*/ 1664945 h 1771546"/>
                  <a:gd name="connsiteX23" fmla="*/ 49428 w 823245"/>
                  <a:gd name="connsiteY23" fmla="*/ 1500503 h 1771546"/>
                  <a:gd name="connsiteX24" fmla="*/ 4580 w 823245"/>
                  <a:gd name="connsiteY24" fmla="*/ 1326094 h 1771546"/>
                  <a:gd name="connsiteX25" fmla="*/ 4580 w 823245"/>
                  <a:gd name="connsiteY25" fmla="*/ 1189059 h 1771546"/>
                  <a:gd name="connsiteX26" fmla="*/ 31988 w 823245"/>
                  <a:gd name="connsiteY26" fmla="*/ 1027108 h 1771546"/>
                  <a:gd name="connsiteX27" fmla="*/ 64378 w 823245"/>
                  <a:gd name="connsiteY27" fmla="*/ 932429 h 1771546"/>
                  <a:gd name="connsiteX28" fmla="*/ 129158 w 823245"/>
                  <a:gd name="connsiteY28" fmla="*/ 857682 h 1771546"/>
                  <a:gd name="connsiteX29" fmla="*/ 191447 w 823245"/>
                  <a:gd name="connsiteY29" fmla="*/ 825292 h 1771546"/>
                  <a:gd name="connsiteX30" fmla="*/ 291109 w 823245"/>
                  <a:gd name="connsiteY30" fmla="*/ 817817 h 1771546"/>
                  <a:gd name="connsiteX31" fmla="*/ 413195 w 823245"/>
                  <a:gd name="connsiteY31" fmla="*/ 890072 h 1771546"/>
                  <a:gd name="connsiteX32" fmla="*/ 497908 w 823245"/>
                  <a:gd name="connsiteY32" fmla="*/ 1054515 h 1771546"/>
                  <a:gd name="connsiteX33" fmla="*/ 507874 w 823245"/>
                  <a:gd name="connsiteY33" fmla="*/ 1261314 h 1771546"/>
                  <a:gd name="connsiteX34" fmla="*/ 465518 w 823245"/>
                  <a:gd name="connsiteY34" fmla="*/ 1393366 h 1771546"/>
                  <a:gd name="connsiteX35" fmla="*/ 388280 w 823245"/>
                  <a:gd name="connsiteY35" fmla="*/ 1458146 h 1771546"/>
                  <a:gd name="connsiteX36" fmla="*/ 328482 w 823245"/>
                  <a:gd name="connsiteY36" fmla="*/ 1465621 h 1771546"/>
                  <a:gd name="connsiteX37" fmla="*/ 273668 w 823245"/>
                  <a:gd name="connsiteY37" fmla="*/ 1448180 h 1771546"/>
                  <a:gd name="connsiteX38" fmla="*/ 226329 w 823245"/>
                  <a:gd name="connsiteY38" fmla="*/ 1358484 h 1771546"/>
                  <a:gd name="connsiteX0" fmla="*/ 860264 w 867867"/>
                  <a:gd name="connsiteY0" fmla="*/ 682523 h 1771546"/>
                  <a:gd name="connsiteX1" fmla="*/ 822351 w 867867"/>
                  <a:gd name="connsiteY1" fmla="*/ 519101 h 1771546"/>
                  <a:gd name="connsiteX2" fmla="*/ 762013 w 867867"/>
                  <a:gd name="connsiteY2" fmla="*/ 436610 h 1771546"/>
                  <a:gd name="connsiteX3" fmla="*/ 804369 w 867867"/>
                  <a:gd name="connsiteY3" fmla="*/ 351897 h 1771546"/>
                  <a:gd name="connsiteX4" fmla="*/ 809352 w 867867"/>
                  <a:gd name="connsiteY4" fmla="*/ 239777 h 1771546"/>
                  <a:gd name="connsiteX5" fmla="*/ 774470 w 867867"/>
                  <a:gd name="connsiteY5" fmla="*/ 112708 h 1771546"/>
                  <a:gd name="connsiteX6" fmla="*/ 734606 w 867867"/>
                  <a:gd name="connsiteY6" fmla="*/ 45436 h 1771546"/>
                  <a:gd name="connsiteX7" fmla="*/ 687266 w 867867"/>
                  <a:gd name="connsiteY7" fmla="*/ 8062 h 1771546"/>
                  <a:gd name="connsiteX8" fmla="*/ 627469 w 867867"/>
                  <a:gd name="connsiteY8" fmla="*/ 588 h 1771546"/>
                  <a:gd name="connsiteX9" fmla="*/ 575146 w 867867"/>
                  <a:gd name="connsiteY9" fmla="*/ 18029 h 1771546"/>
                  <a:gd name="connsiteX10" fmla="*/ 527807 w 867867"/>
                  <a:gd name="connsiteY10" fmla="*/ 55402 h 1771546"/>
                  <a:gd name="connsiteX11" fmla="*/ 495416 w 867867"/>
                  <a:gd name="connsiteY11" fmla="*/ 145098 h 1771546"/>
                  <a:gd name="connsiteX12" fmla="*/ 490433 w 867867"/>
                  <a:gd name="connsiteY12" fmla="*/ 237285 h 1771546"/>
                  <a:gd name="connsiteX13" fmla="*/ 515349 w 867867"/>
                  <a:gd name="connsiteY13" fmla="*/ 411694 h 1771546"/>
                  <a:gd name="connsiteX14" fmla="*/ 585112 w 867867"/>
                  <a:gd name="connsiteY14" fmla="*/ 608527 h 1771546"/>
                  <a:gd name="connsiteX15" fmla="*/ 694741 w 867867"/>
                  <a:gd name="connsiteY15" fmla="*/ 837750 h 1771546"/>
                  <a:gd name="connsiteX16" fmla="*/ 744572 w 867867"/>
                  <a:gd name="connsiteY16" fmla="*/ 1022125 h 1771546"/>
                  <a:gd name="connsiteX17" fmla="*/ 754538 w 867867"/>
                  <a:gd name="connsiteY17" fmla="*/ 1293704 h 1771546"/>
                  <a:gd name="connsiteX18" fmla="*/ 702215 w 867867"/>
                  <a:gd name="connsiteY18" fmla="*/ 1542859 h 1771546"/>
                  <a:gd name="connsiteX19" fmla="*/ 570163 w 867867"/>
                  <a:gd name="connsiteY19" fmla="*/ 1714776 h 1771546"/>
                  <a:gd name="connsiteX20" fmla="*/ 425653 w 867867"/>
                  <a:gd name="connsiteY20" fmla="*/ 1767099 h 1771546"/>
                  <a:gd name="connsiteX21" fmla="*/ 298584 w 867867"/>
                  <a:gd name="connsiteY21" fmla="*/ 1757133 h 1771546"/>
                  <a:gd name="connsiteX22" fmla="*/ 144107 w 867867"/>
                  <a:gd name="connsiteY22" fmla="*/ 1664945 h 1771546"/>
                  <a:gd name="connsiteX23" fmla="*/ 49428 w 867867"/>
                  <a:gd name="connsiteY23" fmla="*/ 1500503 h 1771546"/>
                  <a:gd name="connsiteX24" fmla="*/ 4580 w 867867"/>
                  <a:gd name="connsiteY24" fmla="*/ 1326094 h 1771546"/>
                  <a:gd name="connsiteX25" fmla="*/ 4580 w 867867"/>
                  <a:gd name="connsiteY25" fmla="*/ 1189059 h 1771546"/>
                  <a:gd name="connsiteX26" fmla="*/ 31988 w 867867"/>
                  <a:gd name="connsiteY26" fmla="*/ 1027108 h 1771546"/>
                  <a:gd name="connsiteX27" fmla="*/ 64378 w 867867"/>
                  <a:gd name="connsiteY27" fmla="*/ 932429 h 1771546"/>
                  <a:gd name="connsiteX28" fmla="*/ 129158 w 867867"/>
                  <a:gd name="connsiteY28" fmla="*/ 857682 h 1771546"/>
                  <a:gd name="connsiteX29" fmla="*/ 191447 w 867867"/>
                  <a:gd name="connsiteY29" fmla="*/ 825292 h 1771546"/>
                  <a:gd name="connsiteX30" fmla="*/ 291109 w 867867"/>
                  <a:gd name="connsiteY30" fmla="*/ 817817 h 1771546"/>
                  <a:gd name="connsiteX31" fmla="*/ 413195 w 867867"/>
                  <a:gd name="connsiteY31" fmla="*/ 890072 h 1771546"/>
                  <a:gd name="connsiteX32" fmla="*/ 497908 w 867867"/>
                  <a:gd name="connsiteY32" fmla="*/ 1054515 h 1771546"/>
                  <a:gd name="connsiteX33" fmla="*/ 507874 w 867867"/>
                  <a:gd name="connsiteY33" fmla="*/ 1261314 h 1771546"/>
                  <a:gd name="connsiteX34" fmla="*/ 465518 w 867867"/>
                  <a:gd name="connsiteY34" fmla="*/ 1393366 h 1771546"/>
                  <a:gd name="connsiteX35" fmla="*/ 388280 w 867867"/>
                  <a:gd name="connsiteY35" fmla="*/ 1458146 h 1771546"/>
                  <a:gd name="connsiteX36" fmla="*/ 328482 w 867867"/>
                  <a:gd name="connsiteY36" fmla="*/ 1465621 h 1771546"/>
                  <a:gd name="connsiteX37" fmla="*/ 273668 w 867867"/>
                  <a:gd name="connsiteY37" fmla="*/ 1448180 h 1771546"/>
                  <a:gd name="connsiteX38" fmla="*/ 226329 w 867867"/>
                  <a:gd name="connsiteY38" fmla="*/ 1358484 h 1771546"/>
                  <a:gd name="connsiteX0" fmla="*/ 1036534 w 1038908"/>
                  <a:gd name="connsiteY0" fmla="*/ 682523 h 1771546"/>
                  <a:gd name="connsiteX1" fmla="*/ 822351 w 1038908"/>
                  <a:gd name="connsiteY1" fmla="*/ 519101 h 1771546"/>
                  <a:gd name="connsiteX2" fmla="*/ 762013 w 1038908"/>
                  <a:gd name="connsiteY2" fmla="*/ 436610 h 1771546"/>
                  <a:gd name="connsiteX3" fmla="*/ 804369 w 1038908"/>
                  <a:gd name="connsiteY3" fmla="*/ 351897 h 1771546"/>
                  <a:gd name="connsiteX4" fmla="*/ 809352 w 1038908"/>
                  <a:gd name="connsiteY4" fmla="*/ 239777 h 1771546"/>
                  <a:gd name="connsiteX5" fmla="*/ 774470 w 1038908"/>
                  <a:gd name="connsiteY5" fmla="*/ 112708 h 1771546"/>
                  <a:gd name="connsiteX6" fmla="*/ 734606 w 1038908"/>
                  <a:gd name="connsiteY6" fmla="*/ 45436 h 1771546"/>
                  <a:gd name="connsiteX7" fmla="*/ 687266 w 1038908"/>
                  <a:gd name="connsiteY7" fmla="*/ 8062 h 1771546"/>
                  <a:gd name="connsiteX8" fmla="*/ 627469 w 1038908"/>
                  <a:gd name="connsiteY8" fmla="*/ 588 h 1771546"/>
                  <a:gd name="connsiteX9" fmla="*/ 575146 w 1038908"/>
                  <a:gd name="connsiteY9" fmla="*/ 18029 h 1771546"/>
                  <a:gd name="connsiteX10" fmla="*/ 527807 w 1038908"/>
                  <a:gd name="connsiteY10" fmla="*/ 55402 h 1771546"/>
                  <a:gd name="connsiteX11" fmla="*/ 495416 w 1038908"/>
                  <a:gd name="connsiteY11" fmla="*/ 145098 h 1771546"/>
                  <a:gd name="connsiteX12" fmla="*/ 490433 w 1038908"/>
                  <a:gd name="connsiteY12" fmla="*/ 237285 h 1771546"/>
                  <a:gd name="connsiteX13" fmla="*/ 515349 w 1038908"/>
                  <a:gd name="connsiteY13" fmla="*/ 411694 h 1771546"/>
                  <a:gd name="connsiteX14" fmla="*/ 585112 w 1038908"/>
                  <a:gd name="connsiteY14" fmla="*/ 608527 h 1771546"/>
                  <a:gd name="connsiteX15" fmla="*/ 694741 w 1038908"/>
                  <a:gd name="connsiteY15" fmla="*/ 837750 h 1771546"/>
                  <a:gd name="connsiteX16" fmla="*/ 744572 w 1038908"/>
                  <a:gd name="connsiteY16" fmla="*/ 1022125 h 1771546"/>
                  <a:gd name="connsiteX17" fmla="*/ 754538 w 1038908"/>
                  <a:gd name="connsiteY17" fmla="*/ 1293704 h 1771546"/>
                  <a:gd name="connsiteX18" fmla="*/ 702215 w 1038908"/>
                  <a:gd name="connsiteY18" fmla="*/ 1542859 h 1771546"/>
                  <a:gd name="connsiteX19" fmla="*/ 570163 w 1038908"/>
                  <a:gd name="connsiteY19" fmla="*/ 1714776 h 1771546"/>
                  <a:gd name="connsiteX20" fmla="*/ 425653 w 1038908"/>
                  <a:gd name="connsiteY20" fmla="*/ 1767099 h 1771546"/>
                  <a:gd name="connsiteX21" fmla="*/ 298584 w 1038908"/>
                  <a:gd name="connsiteY21" fmla="*/ 1757133 h 1771546"/>
                  <a:gd name="connsiteX22" fmla="*/ 144107 w 1038908"/>
                  <a:gd name="connsiteY22" fmla="*/ 1664945 h 1771546"/>
                  <a:gd name="connsiteX23" fmla="*/ 49428 w 1038908"/>
                  <a:gd name="connsiteY23" fmla="*/ 1500503 h 1771546"/>
                  <a:gd name="connsiteX24" fmla="*/ 4580 w 1038908"/>
                  <a:gd name="connsiteY24" fmla="*/ 1326094 h 1771546"/>
                  <a:gd name="connsiteX25" fmla="*/ 4580 w 1038908"/>
                  <a:gd name="connsiteY25" fmla="*/ 1189059 h 1771546"/>
                  <a:gd name="connsiteX26" fmla="*/ 31988 w 1038908"/>
                  <a:gd name="connsiteY26" fmla="*/ 1027108 h 1771546"/>
                  <a:gd name="connsiteX27" fmla="*/ 64378 w 1038908"/>
                  <a:gd name="connsiteY27" fmla="*/ 932429 h 1771546"/>
                  <a:gd name="connsiteX28" fmla="*/ 129158 w 1038908"/>
                  <a:gd name="connsiteY28" fmla="*/ 857682 h 1771546"/>
                  <a:gd name="connsiteX29" fmla="*/ 191447 w 1038908"/>
                  <a:gd name="connsiteY29" fmla="*/ 825292 h 1771546"/>
                  <a:gd name="connsiteX30" fmla="*/ 291109 w 1038908"/>
                  <a:gd name="connsiteY30" fmla="*/ 817817 h 1771546"/>
                  <a:gd name="connsiteX31" fmla="*/ 413195 w 1038908"/>
                  <a:gd name="connsiteY31" fmla="*/ 890072 h 1771546"/>
                  <a:gd name="connsiteX32" fmla="*/ 497908 w 1038908"/>
                  <a:gd name="connsiteY32" fmla="*/ 1054515 h 1771546"/>
                  <a:gd name="connsiteX33" fmla="*/ 507874 w 1038908"/>
                  <a:gd name="connsiteY33" fmla="*/ 1261314 h 1771546"/>
                  <a:gd name="connsiteX34" fmla="*/ 465518 w 1038908"/>
                  <a:gd name="connsiteY34" fmla="*/ 1393366 h 1771546"/>
                  <a:gd name="connsiteX35" fmla="*/ 388280 w 1038908"/>
                  <a:gd name="connsiteY35" fmla="*/ 1458146 h 1771546"/>
                  <a:gd name="connsiteX36" fmla="*/ 328482 w 1038908"/>
                  <a:gd name="connsiteY36" fmla="*/ 1465621 h 1771546"/>
                  <a:gd name="connsiteX37" fmla="*/ 273668 w 1038908"/>
                  <a:gd name="connsiteY37" fmla="*/ 1448180 h 1771546"/>
                  <a:gd name="connsiteX38" fmla="*/ 226329 w 1038908"/>
                  <a:gd name="connsiteY38" fmla="*/ 1358484 h 1771546"/>
                  <a:gd name="connsiteX0" fmla="*/ 1036534 w 1042653"/>
                  <a:gd name="connsiteY0" fmla="*/ 682523 h 1771546"/>
                  <a:gd name="connsiteX1" fmla="*/ 954554 w 1042653"/>
                  <a:gd name="connsiteY1" fmla="*/ 419949 h 1771546"/>
                  <a:gd name="connsiteX2" fmla="*/ 762013 w 1042653"/>
                  <a:gd name="connsiteY2" fmla="*/ 436610 h 1771546"/>
                  <a:gd name="connsiteX3" fmla="*/ 804369 w 1042653"/>
                  <a:gd name="connsiteY3" fmla="*/ 351897 h 1771546"/>
                  <a:gd name="connsiteX4" fmla="*/ 809352 w 1042653"/>
                  <a:gd name="connsiteY4" fmla="*/ 239777 h 1771546"/>
                  <a:gd name="connsiteX5" fmla="*/ 774470 w 1042653"/>
                  <a:gd name="connsiteY5" fmla="*/ 112708 h 1771546"/>
                  <a:gd name="connsiteX6" fmla="*/ 734606 w 1042653"/>
                  <a:gd name="connsiteY6" fmla="*/ 45436 h 1771546"/>
                  <a:gd name="connsiteX7" fmla="*/ 687266 w 1042653"/>
                  <a:gd name="connsiteY7" fmla="*/ 8062 h 1771546"/>
                  <a:gd name="connsiteX8" fmla="*/ 627469 w 1042653"/>
                  <a:gd name="connsiteY8" fmla="*/ 588 h 1771546"/>
                  <a:gd name="connsiteX9" fmla="*/ 575146 w 1042653"/>
                  <a:gd name="connsiteY9" fmla="*/ 18029 h 1771546"/>
                  <a:gd name="connsiteX10" fmla="*/ 527807 w 1042653"/>
                  <a:gd name="connsiteY10" fmla="*/ 55402 h 1771546"/>
                  <a:gd name="connsiteX11" fmla="*/ 495416 w 1042653"/>
                  <a:gd name="connsiteY11" fmla="*/ 145098 h 1771546"/>
                  <a:gd name="connsiteX12" fmla="*/ 490433 w 1042653"/>
                  <a:gd name="connsiteY12" fmla="*/ 237285 h 1771546"/>
                  <a:gd name="connsiteX13" fmla="*/ 515349 w 1042653"/>
                  <a:gd name="connsiteY13" fmla="*/ 411694 h 1771546"/>
                  <a:gd name="connsiteX14" fmla="*/ 585112 w 1042653"/>
                  <a:gd name="connsiteY14" fmla="*/ 608527 h 1771546"/>
                  <a:gd name="connsiteX15" fmla="*/ 694741 w 1042653"/>
                  <a:gd name="connsiteY15" fmla="*/ 837750 h 1771546"/>
                  <a:gd name="connsiteX16" fmla="*/ 744572 w 1042653"/>
                  <a:gd name="connsiteY16" fmla="*/ 1022125 h 1771546"/>
                  <a:gd name="connsiteX17" fmla="*/ 754538 w 1042653"/>
                  <a:gd name="connsiteY17" fmla="*/ 1293704 h 1771546"/>
                  <a:gd name="connsiteX18" fmla="*/ 702215 w 1042653"/>
                  <a:gd name="connsiteY18" fmla="*/ 1542859 h 1771546"/>
                  <a:gd name="connsiteX19" fmla="*/ 570163 w 1042653"/>
                  <a:gd name="connsiteY19" fmla="*/ 1714776 h 1771546"/>
                  <a:gd name="connsiteX20" fmla="*/ 425653 w 1042653"/>
                  <a:gd name="connsiteY20" fmla="*/ 1767099 h 1771546"/>
                  <a:gd name="connsiteX21" fmla="*/ 298584 w 1042653"/>
                  <a:gd name="connsiteY21" fmla="*/ 1757133 h 1771546"/>
                  <a:gd name="connsiteX22" fmla="*/ 144107 w 1042653"/>
                  <a:gd name="connsiteY22" fmla="*/ 1664945 h 1771546"/>
                  <a:gd name="connsiteX23" fmla="*/ 49428 w 1042653"/>
                  <a:gd name="connsiteY23" fmla="*/ 1500503 h 1771546"/>
                  <a:gd name="connsiteX24" fmla="*/ 4580 w 1042653"/>
                  <a:gd name="connsiteY24" fmla="*/ 1326094 h 1771546"/>
                  <a:gd name="connsiteX25" fmla="*/ 4580 w 1042653"/>
                  <a:gd name="connsiteY25" fmla="*/ 1189059 h 1771546"/>
                  <a:gd name="connsiteX26" fmla="*/ 31988 w 1042653"/>
                  <a:gd name="connsiteY26" fmla="*/ 1027108 h 1771546"/>
                  <a:gd name="connsiteX27" fmla="*/ 64378 w 1042653"/>
                  <a:gd name="connsiteY27" fmla="*/ 932429 h 1771546"/>
                  <a:gd name="connsiteX28" fmla="*/ 129158 w 1042653"/>
                  <a:gd name="connsiteY28" fmla="*/ 857682 h 1771546"/>
                  <a:gd name="connsiteX29" fmla="*/ 191447 w 1042653"/>
                  <a:gd name="connsiteY29" fmla="*/ 825292 h 1771546"/>
                  <a:gd name="connsiteX30" fmla="*/ 291109 w 1042653"/>
                  <a:gd name="connsiteY30" fmla="*/ 817817 h 1771546"/>
                  <a:gd name="connsiteX31" fmla="*/ 413195 w 1042653"/>
                  <a:gd name="connsiteY31" fmla="*/ 890072 h 1771546"/>
                  <a:gd name="connsiteX32" fmla="*/ 497908 w 1042653"/>
                  <a:gd name="connsiteY32" fmla="*/ 1054515 h 1771546"/>
                  <a:gd name="connsiteX33" fmla="*/ 507874 w 1042653"/>
                  <a:gd name="connsiteY33" fmla="*/ 1261314 h 1771546"/>
                  <a:gd name="connsiteX34" fmla="*/ 465518 w 1042653"/>
                  <a:gd name="connsiteY34" fmla="*/ 1393366 h 1771546"/>
                  <a:gd name="connsiteX35" fmla="*/ 388280 w 1042653"/>
                  <a:gd name="connsiteY35" fmla="*/ 1458146 h 1771546"/>
                  <a:gd name="connsiteX36" fmla="*/ 328482 w 1042653"/>
                  <a:gd name="connsiteY36" fmla="*/ 1465621 h 1771546"/>
                  <a:gd name="connsiteX37" fmla="*/ 273668 w 1042653"/>
                  <a:gd name="connsiteY37" fmla="*/ 1448180 h 1771546"/>
                  <a:gd name="connsiteX38" fmla="*/ 226329 w 1042653"/>
                  <a:gd name="connsiteY38" fmla="*/ 1358484 h 1771546"/>
                  <a:gd name="connsiteX0" fmla="*/ 1036534 w 1041210"/>
                  <a:gd name="connsiteY0" fmla="*/ 682523 h 1771546"/>
                  <a:gd name="connsiteX1" fmla="*/ 954554 w 1041210"/>
                  <a:gd name="connsiteY1" fmla="*/ 419949 h 1771546"/>
                  <a:gd name="connsiteX2" fmla="*/ 927266 w 1041210"/>
                  <a:gd name="connsiteY2" fmla="*/ 359492 h 1771546"/>
                  <a:gd name="connsiteX3" fmla="*/ 804369 w 1041210"/>
                  <a:gd name="connsiteY3" fmla="*/ 351897 h 1771546"/>
                  <a:gd name="connsiteX4" fmla="*/ 809352 w 1041210"/>
                  <a:gd name="connsiteY4" fmla="*/ 239777 h 1771546"/>
                  <a:gd name="connsiteX5" fmla="*/ 774470 w 1041210"/>
                  <a:gd name="connsiteY5" fmla="*/ 112708 h 1771546"/>
                  <a:gd name="connsiteX6" fmla="*/ 734606 w 1041210"/>
                  <a:gd name="connsiteY6" fmla="*/ 45436 h 1771546"/>
                  <a:gd name="connsiteX7" fmla="*/ 687266 w 1041210"/>
                  <a:gd name="connsiteY7" fmla="*/ 8062 h 1771546"/>
                  <a:gd name="connsiteX8" fmla="*/ 627469 w 1041210"/>
                  <a:gd name="connsiteY8" fmla="*/ 588 h 1771546"/>
                  <a:gd name="connsiteX9" fmla="*/ 575146 w 1041210"/>
                  <a:gd name="connsiteY9" fmla="*/ 18029 h 1771546"/>
                  <a:gd name="connsiteX10" fmla="*/ 527807 w 1041210"/>
                  <a:gd name="connsiteY10" fmla="*/ 55402 h 1771546"/>
                  <a:gd name="connsiteX11" fmla="*/ 495416 w 1041210"/>
                  <a:gd name="connsiteY11" fmla="*/ 145098 h 1771546"/>
                  <a:gd name="connsiteX12" fmla="*/ 490433 w 1041210"/>
                  <a:gd name="connsiteY12" fmla="*/ 237285 h 1771546"/>
                  <a:gd name="connsiteX13" fmla="*/ 515349 w 1041210"/>
                  <a:gd name="connsiteY13" fmla="*/ 411694 h 1771546"/>
                  <a:gd name="connsiteX14" fmla="*/ 585112 w 1041210"/>
                  <a:gd name="connsiteY14" fmla="*/ 608527 h 1771546"/>
                  <a:gd name="connsiteX15" fmla="*/ 694741 w 1041210"/>
                  <a:gd name="connsiteY15" fmla="*/ 837750 h 1771546"/>
                  <a:gd name="connsiteX16" fmla="*/ 744572 w 1041210"/>
                  <a:gd name="connsiteY16" fmla="*/ 1022125 h 1771546"/>
                  <a:gd name="connsiteX17" fmla="*/ 754538 w 1041210"/>
                  <a:gd name="connsiteY17" fmla="*/ 1293704 h 1771546"/>
                  <a:gd name="connsiteX18" fmla="*/ 702215 w 1041210"/>
                  <a:gd name="connsiteY18" fmla="*/ 1542859 h 1771546"/>
                  <a:gd name="connsiteX19" fmla="*/ 570163 w 1041210"/>
                  <a:gd name="connsiteY19" fmla="*/ 1714776 h 1771546"/>
                  <a:gd name="connsiteX20" fmla="*/ 425653 w 1041210"/>
                  <a:gd name="connsiteY20" fmla="*/ 1767099 h 1771546"/>
                  <a:gd name="connsiteX21" fmla="*/ 298584 w 1041210"/>
                  <a:gd name="connsiteY21" fmla="*/ 1757133 h 1771546"/>
                  <a:gd name="connsiteX22" fmla="*/ 144107 w 1041210"/>
                  <a:gd name="connsiteY22" fmla="*/ 1664945 h 1771546"/>
                  <a:gd name="connsiteX23" fmla="*/ 49428 w 1041210"/>
                  <a:gd name="connsiteY23" fmla="*/ 1500503 h 1771546"/>
                  <a:gd name="connsiteX24" fmla="*/ 4580 w 1041210"/>
                  <a:gd name="connsiteY24" fmla="*/ 1326094 h 1771546"/>
                  <a:gd name="connsiteX25" fmla="*/ 4580 w 1041210"/>
                  <a:gd name="connsiteY25" fmla="*/ 1189059 h 1771546"/>
                  <a:gd name="connsiteX26" fmla="*/ 31988 w 1041210"/>
                  <a:gd name="connsiteY26" fmla="*/ 1027108 h 1771546"/>
                  <a:gd name="connsiteX27" fmla="*/ 64378 w 1041210"/>
                  <a:gd name="connsiteY27" fmla="*/ 932429 h 1771546"/>
                  <a:gd name="connsiteX28" fmla="*/ 129158 w 1041210"/>
                  <a:gd name="connsiteY28" fmla="*/ 857682 h 1771546"/>
                  <a:gd name="connsiteX29" fmla="*/ 191447 w 1041210"/>
                  <a:gd name="connsiteY29" fmla="*/ 825292 h 1771546"/>
                  <a:gd name="connsiteX30" fmla="*/ 291109 w 1041210"/>
                  <a:gd name="connsiteY30" fmla="*/ 817817 h 1771546"/>
                  <a:gd name="connsiteX31" fmla="*/ 413195 w 1041210"/>
                  <a:gd name="connsiteY31" fmla="*/ 890072 h 1771546"/>
                  <a:gd name="connsiteX32" fmla="*/ 497908 w 1041210"/>
                  <a:gd name="connsiteY32" fmla="*/ 1054515 h 1771546"/>
                  <a:gd name="connsiteX33" fmla="*/ 507874 w 1041210"/>
                  <a:gd name="connsiteY33" fmla="*/ 1261314 h 1771546"/>
                  <a:gd name="connsiteX34" fmla="*/ 465518 w 1041210"/>
                  <a:gd name="connsiteY34" fmla="*/ 1393366 h 1771546"/>
                  <a:gd name="connsiteX35" fmla="*/ 388280 w 1041210"/>
                  <a:gd name="connsiteY35" fmla="*/ 1458146 h 1771546"/>
                  <a:gd name="connsiteX36" fmla="*/ 328482 w 1041210"/>
                  <a:gd name="connsiteY36" fmla="*/ 1465621 h 1771546"/>
                  <a:gd name="connsiteX37" fmla="*/ 273668 w 1041210"/>
                  <a:gd name="connsiteY37" fmla="*/ 1448180 h 1771546"/>
                  <a:gd name="connsiteX38" fmla="*/ 226329 w 1041210"/>
                  <a:gd name="connsiteY38" fmla="*/ 1358484 h 1771546"/>
                  <a:gd name="connsiteX0" fmla="*/ 1036534 w 1114346"/>
                  <a:gd name="connsiteY0" fmla="*/ 682523 h 1771546"/>
                  <a:gd name="connsiteX1" fmla="*/ 954554 w 1114346"/>
                  <a:gd name="connsiteY1" fmla="*/ 419949 h 1771546"/>
                  <a:gd name="connsiteX2" fmla="*/ 927266 w 1114346"/>
                  <a:gd name="connsiteY2" fmla="*/ 359492 h 1771546"/>
                  <a:gd name="connsiteX3" fmla="*/ 1112842 w 1114346"/>
                  <a:gd name="connsiteY3" fmla="*/ 274779 h 1771546"/>
                  <a:gd name="connsiteX4" fmla="*/ 809352 w 1114346"/>
                  <a:gd name="connsiteY4" fmla="*/ 239777 h 1771546"/>
                  <a:gd name="connsiteX5" fmla="*/ 774470 w 1114346"/>
                  <a:gd name="connsiteY5" fmla="*/ 112708 h 1771546"/>
                  <a:gd name="connsiteX6" fmla="*/ 734606 w 1114346"/>
                  <a:gd name="connsiteY6" fmla="*/ 45436 h 1771546"/>
                  <a:gd name="connsiteX7" fmla="*/ 687266 w 1114346"/>
                  <a:gd name="connsiteY7" fmla="*/ 8062 h 1771546"/>
                  <a:gd name="connsiteX8" fmla="*/ 627469 w 1114346"/>
                  <a:gd name="connsiteY8" fmla="*/ 588 h 1771546"/>
                  <a:gd name="connsiteX9" fmla="*/ 575146 w 1114346"/>
                  <a:gd name="connsiteY9" fmla="*/ 18029 h 1771546"/>
                  <a:gd name="connsiteX10" fmla="*/ 527807 w 1114346"/>
                  <a:gd name="connsiteY10" fmla="*/ 55402 h 1771546"/>
                  <a:gd name="connsiteX11" fmla="*/ 495416 w 1114346"/>
                  <a:gd name="connsiteY11" fmla="*/ 145098 h 1771546"/>
                  <a:gd name="connsiteX12" fmla="*/ 490433 w 1114346"/>
                  <a:gd name="connsiteY12" fmla="*/ 237285 h 1771546"/>
                  <a:gd name="connsiteX13" fmla="*/ 515349 w 1114346"/>
                  <a:gd name="connsiteY13" fmla="*/ 411694 h 1771546"/>
                  <a:gd name="connsiteX14" fmla="*/ 585112 w 1114346"/>
                  <a:gd name="connsiteY14" fmla="*/ 608527 h 1771546"/>
                  <a:gd name="connsiteX15" fmla="*/ 694741 w 1114346"/>
                  <a:gd name="connsiteY15" fmla="*/ 837750 h 1771546"/>
                  <a:gd name="connsiteX16" fmla="*/ 744572 w 1114346"/>
                  <a:gd name="connsiteY16" fmla="*/ 1022125 h 1771546"/>
                  <a:gd name="connsiteX17" fmla="*/ 754538 w 1114346"/>
                  <a:gd name="connsiteY17" fmla="*/ 1293704 h 1771546"/>
                  <a:gd name="connsiteX18" fmla="*/ 702215 w 1114346"/>
                  <a:gd name="connsiteY18" fmla="*/ 1542859 h 1771546"/>
                  <a:gd name="connsiteX19" fmla="*/ 570163 w 1114346"/>
                  <a:gd name="connsiteY19" fmla="*/ 1714776 h 1771546"/>
                  <a:gd name="connsiteX20" fmla="*/ 425653 w 1114346"/>
                  <a:gd name="connsiteY20" fmla="*/ 1767099 h 1771546"/>
                  <a:gd name="connsiteX21" fmla="*/ 298584 w 1114346"/>
                  <a:gd name="connsiteY21" fmla="*/ 1757133 h 1771546"/>
                  <a:gd name="connsiteX22" fmla="*/ 144107 w 1114346"/>
                  <a:gd name="connsiteY22" fmla="*/ 1664945 h 1771546"/>
                  <a:gd name="connsiteX23" fmla="*/ 49428 w 1114346"/>
                  <a:gd name="connsiteY23" fmla="*/ 1500503 h 1771546"/>
                  <a:gd name="connsiteX24" fmla="*/ 4580 w 1114346"/>
                  <a:gd name="connsiteY24" fmla="*/ 1326094 h 1771546"/>
                  <a:gd name="connsiteX25" fmla="*/ 4580 w 1114346"/>
                  <a:gd name="connsiteY25" fmla="*/ 1189059 h 1771546"/>
                  <a:gd name="connsiteX26" fmla="*/ 31988 w 1114346"/>
                  <a:gd name="connsiteY26" fmla="*/ 1027108 h 1771546"/>
                  <a:gd name="connsiteX27" fmla="*/ 64378 w 1114346"/>
                  <a:gd name="connsiteY27" fmla="*/ 932429 h 1771546"/>
                  <a:gd name="connsiteX28" fmla="*/ 129158 w 1114346"/>
                  <a:gd name="connsiteY28" fmla="*/ 857682 h 1771546"/>
                  <a:gd name="connsiteX29" fmla="*/ 191447 w 1114346"/>
                  <a:gd name="connsiteY29" fmla="*/ 825292 h 1771546"/>
                  <a:gd name="connsiteX30" fmla="*/ 291109 w 1114346"/>
                  <a:gd name="connsiteY30" fmla="*/ 817817 h 1771546"/>
                  <a:gd name="connsiteX31" fmla="*/ 413195 w 1114346"/>
                  <a:gd name="connsiteY31" fmla="*/ 890072 h 1771546"/>
                  <a:gd name="connsiteX32" fmla="*/ 497908 w 1114346"/>
                  <a:gd name="connsiteY32" fmla="*/ 1054515 h 1771546"/>
                  <a:gd name="connsiteX33" fmla="*/ 507874 w 1114346"/>
                  <a:gd name="connsiteY33" fmla="*/ 1261314 h 1771546"/>
                  <a:gd name="connsiteX34" fmla="*/ 465518 w 1114346"/>
                  <a:gd name="connsiteY34" fmla="*/ 1393366 h 1771546"/>
                  <a:gd name="connsiteX35" fmla="*/ 388280 w 1114346"/>
                  <a:gd name="connsiteY35" fmla="*/ 1458146 h 1771546"/>
                  <a:gd name="connsiteX36" fmla="*/ 328482 w 1114346"/>
                  <a:gd name="connsiteY36" fmla="*/ 1465621 h 1771546"/>
                  <a:gd name="connsiteX37" fmla="*/ 273668 w 1114346"/>
                  <a:gd name="connsiteY37" fmla="*/ 1448180 h 1771546"/>
                  <a:gd name="connsiteX38" fmla="*/ 226329 w 1114346"/>
                  <a:gd name="connsiteY38" fmla="*/ 1358484 h 1771546"/>
                  <a:gd name="connsiteX0" fmla="*/ 1036534 w 1112961"/>
                  <a:gd name="connsiteY0" fmla="*/ 682523 h 1771546"/>
                  <a:gd name="connsiteX1" fmla="*/ 954554 w 1112961"/>
                  <a:gd name="connsiteY1" fmla="*/ 419949 h 1771546"/>
                  <a:gd name="connsiteX2" fmla="*/ 927266 w 1112961"/>
                  <a:gd name="connsiteY2" fmla="*/ 359492 h 1771546"/>
                  <a:gd name="connsiteX3" fmla="*/ 1112842 w 1112961"/>
                  <a:gd name="connsiteY3" fmla="*/ 274779 h 1771546"/>
                  <a:gd name="connsiteX4" fmla="*/ 952571 w 1112961"/>
                  <a:gd name="connsiteY4" fmla="*/ 129608 h 1771546"/>
                  <a:gd name="connsiteX5" fmla="*/ 774470 w 1112961"/>
                  <a:gd name="connsiteY5" fmla="*/ 112708 h 1771546"/>
                  <a:gd name="connsiteX6" fmla="*/ 734606 w 1112961"/>
                  <a:gd name="connsiteY6" fmla="*/ 45436 h 1771546"/>
                  <a:gd name="connsiteX7" fmla="*/ 687266 w 1112961"/>
                  <a:gd name="connsiteY7" fmla="*/ 8062 h 1771546"/>
                  <a:gd name="connsiteX8" fmla="*/ 627469 w 1112961"/>
                  <a:gd name="connsiteY8" fmla="*/ 588 h 1771546"/>
                  <a:gd name="connsiteX9" fmla="*/ 575146 w 1112961"/>
                  <a:gd name="connsiteY9" fmla="*/ 18029 h 1771546"/>
                  <a:gd name="connsiteX10" fmla="*/ 527807 w 1112961"/>
                  <a:gd name="connsiteY10" fmla="*/ 55402 h 1771546"/>
                  <a:gd name="connsiteX11" fmla="*/ 495416 w 1112961"/>
                  <a:gd name="connsiteY11" fmla="*/ 145098 h 1771546"/>
                  <a:gd name="connsiteX12" fmla="*/ 490433 w 1112961"/>
                  <a:gd name="connsiteY12" fmla="*/ 237285 h 1771546"/>
                  <a:gd name="connsiteX13" fmla="*/ 515349 w 1112961"/>
                  <a:gd name="connsiteY13" fmla="*/ 411694 h 1771546"/>
                  <a:gd name="connsiteX14" fmla="*/ 585112 w 1112961"/>
                  <a:gd name="connsiteY14" fmla="*/ 608527 h 1771546"/>
                  <a:gd name="connsiteX15" fmla="*/ 694741 w 1112961"/>
                  <a:gd name="connsiteY15" fmla="*/ 837750 h 1771546"/>
                  <a:gd name="connsiteX16" fmla="*/ 744572 w 1112961"/>
                  <a:gd name="connsiteY16" fmla="*/ 1022125 h 1771546"/>
                  <a:gd name="connsiteX17" fmla="*/ 754538 w 1112961"/>
                  <a:gd name="connsiteY17" fmla="*/ 1293704 h 1771546"/>
                  <a:gd name="connsiteX18" fmla="*/ 702215 w 1112961"/>
                  <a:gd name="connsiteY18" fmla="*/ 1542859 h 1771546"/>
                  <a:gd name="connsiteX19" fmla="*/ 570163 w 1112961"/>
                  <a:gd name="connsiteY19" fmla="*/ 1714776 h 1771546"/>
                  <a:gd name="connsiteX20" fmla="*/ 425653 w 1112961"/>
                  <a:gd name="connsiteY20" fmla="*/ 1767099 h 1771546"/>
                  <a:gd name="connsiteX21" fmla="*/ 298584 w 1112961"/>
                  <a:gd name="connsiteY21" fmla="*/ 1757133 h 1771546"/>
                  <a:gd name="connsiteX22" fmla="*/ 144107 w 1112961"/>
                  <a:gd name="connsiteY22" fmla="*/ 1664945 h 1771546"/>
                  <a:gd name="connsiteX23" fmla="*/ 49428 w 1112961"/>
                  <a:gd name="connsiteY23" fmla="*/ 1500503 h 1771546"/>
                  <a:gd name="connsiteX24" fmla="*/ 4580 w 1112961"/>
                  <a:gd name="connsiteY24" fmla="*/ 1326094 h 1771546"/>
                  <a:gd name="connsiteX25" fmla="*/ 4580 w 1112961"/>
                  <a:gd name="connsiteY25" fmla="*/ 1189059 h 1771546"/>
                  <a:gd name="connsiteX26" fmla="*/ 31988 w 1112961"/>
                  <a:gd name="connsiteY26" fmla="*/ 1027108 h 1771546"/>
                  <a:gd name="connsiteX27" fmla="*/ 64378 w 1112961"/>
                  <a:gd name="connsiteY27" fmla="*/ 932429 h 1771546"/>
                  <a:gd name="connsiteX28" fmla="*/ 129158 w 1112961"/>
                  <a:gd name="connsiteY28" fmla="*/ 857682 h 1771546"/>
                  <a:gd name="connsiteX29" fmla="*/ 191447 w 1112961"/>
                  <a:gd name="connsiteY29" fmla="*/ 825292 h 1771546"/>
                  <a:gd name="connsiteX30" fmla="*/ 291109 w 1112961"/>
                  <a:gd name="connsiteY30" fmla="*/ 817817 h 1771546"/>
                  <a:gd name="connsiteX31" fmla="*/ 413195 w 1112961"/>
                  <a:gd name="connsiteY31" fmla="*/ 890072 h 1771546"/>
                  <a:gd name="connsiteX32" fmla="*/ 497908 w 1112961"/>
                  <a:gd name="connsiteY32" fmla="*/ 1054515 h 1771546"/>
                  <a:gd name="connsiteX33" fmla="*/ 507874 w 1112961"/>
                  <a:gd name="connsiteY33" fmla="*/ 1261314 h 1771546"/>
                  <a:gd name="connsiteX34" fmla="*/ 465518 w 1112961"/>
                  <a:gd name="connsiteY34" fmla="*/ 1393366 h 1771546"/>
                  <a:gd name="connsiteX35" fmla="*/ 388280 w 1112961"/>
                  <a:gd name="connsiteY35" fmla="*/ 1458146 h 1771546"/>
                  <a:gd name="connsiteX36" fmla="*/ 328482 w 1112961"/>
                  <a:gd name="connsiteY36" fmla="*/ 1465621 h 1771546"/>
                  <a:gd name="connsiteX37" fmla="*/ 273668 w 1112961"/>
                  <a:gd name="connsiteY37" fmla="*/ 1448180 h 1771546"/>
                  <a:gd name="connsiteX38" fmla="*/ 226329 w 1112961"/>
                  <a:gd name="connsiteY38" fmla="*/ 1358484 h 1771546"/>
                  <a:gd name="connsiteX0" fmla="*/ 1036534 w 1112940"/>
                  <a:gd name="connsiteY0" fmla="*/ 714618 h 1803641"/>
                  <a:gd name="connsiteX1" fmla="*/ 954554 w 1112940"/>
                  <a:gd name="connsiteY1" fmla="*/ 452044 h 1803641"/>
                  <a:gd name="connsiteX2" fmla="*/ 927266 w 1112940"/>
                  <a:gd name="connsiteY2" fmla="*/ 391587 h 1803641"/>
                  <a:gd name="connsiteX3" fmla="*/ 1112842 w 1112940"/>
                  <a:gd name="connsiteY3" fmla="*/ 306874 h 1803641"/>
                  <a:gd name="connsiteX4" fmla="*/ 952571 w 1112940"/>
                  <a:gd name="connsiteY4" fmla="*/ 161703 h 1803641"/>
                  <a:gd name="connsiteX5" fmla="*/ 917689 w 1112940"/>
                  <a:gd name="connsiteY5" fmla="*/ 1584 h 1803641"/>
                  <a:gd name="connsiteX6" fmla="*/ 734606 w 1112940"/>
                  <a:gd name="connsiteY6" fmla="*/ 77531 h 1803641"/>
                  <a:gd name="connsiteX7" fmla="*/ 687266 w 1112940"/>
                  <a:gd name="connsiteY7" fmla="*/ 40157 h 1803641"/>
                  <a:gd name="connsiteX8" fmla="*/ 627469 w 1112940"/>
                  <a:gd name="connsiteY8" fmla="*/ 32683 h 1803641"/>
                  <a:gd name="connsiteX9" fmla="*/ 575146 w 1112940"/>
                  <a:gd name="connsiteY9" fmla="*/ 50124 h 1803641"/>
                  <a:gd name="connsiteX10" fmla="*/ 527807 w 1112940"/>
                  <a:gd name="connsiteY10" fmla="*/ 87497 h 1803641"/>
                  <a:gd name="connsiteX11" fmla="*/ 495416 w 1112940"/>
                  <a:gd name="connsiteY11" fmla="*/ 177193 h 1803641"/>
                  <a:gd name="connsiteX12" fmla="*/ 490433 w 1112940"/>
                  <a:gd name="connsiteY12" fmla="*/ 269380 h 1803641"/>
                  <a:gd name="connsiteX13" fmla="*/ 515349 w 1112940"/>
                  <a:gd name="connsiteY13" fmla="*/ 443789 h 1803641"/>
                  <a:gd name="connsiteX14" fmla="*/ 585112 w 1112940"/>
                  <a:gd name="connsiteY14" fmla="*/ 640622 h 1803641"/>
                  <a:gd name="connsiteX15" fmla="*/ 694741 w 1112940"/>
                  <a:gd name="connsiteY15" fmla="*/ 869845 h 1803641"/>
                  <a:gd name="connsiteX16" fmla="*/ 744572 w 1112940"/>
                  <a:gd name="connsiteY16" fmla="*/ 1054220 h 1803641"/>
                  <a:gd name="connsiteX17" fmla="*/ 754538 w 1112940"/>
                  <a:gd name="connsiteY17" fmla="*/ 1325799 h 1803641"/>
                  <a:gd name="connsiteX18" fmla="*/ 702215 w 1112940"/>
                  <a:gd name="connsiteY18" fmla="*/ 1574954 h 1803641"/>
                  <a:gd name="connsiteX19" fmla="*/ 570163 w 1112940"/>
                  <a:gd name="connsiteY19" fmla="*/ 1746871 h 1803641"/>
                  <a:gd name="connsiteX20" fmla="*/ 425653 w 1112940"/>
                  <a:gd name="connsiteY20" fmla="*/ 1799194 h 1803641"/>
                  <a:gd name="connsiteX21" fmla="*/ 298584 w 1112940"/>
                  <a:gd name="connsiteY21" fmla="*/ 1789228 h 1803641"/>
                  <a:gd name="connsiteX22" fmla="*/ 144107 w 1112940"/>
                  <a:gd name="connsiteY22" fmla="*/ 1697040 h 1803641"/>
                  <a:gd name="connsiteX23" fmla="*/ 49428 w 1112940"/>
                  <a:gd name="connsiteY23" fmla="*/ 1532598 h 1803641"/>
                  <a:gd name="connsiteX24" fmla="*/ 4580 w 1112940"/>
                  <a:gd name="connsiteY24" fmla="*/ 1358189 h 1803641"/>
                  <a:gd name="connsiteX25" fmla="*/ 4580 w 1112940"/>
                  <a:gd name="connsiteY25" fmla="*/ 1221154 h 1803641"/>
                  <a:gd name="connsiteX26" fmla="*/ 31988 w 1112940"/>
                  <a:gd name="connsiteY26" fmla="*/ 1059203 h 1803641"/>
                  <a:gd name="connsiteX27" fmla="*/ 64378 w 1112940"/>
                  <a:gd name="connsiteY27" fmla="*/ 964524 h 1803641"/>
                  <a:gd name="connsiteX28" fmla="*/ 129158 w 1112940"/>
                  <a:gd name="connsiteY28" fmla="*/ 889777 h 1803641"/>
                  <a:gd name="connsiteX29" fmla="*/ 191447 w 1112940"/>
                  <a:gd name="connsiteY29" fmla="*/ 857387 h 1803641"/>
                  <a:gd name="connsiteX30" fmla="*/ 291109 w 1112940"/>
                  <a:gd name="connsiteY30" fmla="*/ 849912 h 1803641"/>
                  <a:gd name="connsiteX31" fmla="*/ 413195 w 1112940"/>
                  <a:gd name="connsiteY31" fmla="*/ 922167 h 1803641"/>
                  <a:gd name="connsiteX32" fmla="*/ 497908 w 1112940"/>
                  <a:gd name="connsiteY32" fmla="*/ 1086610 h 1803641"/>
                  <a:gd name="connsiteX33" fmla="*/ 507874 w 1112940"/>
                  <a:gd name="connsiteY33" fmla="*/ 1293409 h 1803641"/>
                  <a:gd name="connsiteX34" fmla="*/ 465518 w 1112940"/>
                  <a:gd name="connsiteY34" fmla="*/ 1425461 h 1803641"/>
                  <a:gd name="connsiteX35" fmla="*/ 388280 w 1112940"/>
                  <a:gd name="connsiteY35" fmla="*/ 1490241 h 1803641"/>
                  <a:gd name="connsiteX36" fmla="*/ 328482 w 1112940"/>
                  <a:gd name="connsiteY36" fmla="*/ 1497716 h 1803641"/>
                  <a:gd name="connsiteX37" fmla="*/ 273668 w 1112940"/>
                  <a:gd name="connsiteY37" fmla="*/ 1480275 h 1803641"/>
                  <a:gd name="connsiteX38" fmla="*/ 226329 w 1112940"/>
                  <a:gd name="connsiteY38" fmla="*/ 1390579 h 1803641"/>
                  <a:gd name="connsiteX0" fmla="*/ 1036534 w 1112940"/>
                  <a:gd name="connsiteY0" fmla="*/ 840010 h 1929033"/>
                  <a:gd name="connsiteX1" fmla="*/ 954554 w 1112940"/>
                  <a:gd name="connsiteY1" fmla="*/ 577436 h 1929033"/>
                  <a:gd name="connsiteX2" fmla="*/ 927266 w 1112940"/>
                  <a:gd name="connsiteY2" fmla="*/ 516979 h 1929033"/>
                  <a:gd name="connsiteX3" fmla="*/ 1112842 w 1112940"/>
                  <a:gd name="connsiteY3" fmla="*/ 432266 h 1929033"/>
                  <a:gd name="connsiteX4" fmla="*/ 952571 w 1112940"/>
                  <a:gd name="connsiteY4" fmla="*/ 287095 h 1929033"/>
                  <a:gd name="connsiteX5" fmla="*/ 917689 w 1112940"/>
                  <a:gd name="connsiteY5" fmla="*/ 126976 h 1929033"/>
                  <a:gd name="connsiteX6" fmla="*/ 734606 w 1112940"/>
                  <a:gd name="connsiteY6" fmla="*/ 202923 h 1929033"/>
                  <a:gd name="connsiteX7" fmla="*/ 731333 w 1112940"/>
                  <a:gd name="connsiteY7" fmla="*/ 296 h 1929033"/>
                  <a:gd name="connsiteX8" fmla="*/ 627469 w 1112940"/>
                  <a:gd name="connsiteY8" fmla="*/ 158075 h 1929033"/>
                  <a:gd name="connsiteX9" fmla="*/ 575146 w 1112940"/>
                  <a:gd name="connsiteY9" fmla="*/ 175516 h 1929033"/>
                  <a:gd name="connsiteX10" fmla="*/ 527807 w 1112940"/>
                  <a:gd name="connsiteY10" fmla="*/ 212889 h 1929033"/>
                  <a:gd name="connsiteX11" fmla="*/ 495416 w 1112940"/>
                  <a:gd name="connsiteY11" fmla="*/ 302585 h 1929033"/>
                  <a:gd name="connsiteX12" fmla="*/ 490433 w 1112940"/>
                  <a:gd name="connsiteY12" fmla="*/ 394772 h 1929033"/>
                  <a:gd name="connsiteX13" fmla="*/ 515349 w 1112940"/>
                  <a:gd name="connsiteY13" fmla="*/ 569181 h 1929033"/>
                  <a:gd name="connsiteX14" fmla="*/ 585112 w 1112940"/>
                  <a:gd name="connsiteY14" fmla="*/ 766014 h 1929033"/>
                  <a:gd name="connsiteX15" fmla="*/ 694741 w 1112940"/>
                  <a:gd name="connsiteY15" fmla="*/ 995237 h 1929033"/>
                  <a:gd name="connsiteX16" fmla="*/ 744572 w 1112940"/>
                  <a:gd name="connsiteY16" fmla="*/ 1179612 h 1929033"/>
                  <a:gd name="connsiteX17" fmla="*/ 754538 w 1112940"/>
                  <a:gd name="connsiteY17" fmla="*/ 1451191 h 1929033"/>
                  <a:gd name="connsiteX18" fmla="*/ 702215 w 1112940"/>
                  <a:gd name="connsiteY18" fmla="*/ 1700346 h 1929033"/>
                  <a:gd name="connsiteX19" fmla="*/ 570163 w 1112940"/>
                  <a:gd name="connsiteY19" fmla="*/ 1872263 h 1929033"/>
                  <a:gd name="connsiteX20" fmla="*/ 425653 w 1112940"/>
                  <a:gd name="connsiteY20" fmla="*/ 1924586 h 1929033"/>
                  <a:gd name="connsiteX21" fmla="*/ 298584 w 1112940"/>
                  <a:gd name="connsiteY21" fmla="*/ 1914620 h 1929033"/>
                  <a:gd name="connsiteX22" fmla="*/ 144107 w 1112940"/>
                  <a:gd name="connsiteY22" fmla="*/ 1822432 h 1929033"/>
                  <a:gd name="connsiteX23" fmla="*/ 49428 w 1112940"/>
                  <a:gd name="connsiteY23" fmla="*/ 1657990 h 1929033"/>
                  <a:gd name="connsiteX24" fmla="*/ 4580 w 1112940"/>
                  <a:gd name="connsiteY24" fmla="*/ 1483581 h 1929033"/>
                  <a:gd name="connsiteX25" fmla="*/ 4580 w 1112940"/>
                  <a:gd name="connsiteY25" fmla="*/ 1346546 h 1929033"/>
                  <a:gd name="connsiteX26" fmla="*/ 31988 w 1112940"/>
                  <a:gd name="connsiteY26" fmla="*/ 1184595 h 1929033"/>
                  <a:gd name="connsiteX27" fmla="*/ 64378 w 1112940"/>
                  <a:gd name="connsiteY27" fmla="*/ 1089916 h 1929033"/>
                  <a:gd name="connsiteX28" fmla="*/ 129158 w 1112940"/>
                  <a:gd name="connsiteY28" fmla="*/ 1015169 h 1929033"/>
                  <a:gd name="connsiteX29" fmla="*/ 191447 w 1112940"/>
                  <a:gd name="connsiteY29" fmla="*/ 982779 h 1929033"/>
                  <a:gd name="connsiteX30" fmla="*/ 291109 w 1112940"/>
                  <a:gd name="connsiteY30" fmla="*/ 975304 h 1929033"/>
                  <a:gd name="connsiteX31" fmla="*/ 413195 w 1112940"/>
                  <a:gd name="connsiteY31" fmla="*/ 1047559 h 1929033"/>
                  <a:gd name="connsiteX32" fmla="*/ 497908 w 1112940"/>
                  <a:gd name="connsiteY32" fmla="*/ 1212002 h 1929033"/>
                  <a:gd name="connsiteX33" fmla="*/ 507874 w 1112940"/>
                  <a:gd name="connsiteY33" fmla="*/ 1418801 h 1929033"/>
                  <a:gd name="connsiteX34" fmla="*/ 465518 w 1112940"/>
                  <a:gd name="connsiteY34" fmla="*/ 1550853 h 1929033"/>
                  <a:gd name="connsiteX35" fmla="*/ 388280 w 1112940"/>
                  <a:gd name="connsiteY35" fmla="*/ 1615633 h 1929033"/>
                  <a:gd name="connsiteX36" fmla="*/ 328482 w 1112940"/>
                  <a:gd name="connsiteY36" fmla="*/ 1623108 h 1929033"/>
                  <a:gd name="connsiteX37" fmla="*/ 273668 w 1112940"/>
                  <a:gd name="connsiteY37" fmla="*/ 1605667 h 1929033"/>
                  <a:gd name="connsiteX38" fmla="*/ 226329 w 1112940"/>
                  <a:gd name="connsiteY38" fmla="*/ 1515971 h 1929033"/>
                  <a:gd name="connsiteX0" fmla="*/ 1036534 w 1112940"/>
                  <a:gd name="connsiteY0" fmla="*/ 906796 h 1995819"/>
                  <a:gd name="connsiteX1" fmla="*/ 954554 w 1112940"/>
                  <a:gd name="connsiteY1" fmla="*/ 644222 h 1995819"/>
                  <a:gd name="connsiteX2" fmla="*/ 927266 w 1112940"/>
                  <a:gd name="connsiteY2" fmla="*/ 583765 h 1995819"/>
                  <a:gd name="connsiteX3" fmla="*/ 1112842 w 1112940"/>
                  <a:gd name="connsiteY3" fmla="*/ 499052 h 1995819"/>
                  <a:gd name="connsiteX4" fmla="*/ 952571 w 1112940"/>
                  <a:gd name="connsiteY4" fmla="*/ 353881 h 1995819"/>
                  <a:gd name="connsiteX5" fmla="*/ 917689 w 1112940"/>
                  <a:gd name="connsiteY5" fmla="*/ 193762 h 1995819"/>
                  <a:gd name="connsiteX6" fmla="*/ 888842 w 1112940"/>
                  <a:gd name="connsiteY6" fmla="*/ 5304 h 1995819"/>
                  <a:gd name="connsiteX7" fmla="*/ 731333 w 1112940"/>
                  <a:gd name="connsiteY7" fmla="*/ 67082 h 1995819"/>
                  <a:gd name="connsiteX8" fmla="*/ 627469 w 1112940"/>
                  <a:gd name="connsiteY8" fmla="*/ 224861 h 1995819"/>
                  <a:gd name="connsiteX9" fmla="*/ 575146 w 1112940"/>
                  <a:gd name="connsiteY9" fmla="*/ 242302 h 1995819"/>
                  <a:gd name="connsiteX10" fmla="*/ 527807 w 1112940"/>
                  <a:gd name="connsiteY10" fmla="*/ 279675 h 1995819"/>
                  <a:gd name="connsiteX11" fmla="*/ 495416 w 1112940"/>
                  <a:gd name="connsiteY11" fmla="*/ 369371 h 1995819"/>
                  <a:gd name="connsiteX12" fmla="*/ 490433 w 1112940"/>
                  <a:gd name="connsiteY12" fmla="*/ 461558 h 1995819"/>
                  <a:gd name="connsiteX13" fmla="*/ 515349 w 1112940"/>
                  <a:gd name="connsiteY13" fmla="*/ 635967 h 1995819"/>
                  <a:gd name="connsiteX14" fmla="*/ 585112 w 1112940"/>
                  <a:gd name="connsiteY14" fmla="*/ 832800 h 1995819"/>
                  <a:gd name="connsiteX15" fmla="*/ 694741 w 1112940"/>
                  <a:gd name="connsiteY15" fmla="*/ 1062023 h 1995819"/>
                  <a:gd name="connsiteX16" fmla="*/ 744572 w 1112940"/>
                  <a:gd name="connsiteY16" fmla="*/ 1246398 h 1995819"/>
                  <a:gd name="connsiteX17" fmla="*/ 754538 w 1112940"/>
                  <a:gd name="connsiteY17" fmla="*/ 1517977 h 1995819"/>
                  <a:gd name="connsiteX18" fmla="*/ 702215 w 1112940"/>
                  <a:gd name="connsiteY18" fmla="*/ 1767132 h 1995819"/>
                  <a:gd name="connsiteX19" fmla="*/ 570163 w 1112940"/>
                  <a:gd name="connsiteY19" fmla="*/ 1939049 h 1995819"/>
                  <a:gd name="connsiteX20" fmla="*/ 425653 w 1112940"/>
                  <a:gd name="connsiteY20" fmla="*/ 1991372 h 1995819"/>
                  <a:gd name="connsiteX21" fmla="*/ 298584 w 1112940"/>
                  <a:gd name="connsiteY21" fmla="*/ 1981406 h 1995819"/>
                  <a:gd name="connsiteX22" fmla="*/ 144107 w 1112940"/>
                  <a:gd name="connsiteY22" fmla="*/ 1889218 h 1995819"/>
                  <a:gd name="connsiteX23" fmla="*/ 49428 w 1112940"/>
                  <a:gd name="connsiteY23" fmla="*/ 1724776 h 1995819"/>
                  <a:gd name="connsiteX24" fmla="*/ 4580 w 1112940"/>
                  <a:gd name="connsiteY24" fmla="*/ 1550367 h 1995819"/>
                  <a:gd name="connsiteX25" fmla="*/ 4580 w 1112940"/>
                  <a:gd name="connsiteY25" fmla="*/ 1413332 h 1995819"/>
                  <a:gd name="connsiteX26" fmla="*/ 31988 w 1112940"/>
                  <a:gd name="connsiteY26" fmla="*/ 1251381 h 1995819"/>
                  <a:gd name="connsiteX27" fmla="*/ 64378 w 1112940"/>
                  <a:gd name="connsiteY27" fmla="*/ 1156702 h 1995819"/>
                  <a:gd name="connsiteX28" fmla="*/ 129158 w 1112940"/>
                  <a:gd name="connsiteY28" fmla="*/ 1081955 h 1995819"/>
                  <a:gd name="connsiteX29" fmla="*/ 191447 w 1112940"/>
                  <a:gd name="connsiteY29" fmla="*/ 1049565 h 1995819"/>
                  <a:gd name="connsiteX30" fmla="*/ 291109 w 1112940"/>
                  <a:gd name="connsiteY30" fmla="*/ 1042090 h 1995819"/>
                  <a:gd name="connsiteX31" fmla="*/ 413195 w 1112940"/>
                  <a:gd name="connsiteY31" fmla="*/ 1114345 h 1995819"/>
                  <a:gd name="connsiteX32" fmla="*/ 497908 w 1112940"/>
                  <a:gd name="connsiteY32" fmla="*/ 1278788 h 1995819"/>
                  <a:gd name="connsiteX33" fmla="*/ 507874 w 1112940"/>
                  <a:gd name="connsiteY33" fmla="*/ 1485587 h 1995819"/>
                  <a:gd name="connsiteX34" fmla="*/ 465518 w 1112940"/>
                  <a:gd name="connsiteY34" fmla="*/ 1617639 h 1995819"/>
                  <a:gd name="connsiteX35" fmla="*/ 388280 w 1112940"/>
                  <a:gd name="connsiteY35" fmla="*/ 1682419 h 1995819"/>
                  <a:gd name="connsiteX36" fmla="*/ 328482 w 1112940"/>
                  <a:gd name="connsiteY36" fmla="*/ 1689894 h 1995819"/>
                  <a:gd name="connsiteX37" fmla="*/ 273668 w 1112940"/>
                  <a:gd name="connsiteY37" fmla="*/ 1672453 h 1995819"/>
                  <a:gd name="connsiteX38" fmla="*/ 226329 w 1112940"/>
                  <a:gd name="connsiteY38" fmla="*/ 1582757 h 1995819"/>
                  <a:gd name="connsiteX0" fmla="*/ 1036534 w 1112940"/>
                  <a:gd name="connsiteY0" fmla="*/ 905060 h 1994083"/>
                  <a:gd name="connsiteX1" fmla="*/ 954554 w 1112940"/>
                  <a:gd name="connsiteY1" fmla="*/ 642486 h 1994083"/>
                  <a:gd name="connsiteX2" fmla="*/ 927266 w 1112940"/>
                  <a:gd name="connsiteY2" fmla="*/ 582029 h 1994083"/>
                  <a:gd name="connsiteX3" fmla="*/ 1112842 w 1112940"/>
                  <a:gd name="connsiteY3" fmla="*/ 497316 h 1994083"/>
                  <a:gd name="connsiteX4" fmla="*/ 952571 w 1112940"/>
                  <a:gd name="connsiteY4" fmla="*/ 352145 h 1994083"/>
                  <a:gd name="connsiteX5" fmla="*/ 917689 w 1112940"/>
                  <a:gd name="connsiteY5" fmla="*/ 192026 h 1994083"/>
                  <a:gd name="connsiteX6" fmla="*/ 888842 w 1112940"/>
                  <a:gd name="connsiteY6" fmla="*/ 3568 h 1994083"/>
                  <a:gd name="connsiteX7" fmla="*/ 731333 w 1112940"/>
                  <a:gd name="connsiteY7" fmla="*/ 65346 h 1994083"/>
                  <a:gd name="connsiteX8" fmla="*/ 550351 w 1112940"/>
                  <a:gd name="connsiteY8" fmla="*/ 24822 h 1994083"/>
                  <a:gd name="connsiteX9" fmla="*/ 575146 w 1112940"/>
                  <a:gd name="connsiteY9" fmla="*/ 240566 h 1994083"/>
                  <a:gd name="connsiteX10" fmla="*/ 527807 w 1112940"/>
                  <a:gd name="connsiteY10" fmla="*/ 277939 h 1994083"/>
                  <a:gd name="connsiteX11" fmla="*/ 495416 w 1112940"/>
                  <a:gd name="connsiteY11" fmla="*/ 367635 h 1994083"/>
                  <a:gd name="connsiteX12" fmla="*/ 490433 w 1112940"/>
                  <a:gd name="connsiteY12" fmla="*/ 459822 h 1994083"/>
                  <a:gd name="connsiteX13" fmla="*/ 515349 w 1112940"/>
                  <a:gd name="connsiteY13" fmla="*/ 634231 h 1994083"/>
                  <a:gd name="connsiteX14" fmla="*/ 585112 w 1112940"/>
                  <a:gd name="connsiteY14" fmla="*/ 831064 h 1994083"/>
                  <a:gd name="connsiteX15" fmla="*/ 694741 w 1112940"/>
                  <a:gd name="connsiteY15" fmla="*/ 1060287 h 1994083"/>
                  <a:gd name="connsiteX16" fmla="*/ 744572 w 1112940"/>
                  <a:gd name="connsiteY16" fmla="*/ 1244662 h 1994083"/>
                  <a:gd name="connsiteX17" fmla="*/ 754538 w 1112940"/>
                  <a:gd name="connsiteY17" fmla="*/ 1516241 h 1994083"/>
                  <a:gd name="connsiteX18" fmla="*/ 702215 w 1112940"/>
                  <a:gd name="connsiteY18" fmla="*/ 1765396 h 1994083"/>
                  <a:gd name="connsiteX19" fmla="*/ 570163 w 1112940"/>
                  <a:gd name="connsiteY19" fmla="*/ 1937313 h 1994083"/>
                  <a:gd name="connsiteX20" fmla="*/ 425653 w 1112940"/>
                  <a:gd name="connsiteY20" fmla="*/ 1989636 h 1994083"/>
                  <a:gd name="connsiteX21" fmla="*/ 298584 w 1112940"/>
                  <a:gd name="connsiteY21" fmla="*/ 1979670 h 1994083"/>
                  <a:gd name="connsiteX22" fmla="*/ 144107 w 1112940"/>
                  <a:gd name="connsiteY22" fmla="*/ 1887482 h 1994083"/>
                  <a:gd name="connsiteX23" fmla="*/ 49428 w 1112940"/>
                  <a:gd name="connsiteY23" fmla="*/ 1723040 h 1994083"/>
                  <a:gd name="connsiteX24" fmla="*/ 4580 w 1112940"/>
                  <a:gd name="connsiteY24" fmla="*/ 1548631 h 1994083"/>
                  <a:gd name="connsiteX25" fmla="*/ 4580 w 1112940"/>
                  <a:gd name="connsiteY25" fmla="*/ 1411596 h 1994083"/>
                  <a:gd name="connsiteX26" fmla="*/ 31988 w 1112940"/>
                  <a:gd name="connsiteY26" fmla="*/ 1249645 h 1994083"/>
                  <a:gd name="connsiteX27" fmla="*/ 64378 w 1112940"/>
                  <a:gd name="connsiteY27" fmla="*/ 1154966 h 1994083"/>
                  <a:gd name="connsiteX28" fmla="*/ 129158 w 1112940"/>
                  <a:gd name="connsiteY28" fmla="*/ 1080219 h 1994083"/>
                  <a:gd name="connsiteX29" fmla="*/ 191447 w 1112940"/>
                  <a:gd name="connsiteY29" fmla="*/ 1047829 h 1994083"/>
                  <a:gd name="connsiteX30" fmla="*/ 291109 w 1112940"/>
                  <a:gd name="connsiteY30" fmla="*/ 1040354 h 1994083"/>
                  <a:gd name="connsiteX31" fmla="*/ 413195 w 1112940"/>
                  <a:gd name="connsiteY31" fmla="*/ 1112609 h 1994083"/>
                  <a:gd name="connsiteX32" fmla="*/ 497908 w 1112940"/>
                  <a:gd name="connsiteY32" fmla="*/ 1277052 h 1994083"/>
                  <a:gd name="connsiteX33" fmla="*/ 507874 w 1112940"/>
                  <a:gd name="connsiteY33" fmla="*/ 1483851 h 1994083"/>
                  <a:gd name="connsiteX34" fmla="*/ 465518 w 1112940"/>
                  <a:gd name="connsiteY34" fmla="*/ 1615903 h 1994083"/>
                  <a:gd name="connsiteX35" fmla="*/ 388280 w 1112940"/>
                  <a:gd name="connsiteY35" fmla="*/ 1680683 h 1994083"/>
                  <a:gd name="connsiteX36" fmla="*/ 328482 w 1112940"/>
                  <a:gd name="connsiteY36" fmla="*/ 1688158 h 1994083"/>
                  <a:gd name="connsiteX37" fmla="*/ 273668 w 1112940"/>
                  <a:gd name="connsiteY37" fmla="*/ 1670717 h 1994083"/>
                  <a:gd name="connsiteX38" fmla="*/ 226329 w 1112940"/>
                  <a:gd name="connsiteY38" fmla="*/ 1581021 h 1994083"/>
                  <a:gd name="connsiteX0" fmla="*/ 1036534 w 1112940"/>
                  <a:gd name="connsiteY0" fmla="*/ 890161 h 1979184"/>
                  <a:gd name="connsiteX1" fmla="*/ 954554 w 1112940"/>
                  <a:gd name="connsiteY1" fmla="*/ 627587 h 1979184"/>
                  <a:gd name="connsiteX2" fmla="*/ 927266 w 1112940"/>
                  <a:gd name="connsiteY2" fmla="*/ 567130 h 1979184"/>
                  <a:gd name="connsiteX3" fmla="*/ 1112842 w 1112940"/>
                  <a:gd name="connsiteY3" fmla="*/ 482417 h 1979184"/>
                  <a:gd name="connsiteX4" fmla="*/ 952571 w 1112940"/>
                  <a:gd name="connsiteY4" fmla="*/ 337246 h 1979184"/>
                  <a:gd name="connsiteX5" fmla="*/ 917689 w 1112940"/>
                  <a:gd name="connsiteY5" fmla="*/ 177127 h 1979184"/>
                  <a:gd name="connsiteX6" fmla="*/ 731333 w 1112940"/>
                  <a:gd name="connsiteY6" fmla="*/ 50447 h 1979184"/>
                  <a:gd name="connsiteX7" fmla="*/ 550351 w 1112940"/>
                  <a:gd name="connsiteY7" fmla="*/ 9923 h 1979184"/>
                  <a:gd name="connsiteX8" fmla="*/ 575146 w 1112940"/>
                  <a:gd name="connsiteY8" fmla="*/ 225667 h 1979184"/>
                  <a:gd name="connsiteX9" fmla="*/ 527807 w 1112940"/>
                  <a:gd name="connsiteY9" fmla="*/ 263040 h 1979184"/>
                  <a:gd name="connsiteX10" fmla="*/ 495416 w 1112940"/>
                  <a:gd name="connsiteY10" fmla="*/ 352736 h 1979184"/>
                  <a:gd name="connsiteX11" fmla="*/ 490433 w 1112940"/>
                  <a:gd name="connsiteY11" fmla="*/ 444923 h 1979184"/>
                  <a:gd name="connsiteX12" fmla="*/ 515349 w 1112940"/>
                  <a:gd name="connsiteY12" fmla="*/ 619332 h 1979184"/>
                  <a:gd name="connsiteX13" fmla="*/ 585112 w 1112940"/>
                  <a:gd name="connsiteY13" fmla="*/ 816165 h 1979184"/>
                  <a:gd name="connsiteX14" fmla="*/ 694741 w 1112940"/>
                  <a:gd name="connsiteY14" fmla="*/ 1045388 h 1979184"/>
                  <a:gd name="connsiteX15" fmla="*/ 744572 w 1112940"/>
                  <a:gd name="connsiteY15" fmla="*/ 1229763 h 1979184"/>
                  <a:gd name="connsiteX16" fmla="*/ 754538 w 1112940"/>
                  <a:gd name="connsiteY16" fmla="*/ 1501342 h 1979184"/>
                  <a:gd name="connsiteX17" fmla="*/ 702215 w 1112940"/>
                  <a:gd name="connsiteY17" fmla="*/ 1750497 h 1979184"/>
                  <a:gd name="connsiteX18" fmla="*/ 570163 w 1112940"/>
                  <a:gd name="connsiteY18" fmla="*/ 1922414 h 1979184"/>
                  <a:gd name="connsiteX19" fmla="*/ 425653 w 1112940"/>
                  <a:gd name="connsiteY19" fmla="*/ 1974737 h 1979184"/>
                  <a:gd name="connsiteX20" fmla="*/ 298584 w 1112940"/>
                  <a:gd name="connsiteY20" fmla="*/ 1964771 h 1979184"/>
                  <a:gd name="connsiteX21" fmla="*/ 144107 w 1112940"/>
                  <a:gd name="connsiteY21" fmla="*/ 1872583 h 1979184"/>
                  <a:gd name="connsiteX22" fmla="*/ 49428 w 1112940"/>
                  <a:gd name="connsiteY22" fmla="*/ 1708141 h 1979184"/>
                  <a:gd name="connsiteX23" fmla="*/ 4580 w 1112940"/>
                  <a:gd name="connsiteY23" fmla="*/ 1533732 h 1979184"/>
                  <a:gd name="connsiteX24" fmla="*/ 4580 w 1112940"/>
                  <a:gd name="connsiteY24" fmla="*/ 1396697 h 1979184"/>
                  <a:gd name="connsiteX25" fmla="*/ 31988 w 1112940"/>
                  <a:gd name="connsiteY25" fmla="*/ 1234746 h 1979184"/>
                  <a:gd name="connsiteX26" fmla="*/ 64378 w 1112940"/>
                  <a:gd name="connsiteY26" fmla="*/ 1140067 h 1979184"/>
                  <a:gd name="connsiteX27" fmla="*/ 129158 w 1112940"/>
                  <a:gd name="connsiteY27" fmla="*/ 1065320 h 1979184"/>
                  <a:gd name="connsiteX28" fmla="*/ 191447 w 1112940"/>
                  <a:gd name="connsiteY28" fmla="*/ 1032930 h 1979184"/>
                  <a:gd name="connsiteX29" fmla="*/ 291109 w 1112940"/>
                  <a:gd name="connsiteY29" fmla="*/ 1025455 h 1979184"/>
                  <a:gd name="connsiteX30" fmla="*/ 413195 w 1112940"/>
                  <a:gd name="connsiteY30" fmla="*/ 1097710 h 1979184"/>
                  <a:gd name="connsiteX31" fmla="*/ 497908 w 1112940"/>
                  <a:gd name="connsiteY31" fmla="*/ 1262153 h 1979184"/>
                  <a:gd name="connsiteX32" fmla="*/ 507874 w 1112940"/>
                  <a:gd name="connsiteY32" fmla="*/ 1468952 h 1979184"/>
                  <a:gd name="connsiteX33" fmla="*/ 465518 w 1112940"/>
                  <a:gd name="connsiteY33" fmla="*/ 1601004 h 1979184"/>
                  <a:gd name="connsiteX34" fmla="*/ 388280 w 1112940"/>
                  <a:gd name="connsiteY34" fmla="*/ 1665784 h 1979184"/>
                  <a:gd name="connsiteX35" fmla="*/ 328482 w 1112940"/>
                  <a:gd name="connsiteY35" fmla="*/ 1673259 h 1979184"/>
                  <a:gd name="connsiteX36" fmla="*/ 273668 w 1112940"/>
                  <a:gd name="connsiteY36" fmla="*/ 1655818 h 1979184"/>
                  <a:gd name="connsiteX37" fmla="*/ 226329 w 1112940"/>
                  <a:gd name="connsiteY37" fmla="*/ 1566122 h 1979184"/>
                  <a:gd name="connsiteX0" fmla="*/ 1036534 w 1112940"/>
                  <a:gd name="connsiteY0" fmla="*/ 880626 h 1969649"/>
                  <a:gd name="connsiteX1" fmla="*/ 954554 w 1112940"/>
                  <a:gd name="connsiteY1" fmla="*/ 618052 h 1969649"/>
                  <a:gd name="connsiteX2" fmla="*/ 927266 w 1112940"/>
                  <a:gd name="connsiteY2" fmla="*/ 557595 h 1969649"/>
                  <a:gd name="connsiteX3" fmla="*/ 1112842 w 1112940"/>
                  <a:gd name="connsiteY3" fmla="*/ 472882 h 1969649"/>
                  <a:gd name="connsiteX4" fmla="*/ 952571 w 1112940"/>
                  <a:gd name="connsiteY4" fmla="*/ 327711 h 1969649"/>
                  <a:gd name="connsiteX5" fmla="*/ 917689 w 1112940"/>
                  <a:gd name="connsiteY5" fmla="*/ 167592 h 1969649"/>
                  <a:gd name="connsiteX6" fmla="*/ 550351 w 1112940"/>
                  <a:gd name="connsiteY6" fmla="*/ 388 h 1969649"/>
                  <a:gd name="connsiteX7" fmla="*/ 575146 w 1112940"/>
                  <a:gd name="connsiteY7" fmla="*/ 216132 h 1969649"/>
                  <a:gd name="connsiteX8" fmla="*/ 527807 w 1112940"/>
                  <a:gd name="connsiteY8" fmla="*/ 253505 h 1969649"/>
                  <a:gd name="connsiteX9" fmla="*/ 495416 w 1112940"/>
                  <a:gd name="connsiteY9" fmla="*/ 343201 h 1969649"/>
                  <a:gd name="connsiteX10" fmla="*/ 490433 w 1112940"/>
                  <a:gd name="connsiteY10" fmla="*/ 435388 h 1969649"/>
                  <a:gd name="connsiteX11" fmla="*/ 515349 w 1112940"/>
                  <a:gd name="connsiteY11" fmla="*/ 609797 h 1969649"/>
                  <a:gd name="connsiteX12" fmla="*/ 585112 w 1112940"/>
                  <a:gd name="connsiteY12" fmla="*/ 806630 h 1969649"/>
                  <a:gd name="connsiteX13" fmla="*/ 694741 w 1112940"/>
                  <a:gd name="connsiteY13" fmla="*/ 1035853 h 1969649"/>
                  <a:gd name="connsiteX14" fmla="*/ 744572 w 1112940"/>
                  <a:gd name="connsiteY14" fmla="*/ 1220228 h 1969649"/>
                  <a:gd name="connsiteX15" fmla="*/ 754538 w 1112940"/>
                  <a:gd name="connsiteY15" fmla="*/ 1491807 h 1969649"/>
                  <a:gd name="connsiteX16" fmla="*/ 702215 w 1112940"/>
                  <a:gd name="connsiteY16" fmla="*/ 1740962 h 1969649"/>
                  <a:gd name="connsiteX17" fmla="*/ 570163 w 1112940"/>
                  <a:gd name="connsiteY17" fmla="*/ 1912879 h 1969649"/>
                  <a:gd name="connsiteX18" fmla="*/ 425653 w 1112940"/>
                  <a:gd name="connsiteY18" fmla="*/ 1965202 h 1969649"/>
                  <a:gd name="connsiteX19" fmla="*/ 298584 w 1112940"/>
                  <a:gd name="connsiteY19" fmla="*/ 1955236 h 1969649"/>
                  <a:gd name="connsiteX20" fmla="*/ 144107 w 1112940"/>
                  <a:gd name="connsiteY20" fmla="*/ 1863048 h 1969649"/>
                  <a:gd name="connsiteX21" fmla="*/ 49428 w 1112940"/>
                  <a:gd name="connsiteY21" fmla="*/ 1698606 h 1969649"/>
                  <a:gd name="connsiteX22" fmla="*/ 4580 w 1112940"/>
                  <a:gd name="connsiteY22" fmla="*/ 1524197 h 1969649"/>
                  <a:gd name="connsiteX23" fmla="*/ 4580 w 1112940"/>
                  <a:gd name="connsiteY23" fmla="*/ 1387162 h 1969649"/>
                  <a:gd name="connsiteX24" fmla="*/ 31988 w 1112940"/>
                  <a:gd name="connsiteY24" fmla="*/ 1225211 h 1969649"/>
                  <a:gd name="connsiteX25" fmla="*/ 64378 w 1112940"/>
                  <a:gd name="connsiteY25" fmla="*/ 1130532 h 1969649"/>
                  <a:gd name="connsiteX26" fmla="*/ 129158 w 1112940"/>
                  <a:gd name="connsiteY26" fmla="*/ 1055785 h 1969649"/>
                  <a:gd name="connsiteX27" fmla="*/ 191447 w 1112940"/>
                  <a:gd name="connsiteY27" fmla="*/ 1023395 h 1969649"/>
                  <a:gd name="connsiteX28" fmla="*/ 291109 w 1112940"/>
                  <a:gd name="connsiteY28" fmla="*/ 1015920 h 1969649"/>
                  <a:gd name="connsiteX29" fmla="*/ 413195 w 1112940"/>
                  <a:gd name="connsiteY29" fmla="*/ 1088175 h 1969649"/>
                  <a:gd name="connsiteX30" fmla="*/ 497908 w 1112940"/>
                  <a:gd name="connsiteY30" fmla="*/ 1252618 h 1969649"/>
                  <a:gd name="connsiteX31" fmla="*/ 507874 w 1112940"/>
                  <a:gd name="connsiteY31" fmla="*/ 1459417 h 1969649"/>
                  <a:gd name="connsiteX32" fmla="*/ 465518 w 1112940"/>
                  <a:gd name="connsiteY32" fmla="*/ 1591469 h 1969649"/>
                  <a:gd name="connsiteX33" fmla="*/ 388280 w 1112940"/>
                  <a:gd name="connsiteY33" fmla="*/ 1656249 h 1969649"/>
                  <a:gd name="connsiteX34" fmla="*/ 328482 w 1112940"/>
                  <a:gd name="connsiteY34" fmla="*/ 1663724 h 1969649"/>
                  <a:gd name="connsiteX35" fmla="*/ 273668 w 1112940"/>
                  <a:gd name="connsiteY35" fmla="*/ 1646283 h 1969649"/>
                  <a:gd name="connsiteX36" fmla="*/ 226329 w 1112940"/>
                  <a:gd name="connsiteY36" fmla="*/ 1556587 h 1969649"/>
                  <a:gd name="connsiteX0" fmla="*/ 1036534 w 1113021"/>
                  <a:gd name="connsiteY0" fmla="*/ 881501 h 1970524"/>
                  <a:gd name="connsiteX1" fmla="*/ 954554 w 1113021"/>
                  <a:gd name="connsiteY1" fmla="*/ 618927 h 1970524"/>
                  <a:gd name="connsiteX2" fmla="*/ 927266 w 1113021"/>
                  <a:gd name="connsiteY2" fmla="*/ 558470 h 1970524"/>
                  <a:gd name="connsiteX3" fmla="*/ 1112842 w 1113021"/>
                  <a:gd name="connsiteY3" fmla="*/ 473757 h 1970524"/>
                  <a:gd name="connsiteX4" fmla="*/ 952571 w 1113021"/>
                  <a:gd name="connsiteY4" fmla="*/ 328586 h 1970524"/>
                  <a:gd name="connsiteX5" fmla="*/ 550351 w 1113021"/>
                  <a:gd name="connsiteY5" fmla="*/ 1263 h 1970524"/>
                  <a:gd name="connsiteX6" fmla="*/ 575146 w 1113021"/>
                  <a:gd name="connsiteY6" fmla="*/ 217007 h 1970524"/>
                  <a:gd name="connsiteX7" fmla="*/ 527807 w 1113021"/>
                  <a:gd name="connsiteY7" fmla="*/ 254380 h 1970524"/>
                  <a:gd name="connsiteX8" fmla="*/ 495416 w 1113021"/>
                  <a:gd name="connsiteY8" fmla="*/ 344076 h 1970524"/>
                  <a:gd name="connsiteX9" fmla="*/ 490433 w 1113021"/>
                  <a:gd name="connsiteY9" fmla="*/ 436263 h 1970524"/>
                  <a:gd name="connsiteX10" fmla="*/ 515349 w 1113021"/>
                  <a:gd name="connsiteY10" fmla="*/ 610672 h 1970524"/>
                  <a:gd name="connsiteX11" fmla="*/ 585112 w 1113021"/>
                  <a:gd name="connsiteY11" fmla="*/ 807505 h 1970524"/>
                  <a:gd name="connsiteX12" fmla="*/ 694741 w 1113021"/>
                  <a:gd name="connsiteY12" fmla="*/ 1036728 h 1970524"/>
                  <a:gd name="connsiteX13" fmla="*/ 744572 w 1113021"/>
                  <a:gd name="connsiteY13" fmla="*/ 1221103 h 1970524"/>
                  <a:gd name="connsiteX14" fmla="*/ 754538 w 1113021"/>
                  <a:gd name="connsiteY14" fmla="*/ 1492682 h 1970524"/>
                  <a:gd name="connsiteX15" fmla="*/ 702215 w 1113021"/>
                  <a:gd name="connsiteY15" fmla="*/ 1741837 h 1970524"/>
                  <a:gd name="connsiteX16" fmla="*/ 570163 w 1113021"/>
                  <a:gd name="connsiteY16" fmla="*/ 1913754 h 1970524"/>
                  <a:gd name="connsiteX17" fmla="*/ 425653 w 1113021"/>
                  <a:gd name="connsiteY17" fmla="*/ 1966077 h 1970524"/>
                  <a:gd name="connsiteX18" fmla="*/ 298584 w 1113021"/>
                  <a:gd name="connsiteY18" fmla="*/ 1956111 h 1970524"/>
                  <a:gd name="connsiteX19" fmla="*/ 144107 w 1113021"/>
                  <a:gd name="connsiteY19" fmla="*/ 1863923 h 1970524"/>
                  <a:gd name="connsiteX20" fmla="*/ 49428 w 1113021"/>
                  <a:gd name="connsiteY20" fmla="*/ 1699481 h 1970524"/>
                  <a:gd name="connsiteX21" fmla="*/ 4580 w 1113021"/>
                  <a:gd name="connsiteY21" fmla="*/ 1525072 h 1970524"/>
                  <a:gd name="connsiteX22" fmla="*/ 4580 w 1113021"/>
                  <a:gd name="connsiteY22" fmla="*/ 1388037 h 1970524"/>
                  <a:gd name="connsiteX23" fmla="*/ 31988 w 1113021"/>
                  <a:gd name="connsiteY23" fmla="*/ 1226086 h 1970524"/>
                  <a:gd name="connsiteX24" fmla="*/ 64378 w 1113021"/>
                  <a:gd name="connsiteY24" fmla="*/ 1131407 h 1970524"/>
                  <a:gd name="connsiteX25" fmla="*/ 129158 w 1113021"/>
                  <a:gd name="connsiteY25" fmla="*/ 1056660 h 1970524"/>
                  <a:gd name="connsiteX26" fmla="*/ 191447 w 1113021"/>
                  <a:gd name="connsiteY26" fmla="*/ 1024270 h 1970524"/>
                  <a:gd name="connsiteX27" fmla="*/ 291109 w 1113021"/>
                  <a:gd name="connsiteY27" fmla="*/ 1016795 h 1970524"/>
                  <a:gd name="connsiteX28" fmla="*/ 413195 w 1113021"/>
                  <a:gd name="connsiteY28" fmla="*/ 1089050 h 1970524"/>
                  <a:gd name="connsiteX29" fmla="*/ 497908 w 1113021"/>
                  <a:gd name="connsiteY29" fmla="*/ 1253493 h 1970524"/>
                  <a:gd name="connsiteX30" fmla="*/ 507874 w 1113021"/>
                  <a:gd name="connsiteY30" fmla="*/ 1460292 h 1970524"/>
                  <a:gd name="connsiteX31" fmla="*/ 465518 w 1113021"/>
                  <a:gd name="connsiteY31" fmla="*/ 1592344 h 1970524"/>
                  <a:gd name="connsiteX32" fmla="*/ 388280 w 1113021"/>
                  <a:gd name="connsiteY32" fmla="*/ 1657124 h 1970524"/>
                  <a:gd name="connsiteX33" fmla="*/ 328482 w 1113021"/>
                  <a:gd name="connsiteY33" fmla="*/ 1664599 h 1970524"/>
                  <a:gd name="connsiteX34" fmla="*/ 273668 w 1113021"/>
                  <a:gd name="connsiteY34" fmla="*/ 1647158 h 1970524"/>
                  <a:gd name="connsiteX35" fmla="*/ 226329 w 1113021"/>
                  <a:gd name="connsiteY35" fmla="*/ 1557462 h 1970524"/>
                  <a:gd name="connsiteX0" fmla="*/ 1036534 w 1113021"/>
                  <a:gd name="connsiteY0" fmla="*/ 881501 h 1970524"/>
                  <a:gd name="connsiteX1" fmla="*/ 927266 w 1113021"/>
                  <a:gd name="connsiteY1" fmla="*/ 558470 h 1970524"/>
                  <a:gd name="connsiteX2" fmla="*/ 1112842 w 1113021"/>
                  <a:gd name="connsiteY2" fmla="*/ 473757 h 1970524"/>
                  <a:gd name="connsiteX3" fmla="*/ 952571 w 1113021"/>
                  <a:gd name="connsiteY3" fmla="*/ 328586 h 1970524"/>
                  <a:gd name="connsiteX4" fmla="*/ 550351 w 1113021"/>
                  <a:gd name="connsiteY4" fmla="*/ 1263 h 1970524"/>
                  <a:gd name="connsiteX5" fmla="*/ 575146 w 1113021"/>
                  <a:gd name="connsiteY5" fmla="*/ 217007 h 1970524"/>
                  <a:gd name="connsiteX6" fmla="*/ 527807 w 1113021"/>
                  <a:gd name="connsiteY6" fmla="*/ 254380 h 1970524"/>
                  <a:gd name="connsiteX7" fmla="*/ 495416 w 1113021"/>
                  <a:gd name="connsiteY7" fmla="*/ 344076 h 1970524"/>
                  <a:gd name="connsiteX8" fmla="*/ 490433 w 1113021"/>
                  <a:gd name="connsiteY8" fmla="*/ 436263 h 1970524"/>
                  <a:gd name="connsiteX9" fmla="*/ 515349 w 1113021"/>
                  <a:gd name="connsiteY9" fmla="*/ 610672 h 1970524"/>
                  <a:gd name="connsiteX10" fmla="*/ 585112 w 1113021"/>
                  <a:gd name="connsiteY10" fmla="*/ 807505 h 1970524"/>
                  <a:gd name="connsiteX11" fmla="*/ 694741 w 1113021"/>
                  <a:gd name="connsiteY11" fmla="*/ 1036728 h 1970524"/>
                  <a:gd name="connsiteX12" fmla="*/ 744572 w 1113021"/>
                  <a:gd name="connsiteY12" fmla="*/ 1221103 h 1970524"/>
                  <a:gd name="connsiteX13" fmla="*/ 754538 w 1113021"/>
                  <a:gd name="connsiteY13" fmla="*/ 1492682 h 1970524"/>
                  <a:gd name="connsiteX14" fmla="*/ 702215 w 1113021"/>
                  <a:gd name="connsiteY14" fmla="*/ 1741837 h 1970524"/>
                  <a:gd name="connsiteX15" fmla="*/ 570163 w 1113021"/>
                  <a:gd name="connsiteY15" fmla="*/ 1913754 h 1970524"/>
                  <a:gd name="connsiteX16" fmla="*/ 425653 w 1113021"/>
                  <a:gd name="connsiteY16" fmla="*/ 1966077 h 1970524"/>
                  <a:gd name="connsiteX17" fmla="*/ 298584 w 1113021"/>
                  <a:gd name="connsiteY17" fmla="*/ 1956111 h 1970524"/>
                  <a:gd name="connsiteX18" fmla="*/ 144107 w 1113021"/>
                  <a:gd name="connsiteY18" fmla="*/ 1863923 h 1970524"/>
                  <a:gd name="connsiteX19" fmla="*/ 49428 w 1113021"/>
                  <a:gd name="connsiteY19" fmla="*/ 1699481 h 1970524"/>
                  <a:gd name="connsiteX20" fmla="*/ 4580 w 1113021"/>
                  <a:gd name="connsiteY20" fmla="*/ 1525072 h 1970524"/>
                  <a:gd name="connsiteX21" fmla="*/ 4580 w 1113021"/>
                  <a:gd name="connsiteY21" fmla="*/ 1388037 h 1970524"/>
                  <a:gd name="connsiteX22" fmla="*/ 31988 w 1113021"/>
                  <a:gd name="connsiteY22" fmla="*/ 1226086 h 1970524"/>
                  <a:gd name="connsiteX23" fmla="*/ 64378 w 1113021"/>
                  <a:gd name="connsiteY23" fmla="*/ 1131407 h 1970524"/>
                  <a:gd name="connsiteX24" fmla="*/ 129158 w 1113021"/>
                  <a:gd name="connsiteY24" fmla="*/ 1056660 h 1970524"/>
                  <a:gd name="connsiteX25" fmla="*/ 191447 w 1113021"/>
                  <a:gd name="connsiteY25" fmla="*/ 1024270 h 1970524"/>
                  <a:gd name="connsiteX26" fmla="*/ 291109 w 1113021"/>
                  <a:gd name="connsiteY26" fmla="*/ 1016795 h 1970524"/>
                  <a:gd name="connsiteX27" fmla="*/ 413195 w 1113021"/>
                  <a:gd name="connsiteY27" fmla="*/ 1089050 h 1970524"/>
                  <a:gd name="connsiteX28" fmla="*/ 497908 w 1113021"/>
                  <a:gd name="connsiteY28" fmla="*/ 1253493 h 1970524"/>
                  <a:gd name="connsiteX29" fmla="*/ 507874 w 1113021"/>
                  <a:gd name="connsiteY29" fmla="*/ 1460292 h 1970524"/>
                  <a:gd name="connsiteX30" fmla="*/ 465518 w 1113021"/>
                  <a:gd name="connsiteY30" fmla="*/ 1592344 h 1970524"/>
                  <a:gd name="connsiteX31" fmla="*/ 388280 w 1113021"/>
                  <a:gd name="connsiteY31" fmla="*/ 1657124 h 1970524"/>
                  <a:gd name="connsiteX32" fmla="*/ 328482 w 1113021"/>
                  <a:gd name="connsiteY32" fmla="*/ 1664599 h 1970524"/>
                  <a:gd name="connsiteX33" fmla="*/ 273668 w 1113021"/>
                  <a:gd name="connsiteY33" fmla="*/ 1647158 h 1970524"/>
                  <a:gd name="connsiteX34" fmla="*/ 226329 w 1113021"/>
                  <a:gd name="connsiteY34" fmla="*/ 1557462 h 1970524"/>
                  <a:gd name="connsiteX0" fmla="*/ 1036534 w 1114584"/>
                  <a:gd name="connsiteY0" fmla="*/ 881501 h 1970524"/>
                  <a:gd name="connsiteX1" fmla="*/ 1112842 w 1114584"/>
                  <a:gd name="connsiteY1" fmla="*/ 473757 h 1970524"/>
                  <a:gd name="connsiteX2" fmla="*/ 952571 w 1114584"/>
                  <a:gd name="connsiteY2" fmla="*/ 328586 h 1970524"/>
                  <a:gd name="connsiteX3" fmla="*/ 550351 w 1114584"/>
                  <a:gd name="connsiteY3" fmla="*/ 1263 h 1970524"/>
                  <a:gd name="connsiteX4" fmla="*/ 575146 w 1114584"/>
                  <a:gd name="connsiteY4" fmla="*/ 217007 h 1970524"/>
                  <a:gd name="connsiteX5" fmla="*/ 527807 w 1114584"/>
                  <a:gd name="connsiteY5" fmla="*/ 254380 h 1970524"/>
                  <a:gd name="connsiteX6" fmla="*/ 495416 w 1114584"/>
                  <a:gd name="connsiteY6" fmla="*/ 344076 h 1970524"/>
                  <a:gd name="connsiteX7" fmla="*/ 490433 w 1114584"/>
                  <a:gd name="connsiteY7" fmla="*/ 436263 h 1970524"/>
                  <a:gd name="connsiteX8" fmla="*/ 515349 w 1114584"/>
                  <a:gd name="connsiteY8" fmla="*/ 610672 h 1970524"/>
                  <a:gd name="connsiteX9" fmla="*/ 585112 w 1114584"/>
                  <a:gd name="connsiteY9" fmla="*/ 807505 h 1970524"/>
                  <a:gd name="connsiteX10" fmla="*/ 694741 w 1114584"/>
                  <a:gd name="connsiteY10" fmla="*/ 1036728 h 1970524"/>
                  <a:gd name="connsiteX11" fmla="*/ 744572 w 1114584"/>
                  <a:gd name="connsiteY11" fmla="*/ 1221103 h 1970524"/>
                  <a:gd name="connsiteX12" fmla="*/ 754538 w 1114584"/>
                  <a:gd name="connsiteY12" fmla="*/ 1492682 h 1970524"/>
                  <a:gd name="connsiteX13" fmla="*/ 702215 w 1114584"/>
                  <a:gd name="connsiteY13" fmla="*/ 1741837 h 1970524"/>
                  <a:gd name="connsiteX14" fmla="*/ 570163 w 1114584"/>
                  <a:gd name="connsiteY14" fmla="*/ 1913754 h 1970524"/>
                  <a:gd name="connsiteX15" fmla="*/ 425653 w 1114584"/>
                  <a:gd name="connsiteY15" fmla="*/ 1966077 h 1970524"/>
                  <a:gd name="connsiteX16" fmla="*/ 298584 w 1114584"/>
                  <a:gd name="connsiteY16" fmla="*/ 1956111 h 1970524"/>
                  <a:gd name="connsiteX17" fmla="*/ 144107 w 1114584"/>
                  <a:gd name="connsiteY17" fmla="*/ 1863923 h 1970524"/>
                  <a:gd name="connsiteX18" fmla="*/ 49428 w 1114584"/>
                  <a:gd name="connsiteY18" fmla="*/ 1699481 h 1970524"/>
                  <a:gd name="connsiteX19" fmla="*/ 4580 w 1114584"/>
                  <a:gd name="connsiteY19" fmla="*/ 1525072 h 1970524"/>
                  <a:gd name="connsiteX20" fmla="*/ 4580 w 1114584"/>
                  <a:gd name="connsiteY20" fmla="*/ 1388037 h 1970524"/>
                  <a:gd name="connsiteX21" fmla="*/ 31988 w 1114584"/>
                  <a:gd name="connsiteY21" fmla="*/ 1226086 h 1970524"/>
                  <a:gd name="connsiteX22" fmla="*/ 64378 w 1114584"/>
                  <a:gd name="connsiteY22" fmla="*/ 1131407 h 1970524"/>
                  <a:gd name="connsiteX23" fmla="*/ 129158 w 1114584"/>
                  <a:gd name="connsiteY23" fmla="*/ 1056660 h 1970524"/>
                  <a:gd name="connsiteX24" fmla="*/ 191447 w 1114584"/>
                  <a:gd name="connsiteY24" fmla="*/ 1024270 h 1970524"/>
                  <a:gd name="connsiteX25" fmla="*/ 291109 w 1114584"/>
                  <a:gd name="connsiteY25" fmla="*/ 1016795 h 1970524"/>
                  <a:gd name="connsiteX26" fmla="*/ 413195 w 1114584"/>
                  <a:gd name="connsiteY26" fmla="*/ 1089050 h 1970524"/>
                  <a:gd name="connsiteX27" fmla="*/ 497908 w 1114584"/>
                  <a:gd name="connsiteY27" fmla="*/ 1253493 h 1970524"/>
                  <a:gd name="connsiteX28" fmla="*/ 507874 w 1114584"/>
                  <a:gd name="connsiteY28" fmla="*/ 1460292 h 1970524"/>
                  <a:gd name="connsiteX29" fmla="*/ 465518 w 1114584"/>
                  <a:gd name="connsiteY29" fmla="*/ 1592344 h 1970524"/>
                  <a:gd name="connsiteX30" fmla="*/ 388280 w 1114584"/>
                  <a:gd name="connsiteY30" fmla="*/ 1657124 h 1970524"/>
                  <a:gd name="connsiteX31" fmla="*/ 328482 w 1114584"/>
                  <a:gd name="connsiteY31" fmla="*/ 1664599 h 1970524"/>
                  <a:gd name="connsiteX32" fmla="*/ 273668 w 1114584"/>
                  <a:gd name="connsiteY32" fmla="*/ 1647158 h 1970524"/>
                  <a:gd name="connsiteX33" fmla="*/ 226329 w 1114584"/>
                  <a:gd name="connsiteY33" fmla="*/ 1557462 h 1970524"/>
                  <a:gd name="connsiteX0" fmla="*/ 1036534 w 1036534"/>
                  <a:gd name="connsiteY0" fmla="*/ 881501 h 1970524"/>
                  <a:gd name="connsiteX1" fmla="*/ 952571 w 1036534"/>
                  <a:gd name="connsiteY1" fmla="*/ 328586 h 1970524"/>
                  <a:gd name="connsiteX2" fmla="*/ 550351 w 1036534"/>
                  <a:gd name="connsiteY2" fmla="*/ 1263 h 1970524"/>
                  <a:gd name="connsiteX3" fmla="*/ 575146 w 1036534"/>
                  <a:gd name="connsiteY3" fmla="*/ 217007 h 1970524"/>
                  <a:gd name="connsiteX4" fmla="*/ 527807 w 1036534"/>
                  <a:gd name="connsiteY4" fmla="*/ 254380 h 1970524"/>
                  <a:gd name="connsiteX5" fmla="*/ 495416 w 1036534"/>
                  <a:gd name="connsiteY5" fmla="*/ 344076 h 1970524"/>
                  <a:gd name="connsiteX6" fmla="*/ 490433 w 1036534"/>
                  <a:gd name="connsiteY6" fmla="*/ 436263 h 1970524"/>
                  <a:gd name="connsiteX7" fmla="*/ 515349 w 1036534"/>
                  <a:gd name="connsiteY7" fmla="*/ 610672 h 1970524"/>
                  <a:gd name="connsiteX8" fmla="*/ 585112 w 1036534"/>
                  <a:gd name="connsiteY8" fmla="*/ 807505 h 1970524"/>
                  <a:gd name="connsiteX9" fmla="*/ 694741 w 1036534"/>
                  <a:gd name="connsiteY9" fmla="*/ 1036728 h 1970524"/>
                  <a:gd name="connsiteX10" fmla="*/ 744572 w 1036534"/>
                  <a:gd name="connsiteY10" fmla="*/ 1221103 h 1970524"/>
                  <a:gd name="connsiteX11" fmla="*/ 754538 w 1036534"/>
                  <a:gd name="connsiteY11" fmla="*/ 1492682 h 1970524"/>
                  <a:gd name="connsiteX12" fmla="*/ 702215 w 1036534"/>
                  <a:gd name="connsiteY12" fmla="*/ 1741837 h 1970524"/>
                  <a:gd name="connsiteX13" fmla="*/ 570163 w 1036534"/>
                  <a:gd name="connsiteY13" fmla="*/ 1913754 h 1970524"/>
                  <a:gd name="connsiteX14" fmla="*/ 425653 w 1036534"/>
                  <a:gd name="connsiteY14" fmla="*/ 1966077 h 1970524"/>
                  <a:gd name="connsiteX15" fmla="*/ 298584 w 1036534"/>
                  <a:gd name="connsiteY15" fmla="*/ 1956111 h 1970524"/>
                  <a:gd name="connsiteX16" fmla="*/ 144107 w 1036534"/>
                  <a:gd name="connsiteY16" fmla="*/ 1863923 h 1970524"/>
                  <a:gd name="connsiteX17" fmla="*/ 49428 w 1036534"/>
                  <a:gd name="connsiteY17" fmla="*/ 1699481 h 1970524"/>
                  <a:gd name="connsiteX18" fmla="*/ 4580 w 1036534"/>
                  <a:gd name="connsiteY18" fmla="*/ 1525072 h 1970524"/>
                  <a:gd name="connsiteX19" fmla="*/ 4580 w 1036534"/>
                  <a:gd name="connsiteY19" fmla="*/ 1388037 h 1970524"/>
                  <a:gd name="connsiteX20" fmla="*/ 31988 w 1036534"/>
                  <a:gd name="connsiteY20" fmla="*/ 1226086 h 1970524"/>
                  <a:gd name="connsiteX21" fmla="*/ 64378 w 1036534"/>
                  <a:gd name="connsiteY21" fmla="*/ 1131407 h 1970524"/>
                  <a:gd name="connsiteX22" fmla="*/ 129158 w 1036534"/>
                  <a:gd name="connsiteY22" fmla="*/ 1056660 h 1970524"/>
                  <a:gd name="connsiteX23" fmla="*/ 191447 w 1036534"/>
                  <a:gd name="connsiteY23" fmla="*/ 1024270 h 1970524"/>
                  <a:gd name="connsiteX24" fmla="*/ 291109 w 1036534"/>
                  <a:gd name="connsiteY24" fmla="*/ 1016795 h 1970524"/>
                  <a:gd name="connsiteX25" fmla="*/ 413195 w 1036534"/>
                  <a:gd name="connsiteY25" fmla="*/ 1089050 h 1970524"/>
                  <a:gd name="connsiteX26" fmla="*/ 497908 w 1036534"/>
                  <a:gd name="connsiteY26" fmla="*/ 1253493 h 1970524"/>
                  <a:gd name="connsiteX27" fmla="*/ 507874 w 1036534"/>
                  <a:gd name="connsiteY27" fmla="*/ 1460292 h 1970524"/>
                  <a:gd name="connsiteX28" fmla="*/ 465518 w 1036534"/>
                  <a:gd name="connsiteY28" fmla="*/ 1592344 h 1970524"/>
                  <a:gd name="connsiteX29" fmla="*/ 388280 w 1036534"/>
                  <a:gd name="connsiteY29" fmla="*/ 1657124 h 1970524"/>
                  <a:gd name="connsiteX30" fmla="*/ 328482 w 1036534"/>
                  <a:gd name="connsiteY30" fmla="*/ 1664599 h 1970524"/>
                  <a:gd name="connsiteX31" fmla="*/ 273668 w 1036534"/>
                  <a:gd name="connsiteY31" fmla="*/ 1647158 h 1970524"/>
                  <a:gd name="connsiteX32" fmla="*/ 226329 w 1036534"/>
                  <a:gd name="connsiteY32" fmla="*/ 1557462 h 1970524"/>
                  <a:gd name="connsiteX0" fmla="*/ 1774664 w 1774664"/>
                  <a:gd name="connsiteY0" fmla="*/ 363708 h 1970524"/>
                  <a:gd name="connsiteX1" fmla="*/ 952571 w 1774664"/>
                  <a:gd name="connsiteY1" fmla="*/ 328586 h 1970524"/>
                  <a:gd name="connsiteX2" fmla="*/ 550351 w 1774664"/>
                  <a:gd name="connsiteY2" fmla="*/ 1263 h 1970524"/>
                  <a:gd name="connsiteX3" fmla="*/ 575146 w 1774664"/>
                  <a:gd name="connsiteY3" fmla="*/ 217007 h 1970524"/>
                  <a:gd name="connsiteX4" fmla="*/ 527807 w 1774664"/>
                  <a:gd name="connsiteY4" fmla="*/ 254380 h 1970524"/>
                  <a:gd name="connsiteX5" fmla="*/ 495416 w 1774664"/>
                  <a:gd name="connsiteY5" fmla="*/ 344076 h 1970524"/>
                  <a:gd name="connsiteX6" fmla="*/ 490433 w 1774664"/>
                  <a:gd name="connsiteY6" fmla="*/ 436263 h 1970524"/>
                  <a:gd name="connsiteX7" fmla="*/ 515349 w 1774664"/>
                  <a:gd name="connsiteY7" fmla="*/ 610672 h 1970524"/>
                  <a:gd name="connsiteX8" fmla="*/ 585112 w 1774664"/>
                  <a:gd name="connsiteY8" fmla="*/ 807505 h 1970524"/>
                  <a:gd name="connsiteX9" fmla="*/ 694741 w 1774664"/>
                  <a:gd name="connsiteY9" fmla="*/ 1036728 h 1970524"/>
                  <a:gd name="connsiteX10" fmla="*/ 744572 w 1774664"/>
                  <a:gd name="connsiteY10" fmla="*/ 1221103 h 1970524"/>
                  <a:gd name="connsiteX11" fmla="*/ 754538 w 1774664"/>
                  <a:gd name="connsiteY11" fmla="*/ 1492682 h 1970524"/>
                  <a:gd name="connsiteX12" fmla="*/ 702215 w 1774664"/>
                  <a:gd name="connsiteY12" fmla="*/ 1741837 h 1970524"/>
                  <a:gd name="connsiteX13" fmla="*/ 570163 w 1774664"/>
                  <a:gd name="connsiteY13" fmla="*/ 1913754 h 1970524"/>
                  <a:gd name="connsiteX14" fmla="*/ 425653 w 1774664"/>
                  <a:gd name="connsiteY14" fmla="*/ 1966077 h 1970524"/>
                  <a:gd name="connsiteX15" fmla="*/ 298584 w 1774664"/>
                  <a:gd name="connsiteY15" fmla="*/ 1956111 h 1970524"/>
                  <a:gd name="connsiteX16" fmla="*/ 144107 w 1774664"/>
                  <a:gd name="connsiteY16" fmla="*/ 1863923 h 1970524"/>
                  <a:gd name="connsiteX17" fmla="*/ 49428 w 1774664"/>
                  <a:gd name="connsiteY17" fmla="*/ 1699481 h 1970524"/>
                  <a:gd name="connsiteX18" fmla="*/ 4580 w 1774664"/>
                  <a:gd name="connsiteY18" fmla="*/ 1525072 h 1970524"/>
                  <a:gd name="connsiteX19" fmla="*/ 4580 w 1774664"/>
                  <a:gd name="connsiteY19" fmla="*/ 1388037 h 1970524"/>
                  <a:gd name="connsiteX20" fmla="*/ 31988 w 1774664"/>
                  <a:gd name="connsiteY20" fmla="*/ 1226086 h 1970524"/>
                  <a:gd name="connsiteX21" fmla="*/ 64378 w 1774664"/>
                  <a:gd name="connsiteY21" fmla="*/ 1131407 h 1970524"/>
                  <a:gd name="connsiteX22" fmla="*/ 129158 w 1774664"/>
                  <a:gd name="connsiteY22" fmla="*/ 1056660 h 1970524"/>
                  <a:gd name="connsiteX23" fmla="*/ 191447 w 1774664"/>
                  <a:gd name="connsiteY23" fmla="*/ 1024270 h 1970524"/>
                  <a:gd name="connsiteX24" fmla="*/ 291109 w 1774664"/>
                  <a:gd name="connsiteY24" fmla="*/ 1016795 h 1970524"/>
                  <a:gd name="connsiteX25" fmla="*/ 413195 w 1774664"/>
                  <a:gd name="connsiteY25" fmla="*/ 1089050 h 1970524"/>
                  <a:gd name="connsiteX26" fmla="*/ 497908 w 1774664"/>
                  <a:gd name="connsiteY26" fmla="*/ 1253493 h 1970524"/>
                  <a:gd name="connsiteX27" fmla="*/ 507874 w 1774664"/>
                  <a:gd name="connsiteY27" fmla="*/ 1460292 h 1970524"/>
                  <a:gd name="connsiteX28" fmla="*/ 465518 w 1774664"/>
                  <a:gd name="connsiteY28" fmla="*/ 1592344 h 1970524"/>
                  <a:gd name="connsiteX29" fmla="*/ 388280 w 1774664"/>
                  <a:gd name="connsiteY29" fmla="*/ 1657124 h 1970524"/>
                  <a:gd name="connsiteX30" fmla="*/ 328482 w 1774664"/>
                  <a:gd name="connsiteY30" fmla="*/ 1664599 h 1970524"/>
                  <a:gd name="connsiteX31" fmla="*/ 273668 w 1774664"/>
                  <a:gd name="connsiteY31" fmla="*/ 1647158 h 1970524"/>
                  <a:gd name="connsiteX32" fmla="*/ 226329 w 1774664"/>
                  <a:gd name="connsiteY32" fmla="*/ 1557462 h 1970524"/>
                  <a:gd name="connsiteX0" fmla="*/ 1774664 w 1774664"/>
                  <a:gd name="connsiteY0" fmla="*/ 523169 h 2129985"/>
                  <a:gd name="connsiteX1" fmla="*/ 1128840 w 1774664"/>
                  <a:gd name="connsiteY1" fmla="*/ 14322 h 2129985"/>
                  <a:gd name="connsiteX2" fmla="*/ 550351 w 1774664"/>
                  <a:gd name="connsiteY2" fmla="*/ 160724 h 2129985"/>
                  <a:gd name="connsiteX3" fmla="*/ 575146 w 1774664"/>
                  <a:gd name="connsiteY3" fmla="*/ 376468 h 2129985"/>
                  <a:gd name="connsiteX4" fmla="*/ 527807 w 1774664"/>
                  <a:gd name="connsiteY4" fmla="*/ 413841 h 2129985"/>
                  <a:gd name="connsiteX5" fmla="*/ 495416 w 1774664"/>
                  <a:gd name="connsiteY5" fmla="*/ 503537 h 2129985"/>
                  <a:gd name="connsiteX6" fmla="*/ 490433 w 1774664"/>
                  <a:gd name="connsiteY6" fmla="*/ 595724 h 2129985"/>
                  <a:gd name="connsiteX7" fmla="*/ 515349 w 1774664"/>
                  <a:gd name="connsiteY7" fmla="*/ 770133 h 2129985"/>
                  <a:gd name="connsiteX8" fmla="*/ 585112 w 1774664"/>
                  <a:gd name="connsiteY8" fmla="*/ 966966 h 2129985"/>
                  <a:gd name="connsiteX9" fmla="*/ 694741 w 1774664"/>
                  <a:gd name="connsiteY9" fmla="*/ 1196189 h 2129985"/>
                  <a:gd name="connsiteX10" fmla="*/ 744572 w 1774664"/>
                  <a:gd name="connsiteY10" fmla="*/ 1380564 h 2129985"/>
                  <a:gd name="connsiteX11" fmla="*/ 754538 w 1774664"/>
                  <a:gd name="connsiteY11" fmla="*/ 1652143 h 2129985"/>
                  <a:gd name="connsiteX12" fmla="*/ 702215 w 1774664"/>
                  <a:gd name="connsiteY12" fmla="*/ 1901298 h 2129985"/>
                  <a:gd name="connsiteX13" fmla="*/ 570163 w 1774664"/>
                  <a:gd name="connsiteY13" fmla="*/ 2073215 h 2129985"/>
                  <a:gd name="connsiteX14" fmla="*/ 425653 w 1774664"/>
                  <a:gd name="connsiteY14" fmla="*/ 2125538 h 2129985"/>
                  <a:gd name="connsiteX15" fmla="*/ 298584 w 1774664"/>
                  <a:gd name="connsiteY15" fmla="*/ 2115572 h 2129985"/>
                  <a:gd name="connsiteX16" fmla="*/ 144107 w 1774664"/>
                  <a:gd name="connsiteY16" fmla="*/ 2023384 h 2129985"/>
                  <a:gd name="connsiteX17" fmla="*/ 49428 w 1774664"/>
                  <a:gd name="connsiteY17" fmla="*/ 1858942 h 2129985"/>
                  <a:gd name="connsiteX18" fmla="*/ 4580 w 1774664"/>
                  <a:gd name="connsiteY18" fmla="*/ 1684533 h 2129985"/>
                  <a:gd name="connsiteX19" fmla="*/ 4580 w 1774664"/>
                  <a:gd name="connsiteY19" fmla="*/ 1547498 h 2129985"/>
                  <a:gd name="connsiteX20" fmla="*/ 31988 w 1774664"/>
                  <a:gd name="connsiteY20" fmla="*/ 1385547 h 2129985"/>
                  <a:gd name="connsiteX21" fmla="*/ 64378 w 1774664"/>
                  <a:gd name="connsiteY21" fmla="*/ 1290868 h 2129985"/>
                  <a:gd name="connsiteX22" fmla="*/ 129158 w 1774664"/>
                  <a:gd name="connsiteY22" fmla="*/ 1216121 h 2129985"/>
                  <a:gd name="connsiteX23" fmla="*/ 191447 w 1774664"/>
                  <a:gd name="connsiteY23" fmla="*/ 1183731 h 2129985"/>
                  <a:gd name="connsiteX24" fmla="*/ 291109 w 1774664"/>
                  <a:gd name="connsiteY24" fmla="*/ 1176256 h 2129985"/>
                  <a:gd name="connsiteX25" fmla="*/ 413195 w 1774664"/>
                  <a:gd name="connsiteY25" fmla="*/ 1248511 h 2129985"/>
                  <a:gd name="connsiteX26" fmla="*/ 497908 w 1774664"/>
                  <a:gd name="connsiteY26" fmla="*/ 1412954 h 2129985"/>
                  <a:gd name="connsiteX27" fmla="*/ 507874 w 1774664"/>
                  <a:gd name="connsiteY27" fmla="*/ 1619753 h 2129985"/>
                  <a:gd name="connsiteX28" fmla="*/ 465518 w 1774664"/>
                  <a:gd name="connsiteY28" fmla="*/ 1751805 h 2129985"/>
                  <a:gd name="connsiteX29" fmla="*/ 388280 w 1774664"/>
                  <a:gd name="connsiteY29" fmla="*/ 1816585 h 2129985"/>
                  <a:gd name="connsiteX30" fmla="*/ 328482 w 1774664"/>
                  <a:gd name="connsiteY30" fmla="*/ 1824060 h 2129985"/>
                  <a:gd name="connsiteX31" fmla="*/ 273668 w 1774664"/>
                  <a:gd name="connsiteY31" fmla="*/ 1806619 h 2129985"/>
                  <a:gd name="connsiteX32" fmla="*/ 226329 w 1774664"/>
                  <a:gd name="connsiteY32" fmla="*/ 1716923 h 2129985"/>
                  <a:gd name="connsiteX0" fmla="*/ 1774664 w 1774664"/>
                  <a:gd name="connsiteY0" fmla="*/ 522682 h 2129498"/>
                  <a:gd name="connsiteX1" fmla="*/ 1128840 w 1774664"/>
                  <a:gd name="connsiteY1" fmla="*/ 13835 h 2129498"/>
                  <a:gd name="connsiteX2" fmla="*/ 550351 w 1774664"/>
                  <a:gd name="connsiteY2" fmla="*/ 160237 h 2129498"/>
                  <a:gd name="connsiteX3" fmla="*/ 498028 w 1774664"/>
                  <a:gd name="connsiteY3" fmla="*/ 331914 h 2129498"/>
                  <a:gd name="connsiteX4" fmla="*/ 527807 w 1774664"/>
                  <a:gd name="connsiteY4" fmla="*/ 413354 h 2129498"/>
                  <a:gd name="connsiteX5" fmla="*/ 495416 w 1774664"/>
                  <a:gd name="connsiteY5" fmla="*/ 503050 h 2129498"/>
                  <a:gd name="connsiteX6" fmla="*/ 490433 w 1774664"/>
                  <a:gd name="connsiteY6" fmla="*/ 595237 h 2129498"/>
                  <a:gd name="connsiteX7" fmla="*/ 515349 w 1774664"/>
                  <a:gd name="connsiteY7" fmla="*/ 769646 h 2129498"/>
                  <a:gd name="connsiteX8" fmla="*/ 585112 w 1774664"/>
                  <a:gd name="connsiteY8" fmla="*/ 966479 h 2129498"/>
                  <a:gd name="connsiteX9" fmla="*/ 694741 w 1774664"/>
                  <a:gd name="connsiteY9" fmla="*/ 1195702 h 2129498"/>
                  <a:gd name="connsiteX10" fmla="*/ 744572 w 1774664"/>
                  <a:gd name="connsiteY10" fmla="*/ 1380077 h 2129498"/>
                  <a:gd name="connsiteX11" fmla="*/ 754538 w 1774664"/>
                  <a:gd name="connsiteY11" fmla="*/ 1651656 h 2129498"/>
                  <a:gd name="connsiteX12" fmla="*/ 702215 w 1774664"/>
                  <a:gd name="connsiteY12" fmla="*/ 1900811 h 2129498"/>
                  <a:gd name="connsiteX13" fmla="*/ 570163 w 1774664"/>
                  <a:gd name="connsiteY13" fmla="*/ 2072728 h 2129498"/>
                  <a:gd name="connsiteX14" fmla="*/ 425653 w 1774664"/>
                  <a:gd name="connsiteY14" fmla="*/ 2125051 h 2129498"/>
                  <a:gd name="connsiteX15" fmla="*/ 298584 w 1774664"/>
                  <a:gd name="connsiteY15" fmla="*/ 2115085 h 2129498"/>
                  <a:gd name="connsiteX16" fmla="*/ 144107 w 1774664"/>
                  <a:gd name="connsiteY16" fmla="*/ 2022897 h 2129498"/>
                  <a:gd name="connsiteX17" fmla="*/ 49428 w 1774664"/>
                  <a:gd name="connsiteY17" fmla="*/ 1858455 h 2129498"/>
                  <a:gd name="connsiteX18" fmla="*/ 4580 w 1774664"/>
                  <a:gd name="connsiteY18" fmla="*/ 1684046 h 2129498"/>
                  <a:gd name="connsiteX19" fmla="*/ 4580 w 1774664"/>
                  <a:gd name="connsiteY19" fmla="*/ 1547011 h 2129498"/>
                  <a:gd name="connsiteX20" fmla="*/ 31988 w 1774664"/>
                  <a:gd name="connsiteY20" fmla="*/ 1385060 h 2129498"/>
                  <a:gd name="connsiteX21" fmla="*/ 64378 w 1774664"/>
                  <a:gd name="connsiteY21" fmla="*/ 1290381 h 2129498"/>
                  <a:gd name="connsiteX22" fmla="*/ 129158 w 1774664"/>
                  <a:gd name="connsiteY22" fmla="*/ 1215634 h 2129498"/>
                  <a:gd name="connsiteX23" fmla="*/ 191447 w 1774664"/>
                  <a:gd name="connsiteY23" fmla="*/ 1183244 h 2129498"/>
                  <a:gd name="connsiteX24" fmla="*/ 291109 w 1774664"/>
                  <a:gd name="connsiteY24" fmla="*/ 1175769 h 2129498"/>
                  <a:gd name="connsiteX25" fmla="*/ 413195 w 1774664"/>
                  <a:gd name="connsiteY25" fmla="*/ 1248024 h 2129498"/>
                  <a:gd name="connsiteX26" fmla="*/ 497908 w 1774664"/>
                  <a:gd name="connsiteY26" fmla="*/ 1412467 h 2129498"/>
                  <a:gd name="connsiteX27" fmla="*/ 507874 w 1774664"/>
                  <a:gd name="connsiteY27" fmla="*/ 1619266 h 2129498"/>
                  <a:gd name="connsiteX28" fmla="*/ 465518 w 1774664"/>
                  <a:gd name="connsiteY28" fmla="*/ 1751318 h 2129498"/>
                  <a:gd name="connsiteX29" fmla="*/ 388280 w 1774664"/>
                  <a:gd name="connsiteY29" fmla="*/ 1816098 h 2129498"/>
                  <a:gd name="connsiteX30" fmla="*/ 328482 w 1774664"/>
                  <a:gd name="connsiteY30" fmla="*/ 1823573 h 2129498"/>
                  <a:gd name="connsiteX31" fmla="*/ 273668 w 1774664"/>
                  <a:gd name="connsiteY31" fmla="*/ 1806132 h 2129498"/>
                  <a:gd name="connsiteX32" fmla="*/ 226329 w 1774664"/>
                  <a:gd name="connsiteY32" fmla="*/ 1716436 h 2129498"/>
                  <a:gd name="connsiteX0" fmla="*/ 1895849 w 1895849"/>
                  <a:gd name="connsiteY0" fmla="*/ 19504 h 2540720"/>
                  <a:gd name="connsiteX1" fmla="*/ 1128840 w 1895849"/>
                  <a:gd name="connsiteY1" fmla="*/ 425057 h 2540720"/>
                  <a:gd name="connsiteX2" fmla="*/ 550351 w 1895849"/>
                  <a:gd name="connsiteY2" fmla="*/ 571459 h 2540720"/>
                  <a:gd name="connsiteX3" fmla="*/ 498028 w 1895849"/>
                  <a:gd name="connsiteY3" fmla="*/ 743136 h 2540720"/>
                  <a:gd name="connsiteX4" fmla="*/ 527807 w 1895849"/>
                  <a:gd name="connsiteY4" fmla="*/ 824576 h 2540720"/>
                  <a:gd name="connsiteX5" fmla="*/ 495416 w 1895849"/>
                  <a:gd name="connsiteY5" fmla="*/ 914272 h 2540720"/>
                  <a:gd name="connsiteX6" fmla="*/ 490433 w 1895849"/>
                  <a:gd name="connsiteY6" fmla="*/ 1006459 h 2540720"/>
                  <a:gd name="connsiteX7" fmla="*/ 515349 w 1895849"/>
                  <a:gd name="connsiteY7" fmla="*/ 1180868 h 2540720"/>
                  <a:gd name="connsiteX8" fmla="*/ 585112 w 1895849"/>
                  <a:gd name="connsiteY8" fmla="*/ 1377701 h 2540720"/>
                  <a:gd name="connsiteX9" fmla="*/ 694741 w 1895849"/>
                  <a:gd name="connsiteY9" fmla="*/ 1606924 h 2540720"/>
                  <a:gd name="connsiteX10" fmla="*/ 744572 w 1895849"/>
                  <a:gd name="connsiteY10" fmla="*/ 1791299 h 2540720"/>
                  <a:gd name="connsiteX11" fmla="*/ 754538 w 1895849"/>
                  <a:gd name="connsiteY11" fmla="*/ 2062878 h 2540720"/>
                  <a:gd name="connsiteX12" fmla="*/ 702215 w 1895849"/>
                  <a:gd name="connsiteY12" fmla="*/ 2312033 h 2540720"/>
                  <a:gd name="connsiteX13" fmla="*/ 570163 w 1895849"/>
                  <a:gd name="connsiteY13" fmla="*/ 2483950 h 2540720"/>
                  <a:gd name="connsiteX14" fmla="*/ 425653 w 1895849"/>
                  <a:gd name="connsiteY14" fmla="*/ 2536273 h 2540720"/>
                  <a:gd name="connsiteX15" fmla="*/ 298584 w 1895849"/>
                  <a:gd name="connsiteY15" fmla="*/ 2526307 h 2540720"/>
                  <a:gd name="connsiteX16" fmla="*/ 144107 w 1895849"/>
                  <a:gd name="connsiteY16" fmla="*/ 2434119 h 2540720"/>
                  <a:gd name="connsiteX17" fmla="*/ 49428 w 1895849"/>
                  <a:gd name="connsiteY17" fmla="*/ 2269677 h 2540720"/>
                  <a:gd name="connsiteX18" fmla="*/ 4580 w 1895849"/>
                  <a:gd name="connsiteY18" fmla="*/ 2095268 h 2540720"/>
                  <a:gd name="connsiteX19" fmla="*/ 4580 w 1895849"/>
                  <a:gd name="connsiteY19" fmla="*/ 1958233 h 2540720"/>
                  <a:gd name="connsiteX20" fmla="*/ 31988 w 1895849"/>
                  <a:gd name="connsiteY20" fmla="*/ 1796282 h 2540720"/>
                  <a:gd name="connsiteX21" fmla="*/ 64378 w 1895849"/>
                  <a:gd name="connsiteY21" fmla="*/ 1701603 h 2540720"/>
                  <a:gd name="connsiteX22" fmla="*/ 129158 w 1895849"/>
                  <a:gd name="connsiteY22" fmla="*/ 1626856 h 2540720"/>
                  <a:gd name="connsiteX23" fmla="*/ 191447 w 1895849"/>
                  <a:gd name="connsiteY23" fmla="*/ 1594466 h 2540720"/>
                  <a:gd name="connsiteX24" fmla="*/ 291109 w 1895849"/>
                  <a:gd name="connsiteY24" fmla="*/ 1586991 h 2540720"/>
                  <a:gd name="connsiteX25" fmla="*/ 413195 w 1895849"/>
                  <a:gd name="connsiteY25" fmla="*/ 1659246 h 2540720"/>
                  <a:gd name="connsiteX26" fmla="*/ 497908 w 1895849"/>
                  <a:gd name="connsiteY26" fmla="*/ 1823689 h 2540720"/>
                  <a:gd name="connsiteX27" fmla="*/ 507874 w 1895849"/>
                  <a:gd name="connsiteY27" fmla="*/ 2030488 h 2540720"/>
                  <a:gd name="connsiteX28" fmla="*/ 465518 w 1895849"/>
                  <a:gd name="connsiteY28" fmla="*/ 2162540 h 2540720"/>
                  <a:gd name="connsiteX29" fmla="*/ 388280 w 1895849"/>
                  <a:gd name="connsiteY29" fmla="*/ 2227320 h 2540720"/>
                  <a:gd name="connsiteX30" fmla="*/ 328482 w 1895849"/>
                  <a:gd name="connsiteY30" fmla="*/ 2234795 h 2540720"/>
                  <a:gd name="connsiteX31" fmla="*/ 273668 w 1895849"/>
                  <a:gd name="connsiteY31" fmla="*/ 2217354 h 2540720"/>
                  <a:gd name="connsiteX32" fmla="*/ 226329 w 1895849"/>
                  <a:gd name="connsiteY32" fmla="*/ 2127658 h 2540720"/>
                  <a:gd name="connsiteX0" fmla="*/ 1664495 w 1664495"/>
                  <a:gd name="connsiteY0" fmla="*/ 10369 h 3071412"/>
                  <a:gd name="connsiteX1" fmla="*/ 1128840 w 1664495"/>
                  <a:gd name="connsiteY1" fmla="*/ 955749 h 3071412"/>
                  <a:gd name="connsiteX2" fmla="*/ 550351 w 1664495"/>
                  <a:gd name="connsiteY2" fmla="*/ 1102151 h 3071412"/>
                  <a:gd name="connsiteX3" fmla="*/ 498028 w 1664495"/>
                  <a:gd name="connsiteY3" fmla="*/ 1273828 h 3071412"/>
                  <a:gd name="connsiteX4" fmla="*/ 527807 w 1664495"/>
                  <a:gd name="connsiteY4" fmla="*/ 1355268 h 3071412"/>
                  <a:gd name="connsiteX5" fmla="*/ 495416 w 1664495"/>
                  <a:gd name="connsiteY5" fmla="*/ 1444964 h 3071412"/>
                  <a:gd name="connsiteX6" fmla="*/ 490433 w 1664495"/>
                  <a:gd name="connsiteY6" fmla="*/ 1537151 h 3071412"/>
                  <a:gd name="connsiteX7" fmla="*/ 515349 w 1664495"/>
                  <a:gd name="connsiteY7" fmla="*/ 1711560 h 3071412"/>
                  <a:gd name="connsiteX8" fmla="*/ 585112 w 1664495"/>
                  <a:gd name="connsiteY8" fmla="*/ 1908393 h 3071412"/>
                  <a:gd name="connsiteX9" fmla="*/ 694741 w 1664495"/>
                  <a:gd name="connsiteY9" fmla="*/ 2137616 h 3071412"/>
                  <a:gd name="connsiteX10" fmla="*/ 744572 w 1664495"/>
                  <a:gd name="connsiteY10" fmla="*/ 2321991 h 3071412"/>
                  <a:gd name="connsiteX11" fmla="*/ 754538 w 1664495"/>
                  <a:gd name="connsiteY11" fmla="*/ 2593570 h 3071412"/>
                  <a:gd name="connsiteX12" fmla="*/ 702215 w 1664495"/>
                  <a:gd name="connsiteY12" fmla="*/ 2842725 h 3071412"/>
                  <a:gd name="connsiteX13" fmla="*/ 570163 w 1664495"/>
                  <a:gd name="connsiteY13" fmla="*/ 3014642 h 3071412"/>
                  <a:gd name="connsiteX14" fmla="*/ 425653 w 1664495"/>
                  <a:gd name="connsiteY14" fmla="*/ 3066965 h 3071412"/>
                  <a:gd name="connsiteX15" fmla="*/ 298584 w 1664495"/>
                  <a:gd name="connsiteY15" fmla="*/ 3056999 h 3071412"/>
                  <a:gd name="connsiteX16" fmla="*/ 144107 w 1664495"/>
                  <a:gd name="connsiteY16" fmla="*/ 2964811 h 3071412"/>
                  <a:gd name="connsiteX17" fmla="*/ 49428 w 1664495"/>
                  <a:gd name="connsiteY17" fmla="*/ 2800369 h 3071412"/>
                  <a:gd name="connsiteX18" fmla="*/ 4580 w 1664495"/>
                  <a:gd name="connsiteY18" fmla="*/ 2625960 h 3071412"/>
                  <a:gd name="connsiteX19" fmla="*/ 4580 w 1664495"/>
                  <a:gd name="connsiteY19" fmla="*/ 2488925 h 3071412"/>
                  <a:gd name="connsiteX20" fmla="*/ 31988 w 1664495"/>
                  <a:gd name="connsiteY20" fmla="*/ 2326974 h 3071412"/>
                  <a:gd name="connsiteX21" fmla="*/ 64378 w 1664495"/>
                  <a:gd name="connsiteY21" fmla="*/ 2232295 h 3071412"/>
                  <a:gd name="connsiteX22" fmla="*/ 129158 w 1664495"/>
                  <a:gd name="connsiteY22" fmla="*/ 2157548 h 3071412"/>
                  <a:gd name="connsiteX23" fmla="*/ 191447 w 1664495"/>
                  <a:gd name="connsiteY23" fmla="*/ 2125158 h 3071412"/>
                  <a:gd name="connsiteX24" fmla="*/ 291109 w 1664495"/>
                  <a:gd name="connsiteY24" fmla="*/ 2117683 h 3071412"/>
                  <a:gd name="connsiteX25" fmla="*/ 413195 w 1664495"/>
                  <a:gd name="connsiteY25" fmla="*/ 2189938 h 3071412"/>
                  <a:gd name="connsiteX26" fmla="*/ 497908 w 1664495"/>
                  <a:gd name="connsiteY26" fmla="*/ 2354381 h 3071412"/>
                  <a:gd name="connsiteX27" fmla="*/ 507874 w 1664495"/>
                  <a:gd name="connsiteY27" fmla="*/ 2561180 h 3071412"/>
                  <a:gd name="connsiteX28" fmla="*/ 465518 w 1664495"/>
                  <a:gd name="connsiteY28" fmla="*/ 2693232 h 3071412"/>
                  <a:gd name="connsiteX29" fmla="*/ 388280 w 1664495"/>
                  <a:gd name="connsiteY29" fmla="*/ 2758012 h 3071412"/>
                  <a:gd name="connsiteX30" fmla="*/ 328482 w 1664495"/>
                  <a:gd name="connsiteY30" fmla="*/ 2765487 h 3071412"/>
                  <a:gd name="connsiteX31" fmla="*/ 273668 w 1664495"/>
                  <a:gd name="connsiteY31" fmla="*/ 2748046 h 3071412"/>
                  <a:gd name="connsiteX32" fmla="*/ 226329 w 1664495"/>
                  <a:gd name="connsiteY32" fmla="*/ 2658350 h 3071412"/>
                  <a:gd name="connsiteX0" fmla="*/ 1664495 w 1664495"/>
                  <a:gd name="connsiteY0" fmla="*/ 14057 h 3075100"/>
                  <a:gd name="connsiteX1" fmla="*/ 886469 w 1664495"/>
                  <a:gd name="connsiteY1" fmla="*/ 706049 h 3075100"/>
                  <a:gd name="connsiteX2" fmla="*/ 550351 w 1664495"/>
                  <a:gd name="connsiteY2" fmla="*/ 1105839 h 3075100"/>
                  <a:gd name="connsiteX3" fmla="*/ 498028 w 1664495"/>
                  <a:gd name="connsiteY3" fmla="*/ 1277516 h 3075100"/>
                  <a:gd name="connsiteX4" fmla="*/ 527807 w 1664495"/>
                  <a:gd name="connsiteY4" fmla="*/ 1358956 h 3075100"/>
                  <a:gd name="connsiteX5" fmla="*/ 495416 w 1664495"/>
                  <a:gd name="connsiteY5" fmla="*/ 1448652 h 3075100"/>
                  <a:gd name="connsiteX6" fmla="*/ 490433 w 1664495"/>
                  <a:gd name="connsiteY6" fmla="*/ 1540839 h 3075100"/>
                  <a:gd name="connsiteX7" fmla="*/ 515349 w 1664495"/>
                  <a:gd name="connsiteY7" fmla="*/ 1715248 h 3075100"/>
                  <a:gd name="connsiteX8" fmla="*/ 585112 w 1664495"/>
                  <a:gd name="connsiteY8" fmla="*/ 1912081 h 3075100"/>
                  <a:gd name="connsiteX9" fmla="*/ 694741 w 1664495"/>
                  <a:gd name="connsiteY9" fmla="*/ 2141304 h 3075100"/>
                  <a:gd name="connsiteX10" fmla="*/ 744572 w 1664495"/>
                  <a:gd name="connsiteY10" fmla="*/ 2325679 h 3075100"/>
                  <a:gd name="connsiteX11" fmla="*/ 754538 w 1664495"/>
                  <a:gd name="connsiteY11" fmla="*/ 2597258 h 3075100"/>
                  <a:gd name="connsiteX12" fmla="*/ 702215 w 1664495"/>
                  <a:gd name="connsiteY12" fmla="*/ 2846413 h 3075100"/>
                  <a:gd name="connsiteX13" fmla="*/ 570163 w 1664495"/>
                  <a:gd name="connsiteY13" fmla="*/ 3018330 h 3075100"/>
                  <a:gd name="connsiteX14" fmla="*/ 425653 w 1664495"/>
                  <a:gd name="connsiteY14" fmla="*/ 3070653 h 3075100"/>
                  <a:gd name="connsiteX15" fmla="*/ 298584 w 1664495"/>
                  <a:gd name="connsiteY15" fmla="*/ 3060687 h 3075100"/>
                  <a:gd name="connsiteX16" fmla="*/ 144107 w 1664495"/>
                  <a:gd name="connsiteY16" fmla="*/ 2968499 h 3075100"/>
                  <a:gd name="connsiteX17" fmla="*/ 49428 w 1664495"/>
                  <a:gd name="connsiteY17" fmla="*/ 2804057 h 3075100"/>
                  <a:gd name="connsiteX18" fmla="*/ 4580 w 1664495"/>
                  <a:gd name="connsiteY18" fmla="*/ 2629648 h 3075100"/>
                  <a:gd name="connsiteX19" fmla="*/ 4580 w 1664495"/>
                  <a:gd name="connsiteY19" fmla="*/ 2492613 h 3075100"/>
                  <a:gd name="connsiteX20" fmla="*/ 31988 w 1664495"/>
                  <a:gd name="connsiteY20" fmla="*/ 2330662 h 3075100"/>
                  <a:gd name="connsiteX21" fmla="*/ 64378 w 1664495"/>
                  <a:gd name="connsiteY21" fmla="*/ 2235983 h 3075100"/>
                  <a:gd name="connsiteX22" fmla="*/ 129158 w 1664495"/>
                  <a:gd name="connsiteY22" fmla="*/ 2161236 h 3075100"/>
                  <a:gd name="connsiteX23" fmla="*/ 191447 w 1664495"/>
                  <a:gd name="connsiteY23" fmla="*/ 2128846 h 3075100"/>
                  <a:gd name="connsiteX24" fmla="*/ 291109 w 1664495"/>
                  <a:gd name="connsiteY24" fmla="*/ 2121371 h 3075100"/>
                  <a:gd name="connsiteX25" fmla="*/ 413195 w 1664495"/>
                  <a:gd name="connsiteY25" fmla="*/ 2193626 h 3075100"/>
                  <a:gd name="connsiteX26" fmla="*/ 497908 w 1664495"/>
                  <a:gd name="connsiteY26" fmla="*/ 2358069 h 3075100"/>
                  <a:gd name="connsiteX27" fmla="*/ 507874 w 1664495"/>
                  <a:gd name="connsiteY27" fmla="*/ 2564868 h 3075100"/>
                  <a:gd name="connsiteX28" fmla="*/ 465518 w 1664495"/>
                  <a:gd name="connsiteY28" fmla="*/ 2696920 h 3075100"/>
                  <a:gd name="connsiteX29" fmla="*/ 388280 w 1664495"/>
                  <a:gd name="connsiteY29" fmla="*/ 2761700 h 3075100"/>
                  <a:gd name="connsiteX30" fmla="*/ 328482 w 1664495"/>
                  <a:gd name="connsiteY30" fmla="*/ 2769175 h 3075100"/>
                  <a:gd name="connsiteX31" fmla="*/ 273668 w 1664495"/>
                  <a:gd name="connsiteY31" fmla="*/ 2751734 h 3075100"/>
                  <a:gd name="connsiteX32" fmla="*/ 226329 w 1664495"/>
                  <a:gd name="connsiteY32" fmla="*/ 2662038 h 3075100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8028 w 1620428"/>
                  <a:gd name="connsiteY3" fmla="*/ 1266684 h 3064268"/>
                  <a:gd name="connsiteX4" fmla="*/ 527807 w 1620428"/>
                  <a:gd name="connsiteY4" fmla="*/ 1348124 h 3064268"/>
                  <a:gd name="connsiteX5" fmla="*/ 495416 w 1620428"/>
                  <a:gd name="connsiteY5" fmla="*/ 1437820 h 3064268"/>
                  <a:gd name="connsiteX6" fmla="*/ 490433 w 1620428"/>
                  <a:gd name="connsiteY6" fmla="*/ 1530007 h 3064268"/>
                  <a:gd name="connsiteX7" fmla="*/ 515349 w 1620428"/>
                  <a:gd name="connsiteY7" fmla="*/ 1704416 h 3064268"/>
                  <a:gd name="connsiteX8" fmla="*/ 585112 w 1620428"/>
                  <a:gd name="connsiteY8" fmla="*/ 1901249 h 3064268"/>
                  <a:gd name="connsiteX9" fmla="*/ 694741 w 1620428"/>
                  <a:gd name="connsiteY9" fmla="*/ 2130472 h 3064268"/>
                  <a:gd name="connsiteX10" fmla="*/ 744572 w 1620428"/>
                  <a:gd name="connsiteY10" fmla="*/ 2314847 h 3064268"/>
                  <a:gd name="connsiteX11" fmla="*/ 754538 w 1620428"/>
                  <a:gd name="connsiteY11" fmla="*/ 2586426 h 3064268"/>
                  <a:gd name="connsiteX12" fmla="*/ 702215 w 1620428"/>
                  <a:gd name="connsiteY12" fmla="*/ 2835581 h 3064268"/>
                  <a:gd name="connsiteX13" fmla="*/ 570163 w 1620428"/>
                  <a:gd name="connsiteY13" fmla="*/ 3007498 h 3064268"/>
                  <a:gd name="connsiteX14" fmla="*/ 425653 w 1620428"/>
                  <a:gd name="connsiteY14" fmla="*/ 3059821 h 3064268"/>
                  <a:gd name="connsiteX15" fmla="*/ 298584 w 1620428"/>
                  <a:gd name="connsiteY15" fmla="*/ 3049855 h 3064268"/>
                  <a:gd name="connsiteX16" fmla="*/ 144107 w 1620428"/>
                  <a:gd name="connsiteY16" fmla="*/ 2957667 h 3064268"/>
                  <a:gd name="connsiteX17" fmla="*/ 49428 w 1620428"/>
                  <a:gd name="connsiteY17" fmla="*/ 2793225 h 3064268"/>
                  <a:gd name="connsiteX18" fmla="*/ 4580 w 1620428"/>
                  <a:gd name="connsiteY18" fmla="*/ 2618816 h 3064268"/>
                  <a:gd name="connsiteX19" fmla="*/ 4580 w 1620428"/>
                  <a:gd name="connsiteY19" fmla="*/ 2481781 h 3064268"/>
                  <a:gd name="connsiteX20" fmla="*/ 31988 w 1620428"/>
                  <a:gd name="connsiteY20" fmla="*/ 2319830 h 3064268"/>
                  <a:gd name="connsiteX21" fmla="*/ 64378 w 1620428"/>
                  <a:gd name="connsiteY21" fmla="*/ 2225151 h 3064268"/>
                  <a:gd name="connsiteX22" fmla="*/ 129158 w 1620428"/>
                  <a:gd name="connsiteY22" fmla="*/ 2150404 h 3064268"/>
                  <a:gd name="connsiteX23" fmla="*/ 191447 w 1620428"/>
                  <a:gd name="connsiteY23" fmla="*/ 2118014 h 3064268"/>
                  <a:gd name="connsiteX24" fmla="*/ 291109 w 1620428"/>
                  <a:gd name="connsiteY24" fmla="*/ 2110539 h 3064268"/>
                  <a:gd name="connsiteX25" fmla="*/ 413195 w 1620428"/>
                  <a:gd name="connsiteY25" fmla="*/ 2182794 h 3064268"/>
                  <a:gd name="connsiteX26" fmla="*/ 497908 w 1620428"/>
                  <a:gd name="connsiteY26" fmla="*/ 2347237 h 3064268"/>
                  <a:gd name="connsiteX27" fmla="*/ 507874 w 1620428"/>
                  <a:gd name="connsiteY27" fmla="*/ 2554036 h 3064268"/>
                  <a:gd name="connsiteX28" fmla="*/ 465518 w 1620428"/>
                  <a:gd name="connsiteY28" fmla="*/ 2686088 h 3064268"/>
                  <a:gd name="connsiteX29" fmla="*/ 388280 w 1620428"/>
                  <a:gd name="connsiteY29" fmla="*/ 2750868 h 3064268"/>
                  <a:gd name="connsiteX30" fmla="*/ 328482 w 1620428"/>
                  <a:gd name="connsiteY30" fmla="*/ 2758343 h 3064268"/>
                  <a:gd name="connsiteX31" fmla="*/ 273668 w 1620428"/>
                  <a:gd name="connsiteY31" fmla="*/ 2740902 h 3064268"/>
                  <a:gd name="connsiteX32" fmla="*/ 226329 w 1620428"/>
                  <a:gd name="connsiteY32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5416 w 1620428"/>
                  <a:gd name="connsiteY4" fmla="*/ 1437820 h 3064268"/>
                  <a:gd name="connsiteX5" fmla="*/ 490433 w 1620428"/>
                  <a:gd name="connsiteY5" fmla="*/ 1530007 h 3064268"/>
                  <a:gd name="connsiteX6" fmla="*/ 515349 w 1620428"/>
                  <a:gd name="connsiteY6" fmla="*/ 1704416 h 3064268"/>
                  <a:gd name="connsiteX7" fmla="*/ 585112 w 1620428"/>
                  <a:gd name="connsiteY7" fmla="*/ 1901249 h 3064268"/>
                  <a:gd name="connsiteX8" fmla="*/ 694741 w 1620428"/>
                  <a:gd name="connsiteY8" fmla="*/ 2130472 h 3064268"/>
                  <a:gd name="connsiteX9" fmla="*/ 744572 w 1620428"/>
                  <a:gd name="connsiteY9" fmla="*/ 2314847 h 3064268"/>
                  <a:gd name="connsiteX10" fmla="*/ 754538 w 1620428"/>
                  <a:gd name="connsiteY10" fmla="*/ 2586426 h 3064268"/>
                  <a:gd name="connsiteX11" fmla="*/ 702215 w 1620428"/>
                  <a:gd name="connsiteY11" fmla="*/ 2835581 h 3064268"/>
                  <a:gd name="connsiteX12" fmla="*/ 570163 w 1620428"/>
                  <a:gd name="connsiteY12" fmla="*/ 3007498 h 3064268"/>
                  <a:gd name="connsiteX13" fmla="*/ 425653 w 1620428"/>
                  <a:gd name="connsiteY13" fmla="*/ 3059821 h 3064268"/>
                  <a:gd name="connsiteX14" fmla="*/ 298584 w 1620428"/>
                  <a:gd name="connsiteY14" fmla="*/ 3049855 h 3064268"/>
                  <a:gd name="connsiteX15" fmla="*/ 144107 w 1620428"/>
                  <a:gd name="connsiteY15" fmla="*/ 2957667 h 3064268"/>
                  <a:gd name="connsiteX16" fmla="*/ 49428 w 1620428"/>
                  <a:gd name="connsiteY16" fmla="*/ 2793225 h 3064268"/>
                  <a:gd name="connsiteX17" fmla="*/ 4580 w 1620428"/>
                  <a:gd name="connsiteY17" fmla="*/ 2618816 h 3064268"/>
                  <a:gd name="connsiteX18" fmla="*/ 4580 w 1620428"/>
                  <a:gd name="connsiteY18" fmla="*/ 2481781 h 3064268"/>
                  <a:gd name="connsiteX19" fmla="*/ 31988 w 1620428"/>
                  <a:gd name="connsiteY19" fmla="*/ 2319830 h 3064268"/>
                  <a:gd name="connsiteX20" fmla="*/ 64378 w 1620428"/>
                  <a:gd name="connsiteY20" fmla="*/ 2225151 h 3064268"/>
                  <a:gd name="connsiteX21" fmla="*/ 129158 w 1620428"/>
                  <a:gd name="connsiteY21" fmla="*/ 2150404 h 3064268"/>
                  <a:gd name="connsiteX22" fmla="*/ 191447 w 1620428"/>
                  <a:gd name="connsiteY22" fmla="*/ 2118014 h 3064268"/>
                  <a:gd name="connsiteX23" fmla="*/ 291109 w 1620428"/>
                  <a:gd name="connsiteY23" fmla="*/ 2110539 h 3064268"/>
                  <a:gd name="connsiteX24" fmla="*/ 413195 w 1620428"/>
                  <a:gd name="connsiteY24" fmla="*/ 2182794 h 3064268"/>
                  <a:gd name="connsiteX25" fmla="*/ 497908 w 1620428"/>
                  <a:gd name="connsiteY25" fmla="*/ 2347237 h 3064268"/>
                  <a:gd name="connsiteX26" fmla="*/ 507874 w 1620428"/>
                  <a:gd name="connsiteY26" fmla="*/ 2554036 h 3064268"/>
                  <a:gd name="connsiteX27" fmla="*/ 465518 w 1620428"/>
                  <a:gd name="connsiteY27" fmla="*/ 2686088 h 3064268"/>
                  <a:gd name="connsiteX28" fmla="*/ 388280 w 1620428"/>
                  <a:gd name="connsiteY28" fmla="*/ 2750868 h 3064268"/>
                  <a:gd name="connsiteX29" fmla="*/ 328482 w 1620428"/>
                  <a:gd name="connsiteY29" fmla="*/ 2758343 h 3064268"/>
                  <a:gd name="connsiteX30" fmla="*/ 273668 w 1620428"/>
                  <a:gd name="connsiteY30" fmla="*/ 2740902 h 3064268"/>
                  <a:gd name="connsiteX31" fmla="*/ 226329 w 1620428"/>
                  <a:gd name="connsiteY31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0433 w 1620428"/>
                  <a:gd name="connsiteY4" fmla="*/ 1530007 h 3064268"/>
                  <a:gd name="connsiteX5" fmla="*/ 515349 w 1620428"/>
                  <a:gd name="connsiteY5" fmla="*/ 1704416 h 3064268"/>
                  <a:gd name="connsiteX6" fmla="*/ 585112 w 1620428"/>
                  <a:gd name="connsiteY6" fmla="*/ 1901249 h 3064268"/>
                  <a:gd name="connsiteX7" fmla="*/ 694741 w 1620428"/>
                  <a:gd name="connsiteY7" fmla="*/ 2130472 h 3064268"/>
                  <a:gd name="connsiteX8" fmla="*/ 744572 w 1620428"/>
                  <a:gd name="connsiteY8" fmla="*/ 2314847 h 3064268"/>
                  <a:gd name="connsiteX9" fmla="*/ 754538 w 1620428"/>
                  <a:gd name="connsiteY9" fmla="*/ 2586426 h 3064268"/>
                  <a:gd name="connsiteX10" fmla="*/ 702215 w 1620428"/>
                  <a:gd name="connsiteY10" fmla="*/ 2835581 h 3064268"/>
                  <a:gd name="connsiteX11" fmla="*/ 570163 w 1620428"/>
                  <a:gd name="connsiteY11" fmla="*/ 3007498 h 3064268"/>
                  <a:gd name="connsiteX12" fmla="*/ 425653 w 1620428"/>
                  <a:gd name="connsiteY12" fmla="*/ 3059821 h 3064268"/>
                  <a:gd name="connsiteX13" fmla="*/ 298584 w 1620428"/>
                  <a:gd name="connsiteY13" fmla="*/ 3049855 h 3064268"/>
                  <a:gd name="connsiteX14" fmla="*/ 144107 w 1620428"/>
                  <a:gd name="connsiteY14" fmla="*/ 2957667 h 3064268"/>
                  <a:gd name="connsiteX15" fmla="*/ 49428 w 1620428"/>
                  <a:gd name="connsiteY15" fmla="*/ 2793225 h 3064268"/>
                  <a:gd name="connsiteX16" fmla="*/ 4580 w 1620428"/>
                  <a:gd name="connsiteY16" fmla="*/ 2618816 h 3064268"/>
                  <a:gd name="connsiteX17" fmla="*/ 4580 w 1620428"/>
                  <a:gd name="connsiteY17" fmla="*/ 2481781 h 3064268"/>
                  <a:gd name="connsiteX18" fmla="*/ 31988 w 1620428"/>
                  <a:gd name="connsiteY18" fmla="*/ 2319830 h 3064268"/>
                  <a:gd name="connsiteX19" fmla="*/ 64378 w 1620428"/>
                  <a:gd name="connsiteY19" fmla="*/ 2225151 h 3064268"/>
                  <a:gd name="connsiteX20" fmla="*/ 129158 w 1620428"/>
                  <a:gd name="connsiteY20" fmla="*/ 2150404 h 3064268"/>
                  <a:gd name="connsiteX21" fmla="*/ 191447 w 1620428"/>
                  <a:gd name="connsiteY21" fmla="*/ 2118014 h 3064268"/>
                  <a:gd name="connsiteX22" fmla="*/ 291109 w 1620428"/>
                  <a:gd name="connsiteY22" fmla="*/ 2110539 h 3064268"/>
                  <a:gd name="connsiteX23" fmla="*/ 413195 w 1620428"/>
                  <a:gd name="connsiteY23" fmla="*/ 2182794 h 3064268"/>
                  <a:gd name="connsiteX24" fmla="*/ 497908 w 1620428"/>
                  <a:gd name="connsiteY24" fmla="*/ 2347237 h 3064268"/>
                  <a:gd name="connsiteX25" fmla="*/ 507874 w 1620428"/>
                  <a:gd name="connsiteY25" fmla="*/ 2554036 h 3064268"/>
                  <a:gd name="connsiteX26" fmla="*/ 465518 w 1620428"/>
                  <a:gd name="connsiteY26" fmla="*/ 2686088 h 3064268"/>
                  <a:gd name="connsiteX27" fmla="*/ 388280 w 1620428"/>
                  <a:gd name="connsiteY27" fmla="*/ 2750868 h 3064268"/>
                  <a:gd name="connsiteX28" fmla="*/ 328482 w 1620428"/>
                  <a:gd name="connsiteY28" fmla="*/ 2758343 h 3064268"/>
                  <a:gd name="connsiteX29" fmla="*/ 273668 w 1620428"/>
                  <a:gd name="connsiteY29" fmla="*/ 2740902 h 3064268"/>
                  <a:gd name="connsiteX30" fmla="*/ 226329 w 1620428"/>
                  <a:gd name="connsiteY30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515349 w 1620428"/>
                  <a:gd name="connsiteY4" fmla="*/ 1704416 h 3064268"/>
                  <a:gd name="connsiteX5" fmla="*/ 585112 w 1620428"/>
                  <a:gd name="connsiteY5" fmla="*/ 1901249 h 3064268"/>
                  <a:gd name="connsiteX6" fmla="*/ 694741 w 1620428"/>
                  <a:gd name="connsiteY6" fmla="*/ 2130472 h 3064268"/>
                  <a:gd name="connsiteX7" fmla="*/ 744572 w 1620428"/>
                  <a:gd name="connsiteY7" fmla="*/ 2314847 h 3064268"/>
                  <a:gd name="connsiteX8" fmla="*/ 754538 w 1620428"/>
                  <a:gd name="connsiteY8" fmla="*/ 2586426 h 3064268"/>
                  <a:gd name="connsiteX9" fmla="*/ 702215 w 1620428"/>
                  <a:gd name="connsiteY9" fmla="*/ 2835581 h 3064268"/>
                  <a:gd name="connsiteX10" fmla="*/ 570163 w 1620428"/>
                  <a:gd name="connsiteY10" fmla="*/ 3007498 h 3064268"/>
                  <a:gd name="connsiteX11" fmla="*/ 425653 w 1620428"/>
                  <a:gd name="connsiteY11" fmla="*/ 3059821 h 3064268"/>
                  <a:gd name="connsiteX12" fmla="*/ 298584 w 1620428"/>
                  <a:gd name="connsiteY12" fmla="*/ 3049855 h 3064268"/>
                  <a:gd name="connsiteX13" fmla="*/ 144107 w 1620428"/>
                  <a:gd name="connsiteY13" fmla="*/ 2957667 h 3064268"/>
                  <a:gd name="connsiteX14" fmla="*/ 49428 w 1620428"/>
                  <a:gd name="connsiteY14" fmla="*/ 2793225 h 3064268"/>
                  <a:gd name="connsiteX15" fmla="*/ 4580 w 1620428"/>
                  <a:gd name="connsiteY15" fmla="*/ 2618816 h 3064268"/>
                  <a:gd name="connsiteX16" fmla="*/ 4580 w 1620428"/>
                  <a:gd name="connsiteY16" fmla="*/ 2481781 h 3064268"/>
                  <a:gd name="connsiteX17" fmla="*/ 31988 w 1620428"/>
                  <a:gd name="connsiteY17" fmla="*/ 2319830 h 3064268"/>
                  <a:gd name="connsiteX18" fmla="*/ 64378 w 1620428"/>
                  <a:gd name="connsiteY18" fmla="*/ 2225151 h 3064268"/>
                  <a:gd name="connsiteX19" fmla="*/ 129158 w 1620428"/>
                  <a:gd name="connsiteY19" fmla="*/ 2150404 h 3064268"/>
                  <a:gd name="connsiteX20" fmla="*/ 191447 w 1620428"/>
                  <a:gd name="connsiteY20" fmla="*/ 2118014 h 3064268"/>
                  <a:gd name="connsiteX21" fmla="*/ 291109 w 1620428"/>
                  <a:gd name="connsiteY21" fmla="*/ 2110539 h 3064268"/>
                  <a:gd name="connsiteX22" fmla="*/ 413195 w 1620428"/>
                  <a:gd name="connsiteY22" fmla="*/ 2182794 h 3064268"/>
                  <a:gd name="connsiteX23" fmla="*/ 497908 w 1620428"/>
                  <a:gd name="connsiteY23" fmla="*/ 2347237 h 3064268"/>
                  <a:gd name="connsiteX24" fmla="*/ 507874 w 1620428"/>
                  <a:gd name="connsiteY24" fmla="*/ 2554036 h 3064268"/>
                  <a:gd name="connsiteX25" fmla="*/ 465518 w 1620428"/>
                  <a:gd name="connsiteY25" fmla="*/ 2686088 h 3064268"/>
                  <a:gd name="connsiteX26" fmla="*/ 388280 w 1620428"/>
                  <a:gd name="connsiteY26" fmla="*/ 2750868 h 3064268"/>
                  <a:gd name="connsiteX27" fmla="*/ 328482 w 1620428"/>
                  <a:gd name="connsiteY27" fmla="*/ 2758343 h 3064268"/>
                  <a:gd name="connsiteX28" fmla="*/ 273668 w 1620428"/>
                  <a:gd name="connsiteY28" fmla="*/ 2740902 h 3064268"/>
                  <a:gd name="connsiteX29" fmla="*/ 226329 w 1620428"/>
                  <a:gd name="connsiteY29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15349 w 1620428"/>
                  <a:gd name="connsiteY3" fmla="*/ 170441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3315 w 1620428"/>
                  <a:gd name="connsiteY3" fmla="*/ 156119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620428" h="3064268">
                    <a:moveTo>
                      <a:pt x="1620428" y="14242"/>
                    </a:moveTo>
                    <a:cubicBezTo>
                      <a:pt x="1602936" y="-100948"/>
                      <a:pt x="1064815" y="515090"/>
                      <a:pt x="886469" y="695217"/>
                    </a:cubicBezTo>
                    <a:cubicBezTo>
                      <a:pt x="708123" y="875344"/>
                      <a:pt x="615877" y="950677"/>
                      <a:pt x="550351" y="1095007"/>
                    </a:cubicBezTo>
                    <a:cubicBezTo>
                      <a:pt x="484825" y="1239337"/>
                      <a:pt x="487522" y="1426822"/>
                      <a:pt x="493315" y="1561196"/>
                    </a:cubicBezTo>
                    <a:cubicBezTo>
                      <a:pt x="499108" y="1695570"/>
                      <a:pt x="551541" y="1806370"/>
                      <a:pt x="585112" y="1901249"/>
                    </a:cubicBezTo>
                    <a:cubicBezTo>
                      <a:pt x="618683" y="1996128"/>
                      <a:pt x="668164" y="2061539"/>
                      <a:pt x="694741" y="2130472"/>
                    </a:cubicBezTo>
                    <a:cubicBezTo>
                      <a:pt x="721318" y="2199405"/>
                      <a:pt x="734606" y="2238855"/>
                      <a:pt x="744572" y="2314847"/>
                    </a:cubicBezTo>
                    <a:cubicBezTo>
                      <a:pt x="754538" y="2390839"/>
                      <a:pt x="761598" y="2499637"/>
                      <a:pt x="754538" y="2586426"/>
                    </a:cubicBezTo>
                    <a:cubicBezTo>
                      <a:pt x="747478" y="2673215"/>
                      <a:pt x="732944" y="2765402"/>
                      <a:pt x="702215" y="2835581"/>
                    </a:cubicBezTo>
                    <a:cubicBezTo>
                      <a:pt x="671486" y="2905760"/>
                      <a:pt x="616257" y="2970125"/>
                      <a:pt x="570163" y="3007498"/>
                    </a:cubicBezTo>
                    <a:cubicBezTo>
                      <a:pt x="524069" y="3044871"/>
                      <a:pt x="470916" y="3052762"/>
                      <a:pt x="425653" y="3059821"/>
                    </a:cubicBezTo>
                    <a:cubicBezTo>
                      <a:pt x="380390" y="3066880"/>
                      <a:pt x="345508" y="3066881"/>
                      <a:pt x="298584" y="3049855"/>
                    </a:cubicBezTo>
                    <a:cubicBezTo>
                      <a:pt x="251660" y="3032829"/>
                      <a:pt x="185633" y="3000439"/>
                      <a:pt x="144107" y="2957667"/>
                    </a:cubicBezTo>
                    <a:cubicBezTo>
                      <a:pt x="102581" y="2914895"/>
                      <a:pt x="72682" y="2849700"/>
                      <a:pt x="49428" y="2793225"/>
                    </a:cubicBezTo>
                    <a:cubicBezTo>
                      <a:pt x="26174" y="2736750"/>
                      <a:pt x="12055" y="2670723"/>
                      <a:pt x="4580" y="2618816"/>
                    </a:cubicBezTo>
                    <a:cubicBezTo>
                      <a:pt x="-2895" y="2566909"/>
                      <a:pt x="12" y="2531612"/>
                      <a:pt x="4580" y="2481781"/>
                    </a:cubicBezTo>
                    <a:cubicBezTo>
                      <a:pt x="9148" y="2431950"/>
                      <a:pt x="22022" y="2362602"/>
                      <a:pt x="31988" y="2319830"/>
                    </a:cubicBezTo>
                    <a:cubicBezTo>
                      <a:pt x="41954" y="2277058"/>
                      <a:pt x="48183" y="2253389"/>
                      <a:pt x="64378" y="2225151"/>
                    </a:cubicBezTo>
                    <a:cubicBezTo>
                      <a:pt x="80573" y="2196913"/>
                      <a:pt x="107980" y="2168260"/>
                      <a:pt x="129158" y="2150404"/>
                    </a:cubicBezTo>
                    <a:cubicBezTo>
                      <a:pt x="150336" y="2132548"/>
                      <a:pt x="164455" y="2124658"/>
                      <a:pt x="191447" y="2118014"/>
                    </a:cubicBezTo>
                    <a:cubicBezTo>
                      <a:pt x="218439" y="2111370"/>
                      <a:pt x="254151" y="2099742"/>
                      <a:pt x="291109" y="2110539"/>
                    </a:cubicBezTo>
                    <a:cubicBezTo>
                      <a:pt x="328067" y="2121336"/>
                      <a:pt x="378728" y="2143344"/>
                      <a:pt x="413195" y="2182794"/>
                    </a:cubicBezTo>
                    <a:cubicBezTo>
                      <a:pt x="447662" y="2222244"/>
                      <a:pt x="482128" y="2285363"/>
                      <a:pt x="497908" y="2347237"/>
                    </a:cubicBezTo>
                    <a:cubicBezTo>
                      <a:pt x="513688" y="2409111"/>
                      <a:pt x="513272" y="2497561"/>
                      <a:pt x="507874" y="2554036"/>
                    </a:cubicBezTo>
                    <a:cubicBezTo>
                      <a:pt x="502476" y="2610511"/>
                      <a:pt x="485450" y="2653283"/>
                      <a:pt x="465518" y="2686088"/>
                    </a:cubicBezTo>
                    <a:cubicBezTo>
                      <a:pt x="445586" y="2718893"/>
                      <a:pt x="411119" y="2738826"/>
                      <a:pt x="388280" y="2750868"/>
                    </a:cubicBezTo>
                    <a:cubicBezTo>
                      <a:pt x="365441" y="2762910"/>
                      <a:pt x="347584" y="2760004"/>
                      <a:pt x="328482" y="2758343"/>
                    </a:cubicBezTo>
                    <a:cubicBezTo>
                      <a:pt x="309380" y="2756682"/>
                      <a:pt x="290693" y="2758758"/>
                      <a:pt x="273668" y="2740902"/>
                    </a:cubicBezTo>
                    <a:cubicBezTo>
                      <a:pt x="256643" y="2723046"/>
                      <a:pt x="241486" y="2687126"/>
                      <a:pt x="226329" y="2651206"/>
                    </a:cubicBezTo>
                  </a:path>
                </a:pathLst>
              </a:custGeom>
              <a:noFill/>
              <a:ln w="76200" cap="flat" cmpd="sng" algn="ctr">
                <a:solidFill>
                  <a:srgbClr val="3891A7">
                    <a:shade val="50000"/>
                  </a:srgbClr>
                </a:solidFill>
                <a:prstDash val="solid"/>
              </a:ln>
              <a:effectLst/>
              <a:scene3d>
                <a:camera prst="orthographicFront"/>
                <a:lightRig rig="flat" dir="t"/>
              </a:scene3d>
              <a:sp3d>
                <a:bevelT w="419100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35" name="34 Forma libre"/>
              <p:cNvSpPr/>
              <p:nvPr/>
            </p:nvSpPr>
            <p:spPr>
              <a:xfrm rot="5203024">
                <a:off x="1268100" y="4027379"/>
                <a:ext cx="1620428" cy="3064268"/>
              </a:xfrm>
              <a:custGeom>
                <a:avLst/>
                <a:gdLst>
                  <a:gd name="connsiteX0" fmla="*/ 639927 w 812047"/>
                  <a:gd name="connsiteY0" fmla="*/ 429135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12047"/>
                  <a:gd name="connsiteY0" fmla="*/ 594388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23245"/>
                  <a:gd name="connsiteY0" fmla="*/ 594388 h 1771546"/>
                  <a:gd name="connsiteX1" fmla="*/ 822351 w 823245"/>
                  <a:gd name="connsiteY1" fmla="*/ 519101 h 1771546"/>
                  <a:gd name="connsiteX2" fmla="*/ 762013 w 823245"/>
                  <a:gd name="connsiteY2" fmla="*/ 436610 h 1771546"/>
                  <a:gd name="connsiteX3" fmla="*/ 804369 w 823245"/>
                  <a:gd name="connsiteY3" fmla="*/ 351897 h 1771546"/>
                  <a:gd name="connsiteX4" fmla="*/ 809352 w 823245"/>
                  <a:gd name="connsiteY4" fmla="*/ 239777 h 1771546"/>
                  <a:gd name="connsiteX5" fmla="*/ 774470 w 823245"/>
                  <a:gd name="connsiteY5" fmla="*/ 112708 h 1771546"/>
                  <a:gd name="connsiteX6" fmla="*/ 734606 w 823245"/>
                  <a:gd name="connsiteY6" fmla="*/ 45436 h 1771546"/>
                  <a:gd name="connsiteX7" fmla="*/ 687266 w 823245"/>
                  <a:gd name="connsiteY7" fmla="*/ 8062 h 1771546"/>
                  <a:gd name="connsiteX8" fmla="*/ 627469 w 823245"/>
                  <a:gd name="connsiteY8" fmla="*/ 588 h 1771546"/>
                  <a:gd name="connsiteX9" fmla="*/ 575146 w 823245"/>
                  <a:gd name="connsiteY9" fmla="*/ 18029 h 1771546"/>
                  <a:gd name="connsiteX10" fmla="*/ 527807 w 823245"/>
                  <a:gd name="connsiteY10" fmla="*/ 55402 h 1771546"/>
                  <a:gd name="connsiteX11" fmla="*/ 495416 w 823245"/>
                  <a:gd name="connsiteY11" fmla="*/ 145098 h 1771546"/>
                  <a:gd name="connsiteX12" fmla="*/ 490433 w 823245"/>
                  <a:gd name="connsiteY12" fmla="*/ 237285 h 1771546"/>
                  <a:gd name="connsiteX13" fmla="*/ 515349 w 823245"/>
                  <a:gd name="connsiteY13" fmla="*/ 411694 h 1771546"/>
                  <a:gd name="connsiteX14" fmla="*/ 585112 w 823245"/>
                  <a:gd name="connsiteY14" fmla="*/ 608527 h 1771546"/>
                  <a:gd name="connsiteX15" fmla="*/ 694741 w 823245"/>
                  <a:gd name="connsiteY15" fmla="*/ 837750 h 1771546"/>
                  <a:gd name="connsiteX16" fmla="*/ 744572 w 823245"/>
                  <a:gd name="connsiteY16" fmla="*/ 1022125 h 1771546"/>
                  <a:gd name="connsiteX17" fmla="*/ 754538 w 823245"/>
                  <a:gd name="connsiteY17" fmla="*/ 1293704 h 1771546"/>
                  <a:gd name="connsiteX18" fmla="*/ 702215 w 823245"/>
                  <a:gd name="connsiteY18" fmla="*/ 1542859 h 1771546"/>
                  <a:gd name="connsiteX19" fmla="*/ 570163 w 823245"/>
                  <a:gd name="connsiteY19" fmla="*/ 1714776 h 1771546"/>
                  <a:gd name="connsiteX20" fmla="*/ 425653 w 823245"/>
                  <a:gd name="connsiteY20" fmla="*/ 1767099 h 1771546"/>
                  <a:gd name="connsiteX21" fmla="*/ 298584 w 823245"/>
                  <a:gd name="connsiteY21" fmla="*/ 1757133 h 1771546"/>
                  <a:gd name="connsiteX22" fmla="*/ 144107 w 823245"/>
                  <a:gd name="connsiteY22" fmla="*/ 1664945 h 1771546"/>
                  <a:gd name="connsiteX23" fmla="*/ 49428 w 823245"/>
                  <a:gd name="connsiteY23" fmla="*/ 1500503 h 1771546"/>
                  <a:gd name="connsiteX24" fmla="*/ 4580 w 823245"/>
                  <a:gd name="connsiteY24" fmla="*/ 1326094 h 1771546"/>
                  <a:gd name="connsiteX25" fmla="*/ 4580 w 823245"/>
                  <a:gd name="connsiteY25" fmla="*/ 1189059 h 1771546"/>
                  <a:gd name="connsiteX26" fmla="*/ 31988 w 823245"/>
                  <a:gd name="connsiteY26" fmla="*/ 1027108 h 1771546"/>
                  <a:gd name="connsiteX27" fmla="*/ 64378 w 823245"/>
                  <a:gd name="connsiteY27" fmla="*/ 932429 h 1771546"/>
                  <a:gd name="connsiteX28" fmla="*/ 129158 w 823245"/>
                  <a:gd name="connsiteY28" fmla="*/ 857682 h 1771546"/>
                  <a:gd name="connsiteX29" fmla="*/ 191447 w 823245"/>
                  <a:gd name="connsiteY29" fmla="*/ 825292 h 1771546"/>
                  <a:gd name="connsiteX30" fmla="*/ 291109 w 823245"/>
                  <a:gd name="connsiteY30" fmla="*/ 817817 h 1771546"/>
                  <a:gd name="connsiteX31" fmla="*/ 413195 w 823245"/>
                  <a:gd name="connsiteY31" fmla="*/ 890072 h 1771546"/>
                  <a:gd name="connsiteX32" fmla="*/ 497908 w 823245"/>
                  <a:gd name="connsiteY32" fmla="*/ 1054515 h 1771546"/>
                  <a:gd name="connsiteX33" fmla="*/ 507874 w 823245"/>
                  <a:gd name="connsiteY33" fmla="*/ 1261314 h 1771546"/>
                  <a:gd name="connsiteX34" fmla="*/ 465518 w 823245"/>
                  <a:gd name="connsiteY34" fmla="*/ 1393366 h 1771546"/>
                  <a:gd name="connsiteX35" fmla="*/ 388280 w 823245"/>
                  <a:gd name="connsiteY35" fmla="*/ 1458146 h 1771546"/>
                  <a:gd name="connsiteX36" fmla="*/ 328482 w 823245"/>
                  <a:gd name="connsiteY36" fmla="*/ 1465621 h 1771546"/>
                  <a:gd name="connsiteX37" fmla="*/ 273668 w 823245"/>
                  <a:gd name="connsiteY37" fmla="*/ 1448180 h 1771546"/>
                  <a:gd name="connsiteX38" fmla="*/ 226329 w 823245"/>
                  <a:gd name="connsiteY38" fmla="*/ 1358484 h 1771546"/>
                  <a:gd name="connsiteX0" fmla="*/ 860264 w 867867"/>
                  <a:gd name="connsiteY0" fmla="*/ 682523 h 1771546"/>
                  <a:gd name="connsiteX1" fmla="*/ 822351 w 867867"/>
                  <a:gd name="connsiteY1" fmla="*/ 519101 h 1771546"/>
                  <a:gd name="connsiteX2" fmla="*/ 762013 w 867867"/>
                  <a:gd name="connsiteY2" fmla="*/ 436610 h 1771546"/>
                  <a:gd name="connsiteX3" fmla="*/ 804369 w 867867"/>
                  <a:gd name="connsiteY3" fmla="*/ 351897 h 1771546"/>
                  <a:gd name="connsiteX4" fmla="*/ 809352 w 867867"/>
                  <a:gd name="connsiteY4" fmla="*/ 239777 h 1771546"/>
                  <a:gd name="connsiteX5" fmla="*/ 774470 w 867867"/>
                  <a:gd name="connsiteY5" fmla="*/ 112708 h 1771546"/>
                  <a:gd name="connsiteX6" fmla="*/ 734606 w 867867"/>
                  <a:gd name="connsiteY6" fmla="*/ 45436 h 1771546"/>
                  <a:gd name="connsiteX7" fmla="*/ 687266 w 867867"/>
                  <a:gd name="connsiteY7" fmla="*/ 8062 h 1771546"/>
                  <a:gd name="connsiteX8" fmla="*/ 627469 w 867867"/>
                  <a:gd name="connsiteY8" fmla="*/ 588 h 1771546"/>
                  <a:gd name="connsiteX9" fmla="*/ 575146 w 867867"/>
                  <a:gd name="connsiteY9" fmla="*/ 18029 h 1771546"/>
                  <a:gd name="connsiteX10" fmla="*/ 527807 w 867867"/>
                  <a:gd name="connsiteY10" fmla="*/ 55402 h 1771546"/>
                  <a:gd name="connsiteX11" fmla="*/ 495416 w 867867"/>
                  <a:gd name="connsiteY11" fmla="*/ 145098 h 1771546"/>
                  <a:gd name="connsiteX12" fmla="*/ 490433 w 867867"/>
                  <a:gd name="connsiteY12" fmla="*/ 237285 h 1771546"/>
                  <a:gd name="connsiteX13" fmla="*/ 515349 w 867867"/>
                  <a:gd name="connsiteY13" fmla="*/ 411694 h 1771546"/>
                  <a:gd name="connsiteX14" fmla="*/ 585112 w 867867"/>
                  <a:gd name="connsiteY14" fmla="*/ 608527 h 1771546"/>
                  <a:gd name="connsiteX15" fmla="*/ 694741 w 867867"/>
                  <a:gd name="connsiteY15" fmla="*/ 837750 h 1771546"/>
                  <a:gd name="connsiteX16" fmla="*/ 744572 w 867867"/>
                  <a:gd name="connsiteY16" fmla="*/ 1022125 h 1771546"/>
                  <a:gd name="connsiteX17" fmla="*/ 754538 w 867867"/>
                  <a:gd name="connsiteY17" fmla="*/ 1293704 h 1771546"/>
                  <a:gd name="connsiteX18" fmla="*/ 702215 w 867867"/>
                  <a:gd name="connsiteY18" fmla="*/ 1542859 h 1771546"/>
                  <a:gd name="connsiteX19" fmla="*/ 570163 w 867867"/>
                  <a:gd name="connsiteY19" fmla="*/ 1714776 h 1771546"/>
                  <a:gd name="connsiteX20" fmla="*/ 425653 w 867867"/>
                  <a:gd name="connsiteY20" fmla="*/ 1767099 h 1771546"/>
                  <a:gd name="connsiteX21" fmla="*/ 298584 w 867867"/>
                  <a:gd name="connsiteY21" fmla="*/ 1757133 h 1771546"/>
                  <a:gd name="connsiteX22" fmla="*/ 144107 w 867867"/>
                  <a:gd name="connsiteY22" fmla="*/ 1664945 h 1771546"/>
                  <a:gd name="connsiteX23" fmla="*/ 49428 w 867867"/>
                  <a:gd name="connsiteY23" fmla="*/ 1500503 h 1771546"/>
                  <a:gd name="connsiteX24" fmla="*/ 4580 w 867867"/>
                  <a:gd name="connsiteY24" fmla="*/ 1326094 h 1771546"/>
                  <a:gd name="connsiteX25" fmla="*/ 4580 w 867867"/>
                  <a:gd name="connsiteY25" fmla="*/ 1189059 h 1771546"/>
                  <a:gd name="connsiteX26" fmla="*/ 31988 w 867867"/>
                  <a:gd name="connsiteY26" fmla="*/ 1027108 h 1771546"/>
                  <a:gd name="connsiteX27" fmla="*/ 64378 w 867867"/>
                  <a:gd name="connsiteY27" fmla="*/ 932429 h 1771546"/>
                  <a:gd name="connsiteX28" fmla="*/ 129158 w 867867"/>
                  <a:gd name="connsiteY28" fmla="*/ 857682 h 1771546"/>
                  <a:gd name="connsiteX29" fmla="*/ 191447 w 867867"/>
                  <a:gd name="connsiteY29" fmla="*/ 825292 h 1771546"/>
                  <a:gd name="connsiteX30" fmla="*/ 291109 w 867867"/>
                  <a:gd name="connsiteY30" fmla="*/ 817817 h 1771546"/>
                  <a:gd name="connsiteX31" fmla="*/ 413195 w 867867"/>
                  <a:gd name="connsiteY31" fmla="*/ 890072 h 1771546"/>
                  <a:gd name="connsiteX32" fmla="*/ 497908 w 867867"/>
                  <a:gd name="connsiteY32" fmla="*/ 1054515 h 1771546"/>
                  <a:gd name="connsiteX33" fmla="*/ 507874 w 867867"/>
                  <a:gd name="connsiteY33" fmla="*/ 1261314 h 1771546"/>
                  <a:gd name="connsiteX34" fmla="*/ 465518 w 867867"/>
                  <a:gd name="connsiteY34" fmla="*/ 1393366 h 1771546"/>
                  <a:gd name="connsiteX35" fmla="*/ 388280 w 867867"/>
                  <a:gd name="connsiteY35" fmla="*/ 1458146 h 1771546"/>
                  <a:gd name="connsiteX36" fmla="*/ 328482 w 867867"/>
                  <a:gd name="connsiteY36" fmla="*/ 1465621 h 1771546"/>
                  <a:gd name="connsiteX37" fmla="*/ 273668 w 867867"/>
                  <a:gd name="connsiteY37" fmla="*/ 1448180 h 1771546"/>
                  <a:gd name="connsiteX38" fmla="*/ 226329 w 867867"/>
                  <a:gd name="connsiteY38" fmla="*/ 1358484 h 1771546"/>
                  <a:gd name="connsiteX0" fmla="*/ 1036534 w 1038908"/>
                  <a:gd name="connsiteY0" fmla="*/ 682523 h 1771546"/>
                  <a:gd name="connsiteX1" fmla="*/ 822351 w 1038908"/>
                  <a:gd name="connsiteY1" fmla="*/ 519101 h 1771546"/>
                  <a:gd name="connsiteX2" fmla="*/ 762013 w 1038908"/>
                  <a:gd name="connsiteY2" fmla="*/ 436610 h 1771546"/>
                  <a:gd name="connsiteX3" fmla="*/ 804369 w 1038908"/>
                  <a:gd name="connsiteY3" fmla="*/ 351897 h 1771546"/>
                  <a:gd name="connsiteX4" fmla="*/ 809352 w 1038908"/>
                  <a:gd name="connsiteY4" fmla="*/ 239777 h 1771546"/>
                  <a:gd name="connsiteX5" fmla="*/ 774470 w 1038908"/>
                  <a:gd name="connsiteY5" fmla="*/ 112708 h 1771546"/>
                  <a:gd name="connsiteX6" fmla="*/ 734606 w 1038908"/>
                  <a:gd name="connsiteY6" fmla="*/ 45436 h 1771546"/>
                  <a:gd name="connsiteX7" fmla="*/ 687266 w 1038908"/>
                  <a:gd name="connsiteY7" fmla="*/ 8062 h 1771546"/>
                  <a:gd name="connsiteX8" fmla="*/ 627469 w 1038908"/>
                  <a:gd name="connsiteY8" fmla="*/ 588 h 1771546"/>
                  <a:gd name="connsiteX9" fmla="*/ 575146 w 1038908"/>
                  <a:gd name="connsiteY9" fmla="*/ 18029 h 1771546"/>
                  <a:gd name="connsiteX10" fmla="*/ 527807 w 1038908"/>
                  <a:gd name="connsiteY10" fmla="*/ 55402 h 1771546"/>
                  <a:gd name="connsiteX11" fmla="*/ 495416 w 1038908"/>
                  <a:gd name="connsiteY11" fmla="*/ 145098 h 1771546"/>
                  <a:gd name="connsiteX12" fmla="*/ 490433 w 1038908"/>
                  <a:gd name="connsiteY12" fmla="*/ 237285 h 1771546"/>
                  <a:gd name="connsiteX13" fmla="*/ 515349 w 1038908"/>
                  <a:gd name="connsiteY13" fmla="*/ 411694 h 1771546"/>
                  <a:gd name="connsiteX14" fmla="*/ 585112 w 1038908"/>
                  <a:gd name="connsiteY14" fmla="*/ 608527 h 1771546"/>
                  <a:gd name="connsiteX15" fmla="*/ 694741 w 1038908"/>
                  <a:gd name="connsiteY15" fmla="*/ 837750 h 1771546"/>
                  <a:gd name="connsiteX16" fmla="*/ 744572 w 1038908"/>
                  <a:gd name="connsiteY16" fmla="*/ 1022125 h 1771546"/>
                  <a:gd name="connsiteX17" fmla="*/ 754538 w 1038908"/>
                  <a:gd name="connsiteY17" fmla="*/ 1293704 h 1771546"/>
                  <a:gd name="connsiteX18" fmla="*/ 702215 w 1038908"/>
                  <a:gd name="connsiteY18" fmla="*/ 1542859 h 1771546"/>
                  <a:gd name="connsiteX19" fmla="*/ 570163 w 1038908"/>
                  <a:gd name="connsiteY19" fmla="*/ 1714776 h 1771546"/>
                  <a:gd name="connsiteX20" fmla="*/ 425653 w 1038908"/>
                  <a:gd name="connsiteY20" fmla="*/ 1767099 h 1771546"/>
                  <a:gd name="connsiteX21" fmla="*/ 298584 w 1038908"/>
                  <a:gd name="connsiteY21" fmla="*/ 1757133 h 1771546"/>
                  <a:gd name="connsiteX22" fmla="*/ 144107 w 1038908"/>
                  <a:gd name="connsiteY22" fmla="*/ 1664945 h 1771546"/>
                  <a:gd name="connsiteX23" fmla="*/ 49428 w 1038908"/>
                  <a:gd name="connsiteY23" fmla="*/ 1500503 h 1771546"/>
                  <a:gd name="connsiteX24" fmla="*/ 4580 w 1038908"/>
                  <a:gd name="connsiteY24" fmla="*/ 1326094 h 1771546"/>
                  <a:gd name="connsiteX25" fmla="*/ 4580 w 1038908"/>
                  <a:gd name="connsiteY25" fmla="*/ 1189059 h 1771546"/>
                  <a:gd name="connsiteX26" fmla="*/ 31988 w 1038908"/>
                  <a:gd name="connsiteY26" fmla="*/ 1027108 h 1771546"/>
                  <a:gd name="connsiteX27" fmla="*/ 64378 w 1038908"/>
                  <a:gd name="connsiteY27" fmla="*/ 932429 h 1771546"/>
                  <a:gd name="connsiteX28" fmla="*/ 129158 w 1038908"/>
                  <a:gd name="connsiteY28" fmla="*/ 857682 h 1771546"/>
                  <a:gd name="connsiteX29" fmla="*/ 191447 w 1038908"/>
                  <a:gd name="connsiteY29" fmla="*/ 825292 h 1771546"/>
                  <a:gd name="connsiteX30" fmla="*/ 291109 w 1038908"/>
                  <a:gd name="connsiteY30" fmla="*/ 817817 h 1771546"/>
                  <a:gd name="connsiteX31" fmla="*/ 413195 w 1038908"/>
                  <a:gd name="connsiteY31" fmla="*/ 890072 h 1771546"/>
                  <a:gd name="connsiteX32" fmla="*/ 497908 w 1038908"/>
                  <a:gd name="connsiteY32" fmla="*/ 1054515 h 1771546"/>
                  <a:gd name="connsiteX33" fmla="*/ 507874 w 1038908"/>
                  <a:gd name="connsiteY33" fmla="*/ 1261314 h 1771546"/>
                  <a:gd name="connsiteX34" fmla="*/ 465518 w 1038908"/>
                  <a:gd name="connsiteY34" fmla="*/ 1393366 h 1771546"/>
                  <a:gd name="connsiteX35" fmla="*/ 388280 w 1038908"/>
                  <a:gd name="connsiteY35" fmla="*/ 1458146 h 1771546"/>
                  <a:gd name="connsiteX36" fmla="*/ 328482 w 1038908"/>
                  <a:gd name="connsiteY36" fmla="*/ 1465621 h 1771546"/>
                  <a:gd name="connsiteX37" fmla="*/ 273668 w 1038908"/>
                  <a:gd name="connsiteY37" fmla="*/ 1448180 h 1771546"/>
                  <a:gd name="connsiteX38" fmla="*/ 226329 w 1038908"/>
                  <a:gd name="connsiteY38" fmla="*/ 1358484 h 1771546"/>
                  <a:gd name="connsiteX0" fmla="*/ 1036534 w 1042653"/>
                  <a:gd name="connsiteY0" fmla="*/ 682523 h 1771546"/>
                  <a:gd name="connsiteX1" fmla="*/ 954554 w 1042653"/>
                  <a:gd name="connsiteY1" fmla="*/ 419949 h 1771546"/>
                  <a:gd name="connsiteX2" fmla="*/ 762013 w 1042653"/>
                  <a:gd name="connsiteY2" fmla="*/ 436610 h 1771546"/>
                  <a:gd name="connsiteX3" fmla="*/ 804369 w 1042653"/>
                  <a:gd name="connsiteY3" fmla="*/ 351897 h 1771546"/>
                  <a:gd name="connsiteX4" fmla="*/ 809352 w 1042653"/>
                  <a:gd name="connsiteY4" fmla="*/ 239777 h 1771546"/>
                  <a:gd name="connsiteX5" fmla="*/ 774470 w 1042653"/>
                  <a:gd name="connsiteY5" fmla="*/ 112708 h 1771546"/>
                  <a:gd name="connsiteX6" fmla="*/ 734606 w 1042653"/>
                  <a:gd name="connsiteY6" fmla="*/ 45436 h 1771546"/>
                  <a:gd name="connsiteX7" fmla="*/ 687266 w 1042653"/>
                  <a:gd name="connsiteY7" fmla="*/ 8062 h 1771546"/>
                  <a:gd name="connsiteX8" fmla="*/ 627469 w 1042653"/>
                  <a:gd name="connsiteY8" fmla="*/ 588 h 1771546"/>
                  <a:gd name="connsiteX9" fmla="*/ 575146 w 1042653"/>
                  <a:gd name="connsiteY9" fmla="*/ 18029 h 1771546"/>
                  <a:gd name="connsiteX10" fmla="*/ 527807 w 1042653"/>
                  <a:gd name="connsiteY10" fmla="*/ 55402 h 1771546"/>
                  <a:gd name="connsiteX11" fmla="*/ 495416 w 1042653"/>
                  <a:gd name="connsiteY11" fmla="*/ 145098 h 1771546"/>
                  <a:gd name="connsiteX12" fmla="*/ 490433 w 1042653"/>
                  <a:gd name="connsiteY12" fmla="*/ 237285 h 1771546"/>
                  <a:gd name="connsiteX13" fmla="*/ 515349 w 1042653"/>
                  <a:gd name="connsiteY13" fmla="*/ 411694 h 1771546"/>
                  <a:gd name="connsiteX14" fmla="*/ 585112 w 1042653"/>
                  <a:gd name="connsiteY14" fmla="*/ 608527 h 1771546"/>
                  <a:gd name="connsiteX15" fmla="*/ 694741 w 1042653"/>
                  <a:gd name="connsiteY15" fmla="*/ 837750 h 1771546"/>
                  <a:gd name="connsiteX16" fmla="*/ 744572 w 1042653"/>
                  <a:gd name="connsiteY16" fmla="*/ 1022125 h 1771546"/>
                  <a:gd name="connsiteX17" fmla="*/ 754538 w 1042653"/>
                  <a:gd name="connsiteY17" fmla="*/ 1293704 h 1771546"/>
                  <a:gd name="connsiteX18" fmla="*/ 702215 w 1042653"/>
                  <a:gd name="connsiteY18" fmla="*/ 1542859 h 1771546"/>
                  <a:gd name="connsiteX19" fmla="*/ 570163 w 1042653"/>
                  <a:gd name="connsiteY19" fmla="*/ 1714776 h 1771546"/>
                  <a:gd name="connsiteX20" fmla="*/ 425653 w 1042653"/>
                  <a:gd name="connsiteY20" fmla="*/ 1767099 h 1771546"/>
                  <a:gd name="connsiteX21" fmla="*/ 298584 w 1042653"/>
                  <a:gd name="connsiteY21" fmla="*/ 1757133 h 1771546"/>
                  <a:gd name="connsiteX22" fmla="*/ 144107 w 1042653"/>
                  <a:gd name="connsiteY22" fmla="*/ 1664945 h 1771546"/>
                  <a:gd name="connsiteX23" fmla="*/ 49428 w 1042653"/>
                  <a:gd name="connsiteY23" fmla="*/ 1500503 h 1771546"/>
                  <a:gd name="connsiteX24" fmla="*/ 4580 w 1042653"/>
                  <a:gd name="connsiteY24" fmla="*/ 1326094 h 1771546"/>
                  <a:gd name="connsiteX25" fmla="*/ 4580 w 1042653"/>
                  <a:gd name="connsiteY25" fmla="*/ 1189059 h 1771546"/>
                  <a:gd name="connsiteX26" fmla="*/ 31988 w 1042653"/>
                  <a:gd name="connsiteY26" fmla="*/ 1027108 h 1771546"/>
                  <a:gd name="connsiteX27" fmla="*/ 64378 w 1042653"/>
                  <a:gd name="connsiteY27" fmla="*/ 932429 h 1771546"/>
                  <a:gd name="connsiteX28" fmla="*/ 129158 w 1042653"/>
                  <a:gd name="connsiteY28" fmla="*/ 857682 h 1771546"/>
                  <a:gd name="connsiteX29" fmla="*/ 191447 w 1042653"/>
                  <a:gd name="connsiteY29" fmla="*/ 825292 h 1771546"/>
                  <a:gd name="connsiteX30" fmla="*/ 291109 w 1042653"/>
                  <a:gd name="connsiteY30" fmla="*/ 817817 h 1771546"/>
                  <a:gd name="connsiteX31" fmla="*/ 413195 w 1042653"/>
                  <a:gd name="connsiteY31" fmla="*/ 890072 h 1771546"/>
                  <a:gd name="connsiteX32" fmla="*/ 497908 w 1042653"/>
                  <a:gd name="connsiteY32" fmla="*/ 1054515 h 1771546"/>
                  <a:gd name="connsiteX33" fmla="*/ 507874 w 1042653"/>
                  <a:gd name="connsiteY33" fmla="*/ 1261314 h 1771546"/>
                  <a:gd name="connsiteX34" fmla="*/ 465518 w 1042653"/>
                  <a:gd name="connsiteY34" fmla="*/ 1393366 h 1771546"/>
                  <a:gd name="connsiteX35" fmla="*/ 388280 w 1042653"/>
                  <a:gd name="connsiteY35" fmla="*/ 1458146 h 1771546"/>
                  <a:gd name="connsiteX36" fmla="*/ 328482 w 1042653"/>
                  <a:gd name="connsiteY36" fmla="*/ 1465621 h 1771546"/>
                  <a:gd name="connsiteX37" fmla="*/ 273668 w 1042653"/>
                  <a:gd name="connsiteY37" fmla="*/ 1448180 h 1771546"/>
                  <a:gd name="connsiteX38" fmla="*/ 226329 w 1042653"/>
                  <a:gd name="connsiteY38" fmla="*/ 1358484 h 1771546"/>
                  <a:gd name="connsiteX0" fmla="*/ 1036534 w 1041210"/>
                  <a:gd name="connsiteY0" fmla="*/ 682523 h 1771546"/>
                  <a:gd name="connsiteX1" fmla="*/ 954554 w 1041210"/>
                  <a:gd name="connsiteY1" fmla="*/ 419949 h 1771546"/>
                  <a:gd name="connsiteX2" fmla="*/ 927266 w 1041210"/>
                  <a:gd name="connsiteY2" fmla="*/ 359492 h 1771546"/>
                  <a:gd name="connsiteX3" fmla="*/ 804369 w 1041210"/>
                  <a:gd name="connsiteY3" fmla="*/ 351897 h 1771546"/>
                  <a:gd name="connsiteX4" fmla="*/ 809352 w 1041210"/>
                  <a:gd name="connsiteY4" fmla="*/ 239777 h 1771546"/>
                  <a:gd name="connsiteX5" fmla="*/ 774470 w 1041210"/>
                  <a:gd name="connsiteY5" fmla="*/ 112708 h 1771546"/>
                  <a:gd name="connsiteX6" fmla="*/ 734606 w 1041210"/>
                  <a:gd name="connsiteY6" fmla="*/ 45436 h 1771546"/>
                  <a:gd name="connsiteX7" fmla="*/ 687266 w 1041210"/>
                  <a:gd name="connsiteY7" fmla="*/ 8062 h 1771546"/>
                  <a:gd name="connsiteX8" fmla="*/ 627469 w 1041210"/>
                  <a:gd name="connsiteY8" fmla="*/ 588 h 1771546"/>
                  <a:gd name="connsiteX9" fmla="*/ 575146 w 1041210"/>
                  <a:gd name="connsiteY9" fmla="*/ 18029 h 1771546"/>
                  <a:gd name="connsiteX10" fmla="*/ 527807 w 1041210"/>
                  <a:gd name="connsiteY10" fmla="*/ 55402 h 1771546"/>
                  <a:gd name="connsiteX11" fmla="*/ 495416 w 1041210"/>
                  <a:gd name="connsiteY11" fmla="*/ 145098 h 1771546"/>
                  <a:gd name="connsiteX12" fmla="*/ 490433 w 1041210"/>
                  <a:gd name="connsiteY12" fmla="*/ 237285 h 1771546"/>
                  <a:gd name="connsiteX13" fmla="*/ 515349 w 1041210"/>
                  <a:gd name="connsiteY13" fmla="*/ 411694 h 1771546"/>
                  <a:gd name="connsiteX14" fmla="*/ 585112 w 1041210"/>
                  <a:gd name="connsiteY14" fmla="*/ 608527 h 1771546"/>
                  <a:gd name="connsiteX15" fmla="*/ 694741 w 1041210"/>
                  <a:gd name="connsiteY15" fmla="*/ 837750 h 1771546"/>
                  <a:gd name="connsiteX16" fmla="*/ 744572 w 1041210"/>
                  <a:gd name="connsiteY16" fmla="*/ 1022125 h 1771546"/>
                  <a:gd name="connsiteX17" fmla="*/ 754538 w 1041210"/>
                  <a:gd name="connsiteY17" fmla="*/ 1293704 h 1771546"/>
                  <a:gd name="connsiteX18" fmla="*/ 702215 w 1041210"/>
                  <a:gd name="connsiteY18" fmla="*/ 1542859 h 1771546"/>
                  <a:gd name="connsiteX19" fmla="*/ 570163 w 1041210"/>
                  <a:gd name="connsiteY19" fmla="*/ 1714776 h 1771546"/>
                  <a:gd name="connsiteX20" fmla="*/ 425653 w 1041210"/>
                  <a:gd name="connsiteY20" fmla="*/ 1767099 h 1771546"/>
                  <a:gd name="connsiteX21" fmla="*/ 298584 w 1041210"/>
                  <a:gd name="connsiteY21" fmla="*/ 1757133 h 1771546"/>
                  <a:gd name="connsiteX22" fmla="*/ 144107 w 1041210"/>
                  <a:gd name="connsiteY22" fmla="*/ 1664945 h 1771546"/>
                  <a:gd name="connsiteX23" fmla="*/ 49428 w 1041210"/>
                  <a:gd name="connsiteY23" fmla="*/ 1500503 h 1771546"/>
                  <a:gd name="connsiteX24" fmla="*/ 4580 w 1041210"/>
                  <a:gd name="connsiteY24" fmla="*/ 1326094 h 1771546"/>
                  <a:gd name="connsiteX25" fmla="*/ 4580 w 1041210"/>
                  <a:gd name="connsiteY25" fmla="*/ 1189059 h 1771546"/>
                  <a:gd name="connsiteX26" fmla="*/ 31988 w 1041210"/>
                  <a:gd name="connsiteY26" fmla="*/ 1027108 h 1771546"/>
                  <a:gd name="connsiteX27" fmla="*/ 64378 w 1041210"/>
                  <a:gd name="connsiteY27" fmla="*/ 932429 h 1771546"/>
                  <a:gd name="connsiteX28" fmla="*/ 129158 w 1041210"/>
                  <a:gd name="connsiteY28" fmla="*/ 857682 h 1771546"/>
                  <a:gd name="connsiteX29" fmla="*/ 191447 w 1041210"/>
                  <a:gd name="connsiteY29" fmla="*/ 825292 h 1771546"/>
                  <a:gd name="connsiteX30" fmla="*/ 291109 w 1041210"/>
                  <a:gd name="connsiteY30" fmla="*/ 817817 h 1771546"/>
                  <a:gd name="connsiteX31" fmla="*/ 413195 w 1041210"/>
                  <a:gd name="connsiteY31" fmla="*/ 890072 h 1771546"/>
                  <a:gd name="connsiteX32" fmla="*/ 497908 w 1041210"/>
                  <a:gd name="connsiteY32" fmla="*/ 1054515 h 1771546"/>
                  <a:gd name="connsiteX33" fmla="*/ 507874 w 1041210"/>
                  <a:gd name="connsiteY33" fmla="*/ 1261314 h 1771546"/>
                  <a:gd name="connsiteX34" fmla="*/ 465518 w 1041210"/>
                  <a:gd name="connsiteY34" fmla="*/ 1393366 h 1771546"/>
                  <a:gd name="connsiteX35" fmla="*/ 388280 w 1041210"/>
                  <a:gd name="connsiteY35" fmla="*/ 1458146 h 1771546"/>
                  <a:gd name="connsiteX36" fmla="*/ 328482 w 1041210"/>
                  <a:gd name="connsiteY36" fmla="*/ 1465621 h 1771546"/>
                  <a:gd name="connsiteX37" fmla="*/ 273668 w 1041210"/>
                  <a:gd name="connsiteY37" fmla="*/ 1448180 h 1771546"/>
                  <a:gd name="connsiteX38" fmla="*/ 226329 w 1041210"/>
                  <a:gd name="connsiteY38" fmla="*/ 1358484 h 1771546"/>
                  <a:gd name="connsiteX0" fmla="*/ 1036534 w 1114346"/>
                  <a:gd name="connsiteY0" fmla="*/ 682523 h 1771546"/>
                  <a:gd name="connsiteX1" fmla="*/ 954554 w 1114346"/>
                  <a:gd name="connsiteY1" fmla="*/ 419949 h 1771546"/>
                  <a:gd name="connsiteX2" fmla="*/ 927266 w 1114346"/>
                  <a:gd name="connsiteY2" fmla="*/ 359492 h 1771546"/>
                  <a:gd name="connsiteX3" fmla="*/ 1112842 w 1114346"/>
                  <a:gd name="connsiteY3" fmla="*/ 274779 h 1771546"/>
                  <a:gd name="connsiteX4" fmla="*/ 809352 w 1114346"/>
                  <a:gd name="connsiteY4" fmla="*/ 239777 h 1771546"/>
                  <a:gd name="connsiteX5" fmla="*/ 774470 w 1114346"/>
                  <a:gd name="connsiteY5" fmla="*/ 112708 h 1771546"/>
                  <a:gd name="connsiteX6" fmla="*/ 734606 w 1114346"/>
                  <a:gd name="connsiteY6" fmla="*/ 45436 h 1771546"/>
                  <a:gd name="connsiteX7" fmla="*/ 687266 w 1114346"/>
                  <a:gd name="connsiteY7" fmla="*/ 8062 h 1771546"/>
                  <a:gd name="connsiteX8" fmla="*/ 627469 w 1114346"/>
                  <a:gd name="connsiteY8" fmla="*/ 588 h 1771546"/>
                  <a:gd name="connsiteX9" fmla="*/ 575146 w 1114346"/>
                  <a:gd name="connsiteY9" fmla="*/ 18029 h 1771546"/>
                  <a:gd name="connsiteX10" fmla="*/ 527807 w 1114346"/>
                  <a:gd name="connsiteY10" fmla="*/ 55402 h 1771546"/>
                  <a:gd name="connsiteX11" fmla="*/ 495416 w 1114346"/>
                  <a:gd name="connsiteY11" fmla="*/ 145098 h 1771546"/>
                  <a:gd name="connsiteX12" fmla="*/ 490433 w 1114346"/>
                  <a:gd name="connsiteY12" fmla="*/ 237285 h 1771546"/>
                  <a:gd name="connsiteX13" fmla="*/ 515349 w 1114346"/>
                  <a:gd name="connsiteY13" fmla="*/ 411694 h 1771546"/>
                  <a:gd name="connsiteX14" fmla="*/ 585112 w 1114346"/>
                  <a:gd name="connsiteY14" fmla="*/ 608527 h 1771546"/>
                  <a:gd name="connsiteX15" fmla="*/ 694741 w 1114346"/>
                  <a:gd name="connsiteY15" fmla="*/ 837750 h 1771546"/>
                  <a:gd name="connsiteX16" fmla="*/ 744572 w 1114346"/>
                  <a:gd name="connsiteY16" fmla="*/ 1022125 h 1771546"/>
                  <a:gd name="connsiteX17" fmla="*/ 754538 w 1114346"/>
                  <a:gd name="connsiteY17" fmla="*/ 1293704 h 1771546"/>
                  <a:gd name="connsiteX18" fmla="*/ 702215 w 1114346"/>
                  <a:gd name="connsiteY18" fmla="*/ 1542859 h 1771546"/>
                  <a:gd name="connsiteX19" fmla="*/ 570163 w 1114346"/>
                  <a:gd name="connsiteY19" fmla="*/ 1714776 h 1771546"/>
                  <a:gd name="connsiteX20" fmla="*/ 425653 w 1114346"/>
                  <a:gd name="connsiteY20" fmla="*/ 1767099 h 1771546"/>
                  <a:gd name="connsiteX21" fmla="*/ 298584 w 1114346"/>
                  <a:gd name="connsiteY21" fmla="*/ 1757133 h 1771546"/>
                  <a:gd name="connsiteX22" fmla="*/ 144107 w 1114346"/>
                  <a:gd name="connsiteY22" fmla="*/ 1664945 h 1771546"/>
                  <a:gd name="connsiteX23" fmla="*/ 49428 w 1114346"/>
                  <a:gd name="connsiteY23" fmla="*/ 1500503 h 1771546"/>
                  <a:gd name="connsiteX24" fmla="*/ 4580 w 1114346"/>
                  <a:gd name="connsiteY24" fmla="*/ 1326094 h 1771546"/>
                  <a:gd name="connsiteX25" fmla="*/ 4580 w 1114346"/>
                  <a:gd name="connsiteY25" fmla="*/ 1189059 h 1771546"/>
                  <a:gd name="connsiteX26" fmla="*/ 31988 w 1114346"/>
                  <a:gd name="connsiteY26" fmla="*/ 1027108 h 1771546"/>
                  <a:gd name="connsiteX27" fmla="*/ 64378 w 1114346"/>
                  <a:gd name="connsiteY27" fmla="*/ 932429 h 1771546"/>
                  <a:gd name="connsiteX28" fmla="*/ 129158 w 1114346"/>
                  <a:gd name="connsiteY28" fmla="*/ 857682 h 1771546"/>
                  <a:gd name="connsiteX29" fmla="*/ 191447 w 1114346"/>
                  <a:gd name="connsiteY29" fmla="*/ 825292 h 1771546"/>
                  <a:gd name="connsiteX30" fmla="*/ 291109 w 1114346"/>
                  <a:gd name="connsiteY30" fmla="*/ 817817 h 1771546"/>
                  <a:gd name="connsiteX31" fmla="*/ 413195 w 1114346"/>
                  <a:gd name="connsiteY31" fmla="*/ 890072 h 1771546"/>
                  <a:gd name="connsiteX32" fmla="*/ 497908 w 1114346"/>
                  <a:gd name="connsiteY32" fmla="*/ 1054515 h 1771546"/>
                  <a:gd name="connsiteX33" fmla="*/ 507874 w 1114346"/>
                  <a:gd name="connsiteY33" fmla="*/ 1261314 h 1771546"/>
                  <a:gd name="connsiteX34" fmla="*/ 465518 w 1114346"/>
                  <a:gd name="connsiteY34" fmla="*/ 1393366 h 1771546"/>
                  <a:gd name="connsiteX35" fmla="*/ 388280 w 1114346"/>
                  <a:gd name="connsiteY35" fmla="*/ 1458146 h 1771546"/>
                  <a:gd name="connsiteX36" fmla="*/ 328482 w 1114346"/>
                  <a:gd name="connsiteY36" fmla="*/ 1465621 h 1771546"/>
                  <a:gd name="connsiteX37" fmla="*/ 273668 w 1114346"/>
                  <a:gd name="connsiteY37" fmla="*/ 1448180 h 1771546"/>
                  <a:gd name="connsiteX38" fmla="*/ 226329 w 1114346"/>
                  <a:gd name="connsiteY38" fmla="*/ 1358484 h 1771546"/>
                  <a:gd name="connsiteX0" fmla="*/ 1036534 w 1112961"/>
                  <a:gd name="connsiteY0" fmla="*/ 682523 h 1771546"/>
                  <a:gd name="connsiteX1" fmla="*/ 954554 w 1112961"/>
                  <a:gd name="connsiteY1" fmla="*/ 419949 h 1771546"/>
                  <a:gd name="connsiteX2" fmla="*/ 927266 w 1112961"/>
                  <a:gd name="connsiteY2" fmla="*/ 359492 h 1771546"/>
                  <a:gd name="connsiteX3" fmla="*/ 1112842 w 1112961"/>
                  <a:gd name="connsiteY3" fmla="*/ 274779 h 1771546"/>
                  <a:gd name="connsiteX4" fmla="*/ 952571 w 1112961"/>
                  <a:gd name="connsiteY4" fmla="*/ 129608 h 1771546"/>
                  <a:gd name="connsiteX5" fmla="*/ 774470 w 1112961"/>
                  <a:gd name="connsiteY5" fmla="*/ 112708 h 1771546"/>
                  <a:gd name="connsiteX6" fmla="*/ 734606 w 1112961"/>
                  <a:gd name="connsiteY6" fmla="*/ 45436 h 1771546"/>
                  <a:gd name="connsiteX7" fmla="*/ 687266 w 1112961"/>
                  <a:gd name="connsiteY7" fmla="*/ 8062 h 1771546"/>
                  <a:gd name="connsiteX8" fmla="*/ 627469 w 1112961"/>
                  <a:gd name="connsiteY8" fmla="*/ 588 h 1771546"/>
                  <a:gd name="connsiteX9" fmla="*/ 575146 w 1112961"/>
                  <a:gd name="connsiteY9" fmla="*/ 18029 h 1771546"/>
                  <a:gd name="connsiteX10" fmla="*/ 527807 w 1112961"/>
                  <a:gd name="connsiteY10" fmla="*/ 55402 h 1771546"/>
                  <a:gd name="connsiteX11" fmla="*/ 495416 w 1112961"/>
                  <a:gd name="connsiteY11" fmla="*/ 145098 h 1771546"/>
                  <a:gd name="connsiteX12" fmla="*/ 490433 w 1112961"/>
                  <a:gd name="connsiteY12" fmla="*/ 237285 h 1771546"/>
                  <a:gd name="connsiteX13" fmla="*/ 515349 w 1112961"/>
                  <a:gd name="connsiteY13" fmla="*/ 411694 h 1771546"/>
                  <a:gd name="connsiteX14" fmla="*/ 585112 w 1112961"/>
                  <a:gd name="connsiteY14" fmla="*/ 608527 h 1771546"/>
                  <a:gd name="connsiteX15" fmla="*/ 694741 w 1112961"/>
                  <a:gd name="connsiteY15" fmla="*/ 837750 h 1771546"/>
                  <a:gd name="connsiteX16" fmla="*/ 744572 w 1112961"/>
                  <a:gd name="connsiteY16" fmla="*/ 1022125 h 1771546"/>
                  <a:gd name="connsiteX17" fmla="*/ 754538 w 1112961"/>
                  <a:gd name="connsiteY17" fmla="*/ 1293704 h 1771546"/>
                  <a:gd name="connsiteX18" fmla="*/ 702215 w 1112961"/>
                  <a:gd name="connsiteY18" fmla="*/ 1542859 h 1771546"/>
                  <a:gd name="connsiteX19" fmla="*/ 570163 w 1112961"/>
                  <a:gd name="connsiteY19" fmla="*/ 1714776 h 1771546"/>
                  <a:gd name="connsiteX20" fmla="*/ 425653 w 1112961"/>
                  <a:gd name="connsiteY20" fmla="*/ 1767099 h 1771546"/>
                  <a:gd name="connsiteX21" fmla="*/ 298584 w 1112961"/>
                  <a:gd name="connsiteY21" fmla="*/ 1757133 h 1771546"/>
                  <a:gd name="connsiteX22" fmla="*/ 144107 w 1112961"/>
                  <a:gd name="connsiteY22" fmla="*/ 1664945 h 1771546"/>
                  <a:gd name="connsiteX23" fmla="*/ 49428 w 1112961"/>
                  <a:gd name="connsiteY23" fmla="*/ 1500503 h 1771546"/>
                  <a:gd name="connsiteX24" fmla="*/ 4580 w 1112961"/>
                  <a:gd name="connsiteY24" fmla="*/ 1326094 h 1771546"/>
                  <a:gd name="connsiteX25" fmla="*/ 4580 w 1112961"/>
                  <a:gd name="connsiteY25" fmla="*/ 1189059 h 1771546"/>
                  <a:gd name="connsiteX26" fmla="*/ 31988 w 1112961"/>
                  <a:gd name="connsiteY26" fmla="*/ 1027108 h 1771546"/>
                  <a:gd name="connsiteX27" fmla="*/ 64378 w 1112961"/>
                  <a:gd name="connsiteY27" fmla="*/ 932429 h 1771546"/>
                  <a:gd name="connsiteX28" fmla="*/ 129158 w 1112961"/>
                  <a:gd name="connsiteY28" fmla="*/ 857682 h 1771546"/>
                  <a:gd name="connsiteX29" fmla="*/ 191447 w 1112961"/>
                  <a:gd name="connsiteY29" fmla="*/ 825292 h 1771546"/>
                  <a:gd name="connsiteX30" fmla="*/ 291109 w 1112961"/>
                  <a:gd name="connsiteY30" fmla="*/ 817817 h 1771546"/>
                  <a:gd name="connsiteX31" fmla="*/ 413195 w 1112961"/>
                  <a:gd name="connsiteY31" fmla="*/ 890072 h 1771546"/>
                  <a:gd name="connsiteX32" fmla="*/ 497908 w 1112961"/>
                  <a:gd name="connsiteY32" fmla="*/ 1054515 h 1771546"/>
                  <a:gd name="connsiteX33" fmla="*/ 507874 w 1112961"/>
                  <a:gd name="connsiteY33" fmla="*/ 1261314 h 1771546"/>
                  <a:gd name="connsiteX34" fmla="*/ 465518 w 1112961"/>
                  <a:gd name="connsiteY34" fmla="*/ 1393366 h 1771546"/>
                  <a:gd name="connsiteX35" fmla="*/ 388280 w 1112961"/>
                  <a:gd name="connsiteY35" fmla="*/ 1458146 h 1771546"/>
                  <a:gd name="connsiteX36" fmla="*/ 328482 w 1112961"/>
                  <a:gd name="connsiteY36" fmla="*/ 1465621 h 1771546"/>
                  <a:gd name="connsiteX37" fmla="*/ 273668 w 1112961"/>
                  <a:gd name="connsiteY37" fmla="*/ 1448180 h 1771546"/>
                  <a:gd name="connsiteX38" fmla="*/ 226329 w 1112961"/>
                  <a:gd name="connsiteY38" fmla="*/ 1358484 h 1771546"/>
                  <a:gd name="connsiteX0" fmla="*/ 1036534 w 1112940"/>
                  <a:gd name="connsiteY0" fmla="*/ 714618 h 1803641"/>
                  <a:gd name="connsiteX1" fmla="*/ 954554 w 1112940"/>
                  <a:gd name="connsiteY1" fmla="*/ 452044 h 1803641"/>
                  <a:gd name="connsiteX2" fmla="*/ 927266 w 1112940"/>
                  <a:gd name="connsiteY2" fmla="*/ 391587 h 1803641"/>
                  <a:gd name="connsiteX3" fmla="*/ 1112842 w 1112940"/>
                  <a:gd name="connsiteY3" fmla="*/ 306874 h 1803641"/>
                  <a:gd name="connsiteX4" fmla="*/ 952571 w 1112940"/>
                  <a:gd name="connsiteY4" fmla="*/ 161703 h 1803641"/>
                  <a:gd name="connsiteX5" fmla="*/ 917689 w 1112940"/>
                  <a:gd name="connsiteY5" fmla="*/ 1584 h 1803641"/>
                  <a:gd name="connsiteX6" fmla="*/ 734606 w 1112940"/>
                  <a:gd name="connsiteY6" fmla="*/ 77531 h 1803641"/>
                  <a:gd name="connsiteX7" fmla="*/ 687266 w 1112940"/>
                  <a:gd name="connsiteY7" fmla="*/ 40157 h 1803641"/>
                  <a:gd name="connsiteX8" fmla="*/ 627469 w 1112940"/>
                  <a:gd name="connsiteY8" fmla="*/ 32683 h 1803641"/>
                  <a:gd name="connsiteX9" fmla="*/ 575146 w 1112940"/>
                  <a:gd name="connsiteY9" fmla="*/ 50124 h 1803641"/>
                  <a:gd name="connsiteX10" fmla="*/ 527807 w 1112940"/>
                  <a:gd name="connsiteY10" fmla="*/ 87497 h 1803641"/>
                  <a:gd name="connsiteX11" fmla="*/ 495416 w 1112940"/>
                  <a:gd name="connsiteY11" fmla="*/ 177193 h 1803641"/>
                  <a:gd name="connsiteX12" fmla="*/ 490433 w 1112940"/>
                  <a:gd name="connsiteY12" fmla="*/ 269380 h 1803641"/>
                  <a:gd name="connsiteX13" fmla="*/ 515349 w 1112940"/>
                  <a:gd name="connsiteY13" fmla="*/ 443789 h 1803641"/>
                  <a:gd name="connsiteX14" fmla="*/ 585112 w 1112940"/>
                  <a:gd name="connsiteY14" fmla="*/ 640622 h 1803641"/>
                  <a:gd name="connsiteX15" fmla="*/ 694741 w 1112940"/>
                  <a:gd name="connsiteY15" fmla="*/ 869845 h 1803641"/>
                  <a:gd name="connsiteX16" fmla="*/ 744572 w 1112940"/>
                  <a:gd name="connsiteY16" fmla="*/ 1054220 h 1803641"/>
                  <a:gd name="connsiteX17" fmla="*/ 754538 w 1112940"/>
                  <a:gd name="connsiteY17" fmla="*/ 1325799 h 1803641"/>
                  <a:gd name="connsiteX18" fmla="*/ 702215 w 1112940"/>
                  <a:gd name="connsiteY18" fmla="*/ 1574954 h 1803641"/>
                  <a:gd name="connsiteX19" fmla="*/ 570163 w 1112940"/>
                  <a:gd name="connsiteY19" fmla="*/ 1746871 h 1803641"/>
                  <a:gd name="connsiteX20" fmla="*/ 425653 w 1112940"/>
                  <a:gd name="connsiteY20" fmla="*/ 1799194 h 1803641"/>
                  <a:gd name="connsiteX21" fmla="*/ 298584 w 1112940"/>
                  <a:gd name="connsiteY21" fmla="*/ 1789228 h 1803641"/>
                  <a:gd name="connsiteX22" fmla="*/ 144107 w 1112940"/>
                  <a:gd name="connsiteY22" fmla="*/ 1697040 h 1803641"/>
                  <a:gd name="connsiteX23" fmla="*/ 49428 w 1112940"/>
                  <a:gd name="connsiteY23" fmla="*/ 1532598 h 1803641"/>
                  <a:gd name="connsiteX24" fmla="*/ 4580 w 1112940"/>
                  <a:gd name="connsiteY24" fmla="*/ 1358189 h 1803641"/>
                  <a:gd name="connsiteX25" fmla="*/ 4580 w 1112940"/>
                  <a:gd name="connsiteY25" fmla="*/ 1221154 h 1803641"/>
                  <a:gd name="connsiteX26" fmla="*/ 31988 w 1112940"/>
                  <a:gd name="connsiteY26" fmla="*/ 1059203 h 1803641"/>
                  <a:gd name="connsiteX27" fmla="*/ 64378 w 1112940"/>
                  <a:gd name="connsiteY27" fmla="*/ 964524 h 1803641"/>
                  <a:gd name="connsiteX28" fmla="*/ 129158 w 1112940"/>
                  <a:gd name="connsiteY28" fmla="*/ 889777 h 1803641"/>
                  <a:gd name="connsiteX29" fmla="*/ 191447 w 1112940"/>
                  <a:gd name="connsiteY29" fmla="*/ 857387 h 1803641"/>
                  <a:gd name="connsiteX30" fmla="*/ 291109 w 1112940"/>
                  <a:gd name="connsiteY30" fmla="*/ 849912 h 1803641"/>
                  <a:gd name="connsiteX31" fmla="*/ 413195 w 1112940"/>
                  <a:gd name="connsiteY31" fmla="*/ 922167 h 1803641"/>
                  <a:gd name="connsiteX32" fmla="*/ 497908 w 1112940"/>
                  <a:gd name="connsiteY32" fmla="*/ 1086610 h 1803641"/>
                  <a:gd name="connsiteX33" fmla="*/ 507874 w 1112940"/>
                  <a:gd name="connsiteY33" fmla="*/ 1293409 h 1803641"/>
                  <a:gd name="connsiteX34" fmla="*/ 465518 w 1112940"/>
                  <a:gd name="connsiteY34" fmla="*/ 1425461 h 1803641"/>
                  <a:gd name="connsiteX35" fmla="*/ 388280 w 1112940"/>
                  <a:gd name="connsiteY35" fmla="*/ 1490241 h 1803641"/>
                  <a:gd name="connsiteX36" fmla="*/ 328482 w 1112940"/>
                  <a:gd name="connsiteY36" fmla="*/ 1497716 h 1803641"/>
                  <a:gd name="connsiteX37" fmla="*/ 273668 w 1112940"/>
                  <a:gd name="connsiteY37" fmla="*/ 1480275 h 1803641"/>
                  <a:gd name="connsiteX38" fmla="*/ 226329 w 1112940"/>
                  <a:gd name="connsiteY38" fmla="*/ 1390579 h 1803641"/>
                  <a:gd name="connsiteX0" fmla="*/ 1036534 w 1112940"/>
                  <a:gd name="connsiteY0" fmla="*/ 840010 h 1929033"/>
                  <a:gd name="connsiteX1" fmla="*/ 954554 w 1112940"/>
                  <a:gd name="connsiteY1" fmla="*/ 577436 h 1929033"/>
                  <a:gd name="connsiteX2" fmla="*/ 927266 w 1112940"/>
                  <a:gd name="connsiteY2" fmla="*/ 516979 h 1929033"/>
                  <a:gd name="connsiteX3" fmla="*/ 1112842 w 1112940"/>
                  <a:gd name="connsiteY3" fmla="*/ 432266 h 1929033"/>
                  <a:gd name="connsiteX4" fmla="*/ 952571 w 1112940"/>
                  <a:gd name="connsiteY4" fmla="*/ 287095 h 1929033"/>
                  <a:gd name="connsiteX5" fmla="*/ 917689 w 1112940"/>
                  <a:gd name="connsiteY5" fmla="*/ 126976 h 1929033"/>
                  <a:gd name="connsiteX6" fmla="*/ 734606 w 1112940"/>
                  <a:gd name="connsiteY6" fmla="*/ 202923 h 1929033"/>
                  <a:gd name="connsiteX7" fmla="*/ 731333 w 1112940"/>
                  <a:gd name="connsiteY7" fmla="*/ 296 h 1929033"/>
                  <a:gd name="connsiteX8" fmla="*/ 627469 w 1112940"/>
                  <a:gd name="connsiteY8" fmla="*/ 158075 h 1929033"/>
                  <a:gd name="connsiteX9" fmla="*/ 575146 w 1112940"/>
                  <a:gd name="connsiteY9" fmla="*/ 175516 h 1929033"/>
                  <a:gd name="connsiteX10" fmla="*/ 527807 w 1112940"/>
                  <a:gd name="connsiteY10" fmla="*/ 212889 h 1929033"/>
                  <a:gd name="connsiteX11" fmla="*/ 495416 w 1112940"/>
                  <a:gd name="connsiteY11" fmla="*/ 302585 h 1929033"/>
                  <a:gd name="connsiteX12" fmla="*/ 490433 w 1112940"/>
                  <a:gd name="connsiteY12" fmla="*/ 394772 h 1929033"/>
                  <a:gd name="connsiteX13" fmla="*/ 515349 w 1112940"/>
                  <a:gd name="connsiteY13" fmla="*/ 569181 h 1929033"/>
                  <a:gd name="connsiteX14" fmla="*/ 585112 w 1112940"/>
                  <a:gd name="connsiteY14" fmla="*/ 766014 h 1929033"/>
                  <a:gd name="connsiteX15" fmla="*/ 694741 w 1112940"/>
                  <a:gd name="connsiteY15" fmla="*/ 995237 h 1929033"/>
                  <a:gd name="connsiteX16" fmla="*/ 744572 w 1112940"/>
                  <a:gd name="connsiteY16" fmla="*/ 1179612 h 1929033"/>
                  <a:gd name="connsiteX17" fmla="*/ 754538 w 1112940"/>
                  <a:gd name="connsiteY17" fmla="*/ 1451191 h 1929033"/>
                  <a:gd name="connsiteX18" fmla="*/ 702215 w 1112940"/>
                  <a:gd name="connsiteY18" fmla="*/ 1700346 h 1929033"/>
                  <a:gd name="connsiteX19" fmla="*/ 570163 w 1112940"/>
                  <a:gd name="connsiteY19" fmla="*/ 1872263 h 1929033"/>
                  <a:gd name="connsiteX20" fmla="*/ 425653 w 1112940"/>
                  <a:gd name="connsiteY20" fmla="*/ 1924586 h 1929033"/>
                  <a:gd name="connsiteX21" fmla="*/ 298584 w 1112940"/>
                  <a:gd name="connsiteY21" fmla="*/ 1914620 h 1929033"/>
                  <a:gd name="connsiteX22" fmla="*/ 144107 w 1112940"/>
                  <a:gd name="connsiteY22" fmla="*/ 1822432 h 1929033"/>
                  <a:gd name="connsiteX23" fmla="*/ 49428 w 1112940"/>
                  <a:gd name="connsiteY23" fmla="*/ 1657990 h 1929033"/>
                  <a:gd name="connsiteX24" fmla="*/ 4580 w 1112940"/>
                  <a:gd name="connsiteY24" fmla="*/ 1483581 h 1929033"/>
                  <a:gd name="connsiteX25" fmla="*/ 4580 w 1112940"/>
                  <a:gd name="connsiteY25" fmla="*/ 1346546 h 1929033"/>
                  <a:gd name="connsiteX26" fmla="*/ 31988 w 1112940"/>
                  <a:gd name="connsiteY26" fmla="*/ 1184595 h 1929033"/>
                  <a:gd name="connsiteX27" fmla="*/ 64378 w 1112940"/>
                  <a:gd name="connsiteY27" fmla="*/ 1089916 h 1929033"/>
                  <a:gd name="connsiteX28" fmla="*/ 129158 w 1112940"/>
                  <a:gd name="connsiteY28" fmla="*/ 1015169 h 1929033"/>
                  <a:gd name="connsiteX29" fmla="*/ 191447 w 1112940"/>
                  <a:gd name="connsiteY29" fmla="*/ 982779 h 1929033"/>
                  <a:gd name="connsiteX30" fmla="*/ 291109 w 1112940"/>
                  <a:gd name="connsiteY30" fmla="*/ 975304 h 1929033"/>
                  <a:gd name="connsiteX31" fmla="*/ 413195 w 1112940"/>
                  <a:gd name="connsiteY31" fmla="*/ 1047559 h 1929033"/>
                  <a:gd name="connsiteX32" fmla="*/ 497908 w 1112940"/>
                  <a:gd name="connsiteY32" fmla="*/ 1212002 h 1929033"/>
                  <a:gd name="connsiteX33" fmla="*/ 507874 w 1112940"/>
                  <a:gd name="connsiteY33" fmla="*/ 1418801 h 1929033"/>
                  <a:gd name="connsiteX34" fmla="*/ 465518 w 1112940"/>
                  <a:gd name="connsiteY34" fmla="*/ 1550853 h 1929033"/>
                  <a:gd name="connsiteX35" fmla="*/ 388280 w 1112940"/>
                  <a:gd name="connsiteY35" fmla="*/ 1615633 h 1929033"/>
                  <a:gd name="connsiteX36" fmla="*/ 328482 w 1112940"/>
                  <a:gd name="connsiteY36" fmla="*/ 1623108 h 1929033"/>
                  <a:gd name="connsiteX37" fmla="*/ 273668 w 1112940"/>
                  <a:gd name="connsiteY37" fmla="*/ 1605667 h 1929033"/>
                  <a:gd name="connsiteX38" fmla="*/ 226329 w 1112940"/>
                  <a:gd name="connsiteY38" fmla="*/ 1515971 h 1929033"/>
                  <a:gd name="connsiteX0" fmla="*/ 1036534 w 1112940"/>
                  <a:gd name="connsiteY0" fmla="*/ 906796 h 1995819"/>
                  <a:gd name="connsiteX1" fmla="*/ 954554 w 1112940"/>
                  <a:gd name="connsiteY1" fmla="*/ 644222 h 1995819"/>
                  <a:gd name="connsiteX2" fmla="*/ 927266 w 1112940"/>
                  <a:gd name="connsiteY2" fmla="*/ 583765 h 1995819"/>
                  <a:gd name="connsiteX3" fmla="*/ 1112842 w 1112940"/>
                  <a:gd name="connsiteY3" fmla="*/ 499052 h 1995819"/>
                  <a:gd name="connsiteX4" fmla="*/ 952571 w 1112940"/>
                  <a:gd name="connsiteY4" fmla="*/ 353881 h 1995819"/>
                  <a:gd name="connsiteX5" fmla="*/ 917689 w 1112940"/>
                  <a:gd name="connsiteY5" fmla="*/ 193762 h 1995819"/>
                  <a:gd name="connsiteX6" fmla="*/ 888842 w 1112940"/>
                  <a:gd name="connsiteY6" fmla="*/ 5304 h 1995819"/>
                  <a:gd name="connsiteX7" fmla="*/ 731333 w 1112940"/>
                  <a:gd name="connsiteY7" fmla="*/ 67082 h 1995819"/>
                  <a:gd name="connsiteX8" fmla="*/ 627469 w 1112940"/>
                  <a:gd name="connsiteY8" fmla="*/ 224861 h 1995819"/>
                  <a:gd name="connsiteX9" fmla="*/ 575146 w 1112940"/>
                  <a:gd name="connsiteY9" fmla="*/ 242302 h 1995819"/>
                  <a:gd name="connsiteX10" fmla="*/ 527807 w 1112940"/>
                  <a:gd name="connsiteY10" fmla="*/ 279675 h 1995819"/>
                  <a:gd name="connsiteX11" fmla="*/ 495416 w 1112940"/>
                  <a:gd name="connsiteY11" fmla="*/ 369371 h 1995819"/>
                  <a:gd name="connsiteX12" fmla="*/ 490433 w 1112940"/>
                  <a:gd name="connsiteY12" fmla="*/ 461558 h 1995819"/>
                  <a:gd name="connsiteX13" fmla="*/ 515349 w 1112940"/>
                  <a:gd name="connsiteY13" fmla="*/ 635967 h 1995819"/>
                  <a:gd name="connsiteX14" fmla="*/ 585112 w 1112940"/>
                  <a:gd name="connsiteY14" fmla="*/ 832800 h 1995819"/>
                  <a:gd name="connsiteX15" fmla="*/ 694741 w 1112940"/>
                  <a:gd name="connsiteY15" fmla="*/ 1062023 h 1995819"/>
                  <a:gd name="connsiteX16" fmla="*/ 744572 w 1112940"/>
                  <a:gd name="connsiteY16" fmla="*/ 1246398 h 1995819"/>
                  <a:gd name="connsiteX17" fmla="*/ 754538 w 1112940"/>
                  <a:gd name="connsiteY17" fmla="*/ 1517977 h 1995819"/>
                  <a:gd name="connsiteX18" fmla="*/ 702215 w 1112940"/>
                  <a:gd name="connsiteY18" fmla="*/ 1767132 h 1995819"/>
                  <a:gd name="connsiteX19" fmla="*/ 570163 w 1112940"/>
                  <a:gd name="connsiteY19" fmla="*/ 1939049 h 1995819"/>
                  <a:gd name="connsiteX20" fmla="*/ 425653 w 1112940"/>
                  <a:gd name="connsiteY20" fmla="*/ 1991372 h 1995819"/>
                  <a:gd name="connsiteX21" fmla="*/ 298584 w 1112940"/>
                  <a:gd name="connsiteY21" fmla="*/ 1981406 h 1995819"/>
                  <a:gd name="connsiteX22" fmla="*/ 144107 w 1112940"/>
                  <a:gd name="connsiteY22" fmla="*/ 1889218 h 1995819"/>
                  <a:gd name="connsiteX23" fmla="*/ 49428 w 1112940"/>
                  <a:gd name="connsiteY23" fmla="*/ 1724776 h 1995819"/>
                  <a:gd name="connsiteX24" fmla="*/ 4580 w 1112940"/>
                  <a:gd name="connsiteY24" fmla="*/ 1550367 h 1995819"/>
                  <a:gd name="connsiteX25" fmla="*/ 4580 w 1112940"/>
                  <a:gd name="connsiteY25" fmla="*/ 1413332 h 1995819"/>
                  <a:gd name="connsiteX26" fmla="*/ 31988 w 1112940"/>
                  <a:gd name="connsiteY26" fmla="*/ 1251381 h 1995819"/>
                  <a:gd name="connsiteX27" fmla="*/ 64378 w 1112940"/>
                  <a:gd name="connsiteY27" fmla="*/ 1156702 h 1995819"/>
                  <a:gd name="connsiteX28" fmla="*/ 129158 w 1112940"/>
                  <a:gd name="connsiteY28" fmla="*/ 1081955 h 1995819"/>
                  <a:gd name="connsiteX29" fmla="*/ 191447 w 1112940"/>
                  <a:gd name="connsiteY29" fmla="*/ 1049565 h 1995819"/>
                  <a:gd name="connsiteX30" fmla="*/ 291109 w 1112940"/>
                  <a:gd name="connsiteY30" fmla="*/ 1042090 h 1995819"/>
                  <a:gd name="connsiteX31" fmla="*/ 413195 w 1112940"/>
                  <a:gd name="connsiteY31" fmla="*/ 1114345 h 1995819"/>
                  <a:gd name="connsiteX32" fmla="*/ 497908 w 1112940"/>
                  <a:gd name="connsiteY32" fmla="*/ 1278788 h 1995819"/>
                  <a:gd name="connsiteX33" fmla="*/ 507874 w 1112940"/>
                  <a:gd name="connsiteY33" fmla="*/ 1485587 h 1995819"/>
                  <a:gd name="connsiteX34" fmla="*/ 465518 w 1112940"/>
                  <a:gd name="connsiteY34" fmla="*/ 1617639 h 1995819"/>
                  <a:gd name="connsiteX35" fmla="*/ 388280 w 1112940"/>
                  <a:gd name="connsiteY35" fmla="*/ 1682419 h 1995819"/>
                  <a:gd name="connsiteX36" fmla="*/ 328482 w 1112940"/>
                  <a:gd name="connsiteY36" fmla="*/ 1689894 h 1995819"/>
                  <a:gd name="connsiteX37" fmla="*/ 273668 w 1112940"/>
                  <a:gd name="connsiteY37" fmla="*/ 1672453 h 1995819"/>
                  <a:gd name="connsiteX38" fmla="*/ 226329 w 1112940"/>
                  <a:gd name="connsiteY38" fmla="*/ 1582757 h 1995819"/>
                  <a:gd name="connsiteX0" fmla="*/ 1036534 w 1112940"/>
                  <a:gd name="connsiteY0" fmla="*/ 905060 h 1994083"/>
                  <a:gd name="connsiteX1" fmla="*/ 954554 w 1112940"/>
                  <a:gd name="connsiteY1" fmla="*/ 642486 h 1994083"/>
                  <a:gd name="connsiteX2" fmla="*/ 927266 w 1112940"/>
                  <a:gd name="connsiteY2" fmla="*/ 582029 h 1994083"/>
                  <a:gd name="connsiteX3" fmla="*/ 1112842 w 1112940"/>
                  <a:gd name="connsiteY3" fmla="*/ 497316 h 1994083"/>
                  <a:gd name="connsiteX4" fmla="*/ 952571 w 1112940"/>
                  <a:gd name="connsiteY4" fmla="*/ 352145 h 1994083"/>
                  <a:gd name="connsiteX5" fmla="*/ 917689 w 1112940"/>
                  <a:gd name="connsiteY5" fmla="*/ 192026 h 1994083"/>
                  <a:gd name="connsiteX6" fmla="*/ 888842 w 1112940"/>
                  <a:gd name="connsiteY6" fmla="*/ 3568 h 1994083"/>
                  <a:gd name="connsiteX7" fmla="*/ 731333 w 1112940"/>
                  <a:gd name="connsiteY7" fmla="*/ 65346 h 1994083"/>
                  <a:gd name="connsiteX8" fmla="*/ 550351 w 1112940"/>
                  <a:gd name="connsiteY8" fmla="*/ 24822 h 1994083"/>
                  <a:gd name="connsiteX9" fmla="*/ 575146 w 1112940"/>
                  <a:gd name="connsiteY9" fmla="*/ 240566 h 1994083"/>
                  <a:gd name="connsiteX10" fmla="*/ 527807 w 1112940"/>
                  <a:gd name="connsiteY10" fmla="*/ 277939 h 1994083"/>
                  <a:gd name="connsiteX11" fmla="*/ 495416 w 1112940"/>
                  <a:gd name="connsiteY11" fmla="*/ 367635 h 1994083"/>
                  <a:gd name="connsiteX12" fmla="*/ 490433 w 1112940"/>
                  <a:gd name="connsiteY12" fmla="*/ 459822 h 1994083"/>
                  <a:gd name="connsiteX13" fmla="*/ 515349 w 1112940"/>
                  <a:gd name="connsiteY13" fmla="*/ 634231 h 1994083"/>
                  <a:gd name="connsiteX14" fmla="*/ 585112 w 1112940"/>
                  <a:gd name="connsiteY14" fmla="*/ 831064 h 1994083"/>
                  <a:gd name="connsiteX15" fmla="*/ 694741 w 1112940"/>
                  <a:gd name="connsiteY15" fmla="*/ 1060287 h 1994083"/>
                  <a:gd name="connsiteX16" fmla="*/ 744572 w 1112940"/>
                  <a:gd name="connsiteY16" fmla="*/ 1244662 h 1994083"/>
                  <a:gd name="connsiteX17" fmla="*/ 754538 w 1112940"/>
                  <a:gd name="connsiteY17" fmla="*/ 1516241 h 1994083"/>
                  <a:gd name="connsiteX18" fmla="*/ 702215 w 1112940"/>
                  <a:gd name="connsiteY18" fmla="*/ 1765396 h 1994083"/>
                  <a:gd name="connsiteX19" fmla="*/ 570163 w 1112940"/>
                  <a:gd name="connsiteY19" fmla="*/ 1937313 h 1994083"/>
                  <a:gd name="connsiteX20" fmla="*/ 425653 w 1112940"/>
                  <a:gd name="connsiteY20" fmla="*/ 1989636 h 1994083"/>
                  <a:gd name="connsiteX21" fmla="*/ 298584 w 1112940"/>
                  <a:gd name="connsiteY21" fmla="*/ 1979670 h 1994083"/>
                  <a:gd name="connsiteX22" fmla="*/ 144107 w 1112940"/>
                  <a:gd name="connsiteY22" fmla="*/ 1887482 h 1994083"/>
                  <a:gd name="connsiteX23" fmla="*/ 49428 w 1112940"/>
                  <a:gd name="connsiteY23" fmla="*/ 1723040 h 1994083"/>
                  <a:gd name="connsiteX24" fmla="*/ 4580 w 1112940"/>
                  <a:gd name="connsiteY24" fmla="*/ 1548631 h 1994083"/>
                  <a:gd name="connsiteX25" fmla="*/ 4580 w 1112940"/>
                  <a:gd name="connsiteY25" fmla="*/ 1411596 h 1994083"/>
                  <a:gd name="connsiteX26" fmla="*/ 31988 w 1112940"/>
                  <a:gd name="connsiteY26" fmla="*/ 1249645 h 1994083"/>
                  <a:gd name="connsiteX27" fmla="*/ 64378 w 1112940"/>
                  <a:gd name="connsiteY27" fmla="*/ 1154966 h 1994083"/>
                  <a:gd name="connsiteX28" fmla="*/ 129158 w 1112940"/>
                  <a:gd name="connsiteY28" fmla="*/ 1080219 h 1994083"/>
                  <a:gd name="connsiteX29" fmla="*/ 191447 w 1112940"/>
                  <a:gd name="connsiteY29" fmla="*/ 1047829 h 1994083"/>
                  <a:gd name="connsiteX30" fmla="*/ 291109 w 1112940"/>
                  <a:gd name="connsiteY30" fmla="*/ 1040354 h 1994083"/>
                  <a:gd name="connsiteX31" fmla="*/ 413195 w 1112940"/>
                  <a:gd name="connsiteY31" fmla="*/ 1112609 h 1994083"/>
                  <a:gd name="connsiteX32" fmla="*/ 497908 w 1112940"/>
                  <a:gd name="connsiteY32" fmla="*/ 1277052 h 1994083"/>
                  <a:gd name="connsiteX33" fmla="*/ 507874 w 1112940"/>
                  <a:gd name="connsiteY33" fmla="*/ 1483851 h 1994083"/>
                  <a:gd name="connsiteX34" fmla="*/ 465518 w 1112940"/>
                  <a:gd name="connsiteY34" fmla="*/ 1615903 h 1994083"/>
                  <a:gd name="connsiteX35" fmla="*/ 388280 w 1112940"/>
                  <a:gd name="connsiteY35" fmla="*/ 1680683 h 1994083"/>
                  <a:gd name="connsiteX36" fmla="*/ 328482 w 1112940"/>
                  <a:gd name="connsiteY36" fmla="*/ 1688158 h 1994083"/>
                  <a:gd name="connsiteX37" fmla="*/ 273668 w 1112940"/>
                  <a:gd name="connsiteY37" fmla="*/ 1670717 h 1994083"/>
                  <a:gd name="connsiteX38" fmla="*/ 226329 w 1112940"/>
                  <a:gd name="connsiteY38" fmla="*/ 1581021 h 1994083"/>
                  <a:gd name="connsiteX0" fmla="*/ 1036534 w 1112940"/>
                  <a:gd name="connsiteY0" fmla="*/ 890161 h 1979184"/>
                  <a:gd name="connsiteX1" fmla="*/ 954554 w 1112940"/>
                  <a:gd name="connsiteY1" fmla="*/ 627587 h 1979184"/>
                  <a:gd name="connsiteX2" fmla="*/ 927266 w 1112940"/>
                  <a:gd name="connsiteY2" fmla="*/ 567130 h 1979184"/>
                  <a:gd name="connsiteX3" fmla="*/ 1112842 w 1112940"/>
                  <a:gd name="connsiteY3" fmla="*/ 482417 h 1979184"/>
                  <a:gd name="connsiteX4" fmla="*/ 952571 w 1112940"/>
                  <a:gd name="connsiteY4" fmla="*/ 337246 h 1979184"/>
                  <a:gd name="connsiteX5" fmla="*/ 917689 w 1112940"/>
                  <a:gd name="connsiteY5" fmla="*/ 177127 h 1979184"/>
                  <a:gd name="connsiteX6" fmla="*/ 731333 w 1112940"/>
                  <a:gd name="connsiteY6" fmla="*/ 50447 h 1979184"/>
                  <a:gd name="connsiteX7" fmla="*/ 550351 w 1112940"/>
                  <a:gd name="connsiteY7" fmla="*/ 9923 h 1979184"/>
                  <a:gd name="connsiteX8" fmla="*/ 575146 w 1112940"/>
                  <a:gd name="connsiteY8" fmla="*/ 225667 h 1979184"/>
                  <a:gd name="connsiteX9" fmla="*/ 527807 w 1112940"/>
                  <a:gd name="connsiteY9" fmla="*/ 263040 h 1979184"/>
                  <a:gd name="connsiteX10" fmla="*/ 495416 w 1112940"/>
                  <a:gd name="connsiteY10" fmla="*/ 352736 h 1979184"/>
                  <a:gd name="connsiteX11" fmla="*/ 490433 w 1112940"/>
                  <a:gd name="connsiteY11" fmla="*/ 444923 h 1979184"/>
                  <a:gd name="connsiteX12" fmla="*/ 515349 w 1112940"/>
                  <a:gd name="connsiteY12" fmla="*/ 619332 h 1979184"/>
                  <a:gd name="connsiteX13" fmla="*/ 585112 w 1112940"/>
                  <a:gd name="connsiteY13" fmla="*/ 816165 h 1979184"/>
                  <a:gd name="connsiteX14" fmla="*/ 694741 w 1112940"/>
                  <a:gd name="connsiteY14" fmla="*/ 1045388 h 1979184"/>
                  <a:gd name="connsiteX15" fmla="*/ 744572 w 1112940"/>
                  <a:gd name="connsiteY15" fmla="*/ 1229763 h 1979184"/>
                  <a:gd name="connsiteX16" fmla="*/ 754538 w 1112940"/>
                  <a:gd name="connsiteY16" fmla="*/ 1501342 h 1979184"/>
                  <a:gd name="connsiteX17" fmla="*/ 702215 w 1112940"/>
                  <a:gd name="connsiteY17" fmla="*/ 1750497 h 1979184"/>
                  <a:gd name="connsiteX18" fmla="*/ 570163 w 1112940"/>
                  <a:gd name="connsiteY18" fmla="*/ 1922414 h 1979184"/>
                  <a:gd name="connsiteX19" fmla="*/ 425653 w 1112940"/>
                  <a:gd name="connsiteY19" fmla="*/ 1974737 h 1979184"/>
                  <a:gd name="connsiteX20" fmla="*/ 298584 w 1112940"/>
                  <a:gd name="connsiteY20" fmla="*/ 1964771 h 1979184"/>
                  <a:gd name="connsiteX21" fmla="*/ 144107 w 1112940"/>
                  <a:gd name="connsiteY21" fmla="*/ 1872583 h 1979184"/>
                  <a:gd name="connsiteX22" fmla="*/ 49428 w 1112940"/>
                  <a:gd name="connsiteY22" fmla="*/ 1708141 h 1979184"/>
                  <a:gd name="connsiteX23" fmla="*/ 4580 w 1112940"/>
                  <a:gd name="connsiteY23" fmla="*/ 1533732 h 1979184"/>
                  <a:gd name="connsiteX24" fmla="*/ 4580 w 1112940"/>
                  <a:gd name="connsiteY24" fmla="*/ 1396697 h 1979184"/>
                  <a:gd name="connsiteX25" fmla="*/ 31988 w 1112940"/>
                  <a:gd name="connsiteY25" fmla="*/ 1234746 h 1979184"/>
                  <a:gd name="connsiteX26" fmla="*/ 64378 w 1112940"/>
                  <a:gd name="connsiteY26" fmla="*/ 1140067 h 1979184"/>
                  <a:gd name="connsiteX27" fmla="*/ 129158 w 1112940"/>
                  <a:gd name="connsiteY27" fmla="*/ 1065320 h 1979184"/>
                  <a:gd name="connsiteX28" fmla="*/ 191447 w 1112940"/>
                  <a:gd name="connsiteY28" fmla="*/ 1032930 h 1979184"/>
                  <a:gd name="connsiteX29" fmla="*/ 291109 w 1112940"/>
                  <a:gd name="connsiteY29" fmla="*/ 1025455 h 1979184"/>
                  <a:gd name="connsiteX30" fmla="*/ 413195 w 1112940"/>
                  <a:gd name="connsiteY30" fmla="*/ 1097710 h 1979184"/>
                  <a:gd name="connsiteX31" fmla="*/ 497908 w 1112940"/>
                  <a:gd name="connsiteY31" fmla="*/ 1262153 h 1979184"/>
                  <a:gd name="connsiteX32" fmla="*/ 507874 w 1112940"/>
                  <a:gd name="connsiteY32" fmla="*/ 1468952 h 1979184"/>
                  <a:gd name="connsiteX33" fmla="*/ 465518 w 1112940"/>
                  <a:gd name="connsiteY33" fmla="*/ 1601004 h 1979184"/>
                  <a:gd name="connsiteX34" fmla="*/ 388280 w 1112940"/>
                  <a:gd name="connsiteY34" fmla="*/ 1665784 h 1979184"/>
                  <a:gd name="connsiteX35" fmla="*/ 328482 w 1112940"/>
                  <a:gd name="connsiteY35" fmla="*/ 1673259 h 1979184"/>
                  <a:gd name="connsiteX36" fmla="*/ 273668 w 1112940"/>
                  <a:gd name="connsiteY36" fmla="*/ 1655818 h 1979184"/>
                  <a:gd name="connsiteX37" fmla="*/ 226329 w 1112940"/>
                  <a:gd name="connsiteY37" fmla="*/ 1566122 h 1979184"/>
                  <a:gd name="connsiteX0" fmla="*/ 1036534 w 1112940"/>
                  <a:gd name="connsiteY0" fmla="*/ 880626 h 1969649"/>
                  <a:gd name="connsiteX1" fmla="*/ 954554 w 1112940"/>
                  <a:gd name="connsiteY1" fmla="*/ 618052 h 1969649"/>
                  <a:gd name="connsiteX2" fmla="*/ 927266 w 1112940"/>
                  <a:gd name="connsiteY2" fmla="*/ 557595 h 1969649"/>
                  <a:gd name="connsiteX3" fmla="*/ 1112842 w 1112940"/>
                  <a:gd name="connsiteY3" fmla="*/ 472882 h 1969649"/>
                  <a:gd name="connsiteX4" fmla="*/ 952571 w 1112940"/>
                  <a:gd name="connsiteY4" fmla="*/ 327711 h 1969649"/>
                  <a:gd name="connsiteX5" fmla="*/ 917689 w 1112940"/>
                  <a:gd name="connsiteY5" fmla="*/ 167592 h 1969649"/>
                  <a:gd name="connsiteX6" fmla="*/ 550351 w 1112940"/>
                  <a:gd name="connsiteY6" fmla="*/ 388 h 1969649"/>
                  <a:gd name="connsiteX7" fmla="*/ 575146 w 1112940"/>
                  <a:gd name="connsiteY7" fmla="*/ 216132 h 1969649"/>
                  <a:gd name="connsiteX8" fmla="*/ 527807 w 1112940"/>
                  <a:gd name="connsiteY8" fmla="*/ 253505 h 1969649"/>
                  <a:gd name="connsiteX9" fmla="*/ 495416 w 1112940"/>
                  <a:gd name="connsiteY9" fmla="*/ 343201 h 1969649"/>
                  <a:gd name="connsiteX10" fmla="*/ 490433 w 1112940"/>
                  <a:gd name="connsiteY10" fmla="*/ 435388 h 1969649"/>
                  <a:gd name="connsiteX11" fmla="*/ 515349 w 1112940"/>
                  <a:gd name="connsiteY11" fmla="*/ 609797 h 1969649"/>
                  <a:gd name="connsiteX12" fmla="*/ 585112 w 1112940"/>
                  <a:gd name="connsiteY12" fmla="*/ 806630 h 1969649"/>
                  <a:gd name="connsiteX13" fmla="*/ 694741 w 1112940"/>
                  <a:gd name="connsiteY13" fmla="*/ 1035853 h 1969649"/>
                  <a:gd name="connsiteX14" fmla="*/ 744572 w 1112940"/>
                  <a:gd name="connsiteY14" fmla="*/ 1220228 h 1969649"/>
                  <a:gd name="connsiteX15" fmla="*/ 754538 w 1112940"/>
                  <a:gd name="connsiteY15" fmla="*/ 1491807 h 1969649"/>
                  <a:gd name="connsiteX16" fmla="*/ 702215 w 1112940"/>
                  <a:gd name="connsiteY16" fmla="*/ 1740962 h 1969649"/>
                  <a:gd name="connsiteX17" fmla="*/ 570163 w 1112940"/>
                  <a:gd name="connsiteY17" fmla="*/ 1912879 h 1969649"/>
                  <a:gd name="connsiteX18" fmla="*/ 425653 w 1112940"/>
                  <a:gd name="connsiteY18" fmla="*/ 1965202 h 1969649"/>
                  <a:gd name="connsiteX19" fmla="*/ 298584 w 1112940"/>
                  <a:gd name="connsiteY19" fmla="*/ 1955236 h 1969649"/>
                  <a:gd name="connsiteX20" fmla="*/ 144107 w 1112940"/>
                  <a:gd name="connsiteY20" fmla="*/ 1863048 h 1969649"/>
                  <a:gd name="connsiteX21" fmla="*/ 49428 w 1112940"/>
                  <a:gd name="connsiteY21" fmla="*/ 1698606 h 1969649"/>
                  <a:gd name="connsiteX22" fmla="*/ 4580 w 1112940"/>
                  <a:gd name="connsiteY22" fmla="*/ 1524197 h 1969649"/>
                  <a:gd name="connsiteX23" fmla="*/ 4580 w 1112940"/>
                  <a:gd name="connsiteY23" fmla="*/ 1387162 h 1969649"/>
                  <a:gd name="connsiteX24" fmla="*/ 31988 w 1112940"/>
                  <a:gd name="connsiteY24" fmla="*/ 1225211 h 1969649"/>
                  <a:gd name="connsiteX25" fmla="*/ 64378 w 1112940"/>
                  <a:gd name="connsiteY25" fmla="*/ 1130532 h 1969649"/>
                  <a:gd name="connsiteX26" fmla="*/ 129158 w 1112940"/>
                  <a:gd name="connsiteY26" fmla="*/ 1055785 h 1969649"/>
                  <a:gd name="connsiteX27" fmla="*/ 191447 w 1112940"/>
                  <a:gd name="connsiteY27" fmla="*/ 1023395 h 1969649"/>
                  <a:gd name="connsiteX28" fmla="*/ 291109 w 1112940"/>
                  <a:gd name="connsiteY28" fmla="*/ 1015920 h 1969649"/>
                  <a:gd name="connsiteX29" fmla="*/ 413195 w 1112940"/>
                  <a:gd name="connsiteY29" fmla="*/ 1088175 h 1969649"/>
                  <a:gd name="connsiteX30" fmla="*/ 497908 w 1112940"/>
                  <a:gd name="connsiteY30" fmla="*/ 1252618 h 1969649"/>
                  <a:gd name="connsiteX31" fmla="*/ 507874 w 1112940"/>
                  <a:gd name="connsiteY31" fmla="*/ 1459417 h 1969649"/>
                  <a:gd name="connsiteX32" fmla="*/ 465518 w 1112940"/>
                  <a:gd name="connsiteY32" fmla="*/ 1591469 h 1969649"/>
                  <a:gd name="connsiteX33" fmla="*/ 388280 w 1112940"/>
                  <a:gd name="connsiteY33" fmla="*/ 1656249 h 1969649"/>
                  <a:gd name="connsiteX34" fmla="*/ 328482 w 1112940"/>
                  <a:gd name="connsiteY34" fmla="*/ 1663724 h 1969649"/>
                  <a:gd name="connsiteX35" fmla="*/ 273668 w 1112940"/>
                  <a:gd name="connsiteY35" fmla="*/ 1646283 h 1969649"/>
                  <a:gd name="connsiteX36" fmla="*/ 226329 w 1112940"/>
                  <a:gd name="connsiteY36" fmla="*/ 1556587 h 1969649"/>
                  <a:gd name="connsiteX0" fmla="*/ 1036534 w 1113021"/>
                  <a:gd name="connsiteY0" fmla="*/ 881501 h 1970524"/>
                  <a:gd name="connsiteX1" fmla="*/ 954554 w 1113021"/>
                  <a:gd name="connsiteY1" fmla="*/ 618927 h 1970524"/>
                  <a:gd name="connsiteX2" fmla="*/ 927266 w 1113021"/>
                  <a:gd name="connsiteY2" fmla="*/ 558470 h 1970524"/>
                  <a:gd name="connsiteX3" fmla="*/ 1112842 w 1113021"/>
                  <a:gd name="connsiteY3" fmla="*/ 473757 h 1970524"/>
                  <a:gd name="connsiteX4" fmla="*/ 952571 w 1113021"/>
                  <a:gd name="connsiteY4" fmla="*/ 328586 h 1970524"/>
                  <a:gd name="connsiteX5" fmla="*/ 550351 w 1113021"/>
                  <a:gd name="connsiteY5" fmla="*/ 1263 h 1970524"/>
                  <a:gd name="connsiteX6" fmla="*/ 575146 w 1113021"/>
                  <a:gd name="connsiteY6" fmla="*/ 217007 h 1970524"/>
                  <a:gd name="connsiteX7" fmla="*/ 527807 w 1113021"/>
                  <a:gd name="connsiteY7" fmla="*/ 254380 h 1970524"/>
                  <a:gd name="connsiteX8" fmla="*/ 495416 w 1113021"/>
                  <a:gd name="connsiteY8" fmla="*/ 344076 h 1970524"/>
                  <a:gd name="connsiteX9" fmla="*/ 490433 w 1113021"/>
                  <a:gd name="connsiteY9" fmla="*/ 436263 h 1970524"/>
                  <a:gd name="connsiteX10" fmla="*/ 515349 w 1113021"/>
                  <a:gd name="connsiteY10" fmla="*/ 610672 h 1970524"/>
                  <a:gd name="connsiteX11" fmla="*/ 585112 w 1113021"/>
                  <a:gd name="connsiteY11" fmla="*/ 807505 h 1970524"/>
                  <a:gd name="connsiteX12" fmla="*/ 694741 w 1113021"/>
                  <a:gd name="connsiteY12" fmla="*/ 1036728 h 1970524"/>
                  <a:gd name="connsiteX13" fmla="*/ 744572 w 1113021"/>
                  <a:gd name="connsiteY13" fmla="*/ 1221103 h 1970524"/>
                  <a:gd name="connsiteX14" fmla="*/ 754538 w 1113021"/>
                  <a:gd name="connsiteY14" fmla="*/ 1492682 h 1970524"/>
                  <a:gd name="connsiteX15" fmla="*/ 702215 w 1113021"/>
                  <a:gd name="connsiteY15" fmla="*/ 1741837 h 1970524"/>
                  <a:gd name="connsiteX16" fmla="*/ 570163 w 1113021"/>
                  <a:gd name="connsiteY16" fmla="*/ 1913754 h 1970524"/>
                  <a:gd name="connsiteX17" fmla="*/ 425653 w 1113021"/>
                  <a:gd name="connsiteY17" fmla="*/ 1966077 h 1970524"/>
                  <a:gd name="connsiteX18" fmla="*/ 298584 w 1113021"/>
                  <a:gd name="connsiteY18" fmla="*/ 1956111 h 1970524"/>
                  <a:gd name="connsiteX19" fmla="*/ 144107 w 1113021"/>
                  <a:gd name="connsiteY19" fmla="*/ 1863923 h 1970524"/>
                  <a:gd name="connsiteX20" fmla="*/ 49428 w 1113021"/>
                  <a:gd name="connsiteY20" fmla="*/ 1699481 h 1970524"/>
                  <a:gd name="connsiteX21" fmla="*/ 4580 w 1113021"/>
                  <a:gd name="connsiteY21" fmla="*/ 1525072 h 1970524"/>
                  <a:gd name="connsiteX22" fmla="*/ 4580 w 1113021"/>
                  <a:gd name="connsiteY22" fmla="*/ 1388037 h 1970524"/>
                  <a:gd name="connsiteX23" fmla="*/ 31988 w 1113021"/>
                  <a:gd name="connsiteY23" fmla="*/ 1226086 h 1970524"/>
                  <a:gd name="connsiteX24" fmla="*/ 64378 w 1113021"/>
                  <a:gd name="connsiteY24" fmla="*/ 1131407 h 1970524"/>
                  <a:gd name="connsiteX25" fmla="*/ 129158 w 1113021"/>
                  <a:gd name="connsiteY25" fmla="*/ 1056660 h 1970524"/>
                  <a:gd name="connsiteX26" fmla="*/ 191447 w 1113021"/>
                  <a:gd name="connsiteY26" fmla="*/ 1024270 h 1970524"/>
                  <a:gd name="connsiteX27" fmla="*/ 291109 w 1113021"/>
                  <a:gd name="connsiteY27" fmla="*/ 1016795 h 1970524"/>
                  <a:gd name="connsiteX28" fmla="*/ 413195 w 1113021"/>
                  <a:gd name="connsiteY28" fmla="*/ 1089050 h 1970524"/>
                  <a:gd name="connsiteX29" fmla="*/ 497908 w 1113021"/>
                  <a:gd name="connsiteY29" fmla="*/ 1253493 h 1970524"/>
                  <a:gd name="connsiteX30" fmla="*/ 507874 w 1113021"/>
                  <a:gd name="connsiteY30" fmla="*/ 1460292 h 1970524"/>
                  <a:gd name="connsiteX31" fmla="*/ 465518 w 1113021"/>
                  <a:gd name="connsiteY31" fmla="*/ 1592344 h 1970524"/>
                  <a:gd name="connsiteX32" fmla="*/ 388280 w 1113021"/>
                  <a:gd name="connsiteY32" fmla="*/ 1657124 h 1970524"/>
                  <a:gd name="connsiteX33" fmla="*/ 328482 w 1113021"/>
                  <a:gd name="connsiteY33" fmla="*/ 1664599 h 1970524"/>
                  <a:gd name="connsiteX34" fmla="*/ 273668 w 1113021"/>
                  <a:gd name="connsiteY34" fmla="*/ 1647158 h 1970524"/>
                  <a:gd name="connsiteX35" fmla="*/ 226329 w 1113021"/>
                  <a:gd name="connsiteY35" fmla="*/ 1557462 h 1970524"/>
                  <a:gd name="connsiteX0" fmla="*/ 1036534 w 1113021"/>
                  <a:gd name="connsiteY0" fmla="*/ 881501 h 1970524"/>
                  <a:gd name="connsiteX1" fmla="*/ 927266 w 1113021"/>
                  <a:gd name="connsiteY1" fmla="*/ 558470 h 1970524"/>
                  <a:gd name="connsiteX2" fmla="*/ 1112842 w 1113021"/>
                  <a:gd name="connsiteY2" fmla="*/ 473757 h 1970524"/>
                  <a:gd name="connsiteX3" fmla="*/ 952571 w 1113021"/>
                  <a:gd name="connsiteY3" fmla="*/ 328586 h 1970524"/>
                  <a:gd name="connsiteX4" fmla="*/ 550351 w 1113021"/>
                  <a:gd name="connsiteY4" fmla="*/ 1263 h 1970524"/>
                  <a:gd name="connsiteX5" fmla="*/ 575146 w 1113021"/>
                  <a:gd name="connsiteY5" fmla="*/ 217007 h 1970524"/>
                  <a:gd name="connsiteX6" fmla="*/ 527807 w 1113021"/>
                  <a:gd name="connsiteY6" fmla="*/ 254380 h 1970524"/>
                  <a:gd name="connsiteX7" fmla="*/ 495416 w 1113021"/>
                  <a:gd name="connsiteY7" fmla="*/ 344076 h 1970524"/>
                  <a:gd name="connsiteX8" fmla="*/ 490433 w 1113021"/>
                  <a:gd name="connsiteY8" fmla="*/ 436263 h 1970524"/>
                  <a:gd name="connsiteX9" fmla="*/ 515349 w 1113021"/>
                  <a:gd name="connsiteY9" fmla="*/ 610672 h 1970524"/>
                  <a:gd name="connsiteX10" fmla="*/ 585112 w 1113021"/>
                  <a:gd name="connsiteY10" fmla="*/ 807505 h 1970524"/>
                  <a:gd name="connsiteX11" fmla="*/ 694741 w 1113021"/>
                  <a:gd name="connsiteY11" fmla="*/ 1036728 h 1970524"/>
                  <a:gd name="connsiteX12" fmla="*/ 744572 w 1113021"/>
                  <a:gd name="connsiteY12" fmla="*/ 1221103 h 1970524"/>
                  <a:gd name="connsiteX13" fmla="*/ 754538 w 1113021"/>
                  <a:gd name="connsiteY13" fmla="*/ 1492682 h 1970524"/>
                  <a:gd name="connsiteX14" fmla="*/ 702215 w 1113021"/>
                  <a:gd name="connsiteY14" fmla="*/ 1741837 h 1970524"/>
                  <a:gd name="connsiteX15" fmla="*/ 570163 w 1113021"/>
                  <a:gd name="connsiteY15" fmla="*/ 1913754 h 1970524"/>
                  <a:gd name="connsiteX16" fmla="*/ 425653 w 1113021"/>
                  <a:gd name="connsiteY16" fmla="*/ 1966077 h 1970524"/>
                  <a:gd name="connsiteX17" fmla="*/ 298584 w 1113021"/>
                  <a:gd name="connsiteY17" fmla="*/ 1956111 h 1970524"/>
                  <a:gd name="connsiteX18" fmla="*/ 144107 w 1113021"/>
                  <a:gd name="connsiteY18" fmla="*/ 1863923 h 1970524"/>
                  <a:gd name="connsiteX19" fmla="*/ 49428 w 1113021"/>
                  <a:gd name="connsiteY19" fmla="*/ 1699481 h 1970524"/>
                  <a:gd name="connsiteX20" fmla="*/ 4580 w 1113021"/>
                  <a:gd name="connsiteY20" fmla="*/ 1525072 h 1970524"/>
                  <a:gd name="connsiteX21" fmla="*/ 4580 w 1113021"/>
                  <a:gd name="connsiteY21" fmla="*/ 1388037 h 1970524"/>
                  <a:gd name="connsiteX22" fmla="*/ 31988 w 1113021"/>
                  <a:gd name="connsiteY22" fmla="*/ 1226086 h 1970524"/>
                  <a:gd name="connsiteX23" fmla="*/ 64378 w 1113021"/>
                  <a:gd name="connsiteY23" fmla="*/ 1131407 h 1970524"/>
                  <a:gd name="connsiteX24" fmla="*/ 129158 w 1113021"/>
                  <a:gd name="connsiteY24" fmla="*/ 1056660 h 1970524"/>
                  <a:gd name="connsiteX25" fmla="*/ 191447 w 1113021"/>
                  <a:gd name="connsiteY25" fmla="*/ 1024270 h 1970524"/>
                  <a:gd name="connsiteX26" fmla="*/ 291109 w 1113021"/>
                  <a:gd name="connsiteY26" fmla="*/ 1016795 h 1970524"/>
                  <a:gd name="connsiteX27" fmla="*/ 413195 w 1113021"/>
                  <a:gd name="connsiteY27" fmla="*/ 1089050 h 1970524"/>
                  <a:gd name="connsiteX28" fmla="*/ 497908 w 1113021"/>
                  <a:gd name="connsiteY28" fmla="*/ 1253493 h 1970524"/>
                  <a:gd name="connsiteX29" fmla="*/ 507874 w 1113021"/>
                  <a:gd name="connsiteY29" fmla="*/ 1460292 h 1970524"/>
                  <a:gd name="connsiteX30" fmla="*/ 465518 w 1113021"/>
                  <a:gd name="connsiteY30" fmla="*/ 1592344 h 1970524"/>
                  <a:gd name="connsiteX31" fmla="*/ 388280 w 1113021"/>
                  <a:gd name="connsiteY31" fmla="*/ 1657124 h 1970524"/>
                  <a:gd name="connsiteX32" fmla="*/ 328482 w 1113021"/>
                  <a:gd name="connsiteY32" fmla="*/ 1664599 h 1970524"/>
                  <a:gd name="connsiteX33" fmla="*/ 273668 w 1113021"/>
                  <a:gd name="connsiteY33" fmla="*/ 1647158 h 1970524"/>
                  <a:gd name="connsiteX34" fmla="*/ 226329 w 1113021"/>
                  <a:gd name="connsiteY34" fmla="*/ 1557462 h 1970524"/>
                  <a:gd name="connsiteX0" fmla="*/ 1036534 w 1114584"/>
                  <a:gd name="connsiteY0" fmla="*/ 881501 h 1970524"/>
                  <a:gd name="connsiteX1" fmla="*/ 1112842 w 1114584"/>
                  <a:gd name="connsiteY1" fmla="*/ 473757 h 1970524"/>
                  <a:gd name="connsiteX2" fmla="*/ 952571 w 1114584"/>
                  <a:gd name="connsiteY2" fmla="*/ 328586 h 1970524"/>
                  <a:gd name="connsiteX3" fmla="*/ 550351 w 1114584"/>
                  <a:gd name="connsiteY3" fmla="*/ 1263 h 1970524"/>
                  <a:gd name="connsiteX4" fmla="*/ 575146 w 1114584"/>
                  <a:gd name="connsiteY4" fmla="*/ 217007 h 1970524"/>
                  <a:gd name="connsiteX5" fmla="*/ 527807 w 1114584"/>
                  <a:gd name="connsiteY5" fmla="*/ 254380 h 1970524"/>
                  <a:gd name="connsiteX6" fmla="*/ 495416 w 1114584"/>
                  <a:gd name="connsiteY6" fmla="*/ 344076 h 1970524"/>
                  <a:gd name="connsiteX7" fmla="*/ 490433 w 1114584"/>
                  <a:gd name="connsiteY7" fmla="*/ 436263 h 1970524"/>
                  <a:gd name="connsiteX8" fmla="*/ 515349 w 1114584"/>
                  <a:gd name="connsiteY8" fmla="*/ 610672 h 1970524"/>
                  <a:gd name="connsiteX9" fmla="*/ 585112 w 1114584"/>
                  <a:gd name="connsiteY9" fmla="*/ 807505 h 1970524"/>
                  <a:gd name="connsiteX10" fmla="*/ 694741 w 1114584"/>
                  <a:gd name="connsiteY10" fmla="*/ 1036728 h 1970524"/>
                  <a:gd name="connsiteX11" fmla="*/ 744572 w 1114584"/>
                  <a:gd name="connsiteY11" fmla="*/ 1221103 h 1970524"/>
                  <a:gd name="connsiteX12" fmla="*/ 754538 w 1114584"/>
                  <a:gd name="connsiteY12" fmla="*/ 1492682 h 1970524"/>
                  <a:gd name="connsiteX13" fmla="*/ 702215 w 1114584"/>
                  <a:gd name="connsiteY13" fmla="*/ 1741837 h 1970524"/>
                  <a:gd name="connsiteX14" fmla="*/ 570163 w 1114584"/>
                  <a:gd name="connsiteY14" fmla="*/ 1913754 h 1970524"/>
                  <a:gd name="connsiteX15" fmla="*/ 425653 w 1114584"/>
                  <a:gd name="connsiteY15" fmla="*/ 1966077 h 1970524"/>
                  <a:gd name="connsiteX16" fmla="*/ 298584 w 1114584"/>
                  <a:gd name="connsiteY16" fmla="*/ 1956111 h 1970524"/>
                  <a:gd name="connsiteX17" fmla="*/ 144107 w 1114584"/>
                  <a:gd name="connsiteY17" fmla="*/ 1863923 h 1970524"/>
                  <a:gd name="connsiteX18" fmla="*/ 49428 w 1114584"/>
                  <a:gd name="connsiteY18" fmla="*/ 1699481 h 1970524"/>
                  <a:gd name="connsiteX19" fmla="*/ 4580 w 1114584"/>
                  <a:gd name="connsiteY19" fmla="*/ 1525072 h 1970524"/>
                  <a:gd name="connsiteX20" fmla="*/ 4580 w 1114584"/>
                  <a:gd name="connsiteY20" fmla="*/ 1388037 h 1970524"/>
                  <a:gd name="connsiteX21" fmla="*/ 31988 w 1114584"/>
                  <a:gd name="connsiteY21" fmla="*/ 1226086 h 1970524"/>
                  <a:gd name="connsiteX22" fmla="*/ 64378 w 1114584"/>
                  <a:gd name="connsiteY22" fmla="*/ 1131407 h 1970524"/>
                  <a:gd name="connsiteX23" fmla="*/ 129158 w 1114584"/>
                  <a:gd name="connsiteY23" fmla="*/ 1056660 h 1970524"/>
                  <a:gd name="connsiteX24" fmla="*/ 191447 w 1114584"/>
                  <a:gd name="connsiteY24" fmla="*/ 1024270 h 1970524"/>
                  <a:gd name="connsiteX25" fmla="*/ 291109 w 1114584"/>
                  <a:gd name="connsiteY25" fmla="*/ 1016795 h 1970524"/>
                  <a:gd name="connsiteX26" fmla="*/ 413195 w 1114584"/>
                  <a:gd name="connsiteY26" fmla="*/ 1089050 h 1970524"/>
                  <a:gd name="connsiteX27" fmla="*/ 497908 w 1114584"/>
                  <a:gd name="connsiteY27" fmla="*/ 1253493 h 1970524"/>
                  <a:gd name="connsiteX28" fmla="*/ 507874 w 1114584"/>
                  <a:gd name="connsiteY28" fmla="*/ 1460292 h 1970524"/>
                  <a:gd name="connsiteX29" fmla="*/ 465518 w 1114584"/>
                  <a:gd name="connsiteY29" fmla="*/ 1592344 h 1970524"/>
                  <a:gd name="connsiteX30" fmla="*/ 388280 w 1114584"/>
                  <a:gd name="connsiteY30" fmla="*/ 1657124 h 1970524"/>
                  <a:gd name="connsiteX31" fmla="*/ 328482 w 1114584"/>
                  <a:gd name="connsiteY31" fmla="*/ 1664599 h 1970524"/>
                  <a:gd name="connsiteX32" fmla="*/ 273668 w 1114584"/>
                  <a:gd name="connsiteY32" fmla="*/ 1647158 h 1970524"/>
                  <a:gd name="connsiteX33" fmla="*/ 226329 w 1114584"/>
                  <a:gd name="connsiteY33" fmla="*/ 1557462 h 1970524"/>
                  <a:gd name="connsiteX0" fmla="*/ 1036534 w 1036534"/>
                  <a:gd name="connsiteY0" fmla="*/ 881501 h 1970524"/>
                  <a:gd name="connsiteX1" fmla="*/ 952571 w 1036534"/>
                  <a:gd name="connsiteY1" fmla="*/ 328586 h 1970524"/>
                  <a:gd name="connsiteX2" fmla="*/ 550351 w 1036534"/>
                  <a:gd name="connsiteY2" fmla="*/ 1263 h 1970524"/>
                  <a:gd name="connsiteX3" fmla="*/ 575146 w 1036534"/>
                  <a:gd name="connsiteY3" fmla="*/ 217007 h 1970524"/>
                  <a:gd name="connsiteX4" fmla="*/ 527807 w 1036534"/>
                  <a:gd name="connsiteY4" fmla="*/ 254380 h 1970524"/>
                  <a:gd name="connsiteX5" fmla="*/ 495416 w 1036534"/>
                  <a:gd name="connsiteY5" fmla="*/ 344076 h 1970524"/>
                  <a:gd name="connsiteX6" fmla="*/ 490433 w 1036534"/>
                  <a:gd name="connsiteY6" fmla="*/ 436263 h 1970524"/>
                  <a:gd name="connsiteX7" fmla="*/ 515349 w 1036534"/>
                  <a:gd name="connsiteY7" fmla="*/ 610672 h 1970524"/>
                  <a:gd name="connsiteX8" fmla="*/ 585112 w 1036534"/>
                  <a:gd name="connsiteY8" fmla="*/ 807505 h 1970524"/>
                  <a:gd name="connsiteX9" fmla="*/ 694741 w 1036534"/>
                  <a:gd name="connsiteY9" fmla="*/ 1036728 h 1970524"/>
                  <a:gd name="connsiteX10" fmla="*/ 744572 w 1036534"/>
                  <a:gd name="connsiteY10" fmla="*/ 1221103 h 1970524"/>
                  <a:gd name="connsiteX11" fmla="*/ 754538 w 1036534"/>
                  <a:gd name="connsiteY11" fmla="*/ 1492682 h 1970524"/>
                  <a:gd name="connsiteX12" fmla="*/ 702215 w 1036534"/>
                  <a:gd name="connsiteY12" fmla="*/ 1741837 h 1970524"/>
                  <a:gd name="connsiteX13" fmla="*/ 570163 w 1036534"/>
                  <a:gd name="connsiteY13" fmla="*/ 1913754 h 1970524"/>
                  <a:gd name="connsiteX14" fmla="*/ 425653 w 1036534"/>
                  <a:gd name="connsiteY14" fmla="*/ 1966077 h 1970524"/>
                  <a:gd name="connsiteX15" fmla="*/ 298584 w 1036534"/>
                  <a:gd name="connsiteY15" fmla="*/ 1956111 h 1970524"/>
                  <a:gd name="connsiteX16" fmla="*/ 144107 w 1036534"/>
                  <a:gd name="connsiteY16" fmla="*/ 1863923 h 1970524"/>
                  <a:gd name="connsiteX17" fmla="*/ 49428 w 1036534"/>
                  <a:gd name="connsiteY17" fmla="*/ 1699481 h 1970524"/>
                  <a:gd name="connsiteX18" fmla="*/ 4580 w 1036534"/>
                  <a:gd name="connsiteY18" fmla="*/ 1525072 h 1970524"/>
                  <a:gd name="connsiteX19" fmla="*/ 4580 w 1036534"/>
                  <a:gd name="connsiteY19" fmla="*/ 1388037 h 1970524"/>
                  <a:gd name="connsiteX20" fmla="*/ 31988 w 1036534"/>
                  <a:gd name="connsiteY20" fmla="*/ 1226086 h 1970524"/>
                  <a:gd name="connsiteX21" fmla="*/ 64378 w 1036534"/>
                  <a:gd name="connsiteY21" fmla="*/ 1131407 h 1970524"/>
                  <a:gd name="connsiteX22" fmla="*/ 129158 w 1036534"/>
                  <a:gd name="connsiteY22" fmla="*/ 1056660 h 1970524"/>
                  <a:gd name="connsiteX23" fmla="*/ 191447 w 1036534"/>
                  <a:gd name="connsiteY23" fmla="*/ 1024270 h 1970524"/>
                  <a:gd name="connsiteX24" fmla="*/ 291109 w 1036534"/>
                  <a:gd name="connsiteY24" fmla="*/ 1016795 h 1970524"/>
                  <a:gd name="connsiteX25" fmla="*/ 413195 w 1036534"/>
                  <a:gd name="connsiteY25" fmla="*/ 1089050 h 1970524"/>
                  <a:gd name="connsiteX26" fmla="*/ 497908 w 1036534"/>
                  <a:gd name="connsiteY26" fmla="*/ 1253493 h 1970524"/>
                  <a:gd name="connsiteX27" fmla="*/ 507874 w 1036534"/>
                  <a:gd name="connsiteY27" fmla="*/ 1460292 h 1970524"/>
                  <a:gd name="connsiteX28" fmla="*/ 465518 w 1036534"/>
                  <a:gd name="connsiteY28" fmla="*/ 1592344 h 1970524"/>
                  <a:gd name="connsiteX29" fmla="*/ 388280 w 1036534"/>
                  <a:gd name="connsiteY29" fmla="*/ 1657124 h 1970524"/>
                  <a:gd name="connsiteX30" fmla="*/ 328482 w 1036534"/>
                  <a:gd name="connsiteY30" fmla="*/ 1664599 h 1970524"/>
                  <a:gd name="connsiteX31" fmla="*/ 273668 w 1036534"/>
                  <a:gd name="connsiteY31" fmla="*/ 1647158 h 1970524"/>
                  <a:gd name="connsiteX32" fmla="*/ 226329 w 1036534"/>
                  <a:gd name="connsiteY32" fmla="*/ 1557462 h 1970524"/>
                  <a:gd name="connsiteX0" fmla="*/ 1774664 w 1774664"/>
                  <a:gd name="connsiteY0" fmla="*/ 363708 h 1970524"/>
                  <a:gd name="connsiteX1" fmla="*/ 952571 w 1774664"/>
                  <a:gd name="connsiteY1" fmla="*/ 328586 h 1970524"/>
                  <a:gd name="connsiteX2" fmla="*/ 550351 w 1774664"/>
                  <a:gd name="connsiteY2" fmla="*/ 1263 h 1970524"/>
                  <a:gd name="connsiteX3" fmla="*/ 575146 w 1774664"/>
                  <a:gd name="connsiteY3" fmla="*/ 217007 h 1970524"/>
                  <a:gd name="connsiteX4" fmla="*/ 527807 w 1774664"/>
                  <a:gd name="connsiteY4" fmla="*/ 254380 h 1970524"/>
                  <a:gd name="connsiteX5" fmla="*/ 495416 w 1774664"/>
                  <a:gd name="connsiteY5" fmla="*/ 344076 h 1970524"/>
                  <a:gd name="connsiteX6" fmla="*/ 490433 w 1774664"/>
                  <a:gd name="connsiteY6" fmla="*/ 436263 h 1970524"/>
                  <a:gd name="connsiteX7" fmla="*/ 515349 w 1774664"/>
                  <a:gd name="connsiteY7" fmla="*/ 610672 h 1970524"/>
                  <a:gd name="connsiteX8" fmla="*/ 585112 w 1774664"/>
                  <a:gd name="connsiteY8" fmla="*/ 807505 h 1970524"/>
                  <a:gd name="connsiteX9" fmla="*/ 694741 w 1774664"/>
                  <a:gd name="connsiteY9" fmla="*/ 1036728 h 1970524"/>
                  <a:gd name="connsiteX10" fmla="*/ 744572 w 1774664"/>
                  <a:gd name="connsiteY10" fmla="*/ 1221103 h 1970524"/>
                  <a:gd name="connsiteX11" fmla="*/ 754538 w 1774664"/>
                  <a:gd name="connsiteY11" fmla="*/ 1492682 h 1970524"/>
                  <a:gd name="connsiteX12" fmla="*/ 702215 w 1774664"/>
                  <a:gd name="connsiteY12" fmla="*/ 1741837 h 1970524"/>
                  <a:gd name="connsiteX13" fmla="*/ 570163 w 1774664"/>
                  <a:gd name="connsiteY13" fmla="*/ 1913754 h 1970524"/>
                  <a:gd name="connsiteX14" fmla="*/ 425653 w 1774664"/>
                  <a:gd name="connsiteY14" fmla="*/ 1966077 h 1970524"/>
                  <a:gd name="connsiteX15" fmla="*/ 298584 w 1774664"/>
                  <a:gd name="connsiteY15" fmla="*/ 1956111 h 1970524"/>
                  <a:gd name="connsiteX16" fmla="*/ 144107 w 1774664"/>
                  <a:gd name="connsiteY16" fmla="*/ 1863923 h 1970524"/>
                  <a:gd name="connsiteX17" fmla="*/ 49428 w 1774664"/>
                  <a:gd name="connsiteY17" fmla="*/ 1699481 h 1970524"/>
                  <a:gd name="connsiteX18" fmla="*/ 4580 w 1774664"/>
                  <a:gd name="connsiteY18" fmla="*/ 1525072 h 1970524"/>
                  <a:gd name="connsiteX19" fmla="*/ 4580 w 1774664"/>
                  <a:gd name="connsiteY19" fmla="*/ 1388037 h 1970524"/>
                  <a:gd name="connsiteX20" fmla="*/ 31988 w 1774664"/>
                  <a:gd name="connsiteY20" fmla="*/ 1226086 h 1970524"/>
                  <a:gd name="connsiteX21" fmla="*/ 64378 w 1774664"/>
                  <a:gd name="connsiteY21" fmla="*/ 1131407 h 1970524"/>
                  <a:gd name="connsiteX22" fmla="*/ 129158 w 1774664"/>
                  <a:gd name="connsiteY22" fmla="*/ 1056660 h 1970524"/>
                  <a:gd name="connsiteX23" fmla="*/ 191447 w 1774664"/>
                  <a:gd name="connsiteY23" fmla="*/ 1024270 h 1970524"/>
                  <a:gd name="connsiteX24" fmla="*/ 291109 w 1774664"/>
                  <a:gd name="connsiteY24" fmla="*/ 1016795 h 1970524"/>
                  <a:gd name="connsiteX25" fmla="*/ 413195 w 1774664"/>
                  <a:gd name="connsiteY25" fmla="*/ 1089050 h 1970524"/>
                  <a:gd name="connsiteX26" fmla="*/ 497908 w 1774664"/>
                  <a:gd name="connsiteY26" fmla="*/ 1253493 h 1970524"/>
                  <a:gd name="connsiteX27" fmla="*/ 507874 w 1774664"/>
                  <a:gd name="connsiteY27" fmla="*/ 1460292 h 1970524"/>
                  <a:gd name="connsiteX28" fmla="*/ 465518 w 1774664"/>
                  <a:gd name="connsiteY28" fmla="*/ 1592344 h 1970524"/>
                  <a:gd name="connsiteX29" fmla="*/ 388280 w 1774664"/>
                  <a:gd name="connsiteY29" fmla="*/ 1657124 h 1970524"/>
                  <a:gd name="connsiteX30" fmla="*/ 328482 w 1774664"/>
                  <a:gd name="connsiteY30" fmla="*/ 1664599 h 1970524"/>
                  <a:gd name="connsiteX31" fmla="*/ 273668 w 1774664"/>
                  <a:gd name="connsiteY31" fmla="*/ 1647158 h 1970524"/>
                  <a:gd name="connsiteX32" fmla="*/ 226329 w 1774664"/>
                  <a:gd name="connsiteY32" fmla="*/ 1557462 h 1970524"/>
                  <a:gd name="connsiteX0" fmla="*/ 1774664 w 1774664"/>
                  <a:gd name="connsiteY0" fmla="*/ 523169 h 2129985"/>
                  <a:gd name="connsiteX1" fmla="*/ 1128840 w 1774664"/>
                  <a:gd name="connsiteY1" fmla="*/ 14322 h 2129985"/>
                  <a:gd name="connsiteX2" fmla="*/ 550351 w 1774664"/>
                  <a:gd name="connsiteY2" fmla="*/ 160724 h 2129985"/>
                  <a:gd name="connsiteX3" fmla="*/ 575146 w 1774664"/>
                  <a:gd name="connsiteY3" fmla="*/ 376468 h 2129985"/>
                  <a:gd name="connsiteX4" fmla="*/ 527807 w 1774664"/>
                  <a:gd name="connsiteY4" fmla="*/ 413841 h 2129985"/>
                  <a:gd name="connsiteX5" fmla="*/ 495416 w 1774664"/>
                  <a:gd name="connsiteY5" fmla="*/ 503537 h 2129985"/>
                  <a:gd name="connsiteX6" fmla="*/ 490433 w 1774664"/>
                  <a:gd name="connsiteY6" fmla="*/ 595724 h 2129985"/>
                  <a:gd name="connsiteX7" fmla="*/ 515349 w 1774664"/>
                  <a:gd name="connsiteY7" fmla="*/ 770133 h 2129985"/>
                  <a:gd name="connsiteX8" fmla="*/ 585112 w 1774664"/>
                  <a:gd name="connsiteY8" fmla="*/ 966966 h 2129985"/>
                  <a:gd name="connsiteX9" fmla="*/ 694741 w 1774664"/>
                  <a:gd name="connsiteY9" fmla="*/ 1196189 h 2129985"/>
                  <a:gd name="connsiteX10" fmla="*/ 744572 w 1774664"/>
                  <a:gd name="connsiteY10" fmla="*/ 1380564 h 2129985"/>
                  <a:gd name="connsiteX11" fmla="*/ 754538 w 1774664"/>
                  <a:gd name="connsiteY11" fmla="*/ 1652143 h 2129985"/>
                  <a:gd name="connsiteX12" fmla="*/ 702215 w 1774664"/>
                  <a:gd name="connsiteY12" fmla="*/ 1901298 h 2129985"/>
                  <a:gd name="connsiteX13" fmla="*/ 570163 w 1774664"/>
                  <a:gd name="connsiteY13" fmla="*/ 2073215 h 2129985"/>
                  <a:gd name="connsiteX14" fmla="*/ 425653 w 1774664"/>
                  <a:gd name="connsiteY14" fmla="*/ 2125538 h 2129985"/>
                  <a:gd name="connsiteX15" fmla="*/ 298584 w 1774664"/>
                  <a:gd name="connsiteY15" fmla="*/ 2115572 h 2129985"/>
                  <a:gd name="connsiteX16" fmla="*/ 144107 w 1774664"/>
                  <a:gd name="connsiteY16" fmla="*/ 2023384 h 2129985"/>
                  <a:gd name="connsiteX17" fmla="*/ 49428 w 1774664"/>
                  <a:gd name="connsiteY17" fmla="*/ 1858942 h 2129985"/>
                  <a:gd name="connsiteX18" fmla="*/ 4580 w 1774664"/>
                  <a:gd name="connsiteY18" fmla="*/ 1684533 h 2129985"/>
                  <a:gd name="connsiteX19" fmla="*/ 4580 w 1774664"/>
                  <a:gd name="connsiteY19" fmla="*/ 1547498 h 2129985"/>
                  <a:gd name="connsiteX20" fmla="*/ 31988 w 1774664"/>
                  <a:gd name="connsiteY20" fmla="*/ 1385547 h 2129985"/>
                  <a:gd name="connsiteX21" fmla="*/ 64378 w 1774664"/>
                  <a:gd name="connsiteY21" fmla="*/ 1290868 h 2129985"/>
                  <a:gd name="connsiteX22" fmla="*/ 129158 w 1774664"/>
                  <a:gd name="connsiteY22" fmla="*/ 1216121 h 2129985"/>
                  <a:gd name="connsiteX23" fmla="*/ 191447 w 1774664"/>
                  <a:gd name="connsiteY23" fmla="*/ 1183731 h 2129985"/>
                  <a:gd name="connsiteX24" fmla="*/ 291109 w 1774664"/>
                  <a:gd name="connsiteY24" fmla="*/ 1176256 h 2129985"/>
                  <a:gd name="connsiteX25" fmla="*/ 413195 w 1774664"/>
                  <a:gd name="connsiteY25" fmla="*/ 1248511 h 2129985"/>
                  <a:gd name="connsiteX26" fmla="*/ 497908 w 1774664"/>
                  <a:gd name="connsiteY26" fmla="*/ 1412954 h 2129985"/>
                  <a:gd name="connsiteX27" fmla="*/ 507874 w 1774664"/>
                  <a:gd name="connsiteY27" fmla="*/ 1619753 h 2129985"/>
                  <a:gd name="connsiteX28" fmla="*/ 465518 w 1774664"/>
                  <a:gd name="connsiteY28" fmla="*/ 1751805 h 2129985"/>
                  <a:gd name="connsiteX29" fmla="*/ 388280 w 1774664"/>
                  <a:gd name="connsiteY29" fmla="*/ 1816585 h 2129985"/>
                  <a:gd name="connsiteX30" fmla="*/ 328482 w 1774664"/>
                  <a:gd name="connsiteY30" fmla="*/ 1824060 h 2129985"/>
                  <a:gd name="connsiteX31" fmla="*/ 273668 w 1774664"/>
                  <a:gd name="connsiteY31" fmla="*/ 1806619 h 2129985"/>
                  <a:gd name="connsiteX32" fmla="*/ 226329 w 1774664"/>
                  <a:gd name="connsiteY32" fmla="*/ 1716923 h 2129985"/>
                  <a:gd name="connsiteX0" fmla="*/ 1774664 w 1774664"/>
                  <a:gd name="connsiteY0" fmla="*/ 522682 h 2129498"/>
                  <a:gd name="connsiteX1" fmla="*/ 1128840 w 1774664"/>
                  <a:gd name="connsiteY1" fmla="*/ 13835 h 2129498"/>
                  <a:gd name="connsiteX2" fmla="*/ 550351 w 1774664"/>
                  <a:gd name="connsiteY2" fmla="*/ 160237 h 2129498"/>
                  <a:gd name="connsiteX3" fmla="*/ 498028 w 1774664"/>
                  <a:gd name="connsiteY3" fmla="*/ 331914 h 2129498"/>
                  <a:gd name="connsiteX4" fmla="*/ 527807 w 1774664"/>
                  <a:gd name="connsiteY4" fmla="*/ 413354 h 2129498"/>
                  <a:gd name="connsiteX5" fmla="*/ 495416 w 1774664"/>
                  <a:gd name="connsiteY5" fmla="*/ 503050 h 2129498"/>
                  <a:gd name="connsiteX6" fmla="*/ 490433 w 1774664"/>
                  <a:gd name="connsiteY6" fmla="*/ 595237 h 2129498"/>
                  <a:gd name="connsiteX7" fmla="*/ 515349 w 1774664"/>
                  <a:gd name="connsiteY7" fmla="*/ 769646 h 2129498"/>
                  <a:gd name="connsiteX8" fmla="*/ 585112 w 1774664"/>
                  <a:gd name="connsiteY8" fmla="*/ 966479 h 2129498"/>
                  <a:gd name="connsiteX9" fmla="*/ 694741 w 1774664"/>
                  <a:gd name="connsiteY9" fmla="*/ 1195702 h 2129498"/>
                  <a:gd name="connsiteX10" fmla="*/ 744572 w 1774664"/>
                  <a:gd name="connsiteY10" fmla="*/ 1380077 h 2129498"/>
                  <a:gd name="connsiteX11" fmla="*/ 754538 w 1774664"/>
                  <a:gd name="connsiteY11" fmla="*/ 1651656 h 2129498"/>
                  <a:gd name="connsiteX12" fmla="*/ 702215 w 1774664"/>
                  <a:gd name="connsiteY12" fmla="*/ 1900811 h 2129498"/>
                  <a:gd name="connsiteX13" fmla="*/ 570163 w 1774664"/>
                  <a:gd name="connsiteY13" fmla="*/ 2072728 h 2129498"/>
                  <a:gd name="connsiteX14" fmla="*/ 425653 w 1774664"/>
                  <a:gd name="connsiteY14" fmla="*/ 2125051 h 2129498"/>
                  <a:gd name="connsiteX15" fmla="*/ 298584 w 1774664"/>
                  <a:gd name="connsiteY15" fmla="*/ 2115085 h 2129498"/>
                  <a:gd name="connsiteX16" fmla="*/ 144107 w 1774664"/>
                  <a:gd name="connsiteY16" fmla="*/ 2022897 h 2129498"/>
                  <a:gd name="connsiteX17" fmla="*/ 49428 w 1774664"/>
                  <a:gd name="connsiteY17" fmla="*/ 1858455 h 2129498"/>
                  <a:gd name="connsiteX18" fmla="*/ 4580 w 1774664"/>
                  <a:gd name="connsiteY18" fmla="*/ 1684046 h 2129498"/>
                  <a:gd name="connsiteX19" fmla="*/ 4580 w 1774664"/>
                  <a:gd name="connsiteY19" fmla="*/ 1547011 h 2129498"/>
                  <a:gd name="connsiteX20" fmla="*/ 31988 w 1774664"/>
                  <a:gd name="connsiteY20" fmla="*/ 1385060 h 2129498"/>
                  <a:gd name="connsiteX21" fmla="*/ 64378 w 1774664"/>
                  <a:gd name="connsiteY21" fmla="*/ 1290381 h 2129498"/>
                  <a:gd name="connsiteX22" fmla="*/ 129158 w 1774664"/>
                  <a:gd name="connsiteY22" fmla="*/ 1215634 h 2129498"/>
                  <a:gd name="connsiteX23" fmla="*/ 191447 w 1774664"/>
                  <a:gd name="connsiteY23" fmla="*/ 1183244 h 2129498"/>
                  <a:gd name="connsiteX24" fmla="*/ 291109 w 1774664"/>
                  <a:gd name="connsiteY24" fmla="*/ 1175769 h 2129498"/>
                  <a:gd name="connsiteX25" fmla="*/ 413195 w 1774664"/>
                  <a:gd name="connsiteY25" fmla="*/ 1248024 h 2129498"/>
                  <a:gd name="connsiteX26" fmla="*/ 497908 w 1774664"/>
                  <a:gd name="connsiteY26" fmla="*/ 1412467 h 2129498"/>
                  <a:gd name="connsiteX27" fmla="*/ 507874 w 1774664"/>
                  <a:gd name="connsiteY27" fmla="*/ 1619266 h 2129498"/>
                  <a:gd name="connsiteX28" fmla="*/ 465518 w 1774664"/>
                  <a:gd name="connsiteY28" fmla="*/ 1751318 h 2129498"/>
                  <a:gd name="connsiteX29" fmla="*/ 388280 w 1774664"/>
                  <a:gd name="connsiteY29" fmla="*/ 1816098 h 2129498"/>
                  <a:gd name="connsiteX30" fmla="*/ 328482 w 1774664"/>
                  <a:gd name="connsiteY30" fmla="*/ 1823573 h 2129498"/>
                  <a:gd name="connsiteX31" fmla="*/ 273668 w 1774664"/>
                  <a:gd name="connsiteY31" fmla="*/ 1806132 h 2129498"/>
                  <a:gd name="connsiteX32" fmla="*/ 226329 w 1774664"/>
                  <a:gd name="connsiteY32" fmla="*/ 1716436 h 2129498"/>
                  <a:gd name="connsiteX0" fmla="*/ 1895849 w 1895849"/>
                  <a:gd name="connsiteY0" fmla="*/ 19504 h 2540720"/>
                  <a:gd name="connsiteX1" fmla="*/ 1128840 w 1895849"/>
                  <a:gd name="connsiteY1" fmla="*/ 425057 h 2540720"/>
                  <a:gd name="connsiteX2" fmla="*/ 550351 w 1895849"/>
                  <a:gd name="connsiteY2" fmla="*/ 571459 h 2540720"/>
                  <a:gd name="connsiteX3" fmla="*/ 498028 w 1895849"/>
                  <a:gd name="connsiteY3" fmla="*/ 743136 h 2540720"/>
                  <a:gd name="connsiteX4" fmla="*/ 527807 w 1895849"/>
                  <a:gd name="connsiteY4" fmla="*/ 824576 h 2540720"/>
                  <a:gd name="connsiteX5" fmla="*/ 495416 w 1895849"/>
                  <a:gd name="connsiteY5" fmla="*/ 914272 h 2540720"/>
                  <a:gd name="connsiteX6" fmla="*/ 490433 w 1895849"/>
                  <a:gd name="connsiteY6" fmla="*/ 1006459 h 2540720"/>
                  <a:gd name="connsiteX7" fmla="*/ 515349 w 1895849"/>
                  <a:gd name="connsiteY7" fmla="*/ 1180868 h 2540720"/>
                  <a:gd name="connsiteX8" fmla="*/ 585112 w 1895849"/>
                  <a:gd name="connsiteY8" fmla="*/ 1377701 h 2540720"/>
                  <a:gd name="connsiteX9" fmla="*/ 694741 w 1895849"/>
                  <a:gd name="connsiteY9" fmla="*/ 1606924 h 2540720"/>
                  <a:gd name="connsiteX10" fmla="*/ 744572 w 1895849"/>
                  <a:gd name="connsiteY10" fmla="*/ 1791299 h 2540720"/>
                  <a:gd name="connsiteX11" fmla="*/ 754538 w 1895849"/>
                  <a:gd name="connsiteY11" fmla="*/ 2062878 h 2540720"/>
                  <a:gd name="connsiteX12" fmla="*/ 702215 w 1895849"/>
                  <a:gd name="connsiteY12" fmla="*/ 2312033 h 2540720"/>
                  <a:gd name="connsiteX13" fmla="*/ 570163 w 1895849"/>
                  <a:gd name="connsiteY13" fmla="*/ 2483950 h 2540720"/>
                  <a:gd name="connsiteX14" fmla="*/ 425653 w 1895849"/>
                  <a:gd name="connsiteY14" fmla="*/ 2536273 h 2540720"/>
                  <a:gd name="connsiteX15" fmla="*/ 298584 w 1895849"/>
                  <a:gd name="connsiteY15" fmla="*/ 2526307 h 2540720"/>
                  <a:gd name="connsiteX16" fmla="*/ 144107 w 1895849"/>
                  <a:gd name="connsiteY16" fmla="*/ 2434119 h 2540720"/>
                  <a:gd name="connsiteX17" fmla="*/ 49428 w 1895849"/>
                  <a:gd name="connsiteY17" fmla="*/ 2269677 h 2540720"/>
                  <a:gd name="connsiteX18" fmla="*/ 4580 w 1895849"/>
                  <a:gd name="connsiteY18" fmla="*/ 2095268 h 2540720"/>
                  <a:gd name="connsiteX19" fmla="*/ 4580 w 1895849"/>
                  <a:gd name="connsiteY19" fmla="*/ 1958233 h 2540720"/>
                  <a:gd name="connsiteX20" fmla="*/ 31988 w 1895849"/>
                  <a:gd name="connsiteY20" fmla="*/ 1796282 h 2540720"/>
                  <a:gd name="connsiteX21" fmla="*/ 64378 w 1895849"/>
                  <a:gd name="connsiteY21" fmla="*/ 1701603 h 2540720"/>
                  <a:gd name="connsiteX22" fmla="*/ 129158 w 1895849"/>
                  <a:gd name="connsiteY22" fmla="*/ 1626856 h 2540720"/>
                  <a:gd name="connsiteX23" fmla="*/ 191447 w 1895849"/>
                  <a:gd name="connsiteY23" fmla="*/ 1594466 h 2540720"/>
                  <a:gd name="connsiteX24" fmla="*/ 291109 w 1895849"/>
                  <a:gd name="connsiteY24" fmla="*/ 1586991 h 2540720"/>
                  <a:gd name="connsiteX25" fmla="*/ 413195 w 1895849"/>
                  <a:gd name="connsiteY25" fmla="*/ 1659246 h 2540720"/>
                  <a:gd name="connsiteX26" fmla="*/ 497908 w 1895849"/>
                  <a:gd name="connsiteY26" fmla="*/ 1823689 h 2540720"/>
                  <a:gd name="connsiteX27" fmla="*/ 507874 w 1895849"/>
                  <a:gd name="connsiteY27" fmla="*/ 2030488 h 2540720"/>
                  <a:gd name="connsiteX28" fmla="*/ 465518 w 1895849"/>
                  <a:gd name="connsiteY28" fmla="*/ 2162540 h 2540720"/>
                  <a:gd name="connsiteX29" fmla="*/ 388280 w 1895849"/>
                  <a:gd name="connsiteY29" fmla="*/ 2227320 h 2540720"/>
                  <a:gd name="connsiteX30" fmla="*/ 328482 w 1895849"/>
                  <a:gd name="connsiteY30" fmla="*/ 2234795 h 2540720"/>
                  <a:gd name="connsiteX31" fmla="*/ 273668 w 1895849"/>
                  <a:gd name="connsiteY31" fmla="*/ 2217354 h 2540720"/>
                  <a:gd name="connsiteX32" fmla="*/ 226329 w 1895849"/>
                  <a:gd name="connsiteY32" fmla="*/ 2127658 h 2540720"/>
                  <a:gd name="connsiteX0" fmla="*/ 1664495 w 1664495"/>
                  <a:gd name="connsiteY0" fmla="*/ 10369 h 3071412"/>
                  <a:gd name="connsiteX1" fmla="*/ 1128840 w 1664495"/>
                  <a:gd name="connsiteY1" fmla="*/ 955749 h 3071412"/>
                  <a:gd name="connsiteX2" fmla="*/ 550351 w 1664495"/>
                  <a:gd name="connsiteY2" fmla="*/ 1102151 h 3071412"/>
                  <a:gd name="connsiteX3" fmla="*/ 498028 w 1664495"/>
                  <a:gd name="connsiteY3" fmla="*/ 1273828 h 3071412"/>
                  <a:gd name="connsiteX4" fmla="*/ 527807 w 1664495"/>
                  <a:gd name="connsiteY4" fmla="*/ 1355268 h 3071412"/>
                  <a:gd name="connsiteX5" fmla="*/ 495416 w 1664495"/>
                  <a:gd name="connsiteY5" fmla="*/ 1444964 h 3071412"/>
                  <a:gd name="connsiteX6" fmla="*/ 490433 w 1664495"/>
                  <a:gd name="connsiteY6" fmla="*/ 1537151 h 3071412"/>
                  <a:gd name="connsiteX7" fmla="*/ 515349 w 1664495"/>
                  <a:gd name="connsiteY7" fmla="*/ 1711560 h 3071412"/>
                  <a:gd name="connsiteX8" fmla="*/ 585112 w 1664495"/>
                  <a:gd name="connsiteY8" fmla="*/ 1908393 h 3071412"/>
                  <a:gd name="connsiteX9" fmla="*/ 694741 w 1664495"/>
                  <a:gd name="connsiteY9" fmla="*/ 2137616 h 3071412"/>
                  <a:gd name="connsiteX10" fmla="*/ 744572 w 1664495"/>
                  <a:gd name="connsiteY10" fmla="*/ 2321991 h 3071412"/>
                  <a:gd name="connsiteX11" fmla="*/ 754538 w 1664495"/>
                  <a:gd name="connsiteY11" fmla="*/ 2593570 h 3071412"/>
                  <a:gd name="connsiteX12" fmla="*/ 702215 w 1664495"/>
                  <a:gd name="connsiteY12" fmla="*/ 2842725 h 3071412"/>
                  <a:gd name="connsiteX13" fmla="*/ 570163 w 1664495"/>
                  <a:gd name="connsiteY13" fmla="*/ 3014642 h 3071412"/>
                  <a:gd name="connsiteX14" fmla="*/ 425653 w 1664495"/>
                  <a:gd name="connsiteY14" fmla="*/ 3066965 h 3071412"/>
                  <a:gd name="connsiteX15" fmla="*/ 298584 w 1664495"/>
                  <a:gd name="connsiteY15" fmla="*/ 3056999 h 3071412"/>
                  <a:gd name="connsiteX16" fmla="*/ 144107 w 1664495"/>
                  <a:gd name="connsiteY16" fmla="*/ 2964811 h 3071412"/>
                  <a:gd name="connsiteX17" fmla="*/ 49428 w 1664495"/>
                  <a:gd name="connsiteY17" fmla="*/ 2800369 h 3071412"/>
                  <a:gd name="connsiteX18" fmla="*/ 4580 w 1664495"/>
                  <a:gd name="connsiteY18" fmla="*/ 2625960 h 3071412"/>
                  <a:gd name="connsiteX19" fmla="*/ 4580 w 1664495"/>
                  <a:gd name="connsiteY19" fmla="*/ 2488925 h 3071412"/>
                  <a:gd name="connsiteX20" fmla="*/ 31988 w 1664495"/>
                  <a:gd name="connsiteY20" fmla="*/ 2326974 h 3071412"/>
                  <a:gd name="connsiteX21" fmla="*/ 64378 w 1664495"/>
                  <a:gd name="connsiteY21" fmla="*/ 2232295 h 3071412"/>
                  <a:gd name="connsiteX22" fmla="*/ 129158 w 1664495"/>
                  <a:gd name="connsiteY22" fmla="*/ 2157548 h 3071412"/>
                  <a:gd name="connsiteX23" fmla="*/ 191447 w 1664495"/>
                  <a:gd name="connsiteY23" fmla="*/ 2125158 h 3071412"/>
                  <a:gd name="connsiteX24" fmla="*/ 291109 w 1664495"/>
                  <a:gd name="connsiteY24" fmla="*/ 2117683 h 3071412"/>
                  <a:gd name="connsiteX25" fmla="*/ 413195 w 1664495"/>
                  <a:gd name="connsiteY25" fmla="*/ 2189938 h 3071412"/>
                  <a:gd name="connsiteX26" fmla="*/ 497908 w 1664495"/>
                  <a:gd name="connsiteY26" fmla="*/ 2354381 h 3071412"/>
                  <a:gd name="connsiteX27" fmla="*/ 507874 w 1664495"/>
                  <a:gd name="connsiteY27" fmla="*/ 2561180 h 3071412"/>
                  <a:gd name="connsiteX28" fmla="*/ 465518 w 1664495"/>
                  <a:gd name="connsiteY28" fmla="*/ 2693232 h 3071412"/>
                  <a:gd name="connsiteX29" fmla="*/ 388280 w 1664495"/>
                  <a:gd name="connsiteY29" fmla="*/ 2758012 h 3071412"/>
                  <a:gd name="connsiteX30" fmla="*/ 328482 w 1664495"/>
                  <a:gd name="connsiteY30" fmla="*/ 2765487 h 3071412"/>
                  <a:gd name="connsiteX31" fmla="*/ 273668 w 1664495"/>
                  <a:gd name="connsiteY31" fmla="*/ 2748046 h 3071412"/>
                  <a:gd name="connsiteX32" fmla="*/ 226329 w 1664495"/>
                  <a:gd name="connsiteY32" fmla="*/ 2658350 h 3071412"/>
                  <a:gd name="connsiteX0" fmla="*/ 1664495 w 1664495"/>
                  <a:gd name="connsiteY0" fmla="*/ 14057 h 3075100"/>
                  <a:gd name="connsiteX1" fmla="*/ 886469 w 1664495"/>
                  <a:gd name="connsiteY1" fmla="*/ 706049 h 3075100"/>
                  <a:gd name="connsiteX2" fmla="*/ 550351 w 1664495"/>
                  <a:gd name="connsiteY2" fmla="*/ 1105839 h 3075100"/>
                  <a:gd name="connsiteX3" fmla="*/ 498028 w 1664495"/>
                  <a:gd name="connsiteY3" fmla="*/ 1277516 h 3075100"/>
                  <a:gd name="connsiteX4" fmla="*/ 527807 w 1664495"/>
                  <a:gd name="connsiteY4" fmla="*/ 1358956 h 3075100"/>
                  <a:gd name="connsiteX5" fmla="*/ 495416 w 1664495"/>
                  <a:gd name="connsiteY5" fmla="*/ 1448652 h 3075100"/>
                  <a:gd name="connsiteX6" fmla="*/ 490433 w 1664495"/>
                  <a:gd name="connsiteY6" fmla="*/ 1540839 h 3075100"/>
                  <a:gd name="connsiteX7" fmla="*/ 515349 w 1664495"/>
                  <a:gd name="connsiteY7" fmla="*/ 1715248 h 3075100"/>
                  <a:gd name="connsiteX8" fmla="*/ 585112 w 1664495"/>
                  <a:gd name="connsiteY8" fmla="*/ 1912081 h 3075100"/>
                  <a:gd name="connsiteX9" fmla="*/ 694741 w 1664495"/>
                  <a:gd name="connsiteY9" fmla="*/ 2141304 h 3075100"/>
                  <a:gd name="connsiteX10" fmla="*/ 744572 w 1664495"/>
                  <a:gd name="connsiteY10" fmla="*/ 2325679 h 3075100"/>
                  <a:gd name="connsiteX11" fmla="*/ 754538 w 1664495"/>
                  <a:gd name="connsiteY11" fmla="*/ 2597258 h 3075100"/>
                  <a:gd name="connsiteX12" fmla="*/ 702215 w 1664495"/>
                  <a:gd name="connsiteY12" fmla="*/ 2846413 h 3075100"/>
                  <a:gd name="connsiteX13" fmla="*/ 570163 w 1664495"/>
                  <a:gd name="connsiteY13" fmla="*/ 3018330 h 3075100"/>
                  <a:gd name="connsiteX14" fmla="*/ 425653 w 1664495"/>
                  <a:gd name="connsiteY14" fmla="*/ 3070653 h 3075100"/>
                  <a:gd name="connsiteX15" fmla="*/ 298584 w 1664495"/>
                  <a:gd name="connsiteY15" fmla="*/ 3060687 h 3075100"/>
                  <a:gd name="connsiteX16" fmla="*/ 144107 w 1664495"/>
                  <a:gd name="connsiteY16" fmla="*/ 2968499 h 3075100"/>
                  <a:gd name="connsiteX17" fmla="*/ 49428 w 1664495"/>
                  <a:gd name="connsiteY17" fmla="*/ 2804057 h 3075100"/>
                  <a:gd name="connsiteX18" fmla="*/ 4580 w 1664495"/>
                  <a:gd name="connsiteY18" fmla="*/ 2629648 h 3075100"/>
                  <a:gd name="connsiteX19" fmla="*/ 4580 w 1664495"/>
                  <a:gd name="connsiteY19" fmla="*/ 2492613 h 3075100"/>
                  <a:gd name="connsiteX20" fmla="*/ 31988 w 1664495"/>
                  <a:gd name="connsiteY20" fmla="*/ 2330662 h 3075100"/>
                  <a:gd name="connsiteX21" fmla="*/ 64378 w 1664495"/>
                  <a:gd name="connsiteY21" fmla="*/ 2235983 h 3075100"/>
                  <a:gd name="connsiteX22" fmla="*/ 129158 w 1664495"/>
                  <a:gd name="connsiteY22" fmla="*/ 2161236 h 3075100"/>
                  <a:gd name="connsiteX23" fmla="*/ 191447 w 1664495"/>
                  <a:gd name="connsiteY23" fmla="*/ 2128846 h 3075100"/>
                  <a:gd name="connsiteX24" fmla="*/ 291109 w 1664495"/>
                  <a:gd name="connsiteY24" fmla="*/ 2121371 h 3075100"/>
                  <a:gd name="connsiteX25" fmla="*/ 413195 w 1664495"/>
                  <a:gd name="connsiteY25" fmla="*/ 2193626 h 3075100"/>
                  <a:gd name="connsiteX26" fmla="*/ 497908 w 1664495"/>
                  <a:gd name="connsiteY26" fmla="*/ 2358069 h 3075100"/>
                  <a:gd name="connsiteX27" fmla="*/ 507874 w 1664495"/>
                  <a:gd name="connsiteY27" fmla="*/ 2564868 h 3075100"/>
                  <a:gd name="connsiteX28" fmla="*/ 465518 w 1664495"/>
                  <a:gd name="connsiteY28" fmla="*/ 2696920 h 3075100"/>
                  <a:gd name="connsiteX29" fmla="*/ 388280 w 1664495"/>
                  <a:gd name="connsiteY29" fmla="*/ 2761700 h 3075100"/>
                  <a:gd name="connsiteX30" fmla="*/ 328482 w 1664495"/>
                  <a:gd name="connsiteY30" fmla="*/ 2769175 h 3075100"/>
                  <a:gd name="connsiteX31" fmla="*/ 273668 w 1664495"/>
                  <a:gd name="connsiteY31" fmla="*/ 2751734 h 3075100"/>
                  <a:gd name="connsiteX32" fmla="*/ 226329 w 1664495"/>
                  <a:gd name="connsiteY32" fmla="*/ 2662038 h 3075100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8028 w 1620428"/>
                  <a:gd name="connsiteY3" fmla="*/ 1266684 h 3064268"/>
                  <a:gd name="connsiteX4" fmla="*/ 527807 w 1620428"/>
                  <a:gd name="connsiteY4" fmla="*/ 1348124 h 3064268"/>
                  <a:gd name="connsiteX5" fmla="*/ 495416 w 1620428"/>
                  <a:gd name="connsiteY5" fmla="*/ 1437820 h 3064268"/>
                  <a:gd name="connsiteX6" fmla="*/ 490433 w 1620428"/>
                  <a:gd name="connsiteY6" fmla="*/ 1530007 h 3064268"/>
                  <a:gd name="connsiteX7" fmla="*/ 515349 w 1620428"/>
                  <a:gd name="connsiteY7" fmla="*/ 1704416 h 3064268"/>
                  <a:gd name="connsiteX8" fmla="*/ 585112 w 1620428"/>
                  <a:gd name="connsiteY8" fmla="*/ 1901249 h 3064268"/>
                  <a:gd name="connsiteX9" fmla="*/ 694741 w 1620428"/>
                  <a:gd name="connsiteY9" fmla="*/ 2130472 h 3064268"/>
                  <a:gd name="connsiteX10" fmla="*/ 744572 w 1620428"/>
                  <a:gd name="connsiteY10" fmla="*/ 2314847 h 3064268"/>
                  <a:gd name="connsiteX11" fmla="*/ 754538 w 1620428"/>
                  <a:gd name="connsiteY11" fmla="*/ 2586426 h 3064268"/>
                  <a:gd name="connsiteX12" fmla="*/ 702215 w 1620428"/>
                  <a:gd name="connsiteY12" fmla="*/ 2835581 h 3064268"/>
                  <a:gd name="connsiteX13" fmla="*/ 570163 w 1620428"/>
                  <a:gd name="connsiteY13" fmla="*/ 3007498 h 3064268"/>
                  <a:gd name="connsiteX14" fmla="*/ 425653 w 1620428"/>
                  <a:gd name="connsiteY14" fmla="*/ 3059821 h 3064268"/>
                  <a:gd name="connsiteX15" fmla="*/ 298584 w 1620428"/>
                  <a:gd name="connsiteY15" fmla="*/ 3049855 h 3064268"/>
                  <a:gd name="connsiteX16" fmla="*/ 144107 w 1620428"/>
                  <a:gd name="connsiteY16" fmla="*/ 2957667 h 3064268"/>
                  <a:gd name="connsiteX17" fmla="*/ 49428 w 1620428"/>
                  <a:gd name="connsiteY17" fmla="*/ 2793225 h 3064268"/>
                  <a:gd name="connsiteX18" fmla="*/ 4580 w 1620428"/>
                  <a:gd name="connsiteY18" fmla="*/ 2618816 h 3064268"/>
                  <a:gd name="connsiteX19" fmla="*/ 4580 w 1620428"/>
                  <a:gd name="connsiteY19" fmla="*/ 2481781 h 3064268"/>
                  <a:gd name="connsiteX20" fmla="*/ 31988 w 1620428"/>
                  <a:gd name="connsiteY20" fmla="*/ 2319830 h 3064268"/>
                  <a:gd name="connsiteX21" fmla="*/ 64378 w 1620428"/>
                  <a:gd name="connsiteY21" fmla="*/ 2225151 h 3064268"/>
                  <a:gd name="connsiteX22" fmla="*/ 129158 w 1620428"/>
                  <a:gd name="connsiteY22" fmla="*/ 2150404 h 3064268"/>
                  <a:gd name="connsiteX23" fmla="*/ 191447 w 1620428"/>
                  <a:gd name="connsiteY23" fmla="*/ 2118014 h 3064268"/>
                  <a:gd name="connsiteX24" fmla="*/ 291109 w 1620428"/>
                  <a:gd name="connsiteY24" fmla="*/ 2110539 h 3064268"/>
                  <a:gd name="connsiteX25" fmla="*/ 413195 w 1620428"/>
                  <a:gd name="connsiteY25" fmla="*/ 2182794 h 3064268"/>
                  <a:gd name="connsiteX26" fmla="*/ 497908 w 1620428"/>
                  <a:gd name="connsiteY26" fmla="*/ 2347237 h 3064268"/>
                  <a:gd name="connsiteX27" fmla="*/ 507874 w 1620428"/>
                  <a:gd name="connsiteY27" fmla="*/ 2554036 h 3064268"/>
                  <a:gd name="connsiteX28" fmla="*/ 465518 w 1620428"/>
                  <a:gd name="connsiteY28" fmla="*/ 2686088 h 3064268"/>
                  <a:gd name="connsiteX29" fmla="*/ 388280 w 1620428"/>
                  <a:gd name="connsiteY29" fmla="*/ 2750868 h 3064268"/>
                  <a:gd name="connsiteX30" fmla="*/ 328482 w 1620428"/>
                  <a:gd name="connsiteY30" fmla="*/ 2758343 h 3064268"/>
                  <a:gd name="connsiteX31" fmla="*/ 273668 w 1620428"/>
                  <a:gd name="connsiteY31" fmla="*/ 2740902 h 3064268"/>
                  <a:gd name="connsiteX32" fmla="*/ 226329 w 1620428"/>
                  <a:gd name="connsiteY32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5416 w 1620428"/>
                  <a:gd name="connsiteY4" fmla="*/ 1437820 h 3064268"/>
                  <a:gd name="connsiteX5" fmla="*/ 490433 w 1620428"/>
                  <a:gd name="connsiteY5" fmla="*/ 1530007 h 3064268"/>
                  <a:gd name="connsiteX6" fmla="*/ 515349 w 1620428"/>
                  <a:gd name="connsiteY6" fmla="*/ 1704416 h 3064268"/>
                  <a:gd name="connsiteX7" fmla="*/ 585112 w 1620428"/>
                  <a:gd name="connsiteY7" fmla="*/ 1901249 h 3064268"/>
                  <a:gd name="connsiteX8" fmla="*/ 694741 w 1620428"/>
                  <a:gd name="connsiteY8" fmla="*/ 2130472 h 3064268"/>
                  <a:gd name="connsiteX9" fmla="*/ 744572 w 1620428"/>
                  <a:gd name="connsiteY9" fmla="*/ 2314847 h 3064268"/>
                  <a:gd name="connsiteX10" fmla="*/ 754538 w 1620428"/>
                  <a:gd name="connsiteY10" fmla="*/ 2586426 h 3064268"/>
                  <a:gd name="connsiteX11" fmla="*/ 702215 w 1620428"/>
                  <a:gd name="connsiteY11" fmla="*/ 2835581 h 3064268"/>
                  <a:gd name="connsiteX12" fmla="*/ 570163 w 1620428"/>
                  <a:gd name="connsiteY12" fmla="*/ 3007498 h 3064268"/>
                  <a:gd name="connsiteX13" fmla="*/ 425653 w 1620428"/>
                  <a:gd name="connsiteY13" fmla="*/ 3059821 h 3064268"/>
                  <a:gd name="connsiteX14" fmla="*/ 298584 w 1620428"/>
                  <a:gd name="connsiteY14" fmla="*/ 3049855 h 3064268"/>
                  <a:gd name="connsiteX15" fmla="*/ 144107 w 1620428"/>
                  <a:gd name="connsiteY15" fmla="*/ 2957667 h 3064268"/>
                  <a:gd name="connsiteX16" fmla="*/ 49428 w 1620428"/>
                  <a:gd name="connsiteY16" fmla="*/ 2793225 h 3064268"/>
                  <a:gd name="connsiteX17" fmla="*/ 4580 w 1620428"/>
                  <a:gd name="connsiteY17" fmla="*/ 2618816 h 3064268"/>
                  <a:gd name="connsiteX18" fmla="*/ 4580 w 1620428"/>
                  <a:gd name="connsiteY18" fmla="*/ 2481781 h 3064268"/>
                  <a:gd name="connsiteX19" fmla="*/ 31988 w 1620428"/>
                  <a:gd name="connsiteY19" fmla="*/ 2319830 h 3064268"/>
                  <a:gd name="connsiteX20" fmla="*/ 64378 w 1620428"/>
                  <a:gd name="connsiteY20" fmla="*/ 2225151 h 3064268"/>
                  <a:gd name="connsiteX21" fmla="*/ 129158 w 1620428"/>
                  <a:gd name="connsiteY21" fmla="*/ 2150404 h 3064268"/>
                  <a:gd name="connsiteX22" fmla="*/ 191447 w 1620428"/>
                  <a:gd name="connsiteY22" fmla="*/ 2118014 h 3064268"/>
                  <a:gd name="connsiteX23" fmla="*/ 291109 w 1620428"/>
                  <a:gd name="connsiteY23" fmla="*/ 2110539 h 3064268"/>
                  <a:gd name="connsiteX24" fmla="*/ 413195 w 1620428"/>
                  <a:gd name="connsiteY24" fmla="*/ 2182794 h 3064268"/>
                  <a:gd name="connsiteX25" fmla="*/ 497908 w 1620428"/>
                  <a:gd name="connsiteY25" fmla="*/ 2347237 h 3064268"/>
                  <a:gd name="connsiteX26" fmla="*/ 507874 w 1620428"/>
                  <a:gd name="connsiteY26" fmla="*/ 2554036 h 3064268"/>
                  <a:gd name="connsiteX27" fmla="*/ 465518 w 1620428"/>
                  <a:gd name="connsiteY27" fmla="*/ 2686088 h 3064268"/>
                  <a:gd name="connsiteX28" fmla="*/ 388280 w 1620428"/>
                  <a:gd name="connsiteY28" fmla="*/ 2750868 h 3064268"/>
                  <a:gd name="connsiteX29" fmla="*/ 328482 w 1620428"/>
                  <a:gd name="connsiteY29" fmla="*/ 2758343 h 3064268"/>
                  <a:gd name="connsiteX30" fmla="*/ 273668 w 1620428"/>
                  <a:gd name="connsiteY30" fmla="*/ 2740902 h 3064268"/>
                  <a:gd name="connsiteX31" fmla="*/ 226329 w 1620428"/>
                  <a:gd name="connsiteY31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0433 w 1620428"/>
                  <a:gd name="connsiteY4" fmla="*/ 1530007 h 3064268"/>
                  <a:gd name="connsiteX5" fmla="*/ 515349 w 1620428"/>
                  <a:gd name="connsiteY5" fmla="*/ 1704416 h 3064268"/>
                  <a:gd name="connsiteX6" fmla="*/ 585112 w 1620428"/>
                  <a:gd name="connsiteY6" fmla="*/ 1901249 h 3064268"/>
                  <a:gd name="connsiteX7" fmla="*/ 694741 w 1620428"/>
                  <a:gd name="connsiteY7" fmla="*/ 2130472 h 3064268"/>
                  <a:gd name="connsiteX8" fmla="*/ 744572 w 1620428"/>
                  <a:gd name="connsiteY8" fmla="*/ 2314847 h 3064268"/>
                  <a:gd name="connsiteX9" fmla="*/ 754538 w 1620428"/>
                  <a:gd name="connsiteY9" fmla="*/ 2586426 h 3064268"/>
                  <a:gd name="connsiteX10" fmla="*/ 702215 w 1620428"/>
                  <a:gd name="connsiteY10" fmla="*/ 2835581 h 3064268"/>
                  <a:gd name="connsiteX11" fmla="*/ 570163 w 1620428"/>
                  <a:gd name="connsiteY11" fmla="*/ 3007498 h 3064268"/>
                  <a:gd name="connsiteX12" fmla="*/ 425653 w 1620428"/>
                  <a:gd name="connsiteY12" fmla="*/ 3059821 h 3064268"/>
                  <a:gd name="connsiteX13" fmla="*/ 298584 w 1620428"/>
                  <a:gd name="connsiteY13" fmla="*/ 3049855 h 3064268"/>
                  <a:gd name="connsiteX14" fmla="*/ 144107 w 1620428"/>
                  <a:gd name="connsiteY14" fmla="*/ 2957667 h 3064268"/>
                  <a:gd name="connsiteX15" fmla="*/ 49428 w 1620428"/>
                  <a:gd name="connsiteY15" fmla="*/ 2793225 h 3064268"/>
                  <a:gd name="connsiteX16" fmla="*/ 4580 w 1620428"/>
                  <a:gd name="connsiteY16" fmla="*/ 2618816 h 3064268"/>
                  <a:gd name="connsiteX17" fmla="*/ 4580 w 1620428"/>
                  <a:gd name="connsiteY17" fmla="*/ 2481781 h 3064268"/>
                  <a:gd name="connsiteX18" fmla="*/ 31988 w 1620428"/>
                  <a:gd name="connsiteY18" fmla="*/ 2319830 h 3064268"/>
                  <a:gd name="connsiteX19" fmla="*/ 64378 w 1620428"/>
                  <a:gd name="connsiteY19" fmla="*/ 2225151 h 3064268"/>
                  <a:gd name="connsiteX20" fmla="*/ 129158 w 1620428"/>
                  <a:gd name="connsiteY20" fmla="*/ 2150404 h 3064268"/>
                  <a:gd name="connsiteX21" fmla="*/ 191447 w 1620428"/>
                  <a:gd name="connsiteY21" fmla="*/ 2118014 h 3064268"/>
                  <a:gd name="connsiteX22" fmla="*/ 291109 w 1620428"/>
                  <a:gd name="connsiteY22" fmla="*/ 2110539 h 3064268"/>
                  <a:gd name="connsiteX23" fmla="*/ 413195 w 1620428"/>
                  <a:gd name="connsiteY23" fmla="*/ 2182794 h 3064268"/>
                  <a:gd name="connsiteX24" fmla="*/ 497908 w 1620428"/>
                  <a:gd name="connsiteY24" fmla="*/ 2347237 h 3064268"/>
                  <a:gd name="connsiteX25" fmla="*/ 507874 w 1620428"/>
                  <a:gd name="connsiteY25" fmla="*/ 2554036 h 3064268"/>
                  <a:gd name="connsiteX26" fmla="*/ 465518 w 1620428"/>
                  <a:gd name="connsiteY26" fmla="*/ 2686088 h 3064268"/>
                  <a:gd name="connsiteX27" fmla="*/ 388280 w 1620428"/>
                  <a:gd name="connsiteY27" fmla="*/ 2750868 h 3064268"/>
                  <a:gd name="connsiteX28" fmla="*/ 328482 w 1620428"/>
                  <a:gd name="connsiteY28" fmla="*/ 2758343 h 3064268"/>
                  <a:gd name="connsiteX29" fmla="*/ 273668 w 1620428"/>
                  <a:gd name="connsiteY29" fmla="*/ 2740902 h 3064268"/>
                  <a:gd name="connsiteX30" fmla="*/ 226329 w 1620428"/>
                  <a:gd name="connsiteY30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515349 w 1620428"/>
                  <a:gd name="connsiteY4" fmla="*/ 1704416 h 3064268"/>
                  <a:gd name="connsiteX5" fmla="*/ 585112 w 1620428"/>
                  <a:gd name="connsiteY5" fmla="*/ 1901249 h 3064268"/>
                  <a:gd name="connsiteX6" fmla="*/ 694741 w 1620428"/>
                  <a:gd name="connsiteY6" fmla="*/ 2130472 h 3064268"/>
                  <a:gd name="connsiteX7" fmla="*/ 744572 w 1620428"/>
                  <a:gd name="connsiteY7" fmla="*/ 2314847 h 3064268"/>
                  <a:gd name="connsiteX8" fmla="*/ 754538 w 1620428"/>
                  <a:gd name="connsiteY8" fmla="*/ 2586426 h 3064268"/>
                  <a:gd name="connsiteX9" fmla="*/ 702215 w 1620428"/>
                  <a:gd name="connsiteY9" fmla="*/ 2835581 h 3064268"/>
                  <a:gd name="connsiteX10" fmla="*/ 570163 w 1620428"/>
                  <a:gd name="connsiteY10" fmla="*/ 3007498 h 3064268"/>
                  <a:gd name="connsiteX11" fmla="*/ 425653 w 1620428"/>
                  <a:gd name="connsiteY11" fmla="*/ 3059821 h 3064268"/>
                  <a:gd name="connsiteX12" fmla="*/ 298584 w 1620428"/>
                  <a:gd name="connsiteY12" fmla="*/ 3049855 h 3064268"/>
                  <a:gd name="connsiteX13" fmla="*/ 144107 w 1620428"/>
                  <a:gd name="connsiteY13" fmla="*/ 2957667 h 3064268"/>
                  <a:gd name="connsiteX14" fmla="*/ 49428 w 1620428"/>
                  <a:gd name="connsiteY14" fmla="*/ 2793225 h 3064268"/>
                  <a:gd name="connsiteX15" fmla="*/ 4580 w 1620428"/>
                  <a:gd name="connsiteY15" fmla="*/ 2618816 h 3064268"/>
                  <a:gd name="connsiteX16" fmla="*/ 4580 w 1620428"/>
                  <a:gd name="connsiteY16" fmla="*/ 2481781 h 3064268"/>
                  <a:gd name="connsiteX17" fmla="*/ 31988 w 1620428"/>
                  <a:gd name="connsiteY17" fmla="*/ 2319830 h 3064268"/>
                  <a:gd name="connsiteX18" fmla="*/ 64378 w 1620428"/>
                  <a:gd name="connsiteY18" fmla="*/ 2225151 h 3064268"/>
                  <a:gd name="connsiteX19" fmla="*/ 129158 w 1620428"/>
                  <a:gd name="connsiteY19" fmla="*/ 2150404 h 3064268"/>
                  <a:gd name="connsiteX20" fmla="*/ 191447 w 1620428"/>
                  <a:gd name="connsiteY20" fmla="*/ 2118014 h 3064268"/>
                  <a:gd name="connsiteX21" fmla="*/ 291109 w 1620428"/>
                  <a:gd name="connsiteY21" fmla="*/ 2110539 h 3064268"/>
                  <a:gd name="connsiteX22" fmla="*/ 413195 w 1620428"/>
                  <a:gd name="connsiteY22" fmla="*/ 2182794 h 3064268"/>
                  <a:gd name="connsiteX23" fmla="*/ 497908 w 1620428"/>
                  <a:gd name="connsiteY23" fmla="*/ 2347237 h 3064268"/>
                  <a:gd name="connsiteX24" fmla="*/ 507874 w 1620428"/>
                  <a:gd name="connsiteY24" fmla="*/ 2554036 h 3064268"/>
                  <a:gd name="connsiteX25" fmla="*/ 465518 w 1620428"/>
                  <a:gd name="connsiteY25" fmla="*/ 2686088 h 3064268"/>
                  <a:gd name="connsiteX26" fmla="*/ 388280 w 1620428"/>
                  <a:gd name="connsiteY26" fmla="*/ 2750868 h 3064268"/>
                  <a:gd name="connsiteX27" fmla="*/ 328482 w 1620428"/>
                  <a:gd name="connsiteY27" fmla="*/ 2758343 h 3064268"/>
                  <a:gd name="connsiteX28" fmla="*/ 273668 w 1620428"/>
                  <a:gd name="connsiteY28" fmla="*/ 2740902 h 3064268"/>
                  <a:gd name="connsiteX29" fmla="*/ 226329 w 1620428"/>
                  <a:gd name="connsiteY29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15349 w 1620428"/>
                  <a:gd name="connsiteY3" fmla="*/ 170441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3315 w 1620428"/>
                  <a:gd name="connsiteY3" fmla="*/ 156119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620428" h="3064268">
                    <a:moveTo>
                      <a:pt x="1620428" y="14242"/>
                    </a:moveTo>
                    <a:cubicBezTo>
                      <a:pt x="1602936" y="-100948"/>
                      <a:pt x="1064815" y="515090"/>
                      <a:pt x="886469" y="695217"/>
                    </a:cubicBezTo>
                    <a:cubicBezTo>
                      <a:pt x="708123" y="875344"/>
                      <a:pt x="615877" y="950677"/>
                      <a:pt x="550351" y="1095007"/>
                    </a:cubicBezTo>
                    <a:cubicBezTo>
                      <a:pt x="484825" y="1239337"/>
                      <a:pt x="487522" y="1426822"/>
                      <a:pt x="493315" y="1561196"/>
                    </a:cubicBezTo>
                    <a:cubicBezTo>
                      <a:pt x="499108" y="1695570"/>
                      <a:pt x="551541" y="1806370"/>
                      <a:pt x="585112" y="1901249"/>
                    </a:cubicBezTo>
                    <a:cubicBezTo>
                      <a:pt x="618683" y="1996128"/>
                      <a:pt x="668164" y="2061539"/>
                      <a:pt x="694741" y="2130472"/>
                    </a:cubicBezTo>
                    <a:cubicBezTo>
                      <a:pt x="721318" y="2199405"/>
                      <a:pt x="734606" y="2238855"/>
                      <a:pt x="744572" y="2314847"/>
                    </a:cubicBezTo>
                    <a:cubicBezTo>
                      <a:pt x="754538" y="2390839"/>
                      <a:pt x="761598" y="2499637"/>
                      <a:pt x="754538" y="2586426"/>
                    </a:cubicBezTo>
                    <a:cubicBezTo>
                      <a:pt x="747478" y="2673215"/>
                      <a:pt x="732944" y="2765402"/>
                      <a:pt x="702215" y="2835581"/>
                    </a:cubicBezTo>
                    <a:cubicBezTo>
                      <a:pt x="671486" y="2905760"/>
                      <a:pt x="616257" y="2970125"/>
                      <a:pt x="570163" y="3007498"/>
                    </a:cubicBezTo>
                    <a:cubicBezTo>
                      <a:pt x="524069" y="3044871"/>
                      <a:pt x="470916" y="3052762"/>
                      <a:pt x="425653" y="3059821"/>
                    </a:cubicBezTo>
                    <a:cubicBezTo>
                      <a:pt x="380390" y="3066880"/>
                      <a:pt x="345508" y="3066881"/>
                      <a:pt x="298584" y="3049855"/>
                    </a:cubicBezTo>
                    <a:cubicBezTo>
                      <a:pt x="251660" y="3032829"/>
                      <a:pt x="185633" y="3000439"/>
                      <a:pt x="144107" y="2957667"/>
                    </a:cubicBezTo>
                    <a:cubicBezTo>
                      <a:pt x="102581" y="2914895"/>
                      <a:pt x="72682" y="2849700"/>
                      <a:pt x="49428" y="2793225"/>
                    </a:cubicBezTo>
                    <a:cubicBezTo>
                      <a:pt x="26174" y="2736750"/>
                      <a:pt x="12055" y="2670723"/>
                      <a:pt x="4580" y="2618816"/>
                    </a:cubicBezTo>
                    <a:cubicBezTo>
                      <a:pt x="-2895" y="2566909"/>
                      <a:pt x="12" y="2531612"/>
                      <a:pt x="4580" y="2481781"/>
                    </a:cubicBezTo>
                    <a:cubicBezTo>
                      <a:pt x="9148" y="2431950"/>
                      <a:pt x="22022" y="2362602"/>
                      <a:pt x="31988" y="2319830"/>
                    </a:cubicBezTo>
                    <a:cubicBezTo>
                      <a:pt x="41954" y="2277058"/>
                      <a:pt x="48183" y="2253389"/>
                      <a:pt x="64378" y="2225151"/>
                    </a:cubicBezTo>
                    <a:cubicBezTo>
                      <a:pt x="80573" y="2196913"/>
                      <a:pt x="107980" y="2168260"/>
                      <a:pt x="129158" y="2150404"/>
                    </a:cubicBezTo>
                    <a:cubicBezTo>
                      <a:pt x="150336" y="2132548"/>
                      <a:pt x="164455" y="2124658"/>
                      <a:pt x="191447" y="2118014"/>
                    </a:cubicBezTo>
                    <a:cubicBezTo>
                      <a:pt x="218439" y="2111370"/>
                      <a:pt x="254151" y="2099742"/>
                      <a:pt x="291109" y="2110539"/>
                    </a:cubicBezTo>
                    <a:cubicBezTo>
                      <a:pt x="328067" y="2121336"/>
                      <a:pt x="378728" y="2143344"/>
                      <a:pt x="413195" y="2182794"/>
                    </a:cubicBezTo>
                    <a:cubicBezTo>
                      <a:pt x="447662" y="2222244"/>
                      <a:pt x="482128" y="2285363"/>
                      <a:pt x="497908" y="2347237"/>
                    </a:cubicBezTo>
                    <a:cubicBezTo>
                      <a:pt x="513688" y="2409111"/>
                      <a:pt x="513272" y="2497561"/>
                      <a:pt x="507874" y="2554036"/>
                    </a:cubicBezTo>
                    <a:cubicBezTo>
                      <a:pt x="502476" y="2610511"/>
                      <a:pt x="485450" y="2653283"/>
                      <a:pt x="465518" y="2686088"/>
                    </a:cubicBezTo>
                    <a:cubicBezTo>
                      <a:pt x="445586" y="2718893"/>
                      <a:pt x="411119" y="2738826"/>
                      <a:pt x="388280" y="2750868"/>
                    </a:cubicBezTo>
                    <a:cubicBezTo>
                      <a:pt x="365441" y="2762910"/>
                      <a:pt x="347584" y="2760004"/>
                      <a:pt x="328482" y="2758343"/>
                    </a:cubicBezTo>
                    <a:cubicBezTo>
                      <a:pt x="309380" y="2756682"/>
                      <a:pt x="290693" y="2758758"/>
                      <a:pt x="273668" y="2740902"/>
                    </a:cubicBezTo>
                    <a:cubicBezTo>
                      <a:pt x="256643" y="2723046"/>
                      <a:pt x="241486" y="2687126"/>
                      <a:pt x="226329" y="2651206"/>
                    </a:cubicBezTo>
                  </a:path>
                </a:pathLst>
              </a:custGeom>
              <a:noFill/>
              <a:ln w="76200" cap="flat" cmpd="sng" algn="ctr">
                <a:solidFill>
                  <a:srgbClr val="3891A7">
                    <a:shade val="50000"/>
                  </a:srgbClr>
                </a:solidFill>
                <a:prstDash val="solid"/>
              </a:ln>
              <a:effectLst/>
              <a:scene3d>
                <a:camera prst="orthographicFront"/>
                <a:lightRig rig="flat" dir="t"/>
              </a:scene3d>
              <a:sp3d>
                <a:bevelT w="419100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36" name="35 Forma libre"/>
              <p:cNvSpPr/>
              <p:nvPr/>
            </p:nvSpPr>
            <p:spPr>
              <a:xfrm rot="5203024">
                <a:off x="1268100" y="3801603"/>
                <a:ext cx="1620428" cy="3064268"/>
              </a:xfrm>
              <a:custGeom>
                <a:avLst/>
                <a:gdLst>
                  <a:gd name="connsiteX0" fmla="*/ 639927 w 812047"/>
                  <a:gd name="connsiteY0" fmla="*/ 429135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12047"/>
                  <a:gd name="connsiteY0" fmla="*/ 594388 h 1771546"/>
                  <a:gd name="connsiteX1" fmla="*/ 712182 w 812047"/>
                  <a:gd name="connsiteY1" fmla="*/ 464017 h 1771546"/>
                  <a:gd name="connsiteX2" fmla="*/ 762013 w 812047"/>
                  <a:gd name="connsiteY2" fmla="*/ 436610 h 1771546"/>
                  <a:gd name="connsiteX3" fmla="*/ 804369 w 812047"/>
                  <a:gd name="connsiteY3" fmla="*/ 351897 h 1771546"/>
                  <a:gd name="connsiteX4" fmla="*/ 809352 w 812047"/>
                  <a:gd name="connsiteY4" fmla="*/ 239777 h 1771546"/>
                  <a:gd name="connsiteX5" fmla="*/ 774470 w 812047"/>
                  <a:gd name="connsiteY5" fmla="*/ 112708 h 1771546"/>
                  <a:gd name="connsiteX6" fmla="*/ 734606 w 812047"/>
                  <a:gd name="connsiteY6" fmla="*/ 45436 h 1771546"/>
                  <a:gd name="connsiteX7" fmla="*/ 687266 w 812047"/>
                  <a:gd name="connsiteY7" fmla="*/ 8062 h 1771546"/>
                  <a:gd name="connsiteX8" fmla="*/ 627469 w 812047"/>
                  <a:gd name="connsiteY8" fmla="*/ 588 h 1771546"/>
                  <a:gd name="connsiteX9" fmla="*/ 575146 w 812047"/>
                  <a:gd name="connsiteY9" fmla="*/ 18029 h 1771546"/>
                  <a:gd name="connsiteX10" fmla="*/ 527807 w 812047"/>
                  <a:gd name="connsiteY10" fmla="*/ 55402 h 1771546"/>
                  <a:gd name="connsiteX11" fmla="*/ 495416 w 812047"/>
                  <a:gd name="connsiteY11" fmla="*/ 145098 h 1771546"/>
                  <a:gd name="connsiteX12" fmla="*/ 490433 w 812047"/>
                  <a:gd name="connsiteY12" fmla="*/ 237285 h 1771546"/>
                  <a:gd name="connsiteX13" fmla="*/ 515349 w 812047"/>
                  <a:gd name="connsiteY13" fmla="*/ 411694 h 1771546"/>
                  <a:gd name="connsiteX14" fmla="*/ 585112 w 812047"/>
                  <a:gd name="connsiteY14" fmla="*/ 608527 h 1771546"/>
                  <a:gd name="connsiteX15" fmla="*/ 694741 w 812047"/>
                  <a:gd name="connsiteY15" fmla="*/ 837750 h 1771546"/>
                  <a:gd name="connsiteX16" fmla="*/ 744572 w 812047"/>
                  <a:gd name="connsiteY16" fmla="*/ 1022125 h 1771546"/>
                  <a:gd name="connsiteX17" fmla="*/ 754538 w 812047"/>
                  <a:gd name="connsiteY17" fmla="*/ 1293704 h 1771546"/>
                  <a:gd name="connsiteX18" fmla="*/ 702215 w 812047"/>
                  <a:gd name="connsiteY18" fmla="*/ 1542859 h 1771546"/>
                  <a:gd name="connsiteX19" fmla="*/ 570163 w 812047"/>
                  <a:gd name="connsiteY19" fmla="*/ 1714776 h 1771546"/>
                  <a:gd name="connsiteX20" fmla="*/ 425653 w 812047"/>
                  <a:gd name="connsiteY20" fmla="*/ 1767099 h 1771546"/>
                  <a:gd name="connsiteX21" fmla="*/ 298584 w 812047"/>
                  <a:gd name="connsiteY21" fmla="*/ 1757133 h 1771546"/>
                  <a:gd name="connsiteX22" fmla="*/ 144107 w 812047"/>
                  <a:gd name="connsiteY22" fmla="*/ 1664945 h 1771546"/>
                  <a:gd name="connsiteX23" fmla="*/ 49428 w 812047"/>
                  <a:gd name="connsiteY23" fmla="*/ 1500503 h 1771546"/>
                  <a:gd name="connsiteX24" fmla="*/ 4580 w 812047"/>
                  <a:gd name="connsiteY24" fmla="*/ 1326094 h 1771546"/>
                  <a:gd name="connsiteX25" fmla="*/ 4580 w 812047"/>
                  <a:gd name="connsiteY25" fmla="*/ 1189059 h 1771546"/>
                  <a:gd name="connsiteX26" fmla="*/ 31988 w 812047"/>
                  <a:gd name="connsiteY26" fmla="*/ 1027108 h 1771546"/>
                  <a:gd name="connsiteX27" fmla="*/ 64378 w 812047"/>
                  <a:gd name="connsiteY27" fmla="*/ 932429 h 1771546"/>
                  <a:gd name="connsiteX28" fmla="*/ 129158 w 812047"/>
                  <a:gd name="connsiteY28" fmla="*/ 857682 h 1771546"/>
                  <a:gd name="connsiteX29" fmla="*/ 191447 w 812047"/>
                  <a:gd name="connsiteY29" fmla="*/ 825292 h 1771546"/>
                  <a:gd name="connsiteX30" fmla="*/ 291109 w 812047"/>
                  <a:gd name="connsiteY30" fmla="*/ 817817 h 1771546"/>
                  <a:gd name="connsiteX31" fmla="*/ 413195 w 812047"/>
                  <a:gd name="connsiteY31" fmla="*/ 890072 h 1771546"/>
                  <a:gd name="connsiteX32" fmla="*/ 497908 w 812047"/>
                  <a:gd name="connsiteY32" fmla="*/ 1054515 h 1771546"/>
                  <a:gd name="connsiteX33" fmla="*/ 507874 w 812047"/>
                  <a:gd name="connsiteY33" fmla="*/ 1261314 h 1771546"/>
                  <a:gd name="connsiteX34" fmla="*/ 465518 w 812047"/>
                  <a:gd name="connsiteY34" fmla="*/ 1393366 h 1771546"/>
                  <a:gd name="connsiteX35" fmla="*/ 388280 w 812047"/>
                  <a:gd name="connsiteY35" fmla="*/ 1458146 h 1771546"/>
                  <a:gd name="connsiteX36" fmla="*/ 328482 w 812047"/>
                  <a:gd name="connsiteY36" fmla="*/ 1465621 h 1771546"/>
                  <a:gd name="connsiteX37" fmla="*/ 273668 w 812047"/>
                  <a:gd name="connsiteY37" fmla="*/ 1448180 h 1771546"/>
                  <a:gd name="connsiteX38" fmla="*/ 226329 w 812047"/>
                  <a:gd name="connsiteY38" fmla="*/ 1358484 h 1771546"/>
                  <a:gd name="connsiteX0" fmla="*/ 706028 w 823245"/>
                  <a:gd name="connsiteY0" fmla="*/ 594388 h 1771546"/>
                  <a:gd name="connsiteX1" fmla="*/ 822351 w 823245"/>
                  <a:gd name="connsiteY1" fmla="*/ 519101 h 1771546"/>
                  <a:gd name="connsiteX2" fmla="*/ 762013 w 823245"/>
                  <a:gd name="connsiteY2" fmla="*/ 436610 h 1771546"/>
                  <a:gd name="connsiteX3" fmla="*/ 804369 w 823245"/>
                  <a:gd name="connsiteY3" fmla="*/ 351897 h 1771546"/>
                  <a:gd name="connsiteX4" fmla="*/ 809352 w 823245"/>
                  <a:gd name="connsiteY4" fmla="*/ 239777 h 1771546"/>
                  <a:gd name="connsiteX5" fmla="*/ 774470 w 823245"/>
                  <a:gd name="connsiteY5" fmla="*/ 112708 h 1771546"/>
                  <a:gd name="connsiteX6" fmla="*/ 734606 w 823245"/>
                  <a:gd name="connsiteY6" fmla="*/ 45436 h 1771546"/>
                  <a:gd name="connsiteX7" fmla="*/ 687266 w 823245"/>
                  <a:gd name="connsiteY7" fmla="*/ 8062 h 1771546"/>
                  <a:gd name="connsiteX8" fmla="*/ 627469 w 823245"/>
                  <a:gd name="connsiteY8" fmla="*/ 588 h 1771546"/>
                  <a:gd name="connsiteX9" fmla="*/ 575146 w 823245"/>
                  <a:gd name="connsiteY9" fmla="*/ 18029 h 1771546"/>
                  <a:gd name="connsiteX10" fmla="*/ 527807 w 823245"/>
                  <a:gd name="connsiteY10" fmla="*/ 55402 h 1771546"/>
                  <a:gd name="connsiteX11" fmla="*/ 495416 w 823245"/>
                  <a:gd name="connsiteY11" fmla="*/ 145098 h 1771546"/>
                  <a:gd name="connsiteX12" fmla="*/ 490433 w 823245"/>
                  <a:gd name="connsiteY12" fmla="*/ 237285 h 1771546"/>
                  <a:gd name="connsiteX13" fmla="*/ 515349 w 823245"/>
                  <a:gd name="connsiteY13" fmla="*/ 411694 h 1771546"/>
                  <a:gd name="connsiteX14" fmla="*/ 585112 w 823245"/>
                  <a:gd name="connsiteY14" fmla="*/ 608527 h 1771546"/>
                  <a:gd name="connsiteX15" fmla="*/ 694741 w 823245"/>
                  <a:gd name="connsiteY15" fmla="*/ 837750 h 1771546"/>
                  <a:gd name="connsiteX16" fmla="*/ 744572 w 823245"/>
                  <a:gd name="connsiteY16" fmla="*/ 1022125 h 1771546"/>
                  <a:gd name="connsiteX17" fmla="*/ 754538 w 823245"/>
                  <a:gd name="connsiteY17" fmla="*/ 1293704 h 1771546"/>
                  <a:gd name="connsiteX18" fmla="*/ 702215 w 823245"/>
                  <a:gd name="connsiteY18" fmla="*/ 1542859 h 1771546"/>
                  <a:gd name="connsiteX19" fmla="*/ 570163 w 823245"/>
                  <a:gd name="connsiteY19" fmla="*/ 1714776 h 1771546"/>
                  <a:gd name="connsiteX20" fmla="*/ 425653 w 823245"/>
                  <a:gd name="connsiteY20" fmla="*/ 1767099 h 1771546"/>
                  <a:gd name="connsiteX21" fmla="*/ 298584 w 823245"/>
                  <a:gd name="connsiteY21" fmla="*/ 1757133 h 1771546"/>
                  <a:gd name="connsiteX22" fmla="*/ 144107 w 823245"/>
                  <a:gd name="connsiteY22" fmla="*/ 1664945 h 1771546"/>
                  <a:gd name="connsiteX23" fmla="*/ 49428 w 823245"/>
                  <a:gd name="connsiteY23" fmla="*/ 1500503 h 1771546"/>
                  <a:gd name="connsiteX24" fmla="*/ 4580 w 823245"/>
                  <a:gd name="connsiteY24" fmla="*/ 1326094 h 1771546"/>
                  <a:gd name="connsiteX25" fmla="*/ 4580 w 823245"/>
                  <a:gd name="connsiteY25" fmla="*/ 1189059 h 1771546"/>
                  <a:gd name="connsiteX26" fmla="*/ 31988 w 823245"/>
                  <a:gd name="connsiteY26" fmla="*/ 1027108 h 1771546"/>
                  <a:gd name="connsiteX27" fmla="*/ 64378 w 823245"/>
                  <a:gd name="connsiteY27" fmla="*/ 932429 h 1771546"/>
                  <a:gd name="connsiteX28" fmla="*/ 129158 w 823245"/>
                  <a:gd name="connsiteY28" fmla="*/ 857682 h 1771546"/>
                  <a:gd name="connsiteX29" fmla="*/ 191447 w 823245"/>
                  <a:gd name="connsiteY29" fmla="*/ 825292 h 1771546"/>
                  <a:gd name="connsiteX30" fmla="*/ 291109 w 823245"/>
                  <a:gd name="connsiteY30" fmla="*/ 817817 h 1771546"/>
                  <a:gd name="connsiteX31" fmla="*/ 413195 w 823245"/>
                  <a:gd name="connsiteY31" fmla="*/ 890072 h 1771546"/>
                  <a:gd name="connsiteX32" fmla="*/ 497908 w 823245"/>
                  <a:gd name="connsiteY32" fmla="*/ 1054515 h 1771546"/>
                  <a:gd name="connsiteX33" fmla="*/ 507874 w 823245"/>
                  <a:gd name="connsiteY33" fmla="*/ 1261314 h 1771546"/>
                  <a:gd name="connsiteX34" fmla="*/ 465518 w 823245"/>
                  <a:gd name="connsiteY34" fmla="*/ 1393366 h 1771546"/>
                  <a:gd name="connsiteX35" fmla="*/ 388280 w 823245"/>
                  <a:gd name="connsiteY35" fmla="*/ 1458146 h 1771546"/>
                  <a:gd name="connsiteX36" fmla="*/ 328482 w 823245"/>
                  <a:gd name="connsiteY36" fmla="*/ 1465621 h 1771546"/>
                  <a:gd name="connsiteX37" fmla="*/ 273668 w 823245"/>
                  <a:gd name="connsiteY37" fmla="*/ 1448180 h 1771546"/>
                  <a:gd name="connsiteX38" fmla="*/ 226329 w 823245"/>
                  <a:gd name="connsiteY38" fmla="*/ 1358484 h 1771546"/>
                  <a:gd name="connsiteX0" fmla="*/ 860264 w 867867"/>
                  <a:gd name="connsiteY0" fmla="*/ 682523 h 1771546"/>
                  <a:gd name="connsiteX1" fmla="*/ 822351 w 867867"/>
                  <a:gd name="connsiteY1" fmla="*/ 519101 h 1771546"/>
                  <a:gd name="connsiteX2" fmla="*/ 762013 w 867867"/>
                  <a:gd name="connsiteY2" fmla="*/ 436610 h 1771546"/>
                  <a:gd name="connsiteX3" fmla="*/ 804369 w 867867"/>
                  <a:gd name="connsiteY3" fmla="*/ 351897 h 1771546"/>
                  <a:gd name="connsiteX4" fmla="*/ 809352 w 867867"/>
                  <a:gd name="connsiteY4" fmla="*/ 239777 h 1771546"/>
                  <a:gd name="connsiteX5" fmla="*/ 774470 w 867867"/>
                  <a:gd name="connsiteY5" fmla="*/ 112708 h 1771546"/>
                  <a:gd name="connsiteX6" fmla="*/ 734606 w 867867"/>
                  <a:gd name="connsiteY6" fmla="*/ 45436 h 1771546"/>
                  <a:gd name="connsiteX7" fmla="*/ 687266 w 867867"/>
                  <a:gd name="connsiteY7" fmla="*/ 8062 h 1771546"/>
                  <a:gd name="connsiteX8" fmla="*/ 627469 w 867867"/>
                  <a:gd name="connsiteY8" fmla="*/ 588 h 1771546"/>
                  <a:gd name="connsiteX9" fmla="*/ 575146 w 867867"/>
                  <a:gd name="connsiteY9" fmla="*/ 18029 h 1771546"/>
                  <a:gd name="connsiteX10" fmla="*/ 527807 w 867867"/>
                  <a:gd name="connsiteY10" fmla="*/ 55402 h 1771546"/>
                  <a:gd name="connsiteX11" fmla="*/ 495416 w 867867"/>
                  <a:gd name="connsiteY11" fmla="*/ 145098 h 1771546"/>
                  <a:gd name="connsiteX12" fmla="*/ 490433 w 867867"/>
                  <a:gd name="connsiteY12" fmla="*/ 237285 h 1771546"/>
                  <a:gd name="connsiteX13" fmla="*/ 515349 w 867867"/>
                  <a:gd name="connsiteY13" fmla="*/ 411694 h 1771546"/>
                  <a:gd name="connsiteX14" fmla="*/ 585112 w 867867"/>
                  <a:gd name="connsiteY14" fmla="*/ 608527 h 1771546"/>
                  <a:gd name="connsiteX15" fmla="*/ 694741 w 867867"/>
                  <a:gd name="connsiteY15" fmla="*/ 837750 h 1771546"/>
                  <a:gd name="connsiteX16" fmla="*/ 744572 w 867867"/>
                  <a:gd name="connsiteY16" fmla="*/ 1022125 h 1771546"/>
                  <a:gd name="connsiteX17" fmla="*/ 754538 w 867867"/>
                  <a:gd name="connsiteY17" fmla="*/ 1293704 h 1771546"/>
                  <a:gd name="connsiteX18" fmla="*/ 702215 w 867867"/>
                  <a:gd name="connsiteY18" fmla="*/ 1542859 h 1771546"/>
                  <a:gd name="connsiteX19" fmla="*/ 570163 w 867867"/>
                  <a:gd name="connsiteY19" fmla="*/ 1714776 h 1771546"/>
                  <a:gd name="connsiteX20" fmla="*/ 425653 w 867867"/>
                  <a:gd name="connsiteY20" fmla="*/ 1767099 h 1771546"/>
                  <a:gd name="connsiteX21" fmla="*/ 298584 w 867867"/>
                  <a:gd name="connsiteY21" fmla="*/ 1757133 h 1771546"/>
                  <a:gd name="connsiteX22" fmla="*/ 144107 w 867867"/>
                  <a:gd name="connsiteY22" fmla="*/ 1664945 h 1771546"/>
                  <a:gd name="connsiteX23" fmla="*/ 49428 w 867867"/>
                  <a:gd name="connsiteY23" fmla="*/ 1500503 h 1771546"/>
                  <a:gd name="connsiteX24" fmla="*/ 4580 w 867867"/>
                  <a:gd name="connsiteY24" fmla="*/ 1326094 h 1771546"/>
                  <a:gd name="connsiteX25" fmla="*/ 4580 w 867867"/>
                  <a:gd name="connsiteY25" fmla="*/ 1189059 h 1771546"/>
                  <a:gd name="connsiteX26" fmla="*/ 31988 w 867867"/>
                  <a:gd name="connsiteY26" fmla="*/ 1027108 h 1771546"/>
                  <a:gd name="connsiteX27" fmla="*/ 64378 w 867867"/>
                  <a:gd name="connsiteY27" fmla="*/ 932429 h 1771546"/>
                  <a:gd name="connsiteX28" fmla="*/ 129158 w 867867"/>
                  <a:gd name="connsiteY28" fmla="*/ 857682 h 1771546"/>
                  <a:gd name="connsiteX29" fmla="*/ 191447 w 867867"/>
                  <a:gd name="connsiteY29" fmla="*/ 825292 h 1771546"/>
                  <a:gd name="connsiteX30" fmla="*/ 291109 w 867867"/>
                  <a:gd name="connsiteY30" fmla="*/ 817817 h 1771546"/>
                  <a:gd name="connsiteX31" fmla="*/ 413195 w 867867"/>
                  <a:gd name="connsiteY31" fmla="*/ 890072 h 1771546"/>
                  <a:gd name="connsiteX32" fmla="*/ 497908 w 867867"/>
                  <a:gd name="connsiteY32" fmla="*/ 1054515 h 1771546"/>
                  <a:gd name="connsiteX33" fmla="*/ 507874 w 867867"/>
                  <a:gd name="connsiteY33" fmla="*/ 1261314 h 1771546"/>
                  <a:gd name="connsiteX34" fmla="*/ 465518 w 867867"/>
                  <a:gd name="connsiteY34" fmla="*/ 1393366 h 1771546"/>
                  <a:gd name="connsiteX35" fmla="*/ 388280 w 867867"/>
                  <a:gd name="connsiteY35" fmla="*/ 1458146 h 1771546"/>
                  <a:gd name="connsiteX36" fmla="*/ 328482 w 867867"/>
                  <a:gd name="connsiteY36" fmla="*/ 1465621 h 1771546"/>
                  <a:gd name="connsiteX37" fmla="*/ 273668 w 867867"/>
                  <a:gd name="connsiteY37" fmla="*/ 1448180 h 1771546"/>
                  <a:gd name="connsiteX38" fmla="*/ 226329 w 867867"/>
                  <a:gd name="connsiteY38" fmla="*/ 1358484 h 1771546"/>
                  <a:gd name="connsiteX0" fmla="*/ 1036534 w 1038908"/>
                  <a:gd name="connsiteY0" fmla="*/ 682523 h 1771546"/>
                  <a:gd name="connsiteX1" fmla="*/ 822351 w 1038908"/>
                  <a:gd name="connsiteY1" fmla="*/ 519101 h 1771546"/>
                  <a:gd name="connsiteX2" fmla="*/ 762013 w 1038908"/>
                  <a:gd name="connsiteY2" fmla="*/ 436610 h 1771546"/>
                  <a:gd name="connsiteX3" fmla="*/ 804369 w 1038908"/>
                  <a:gd name="connsiteY3" fmla="*/ 351897 h 1771546"/>
                  <a:gd name="connsiteX4" fmla="*/ 809352 w 1038908"/>
                  <a:gd name="connsiteY4" fmla="*/ 239777 h 1771546"/>
                  <a:gd name="connsiteX5" fmla="*/ 774470 w 1038908"/>
                  <a:gd name="connsiteY5" fmla="*/ 112708 h 1771546"/>
                  <a:gd name="connsiteX6" fmla="*/ 734606 w 1038908"/>
                  <a:gd name="connsiteY6" fmla="*/ 45436 h 1771546"/>
                  <a:gd name="connsiteX7" fmla="*/ 687266 w 1038908"/>
                  <a:gd name="connsiteY7" fmla="*/ 8062 h 1771546"/>
                  <a:gd name="connsiteX8" fmla="*/ 627469 w 1038908"/>
                  <a:gd name="connsiteY8" fmla="*/ 588 h 1771546"/>
                  <a:gd name="connsiteX9" fmla="*/ 575146 w 1038908"/>
                  <a:gd name="connsiteY9" fmla="*/ 18029 h 1771546"/>
                  <a:gd name="connsiteX10" fmla="*/ 527807 w 1038908"/>
                  <a:gd name="connsiteY10" fmla="*/ 55402 h 1771546"/>
                  <a:gd name="connsiteX11" fmla="*/ 495416 w 1038908"/>
                  <a:gd name="connsiteY11" fmla="*/ 145098 h 1771546"/>
                  <a:gd name="connsiteX12" fmla="*/ 490433 w 1038908"/>
                  <a:gd name="connsiteY12" fmla="*/ 237285 h 1771546"/>
                  <a:gd name="connsiteX13" fmla="*/ 515349 w 1038908"/>
                  <a:gd name="connsiteY13" fmla="*/ 411694 h 1771546"/>
                  <a:gd name="connsiteX14" fmla="*/ 585112 w 1038908"/>
                  <a:gd name="connsiteY14" fmla="*/ 608527 h 1771546"/>
                  <a:gd name="connsiteX15" fmla="*/ 694741 w 1038908"/>
                  <a:gd name="connsiteY15" fmla="*/ 837750 h 1771546"/>
                  <a:gd name="connsiteX16" fmla="*/ 744572 w 1038908"/>
                  <a:gd name="connsiteY16" fmla="*/ 1022125 h 1771546"/>
                  <a:gd name="connsiteX17" fmla="*/ 754538 w 1038908"/>
                  <a:gd name="connsiteY17" fmla="*/ 1293704 h 1771546"/>
                  <a:gd name="connsiteX18" fmla="*/ 702215 w 1038908"/>
                  <a:gd name="connsiteY18" fmla="*/ 1542859 h 1771546"/>
                  <a:gd name="connsiteX19" fmla="*/ 570163 w 1038908"/>
                  <a:gd name="connsiteY19" fmla="*/ 1714776 h 1771546"/>
                  <a:gd name="connsiteX20" fmla="*/ 425653 w 1038908"/>
                  <a:gd name="connsiteY20" fmla="*/ 1767099 h 1771546"/>
                  <a:gd name="connsiteX21" fmla="*/ 298584 w 1038908"/>
                  <a:gd name="connsiteY21" fmla="*/ 1757133 h 1771546"/>
                  <a:gd name="connsiteX22" fmla="*/ 144107 w 1038908"/>
                  <a:gd name="connsiteY22" fmla="*/ 1664945 h 1771546"/>
                  <a:gd name="connsiteX23" fmla="*/ 49428 w 1038908"/>
                  <a:gd name="connsiteY23" fmla="*/ 1500503 h 1771546"/>
                  <a:gd name="connsiteX24" fmla="*/ 4580 w 1038908"/>
                  <a:gd name="connsiteY24" fmla="*/ 1326094 h 1771546"/>
                  <a:gd name="connsiteX25" fmla="*/ 4580 w 1038908"/>
                  <a:gd name="connsiteY25" fmla="*/ 1189059 h 1771546"/>
                  <a:gd name="connsiteX26" fmla="*/ 31988 w 1038908"/>
                  <a:gd name="connsiteY26" fmla="*/ 1027108 h 1771546"/>
                  <a:gd name="connsiteX27" fmla="*/ 64378 w 1038908"/>
                  <a:gd name="connsiteY27" fmla="*/ 932429 h 1771546"/>
                  <a:gd name="connsiteX28" fmla="*/ 129158 w 1038908"/>
                  <a:gd name="connsiteY28" fmla="*/ 857682 h 1771546"/>
                  <a:gd name="connsiteX29" fmla="*/ 191447 w 1038908"/>
                  <a:gd name="connsiteY29" fmla="*/ 825292 h 1771546"/>
                  <a:gd name="connsiteX30" fmla="*/ 291109 w 1038908"/>
                  <a:gd name="connsiteY30" fmla="*/ 817817 h 1771546"/>
                  <a:gd name="connsiteX31" fmla="*/ 413195 w 1038908"/>
                  <a:gd name="connsiteY31" fmla="*/ 890072 h 1771546"/>
                  <a:gd name="connsiteX32" fmla="*/ 497908 w 1038908"/>
                  <a:gd name="connsiteY32" fmla="*/ 1054515 h 1771546"/>
                  <a:gd name="connsiteX33" fmla="*/ 507874 w 1038908"/>
                  <a:gd name="connsiteY33" fmla="*/ 1261314 h 1771546"/>
                  <a:gd name="connsiteX34" fmla="*/ 465518 w 1038908"/>
                  <a:gd name="connsiteY34" fmla="*/ 1393366 h 1771546"/>
                  <a:gd name="connsiteX35" fmla="*/ 388280 w 1038908"/>
                  <a:gd name="connsiteY35" fmla="*/ 1458146 h 1771546"/>
                  <a:gd name="connsiteX36" fmla="*/ 328482 w 1038908"/>
                  <a:gd name="connsiteY36" fmla="*/ 1465621 h 1771546"/>
                  <a:gd name="connsiteX37" fmla="*/ 273668 w 1038908"/>
                  <a:gd name="connsiteY37" fmla="*/ 1448180 h 1771546"/>
                  <a:gd name="connsiteX38" fmla="*/ 226329 w 1038908"/>
                  <a:gd name="connsiteY38" fmla="*/ 1358484 h 1771546"/>
                  <a:gd name="connsiteX0" fmla="*/ 1036534 w 1042653"/>
                  <a:gd name="connsiteY0" fmla="*/ 682523 h 1771546"/>
                  <a:gd name="connsiteX1" fmla="*/ 954554 w 1042653"/>
                  <a:gd name="connsiteY1" fmla="*/ 419949 h 1771546"/>
                  <a:gd name="connsiteX2" fmla="*/ 762013 w 1042653"/>
                  <a:gd name="connsiteY2" fmla="*/ 436610 h 1771546"/>
                  <a:gd name="connsiteX3" fmla="*/ 804369 w 1042653"/>
                  <a:gd name="connsiteY3" fmla="*/ 351897 h 1771546"/>
                  <a:gd name="connsiteX4" fmla="*/ 809352 w 1042653"/>
                  <a:gd name="connsiteY4" fmla="*/ 239777 h 1771546"/>
                  <a:gd name="connsiteX5" fmla="*/ 774470 w 1042653"/>
                  <a:gd name="connsiteY5" fmla="*/ 112708 h 1771546"/>
                  <a:gd name="connsiteX6" fmla="*/ 734606 w 1042653"/>
                  <a:gd name="connsiteY6" fmla="*/ 45436 h 1771546"/>
                  <a:gd name="connsiteX7" fmla="*/ 687266 w 1042653"/>
                  <a:gd name="connsiteY7" fmla="*/ 8062 h 1771546"/>
                  <a:gd name="connsiteX8" fmla="*/ 627469 w 1042653"/>
                  <a:gd name="connsiteY8" fmla="*/ 588 h 1771546"/>
                  <a:gd name="connsiteX9" fmla="*/ 575146 w 1042653"/>
                  <a:gd name="connsiteY9" fmla="*/ 18029 h 1771546"/>
                  <a:gd name="connsiteX10" fmla="*/ 527807 w 1042653"/>
                  <a:gd name="connsiteY10" fmla="*/ 55402 h 1771546"/>
                  <a:gd name="connsiteX11" fmla="*/ 495416 w 1042653"/>
                  <a:gd name="connsiteY11" fmla="*/ 145098 h 1771546"/>
                  <a:gd name="connsiteX12" fmla="*/ 490433 w 1042653"/>
                  <a:gd name="connsiteY12" fmla="*/ 237285 h 1771546"/>
                  <a:gd name="connsiteX13" fmla="*/ 515349 w 1042653"/>
                  <a:gd name="connsiteY13" fmla="*/ 411694 h 1771546"/>
                  <a:gd name="connsiteX14" fmla="*/ 585112 w 1042653"/>
                  <a:gd name="connsiteY14" fmla="*/ 608527 h 1771546"/>
                  <a:gd name="connsiteX15" fmla="*/ 694741 w 1042653"/>
                  <a:gd name="connsiteY15" fmla="*/ 837750 h 1771546"/>
                  <a:gd name="connsiteX16" fmla="*/ 744572 w 1042653"/>
                  <a:gd name="connsiteY16" fmla="*/ 1022125 h 1771546"/>
                  <a:gd name="connsiteX17" fmla="*/ 754538 w 1042653"/>
                  <a:gd name="connsiteY17" fmla="*/ 1293704 h 1771546"/>
                  <a:gd name="connsiteX18" fmla="*/ 702215 w 1042653"/>
                  <a:gd name="connsiteY18" fmla="*/ 1542859 h 1771546"/>
                  <a:gd name="connsiteX19" fmla="*/ 570163 w 1042653"/>
                  <a:gd name="connsiteY19" fmla="*/ 1714776 h 1771546"/>
                  <a:gd name="connsiteX20" fmla="*/ 425653 w 1042653"/>
                  <a:gd name="connsiteY20" fmla="*/ 1767099 h 1771546"/>
                  <a:gd name="connsiteX21" fmla="*/ 298584 w 1042653"/>
                  <a:gd name="connsiteY21" fmla="*/ 1757133 h 1771546"/>
                  <a:gd name="connsiteX22" fmla="*/ 144107 w 1042653"/>
                  <a:gd name="connsiteY22" fmla="*/ 1664945 h 1771546"/>
                  <a:gd name="connsiteX23" fmla="*/ 49428 w 1042653"/>
                  <a:gd name="connsiteY23" fmla="*/ 1500503 h 1771546"/>
                  <a:gd name="connsiteX24" fmla="*/ 4580 w 1042653"/>
                  <a:gd name="connsiteY24" fmla="*/ 1326094 h 1771546"/>
                  <a:gd name="connsiteX25" fmla="*/ 4580 w 1042653"/>
                  <a:gd name="connsiteY25" fmla="*/ 1189059 h 1771546"/>
                  <a:gd name="connsiteX26" fmla="*/ 31988 w 1042653"/>
                  <a:gd name="connsiteY26" fmla="*/ 1027108 h 1771546"/>
                  <a:gd name="connsiteX27" fmla="*/ 64378 w 1042653"/>
                  <a:gd name="connsiteY27" fmla="*/ 932429 h 1771546"/>
                  <a:gd name="connsiteX28" fmla="*/ 129158 w 1042653"/>
                  <a:gd name="connsiteY28" fmla="*/ 857682 h 1771546"/>
                  <a:gd name="connsiteX29" fmla="*/ 191447 w 1042653"/>
                  <a:gd name="connsiteY29" fmla="*/ 825292 h 1771546"/>
                  <a:gd name="connsiteX30" fmla="*/ 291109 w 1042653"/>
                  <a:gd name="connsiteY30" fmla="*/ 817817 h 1771546"/>
                  <a:gd name="connsiteX31" fmla="*/ 413195 w 1042653"/>
                  <a:gd name="connsiteY31" fmla="*/ 890072 h 1771546"/>
                  <a:gd name="connsiteX32" fmla="*/ 497908 w 1042653"/>
                  <a:gd name="connsiteY32" fmla="*/ 1054515 h 1771546"/>
                  <a:gd name="connsiteX33" fmla="*/ 507874 w 1042653"/>
                  <a:gd name="connsiteY33" fmla="*/ 1261314 h 1771546"/>
                  <a:gd name="connsiteX34" fmla="*/ 465518 w 1042653"/>
                  <a:gd name="connsiteY34" fmla="*/ 1393366 h 1771546"/>
                  <a:gd name="connsiteX35" fmla="*/ 388280 w 1042653"/>
                  <a:gd name="connsiteY35" fmla="*/ 1458146 h 1771546"/>
                  <a:gd name="connsiteX36" fmla="*/ 328482 w 1042653"/>
                  <a:gd name="connsiteY36" fmla="*/ 1465621 h 1771546"/>
                  <a:gd name="connsiteX37" fmla="*/ 273668 w 1042653"/>
                  <a:gd name="connsiteY37" fmla="*/ 1448180 h 1771546"/>
                  <a:gd name="connsiteX38" fmla="*/ 226329 w 1042653"/>
                  <a:gd name="connsiteY38" fmla="*/ 1358484 h 1771546"/>
                  <a:gd name="connsiteX0" fmla="*/ 1036534 w 1041210"/>
                  <a:gd name="connsiteY0" fmla="*/ 682523 h 1771546"/>
                  <a:gd name="connsiteX1" fmla="*/ 954554 w 1041210"/>
                  <a:gd name="connsiteY1" fmla="*/ 419949 h 1771546"/>
                  <a:gd name="connsiteX2" fmla="*/ 927266 w 1041210"/>
                  <a:gd name="connsiteY2" fmla="*/ 359492 h 1771546"/>
                  <a:gd name="connsiteX3" fmla="*/ 804369 w 1041210"/>
                  <a:gd name="connsiteY3" fmla="*/ 351897 h 1771546"/>
                  <a:gd name="connsiteX4" fmla="*/ 809352 w 1041210"/>
                  <a:gd name="connsiteY4" fmla="*/ 239777 h 1771546"/>
                  <a:gd name="connsiteX5" fmla="*/ 774470 w 1041210"/>
                  <a:gd name="connsiteY5" fmla="*/ 112708 h 1771546"/>
                  <a:gd name="connsiteX6" fmla="*/ 734606 w 1041210"/>
                  <a:gd name="connsiteY6" fmla="*/ 45436 h 1771546"/>
                  <a:gd name="connsiteX7" fmla="*/ 687266 w 1041210"/>
                  <a:gd name="connsiteY7" fmla="*/ 8062 h 1771546"/>
                  <a:gd name="connsiteX8" fmla="*/ 627469 w 1041210"/>
                  <a:gd name="connsiteY8" fmla="*/ 588 h 1771546"/>
                  <a:gd name="connsiteX9" fmla="*/ 575146 w 1041210"/>
                  <a:gd name="connsiteY9" fmla="*/ 18029 h 1771546"/>
                  <a:gd name="connsiteX10" fmla="*/ 527807 w 1041210"/>
                  <a:gd name="connsiteY10" fmla="*/ 55402 h 1771546"/>
                  <a:gd name="connsiteX11" fmla="*/ 495416 w 1041210"/>
                  <a:gd name="connsiteY11" fmla="*/ 145098 h 1771546"/>
                  <a:gd name="connsiteX12" fmla="*/ 490433 w 1041210"/>
                  <a:gd name="connsiteY12" fmla="*/ 237285 h 1771546"/>
                  <a:gd name="connsiteX13" fmla="*/ 515349 w 1041210"/>
                  <a:gd name="connsiteY13" fmla="*/ 411694 h 1771546"/>
                  <a:gd name="connsiteX14" fmla="*/ 585112 w 1041210"/>
                  <a:gd name="connsiteY14" fmla="*/ 608527 h 1771546"/>
                  <a:gd name="connsiteX15" fmla="*/ 694741 w 1041210"/>
                  <a:gd name="connsiteY15" fmla="*/ 837750 h 1771546"/>
                  <a:gd name="connsiteX16" fmla="*/ 744572 w 1041210"/>
                  <a:gd name="connsiteY16" fmla="*/ 1022125 h 1771546"/>
                  <a:gd name="connsiteX17" fmla="*/ 754538 w 1041210"/>
                  <a:gd name="connsiteY17" fmla="*/ 1293704 h 1771546"/>
                  <a:gd name="connsiteX18" fmla="*/ 702215 w 1041210"/>
                  <a:gd name="connsiteY18" fmla="*/ 1542859 h 1771546"/>
                  <a:gd name="connsiteX19" fmla="*/ 570163 w 1041210"/>
                  <a:gd name="connsiteY19" fmla="*/ 1714776 h 1771546"/>
                  <a:gd name="connsiteX20" fmla="*/ 425653 w 1041210"/>
                  <a:gd name="connsiteY20" fmla="*/ 1767099 h 1771546"/>
                  <a:gd name="connsiteX21" fmla="*/ 298584 w 1041210"/>
                  <a:gd name="connsiteY21" fmla="*/ 1757133 h 1771546"/>
                  <a:gd name="connsiteX22" fmla="*/ 144107 w 1041210"/>
                  <a:gd name="connsiteY22" fmla="*/ 1664945 h 1771546"/>
                  <a:gd name="connsiteX23" fmla="*/ 49428 w 1041210"/>
                  <a:gd name="connsiteY23" fmla="*/ 1500503 h 1771546"/>
                  <a:gd name="connsiteX24" fmla="*/ 4580 w 1041210"/>
                  <a:gd name="connsiteY24" fmla="*/ 1326094 h 1771546"/>
                  <a:gd name="connsiteX25" fmla="*/ 4580 w 1041210"/>
                  <a:gd name="connsiteY25" fmla="*/ 1189059 h 1771546"/>
                  <a:gd name="connsiteX26" fmla="*/ 31988 w 1041210"/>
                  <a:gd name="connsiteY26" fmla="*/ 1027108 h 1771546"/>
                  <a:gd name="connsiteX27" fmla="*/ 64378 w 1041210"/>
                  <a:gd name="connsiteY27" fmla="*/ 932429 h 1771546"/>
                  <a:gd name="connsiteX28" fmla="*/ 129158 w 1041210"/>
                  <a:gd name="connsiteY28" fmla="*/ 857682 h 1771546"/>
                  <a:gd name="connsiteX29" fmla="*/ 191447 w 1041210"/>
                  <a:gd name="connsiteY29" fmla="*/ 825292 h 1771546"/>
                  <a:gd name="connsiteX30" fmla="*/ 291109 w 1041210"/>
                  <a:gd name="connsiteY30" fmla="*/ 817817 h 1771546"/>
                  <a:gd name="connsiteX31" fmla="*/ 413195 w 1041210"/>
                  <a:gd name="connsiteY31" fmla="*/ 890072 h 1771546"/>
                  <a:gd name="connsiteX32" fmla="*/ 497908 w 1041210"/>
                  <a:gd name="connsiteY32" fmla="*/ 1054515 h 1771546"/>
                  <a:gd name="connsiteX33" fmla="*/ 507874 w 1041210"/>
                  <a:gd name="connsiteY33" fmla="*/ 1261314 h 1771546"/>
                  <a:gd name="connsiteX34" fmla="*/ 465518 w 1041210"/>
                  <a:gd name="connsiteY34" fmla="*/ 1393366 h 1771546"/>
                  <a:gd name="connsiteX35" fmla="*/ 388280 w 1041210"/>
                  <a:gd name="connsiteY35" fmla="*/ 1458146 h 1771546"/>
                  <a:gd name="connsiteX36" fmla="*/ 328482 w 1041210"/>
                  <a:gd name="connsiteY36" fmla="*/ 1465621 h 1771546"/>
                  <a:gd name="connsiteX37" fmla="*/ 273668 w 1041210"/>
                  <a:gd name="connsiteY37" fmla="*/ 1448180 h 1771546"/>
                  <a:gd name="connsiteX38" fmla="*/ 226329 w 1041210"/>
                  <a:gd name="connsiteY38" fmla="*/ 1358484 h 1771546"/>
                  <a:gd name="connsiteX0" fmla="*/ 1036534 w 1114346"/>
                  <a:gd name="connsiteY0" fmla="*/ 682523 h 1771546"/>
                  <a:gd name="connsiteX1" fmla="*/ 954554 w 1114346"/>
                  <a:gd name="connsiteY1" fmla="*/ 419949 h 1771546"/>
                  <a:gd name="connsiteX2" fmla="*/ 927266 w 1114346"/>
                  <a:gd name="connsiteY2" fmla="*/ 359492 h 1771546"/>
                  <a:gd name="connsiteX3" fmla="*/ 1112842 w 1114346"/>
                  <a:gd name="connsiteY3" fmla="*/ 274779 h 1771546"/>
                  <a:gd name="connsiteX4" fmla="*/ 809352 w 1114346"/>
                  <a:gd name="connsiteY4" fmla="*/ 239777 h 1771546"/>
                  <a:gd name="connsiteX5" fmla="*/ 774470 w 1114346"/>
                  <a:gd name="connsiteY5" fmla="*/ 112708 h 1771546"/>
                  <a:gd name="connsiteX6" fmla="*/ 734606 w 1114346"/>
                  <a:gd name="connsiteY6" fmla="*/ 45436 h 1771546"/>
                  <a:gd name="connsiteX7" fmla="*/ 687266 w 1114346"/>
                  <a:gd name="connsiteY7" fmla="*/ 8062 h 1771546"/>
                  <a:gd name="connsiteX8" fmla="*/ 627469 w 1114346"/>
                  <a:gd name="connsiteY8" fmla="*/ 588 h 1771546"/>
                  <a:gd name="connsiteX9" fmla="*/ 575146 w 1114346"/>
                  <a:gd name="connsiteY9" fmla="*/ 18029 h 1771546"/>
                  <a:gd name="connsiteX10" fmla="*/ 527807 w 1114346"/>
                  <a:gd name="connsiteY10" fmla="*/ 55402 h 1771546"/>
                  <a:gd name="connsiteX11" fmla="*/ 495416 w 1114346"/>
                  <a:gd name="connsiteY11" fmla="*/ 145098 h 1771546"/>
                  <a:gd name="connsiteX12" fmla="*/ 490433 w 1114346"/>
                  <a:gd name="connsiteY12" fmla="*/ 237285 h 1771546"/>
                  <a:gd name="connsiteX13" fmla="*/ 515349 w 1114346"/>
                  <a:gd name="connsiteY13" fmla="*/ 411694 h 1771546"/>
                  <a:gd name="connsiteX14" fmla="*/ 585112 w 1114346"/>
                  <a:gd name="connsiteY14" fmla="*/ 608527 h 1771546"/>
                  <a:gd name="connsiteX15" fmla="*/ 694741 w 1114346"/>
                  <a:gd name="connsiteY15" fmla="*/ 837750 h 1771546"/>
                  <a:gd name="connsiteX16" fmla="*/ 744572 w 1114346"/>
                  <a:gd name="connsiteY16" fmla="*/ 1022125 h 1771546"/>
                  <a:gd name="connsiteX17" fmla="*/ 754538 w 1114346"/>
                  <a:gd name="connsiteY17" fmla="*/ 1293704 h 1771546"/>
                  <a:gd name="connsiteX18" fmla="*/ 702215 w 1114346"/>
                  <a:gd name="connsiteY18" fmla="*/ 1542859 h 1771546"/>
                  <a:gd name="connsiteX19" fmla="*/ 570163 w 1114346"/>
                  <a:gd name="connsiteY19" fmla="*/ 1714776 h 1771546"/>
                  <a:gd name="connsiteX20" fmla="*/ 425653 w 1114346"/>
                  <a:gd name="connsiteY20" fmla="*/ 1767099 h 1771546"/>
                  <a:gd name="connsiteX21" fmla="*/ 298584 w 1114346"/>
                  <a:gd name="connsiteY21" fmla="*/ 1757133 h 1771546"/>
                  <a:gd name="connsiteX22" fmla="*/ 144107 w 1114346"/>
                  <a:gd name="connsiteY22" fmla="*/ 1664945 h 1771546"/>
                  <a:gd name="connsiteX23" fmla="*/ 49428 w 1114346"/>
                  <a:gd name="connsiteY23" fmla="*/ 1500503 h 1771546"/>
                  <a:gd name="connsiteX24" fmla="*/ 4580 w 1114346"/>
                  <a:gd name="connsiteY24" fmla="*/ 1326094 h 1771546"/>
                  <a:gd name="connsiteX25" fmla="*/ 4580 w 1114346"/>
                  <a:gd name="connsiteY25" fmla="*/ 1189059 h 1771546"/>
                  <a:gd name="connsiteX26" fmla="*/ 31988 w 1114346"/>
                  <a:gd name="connsiteY26" fmla="*/ 1027108 h 1771546"/>
                  <a:gd name="connsiteX27" fmla="*/ 64378 w 1114346"/>
                  <a:gd name="connsiteY27" fmla="*/ 932429 h 1771546"/>
                  <a:gd name="connsiteX28" fmla="*/ 129158 w 1114346"/>
                  <a:gd name="connsiteY28" fmla="*/ 857682 h 1771546"/>
                  <a:gd name="connsiteX29" fmla="*/ 191447 w 1114346"/>
                  <a:gd name="connsiteY29" fmla="*/ 825292 h 1771546"/>
                  <a:gd name="connsiteX30" fmla="*/ 291109 w 1114346"/>
                  <a:gd name="connsiteY30" fmla="*/ 817817 h 1771546"/>
                  <a:gd name="connsiteX31" fmla="*/ 413195 w 1114346"/>
                  <a:gd name="connsiteY31" fmla="*/ 890072 h 1771546"/>
                  <a:gd name="connsiteX32" fmla="*/ 497908 w 1114346"/>
                  <a:gd name="connsiteY32" fmla="*/ 1054515 h 1771546"/>
                  <a:gd name="connsiteX33" fmla="*/ 507874 w 1114346"/>
                  <a:gd name="connsiteY33" fmla="*/ 1261314 h 1771546"/>
                  <a:gd name="connsiteX34" fmla="*/ 465518 w 1114346"/>
                  <a:gd name="connsiteY34" fmla="*/ 1393366 h 1771546"/>
                  <a:gd name="connsiteX35" fmla="*/ 388280 w 1114346"/>
                  <a:gd name="connsiteY35" fmla="*/ 1458146 h 1771546"/>
                  <a:gd name="connsiteX36" fmla="*/ 328482 w 1114346"/>
                  <a:gd name="connsiteY36" fmla="*/ 1465621 h 1771546"/>
                  <a:gd name="connsiteX37" fmla="*/ 273668 w 1114346"/>
                  <a:gd name="connsiteY37" fmla="*/ 1448180 h 1771546"/>
                  <a:gd name="connsiteX38" fmla="*/ 226329 w 1114346"/>
                  <a:gd name="connsiteY38" fmla="*/ 1358484 h 1771546"/>
                  <a:gd name="connsiteX0" fmla="*/ 1036534 w 1112961"/>
                  <a:gd name="connsiteY0" fmla="*/ 682523 h 1771546"/>
                  <a:gd name="connsiteX1" fmla="*/ 954554 w 1112961"/>
                  <a:gd name="connsiteY1" fmla="*/ 419949 h 1771546"/>
                  <a:gd name="connsiteX2" fmla="*/ 927266 w 1112961"/>
                  <a:gd name="connsiteY2" fmla="*/ 359492 h 1771546"/>
                  <a:gd name="connsiteX3" fmla="*/ 1112842 w 1112961"/>
                  <a:gd name="connsiteY3" fmla="*/ 274779 h 1771546"/>
                  <a:gd name="connsiteX4" fmla="*/ 952571 w 1112961"/>
                  <a:gd name="connsiteY4" fmla="*/ 129608 h 1771546"/>
                  <a:gd name="connsiteX5" fmla="*/ 774470 w 1112961"/>
                  <a:gd name="connsiteY5" fmla="*/ 112708 h 1771546"/>
                  <a:gd name="connsiteX6" fmla="*/ 734606 w 1112961"/>
                  <a:gd name="connsiteY6" fmla="*/ 45436 h 1771546"/>
                  <a:gd name="connsiteX7" fmla="*/ 687266 w 1112961"/>
                  <a:gd name="connsiteY7" fmla="*/ 8062 h 1771546"/>
                  <a:gd name="connsiteX8" fmla="*/ 627469 w 1112961"/>
                  <a:gd name="connsiteY8" fmla="*/ 588 h 1771546"/>
                  <a:gd name="connsiteX9" fmla="*/ 575146 w 1112961"/>
                  <a:gd name="connsiteY9" fmla="*/ 18029 h 1771546"/>
                  <a:gd name="connsiteX10" fmla="*/ 527807 w 1112961"/>
                  <a:gd name="connsiteY10" fmla="*/ 55402 h 1771546"/>
                  <a:gd name="connsiteX11" fmla="*/ 495416 w 1112961"/>
                  <a:gd name="connsiteY11" fmla="*/ 145098 h 1771546"/>
                  <a:gd name="connsiteX12" fmla="*/ 490433 w 1112961"/>
                  <a:gd name="connsiteY12" fmla="*/ 237285 h 1771546"/>
                  <a:gd name="connsiteX13" fmla="*/ 515349 w 1112961"/>
                  <a:gd name="connsiteY13" fmla="*/ 411694 h 1771546"/>
                  <a:gd name="connsiteX14" fmla="*/ 585112 w 1112961"/>
                  <a:gd name="connsiteY14" fmla="*/ 608527 h 1771546"/>
                  <a:gd name="connsiteX15" fmla="*/ 694741 w 1112961"/>
                  <a:gd name="connsiteY15" fmla="*/ 837750 h 1771546"/>
                  <a:gd name="connsiteX16" fmla="*/ 744572 w 1112961"/>
                  <a:gd name="connsiteY16" fmla="*/ 1022125 h 1771546"/>
                  <a:gd name="connsiteX17" fmla="*/ 754538 w 1112961"/>
                  <a:gd name="connsiteY17" fmla="*/ 1293704 h 1771546"/>
                  <a:gd name="connsiteX18" fmla="*/ 702215 w 1112961"/>
                  <a:gd name="connsiteY18" fmla="*/ 1542859 h 1771546"/>
                  <a:gd name="connsiteX19" fmla="*/ 570163 w 1112961"/>
                  <a:gd name="connsiteY19" fmla="*/ 1714776 h 1771546"/>
                  <a:gd name="connsiteX20" fmla="*/ 425653 w 1112961"/>
                  <a:gd name="connsiteY20" fmla="*/ 1767099 h 1771546"/>
                  <a:gd name="connsiteX21" fmla="*/ 298584 w 1112961"/>
                  <a:gd name="connsiteY21" fmla="*/ 1757133 h 1771546"/>
                  <a:gd name="connsiteX22" fmla="*/ 144107 w 1112961"/>
                  <a:gd name="connsiteY22" fmla="*/ 1664945 h 1771546"/>
                  <a:gd name="connsiteX23" fmla="*/ 49428 w 1112961"/>
                  <a:gd name="connsiteY23" fmla="*/ 1500503 h 1771546"/>
                  <a:gd name="connsiteX24" fmla="*/ 4580 w 1112961"/>
                  <a:gd name="connsiteY24" fmla="*/ 1326094 h 1771546"/>
                  <a:gd name="connsiteX25" fmla="*/ 4580 w 1112961"/>
                  <a:gd name="connsiteY25" fmla="*/ 1189059 h 1771546"/>
                  <a:gd name="connsiteX26" fmla="*/ 31988 w 1112961"/>
                  <a:gd name="connsiteY26" fmla="*/ 1027108 h 1771546"/>
                  <a:gd name="connsiteX27" fmla="*/ 64378 w 1112961"/>
                  <a:gd name="connsiteY27" fmla="*/ 932429 h 1771546"/>
                  <a:gd name="connsiteX28" fmla="*/ 129158 w 1112961"/>
                  <a:gd name="connsiteY28" fmla="*/ 857682 h 1771546"/>
                  <a:gd name="connsiteX29" fmla="*/ 191447 w 1112961"/>
                  <a:gd name="connsiteY29" fmla="*/ 825292 h 1771546"/>
                  <a:gd name="connsiteX30" fmla="*/ 291109 w 1112961"/>
                  <a:gd name="connsiteY30" fmla="*/ 817817 h 1771546"/>
                  <a:gd name="connsiteX31" fmla="*/ 413195 w 1112961"/>
                  <a:gd name="connsiteY31" fmla="*/ 890072 h 1771546"/>
                  <a:gd name="connsiteX32" fmla="*/ 497908 w 1112961"/>
                  <a:gd name="connsiteY32" fmla="*/ 1054515 h 1771546"/>
                  <a:gd name="connsiteX33" fmla="*/ 507874 w 1112961"/>
                  <a:gd name="connsiteY33" fmla="*/ 1261314 h 1771546"/>
                  <a:gd name="connsiteX34" fmla="*/ 465518 w 1112961"/>
                  <a:gd name="connsiteY34" fmla="*/ 1393366 h 1771546"/>
                  <a:gd name="connsiteX35" fmla="*/ 388280 w 1112961"/>
                  <a:gd name="connsiteY35" fmla="*/ 1458146 h 1771546"/>
                  <a:gd name="connsiteX36" fmla="*/ 328482 w 1112961"/>
                  <a:gd name="connsiteY36" fmla="*/ 1465621 h 1771546"/>
                  <a:gd name="connsiteX37" fmla="*/ 273668 w 1112961"/>
                  <a:gd name="connsiteY37" fmla="*/ 1448180 h 1771546"/>
                  <a:gd name="connsiteX38" fmla="*/ 226329 w 1112961"/>
                  <a:gd name="connsiteY38" fmla="*/ 1358484 h 1771546"/>
                  <a:gd name="connsiteX0" fmla="*/ 1036534 w 1112940"/>
                  <a:gd name="connsiteY0" fmla="*/ 714618 h 1803641"/>
                  <a:gd name="connsiteX1" fmla="*/ 954554 w 1112940"/>
                  <a:gd name="connsiteY1" fmla="*/ 452044 h 1803641"/>
                  <a:gd name="connsiteX2" fmla="*/ 927266 w 1112940"/>
                  <a:gd name="connsiteY2" fmla="*/ 391587 h 1803641"/>
                  <a:gd name="connsiteX3" fmla="*/ 1112842 w 1112940"/>
                  <a:gd name="connsiteY3" fmla="*/ 306874 h 1803641"/>
                  <a:gd name="connsiteX4" fmla="*/ 952571 w 1112940"/>
                  <a:gd name="connsiteY4" fmla="*/ 161703 h 1803641"/>
                  <a:gd name="connsiteX5" fmla="*/ 917689 w 1112940"/>
                  <a:gd name="connsiteY5" fmla="*/ 1584 h 1803641"/>
                  <a:gd name="connsiteX6" fmla="*/ 734606 w 1112940"/>
                  <a:gd name="connsiteY6" fmla="*/ 77531 h 1803641"/>
                  <a:gd name="connsiteX7" fmla="*/ 687266 w 1112940"/>
                  <a:gd name="connsiteY7" fmla="*/ 40157 h 1803641"/>
                  <a:gd name="connsiteX8" fmla="*/ 627469 w 1112940"/>
                  <a:gd name="connsiteY8" fmla="*/ 32683 h 1803641"/>
                  <a:gd name="connsiteX9" fmla="*/ 575146 w 1112940"/>
                  <a:gd name="connsiteY9" fmla="*/ 50124 h 1803641"/>
                  <a:gd name="connsiteX10" fmla="*/ 527807 w 1112940"/>
                  <a:gd name="connsiteY10" fmla="*/ 87497 h 1803641"/>
                  <a:gd name="connsiteX11" fmla="*/ 495416 w 1112940"/>
                  <a:gd name="connsiteY11" fmla="*/ 177193 h 1803641"/>
                  <a:gd name="connsiteX12" fmla="*/ 490433 w 1112940"/>
                  <a:gd name="connsiteY12" fmla="*/ 269380 h 1803641"/>
                  <a:gd name="connsiteX13" fmla="*/ 515349 w 1112940"/>
                  <a:gd name="connsiteY13" fmla="*/ 443789 h 1803641"/>
                  <a:gd name="connsiteX14" fmla="*/ 585112 w 1112940"/>
                  <a:gd name="connsiteY14" fmla="*/ 640622 h 1803641"/>
                  <a:gd name="connsiteX15" fmla="*/ 694741 w 1112940"/>
                  <a:gd name="connsiteY15" fmla="*/ 869845 h 1803641"/>
                  <a:gd name="connsiteX16" fmla="*/ 744572 w 1112940"/>
                  <a:gd name="connsiteY16" fmla="*/ 1054220 h 1803641"/>
                  <a:gd name="connsiteX17" fmla="*/ 754538 w 1112940"/>
                  <a:gd name="connsiteY17" fmla="*/ 1325799 h 1803641"/>
                  <a:gd name="connsiteX18" fmla="*/ 702215 w 1112940"/>
                  <a:gd name="connsiteY18" fmla="*/ 1574954 h 1803641"/>
                  <a:gd name="connsiteX19" fmla="*/ 570163 w 1112940"/>
                  <a:gd name="connsiteY19" fmla="*/ 1746871 h 1803641"/>
                  <a:gd name="connsiteX20" fmla="*/ 425653 w 1112940"/>
                  <a:gd name="connsiteY20" fmla="*/ 1799194 h 1803641"/>
                  <a:gd name="connsiteX21" fmla="*/ 298584 w 1112940"/>
                  <a:gd name="connsiteY21" fmla="*/ 1789228 h 1803641"/>
                  <a:gd name="connsiteX22" fmla="*/ 144107 w 1112940"/>
                  <a:gd name="connsiteY22" fmla="*/ 1697040 h 1803641"/>
                  <a:gd name="connsiteX23" fmla="*/ 49428 w 1112940"/>
                  <a:gd name="connsiteY23" fmla="*/ 1532598 h 1803641"/>
                  <a:gd name="connsiteX24" fmla="*/ 4580 w 1112940"/>
                  <a:gd name="connsiteY24" fmla="*/ 1358189 h 1803641"/>
                  <a:gd name="connsiteX25" fmla="*/ 4580 w 1112940"/>
                  <a:gd name="connsiteY25" fmla="*/ 1221154 h 1803641"/>
                  <a:gd name="connsiteX26" fmla="*/ 31988 w 1112940"/>
                  <a:gd name="connsiteY26" fmla="*/ 1059203 h 1803641"/>
                  <a:gd name="connsiteX27" fmla="*/ 64378 w 1112940"/>
                  <a:gd name="connsiteY27" fmla="*/ 964524 h 1803641"/>
                  <a:gd name="connsiteX28" fmla="*/ 129158 w 1112940"/>
                  <a:gd name="connsiteY28" fmla="*/ 889777 h 1803641"/>
                  <a:gd name="connsiteX29" fmla="*/ 191447 w 1112940"/>
                  <a:gd name="connsiteY29" fmla="*/ 857387 h 1803641"/>
                  <a:gd name="connsiteX30" fmla="*/ 291109 w 1112940"/>
                  <a:gd name="connsiteY30" fmla="*/ 849912 h 1803641"/>
                  <a:gd name="connsiteX31" fmla="*/ 413195 w 1112940"/>
                  <a:gd name="connsiteY31" fmla="*/ 922167 h 1803641"/>
                  <a:gd name="connsiteX32" fmla="*/ 497908 w 1112940"/>
                  <a:gd name="connsiteY32" fmla="*/ 1086610 h 1803641"/>
                  <a:gd name="connsiteX33" fmla="*/ 507874 w 1112940"/>
                  <a:gd name="connsiteY33" fmla="*/ 1293409 h 1803641"/>
                  <a:gd name="connsiteX34" fmla="*/ 465518 w 1112940"/>
                  <a:gd name="connsiteY34" fmla="*/ 1425461 h 1803641"/>
                  <a:gd name="connsiteX35" fmla="*/ 388280 w 1112940"/>
                  <a:gd name="connsiteY35" fmla="*/ 1490241 h 1803641"/>
                  <a:gd name="connsiteX36" fmla="*/ 328482 w 1112940"/>
                  <a:gd name="connsiteY36" fmla="*/ 1497716 h 1803641"/>
                  <a:gd name="connsiteX37" fmla="*/ 273668 w 1112940"/>
                  <a:gd name="connsiteY37" fmla="*/ 1480275 h 1803641"/>
                  <a:gd name="connsiteX38" fmla="*/ 226329 w 1112940"/>
                  <a:gd name="connsiteY38" fmla="*/ 1390579 h 1803641"/>
                  <a:gd name="connsiteX0" fmla="*/ 1036534 w 1112940"/>
                  <a:gd name="connsiteY0" fmla="*/ 840010 h 1929033"/>
                  <a:gd name="connsiteX1" fmla="*/ 954554 w 1112940"/>
                  <a:gd name="connsiteY1" fmla="*/ 577436 h 1929033"/>
                  <a:gd name="connsiteX2" fmla="*/ 927266 w 1112940"/>
                  <a:gd name="connsiteY2" fmla="*/ 516979 h 1929033"/>
                  <a:gd name="connsiteX3" fmla="*/ 1112842 w 1112940"/>
                  <a:gd name="connsiteY3" fmla="*/ 432266 h 1929033"/>
                  <a:gd name="connsiteX4" fmla="*/ 952571 w 1112940"/>
                  <a:gd name="connsiteY4" fmla="*/ 287095 h 1929033"/>
                  <a:gd name="connsiteX5" fmla="*/ 917689 w 1112940"/>
                  <a:gd name="connsiteY5" fmla="*/ 126976 h 1929033"/>
                  <a:gd name="connsiteX6" fmla="*/ 734606 w 1112940"/>
                  <a:gd name="connsiteY6" fmla="*/ 202923 h 1929033"/>
                  <a:gd name="connsiteX7" fmla="*/ 731333 w 1112940"/>
                  <a:gd name="connsiteY7" fmla="*/ 296 h 1929033"/>
                  <a:gd name="connsiteX8" fmla="*/ 627469 w 1112940"/>
                  <a:gd name="connsiteY8" fmla="*/ 158075 h 1929033"/>
                  <a:gd name="connsiteX9" fmla="*/ 575146 w 1112940"/>
                  <a:gd name="connsiteY9" fmla="*/ 175516 h 1929033"/>
                  <a:gd name="connsiteX10" fmla="*/ 527807 w 1112940"/>
                  <a:gd name="connsiteY10" fmla="*/ 212889 h 1929033"/>
                  <a:gd name="connsiteX11" fmla="*/ 495416 w 1112940"/>
                  <a:gd name="connsiteY11" fmla="*/ 302585 h 1929033"/>
                  <a:gd name="connsiteX12" fmla="*/ 490433 w 1112940"/>
                  <a:gd name="connsiteY12" fmla="*/ 394772 h 1929033"/>
                  <a:gd name="connsiteX13" fmla="*/ 515349 w 1112940"/>
                  <a:gd name="connsiteY13" fmla="*/ 569181 h 1929033"/>
                  <a:gd name="connsiteX14" fmla="*/ 585112 w 1112940"/>
                  <a:gd name="connsiteY14" fmla="*/ 766014 h 1929033"/>
                  <a:gd name="connsiteX15" fmla="*/ 694741 w 1112940"/>
                  <a:gd name="connsiteY15" fmla="*/ 995237 h 1929033"/>
                  <a:gd name="connsiteX16" fmla="*/ 744572 w 1112940"/>
                  <a:gd name="connsiteY16" fmla="*/ 1179612 h 1929033"/>
                  <a:gd name="connsiteX17" fmla="*/ 754538 w 1112940"/>
                  <a:gd name="connsiteY17" fmla="*/ 1451191 h 1929033"/>
                  <a:gd name="connsiteX18" fmla="*/ 702215 w 1112940"/>
                  <a:gd name="connsiteY18" fmla="*/ 1700346 h 1929033"/>
                  <a:gd name="connsiteX19" fmla="*/ 570163 w 1112940"/>
                  <a:gd name="connsiteY19" fmla="*/ 1872263 h 1929033"/>
                  <a:gd name="connsiteX20" fmla="*/ 425653 w 1112940"/>
                  <a:gd name="connsiteY20" fmla="*/ 1924586 h 1929033"/>
                  <a:gd name="connsiteX21" fmla="*/ 298584 w 1112940"/>
                  <a:gd name="connsiteY21" fmla="*/ 1914620 h 1929033"/>
                  <a:gd name="connsiteX22" fmla="*/ 144107 w 1112940"/>
                  <a:gd name="connsiteY22" fmla="*/ 1822432 h 1929033"/>
                  <a:gd name="connsiteX23" fmla="*/ 49428 w 1112940"/>
                  <a:gd name="connsiteY23" fmla="*/ 1657990 h 1929033"/>
                  <a:gd name="connsiteX24" fmla="*/ 4580 w 1112940"/>
                  <a:gd name="connsiteY24" fmla="*/ 1483581 h 1929033"/>
                  <a:gd name="connsiteX25" fmla="*/ 4580 w 1112940"/>
                  <a:gd name="connsiteY25" fmla="*/ 1346546 h 1929033"/>
                  <a:gd name="connsiteX26" fmla="*/ 31988 w 1112940"/>
                  <a:gd name="connsiteY26" fmla="*/ 1184595 h 1929033"/>
                  <a:gd name="connsiteX27" fmla="*/ 64378 w 1112940"/>
                  <a:gd name="connsiteY27" fmla="*/ 1089916 h 1929033"/>
                  <a:gd name="connsiteX28" fmla="*/ 129158 w 1112940"/>
                  <a:gd name="connsiteY28" fmla="*/ 1015169 h 1929033"/>
                  <a:gd name="connsiteX29" fmla="*/ 191447 w 1112940"/>
                  <a:gd name="connsiteY29" fmla="*/ 982779 h 1929033"/>
                  <a:gd name="connsiteX30" fmla="*/ 291109 w 1112940"/>
                  <a:gd name="connsiteY30" fmla="*/ 975304 h 1929033"/>
                  <a:gd name="connsiteX31" fmla="*/ 413195 w 1112940"/>
                  <a:gd name="connsiteY31" fmla="*/ 1047559 h 1929033"/>
                  <a:gd name="connsiteX32" fmla="*/ 497908 w 1112940"/>
                  <a:gd name="connsiteY32" fmla="*/ 1212002 h 1929033"/>
                  <a:gd name="connsiteX33" fmla="*/ 507874 w 1112940"/>
                  <a:gd name="connsiteY33" fmla="*/ 1418801 h 1929033"/>
                  <a:gd name="connsiteX34" fmla="*/ 465518 w 1112940"/>
                  <a:gd name="connsiteY34" fmla="*/ 1550853 h 1929033"/>
                  <a:gd name="connsiteX35" fmla="*/ 388280 w 1112940"/>
                  <a:gd name="connsiteY35" fmla="*/ 1615633 h 1929033"/>
                  <a:gd name="connsiteX36" fmla="*/ 328482 w 1112940"/>
                  <a:gd name="connsiteY36" fmla="*/ 1623108 h 1929033"/>
                  <a:gd name="connsiteX37" fmla="*/ 273668 w 1112940"/>
                  <a:gd name="connsiteY37" fmla="*/ 1605667 h 1929033"/>
                  <a:gd name="connsiteX38" fmla="*/ 226329 w 1112940"/>
                  <a:gd name="connsiteY38" fmla="*/ 1515971 h 1929033"/>
                  <a:gd name="connsiteX0" fmla="*/ 1036534 w 1112940"/>
                  <a:gd name="connsiteY0" fmla="*/ 906796 h 1995819"/>
                  <a:gd name="connsiteX1" fmla="*/ 954554 w 1112940"/>
                  <a:gd name="connsiteY1" fmla="*/ 644222 h 1995819"/>
                  <a:gd name="connsiteX2" fmla="*/ 927266 w 1112940"/>
                  <a:gd name="connsiteY2" fmla="*/ 583765 h 1995819"/>
                  <a:gd name="connsiteX3" fmla="*/ 1112842 w 1112940"/>
                  <a:gd name="connsiteY3" fmla="*/ 499052 h 1995819"/>
                  <a:gd name="connsiteX4" fmla="*/ 952571 w 1112940"/>
                  <a:gd name="connsiteY4" fmla="*/ 353881 h 1995819"/>
                  <a:gd name="connsiteX5" fmla="*/ 917689 w 1112940"/>
                  <a:gd name="connsiteY5" fmla="*/ 193762 h 1995819"/>
                  <a:gd name="connsiteX6" fmla="*/ 888842 w 1112940"/>
                  <a:gd name="connsiteY6" fmla="*/ 5304 h 1995819"/>
                  <a:gd name="connsiteX7" fmla="*/ 731333 w 1112940"/>
                  <a:gd name="connsiteY7" fmla="*/ 67082 h 1995819"/>
                  <a:gd name="connsiteX8" fmla="*/ 627469 w 1112940"/>
                  <a:gd name="connsiteY8" fmla="*/ 224861 h 1995819"/>
                  <a:gd name="connsiteX9" fmla="*/ 575146 w 1112940"/>
                  <a:gd name="connsiteY9" fmla="*/ 242302 h 1995819"/>
                  <a:gd name="connsiteX10" fmla="*/ 527807 w 1112940"/>
                  <a:gd name="connsiteY10" fmla="*/ 279675 h 1995819"/>
                  <a:gd name="connsiteX11" fmla="*/ 495416 w 1112940"/>
                  <a:gd name="connsiteY11" fmla="*/ 369371 h 1995819"/>
                  <a:gd name="connsiteX12" fmla="*/ 490433 w 1112940"/>
                  <a:gd name="connsiteY12" fmla="*/ 461558 h 1995819"/>
                  <a:gd name="connsiteX13" fmla="*/ 515349 w 1112940"/>
                  <a:gd name="connsiteY13" fmla="*/ 635967 h 1995819"/>
                  <a:gd name="connsiteX14" fmla="*/ 585112 w 1112940"/>
                  <a:gd name="connsiteY14" fmla="*/ 832800 h 1995819"/>
                  <a:gd name="connsiteX15" fmla="*/ 694741 w 1112940"/>
                  <a:gd name="connsiteY15" fmla="*/ 1062023 h 1995819"/>
                  <a:gd name="connsiteX16" fmla="*/ 744572 w 1112940"/>
                  <a:gd name="connsiteY16" fmla="*/ 1246398 h 1995819"/>
                  <a:gd name="connsiteX17" fmla="*/ 754538 w 1112940"/>
                  <a:gd name="connsiteY17" fmla="*/ 1517977 h 1995819"/>
                  <a:gd name="connsiteX18" fmla="*/ 702215 w 1112940"/>
                  <a:gd name="connsiteY18" fmla="*/ 1767132 h 1995819"/>
                  <a:gd name="connsiteX19" fmla="*/ 570163 w 1112940"/>
                  <a:gd name="connsiteY19" fmla="*/ 1939049 h 1995819"/>
                  <a:gd name="connsiteX20" fmla="*/ 425653 w 1112940"/>
                  <a:gd name="connsiteY20" fmla="*/ 1991372 h 1995819"/>
                  <a:gd name="connsiteX21" fmla="*/ 298584 w 1112940"/>
                  <a:gd name="connsiteY21" fmla="*/ 1981406 h 1995819"/>
                  <a:gd name="connsiteX22" fmla="*/ 144107 w 1112940"/>
                  <a:gd name="connsiteY22" fmla="*/ 1889218 h 1995819"/>
                  <a:gd name="connsiteX23" fmla="*/ 49428 w 1112940"/>
                  <a:gd name="connsiteY23" fmla="*/ 1724776 h 1995819"/>
                  <a:gd name="connsiteX24" fmla="*/ 4580 w 1112940"/>
                  <a:gd name="connsiteY24" fmla="*/ 1550367 h 1995819"/>
                  <a:gd name="connsiteX25" fmla="*/ 4580 w 1112940"/>
                  <a:gd name="connsiteY25" fmla="*/ 1413332 h 1995819"/>
                  <a:gd name="connsiteX26" fmla="*/ 31988 w 1112940"/>
                  <a:gd name="connsiteY26" fmla="*/ 1251381 h 1995819"/>
                  <a:gd name="connsiteX27" fmla="*/ 64378 w 1112940"/>
                  <a:gd name="connsiteY27" fmla="*/ 1156702 h 1995819"/>
                  <a:gd name="connsiteX28" fmla="*/ 129158 w 1112940"/>
                  <a:gd name="connsiteY28" fmla="*/ 1081955 h 1995819"/>
                  <a:gd name="connsiteX29" fmla="*/ 191447 w 1112940"/>
                  <a:gd name="connsiteY29" fmla="*/ 1049565 h 1995819"/>
                  <a:gd name="connsiteX30" fmla="*/ 291109 w 1112940"/>
                  <a:gd name="connsiteY30" fmla="*/ 1042090 h 1995819"/>
                  <a:gd name="connsiteX31" fmla="*/ 413195 w 1112940"/>
                  <a:gd name="connsiteY31" fmla="*/ 1114345 h 1995819"/>
                  <a:gd name="connsiteX32" fmla="*/ 497908 w 1112940"/>
                  <a:gd name="connsiteY32" fmla="*/ 1278788 h 1995819"/>
                  <a:gd name="connsiteX33" fmla="*/ 507874 w 1112940"/>
                  <a:gd name="connsiteY33" fmla="*/ 1485587 h 1995819"/>
                  <a:gd name="connsiteX34" fmla="*/ 465518 w 1112940"/>
                  <a:gd name="connsiteY34" fmla="*/ 1617639 h 1995819"/>
                  <a:gd name="connsiteX35" fmla="*/ 388280 w 1112940"/>
                  <a:gd name="connsiteY35" fmla="*/ 1682419 h 1995819"/>
                  <a:gd name="connsiteX36" fmla="*/ 328482 w 1112940"/>
                  <a:gd name="connsiteY36" fmla="*/ 1689894 h 1995819"/>
                  <a:gd name="connsiteX37" fmla="*/ 273668 w 1112940"/>
                  <a:gd name="connsiteY37" fmla="*/ 1672453 h 1995819"/>
                  <a:gd name="connsiteX38" fmla="*/ 226329 w 1112940"/>
                  <a:gd name="connsiteY38" fmla="*/ 1582757 h 1995819"/>
                  <a:gd name="connsiteX0" fmla="*/ 1036534 w 1112940"/>
                  <a:gd name="connsiteY0" fmla="*/ 905060 h 1994083"/>
                  <a:gd name="connsiteX1" fmla="*/ 954554 w 1112940"/>
                  <a:gd name="connsiteY1" fmla="*/ 642486 h 1994083"/>
                  <a:gd name="connsiteX2" fmla="*/ 927266 w 1112940"/>
                  <a:gd name="connsiteY2" fmla="*/ 582029 h 1994083"/>
                  <a:gd name="connsiteX3" fmla="*/ 1112842 w 1112940"/>
                  <a:gd name="connsiteY3" fmla="*/ 497316 h 1994083"/>
                  <a:gd name="connsiteX4" fmla="*/ 952571 w 1112940"/>
                  <a:gd name="connsiteY4" fmla="*/ 352145 h 1994083"/>
                  <a:gd name="connsiteX5" fmla="*/ 917689 w 1112940"/>
                  <a:gd name="connsiteY5" fmla="*/ 192026 h 1994083"/>
                  <a:gd name="connsiteX6" fmla="*/ 888842 w 1112940"/>
                  <a:gd name="connsiteY6" fmla="*/ 3568 h 1994083"/>
                  <a:gd name="connsiteX7" fmla="*/ 731333 w 1112940"/>
                  <a:gd name="connsiteY7" fmla="*/ 65346 h 1994083"/>
                  <a:gd name="connsiteX8" fmla="*/ 550351 w 1112940"/>
                  <a:gd name="connsiteY8" fmla="*/ 24822 h 1994083"/>
                  <a:gd name="connsiteX9" fmla="*/ 575146 w 1112940"/>
                  <a:gd name="connsiteY9" fmla="*/ 240566 h 1994083"/>
                  <a:gd name="connsiteX10" fmla="*/ 527807 w 1112940"/>
                  <a:gd name="connsiteY10" fmla="*/ 277939 h 1994083"/>
                  <a:gd name="connsiteX11" fmla="*/ 495416 w 1112940"/>
                  <a:gd name="connsiteY11" fmla="*/ 367635 h 1994083"/>
                  <a:gd name="connsiteX12" fmla="*/ 490433 w 1112940"/>
                  <a:gd name="connsiteY12" fmla="*/ 459822 h 1994083"/>
                  <a:gd name="connsiteX13" fmla="*/ 515349 w 1112940"/>
                  <a:gd name="connsiteY13" fmla="*/ 634231 h 1994083"/>
                  <a:gd name="connsiteX14" fmla="*/ 585112 w 1112940"/>
                  <a:gd name="connsiteY14" fmla="*/ 831064 h 1994083"/>
                  <a:gd name="connsiteX15" fmla="*/ 694741 w 1112940"/>
                  <a:gd name="connsiteY15" fmla="*/ 1060287 h 1994083"/>
                  <a:gd name="connsiteX16" fmla="*/ 744572 w 1112940"/>
                  <a:gd name="connsiteY16" fmla="*/ 1244662 h 1994083"/>
                  <a:gd name="connsiteX17" fmla="*/ 754538 w 1112940"/>
                  <a:gd name="connsiteY17" fmla="*/ 1516241 h 1994083"/>
                  <a:gd name="connsiteX18" fmla="*/ 702215 w 1112940"/>
                  <a:gd name="connsiteY18" fmla="*/ 1765396 h 1994083"/>
                  <a:gd name="connsiteX19" fmla="*/ 570163 w 1112940"/>
                  <a:gd name="connsiteY19" fmla="*/ 1937313 h 1994083"/>
                  <a:gd name="connsiteX20" fmla="*/ 425653 w 1112940"/>
                  <a:gd name="connsiteY20" fmla="*/ 1989636 h 1994083"/>
                  <a:gd name="connsiteX21" fmla="*/ 298584 w 1112940"/>
                  <a:gd name="connsiteY21" fmla="*/ 1979670 h 1994083"/>
                  <a:gd name="connsiteX22" fmla="*/ 144107 w 1112940"/>
                  <a:gd name="connsiteY22" fmla="*/ 1887482 h 1994083"/>
                  <a:gd name="connsiteX23" fmla="*/ 49428 w 1112940"/>
                  <a:gd name="connsiteY23" fmla="*/ 1723040 h 1994083"/>
                  <a:gd name="connsiteX24" fmla="*/ 4580 w 1112940"/>
                  <a:gd name="connsiteY24" fmla="*/ 1548631 h 1994083"/>
                  <a:gd name="connsiteX25" fmla="*/ 4580 w 1112940"/>
                  <a:gd name="connsiteY25" fmla="*/ 1411596 h 1994083"/>
                  <a:gd name="connsiteX26" fmla="*/ 31988 w 1112940"/>
                  <a:gd name="connsiteY26" fmla="*/ 1249645 h 1994083"/>
                  <a:gd name="connsiteX27" fmla="*/ 64378 w 1112940"/>
                  <a:gd name="connsiteY27" fmla="*/ 1154966 h 1994083"/>
                  <a:gd name="connsiteX28" fmla="*/ 129158 w 1112940"/>
                  <a:gd name="connsiteY28" fmla="*/ 1080219 h 1994083"/>
                  <a:gd name="connsiteX29" fmla="*/ 191447 w 1112940"/>
                  <a:gd name="connsiteY29" fmla="*/ 1047829 h 1994083"/>
                  <a:gd name="connsiteX30" fmla="*/ 291109 w 1112940"/>
                  <a:gd name="connsiteY30" fmla="*/ 1040354 h 1994083"/>
                  <a:gd name="connsiteX31" fmla="*/ 413195 w 1112940"/>
                  <a:gd name="connsiteY31" fmla="*/ 1112609 h 1994083"/>
                  <a:gd name="connsiteX32" fmla="*/ 497908 w 1112940"/>
                  <a:gd name="connsiteY32" fmla="*/ 1277052 h 1994083"/>
                  <a:gd name="connsiteX33" fmla="*/ 507874 w 1112940"/>
                  <a:gd name="connsiteY33" fmla="*/ 1483851 h 1994083"/>
                  <a:gd name="connsiteX34" fmla="*/ 465518 w 1112940"/>
                  <a:gd name="connsiteY34" fmla="*/ 1615903 h 1994083"/>
                  <a:gd name="connsiteX35" fmla="*/ 388280 w 1112940"/>
                  <a:gd name="connsiteY35" fmla="*/ 1680683 h 1994083"/>
                  <a:gd name="connsiteX36" fmla="*/ 328482 w 1112940"/>
                  <a:gd name="connsiteY36" fmla="*/ 1688158 h 1994083"/>
                  <a:gd name="connsiteX37" fmla="*/ 273668 w 1112940"/>
                  <a:gd name="connsiteY37" fmla="*/ 1670717 h 1994083"/>
                  <a:gd name="connsiteX38" fmla="*/ 226329 w 1112940"/>
                  <a:gd name="connsiteY38" fmla="*/ 1581021 h 1994083"/>
                  <a:gd name="connsiteX0" fmla="*/ 1036534 w 1112940"/>
                  <a:gd name="connsiteY0" fmla="*/ 890161 h 1979184"/>
                  <a:gd name="connsiteX1" fmla="*/ 954554 w 1112940"/>
                  <a:gd name="connsiteY1" fmla="*/ 627587 h 1979184"/>
                  <a:gd name="connsiteX2" fmla="*/ 927266 w 1112940"/>
                  <a:gd name="connsiteY2" fmla="*/ 567130 h 1979184"/>
                  <a:gd name="connsiteX3" fmla="*/ 1112842 w 1112940"/>
                  <a:gd name="connsiteY3" fmla="*/ 482417 h 1979184"/>
                  <a:gd name="connsiteX4" fmla="*/ 952571 w 1112940"/>
                  <a:gd name="connsiteY4" fmla="*/ 337246 h 1979184"/>
                  <a:gd name="connsiteX5" fmla="*/ 917689 w 1112940"/>
                  <a:gd name="connsiteY5" fmla="*/ 177127 h 1979184"/>
                  <a:gd name="connsiteX6" fmla="*/ 731333 w 1112940"/>
                  <a:gd name="connsiteY6" fmla="*/ 50447 h 1979184"/>
                  <a:gd name="connsiteX7" fmla="*/ 550351 w 1112940"/>
                  <a:gd name="connsiteY7" fmla="*/ 9923 h 1979184"/>
                  <a:gd name="connsiteX8" fmla="*/ 575146 w 1112940"/>
                  <a:gd name="connsiteY8" fmla="*/ 225667 h 1979184"/>
                  <a:gd name="connsiteX9" fmla="*/ 527807 w 1112940"/>
                  <a:gd name="connsiteY9" fmla="*/ 263040 h 1979184"/>
                  <a:gd name="connsiteX10" fmla="*/ 495416 w 1112940"/>
                  <a:gd name="connsiteY10" fmla="*/ 352736 h 1979184"/>
                  <a:gd name="connsiteX11" fmla="*/ 490433 w 1112940"/>
                  <a:gd name="connsiteY11" fmla="*/ 444923 h 1979184"/>
                  <a:gd name="connsiteX12" fmla="*/ 515349 w 1112940"/>
                  <a:gd name="connsiteY12" fmla="*/ 619332 h 1979184"/>
                  <a:gd name="connsiteX13" fmla="*/ 585112 w 1112940"/>
                  <a:gd name="connsiteY13" fmla="*/ 816165 h 1979184"/>
                  <a:gd name="connsiteX14" fmla="*/ 694741 w 1112940"/>
                  <a:gd name="connsiteY14" fmla="*/ 1045388 h 1979184"/>
                  <a:gd name="connsiteX15" fmla="*/ 744572 w 1112940"/>
                  <a:gd name="connsiteY15" fmla="*/ 1229763 h 1979184"/>
                  <a:gd name="connsiteX16" fmla="*/ 754538 w 1112940"/>
                  <a:gd name="connsiteY16" fmla="*/ 1501342 h 1979184"/>
                  <a:gd name="connsiteX17" fmla="*/ 702215 w 1112940"/>
                  <a:gd name="connsiteY17" fmla="*/ 1750497 h 1979184"/>
                  <a:gd name="connsiteX18" fmla="*/ 570163 w 1112940"/>
                  <a:gd name="connsiteY18" fmla="*/ 1922414 h 1979184"/>
                  <a:gd name="connsiteX19" fmla="*/ 425653 w 1112940"/>
                  <a:gd name="connsiteY19" fmla="*/ 1974737 h 1979184"/>
                  <a:gd name="connsiteX20" fmla="*/ 298584 w 1112940"/>
                  <a:gd name="connsiteY20" fmla="*/ 1964771 h 1979184"/>
                  <a:gd name="connsiteX21" fmla="*/ 144107 w 1112940"/>
                  <a:gd name="connsiteY21" fmla="*/ 1872583 h 1979184"/>
                  <a:gd name="connsiteX22" fmla="*/ 49428 w 1112940"/>
                  <a:gd name="connsiteY22" fmla="*/ 1708141 h 1979184"/>
                  <a:gd name="connsiteX23" fmla="*/ 4580 w 1112940"/>
                  <a:gd name="connsiteY23" fmla="*/ 1533732 h 1979184"/>
                  <a:gd name="connsiteX24" fmla="*/ 4580 w 1112940"/>
                  <a:gd name="connsiteY24" fmla="*/ 1396697 h 1979184"/>
                  <a:gd name="connsiteX25" fmla="*/ 31988 w 1112940"/>
                  <a:gd name="connsiteY25" fmla="*/ 1234746 h 1979184"/>
                  <a:gd name="connsiteX26" fmla="*/ 64378 w 1112940"/>
                  <a:gd name="connsiteY26" fmla="*/ 1140067 h 1979184"/>
                  <a:gd name="connsiteX27" fmla="*/ 129158 w 1112940"/>
                  <a:gd name="connsiteY27" fmla="*/ 1065320 h 1979184"/>
                  <a:gd name="connsiteX28" fmla="*/ 191447 w 1112940"/>
                  <a:gd name="connsiteY28" fmla="*/ 1032930 h 1979184"/>
                  <a:gd name="connsiteX29" fmla="*/ 291109 w 1112940"/>
                  <a:gd name="connsiteY29" fmla="*/ 1025455 h 1979184"/>
                  <a:gd name="connsiteX30" fmla="*/ 413195 w 1112940"/>
                  <a:gd name="connsiteY30" fmla="*/ 1097710 h 1979184"/>
                  <a:gd name="connsiteX31" fmla="*/ 497908 w 1112940"/>
                  <a:gd name="connsiteY31" fmla="*/ 1262153 h 1979184"/>
                  <a:gd name="connsiteX32" fmla="*/ 507874 w 1112940"/>
                  <a:gd name="connsiteY32" fmla="*/ 1468952 h 1979184"/>
                  <a:gd name="connsiteX33" fmla="*/ 465518 w 1112940"/>
                  <a:gd name="connsiteY33" fmla="*/ 1601004 h 1979184"/>
                  <a:gd name="connsiteX34" fmla="*/ 388280 w 1112940"/>
                  <a:gd name="connsiteY34" fmla="*/ 1665784 h 1979184"/>
                  <a:gd name="connsiteX35" fmla="*/ 328482 w 1112940"/>
                  <a:gd name="connsiteY35" fmla="*/ 1673259 h 1979184"/>
                  <a:gd name="connsiteX36" fmla="*/ 273668 w 1112940"/>
                  <a:gd name="connsiteY36" fmla="*/ 1655818 h 1979184"/>
                  <a:gd name="connsiteX37" fmla="*/ 226329 w 1112940"/>
                  <a:gd name="connsiteY37" fmla="*/ 1566122 h 1979184"/>
                  <a:gd name="connsiteX0" fmla="*/ 1036534 w 1112940"/>
                  <a:gd name="connsiteY0" fmla="*/ 880626 h 1969649"/>
                  <a:gd name="connsiteX1" fmla="*/ 954554 w 1112940"/>
                  <a:gd name="connsiteY1" fmla="*/ 618052 h 1969649"/>
                  <a:gd name="connsiteX2" fmla="*/ 927266 w 1112940"/>
                  <a:gd name="connsiteY2" fmla="*/ 557595 h 1969649"/>
                  <a:gd name="connsiteX3" fmla="*/ 1112842 w 1112940"/>
                  <a:gd name="connsiteY3" fmla="*/ 472882 h 1969649"/>
                  <a:gd name="connsiteX4" fmla="*/ 952571 w 1112940"/>
                  <a:gd name="connsiteY4" fmla="*/ 327711 h 1969649"/>
                  <a:gd name="connsiteX5" fmla="*/ 917689 w 1112940"/>
                  <a:gd name="connsiteY5" fmla="*/ 167592 h 1969649"/>
                  <a:gd name="connsiteX6" fmla="*/ 550351 w 1112940"/>
                  <a:gd name="connsiteY6" fmla="*/ 388 h 1969649"/>
                  <a:gd name="connsiteX7" fmla="*/ 575146 w 1112940"/>
                  <a:gd name="connsiteY7" fmla="*/ 216132 h 1969649"/>
                  <a:gd name="connsiteX8" fmla="*/ 527807 w 1112940"/>
                  <a:gd name="connsiteY8" fmla="*/ 253505 h 1969649"/>
                  <a:gd name="connsiteX9" fmla="*/ 495416 w 1112940"/>
                  <a:gd name="connsiteY9" fmla="*/ 343201 h 1969649"/>
                  <a:gd name="connsiteX10" fmla="*/ 490433 w 1112940"/>
                  <a:gd name="connsiteY10" fmla="*/ 435388 h 1969649"/>
                  <a:gd name="connsiteX11" fmla="*/ 515349 w 1112940"/>
                  <a:gd name="connsiteY11" fmla="*/ 609797 h 1969649"/>
                  <a:gd name="connsiteX12" fmla="*/ 585112 w 1112940"/>
                  <a:gd name="connsiteY12" fmla="*/ 806630 h 1969649"/>
                  <a:gd name="connsiteX13" fmla="*/ 694741 w 1112940"/>
                  <a:gd name="connsiteY13" fmla="*/ 1035853 h 1969649"/>
                  <a:gd name="connsiteX14" fmla="*/ 744572 w 1112940"/>
                  <a:gd name="connsiteY14" fmla="*/ 1220228 h 1969649"/>
                  <a:gd name="connsiteX15" fmla="*/ 754538 w 1112940"/>
                  <a:gd name="connsiteY15" fmla="*/ 1491807 h 1969649"/>
                  <a:gd name="connsiteX16" fmla="*/ 702215 w 1112940"/>
                  <a:gd name="connsiteY16" fmla="*/ 1740962 h 1969649"/>
                  <a:gd name="connsiteX17" fmla="*/ 570163 w 1112940"/>
                  <a:gd name="connsiteY17" fmla="*/ 1912879 h 1969649"/>
                  <a:gd name="connsiteX18" fmla="*/ 425653 w 1112940"/>
                  <a:gd name="connsiteY18" fmla="*/ 1965202 h 1969649"/>
                  <a:gd name="connsiteX19" fmla="*/ 298584 w 1112940"/>
                  <a:gd name="connsiteY19" fmla="*/ 1955236 h 1969649"/>
                  <a:gd name="connsiteX20" fmla="*/ 144107 w 1112940"/>
                  <a:gd name="connsiteY20" fmla="*/ 1863048 h 1969649"/>
                  <a:gd name="connsiteX21" fmla="*/ 49428 w 1112940"/>
                  <a:gd name="connsiteY21" fmla="*/ 1698606 h 1969649"/>
                  <a:gd name="connsiteX22" fmla="*/ 4580 w 1112940"/>
                  <a:gd name="connsiteY22" fmla="*/ 1524197 h 1969649"/>
                  <a:gd name="connsiteX23" fmla="*/ 4580 w 1112940"/>
                  <a:gd name="connsiteY23" fmla="*/ 1387162 h 1969649"/>
                  <a:gd name="connsiteX24" fmla="*/ 31988 w 1112940"/>
                  <a:gd name="connsiteY24" fmla="*/ 1225211 h 1969649"/>
                  <a:gd name="connsiteX25" fmla="*/ 64378 w 1112940"/>
                  <a:gd name="connsiteY25" fmla="*/ 1130532 h 1969649"/>
                  <a:gd name="connsiteX26" fmla="*/ 129158 w 1112940"/>
                  <a:gd name="connsiteY26" fmla="*/ 1055785 h 1969649"/>
                  <a:gd name="connsiteX27" fmla="*/ 191447 w 1112940"/>
                  <a:gd name="connsiteY27" fmla="*/ 1023395 h 1969649"/>
                  <a:gd name="connsiteX28" fmla="*/ 291109 w 1112940"/>
                  <a:gd name="connsiteY28" fmla="*/ 1015920 h 1969649"/>
                  <a:gd name="connsiteX29" fmla="*/ 413195 w 1112940"/>
                  <a:gd name="connsiteY29" fmla="*/ 1088175 h 1969649"/>
                  <a:gd name="connsiteX30" fmla="*/ 497908 w 1112940"/>
                  <a:gd name="connsiteY30" fmla="*/ 1252618 h 1969649"/>
                  <a:gd name="connsiteX31" fmla="*/ 507874 w 1112940"/>
                  <a:gd name="connsiteY31" fmla="*/ 1459417 h 1969649"/>
                  <a:gd name="connsiteX32" fmla="*/ 465518 w 1112940"/>
                  <a:gd name="connsiteY32" fmla="*/ 1591469 h 1969649"/>
                  <a:gd name="connsiteX33" fmla="*/ 388280 w 1112940"/>
                  <a:gd name="connsiteY33" fmla="*/ 1656249 h 1969649"/>
                  <a:gd name="connsiteX34" fmla="*/ 328482 w 1112940"/>
                  <a:gd name="connsiteY34" fmla="*/ 1663724 h 1969649"/>
                  <a:gd name="connsiteX35" fmla="*/ 273668 w 1112940"/>
                  <a:gd name="connsiteY35" fmla="*/ 1646283 h 1969649"/>
                  <a:gd name="connsiteX36" fmla="*/ 226329 w 1112940"/>
                  <a:gd name="connsiteY36" fmla="*/ 1556587 h 1969649"/>
                  <a:gd name="connsiteX0" fmla="*/ 1036534 w 1113021"/>
                  <a:gd name="connsiteY0" fmla="*/ 881501 h 1970524"/>
                  <a:gd name="connsiteX1" fmla="*/ 954554 w 1113021"/>
                  <a:gd name="connsiteY1" fmla="*/ 618927 h 1970524"/>
                  <a:gd name="connsiteX2" fmla="*/ 927266 w 1113021"/>
                  <a:gd name="connsiteY2" fmla="*/ 558470 h 1970524"/>
                  <a:gd name="connsiteX3" fmla="*/ 1112842 w 1113021"/>
                  <a:gd name="connsiteY3" fmla="*/ 473757 h 1970524"/>
                  <a:gd name="connsiteX4" fmla="*/ 952571 w 1113021"/>
                  <a:gd name="connsiteY4" fmla="*/ 328586 h 1970524"/>
                  <a:gd name="connsiteX5" fmla="*/ 550351 w 1113021"/>
                  <a:gd name="connsiteY5" fmla="*/ 1263 h 1970524"/>
                  <a:gd name="connsiteX6" fmla="*/ 575146 w 1113021"/>
                  <a:gd name="connsiteY6" fmla="*/ 217007 h 1970524"/>
                  <a:gd name="connsiteX7" fmla="*/ 527807 w 1113021"/>
                  <a:gd name="connsiteY7" fmla="*/ 254380 h 1970524"/>
                  <a:gd name="connsiteX8" fmla="*/ 495416 w 1113021"/>
                  <a:gd name="connsiteY8" fmla="*/ 344076 h 1970524"/>
                  <a:gd name="connsiteX9" fmla="*/ 490433 w 1113021"/>
                  <a:gd name="connsiteY9" fmla="*/ 436263 h 1970524"/>
                  <a:gd name="connsiteX10" fmla="*/ 515349 w 1113021"/>
                  <a:gd name="connsiteY10" fmla="*/ 610672 h 1970524"/>
                  <a:gd name="connsiteX11" fmla="*/ 585112 w 1113021"/>
                  <a:gd name="connsiteY11" fmla="*/ 807505 h 1970524"/>
                  <a:gd name="connsiteX12" fmla="*/ 694741 w 1113021"/>
                  <a:gd name="connsiteY12" fmla="*/ 1036728 h 1970524"/>
                  <a:gd name="connsiteX13" fmla="*/ 744572 w 1113021"/>
                  <a:gd name="connsiteY13" fmla="*/ 1221103 h 1970524"/>
                  <a:gd name="connsiteX14" fmla="*/ 754538 w 1113021"/>
                  <a:gd name="connsiteY14" fmla="*/ 1492682 h 1970524"/>
                  <a:gd name="connsiteX15" fmla="*/ 702215 w 1113021"/>
                  <a:gd name="connsiteY15" fmla="*/ 1741837 h 1970524"/>
                  <a:gd name="connsiteX16" fmla="*/ 570163 w 1113021"/>
                  <a:gd name="connsiteY16" fmla="*/ 1913754 h 1970524"/>
                  <a:gd name="connsiteX17" fmla="*/ 425653 w 1113021"/>
                  <a:gd name="connsiteY17" fmla="*/ 1966077 h 1970524"/>
                  <a:gd name="connsiteX18" fmla="*/ 298584 w 1113021"/>
                  <a:gd name="connsiteY18" fmla="*/ 1956111 h 1970524"/>
                  <a:gd name="connsiteX19" fmla="*/ 144107 w 1113021"/>
                  <a:gd name="connsiteY19" fmla="*/ 1863923 h 1970524"/>
                  <a:gd name="connsiteX20" fmla="*/ 49428 w 1113021"/>
                  <a:gd name="connsiteY20" fmla="*/ 1699481 h 1970524"/>
                  <a:gd name="connsiteX21" fmla="*/ 4580 w 1113021"/>
                  <a:gd name="connsiteY21" fmla="*/ 1525072 h 1970524"/>
                  <a:gd name="connsiteX22" fmla="*/ 4580 w 1113021"/>
                  <a:gd name="connsiteY22" fmla="*/ 1388037 h 1970524"/>
                  <a:gd name="connsiteX23" fmla="*/ 31988 w 1113021"/>
                  <a:gd name="connsiteY23" fmla="*/ 1226086 h 1970524"/>
                  <a:gd name="connsiteX24" fmla="*/ 64378 w 1113021"/>
                  <a:gd name="connsiteY24" fmla="*/ 1131407 h 1970524"/>
                  <a:gd name="connsiteX25" fmla="*/ 129158 w 1113021"/>
                  <a:gd name="connsiteY25" fmla="*/ 1056660 h 1970524"/>
                  <a:gd name="connsiteX26" fmla="*/ 191447 w 1113021"/>
                  <a:gd name="connsiteY26" fmla="*/ 1024270 h 1970524"/>
                  <a:gd name="connsiteX27" fmla="*/ 291109 w 1113021"/>
                  <a:gd name="connsiteY27" fmla="*/ 1016795 h 1970524"/>
                  <a:gd name="connsiteX28" fmla="*/ 413195 w 1113021"/>
                  <a:gd name="connsiteY28" fmla="*/ 1089050 h 1970524"/>
                  <a:gd name="connsiteX29" fmla="*/ 497908 w 1113021"/>
                  <a:gd name="connsiteY29" fmla="*/ 1253493 h 1970524"/>
                  <a:gd name="connsiteX30" fmla="*/ 507874 w 1113021"/>
                  <a:gd name="connsiteY30" fmla="*/ 1460292 h 1970524"/>
                  <a:gd name="connsiteX31" fmla="*/ 465518 w 1113021"/>
                  <a:gd name="connsiteY31" fmla="*/ 1592344 h 1970524"/>
                  <a:gd name="connsiteX32" fmla="*/ 388280 w 1113021"/>
                  <a:gd name="connsiteY32" fmla="*/ 1657124 h 1970524"/>
                  <a:gd name="connsiteX33" fmla="*/ 328482 w 1113021"/>
                  <a:gd name="connsiteY33" fmla="*/ 1664599 h 1970524"/>
                  <a:gd name="connsiteX34" fmla="*/ 273668 w 1113021"/>
                  <a:gd name="connsiteY34" fmla="*/ 1647158 h 1970524"/>
                  <a:gd name="connsiteX35" fmla="*/ 226329 w 1113021"/>
                  <a:gd name="connsiteY35" fmla="*/ 1557462 h 1970524"/>
                  <a:gd name="connsiteX0" fmla="*/ 1036534 w 1113021"/>
                  <a:gd name="connsiteY0" fmla="*/ 881501 h 1970524"/>
                  <a:gd name="connsiteX1" fmla="*/ 927266 w 1113021"/>
                  <a:gd name="connsiteY1" fmla="*/ 558470 h 1970524"/>
                  <a:gd name="connsiteX2" fmla="*/ 1112842 w 1113021"/>
                  <a:gd name="connsiteY2" fmla="*/ 473757 h 1970524"/>
                  <a:gd name="connsiteX3" fmla="*/ 952571 w 1113021"/>
                  <a:gd name="connsiteY3" fmla="*/ 328586 h 1970524"/>
                  <a:gd name="connsiteX4" fmla="*/ 550351 w 1113021"/>
                  <a:gd name="connsiteY4" fmla="*/ 1263 h 1970524"/>
                  <a:gd name="connsiteX5" fmla="*/ 575146 w 1113021"/>
                  <a:gd name="connsiteY5" fmla="*/ 217007 h 1970524"/>
                  <a:gd name="connsiteX6" fmla="*/ 527807 w 1113021"/>
                  <a:gd name="connsiteY6" fmla="*/ 254380 h 1970524"/>
                  <a:gd name="connsiteX7" fmla="*/ 495416 w 1113021"/>
                  <a:gd name="connsiteY7" fmla="*/ 344076 h 1970524"/>
                  <a:gd name="connsiteX8" fmla="*/ 490433 w 1113021"/>
                  <a:gd name="connsiteY8" fmla="*/ 436263 h 1970524"/>
                  <a:gd name="connsiteX9" fmla="*/ 515349 w 1113021"/>
                  <a:gd name="connsiteY9" fmla="*/ 610672 h 1970524"/>
                  <a:gd name="connsiteX10" fmla="*/ 585112 w 1113021"/>
                  <a:gd name="connsiteY10" fmla="*/ 807505 h 1970524"/>
                  <a:gd name="connsiteX11" fmla="*/ 694741 w 1113021"/>
                  <a:gd name="connsiteY11" fmla="*/ 1036728 h 1970524"/>
                  <a:gd name="connsiteX12" fmla="*/ 744572 w 1113021"/>
                  <a:gd name="connsiteY12" fmla="*/ 1221103 h 1970524"/>
                  <a:gd name="connsiteX13" fmla="*/ 754538 w 1113021"/>
                  <a:gd name="connsiteY13" fmla="*/ 1492682 h 1970524"/>
                  <a:gd name="connsiteX14" fmla="*/ 702215 w 1113021"/>
                  <a:gd name="connsiteY14" fmla="*/ 1741837 h 1970524"/>
                  <a:gd name="connsiteX15" fmla="*/ 570163 w 1113021"/>
                  <a:gd name="connsiteY15" fmla="*/ 1913754 h 1970524"/>
                  <a:gd name="connsiteX16" fmla="*/ 425653 w 1113021"/>
                  <a:gd name="connsiteY16" fmla="*/ 1966077 h 1970524"/>
                  <a:gd name="connsiteX17" fmla="*/ 298584 w 1113021"/>
                  <a:gd name="connsiteY17" fmla="*/ 1956111 h 1970524"/>
                  <a:gd name="connsiteX18" fmla="*/ 144107 w 1113021"/>
                  <a:gd name="connsiteY18" fmla="*/ 1863923 h 1970524"/>
                  <a:gd name="connsiteX19" fmla="*/ 49428 w 1113021"/>
                  <a:gd name="connsiteY19" fmla="*/ 1699481 h 1970524"/>
                  <a:gd name="connsiteX20" fmla="*/ 4580 w 1113021"/>
                  <a:gd name="connsiteY20" fmla="*/ 1525072 h 1970524"/>
                  <a:gd name="connsiteX21" fmla="*/ 4580 w 1113021"/>
                  <a:gd name="connsiteY21" fmla="*/ 1388037 h 1970524"/>
                  <a:gd name="connsiteX22" fmla="*/ 31988 w 1113021"/>
                  <a:gd name="connsiteY22" fmla="*/ 1226086 h 1970524"/>
                  <a:gd name="connsiteX23" fmla="*/ 64378 w 1113021"/>
                  <a:gd name="connsiteY23" fmla="*/ 1131407 h 1970524"/>
                  <a:gd name="connsiteX24" fmla="*/ 129158 w 1113021"/>
                  <a:gd name="connsiteY24" fmla="*/ 1056660 h 1970524"/>
                  <a:gd name="connsiteX25" fmla="*/ 191447 w 1113021"/>
                  <a:gd name="connsiteY25" fmla="*/ 1024270 h 1970524"/>
                  <a:gd name="connsiteX26" fmla="*/ 291109 w 1113021"/>
                  <a:gd name="connsiteY26" fmla="*/ 1016795 h 1970524"/>
                  <a:gd name="connsiteX27" fmla="*/ 413195 w 1113021"/>
                  <a:gd name="connsiteY27" fmla="*/ 1089050 h 1970524"/>
                  <a:gd name="connsiteX28" fmla="*/ 497908 w 1113021"/>
                  <a:gd name="connsiteY28" fmla="*/ 1253493 h 1970524"/>
                  <a:gd name="connsiteX29" fmla="*/ 507874 w 1113021"/>
                  <a:gd name="connsiteY29" fmla="*/ 1460292 h 1970524"/>
                  <a:gd name="connsiteX30" fmla="*/ 465518 w 1113021"/>
                  <a:gd name="connsiteY30" fmla="*/ 1592344 h 1970524"/>
                  <a:gd name="connsiteX31" fmla="*/ 388280 w 1113021"/>
                  <a:gd name="connsiteY31" fmla="*/ 1657124 h 1970524"/>
                  <a:gd name="connsiteX32" fmla="*/ 328482 w 1113021"/>
                  <a:gd name="connsiteY32" fmla="*/ 1664599 h 1970524"/>
                  <a:gd name="connsiteX33" fmla="*/ 273668 w 1113021"/>
                  <a:gd name="connsiteY33" fmla="*/ 1647158 h 1970524"/>
                  <a:gd name="connsiteX34" fmla="*/ 226329 w 1113021"/>
                  <a:gd name="connsiteY34" fmla="*/ 1557462 h 1970524"/>
                  <a:gd name="connsiteX0" fmla="*/ 1036534 w 1114584"/>
                  <a:gd name="connsiteY0" fmla="*/ 881501 h 1970524"/>
                  <a:gd name="connsiteX1" fmla="*/ 1112842 w 1114584"/>
                  <a:gd name="connsiteY1" fmla="*/ 473757 h 1970524"/>
                  <a:gd name="connsiteX2" fmla="*/ 952571 w 1114584"/>
                  <a:gd name="connsiteY2" fmla="*/ 328586 h 1970524"/>
                  <a:gd name="connsiteX3" fmla="*/ 550351 w 1114584"/>
                  <a:gd name="connsiteY3" fmla="*/ 1263 h 1970524"/>
                  <a:gd name="connsiteX4" fmla="*/ 575146 w 1114584"/>
                  <a:gd name="connsiteY4" fmla="*/ 217007 h 1970524"/>
                  <a:gd name="connsiteX5" fmla="*/ 527807 w 1114584"/>
                  <a:gd name="connsiteY5" fmla="*/ 254380 h 1970524"/>
                  <a:gd name="connsiteX6" fmla="*/ 495416 w 1114584"/>
                  <a:gd name="connsiteY6" fmla="*/ 344076 h 1970524"/>
                  <a:gd name="connsiteX7" fmla="*/ 490433 w 1114584"/>
                  <a:gd name="connsiteY7" fmla="*/ 436263 h 1970524"/>
                  <a:gd name="connsiteX8" fmla="*/ 515349 w 1114584"/>
                  <a:gd name="connsiteY8" fmla="*/ 610672 h 1970524"/>
                  <a:gd name="connsiteX9" fmla="*/ 585112 w 1114584"/>
                  <a:gd name="connsiteY9" fmla="*/ 807505 h 1970524"/>
                  <a:gd name="connsiteX10" fmla="*/ 694741 w 1114584"/>
                  <a:gd name="connsiteY10" fmla="*/ 1036728 h 1970524"/>
                  <a:gd name="connsiteX11" fmla="*/ 744572 w 1114584"/>
                  <a:gd name="connsiteY11" fmla="*/ 1221103 h 1970524"/>
                  <a:gd name="connsiteX12" fmla="*/ 754538 w 1114584"/>
                  <a:gd name="connsiteY12" fmla="*/ 1492682 h 1970524"/>
                  <a:gd name="connsiteX13" fmla="*/ 702215 w 1114584"/>
                  <a:gd name="connsiteY13" fmla="*/ 1741837 h 1970524"/>
                  <a:gd name="connsiteX14" fmla="*/ 570163 w 1114584"/>
                  <a:gd name="connsiteY14" fmla="*/ 1913754 h 1970524"/>
                  <a:gd name="connsiteX15" fmla="*/ 425653 w 1114584"/>
                  <a:gd name="connsiteY15" fmla="*/ 1966077 h 1970524"/>
                  <a:gd name="connsiteX16" fmla="*/ 298584 w 1114584"/>
                  <a:gd name="connsiteY16" fmla="*/ 1956111 h 1970524"/>
                  <a:gd name="connsiteX17" fmla="*/ 144107 w 1114584"/>
                  <a:gd name="connsiteY17" fmla="*/ 1863923 h 1970524"/>
                  <a:gd name="connsiteX18" fmla="*/ 49428 w 1114584"/>
                  <a:gd name="connsiteY18" fmla="*/ 1699481 h 1970524"/>
                  <a:gd name="connsiteX19" fmla="*/ 4580 w 1114584"/>
                  <a:gd name="connsiteY19" fmla="*/ 1525072 h 1970524"/>
                  <a:gd name="connsiteX20" fmla="*/ 4580 w 1114584"/>
                  <a:gd name="connsiteY20" fmla="*/ 1388037 h 1970524"/>
                  <a:gd name="connsiteX21" fmla="*/ 31988 w 1114584"/>
                  <a:gd name="connsiteY21" fmla="*/ 1226086 h 1970524"/>
                  <a:gd name="connsiteX22" fmla="*/ 64378 w 1114584"/>
                  <a:gd name="connsiteY22" fmla="*/ 1131407 h 1970524"/>
                  <a:gd name="connsiteX23" fmla="*/ 129158 w 1114584"/>
                  <a:gd name="connsiteY23" fmla="*/ 1056660 h 1970524"/>
                  <a:gd name="connsiteX24" fmla="*/ 191447 w 1114584"/>
                  <a:gd name="connsiteY24" fmla="*/ 1024270 h 1970524"/>
                  <a:gd name="connsiteX25" fmla="*/ 291109 w 1114584"/>
                  <a:gd name="connsiteY25" fmla="*/ 1016795 h 1970524"/>
                  <a:gd name="connsiteX26" fmla="*/ 413195 w 1114584"/>
                  <a:gd name="connsiteY26" fmla="*/ 1089050 h 1970524"/>
                  <a:gd name="connsiteX27" fmla="*/ 497908 w 1114584"/>
                  <a:gd name="connsiteY27" fmla="*/ 1253493 h 1970524"/>
                  <a:gd name="connsiteX28" fmla="*/ 507874 w 1114584"/>
                  <a:gd name="connsiteY28" fmla="*/ 1460292 h 1970524"/>
                  <a:gd name="connsiteX29" fmla="*/ 465518 w 1114584"/>
                  <a:gd name="connsiteY29" fmla="*/ 1592344 h 1970524"/>
                  <a:gd name="connsiteX30" fmla="*/ 388280 w 1114584"/>
                  <a:gd name="connsiteY30" fmla="*/ 1657124 h 1970524"/>
                  <a:gd name="connsiteX31" fmla="*/ 328482 w 1114584"/>
                  <a:gd name="connsiteY31" fmla="*/ 1664599 h 1970524"/>
                  <a:gd name="connsiteX32" fmla="*/ 273668 w 1114584"/>
                  <a:gd name="connsiteY32" fmla="*/ 1647158 h 1970524"/>
                  <a:gd name="connsiteX33" fmla="*/ 226329 w 1114584"/>
                  <a:gd name="connsiteY33" fmla="*/ 1557462 h 1970524"/>
                  <a:gd name="connsiteX0" fmla="*/ 1036534 w 1036534"/>
                  <a:gd name="connsiteY0" fmla="*/ 881501 h 1970524"/>
                  <a:gd name="connsiteX1" fmla="*/ 952571 w 1036534"/>
                  <a:gd name="connsiteY1" fmla="*/ 328586 h 1970524"/>
                  <a:gd name="connsiteX2" fmla="*/ 550351 w 1036534"/>
                  <a:gd name="connsiteY2" fmla="*/ 1263 h 1970524"/>
                  <a:gd name="connsiteX3" fmla="*/ 575146 w 1036534"/>
                  <a:gd name="connsiteY3" fmla="*/ 217007 h 1970524"/>
                  <a:gd name="connsiteX4" fmla="*/ 527807 w 1036534"/>
                  <a:gd name="connsiteY4" fmla="*/ 254380 h 1970524"/>
                  <a:gd name="connsiteX5" fmla="*/ 495416 w 1036534"/>
                  <a:gd name="connsiteY5" fmla="*/ 344076 h 1970524"/>
                  <a:gd name="connsiteX6" fmla="*/ 490433 w 1036534"/>
                  <a:gd name="connsiteY6" fmla="*/ 436263 h 1970524"/>
                  <a:gd name="connsiteX7" fmla="*/ 515349 w 1036534"/>
                  <a:gd name="connsiteY7" fmla="*/ 610672 h 1970524"/>
                  <a:gd name="connsiteX8" fmla="*/ 585112 w 1036534"/>
                  <a:gd name="connsiteY8" fmla="*/ 807505 h 1970524"/>
                  <a:gd name="connsiteX9" fmla="*/ 694741 w 1036534"/>
                  <a:gd name="connsiteY9" fmla="*/ 1036728 h 1970524"/>
                  <a:gd name="connsiteX10" fmla="*/ 744572 w 1036534"/>
                  <a:gd name="connsiteY10" fmla="*/ 1221103 h 1970524"/>
                  <a:gd name="connsiteX11" fmla="*/ 754538 w 1036534"/>
                  <a:gd name="connsiteY11" fmla="*/ 1492682 h 1970524"/>
                  <a:gd name="connsiteX12" fmla="*/ 702215 w 1036534"/>
                  <a:gd name="connsiteY12" fmla="*/ 1741837 h 1970524"/>
                  <a:gd name="connsiteX13" fmla="*/ 570163 w 1036534"/>
                  <a:gd name="connsiteY13" fmla="*/ 1913754 h 1970524"/>
                  <a:gd name="connsiteX14" fmla="*/ 425653 w 1036534"/>
                  <a:gd name="connsiteY14" fmla="*/ 1966077 h 1970524"/>
                  <a:gd name="connsiteX15" fmla="*/ 298584 w 1036534"/>
                  <a:gd name="connsiteY15" fmla="*/ 1956111 h 1970524"/>
                  <a:gd name="connsiteX16" fmla="*/ 144107 w 1036534"/>
                  <a:gd name="connsiteY16" fmla="*/ 1863923 h 1970524"/>
                  <a:gd name="connsiteX17" fmla="*/ 49428 w 1036534"/>
                  <a:gd name="connsiteY17" fmla="*/ 1699481 h 1970524"/>
                  <a:gd name="connsiteX18" fmla="*/ 4580 w 1036534"/>
                  <a:gd name="connsiteY18" fmla="*/ 1525072 h 1970524"/>
                  <a:gd name="connsiteX19" fmla="*/ 4580 w 1036534"/>
                  <a:gd name="connsiteY19" fmla="*/ 1388037 h 1970524"/>
                  <a:gd name="connsiteX20" fmla="*/ 31988 w 1036534"/>
                  <a:gd name="connsiteY20" fmla="*/ 1226086 h 1970524"/>
                  <a:gd name="connsiteX21" fmla="*/ 64378 w 1036534"/>
                  <a:gd name="connsiteY21" fmla="*/ 1131407 h 1970524"/>
                  <a:gd name="connsiteX22" fmla="*/ 129158 w 1036534"/>
                  <a:gd name="connsiteY22" fmla="*/ 1056660 h 1970524"/>
                  <a:gd name="connsiteX23" fmla="*/ 191447 w 1036534"/>
                  <a:gd name="connsiteY23" fmla="*/ 1024270 h 1970524"/>
                  <a:gd name="connsiteX24" fmla="*/ 291109 w 1036534"/>
                  <a:gd name="connsiteY24" fmla="*/ 1016795 h 1970524"/>
                  <a:gd name="connsiteX25" fmla="*/ 413195 w 1036534"/>
                  <a:gd name="connsiteY25" fmla="*/ 1089050 h 1970524"/>
                  <a:gd name="connsiteX26" fmla="*/ 497908 w 1036534"/>
                  <a:gd name="connsiteY26" fmla="*/ 1253493 h 1970524"/>
                  <a:gd name="connsiteX27" fmla="*/ 507874 w 1036534"/>
                  <a:gd name="connsiteY27" fmla="*/ 1460292 h 1970524"/>
                  <a:gd name="connsiteX28" fmla="*/ 465518 w 1036534"/>
                  <a:gd name="connsiteY28" fmla="*/ 1592344 h 1970524"/>
                  <a:gd name="connsiteX29" fmla="*/ 388280 w 1036534"/>
                  <a:gd name="connsiteY29" fmla="*/ 1657124 h 1970524"/>
                  <a:gd name="connsiteX30" fmla="*/ 328482 w 1036534"/>
                  <a:gd name="connsiteY30" fmla="*/ 1664599 h 1970524"/>
                  <a:gd name="connsiteX31" fmla="*/ 273668 w 1036534"/>
                  <a:gd name="connsiteY31" fmla="*/ 1647158 h 1970524"/>
                  <a:gd name="connsiteX32" fmla="*/ 226329 w 1036534"/>
                  <a:gd name="connsiteY32" fmla="*/ 1557462 h 1970524"/>
                  <a:gd name="connsiteX0" fmla="*/ 1774664 w 1774664"/>
                  <a:gd name="connsiteY0" fmla="*/ 363708 h 1970524"/>
                  <a:gd name="connsiteX1" fmla="*/ 952571 w 1774664"/>
                  <a:gd name="connsiteY1" fmla="*/ 328586 h 1970524"/>
                  <a:gd name="connsiteX2" fmla="*/ 550351 w 1774664"/>
                  <a:gd name="connsiteY2" fmla="*/ 1263 h 1970524"/>
                  <a:gd name="connsiteX3" fmla="*/ 575146 w 1774664"/>
                  <a:gd name="connsiteY3" fmla="*/ 217007 h 1970524"/>
                  <a:gd name="connsiteX4" fmla="*/ 527807 w 1774664"/>
                  <a:gd name="connsiteY4" fmla="*/ 254380 h 1970524"/>
                  <a:gd name="connsiteX5" fmla="*/ 495416 w 1774664"/>
                  <a:gd name="connsiteY5" fmla="*/ 344076 h 1970524"/>
                  <a:gd name="connsiteX6" fmla="*/ 490433 w 1774664"/>
                  <a:gd name="connsiteY6" fmla="*/ 436263 h 1970524"/>
                  <a:gd name="connsiteX7" fmla="*/ 515349 w 1774664"/>
                  <a:gd name="connsiteY7" fmla="*/ 610672 h 1970524"/>
                  <a:gd name="connsiteX8" fmla="*/ 585112 w 1774664"/>
                  <a:gd name="connsiteY8" fmla="*/ 807505 h 1970524"/>
                  <a:gd name="connsiteX9" fmla="*/ 694741 w 1774664"/>
                  <a:gd name="connsiteY9" fmla="*/ 1036728 h 1970524"/>
                  <a:gd name="connsiteX10" fmla="*/ 744572 w 1774664"/>
                  <a:gd name="connsiteY10" fmla="*/ 1221103 h 1970524"/>
                  <a:gd name="connsiteX11" fmla="*/ 754538 w 1774664"/>
                  <a:gd name="connsiteY11" fmla="*/ 1492682 h 1970524"/>
                  <a:gd name="connsiteX12" fmla="*/ 702215 w 1774664"/>
                  <a:gd name="connsiteY12" fmla="*/ 1741837 h 1970524"/>
                  <a:gd name="connsiteX13" fmla="*/ 570163 w 1774664"/>
                  <a:gd name="connsiteY13" fmla="*/ 1913754 h 1970524"/>
                  <a:gd name="connsiteX14" fmla="*/ 425653 w 1774664"/>
                  <a:gd name="connsiteY14" fmla="*/ 1966077 h 1970524"/>
                  <a:gd name="connsiteX15" fmla="*/ 298584 w 1774664"/>
                  <a:gd name="connsiteY15" fmla="*/ 1956111 h 1970524"/>
                  <a:gd name="connsiteX16" fmla="*/ 144107 w 1774664"/>
                  <a:gd name="connsiteY16" fmla="*/ 1863923 h 1970524"/>
                  <a:gd name="connsiteX17" fmla="*/ 49428 w 1774664"/>
                  <a:gd name="connsiteY17" fmla="*/ 1699481 h 1970524"/>
                  <a:gd name="connsiteX18" fmla="*/ 4580 w 1774664"/>
                  <a:gd name="connsiteY18" fmla="*/ 1525072 h 1970524"/>
                  <a:gd name="connsiteX19" fmla="*/ 4580 w 1774664"/>
                  <a:gd name="connsiteY19" fmla="*/ 1388037 h 1970524"/>
                  <a:gd name="connsiteX20" fmla="*/ 31988 w 1774664"/>
                  <a:gd name="connsiteY20" fmla="*/ 1226086 h 1970524"/>
                  <a:gd name="connsiteX21" fmla="*/ 64378 w 1774664"/>
                  <a:gd name="connsiteY21" fmla="*/ 1131407 h 1970524"/>
                  <a:gd name="connsiteX22" fmla="*/ 129158 w 1774664"/>
                  <a:gd name="connsiteY22" fmla="*/ 1056660 h 1970524"/>
                  <a:gd name="connsiteX23" fmla="*/ 191447 w 1774664"/>
                  <a:gd name="connsiteY23" fmla="*/ 1024270 h 1970524"/>
                  <a:gd name="connsiteX24" fmla="*/ 291109 w 1774664"/>
                  <a:gd name="connsiteY24" fmla="*/ 1016795 h 1970524"/>
                  <a:gd name="connsiteX25" fmla="*/ 413195 w 1774664"/>
                  <a:gd name="connsiteY25" fmla="*/ 1089050 h 1970524"/>
                  <a:gd name="connsiteX26" fmla="*/ 497908 w 1774664"/>
                  <a:gd name="connsiteY26" fmla="*/ 1253493 h 1970524"/>
                  <a:gd name="connsiteX27" fmla="*/ 507874 w 1774664"/>
                  <a:gd name="connsiteY27" fmla="*/ 1460292 h 1970524"/>
                  <a:gd name="connsiteX28" fmla="*/ 465518 w 1774664"/>
                  <a:gd name="connsiteY28" fmla="*/ 1592344 h 1970524"/>
                  <a:gd name="connsiteX29" fmla="*/ 388280 w 1774664"/>
                  <a:gd name="connsiteY29" fmla="*/ 1657124 h 1970524"/>
                  <a:gd name="connsiteX30" fmla="*/ 328482 w 1774664"/>
                  <a:gd name="connsiteY30" fmla="*/ 1664599 h 1970524"/>
                  <a:gd name="connsiteX31" fmla="*/ 273668 w 1774664"/>
                  <a:gd name="connsiteY31" fmla="*/ 1647158 h 1970524"/>
                  <a:gd name="connsiteX32" fmla="*/ 226329 w 1774664"/>
                  <a:gd name="connsiteY32" fmla="*/ 1557462 h 1970524"/>
                  <a:gd name="connsiteX0" fmla="*/ 1774664 w 1774664"/>
                  <a:gd name="connsiteY0" fmla="*/ 523169 h 2129985"/>
                  <a:gd name="connsiteX1" fmla="*/ 1128840 w 1774664"/>
                  <a:gd name="connsiteY1" fmla="*/ 14322 h 2129985"/>
                  <a:gd name="connsiteX2" fmla="*/ 550351 w 1774664"/>
                  <a:gd name="connsiteY2" fmla="*/ 160724 h 2129985"/>
                  <a:gd name="connsiteX3" fmla="*/ 575146 w 1774664"/>
                  <a:gd name="connsiteY3" fmla="*/ 376468 h 2129985"/>
                  <a:gd name="connsiteX4" fmla="*/ 527807 w 1774664"/>
                  <a:gd name="connsiteY4" fmla="*/ 413841 h 2129985"/>
                  <a:gd name="connsiteX5" fmla="*/ 495416 w 1774664"/>
                  <a:gd name="connsiteY5" fmla="*/ 503537 h 2129985"/>
                  <a:gd name="connsiteX6" fmla="*/ 490433 w 1774664"/>
                  <a:gd name="connsiteY6" fmla="*/ 595724 h 2129985"/>
                  <a:gd name="connsiteX7" fmla="*/ 515349 w 1774664"/>
                  <a:gd name="connsiteY7" fmla="*/ 770133 h 2129985"/>
                  <a:gd name="connsiteX8" fmla="*/ 585112 w 1774664"/>
                  <a:gd name="connsiteY8" fmla="*/ 966966 h 2129985"/>
                  <a:gd name="connsiteX9" fmla="*/ 694741 w 1774664"/>
                  <a:gd name="connsiteY9" fmla="*/ 1196189 h 2129985"/>
                  <a:gd name="connsiteX10" fmla="*/ 744572 w 1774664"/>
                  <a:gd name="connsiteY10" fmla="*/ 1380564 h 2129985"/>
                  <a:gd name="connsiteX11" fmla="*/ 754538 w 1774664"/>
                  <a:gd name="connsiteY11" fmla="*/ 1652143 h 2129985"/>
                  <a:gd name="connsiteX12" fmla="*/ 702215 w 1774664"/>
                  <a:gd name="connsiteY12" fmla="*/ 1901298 h 2129985"/>
                  <a:gd name="connsiteX13" fmla="*/ 570163 w 1774664"/>
                  <a:gd name="connsiteY13" fmla="*/ 2073215 h 2129985"/>
                  <a:gd name="connsiteX14" fmla="*/ 425653 w 1774664"/>
                  <a:gd name="connsiteY14" fmla="*/ 2125538 h 2129985"/>
                  <a:gd name="connsiteX15" fmla="*/ 298584 w 1774664"/>
                  <a:gd name="connsiteY15" fmla="*/ 2115572 h 2129985"/>
                  <a:gd name="connsiteX16" fmla="*/ 144107 w 1774664"/>
                  <a:gd name="connsiteY16" fmla="*/ 2023384 h 2129985"/>
                  <a:gd name="connsiteX17" fmla="*/ 49428 w 1774664"/>
                  <a:gd name="connsiteY17" fmla="*/ 1858942 h 2129985"/>
                  <a:gd name="connsiteX18" fmla="*/ 4580 w 1774664"/>
                  <a:gd name="connsiteY18" fmla="*/ 1684533 h 2129985"/>
                  <a:gd name="connsiteX19" fmla="*/ 4580 w 1774664"/>
                  <a:gd name="connsiteY19" fmla="*/ 1547498 h 2129985"/>
                  <a:gd name="connsiteX20" fmla="*/ 31988 w 1774664"/>
                  <a:gd name="connsiteY20" fmla="*/ 1385547 h 2129985"/>
                  <a:gd name="connsiteX21" fmla="*/ 64378 w 1774664"/>
                  <a:gd name="connsiteY21" fmla="*/ 1290868 h 2129985"/>
                  <a:gd name="connsiteX22" fmla="*/ 129158 w 1774664"/>
                  <a:gd name="connsiteY22" fmla="*/ 1216121 h 2129985"/>
                  <a:gd name="connsiteX23" fmla="*/ 191447 w 1774664"/>
                  <a:gd name="connsiteY23" fmla="*/ 1183731 h 2129985"/>
                  <a:gd name="connsiteX24" fmla="*/ 291109 w 1774664"/>
                  <a:gd name="connsiteY24" fmla="*/ 1176256 h 2129985"/>
                  <a:gd name="connsiteX25" fmla="*/ 413195 w 1774664"/>
                  <a:gd name="connsiteY25" fmla="*/ 1248511 h 2129985"/>
                  <a:gd name="connsiteX26" fmla="*/ 497908 w 1774664"/>
                  <a:gd name="connsiteY26" fmla="*/ 1412954 h 2129985"/>
                  <a:gd name="connsiteX27" fmla="*/ 507874 w 1774664"/>
                  <a:gd name="connsiteY27" fmla="*/ 1619753 h 2129985"/>
                  <a:gd name="connsiteX28" fmla="*/ 465518 w 1774664"/>
                  <a:gd name="connsiteY28" fmla="*/ 1751805 h 2129985"/>
                  <a:gd name="connsiteX29" fmla="*/ 388280 w 1774664"/>
                  <a:gd name="connsiteY29" fmla="*/ 1816585 h 2129985"/>
                  <a:gd name="connsiteX30" fmla="*/ 328482 w 1774664"/>
                  <a:gd name="connsiteY30" fmla="*/ 1824060 h 2129985"/>
                  <a:gd name="connsiteX31" fmla="*/ 273668 w 1774664"/>
                  <a:gd name="connsiteY31" fmla="*/ 1806619 h 2129985"/>
                  <a:gd name="connsiteX32" fmla="*/ 226329 w 1774664"/>
                  <a:gd name="connsiteY32" fmla="*/ 1716923 h 2129985"/>
                  <a:gd name="connsiteX0" fmla="*/ 1774664 w 1774664"/>
                  <a:gd name="connsiteY0" fmla="*/ 522682 h 2129498"/>
                  <a:gd name="connsiteX1" fmla="*/ 1128840 w 1774664"/>
                  <a:gd name="connsiteY1" fmla="*/ 13835 h 2129498"/>
                  <a:gd name="connsiteX2" fmla="*/ 550351 w 1774664"/>
                  <a:gd name="connsiteY2" fmla="*/ 160237 h 2129498"/>
                  <a:gd name="connsiteX3" fmla="*/ 498028 w 1774664"/>
                  <a:gd name="connsiteY3" fmla="*/ 331914 h 2129498"/>
                  <a:gd name="connsiteX4" fmla="*/ 527807 w 1774664"/>
                  <a:gd name="connsiteY4" fmla="*/ 413354 h 2129498"/>
                  <a:gd name="connsiteX5" fmla="*/ 495416 w 1774664"/>
                  <a:gd name="connsiteY5" fmla="*/ 503050 h 2129498"/>
                  <a:gd name="connsiteX6" fmla="*/ 490433 w 1774664"/>
                  <a:gd name="connsiteY6" fmla="*/ 595237 h 2129498"/>
                  <a:gd name="connsiteX7" fmla="*/ 515349 w 1774664"/>
                  <a:gd name="connsiteY7" fmla="*/ 769646 h 2129498"/>
                  <a:gd name="connsiteX8" fmla="*/ 585112 w 1774664"/>
                  <a:gd name="connsiteY8" fmla="*/ 966479 h 2129498"/>
                  <a:gd name="connsiteX9" fmla="*/ 694741 w 1774664"/>
                  <a:gd name="connsiteY9" fmla="*/ 1195702 h 2129498"/>
                  <a:gd name="connsiteX10" fmla="*/ 744572 w 1774664"/>
                  <a:gd name="connsiteY10" fmla="*/ 1380077 h 2129498"/>
                  <a:gd name="connsiteX11" fmla="*/ 754538 w 1774664"/>
                  <a:gd name="connsiteY11" fmla="*/ 1651656 h 2129498"/>
                  <a:gd name="connsiteX12" fmla="*/ 702215 w 1774664"/>
                  <a:gd name="connsiteY12" fmla="*/ 1900811 h 2129498"/>
                  <a:gd name="connsiteX13" fmla="*/ 570163 w 1774664"/>
                  <a:gd name="connsiteY13" fmla="*/ 2072728 h 2129498"/>
                  <a:gd name="connsiteX14" fmla="*/ 425653 w 1774664"/>
                  <a:gd name="connsiteY14" fmla="*/ 2125051 h 2129498"/>
                  <a:gd name="connsiteX15" fmla="*/ 298584 w 1774664"/>
                  <a:gd name="connsiteY15" fmla="*/ 2115085 h 2129498"/>
                  <a:gd name="connsiteX16" fmla="*/ 144107 w 1774664"/>
                  <a:gd name="connsiteY16" fmla="*/ 2022897 h 2129498"/>
                  <a:gd name="connsiteX17" fmla="*/ 49428 w 1774664"/>
                  <a:gd name="connsiteY17" fmla="*/ 1858455 h 2129498"/>
                  <a:gd name="connsiteX18" fmla="*/ 4580 w 1774664"/>
                  <a:gd name="connsiteY18" fmla="*/ 1684046 h 2129498"/>
                  <a:gd name="connsiteX19" fmla="*/ 4580 w 1774664"/>
                  <a:gd name="connsiteY19" fmla="*/ 1547011 h 2129498"/>
                  <a:gd name="connsiteX20" fmla="*/ 31988 w 1774664"/>
                  <a:gd name="connsiteY20" fmla="*/ 1385060 h 2129498"/>
                  <a:gd name="connsiteX21" fmla="*/ 64378 w 1774664"/>
                  <a:gd name="connsiteY21" fmla="*/ 1290381 h 2129498"/>
                  <a:gd name="connsiteX22" fmla="*/ 129158 w 1774664"/>
                  <a:gd name="connsiteY22" fmla="*/ 1215634 h 2129498"/>
                  <a:gd name="connsiteX23" fmla="*/ 191447 w 1774664"/>
                  <a:gd name="connsiteY23" fmla="*/ 1183244 h 2129498"/>
                  <a:gd name="connsiteX24" fmla="*/ 291109 w 1774664"/>
                  <a:gd name="connsiteY24" fmla="*/ 1175769 h 2129498"/>
                  <a:gd name="connsiteX25" fmla="*/ 413195 w 1774664"/>
                  <a:gd name="connsiteY25" fmla="*/ 1248024 h 2129498"/>
                  <a:gd name="connsiteX26" fmla="*/ 497908 w 1774664"/>
                  <a:gd name="connsiteY26" fmla="*/ 1412467 h 2129498"/>
                  <a:gd name="connsiteX27" fmla="*/ 507874 w 1774664"/>
                  <a:gd name="connsiteY27" fmla="*/ 1619266 h 2129498"/>
                  <a:gd name="connsiteX28" fmla="*/ 465518 w 1774664"/>
                  <a:gd name="connsiteY28" fmla="*/ 1751318 h 2129498"/>
                  <a:gd name="connsiteX29" fmla="*/ 388280 w 1774664"/>
                  <a:gd name="connsiteY29" fmla="*/ 1816098 h 2129498"/>
                  <a:gd name="connsiteX30" fmla="*/ 328482 w 1774664"/>
                  <a:gd name="connsiteY30" fmla="*/ 1823573 h 2129498"/>
                  <a:gd name="connsiteX31" fmla="*/ 273668 w 1774664"/>
                  <a:gd name="connsiteY31" fmla="*/ 1806132 h 2129498"/>
                  <a:gd name="connsiteX32" fmla="*/ 226329 w 1774664"/>
                  <a:gd name="connsiteY32" fmla="*/ 1716436 h 2129498"/>
                  <a:gd name="connsiteX0" fmla="*/ 1895849 w 1895849"/>
                  <a:gd name="connsiteY0" fmla="*/ 19504 h 2540720"/>
                  <a:gd name="connsiteX1" fmla="*/ 1128840 w 1895849"/>
                  <a:gd name="connsiteY1" fmla="*/ 425057 h 2540720"/>
                  <a:gd name="connsiteX2" fmla="*/ 550351 w 1895849"/>
                  <a:gd name="connsiteY2" fmla="*/ 571459 h 2540720"/>
                  <a:gd name="connsiteX3" fmla="*/ 498028 w 1895849"/>
                  <a:gd name="connsiteY3" fmla="*/ 743136 h 2540720"/>
                  <a:gd name="connsiteX4" fmla="*/ 527807 w 1895849"/>
                  <a:gd name="connsiteY4" fmla="*/ 824576 h 2540720"/>
                  <a:gd name="connsiteX5" fmla="*/ 495416 w 1895849"/>
                  <a:gd name="connsiteY5" fmla="*/ 914272 h 2540720"/>
                  <a:gd name="connsiteX6" fmla="*/ 490433 w 1895849"/>
                  <a:gd name="connsiteY6" fmla="*/ 1006459 h 2540720"/>
                  <a:gd name="connsiteX7" fmla="*/ 515349 w 1895849"/>
                  <a:gd name="connsiteY7" fmla="*/ 1180868 h 2540720"/>
                  <a:gd name="connsiteX8" fmla="*/ 585112 w 1895849"/>
                  <a:gd name="connsiteY8" fmla="*/ 1377701 h 2540720"/>
                  <a:gd name="connsiteX9" fmla="*/ 694741 w 1895849"/>
                  <a:gd name="connsiteY9" fmla="*/ 1606924 h 2540720"/>
                  <a:gd name="connsiteX10" fmla="*/ 744572 w 1895849"/>
                  <a:gd name="connsiteY10" fmla="*/ 1791299 h 2540720"/>
                  <a:gd name="connsiteX11" fmla="*/ 754538 w 1895849"/>
                  <a:gd name="connsiteY11" fmla="*/ 2062878 h 2540720"/>
                  <a:gd name="connsiteX12" fmla="*/ 702215 w 1895849"/>
                  <a:gd name="connsiteY12" fmla="*/ 2312033 h 2540720"/>
                  <a:gd name="connsiteX13" fmla="*/ 570163 w 1895849"/>
                  <a:gd name="connsiteY13" fmla="*/ 2483950 h 2540720"/>
                  <a:gd name="connsiteX14" fmla="*/ 425653 w 1895849"/>
                  <a:gd name="connsiteY14" fmla="*/ 2536273 h 2540720"/>
                  <a:gd name="connsiteX15" fmla="*/ 298584 w 1895849"/>
                  <a:gd name="connsiteY15" fmla="*/ 2526307 h 2540720"/>
                  <a:gd name="connsiteX16" fmla="*/ 144107 w 1895849"/>
                  <a:gd name="connsiteY16" fmla="*/ 2434119 h 2540720"/>
                  <a:gd name="connsiteX17" fmla="*/ 49428 w 1895849"/>
                  <a:gd name="connsiteY17" fmla="*/ 2269677 h 2540720"/>
                  <a:gd name="connsiteX18" fmla="*/ 4580 w 1895849"/>
                  <a:gd name="connsiteY18" fmla="*/ 2095268 h 2540720"/>
                  <a:gd name="connsiteX19" fmla="*/ 4580 w 1895849"/>
                  <a:gd name="connsiteY19" fmla="*/ 1958233 h 2540720"/>
                  <a:gd name="connsiteX20" fmla="*/ 31988 w 1895849"/>
                  <a:gd name="connsiteY20" fmla="*/ 1796282 h 2540720"/>
                  <a:gd name="connsiteX21" fmla="*/ 64378 w 1895849"/>
                  <a:gd name="connsiteY21" fmla="*/ 1701603 h 2540720"/>
                  <a:gd name="connsiteX22" fmla="*/ 129158 w 1895849"/>
                  <a:gd name="connsiteY22" fmla="*/ 1626856 h 2540720"/>
                  <a:gd name="connsiteX23" fmla="*/ 191447 w 1895849"/>
                  <a:gd name="connsiteY23" fmla="*/ 1594466 h 2540720"/>
                  <a:gd name="connsiteX24" fmla="*/ 291109 w 1895849"/>
                  <a:gd name="connsiteY24" fmla="*/ 1586991 h 2540720"/>
                  <a:gd name="connsiteX25" fmla="*/ 413195 w 1895849"/>
                  <a:gd name="connsiteY25" fmla="*/ 1659246 h 2540720"/>
                  <a:gd name="connsiteX26" fmla="*/ 497908 w 1895849"/>
                  <a:gd name="connsiteY26" fmla="*/ 1823689 h 2540720"/>
                  <a:gd name="connsiteX27" fmla="*/ 507874 w 1895849"/>
                  <a:gd name="connsiteY27" fmla="*/ 2030488 h 2540720"/>
                  <a:gd name="connsiteX28" fmla="*/ 465518 w 1895849"/>
                  <a:gd name="connsiteY28" fmla="*/ 2162540 h 2540720"/>
                  <a:gd name="connsiteX29" fmla="*/ 388280 w 1895849"/>
                  <a:gd name="connsiteY29" fmla="*/ 2227320 h 2540720"/>
                  <a:gd name="connsiteX30" fmla="*/ 328482 w 1895849"/>
                  <a:gd name="connsiteY30" fmla="*/ 2234795 h 2540720"/>
                  <a:gd name="connsiteX31" fmla="*/ 273668 w 1895849"/>
                  <a:gd name="connsiteY31" fmla="*/ 2217354 h 2540720"/>
                  <a:gd name="connsiteX32" fmla="*/ 226329 w 1895849"/>
                  <a:gd name="connsiteY32" fmla="*/ 2127658 h 2540720"/>
                  <a:gd name="connsiteX0" fmla="*/ 1664495 w 1664495"/>
                  <a:gd name="connsiteY0" fmla="*/ 10369 h 3071412"/>
                  <a:gd name="connsiteX1" fmla="*/ 1128840 w 1664495"/>
                  <a:gd name="connsiteY1" fmla="*/ 955749 h 3071412"/>
                  <a:gd name="connsiteX2" fmla="*/ 550351 w 1664495"/>
                  <a:gd name="connsiteY2" fmla="*/ 1102151 h 3071412"/>
                  <a:gd name="connsiteX3" fmla="*/ 498028 w 1664495"/>
                  <a:gd name="connsiteY3" fmla="*/ 1273828 h 3071412"/>
                  <a:gd name="connsiteX4" fmla="*/ 527807 w 1664495"/>
                  <a:gd name="connsiteY4" fmla="*/ 1355268 h 3071412"/>
                  <a:gd name="connsiteX5" fmla="*/ 495416 w 1664495"/>
                  <a:gd name="connsiteY5" fmla="*/ 1444964 h 3071412"/>
                  <a:gd name="connsiteX6" fmla="*/ 490433 w 1664495"/>
                  <a:gd name="connsiteY6" fmla="*/ 1537151 h 3071412"/>
                  <a:gd name="connsiteX7" fmla="*/ 515349 w 1664495"/>
                  <a:gd name="connsiteY7" fmla="*/ 1711560 h 3071412"/>
                  <a:gd name="connsiteX8" fmla="*/ 585112 w 1664495"/>
                  <a:gd name="connsiteY8" fmla="*/ 1908393 h 3071412"/>
                  <a:gd name="connsiteX9" fmla="*/ 694741 w 1664495"/>
                  <a:gd name="connsiteY9" fmla="*/ 2137616 h 3071412"/>
                  <a:gd name="connsiteX10" fmla="*/ 744572 w 1664495"/>
                  <a:gd name="connsiteY10" fmla="*/ 2321991 h 3071412"/>
                  <a:gd name="connsiteX11" fmla="*/ 754538 w 1664495"/>
                  <a:gd name="connsiteY11" fmla="*/ 2593570 h 3071412"/>
                  <a:gd name="connsiteX12" fmla="*/ 702215 w 1664495"/>
                  <a:gd name="connsiteY12" fmla="*/ 2842725 h 3071412"/>
                  <a:gd name="connsiteX13" fmla="*/ 570163 w 1664495"/>
                  <a:gd name="connsiteY13" fmla="*/ 3014642 h 3071412"/>
                  <a:gd name="connsiteX14" fmla="*/ 425653 w 1664495"/>
                  <a:gd name="connsiteY14" fmla="*/ 3066965 h 3071412"/>
                  <a:gd name="connsiteX15" fmla="*/ 298584 w 1664495"/>
                  <a:gd name="connsiteY15" fmla="*/ 3056999 h 3071412"/>
                  <a:gd name="connsiteX16" fmla="*/ 144107 w 1664495"/>
                  <a:gd name="connsiteY16" fmla="*/ 2964811 h 3071412"/>
                  <a:gd name="connsiteX17" fmla="*/ 49428 w 1664495"/>
                  <a:gd name="connsiteY17" fmla="*/ 2800369 h 3071412"/>
                  <a:gd name="connsiteX18" fmla="*/ 4580 w 1664495"/>
                  <a:gd name="connsiteY18" fmla="*/ 2625960 h 3071412"/>
                  <a:gd name="connsiteX19" fmla="*/ 4580 w 1664495"/>
                  <a:gd name="connsiteY19" fmla="*/ 2488925 h 3071412"/>
                  <a:gd name="connsiteX20" fmla="*/ 31988 w 1664495"/>
                  <a:gd name="connsiteY20" fmla="*/ 2326974 h 3071412"/>
                  <a:gd name="connsiteX21" fmla="*/ 64378 w 1664495"/>
                  <a:gd name="connsiteY21" fmla="*/ 2232295 h 3071412"/>
                  <a:gd name="connsiteX22" fmla="*/ 129158 w 1664495"/>
                  <a:gd name="connsiteY22" fmla="*/ 2157548 h 3071412"/>
                  <a:gd name="connsiteX23" fmla="*/ 191447 w 1664495"/>
                  <a:gd name="connsiteY23" fmla="*/ 2125158 h 3071412"/>
                  <a:gd name="connsiteX24" fmla="*/ 291109 w 1664495"/>
                  <a:gd name="connsiteY24" fmla="*/ 2117683 h 3071412"/>
                  <a:gd name="connsiteX25" fmla="*/ 413195 w 1664495"/>
                  <a:gd name="connsiteY25" fmla="*/ 2189938 h 3071412"/>
                  <a:gd name="connsiteX26" fmla="*/ 497908 w 1664495"/>
                  <a:gd name="connsiteY26" fmla="*/ 2354381 h 3071412"/>
                  <a:gd name="connsiteX27" fmla="*/ 507874 w 1664495"/>
                  <a:gd name="connsiteY27" fmla="*/ 2561180 h 3071412"/>
                  <a:gd name="connsiteX28" fmla="*/ 465518 w 1664495"/>
                  <a:gd name="connsiteY28" fmla="*/ 2693232 h 3071412"/>
                  <a:gd name="connsiteX29" fmla="*/ 388280 w 1664495"/>
                  <a:gd name="connsiteY29" fmla="*/ 2758012 h 3071412"/>
                  <a:gd name="connsiteX30" fmla="*/ 328482 w 1664495"/>
                  <a:gd name="connsiteY30" fmla="*/ 2765487 h 3071412"/>
                  <a:gd name="connsiteX31" fmla="*/ 273668 w 1664495"/>
                  <a:gd name="connsiteY31" fmla="*/ 2748046 h 3071412"/>
                  <a:gd name="connsiteX32" fmla="*/ 226329 w 1664495"/>
                  <a:gd name="connsiteY32" fmla="*/ 2658350 h 3071412"/>
                  <a:gd name="connsiteX0" fmla="*/ 1664495 w 1664495"/>
                  <a:gd name="connsiteY0" fmla="*/ 14057 h 3075100"/>
                  <a:gd name="connsiteX1" fmla="*/ 886469 w 1664495"/>
                  <a:gd name="connsiteY1" fmla="*/ 706049 h 3075100"/>
                  <a:gd name="connsiteX2" fmla="*/ 550351 w 1664495"/>
                  <a:gd name="connsiteY2" fmla="*/ 1105839 h 3075100"/>
                  <a:gd name="connsiteX3" fmla="*/ 498028 w 1664495"/>
                  <a:gd name="connsiteY3" fmla="*/ 1277516 h 3075100"/>
                  <a:gd name="connsiteX4" fmla="*/ 527807 w 1664495"/>
                  <a:gd name="connsiteY4" fmla="*/ 1358956 h 3075100"/>
                  <a:gd name="connsiteX5" fmla="*/ 495416 w 1664495"/>
                  <a:gd name="connsiteY5" fmla="*/ 1448652 h 3075100"/>
                  <a:gd name="connsiteX6" fmla="*/ 490433 w 1664495"/>
                  <a:gd name="connsiteY6" fmla="*/ 1540839 h 3075100"/>
                  <a:gd name="connsiteX7" fmla="*/ 515349 w 1664495"/>
                  <a:gd name="connsiteY7" fmla="*/ 1715248 h 3075100"/>
                  <a:gd name="connsiteX8" fmla="*/ 585112 w 1664495"/>
                  <a:gd name="connsiteY8" fmla="*/ 1912081 h 3075100"/>
                  <a:gd name="connsiteX9" fmla="*/ 694741 w 1664495"/>
                  <a:gd name="connsiteY9" fmla="*/ 2141304 h 3075100"/>
                  <a:gd name="connsiteX10" fmla="*/ 744572 w 1664495"/>
                  <a:gd name="connsiteY10" fmla="*/ 2325679 h 3075100"/>
                  <a:gd name="connsiteX11" fmla="*/ 754538 w 1664495"/>
                  <a:gd name="connsiteY11" fmla="*/ 2597258 h 3075100"/>
                  <a:gd name="connsiteX12" fmla="*/ 702215 w 1664495"/>
                  <a:gd name="connsiteY12" fmla="*/ 2846413 h 3075100"/>
                  <a:gd name="connsiteX13" fmla="*/ 570163 w 1664495"/>
                  <a:gd name="connsiteY13" fmla="*/ 3018330 h 3075100"/>
                  <a:gd name="connsiteX14" fmla="*/ 425653 w 1664495"/>
                  <a:gd name="connsiteY14" fmla="*/ 3070653 h 3075100"/>
                  <a:gd name="connsiteX15" fmla="*/ 298584 w 1664495"/>
                  <a:gd name="connsiteY15" fmla="*/ 3060687 h 3075100"/>
                  <a:gd name="connsiteX16" fmla="*/ 144107 w 1664495"/>
                  <a:gd name="connsiteY16" fmla="*/ 2968499 h 3075100"/>
                  <a:gd name="connsiteX17" fmla="*/ 49428 w 1664495"/>
                  <a:gd name="connsiteY17" fmla="*/ 2804057 h 3075100"/>
                  <a:gd name="connsiteX18" fmla="*/ 4580 w 1664495"/>
                  <a:gd name="connsiteY18" fmla="*/ 2629648 h 3075100"/>
                  <a:gd name="connsiteX19" fmla="*/ 4580 w 1664495"/>
                  <a:gd name="connsiteY19" fmla="*/ 2492613 h 3075100"/>
                  <a:gd name="connsiteX20" fmla="*/ 31988 w 1664495"/>
                  <a:gd name="connsiteY20" fmla="*/ 2330662 h 3075100"/>
                  <a:gd name="connsiteX21" fmla="*/ 64378 w 1664495"/>
                  <a:gd name="connsiteY21" fmla="*/ 2235983 h 3075100"/>
                  <a:gd name="connsiteX22" fmla="*/ 129158 w 1664495"/>
                  <a:gd name="connsiteY22" fmla="*/ 2161236 h 3075100"/>
                  <a:gd name="connsiteX23" fmla="*/ 191447 w 1664495"/>
                  <a:gd name="connsiteY23" fmla="*/ 2128846 h 3075100"/>
                  <a:gd name="connsiteX24" fmla="*/ 291109 w 1664495"/>
                  <a:gd name="connsiteY24" fmla="*/ 2121371 h 3075100"/>
                  <a:gd name="connsiteX25" fmla="*/ 413195 w 1664495"/>
                  <a:gd name="connsiteY25" fmla="*/ 2193626 h 3075100"/>
                  <a:gd name="connsiteX26" fmla="*/ 497908 w 1664495"/>
                  <a:gd name="connsiteY26" fmla="*/ 2358069 h 3075100"/>
                  <a:gd name="connsiteX27" fmla="*/ 507874 w 1664495"/>
                  <a:gd name="connsiteY27" fmla="*/ 2564868 h 3075100"/>
                  <a:gd name="connsiteX28" fmla="*/ 465518 w 1664495"/>
                  <a:gd name="connsiteY28" fmla="*/ 2696920 h 3075100"/>
                  <a:gd name="connsiteX29" fmla="*/ 388280 w 1664495"/>
                  <a:gd name="connsiteY29" fmla="*/ 2761700 h 3075100"/>
                  <a:gd name="connsiteX30" fmla="*/ 328482 w 1664495"/>
                  <a:gd name="connsiteY30" fmla="*/ 2769175 h 3075100"/>
                  <a:gd name="connsiteX31" fmla="*/ 273668 w 1664495"/>
                  <a:gd name="connsiteY31" fmla="*/ 2751734 h 3075100"/>
                  <a:gd name="connsiteX32" fmla="*/ 226329 w 1664495"/>
                  <a:gd name="connsiteY32" fmla="*/ 2662038 h 3075100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8028 w 1620428"/>
                  <a:gd name="connsiteY3" fmla="*/ 1266684 h 3064268"/>
                  <a:gd name="connsiteX4" fmla="*/ 527807 w 1620428"/>
                  <a:gd name="connsiteY4" fmla="*/ 1348124 h 3064268"/>
                  <a:gd name="connsiteX5" fmla="*/ 495416 w 1620428"/>
                  <a:gd name="connsiteY5" fmla="*/ 1437820 h 3064268"/>
                  <a:gd name="connsiteX6" fmla="*/ 490433 w 1620428"/>
                  <a:gd name="connsiteY6" fmla="*/ 1530007 h 3064268"/>
                  <a:gd name="connsiteX7" fmla="*/ 515349 w 1620428"/>
                  <a:gd name="connsiteY7" fmla="*/ 1704416 h 3064268"/>
                  <a:gd name="connsiteX8" fmla="*/ 585112 w 1620428"/>
                  <a:gd name="connsiteY8" fmla="*/ 1901249 h 3064268"/>
                  <a:gd name="connsiteX9" fmla="*/ 694741 w 1620428"/>
                  <a:gd name="connsiteY9" fmla="*/ 2130472 h 3064268"/>
                  <a:gd name="connsiteX10" fmla="*/ 744572 w 1620428"/>
                  <a:gd name="connsiteY10" fmla="*/ 2314847 h 3064268"/>
                  <a:gd name="connsiteX11" fmla="*/ 754538 w 1620428"/>
                  <a:gd name="connsiteY11" fmla="*/ 2586426 h 3064268"/>
                  <a:gd name="connsiteX12" fmla="*/ 702215 w 1620428"/>
                  <a:gd name="connsiteY12" fmla="*/ 2835581 h 3064268"/>
                  <a:gd name="connsiteX13" fmla="*/ 570163 w 1620428"/>
                  <a:gd name="connsiteY13" fmla="*/ 3007498 h 3064268"/>
                  <a:gd name="connsiteX14" fmla="*/ 425653 w 1620428"/>
                  <a:gd name="connsiteY14" fmla="*/ 3059821 h 3064268"/>
                  <a:gd name="connsiteX15" fmla="*/ 298584 w 1620428"/>
                  <a:gd name="connsiteY15" fmla="*/ 3049855 h 3064268"/>
                  <a:gd name="connsiteX16" fmla="*/ 144107 w 1620428"/>
                  <a:gd name="connsiteY16" fmla="*/ 2957667 h 3064268"/>
                  <a:gd name="connsiteX17" fmla="*/ 49428 w 1620428"/>
                  <a:gd name="connsiteY17" fmla="*/ 2793225 h 3064268"/>
                  <a:gd name="connsiteX18" fmla="*/ 4580 w 1620428"/>
                  <a:gd name="connsiteY18" fmla="*/ 2618816 h 3064268"/>
                  <a:gd name="connsiteX19" fmla="*/ 4580 w 1620428"/>
                  <a:gd name="connsiteY19" fmla="*/ 2481781 h 3064268"/>
                  <a:gd name="connsiteX20" fmla="*/ 31988 w 1620428"/>
                  <a:gd name="connsiteY20" fmla="*/ 2319830 h 3064268"/>
                  <a:gd name="connsiteX21" fmla="*/ 64378 w 1620428"/>
                  <a:gd name="connsiteY21" fmla="*/ 2225151 h 3064268"/>
                  <a:gd name="connsiteX22" fmla="*/ 129158 w 1620428"/>
                  <a:gd name="connsiteY22" fmla="*/ 2150404 h 3064268"/>
                  <a:gd name="connsiteX23" fmla="*/ 191447 w 1620428"/>
                  <a:gd name="connsiteY23" fmla="*/ 2118014 h 3064268"/>
                  <a:gd name="connsiteX24" fmla="*/ 291109 w 1620428"/>
                  <a:gd name="connsiteY24" fmla="*/ 2110539 h 3064268"/>
                  <a:gd name="connsiteX25" fmla="*/ 413195 w 1620428"/>
                  <a:gd name="connsiteY25" fmla="*/ 2182794 h 3064268"/>
                  <a:gd name="connsiteX26" fmla="*/ 497908 w 1620428"/>
                  <a:gd name="connsiteY26" fmla="*/ 2347237 h 3064268"/>
                  <a:gd name="connsiteX27" fmla="*/ 507874 w 1620428"/>
                  <a:gd name="connsiteY27" fmla="*/ 2554036 h 3064268"/>
                  <a:gd name="connsiteX28" fmla="*/ 465518 w 1620428"/>
                  <a:gd name="connsiteY28" fmla="*/ 2686088 h 3064268"/>
                  <a:gd name="connsiteX29" fmla="*/ 388280 w 1620428"/>
                  <a:gd name="connsiteY29" fmla="*/ 2750868 h 3064268"/>
                  <a:gd name="connsiteX30" fmla="*/ 328482 w 1620428"/>
                  <a:gd name="connsiteY30" fmla="*/ 2758343 h 3064268"/>
                  <a:gd name="connsiteX31" fmla="*/ 273668 w 1620428"/>
                  <a:gd name="connsiteY31" fmla="*/ 2740902 h 3064268"/>
                  <a:gd name="connsiteX32" fmla="*/ 226329 w 1620428"/>
                  <a:gd name="connsiteY32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5416 w 1620428"/>
                  <a:gd name="connsiteY4" fmla="*/ 1437820 h 3064268"/>
                  <a:gd name="connsiteX5" fmla="*/ 490433 w 1620428"/>
                  <a:gd name="connsiteY5" fmla="*/ 1530007 h 3064268"/>
                  <a:gd name="connsiteX6" fmla="*/ 515349 w 1620428"/>
                  <a:gd name="connsiteY6" fmla="*/ 1704416 h 3064268"/>
                  <a:gd name="connsiteX7" fmla="*/ 585112 w 1620428"/>
                  <a:gd name="connsiteY7" fmla="*/ 1901249 h 3064268"/>
                  <a:gd name="connsiteX8" fmla="*/ 694741 w 1620428"/>
                  <a:gd name="connsiteY8" fmla="*/ 2130472 h 3064268"/>
                  <a:gd name="connsiteX9" fmla="*/ 744572 w 1620428"/>
                  <a:gd name="connsiteY9" fmla="*/ 2314847 h 3064268"/>
                  <a:gd name="connsiteX10" fmla="*/ 754538 w 1620428"/>
                  <a:gd name="connsiteY10" fmla="*/ 2586426 h 3064268"/>
                  <a:gd name="connsiteX11" fmla="*/ 702215 w 1620428"/>
                  <a:gd name="connsiteY11" fmla="*/ 2835581 h 3064268"/>
                  <a:gd name="connsiteX12" fmla="*/ 570163 w 1620428"/>
                  <a:gd name="connsiteY12" fmla="*/ 3007498 h 3064268"/>
                  <a:gd name="connsiteX13" fmla="*/ 425653 w 1620428"/>
                  <a:gd name="connsiteY13" fmla="*/ 3059821 h 3064268"/>
                  <a:gd name="connsiteX14" fmla="*/ 298584 w 1620428"/>
                  <a:gd name="connsiteY14" fmla="*/ 3049855 h 3064268"/>
                  <a:gd name="connsiteX15" fmla="*/ 144107 w 1620428"/>
                  <a:gd name="connsiteY15" fmla="*/ 2957667 h 3064268"/>
                  <a:gd name="connsiteX16" fmla="*/ 49428 w 1620428"/>
                  <a:gd name="connsiteY16" fmla="*/ 2793225 h 3064268"/>
                  <a:gd name="connsiteX17" fmla="*/ 4580 w 1620428"/>
                  <a:gd name="connsiteY17" fmla="*/ 2618816 h 3064268"/>
                  <a:gd name="connsiteX18" fmla="*/ 4580 w 1620428"/>
                  <a:gd name="connsiteY18" fmla="*/ 2481781 h 3064268"/>
                  <a:gd name="connsiteX19" fmla="*/ 31988 w 1620428"/>
                  <a:gd name="connsiteY19" fmla="*/ 2319830 h 3064268"/>
                  <a:gd name="connsiteX20" fmla="*/ 64378 w 1620428"/>
                  <a:gd name="connsiteY20" fmla="*/ 2225151 h 3064268"/>
                  <a:gd name="connsiteX21" fmla="*/ 129158 w 1620428"/>
                  <a:gd name="connsiteY21" fmla="*/ 2150404 h 3064268"/>
                  <a:gd name="connsiteX22" fmla="*/ 191447 w 1620428"/>
                  <a:gd name="connsiteY22" fmla="*/ 2118014 h 3064268"/>
                  <a:gd name="connsiteX23" fmla="*/ 291109 w 1620428"/>
                  <a:gd name="connsiteY23" fmla="*/ 2110539 h 3064268"/>
                  <a:gd name="connsiteX24" fmla="*/ 413195 w 1620428"/>
                  <a:gd name="connsiteY24" fmla="*/ 2182794 h 3064268"/>
                  <a:gd name="connsiteX25" fmla="*/ 497908 w 1620428"/>
                  <a:gd name="connsiteY25" fmla="*/ 2347237 h 3064268"/>
                  <a:gd name="connsiteX26" fmla="*/ 507874 w 1620428"/>
                  <a:gd name="connsiteY26" fmla="*/ 2554036 h 3064268"/>
                  <a:gd name="connsiteX27" fmla="*/ 465518 w 1620428"/>
                  <a:gd name="connsiteY27" fmla="*/ 2686088 h 3064268"/>
                  <a:gd name="connsiteX28" fmla="*/ 388280 w 1620428"/>
                  <a:gd name="connsiteY28" fmla="*/ 2750868 h 3064268"/>
                  <a:gd name="connsiteX29" fmla="*/ 328482 w 1620428"/>
                  <a:gd name="connsiteY29" fmla="*/ 2758343 h 3064268"/>
                  <a:gd name="connsiteX30" fmla="*/ 273668 w 1620428"/>
                  <a:gd name="connsiteY30" fmla="*/ 2740902 h 3064268"/>
                  <a:gd name="connsiteX31" fmla="*/ 226329 w 1620428"/>
                  <a:gd name="connsiteY31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490433 w 1620428"/>
                  <a:gd name="connsiteY4" fmla="*/ 1530007 h 3064268"/>
                  <a:gd name="connsiteX5" fmla="*/ 515349 w 1620428"/>
                  <a:gd name="connsiteY5" fmla="*/ 1704416 h 3064268"/>
                  <a:gd name="connsiteX6" fmla="*/ 585112 w 1620428"/>
                  <a:gd name="connsiteY6" fmla="*/ 1901249 h 3064268"/>
                  <a:gd name="connsiteX7" fmla="*/ 694741 w 1620428"/>
                  <a:gd name="connsiteY7" fmla="*/ 2130472 h 3064268"/>
                  <a:gd name="connsiteX8" fmla="*/ 744572 w 1620428"/>
                  <a:gd name="connsiteY8" fmla="*/ 2314847 h 3064268"/>
                  <a:gd name="connsiteX9" fmla="*/ 754538 w 1620428"/>
                  <a:gd name="connsiteY9" fmla="*/ 2586426 h 3064268"/>
                  <a:gd name="connsiteX10" fmla="*/ 702215 w 1620428"/>
                  <a:gd name="connsiteY10" fmla="*/ 2835581 h 3064268"/>
                  <a:gd name="connsiteX11" fmla="*/ 570163 w 1620428"/>
                  <a:gd name="connsiteY11" fmla="*/ 3007498 h 3064268"/>
                  <a:gd name="connsiteX12" fmla="*/ 425653 w 1620428"/>
                  <a:gd name="connsiteY12" fmla="*/ 3059821 h 3064268"/>
                  <a:gd name="connsiteX13" fmla="*/ 298584 w 1620428"/>
                  <a:gd name="connsiteY13" fmla="*/ 3049855 h 3064268"/>
                  <a:gd name="connsiteX14" fmla="*/ 144107 w 1620428"/>
                  <a:gd name="connsiteY14" fmla="*/ 2957667 h 3064268"/>
                  <a:gd name="connsiteX15" fmla="*/ 49428 w 1620428"/>
                  <a:gd name="connsiteY15" fmla="*/ 2793225 h 3064268"/>
                  <a:gd name="connsiteX16" fmla="*/ 4580 w 1620428"/>
                  <a:gd name="connsiteY16" fmla="*/ 2618816 h 3064268"/>
                  <a:gd name="connsiteX17" fmla="*/ 4580 w 1620428"/>
                  <a:gd name="connsiteY17" fmla="*/ 2481781 h 3064268"/>
                  <a:gd name="connsiteX18" fmla="*/ 31988 w 1620428"/>
                  <a:gd name="connsiteY18" fmla="*/ 2319830 h 3064268"/>
                  <a:gd name="connsiteX19" fmla="*/ 64378 w 1620428"/>
                  <a:gd name="connsiteY19" fmla="*/ 2225151 h 3064268"/>
                  <a:gd name="connsiteX20" fmla="*/ 129158 w 1620428"/>
                  <a:gd name="connsiteY20" fmla="*/ 2150404 h 3064268"/>
                  <a:gd name="connsiteX21" fmla="*/ 191447 w 1620428"/>
                  <a:gd name="connsiteY21" fmla="*/ 2118014 h 3064268"/>
                  <a:gd name="connsiteX22" fmla="*/ 291109 w 1620428"/>
                  <a:gd name="connsiteY22" fmla="*/ 2110539 h 3064268"/>
                  <a:gd name="connsiteX23" fmla="*/ 413195 w 1620428"/>
                  <a:gd name="connsiteY23" fmla="*/ 2182794 h 3064268"/>
                  <a:gd name="connsiteX24" fmla="*/ 497908 w 1620428"/>
                  <a:gd name="connsiteY24" fmla="*/ 2347237 h 3064268"/>
                  <a:gd name="connsiteX25" fmla="*/ 507874 w 1620428"/>
                  <a:gd name="connsiteY25" fmla="*/ 2554036 h 3064268"/>
                  <a:gd name="connsiteX26" fmla="*/ 465518 w 1620428"/>
                  <a:gd name="connsiteY26" fmla="*/ 2686088 h 3064268"/>
                  <a:gd name="connsiteX27" fmla="*/ 388280 w 1620428"/>
                  <a:gd name="connsiteY27" fmla="*/ 2750868 h 3064268"/>
                  <a:gd name="connsiteX28" fmla="*/ 328482 w 1620428"/>
                  <a:gd name="connsiteY28" fmla="*/ 2758343 h 3064268"/>
                  <a:gd name="connsiteX29" fmla="*/ 273668 w 1620428"/>
                  <a:gd name="connsiteY29" fmla="*/ 2740902 h 3064268"/>
                  <a:gd name="connsiteX30" fmla="*/ 226329 w 1620428"/>
                  <a:gd name="connsiteY30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27807 w 1620428"/>
                  <a:gd name="connsiteY3" fmla="*/ 1348124 h 3064268"/>
                  <a:gd name="connsiteX4" fmla="*/ 515349 w 1620428"/>
                  <a:gd name="connsiteY4" fmla="*/ 1704416 h 3064268"/>
                  <a:gd name="connsiteX5" fmla="*/ 585112 w 1620428"/>
                  <a:gd name="connsiteY5" fmla="*/ 1901249 h 3064268"/>
                  <a:gd name="connsiteX6" fmla="*/ 694741 w 1620428"/>
                  <a:gd name="connsiteY6" fmla="*/ 2130472 h 3064268"/>
                  <a:gd name="connsiteX7" fmla="*/ 744572 w 1620428"/>
                  <a:gd name="connsiteY7" fmla="*/ 2314847 h 3064268"/>
                  <a:gd name="connsiteX8" fmla="*/ 754538 w 1620428"/>
                  <a:gd name="connsiteY8" fmla="*/ 2586426 h 3064268"/>
                  <a:gd name="connsiteX9" fmla="*/ 702215 w 1620428"/>
                  <a:gd name="connsiteY9" fmla="*/ 2835581 h 3064268"/>
                  <a:gd name="connsiteX10" fmla="*/ 570163 w 1620428"/>
                  <a:gd name="connsiteY10" fmla="*/ 3007498 h 3064268"/>
                  <a:gd name="connsiteX11" fmla="*/ 425653 w 1620428"/>
                  <a:gd name="connsiteY11" fmla="*/ 3059821 h 3064268"/>
                  <a:gd name="connsiteX12" fmla="*/ 298584 w 1620428"/>
                  <a:gd name="connsiteY12" fmla="*/ 3049855 h 3064268"/>
                  <a:gd name="connsiteX13" fmla="*/ 144107 w 1620428"/>
                  <a:gd name="connsiteY13" fmla="*/ 2957667 h 3064268"/>
                  <a:gd name="connsiteX14" fmla="*/ 49428 w 1620428"/>
                  <a:gd name="connsiteY14" fmla="*/ 2793225 h 3064268"/>
                  <a:gd name="connsiteX15" fmla="*/ 4580 w 1620428"/>
                  <a:gd name="connsiteY15" fmla="*/ 2618816 h 3064268"/>
                  <a:gd name="connsiteX16" fmla="*/ 4580 w 1620428"/>
                  <a:gd name="connsiteY16" fmla="*/ 2481781 h 3064268"/>
                  <a:gd name="connsiteX17" fmla="*/ 31988 w 1620428"/>
                  <a:gd name="connsiteY17" fmla="*/ 2319830 h 3064268"/>
                  <a:gd name="connsiteX18" fmla="*/ 64378 w 1620428"/>
                  <a:gd name="connsiteY18" fmla="*/ 2225151 h 3064268"/>
                  <a:gd name="connsiteX19" fmla="*/ 129158 w 1620428"/>
                  <a:gd name="connsiteY19" fmla="*/ 2150404 h 3064268"/>
                  <a:gd name="connsiteX20" fmla="*/ 191447 w 1620428"/>
                  <a:gd name="connsiteY20" fmla="*/ 2118014 h 3064268"/>
                  <a:gd name="connsiteX21" fmla="*/ 291109 w 1620428"/>
                  <a:gd name="connsiteY21" fmla="*/ 2110539 h 3064268"/>
                  <a:gd name="connsiteX22" fmla="*/ 413195 w 1620428"/>
                  <a:gd name="connsiteY22" fmla="*/ 2182794 h 3064268"/>
                  <a:gd name="connsiteX23" fmla="*/ 497908 w 1620428"/>
                  <a:gd name="connsiteY23" fmla="*/ 2347237 h 3064268"/>
                  <a:gd name="connsiteX24" fmla="*/ 507874 w 1620428"/>
                  <a:gd name="connsiteY24" fmla="*/ 2554036 h 3064268"/>
                  <a:gd name="connsiteX25" fmla="*/ 465518 w 1620428"/>
                  <a:gd name="connsiteY25" fmla="*/ 2686088 h 3064268"/>
                  <a:gd name="connsiteX26" fmla="*/ 388280 w 1620428"/>
                  <a:gd name="connsiteY26" fmla="*/ 2750868 h 3064268"/>
                  <a:gd name="connsiteX27" fmla="*/ 328482 w 1620428"/>
                  <a:gd name="connsiteY27" fmla="*/ 2758343 h 3064268"/>
                  <a:gd name="connsiteX28" fmla="*/ 273668 w 1620428"/>
                  <a:gd name="connsiteY28" fmla="*/ 2740902 h 3064268"/>
                  <a:gd name="connsiteX29" fmla="*/ 226329 w 1620428"/>
                  <a:gd name="connsiteY29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515349 w 1620428"/>
                  <a:gd name="connsiteY3" fmla="*/ 170441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  <a:gd name="connsiteX0" fmla="*/ 1620428 w 1620428"/>
                  <a:gd name="connsiteY0" fmla="*/ 14242 h 3064268"/>
                  <a:gd name="connsiteX1" fmla="*/ 886469 w 1620428"/>
                  <a:gd name="connsiteY1" fmla="*/ 695217 h 3064268"/>
                  <a:gd name="connsiteX2" fmla="*/ 550351 w 1620428"/>
                  <a:gd name="connsiteY2" fmla="*/ 1095007 h 3064268"/>
                  <a:gd name="connsiteX3" fmla="*/ 493315 w 1620428"/>
                  <a:gd name="connsiteY3" fmla="*/ 1561196 h 3064268"/>
                  <a:gd name="connsiteX4" fmla="*/ 585112 w 1620428"/>
                  <a:gd name="connsiteY4" fmla="*/ 1901249 h 3064268"/>
                  <a:gd name="connsiteX5" fmla="*/ 694741 w 1620428"/>
                  <a:gd name="connsiteY5" fmla="*/ 2130472 h 3064268"/>
                  <a:gd name="connsiteX6" fmla="*/ 744572 w 1620428"/>
                  <a:gd name="connsiteY6" fmla="*/ 2314847 h 3064268"/>
                  <a:gd name="connsiteX7" fmla="*/ 754538 w 1620428"/>
                  <a:gd name="connsiteY7" fmla="*/ 2586426 h 3064268"/>
                  <a:gd name="connsiteX8" fmla="*/ 702215 w 1620428"/>
                  <a:gd name="connsiteY8" fmla="*/ 2835581 h 3064268"/>
                  <a:gd name="connsiteX9" fmla="*/ 570163 w 1620428"/>
                  <a:gd name="connsiteY9" fmla="*/ 3007498 h 3064268"/>
                  <a:gd name="connsiteX10" fmla="*/ 425653 w 1620428"/>
                  <a:gd name="connsiteY10" fmla="*/ 3059821 h 3064268"/>
                  <a:gd name="connsiteX11" fmla="*/ 298584 w 1620428"/>
                  <a:gd name="connsiteY11" fmla="*/ 3049855 h 3064268"/>
                  <a:gd name="connsiteX12" fmla="*/ 144107 w 1620428"/>
                  <a:gd name="connsiteY12" fmla="*/ 2957667 h 3064268"/>
                  <a:gd name="connsiteX13" fmla="*/ 49428 w 1620428"/>
                  <a:gd name="connsiteY13" fmla="*/ 2793225 h 3064268"/>
                  <a:gd name="connsiteX14" fmla="*/ 4580 w 1620428"/>
                  <a:gd name="connsiteY14" fmla="*/ 2618816 h 3064268"/>
                  <a:gd name="connsiteX15" fmla="*/ 4580 w 1620428"/>
                  <a:gd name="connsiteY15" fmla="*/ 2481781 h 3064268"/>
                  <a:gd name="connsiteX16" fmla="*/ 31988 w 1620428"/>
                  <a:gd name="connsiteY16" fmla="*/ 2319830 h 3064268"/>
                  <a:gd name="connsiteX17" fmla="*/ 64378 w 1620428"/>
                  <a:gd name="connsiteY17" fmla="*/ 2225151 h 3064268"/>
                  <a:gd name="connsiteX18" fmla="*/ 129158 w 1620428"/>
                  <a:gd name="connsiteY18" fmla="*/ 2150404 h 3064268"/>
                  <a:gd name="connsiteX19" fmla="*/ 191447 w 1620428"/>
                  <a:gd name="connsiteY19" fmla="*/ 2118014 h 3064268"/>
                  <a:gd name="connsiteX20" fmla="*/ 291109 w 1620428"/>
                  <a:gd name="connsiteY20" fmla="*/ 2110539 h 3064268"/>
                  <a:gd name="connsiteX21" fmla="*/ 413195 w 1620428"/>
                  <a:gd name="connsiteY21" fmla="*/ 2182794 h 3064268"/>
                  <a:gd name="connsiteX22" fmla="*/ 497908 w 1620428"/>
                  <a:gd name="connsiteY22" fmla="*/ 2347237 h 3064268"/>
                  <a:gd name="connsiteX23" fmla="*/ 507874 w 1620428"/>
                  <a:gd name="connsiteY23" fmla="*/ 2554036 h 3064268"/>
                  <a:gd name="connsiteX24" fmla="*/ 465518 w 1620428"/>
                  <a:gd name="connsiteY24" fmla="*/ 2686088 h 3064268"/>
                  <a:gd name="connsiteX25" fmla="*/ 388280 w 1620428"/>
                  <a:gd name="connsiteY25" fmla="*/ 2750868 h 3064268"/>
                  <a:gd name="connsiteX26" fmla="*/ 328482 w 1620428"/>
                  <a:gd name="connsiteY26" fmla="*/ 2758343 h 3064268"/>
                  <a:gd name="connsiteX27" fmla="*/ 273668 w 1620428"/>
                  <a:gd name="connsiteY27" fmla="*/ 2740902 h 3064268"/>
                  <a:gd name="connsiteX28" fmla="*/ 226329 w 1620428"/>
                  <a:gd name="connsiteY28" fmla="*/ 2651206 h 30642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1620428" h="3064268">
                    <a:moveTo>
                      <a:pt x="1620428" y="14242"/>
                    </a:moveTo>
                    <a:cubicBezTo>
                      <a:pt x="1602936" y="-100948"/>
                      <a:pt x="1064815" y="515090"/>
                      <a:pt x="886469" y="695217"/>
                    </a:cubicBezTo>
                    <a:cubicBezTo>
                      <a:pt x="708123" y="875344"/>
                      <a:pt x="615877" y="950677"/>
                      <a:pt x="550351" y="1095007"/>
                    </a:cubicBezTo>
                    <a:cubicBezTo>
                      <a:pt x="484825" y="1239337"/>
                      <a:pt x="487522" y="1426822"/>
                      <a:pt x="493315" y="1561196"/>
                    </a:cubicBezTo>
                    <a:cubicBezTo>
                      <a:pt x="499108" y="1695570"/>
                      <a:pt x="551541" y="1806370"/>
                      <a:pt x="585112" y="1901249"/>
                    </a:cubicBezTo>
                    <a:cubicBezTo>
                      <a:pt x="618683" y="1996128"/>
                      <a:pt x="668164" y="2061539"/>
                      <a:pt x="694741" y="2130472"/>
                    </a:cubicBezTo>
                    <a:cubicBezTo>
                      <a:pt x="721318" y="2199405"/>
                      <a:pt x="734606" y="2238855"/>
                      <a:pt x="744572" y="2314847"/>
                    </a:cubicBezTo>
                    <a:cubicBezTo>
                      <a:pt x="754538" y="2390839"/>
                      <a:pt x="761598" y="2499637"/>
                      <a:pt x="754538" y="2586426"/>
                    </a:cubicBezTo>
                    <a:cubicBezTo>
                      <a:pt x="747478" y="2673215"/>
                      <a:pt x="732944" y="2765402"/>
                      <a:pt x="702215" y="2835581"/>
                    </a:cubicBezTo>
                    <a:cubicBezTo>
                      <a:pt x="671486" y="2905760"/>
                      <a:pt x="616257" y="2970125"/>
                      <a:pt x="570163" y="3007498"/>
                    </a:cubicBezTo>
                    <a:cubicBezTo>
                      <a:pt x="524069" y="3044871"/>
                      <a:pt x="470916" y="3052762"/>
                      <a:pt x="425653" y="3059821"/>
                    </a:cubicBezTo>
                    <a:cubicBezTo>
                      <a:pt x="380390" y="3066880"/>
                      <a:pt x="345508" y="3066881"/>
                      <a:pt x="298584" y="3049855"/>
                    </a:cubicBezTo>
                    <a:cubicBezTo>
                      <a:pt x="251660" y="3032829"/>
                      <a:pt x="185633" y="3000439"/>
                      <a:pt x="144107" y="2957667"/>
                    </a:cubicBezTo>
                    <a:cubicBezTo>
                      <a:pt x="102581" y="2914895"/>
                      <a:pt x="72682" y="2849700"/>
                      <a:pt x="49428" y="2793225"/>
                    </a:cubicBezTo>
                    <a:cubicBezTo>
                      <a:pt x="26174" y="2736750"/>
                      <a:pt x="12055" y="2670723"/>
                      <a:pt x="4580" y="2618816"/>
                    </a:cubicBezTo>
                    <a:cubicBezTo>
                      <a:pt x="-2895" y="2566909"/>
                      <a:pt x="12" y="2531612"/>
                      <a:pt x="4580" y="2481781"/>
                    </a:cubicBezTo>
                    <a:cubicBezTo>
                      <a:pt x="9148" y="2431950"/>
                      <a:pt x="22022" y="2362602"/>
                      <a:pt x="31988" y="2319830"/>
                    </a:cubicBezTo>
                    <a:cubicBezTo>
                      <a:pt x="41954" y="2277058"/>
                      <a:pt x="48183" y="2253389"/>
                      <a:pt x="64378" y="2225151"/>
                    </a:cubicBezTo>
                    <a:cubicBezTo>
                      <a:pt x="80573" y="2196913"/>
                      <a:pt x="107980" y="2168260"/>
                      <a:pt x="129158" y="2150404"/>
                    </a:cubicBezTo>
                    <a:cubicBezTo>
                      <a:pt x="150336" y="2132548"/>
                      <a:pt x="164455" y="2124658"/>
                      <a:pt x="191447" y="2118014"/>
                    </a:cubicBezTo>
                    <a:cubicBezTo>
                      <a:pt x="218439" y="2111370"/>
                      <a:pt x="254151" y="2099742"/>
                      <a:pt x="291109" y="2110539"/>
                    </a:cubicBezTo>
                    <a:cubicBezTo>
                      <a:pt x="328067" y="2121336"/>
                      <a:pt x="378728" y="2143344"/>
                      <a:pt x="413195" y="2182794"/>
                    </a:cubicBezTo>
                    <a:cubicBezTo>
                      <a:pt x="447662" y="2222244"/>
                      <a:pt x="482128" y="2285363"/>
                      <a:pt x="497908" y="2347237"/>
                    </a:cubicBezTo>
                    <a:cubicBezTo>
                      <a:pt x="513688" y="2409111"/>
                      <a:pt x="513272" y="2497561"/>
                      <a:pt x="507874" y="2554036"/>
                    </a:cubicBezTo>
                    <a:cubicBezTo>
                      <a:pt x="502476" y="2610511"/>
                      <a:pt x="485450" y="2653283"/>
                      <a:pt x="465518" y="2686088"/>
                    </a:cubicBezTo>
                    <a:cubicBezTo>
                      <a:pt x="445586" y="2718893"/>
                      <a:pt x="411119" y="2738826"/>
                      <a:pt x="388280" y="2750868"/>
                    </a:cubicBezTo>
                    <a:cubicBezTo>
                      <a:pt x="365441" y="2762910"/>
                      <a:pt x="347584" y="2760004"/>
                      <a:pt x="328482" y="2758343"/>
                    </a:cubicBezTo>
                    <a:cubicBezTo>
                      <a:pt x="309380" y="2756682"/>
                      <a:pt x="290693" y="2758758"/>
                      <a:pt x="273668" y="2740902"/>
                    </a:cubicBezTo>
                    <a:cubicBezTo>
                      <a:pt x="256643" y="2723046"/>
                      <a:pt x="241486" y="2687126"/>
                      <a:pt x="226329" y="2651206"/>
                    </a:cubicBezTo>
                  </a:path>
                </a:pathLst>
              </a:custGeom>
              <a:noFill/>
              <a:ln w="76200" cap="flat" cmpd="sng" algn="ctr">
                <a:solidFill>
                  <a:srgbClr val="3891A7">
                    <a:shade val="50000"/>
                  </a:srgbClr>
                </a:solidFill>
                <a:prstDash val="solid"/>
              </a:ln>
              <a:effectLst/>
              <a:scene3d>
                <a:camera prst="orthographicFront"/>
                <a:lightRig rig="flat" dir="t"/>
              </a:scene3d>
              <a:sp3d>
                <a:bevelT w="419100"/>
              </a:sp3d>
            </p:spPr>
            <p:txBody>
              <a:bodyPr rtlCol="0" anchor="ctr"/>
              <a:lstStyle/>
              <a:p>
                <a:pPr algn="ctr"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</p:grpSp>
      </p:grpSp>
      <p:pic>
        <p:nvPicPr>
          <p:cNvPr id="40" name="39 Imagen" descr="Diapositiva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40 Rectángulo"/>
          <p:cNvSpPr/>
          <p:nvPr/>
        </p:nvSpPr>
        <p:spPr bwMode="auto">
          <a:xfrm>
            <a:off x="-1476672" y="-1030932"/>
            <a:ext cx="12313368" cy="8568952"/>
          </a:xfrm>
          <a:prstGeom prst="rect">
            <a:avLst/>
          </a:prstGeom>
          <a:gradFill>
            <a:gsLst>
              <a:gs pos="0">
                <a:srgbClr val="A9A57C">
                  <a:tint val="66000"/>
                  <a:satMod val="160000"/>
                </a:srgbClr>
              </a:gs>
              <a:gs pos="50000">
                <a:srgbClr val="A9A57C">
                  <a:tint val="44500"/>
                  <a:satMod val="160000"/>
                </a:srgbClr>
              </a:gs>
              <a:gs pos="100000">
                <a:srgbClr val="A9A57C">
                  <a:tint val="23500"/>
                  <a:satMod val="160000"/>
                </a:srgb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8486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Forma libre"/>
          <p:cNvSpPr/>
          <p:nvPr/>
        </p:nvSpPr>
        <p:spPr bwMode="auto">
          <a:xfrm rot="17084255" flipV="1">
            <a:off x="217794" y="-354740"/>
            <a:ext cx="2949235" cy="3091259"/>
          </a:xfrm>
          <a:custGeom>
            <a:avLst/>
            <a:gdLst/>
            <a:ahLst/>
            <a:cxnLst/>
            <a:rect l="l" t="t" r="r" b="b"/>
            <a:pathLst>
              <a:path w="5123206" h="4474933">
                <a:moveTo>
                  <a:pt x="2645989" y="2493242"/>
                </a:moveTo>
                <a:cubicBezTo>
                  <a:pt x="2585751" y="2579415"/>
                  <a:pt x="2537104" y="2663042"/>
                  <a:pt x="2514434" y="2724548"/>
                </a:cubicBezTo>
                <a:cubicBezTo>
                  <a:pt x="2364007" y="2667317"/>
                  <a:pt x="2437284" y="2593129"/>
                  <a:pt x="2414011" y="2573411"/>
                </a:cubicBezTo>
                <a:cubicBezTo>
                  <a:pt x="2489745" y="2535395"/>
                  <a:pt x="2565478" y="2509058"/>
                  <a:pt x="2645989" y="2493242"/>
                </a:cubicBezTo>
                <a:close/>
                <a:moveTo>
                  <a:pt x="3000627" y="3281211"/>
                </a:moveTo>
                <a:cubicBezTo>
                  <a:pt x="2940389" y="3367384"/>
                  <a:pt x="2891742" y="3451011"/>
                  <a:pt x="2869072" y="3512517"/>
                </a:cubicBezTo>
                <a:cubicBezTo>
                  <a:pt x="2718645" y="3455286"/>
                  <a:pt x="2791922" y="3381098"/>
                  <a:pt x="2768649" y="3361380"/>
                </a:cubicBezTo>
                <a:cubicBezTo>
                  <a:pt x="2844383" y="3323364"/>
                  <a:pt x="2920116" y="3297027"/>
                  <a:pt x="3000627" y="3281211"/>
                </a:cubicBezTo>
                <a:close/>
                <a:moveTo>
                  <a:pt x="3384818" y="4134841"/>
                </a:moveTo>
                <a:cubicBezTo>
                  <a:pt x="3324580" y="4221015"/>
                  <a:pt x="3275933" y="4304642"/>
                  <a:pt x="3253263" y="4366148"/>
                </a:cubicBezTo>
                <a:cubicBezTo>
                  <a:pt x="3102836" y="4308917"/>
                  <a:pt x="3176113" y="4234729"/>
                  <a:pt x="3152840" y="4215011"/>
                </a:cubicBezTo>
                <a:cubicBezTo>
                  <a:pt x="3228574" y="4176994"/>
                  <a:pt x="3304307" y="4150657"/>
                  <a:pt x="3384818" y="4134841"/>
                </a:cubicBezTo>
                <a:close/>
                <a:moveTo>
                  <a:pt x="3104678" y="2482732"/>
                </a:moveTo>
                <a:cubicBezTo>
                  <a:pt x="3073832" y="2552385"/>
                  <a:pt x="3013204" y="2649709"/>
                  <a:pt x="2905015" y="2787668"/>
                </a:cubicBezTo>
                <a:cubicBezTo>
                  <a:pt x="2730008" y="2777165"/>
                  <a:pt x="2616957" y="2758009"/>
                  <a:pt x="2544367" y="2734909"/>
                </a:cubicBezTo>
                <a:cubicBezTo>
                  <a:pt x="2619411" y="2630447"/>
                  <a:pt x="2690409" y="2545237"/>
                  <a:pt x="2764550" y="2475569"/>
                </a:cubicBezTo>
                <a:cubicBezTo>
                  <a:pt x="2865862" y="2466272"/>
                  <a:pt x="2976723" y="2469634"/>
                  <a:pt x="3104678" y="2482732"/>
                </a:cubicBezTo>
                <a:close/>
                <a:moveTo>
                  <a:pt x="3459316" y="3270701"/>
                </a:moveTo>
                <a:cubicBezTo>
                  <a:pt x="3428470" y="3340354"/>
                  <a:pt x="3367842" y="3437678"/>
                  <a:pt x="3259653" y="3575637"/>
                </a:cubicBezTo>
                <a:cubicBezTo>
                  <a:pt x="3084646" y="3565134"/>
                  <a:pt x="2971595" y="3545978"/>
                  <a:pt x="2899005" y="3522878"/>
                </a:cubicBezTo>
                <a:cubicBezTo>
                  <a:pt x="2974049" y="3418416"/>
                  <a:pt x="3045047" y="3333206"/>
                  <a:pt x="3119188" y="3263538"/>
                </a:cubicBezTo>
                <a:cubicBezTo>
                  <a:pt x="3220500" y="3254241"/>
                  <a:pt x="3331361" y="3257603"/>
                  <a:pt x="3459316" y="3270701"/>
                </a:cubicBezTo>
                <a:close/>
                <a:moveTo>
                  <a:pt x="3843507" y="4124331"/>
                </a:moveTo>
                <a:cubicBezTo>
                  <a:pt x="3812661" y="4193984"/>
                  <a:pt x="3752033" y="4291309"/>
                  <a:pt x="3643844" y="4429268"/>
                </a:cubicBezTo>
                <a:cubicBezTo>
                  <a:pt x="3468837" y="4418765"/>
                  <a:pt x="3355786" y="4399609"/>
                  <a:pt x="3283196" y="4376509"/>
                </a:cubicBezTo>
                <a:cubicBezTo>
                  <a:pt x="3358240" y="4272047"/>
                  <a:pt x="3429238" y="4186837"/>
                  <a:pt x="3503379" y="4117168"/>
                </a:cubicBezTo>
                <a:cubicBezTo>
                  <a:pt x="3604691" y="4107871"/>
                  <a:pt x="3715552" y="4111233"/>
                  <a:pt x="3843507" y="4124331"/>
                </a:cubicBezTo>
                <a:close/>
                <a:moveTo>
                  <a:pt x="3130287" y="2348855"/>
                </a:moveTo>
                <a:cubicBezTo>
                  <a:pt x="3136989" y="2371438"/>
                  <a:pt x="3135698" y="2404053"/>
                  <a:pt x="3116771" y="2453456"/>
                </a:cubicBezTo>
                <a:cubicBezTo>
                  <a:pt x="3055699" y="2429639"/>
                  <a:pt x="2960845" y="2410598"/>
                  <a:pt x="2856399" y="2398544"/>
                </a:cubicBezTo>
                <a:cubicBezTo>
                  <a:pt x="2921625" y="2348768"/>
                  <a:pt x="2991559" y="2309545"/>
                  <a:pt x="3070236" y="2278067"/>
                </a:cubicBezTo>
                <a:cubicBezTo>
                  <a:pt x="3069857" y="2295197"/>
                  <a:pt x="3102546" y="2300921"/>
                  <a:pt x="3121276" y="2329366"/>
                </a:cubicBezTo>
                <a:cubicBezTo>
                  <a:pt x="3124930" y="2334915"/>
                  <a:pt x="3128052" y="2341328"/>
                  <a:pt x="3130287" y="2348855"/>
                </a:cubicBezTo>
                <a:close/>
                <a:moveTo>
                  <a:pt x="3484925" y="3136824"/>
                </a:moveTo>
                <a:cubicBezTo>
                  <a:pt x="3491627" y="3159407"/>
                  <a:pt x="3490336" y="3192022"/>
                  <a:pt x="3471409" y="3241425"/>
                </a:cubicBezTo>
                <a:cubicBezTo>
                  <a:pt x="3410337" y="3217608"/>
                  <a:pt x="3315483" y="3198567"/>
                  <a:pt x="3211037" y="3186513"/>
                </a:cubicBezTo>
                <a:cubicBezTo>
                  <a:pt x="3276263" y="3136737"/>
                  <a:pt x="3346197" y="3097514"/>
                  <a:pt x="3424874" y="3066036"/>
                </a:cubicBezTo>
                <a:cubicBezTo>
                  <a:pt x="3424495" y="3083166"/>
                  <a:pt x="3457184" y="3088890"/>
                  <a:pt x="3475914" y="3117335"/>
                </a:cubicBezTo>
                <a:cubicBezTo>
                  <a:pt x="3479568" y="3122884"/>
                  <a:pt x="3482690" y="3129297"/>
                  <a:pt x="3484925" y="3136824"/>
                </a:cubicBezTo>
                <a:close/>
                <a:moveTo>
                  <a:pt x="3869115" y="3990454"/>
                </a:moveTo>
                <a:cubicBezTo>
                  <a:pt x="3875818" y="4013037"/>
                  <a:pt x="3874527" y="4045652"/>
                  <a:pt x="3855600" y="4095055"/>
                </a:cubicBezTo>
                <a:cubicBezTo>
                  <a:pt x="3794528" y="4071238"/>
                  <a:pt x="3699674" y="4052197"/>
                  <a:pt x="3595228" y="4040143"/>
                </a:cubicBezTo>
                <a:cubicBezTo>
                  <a:pt x="3660454" y="3990367"/>
                  <a:pt x="3730388" y="3951144"/>
                  <a:pt x="3809065" y="3919666"/>
                </a:cubicBezTo>
                <a:cubicBezTo>
                  <a:pt x="3808686" y="3936796"/>
                  <a:pt x="3841375" y="3942521"/>
                  <a:pt x="3860105" y="3970965"/>
                </a:cubicBezTo>
                <a:cubicBezTo>
                  <a:pt x="3863759" y="3976514"/>
                  <a:pt x="3866881" y="3982927"/>
                  <a:pt x="3869115" y="3990454"/>
                </a:cubicBezTo>
                <a:close/>
                <a:moveTo>
                  <a:pt x="4381629" y="298428"/>
                </a:moveTo>
                <a:cubicBezTo>
                  <a:pt x="4377006" y="283151"/>
                  <a:pt x="4366395" y="278377"/>
                  <a:pt x="4348611" y="286740"/>
                </a:cubicBezTo>
                <a:cubicBezTo>
                  <a:pt x="4167389" y="721689"/>
                  <a:pt x="4117243" y="953388"/>
                  <a:pt x="3625441" y="1642149"/>
                </a:cubicBezTo>
                <a:lnTo>
                  <a:pt x="3519485" y="1628124"/>
                </a:lnTo>
                <a:cubicBezTo>
                  <a:pt x="3720164" y="1320197"/>
                  <a:pt x="3918177" y="1019888"/>
                  <a:pt x="4050633" y="701423"/>
                </a:cubicBezTo>
                <a:cubicBezTo>
                  <a:pt x="4162897" y="434932"/>
                  <a:pt x="4287318" y="-80278"/>
                  <a:pt x="4070724" y="10615"/>
                </a:cubicBezTo>
                <a:cubicBezTo>
                  <a:pt x="4064672" y="304665"/>
                  <a:pt x="4124177" y="616872"/>
                  <a:pt x="3155162" y="1864266"/>
                </a:cubicBezTo>
                <a:cubicBezTo>
                  <a:pt x="3279915" y="1841715"/>
                  <a:pt x="3358556" y="1848175"/>
                  <a:pt x="3404807" y="1895803"/>
                </a:cubicBezTo>
                <a:lnTo>
                  <a:pt x="3307638" y="2019308"/>
                </a:lnTo>
                <a:cubicBezTo>
                  <a:pt x="3242837" y="1961900"/>
                  <a:pt x="3088488" y="2014787"/>
                  <a:pt x="2878898" y="2208361"/>
                </a:cubicBezTo>
                <a:cubicBezTo>
                  <a:pt x="2828124" y="2258766"/>
                  <a:pt x="2774460" y="2320806"/>
                  <a:pt x="2724300" y="2386137"/>
                </a:cubicBezTo>
                <a:cubicBezTo>
                  <a:pt x="2642136" y="2380360"/>
                  <a:pt x="2560113" y="2379388"/>
                  <a:pt x="2488715" y="2383969"/>
                </a:cubicBezTo>
                <a:cubicBezTo>
                  <a:pt x="2204838" y="2412487"/>
                  <a:pt x="2062900" y="2492949"/>
                  <a:pt x="2062900" y="2579522"/>
                </a:cubicBezTo>
                <a:lnTo>
                  <a:pt x="1906020" y="2570356"/>
                </a:lnTo>
                <a:cubicBezTo>
                  <a:pt x="1901040" y="2504153"/>
                  <a:pt x="1948353" y="2441005"/>
                  <a:pt x="2047959" y="2362580"/>
                </a:cubicBezTo>
                <a:cubicBezTo>
                  <a:pt x="471694" y="2260730"/>
                  <a:pt x="277463" y="2009159"/>
                  <a:pt x="53349" y="1818698"/>
                </a:cubicBezTo>
                <a:cubicBezTo>
                  <a:pt x="-158313" y="1920549"/>
                  <a:pt x="309835" y="2169064"/>
                  <a:pt x="583751" y="2261748"/>
                </a:cubicBezTo>
                <a:cubicBezTo>
                  <a:pt x="909961" y="2373784"/>
                  <a:pt x="1266052" y="2424709"/>
                  <a:pt x="1629614" y="2478690"/>
                </a:cubicBezTo>
                <a:lnTo>
                  <a:pt x="1569850" y="2567300"/>
                </a:lnTo>
                <a:cubicBezTo>
                  <a:pt x="728180" y="2478690"/>
                  <a:pt x="521498" y="2362580"/>
                  <a:pt x="75761" y="2209804"/>
                </a:cubicBezTo>
                <a:cubicBezTo>
                  <a:pt x="-68668" y="2271933"/>
                  <a:pt x="720709" y="2547949"/>
                  <a:pt x="1031978" y="2597855"/>
                </a:cubicBezTo>
                <a:cubicBezTo>
                  <a:pt x="1482695" y="2693595"/>
                  <a:pt x="1851237" y="2700724"/>
                  <a:pt x="2092781" y="2692577"/>
                </a:cubicBezTo>
                <a:cubicBezTo>
                  <a:pt x="2167486" y="2806649"/>
                  <a:pt x="2339306" y="2813779"/>
                  <a:pt x="2496186" y="2823964"/>
                </a:cubicBezTo>
                <a:cubicBezTo>
                  <a:pt x="2624472" y="2840694"/>
                  <a:pt x="2794403" y="2833577"/>
                  <a:pt x="2884704" y="2814005"/>
                </a:cubicBezTo>
                <a:lnTo>
                  <a:pt x="2880900" y="2818938"/>
                </a:lnTo>
                <a:cubicBezTo>
                  <a:pt x="2888538" y="2819147"/>
                  <a:pt x="2899745" y="2814706"/>
                  <a:pt x="2913238" y="2805939"/>
                </a:cubicBezTo>
                <a:cubicBezTo>
                  <a:pt x="2928748" y="2801653"/>
                  <a:pt x="2939504" y="2796209"/>
                  <a:pt x="2944413" y="2790353"/>
                </a:cubicBezTo>
                <a:lnTo>
                  <a:pt x="2938198" y="2789930"/>
                </a:lnTo>
                <a:cubicBezTo>
                  <a:pt x="3012727" y="2735317"/>
                  <a:pt x="3130739" y="2612840"/>
                  <a:pt x="3203286" y="2505722"/>
                </a:cubicBezTo>
                <a:cubicBezTo>
                  <a:pt x="3299692" y="2381542"/>
                  <a:pt x="3408293" y="2248204"/>
                  <a:pt x="3372446" y="2116643"/>
                </a:cubicBezTo>
                <a:cubicBezTo>
                  <a:pt x="3538718" y="1941247"/>
                  <a:pt x="3777768" y="1660661"/>
                  <a:pt x="4004986" y="1259806"/>
                </a:cubicBezTo>
                <a:cubicBezTo>
                  <a:pt x="4152906" y="1026984"/>
                  <a:pt x="4413985" y="405371"/>
                  <a:pt x="4381629" y="298428"/>
                </a:cubicBezTo>
                <a:close/>
                <a:moveTo>
                  <a:pt x="4736267" y="1086397"/>
                </a:moveTo>
                <a:cubicBezTo>
                  <a:pt x="4731644" y="1071120"/>
                  <a:pt x="4721033" y="1066346"/>
                  <a:pt x="4703249" y="1074709"/>
                </a:cubicBezTo>
                <a:cubicBezTo>
                  <a:pt x="4522027" y="1509658"/>
                  <a:pt x="4471881" y="1741357"/>
                  <a:pt x="3980079" y="2430118"/>
                </a:cubicBezTo>
                <a:lnTo>
                  <a:pt x="3874123" y="2416093"/>
                </a:lnTo>
                <a:cubicBezTo>
                  <a:pt x="4074802" y="2108166"/>
                  <a:pt x="4272815" y="1807857"/>
                  <a:pt x="4405271" y="1489392"/>
                </a:cubicBezTo>
                <a:cubicBezTo>
                  <a:pt x="4517535" y="1222901"/>
                  <a:pt x="4641956" y="707691"/>
                  <a:pt x="4425362" y="798584"/>
                </a:cubicBezTo>
                <a:cubicBezTo>
                  <a:pt x="4419310" y="1092634"/>
                  <a:pt x="4478815" y="1404841"/>
                  <a:pt x="3509800" y="2652235"/>
                </a:cubicBezTo>
                <a:cubicBezTo>
                  <a:pt x="3634553" y="2629684"/>
                  <a:pt x="3713194" y="2636144"/>
                  <a:pt x="3759445" y="2683772"/>
                </a:cubicBezTo>
                <a:lnTo>
                  <a:pt x="3662276" y="2807277"/>
                </a:lnTo>
                <a:cubicBezTo>
                  <a:pt x="3597475" y="2749869"/>
                  <a:pt x="3443126" y="2802756"/>
                  <a:pt x="3233536" y="2996330"/>
                </a:cubicBezTo>
                <a:cubicBezTo>
                  <a:pt x="3182762" y="3046735"/>
                  <a:pt x="3129098" y="3108775"/>
                  <a:pt x="3078938" y="3174106"/>
                </a:cubicBezTo>
                <a:cubicBezTo>
                  <a:pt x="2996774" y="3168329"/>
                  <a:pt x="2914751" y="3167357"/>
                  <a:pt x="2843353" y="3171938"/>
                </a:cubicBezTo>
                <a:cubicBezTo>
                  <a:pt x="2559476" y="3200456"/>
                  <a:pt x="2417538" y="3280918"/>
                  <a:pt x="2417538" y="3367491"/>
                </a:cubicBezTo>
                <a:lnTo>
                  <a:pt x="2260658" y="3358325"/>
                </a:lnTo>
                <a:cubicBezTo>
                  <a:pt x="2255678" y="3292122"/>
                  <a:pt x="2302991" y="3228974"/>
                  <a:pt x="2402597" y="3150549"/>
                </a:cubicBezTo>
                <a:cubicBezTo>
                  <a:pt x="826332" y="3048699"/>
                  <a:pt x="632101" y="2797128"/>
                  <a:pt x="407987" y="2606668"/>
                </a:cubicBezTo>
                <a:cubicBezTo>
                  <a:pt x="196325" y="2708518"/>
                  <a:pt x="664473" y="2957033"/>
                  <a:pt x="938389" y="3049717"/>
                </a:cubicBezTo>
                <a:cubicBezTo>
                  <a:pt x="1264599" y="3161753"/>
                  <a:pt x="1620690" y="3212678"/>
                  <a:pt x="1984252" y="3266659"/>
                </a:cubicBezTo>
                <a:lnTo>
                  <a:pt x="1924488" y="3355269"/>
                </a:lnTo>
                <a:cubicBezTo>
                  <a:pt x="1082818" y="3266659"/>
                  <a:pt x="876136" y="3150549"/>
                  <a:pt x="430399" y="2997773"/>
                </a:cubicBezTo>
                <a:cubicBezTo>
                  <a:pt x="285970" y="3059903"/>
                  <a:pt x="1075347" y="3335918"/>
                  <a:pt x="1386616" y="3385824"/>
                </a:cubicBezTo>
                <a:cubicBezTo>
                  <a:pt x="1837333" y="3481564"/>
                  <a:pt x="2205875" y="3488693"/>
                  <a:pt x="2447419" y="3480546"/>
                </a:cubicBezTo>
                <a:cubicBezTo>
                  <a:pt x="2522124" y="3594618"/>
                  <a:pt x="2693944" y="3601748"/>
                  <a:pt x="2850824" y="3611933"/>
                </a:cubicBezTo>
                <a:cubicBezTo>
                  <a:pt x="2979110" y="3628663"/>
                  <a:pt x="3149041" y="3621546"/>
                  <a:pt x="3239342" y="3601974"/>
                </a:cubicBezTo>
                <a:lnTo>
                  <a:pt x="3235538" y="3606907"/>
                </a:lnTo>
                <a:cubicBezTo>
                  <a:pt x="3243176" y="3607116"/>
                  <a:pt x="3254383" y="3602675"/>
                  <a:pt x="3267876" y="3593908"/>
                </a:cubicBezTo>
                <a:cubicBezTo>
                  <a:pt x="3283386" y="3589622"/>
                  <a:pt x="3294142" y="3584178"/>
                  <a:pt x="3299051" y="3578322"/>
                </a:cubicBezTo>
                <a:lnTo>
                  <a:pt x="3292836" y="3577899"/>
                </a:lnTo>
                <a:cubicBezTo>
                  <a:pt x="3367365" y="3523286"/>
                  <a:pt x="3485377" y="3400809"/>
                  <a:pt x="3557924" y="3293691"/>
                </a:cubicBezTo>
                <a:cubicBezTo>
                  <a:pt x="3654330" y="3169511"/>
                  <a:pt x="3762931" y="3036173"/>
                  <a:pt x="3727084" y="2904612"/>
                </a:cubicBezTo>
                <a:cubicBezTo>
                  <a:pt x="3893356" y="2729216"/>
                  <a:pt x="4132406" y="2448630"/>
                  <a:pt x="4359624" y="2047775"/>
                </a:cubicBezTo>
                <a:cubicBezTo>
                  <a:pt x="4507544" y="1814953"/>
                  <a:pt x="4768623" y="1193340"/>
                  <a:pt x="4736267" y="1086397"/>
                </a:cubicBezTo>
                <a:close/>
                <a:moveTo>
                  <a:pt x="5120458" y="1940027"/>
                </a:moveTo>
                <a:cubicBezTo>
                  <a:pt x="5115835" y="1924750"/>
                  <a:pt x="5105224" y="1919976"/>
                  <a:pt x="5087440" y="1928339"/>
                </a:cubicBezTo>
                <a:cubicBezTo>
                  <a:pt x="4906218" y="2363289"/>
                  <a:pt x="4856072" y="2594987"/>
                  <a:pt x="4364270" y="3283748"/>
                </a:cubicBezTo>
                <a:lnTo>
                  <a:pt x="4258314" y="3269723"/>
                </a:lnTo>
                <a:cubicBezTo>
                  <a:pt x="4458993" y="2961796"/>
                  <a:pt x="4657006" y="2661487"/>
                  <a:pt x="4789462" y="2343022"/>
                </a:cubicBezTo>
                <a:cubicBezTo>
                  <a:pt x="4901726" y="2076531"/>
                  <a:pt x="5026147" y="1561321"/>
                  <a:pt x="4809553" y="1652214"/>
                </a:cubicBezTo>
                <a:cubicBezTo>
                  <a:pt x="4803501" y="1946264"/>
                  <a:pt x="4863006" y="2258471"/>
                  <a:pt x="3893991" y="3505865"/>
                </a:cubicBezTo>
                <a:cubicBezTo>
                  <a:pt x="4018744" y="3483314"/>
                  <a:pt x="4097385" y="3489774"/>
                  <a:pt x="4143636" y="3537402"/>
                </a:cubicBezTo>
                <a:lnTo>
                  <a:pt x="4046467" y="3660908"/>
                </a:lnTo>
                <a:cubicBezTo>
                  <a:pt x="3981666" y="3603499"/>
                  <a:pt x="3827317" y="3656386"/>
                  <a:pt x="3617727" y="3849961"/>
                </a:cubicBezTo>
                <a:cubicBezTo>
                  <a:pt x="3566953" y="3900365"/>
                  <a:pt x="3513289" y="3962405"/>
                  <a:pt x="3463129" y="4027736"/>
                </a:cubicBezTo>
                <a:cubicBezTo>
                  <a:pt x="3380965" y="4021959"/>
                  <a:pt x="3298942" y="4020987"/>
                  <a:pt x="3227544" y="4025568"/>
                </a:cubicBezTo>
                <a:cubicBezTo>
                  <a:pt x="2943667" y="4054086"/>
                  <a:pt x="2801729" y="4134548"/>
                  <a:pt x="2801729" y="4221122"/>
                </a:cubicBezTo>
                <a:lnTo>
                  <a:pt x="2644849" y="4211956"/>
                </a:lnTo>
                <a:cubicBezTo>
                  <a:pt x="2639869" y="4145752"/>
                  <a:pt x="2687182" y="4082604"/>
                  <a:pt x="2786788" y="4004179"/>
                </a:cubicBezTo>
                <a:cubicBezTo>
                  <a:pt x="1210523" y="3902330"/>
                  <a:pt x="1016292" y="3650758"/>
                  <a:pt x="792178" y="3460298"/>
                </a:cubicBezTo>
                <a:cubicBezTo>
                  <a:pt x="580516" y="3562148"/>
                  <a:pt x="1048664" y="3810663"/>
                  <a:pt x="1322580" y="3903347"/>
                </a:cubicBezTo>
                <a:cubicBezTo>
                  <a:pt x="1648790" y="4015383"/>
                  <a:pt x="2004881" y="4066308"/>
                  <a:pt x="2368443" y="4120289"/>
                </a:cubicBezTo>
                <a:lnTo>
                  <a:pt x="2308679" y="4208900"/>
                </a:lnTo>
                <a:cubicBezTo>
                  <a:pt x="1467009" y="4120289"/>
                  <a:pt x="1260327" y="4004180"/>
                  <a:pt x="814590" y="3851403"/>
                </a:cubicBezTo>
                <a:cubicBezTo>
                  <a:pt x="670161" y="3913533"/>
                  <a:pt x="1459538" y="4189548"/>
                  <a:pt x="1770807" y="4239455"/>
                </a:cubicBezTo>
                <a:cubicBezTo>
                  <a:pt x="2221524" y="4335195"/>
                  <a:pt x="2590066" y="4342324"/>
                  <a:pt x="2831610" y="4334177"/>
                </a:cubicBezTo>
                <a:cubicBezTo>
                  <a:pt x="2906315" y="4448249"/>
                  <a:pt x="3078135" y="4455379"/>
                  <a:pt x="3235015" y="4465564"/>
                </a:cubicBezTo>
                <a:cubicBezTo>
                  <a:pt x="3363301" y="4482294"/>
                  <a:pt x="3533232" y="4475177"/>
                  <a:pt x="3623533" y="4455605"/>
                </a:cubicBezTo>
                <a:lnTo>
                  <a:pt x="3619729" y="4460538"/>
                </a:lnTo>
                <a:cubicBezTo>
                  <a:pt x="3627367" y="4460747"/>
                  <a:pt x="3638574" y="4456306"/>
                  <a:pt x="3652067" y="4447539"/>
                </a:cubicBezTo>
                <a:cubicBezTo>
                  <a:pt x="3667577" y="4443253"/>
                  <a:pt x="3678333" y="4437809"/>
                  <a:pt x="3683242" y="4431953"/>
                </a:cubicBezTo>
                <a:lnTo>
                  <a:pt x="3677027" y="4431530"/>
                </a:lnTo>
                <a:cubicBezTo>
                  <a:pt x="3751556" y="4376917"/>
                  <a:pt x="3869568" y="4254440"/>
                  <a:pt x="3942115" y="4147321"/>
                </a:cubicBezTo>
                <a:cubicBezTo>
                  <a:pt x="4038521" y="4023141"/>
                  <a:pt x="4147122" y="3889803"/>
                  <a:pt x="4111275" y="3758242"/>
                </a:cubicBezTo>
                <a:cubicBezTo>
                  <a:pt x="4277547" y="3582847"/>
                  <a:pt x="4516597" y="3302260"/>
                  <a:pt x="4743815" y="2901405"/>
                </a:cubicBezTo>
                <a:cubicBezTo>
                  <a:pt x="4891735" y="2668583"/>
                  <a:pt x="5152814" y="2046970"/>
                  <a:pt x="5120458" y="1940027"/>
                </a:cubicBezTo>
                <a:close/>
              </a:path>
            </a:pathLst>
          </a:custGeom>
          <a:gradFill rotWithShape="1">
            <a:gsLst>
              <a:gs pos="0">
                <a:srgbClr val="808DA9">
                  <a:shade val="51000"/>
                  <a:satMod val="130000"/>
                </a:srgbClr>
              </a:gs>
              <a:gs pos="80000">
                <a:srgbClr val="808DA9">
                  <a:shade val="93000"/>
                  <a:satMod val="130000"/>
                </a:srgbClr>
              </a:gs>
              <a:gs pos="100000">
                <a:srgbClr val="808DA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0" name="9 Forma libre"/>
          <p:cNvSpPr/>
          <p:nvPr/>
        </p:nvSpPr>
        <p:spPr>
          <a:xfrm>
            <a:off x="-1724025" y="333378"/>
            <a:ext cx="7952209" cy="5764485"/>
          </a:xfrm>
          <a:custGeom>
            <a:avLst/>
            <a:gdLst>
              <a:gd name="connsiteX0" fmla="*/ 0 w 9067800"/>
              <a:gd name="connsiteY0" fmla="*/ 0 h 6743700"/>
              <a:gd name="connsiteX1" fmla="*/ 9067800 w 9067800"/>
              <a:gd name="connsiteY1" fmla="*/ 6743700 h 6743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067800" h="6743700">
                <a:moveTo>
                  <a:pt x="0" y="0"/>
                </a:moveTo>
                <a:lnTo>
                  <a:pt x="9067800" y="6743700"/>
                </a:lnTo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 bwMode="auto">
          <a:xfrm rot="1519054" flipV="1">
            <a:off x="5567060" y="-143455"/>
            <a:ext cx="3539082" cy="2576049"/>
          </a:xfrm>
          <a:custGeom>
            <a:avLst/>
            <a:gdLst/>
            <a:ahLst/>
            <a:cxnLst/>
            <a:rect l="l" t="t" r="r" b="b"/>
            <a:pathLst>
              <a:path w="5123206" h="4474933">
                <a:moveTo>
                  <a:pt x="2645989" y="2493242"/>
                </a:moveTo>
                <a:cubicBezTo>
                  <a:pt x="2585751" y="2579415"/>
                  <a:pt x="2537104" y="2663042"/>
                  <a:pt x="2514434" y="2724548"/>
                </a:cubicBezTo>
                <a:cubicBezTo>
                  <a:pt x="2364007" y="2667317"/>
                  <a:pt x="2437284" y="2593129"/>
                  <a:pt x="2414011" y="2573411"/>
                </a:cubicBezTo>
                <a:cubicBezTo>
                  <a:pt x="2489745" y="2535395"/>
                  <a:pt x="2565478" y="2509058"/>
                  <a:pt x="2645989" y="2493242"/>
                </a:cubicBezTo>
                <a:close/>
                <a:moveTo>
                  <a:pt x="3000627" y="3281211"/>
                </a:moveTo>
                <a:cubicBezTo>
                  <a:pt x="2940389" y="3367384"/>
                  <a:pt x="2891742" y="3451011"/>
                  <a:pt x="2869072" y="3512517"/>
                </a:cubicBezTo>
                <a:cubicBezTo>
                  <a:pt x="2718645" y="3455286"/>
                  <a:pt x="2791922" y="3381098"/>
                  <a:pt x="2768649" y="3361380"/>
                </a:cubicBezTo>
                <a:cubicBezTo>
                  <a:pt x="2844383" y="3323364"/>
                  <a:pt x="2920116" y="3297027"/>
                  <a:pt x="3000627" y="3281211"/>
                </a:cubicBezTo>
                <a:close/>
                <a:moveTo>
                  <a:pt x="3384818" y="4134841"/>
                </a:moveTo>
                <a:cubicBezTo>
                  <a:pt x="3324580" y="4221015"/>
                  <a:pt x="3275933" y="4304642"/>
                  <a:pt x="3253263" y="4366148"/>
                </a:cubicBezTo>
                <a:cubicBezTo>
                  <a:pt x="3102836" y="4308917"/>
                  <a:pt x="3176113" y="4234729"/>
                  <a:pt x="3152840" y="4215011"/>
                </a:cubicBezTo>
                <a:cubicBezTo>
                  <a:pt x="3228574" y="4176994"/>
                  <a:pt x="3304307" y="4150657"/>
                  <a:pt x="3384818" y="4134841"/>
                </a:cubicBezTo>
                <a:close/>
                <a:moveTo>
                  <a:pt x="3104678" y="2482732"/>
                </a:moveTo>
                <a:cubicBezTo>
                  <a:pt x="3073832" y="2552385"/>
                  <a:pt x="3013204" y="2649709"/>
                  <a:pt x="2905015" y="2787668"/>
                </a:cubicBezTo>
                <a:cubicBezTo>
                  <a:pt x="2730008" y="2777165"/>
                  <a:pt x="2616957" y="2758009"/>
                  <a:pt x="2544367" y="2734909"/>
                </a:cubicBezTo>
                <a:cubicBezTo>
                  <a:pt x="2619411" y="2630447"/>
                  <a:pt x="2690409" y="2545237"/>
                  <a:pt x="2764550" y="2475569"/>
                </a:cubicBezTo>
                <a:cubicBezTo>
                  <a:pt x="2865862" y="2466272"/>
                  <a:pt x="2976723" y="2469634"/>
                  <a:pt x="3104678" y="2482732"/>
                </a:cubicBezTo>
                <a:close/>
                <a:moveTo>
                  <a:pt x="3459316" y="3270701"/>
                </a:moveTo>
                <a:cubicBezTo>
                  <a:pt x="3428470" y="3340354"/>
                  <a:pt x="3367842" y="3437678"/>
                  <a:pt x="3259653" y="3575637"/>
                </a:cubicBezTo>
                <a:cubicBezTo>
                  <a:pt x="3084646" y="3565134"/>
                  <a:pt x="2971595" y="3545978"/>
                  <a:pt x="2899005" y="3522878"/>
                </a:cubicBezTo>
                <a:cubicBezTo>
                  <a:pt x="2974049" y="3418416"/>
                  <a:pt x="3045047" y="3333206"/>
                  <a:pt x="3119188" y="3263538"/>
                </a:cubicBezTo>
                <a:cubicBezTo>
                  <a:pt x="3220500" y="3254241"/>
                  <a:pt x="3331361" y="3257603"/>
                  <a:pt x="3459316" y="3270701"/>
                </a:cubicBezTo>
                <a:close/>
                <a:moveTo>
                  <a:pt x="3843507" y="4124331"/>
                </a:moveTo>
                <a:cubicBezTo>
                  <a:pt x="3812661" y="4193984"/>
                  <a:pt x="3752033" y="4291309"/>
                  <a:pt x="3643844" y="4429268"/>
                </a:cubicBezTo>
                <a:cubicBezTo>
                  <a:pt x="3468837" y="4418765"/>
                  <a:pt x="3355786" y="4399609"/>
                  <a:pt x="3283196" y="4376509"/>
                </a:cubicBezTo>
                <a:cubicBezTo>
                  <a:pt x="3358240" y="4272047"/>
                  <a:pt x="3429238" y="4186837"/>
                  <a:pt x="3503379" y="4117168"/>
                </a:cubicBezTo>
                <a:cubicBezTo>
                  <a:pt x="3604691" y="4107871"/>
                  <a:pt x="3715552" y="4111233"/>
                  <a:pt x="3843507" y="4124331"/>
                </a:cubicBezTo>
                <a:close/>
                <a:moveTo>
                  <a:pt x="3130287" y="2348855"/>
                </a:moveTo>
                <a:cubicBezTo>
                  <a:pt x="3136989" y="2371438"/>
                  <a:pt x="3135698" y="2404053"/>
                  <a:pt x="3116771" y="2453456"/>
                </a:cubicBezTo>
                <a:cubicBezTo>
                  <a:pt x="3055699" y="2429639"/>
                  <a:pt x="2960845" y="2410598"/>
                  <a:pt x="2856399" y="2398544"/>
                </a:cubicBezTo>
                <a:cubicBezTo>
                  <a:pt x="2921625" y="2348768"/>
                  <a:pt x="2991559" y="2309545"/>
                  <a:pt x="3070236" y="2278067"/>
                </a:cubicBezTo>
                <a:cubicBezTo>
                  <a:pt x="3069857" y="2295197"/>
                  <a:pt x="3102546" y="2300921"/>
                  <a:pt x="3121276" y="2329366"/>
                </a:cubicBezTo>
                <a:cubicBezTo>
                  <a:pt x="3124930" y="2334915"/>
                  <a:pt x="3128052" y="2341328"/>
                  <a:pt x="3130287" y="2348855"/>
                </a:cubicBezTo>
                <a:close/>
                <a:moveTo>
                  <a:pt x="3484925" y="3136824"/>
                </a:moveTo>
                <a:cubicBezTo>
                  <a:pt x="3491627" y="3159407"/>
                  <a:pt x="3490336" y="3192022"/>
                  <a:pt x="3471409" y="3241425"/>
                </a:cubicBezTo>
                <a:cubicBezTo>
                  <a:pt x="3410337" y="3217608"/>
                  <a:pt x="3315483" y="3198567"/>
                  <a:pt x="3211037" y="3186513"/>
                </a:cubicBezTo>
                <a:cubicBezTo>
                  <a:pt x="3276263" y="3136737"/>
                  <a:pt x="3346197" y="3097514"/>
                  <a:pt x="3424874" y="3066036"/>
                </a:cubicBezTo>
                <a:cubicBezTo>
                  <a:pt x="3424495" y="3083166"/>
                  <a:pt x="3457184" y="3088890"/>
                  <a:pt x="3475914" y="3117335"/>
                </a:cubicBezTo>
                <a:cubicBezTo>
                  <a:pt x="3479568" y="3122884"/>
                  <a:pt x="3482690" y="3129297"/>
                  <a:pt x="3484925" y="3136824"/>
                </a:cubicBezTo>
                <a:close/>
                <a:moveTo>
                  <a:pt x="3869115" y="3990454"/>
                </a:moveTo>
                <a:cubicBezTo>
                  <a:pt x="3875818" y="4013037"/>
                  <a:pt x="3874527" y="4045652"/>
                  <a:pt x="3855600" y="4095055"/>
                </a:cubicBezTo>
                <a:cubicBezTo>
                  <a:pt x="3794528" y="4071238"/>
                  <a:pt x="3699674" y="4052197"/>
                  <a:pt x="3595228" y="4040143"/>
                </a:cubicBezTo>
                <a:cubicBezTo>
                  <a:pt x="3660454" y="3990367"/>
                  <a:pt x="3730388" y="3951144"/>
                  <a:pt x="3809065" y="3919666"/>
                </a:cubicBezTo>
                <a:cubicBezTo>
                  <a:pt x="3808686" y="3936796"/>
                  <a:pt x="3841375" y="3942521"/>
                  <a:pt x="3860105" y="3970965"/>
                </a:cubicBezTo>
                <a:cubicBezTo>
                  <a:pt x="3863759" y="3976514"/>
                  <a:pt x="3866881" y="3982927"/>
                  <a:pt x="3869115" y="3990454"/>
                </a:cubicBezTo>
                <a:close/>
                <a:moveTo>
                  <a:pt x="4381629" y="298428"/>
                </a:moveTo>
                <a:cubicBezTo>
                  <a:pt x="4377006" y="283151"/>
                  <a:pt x="4366395" y="278377"/>
                  <a:pt x="4348611" y="286740"/>
                </a:cubicBezTo>
                <a:cubicBezTo>
                  <a:pt x="4167389" y="721689"/>
                  <a:pt x="4117243" y="953388"/>
                  <a:pt x="3625441" y="1642149"/>
                </a:cubicBezTo>
                <a:lnTo>
                  <a:pt x="3519485" y="1628124"/>
                </a:lnTo>
                <a:cubicBezTo>
                  <a:pt x="3720164" y="1320197"/>
                  <a:pt x="3918177" y="1019888"/>
                  <a:pt x="4050633" y="701423"/>
                </a:cubicBezTo>
                <a:cubicBezTo>
                  <a:pt x="4162897" y="434932"/>
                  <a:pt x="4287318" y="-80278"/>
                  <a:pt x="4070724" y="10615"/>
                </a:cubicBezTo>
                <a:cubicBezTo>
                  <a:pt x="4064672" y="304665"/>
                  <a:pt x="4124177" y="616872"/>
                  <a:pt x="3155162" y="1864266"/>
                </a:cubicBezTo>
                <a:cubicBezTo>
                  <a:pt x="3279915" y="1841715"/>
                  <a:pt x="3358556" y="1848175"/>
                  <a:pt x="3404807" y="1895803"/>
                </a:cubicBezTo>
                <a:lnTo>
                  <a:pt x="3307638" y="2019308"/>
                </a:lnTo>
                <a:cubicBezTo>
                  <a:pt x="3242837" y="1961900"/>
                  <a:pt x="3088488" y="2014787"/>
                  <a:pt x="2878898" y="2208361"/>
                </a:cubicBezTo>
                <a:cubicBezTo>
                  <a:pt x="2828124" y="2258766"/>
                  <a:pt x="2774460" y="2320806"/>
                  <a:pt x="2724300" y="2386137"/>
                </a:cubicBezTo>
                <a:cubicBezTo>
                  <a:pt x="2642136" y="2380360"/>
                  <a:pt x="2560113" y="2379388"/>
                  <a:pt x="2488715" y="2383969"/>
                </a:cubicBezTo>
                <a:cubicBezTo>
                  <a:pt x="2204838" y="2412487"/>
                  <a:pt x="2062900" y="2492949"/>
                  <a:pt x="2062900" y="2579522"/>
                </a:cubicBezTo>
                <a:lnTo>
                  <a:pt x="1906020" y="2570356"/>
                </a:lnTo>
                <a:cubicBezTo>
                  <a:pt x="1901040" y="2504153"/>
                  <a:pt x="1948353" y="2441005"/>
                  <a:pt x="2047959" y="2362580"/>
                </a:cubicBezTo>
                <a:cubicBezTo>
                  <a:pt x="471694" y="2260730"/>
                  <a:pt x="277463" y="2009159"/>
                  <a:pt x="53349" y="1818698"/>
                </a:cubicBezTo>
                <a:cubicBezTo>
                  <a:pt x="-158313" y="1920549"/>
                  <a:pt x="309835" y="2169064"/>
                  <a:pt x="583751" y="2261748"/>
                </a:cubicBezTo>
                <a:cubicBezTo>
                  <a:pt x="909961" y="2373784"/>
                  <a:pt x="1266052" y="2424709"/>
                  <a:pt x="1629614" y="2478690"/>
                </a:cubicBezTo>
                <a:lnTo>
                  <a:pt x="1569850" y="2567300"/>
                </a:lnTo>
                <a:cubicBezTo>
                  <a:pt x="728180" y="2478690"/>
                  <a:pt x="521498" y="2362580"/>
                  <a:pt x="75761" y="2209804"/>
                </a:cubicBezTo>
                <a:cubicBezTo>
                  <a:pt x="-68668" y="2271933"/>
                  <a:pt x="720709" y="2547949"/>
                  <a:pt x="1031978" y="2597855"/>
                </a:cubicBezTo>
                <a:cubicBezTo>
                  <a:pt x="1482695" y="2693595"/>
                  <a:pt x="1851237" y="2700724"/>
                  <a:pt x="2092781" y="2692577"/>
                </a:cubicBezTo>
                <a:cubicBezTo>
                  <a:pt x="2167486" y="2806649"/>
                  <a:pt x="2339306" y="2813779"/>
                  <a:pt x="2496186" y="2823964"/>
                </a:cubicBezTo>
                <a:cubicBezTo>
                  <a:pt x="2624472" y="2840694"/>
                  <a:pt x="2794403" y="2833577"/>
                  <a:pt x="2884704" y="2814005"/>
                </a:cubicBezTo>
                <a:lnTo>
                  <a:pt x="2880900" y="2818938"/>
                </a:lnTo>
                <a:cubicBezTo>
                  <a:pt x="2888538" y="2819147"/>
                  <a:pt x="2899745" y="2814706"/>
                  <a:pt x="2913238" y="2805939"/>
                </a:cubicBezTo>
                <a:cubicBezTo>
                  <a:pt x="2928748" y="2801653"/>
                  <a:pt x="2939504" y="2796209"/>
                  <a:pt x="2944413" y="2790353"/>
                </a:cubicBezTo>
                <a:lnTo>
                  <a:pt x="2938198" y="2789930"/>
                </a:lnTo>
                <a:cubicBezTo>
                  <a:pt x="3012727" y="2735317"/>
                  <a:pt x="3130739" y="2612840"/>
                  <a:pt x="3203286" y="2505722"/>
                </a:cubicBezTo>
                <a:cubicBezTo>
                  <a:pt x="3299692" y="2381542"/>
                  <a:pt x="3408293" y="2248204"/>
                  <a:pt x="3372446" y="2116643"/>
                </a:cubicBezTo>
                <a:cubicBezTo>
                  <a:pt x="3538718" y="1941247"/>
                  <a:pt x="3777768" y="1660661"/>
                  <a:pt x="4004986" y="1259806"/>
                </a:cubicBezTo>
                <a:cubicBezTo>
                  <a:pt x="4152906" y="1026984"/>
                  <a:pt x="4413985" y="405371"/>
                  <a:pt x="4381629" y="298428"/>
                </a:cubicBezTo>
                <a:close/>
                <a:moveTo>
                  <a:pt x="4736267" y="1086397"/>
                </a:moveTo>
                <a:cubicBezTo>
                  <a:pt x="4731644" y="1071120"/>
                  <a:pt x="4721033" y="1066346"/>
                  <a:pt x="4703249" y="1074709"/>
                </a:cubicBezTo>
                <a:cubicBezTo>
                  <a:pt x="4522027" y="1509658"/>
                  <a:pt x="4471881" y="1741357"/>
                  <a:pt x="3980079" y="2430118"/>
                </a:cubicBezTo>
                <a:lnTo>
                  <a:pt x="3874123" y="2416093"/>
                </a:lnTo>
                <a:cubicBezTo>
                  <a:pt x="4074802" y="2108166"/>
                  <a:pt x="4272815" y="1807857"/>
                  <a:pt x="4405271" y="1489392"/>
                </a:cubicBezTo>
                <a:cubicBezTo>
                  <a:pt x="4517535" y="1222901"/>
                  <a:pt x="4641956" y="707691"/>
                  <a:pt x="4425362" y="798584"/>
                </a:cubicBezTo>
                <a:cubicBezTo>
                  <a:pt x="4419310" y="1092634"/>
                  <a:pt x="4478815" y="1404841"/>
                  <a:pt x="3509800" y="2652235"/>
                </a:cubicBezTo>
                <a:cubicBezTo>
                  <a:pt x="3634553" y="2629684"/>
                  <a:pt x="3713194" y="2636144"/>
                  <a:pt x="3759445" y="2683772"/>
                </a:cubicBezTo>
                <a:lnTo>
                  <a:pt x="3662276" y="2807277"/>
                </a:lnTo>
                <a:cubicBezTo>
                  <a:pt x="3597475" y="2749869"/>
                  <a:pt x="3443126" y="2802756"/>
                  <a:pt x="3233536" y="2996330"/>
                </a:cubicBezTo>
                <a:cubicBezTo>
                  <a:pt x="3182762" y="3046735"/>
                  <a:pt x="3129098" y="3108775"/>
                  <a:pt x="3078938" y="3174106"/>
                </a:cubicBezTo>
                <a:cubicBezTo>
                  <a:pt x="2996774" y="3168329"/>
                  <a:pt x="2914751" y="3167357"/>
                  <a:pt x="2843353" y="3171938"/>
                </a:cubicBezTo>
                <a:cubicBezTo>
                  <a:pt x="2559476" y="3200456"/>
                  <a:pt x="2417538" y="3280918"/>
                  <a:pt x="2417538" y="3367491"/>
                </a:cubicBezTo>
                <a:lnTo>
                  <a:pt x="2260658" y="3358325"/>
                </a:lnTo>
                <a:cubicBezTo>
                  <a:pt x="2255678" y="3292122"/>
                  <a:pt x="2302991" y="3228974"/>
                  <a:pt x="2402597" y="3150549"/>
                </a:cubicBezTo>
                <a:cubicBezTo>
                  <a:pt x="826332" y="3048699"/>
                  <a:pt x="632101" y="2797128"/>
                  <a:pt x="407987" y="2606668"/>
                </a:cubicBezTo>
                <a:cubicBezTo>
                  <a:pt x="196325" y="2708518"/>
                  <a:pt x="664473" y="2957033"/>
                  <a:pt x="938389" y="3049717"/>
                </a:cubicBezTo>
                <a:cubicBezTo>
                  <a:pt x="1264599" y="3161753"/>
                  <a:pt x="1620690" y="3212678"/>
                  <a:pt x="1984252" y="3266659"/>
                </a:cubicBezTo>
                <a:lnTo>
                  <a:pt x="1924488" y="3355269"/>
                </a:lnTo>
                <a:cubicBezTo>
                  <a:pt x="1082818" y="3266659"/>
                  <a:pt x="876136" y="3150549"/>
                  <a:pt x="430399" y="2997773"/>
                </a:cubicBezTo>
                <a:cubicBezTo>
                  <a:pt x="285970" y="3059903"/>
                  <a:pt x="1075347" y="3335918"/>
                  <a:pt x="1386616" y="3385824"/>
                </a:cubicBezTo>
                <a:cubicBezTo>
                  <a:pt x="1837333" y="3481564"/>
                  <a:pt x="2205875" y="3488693"/>
                  <a:pt x="2447419" y="3480546"/>
                </a:cubicBezTo>
                <a:cubicBezTo>
                  <a:pt x="2522124" y="3594618"/>
                  <a:pt x="2693944" y="3601748"/>
                  <a:pt x="2850824" y="3611933"/>
                </a:cubicBezTo>
                <a:cubicBezTo>
                  <a:pt x="2979110" y="3628663"/>
                  <a:pt x="3149041" y="3621546"/>
                  <a:pt x="3239342" y="3601974"/>
                </a:cubicBezTo>
                <a:lnTo>
                  <a:pt x="3235538" y="3606907"/>
                </a:lnTo>
                <a:cubicBezTo>
                  <a:pt x="3243176" y="3607116"/>
                  <a:pt x="3254383" y="3602675"/>
                  <a:pt x="3267876" y="3593908"/>
                </a:cubicBezTo>
                <a:cubicBezTo>
                  <a:pt x="3283386" y="3589622"/>
                  <a:pt x="3294142" y="3584178"/>
                  <a:pt x="3299051" y="3578322"/>
                </a:cubicBezTo>
                <a:lnTo>
                  <a:pt x="3292836" y="3577899"/>
                </a:lnTo>
                <a:cubicBezTo>
                  <a:pt x="3367365" y="3523286"/>
                  <a:pt x="3485377" y="3400809"/>
                  <a:pt x="3557924" y="3293691"/>
                </a:cubicBezTo>
                <a:cubicBezTo>
                  <a:pt x="3654330" y="3169511"/>
                  <a:pt x="3762931" y="3036173"/>
                  <a:pt x="3727084" y="2904612"/>
                </a:cubicBezTo>
                <a:cubicBezTo>
                  <a:pt x="3893356" y="2729216"/>
                  <a:pt x="4132406" y="2448630"/>
                  <a:pt x="4359624" y="2047775"/>
                </a:cubicBezTo>
                <a:cubicBezTo>
                  <a:pt x="4507544" y="1814953"/>
                  <a:pt x="4768623" y="1193340"/>
                  <a:pt x="4736267" y="1086397"/>
                </a:cubicBezTo>
                <a:close/>
                <a:moveTo>
                  <a:pt x="5120458" y="1940027"/>
                </a:moveTo>
                <a:cubicBezTo>
                  <a:pt x="5115835" y="1924750"/>
                  <a:pt x="5105224" y="1919976"/>
                  <a:pt x="5087440" y="1928339"/>
                </a:cubicBezTo>
                <a:cubicBezTo>
                  <a:pt x="4906218" y="2363289"/>
                  <a:pt x="4856072" y="2594987"/>
                  <a:pt x="4364270" y="3283748"/>
                </a:cubicBezTo>
                <a:lnTo>
                  <a:pt x="4258314" y="3269723"/>
                </a:lnTo>
                <a:cubicBezTo>
                  <a:pt x="4458993" y="2961796"/>
                  <a:pt x="4657006" y="2661487"/>
                  <a:pt x="4789462" y="2343022"/>
                </a:cubicBezTo>
                <a:cubicBezTo>
                  <a:pt x="4901726" y="2076531"/>
                  <a:pt x="5026147" y="1561321"/>
                  <a:pt x="4809553" y="1652214"/>
                </a:cubicBezTo>
                <a:cubicBezTo>
                  <a:pt x="4803501" y="1946264"/>
                  <a:pt x="4863006" y="2258471"/>
                  <a:pt x="3893991" y="3505865"/>
                </a:cubicBezTo>
                <a:cubicBezTo>
                  <a:pt x="4018744" y="3483314"/>
                  <a:pt x="4097385" y="3489774"/>
                  <a:pt x="4143636" y="3537402"/>
                </a:cubicBezTo>
                <a:lnTo>
                  <a:pt x="4046467" y="3660908"/>
                </a:lnTo>
                <a:cubicBezTo>
                  <a:pt x="3981666" y="3603499"/>
                  <a:pt x="3827317" y="3656386"/>
                  <a:pt x="3617727" y="3849961"/>
                </a:cubicBezTo>
                <a:cubicBezTo>
                  <a:pt x="3566953" y="3900365"/>
                  <a:pt x="3513289" y="3962405"/>
                  <a:pt x="3463129" y="4027736"/>
                </a:cubicBezTo>
                <a:cubicBezTo>
                  <a:pt x="3380965" y="4021959"/>
                  <a:pt x="3298942" y="4020987"/>
                  <a:pt x="3227544" y="4025568"/>
                </a:cubicBezTo>
                <a:cubicBezTo>
                  <a:pt x="2943667" y="4054086"/>
                  <a:pt x="2801729" y="4134548"/>
                  <a:pt x="2801729" y="4221122"/>
                </a:cubicBezTo>
                <a:lnTo>
                  <a:pt x="2644849" y="4211956"/>
                </a:lnTo>
                <a:cubicBezTo>
                  <a:pt x="2639869" y="4145752"/>
                  <a:pt x="2687182" y="4082604"/>
                  <a:pt x="2786788" y="4004179"/>
                </a:cubicBezTo>
                <a:cubicBezTo>
                  <a:pt x="1210523" y="3902330"/>
                  <a:pt x="1016292" y="3650758"/>
                  <a:pt x="792178" y="3460298"/>
                </a:cubicBezTo>
                <a:cubicBezTo>
                  <a:pt x="580516" y="3562148"/>
                  <a:pt x="1048664" y="3810663"/>
                  <a:pt x="1322580" y="3903347"/>
                </a:cubicBezTo>
                <a:cubicBezTo>
                  <a:pt x="1648790" y="4015383"/>
                  <a:pt x="2004881" y="4066308"/>
                  <a:pt x="2368443" y="4120289"/>
                </a:cubicBezTo>
                <a:lnTo>
                  <a:pt x="2308679" y="4208900"/>
                </a:lnTo>
                <a:cubicBezTo>
                  <a:pt x="1467009" y="4120289"/>
                  <a:pt x="1260327" y="4004180"/>
                  <a:pt x="814590" y="3851403"/>
                </a:cubicBezTo>
                <a:cubicBezTo>
                  <a:pt x="670161" y="3913533"/>
                  <a:pt x="1459538" y="4189548"/>
                  <a:pt x="1770807" y="4239455"/>
                </a:cubicBezTo>
                <a:cubicBezTo>
                  <a:pt x="2221524" y="4335195"/>
                  <a:pt x="2590066" y="4342324"/>
                  <a:pt x="2831610" y="4334177"/>
                </a:cubicBezTo>
                <a:cubicBezTo>
                  <a:pt x="2906315" y="4448249"/>
                  <a:pt x="3078135" y="4455379"/>
                  <a:pt x="3235015" y="4465564"/>
                </a:cubicBezTo>
                <a:cubicBezTo>
                  <a:pt x="3363301" y="4482294"/>
                  <a:pt x="3533232" y="4475177"/>
                  <a:pt x="3623533" y="4455605"/>
                </a:cubicBezTo>
                <a:lnTo>
                  <a:pt x="3619729" y="4460538"/>
                </a:lnTo>
                <a:cubicBezTo>
                  <a:pt x="3627367" y="4460747"/>
                  <a:pt x="3638574" y="4456306"/>
                  <a:pt x="3652067" y="4447539"/>
                </a:cubicBezTo>
                <a:cubicBezTo>
                  <a:pt x="3667577" y="4443253"/>
                  <a:pt x="3678333" y="4437809"/>
                  <a:pt x="3683242" y="4431953"/>
                </a:cubicBezTo>
                <a:lnTo>
                  <a:pt x="3677027" y="4431530"/>
                </a:lnTo>
                <a:cubicBezTo>
                  <a:pt x="3751556" y="4376917"/>
                  <a:pt x="3869568" y="4254440"/>
                  <a:pt x="3942115" y="4147321"/>
                </a:cubicBezTo>
                <a:cubicBezTo>
                  <a:pt x="4038521" y="4023141"/>
                  <a:pt x="4147122" y="3889803"/>
                  <a:pt x="4111275" y="3758242"/>
                </a:cubicBezTo>
                <a:cubicBezTo>
                  <a:pt x="4277547" y="3582847"/>
                  <a:pt x="4516597" y="3302260"/>
                  <a:pt x="4743815" y="2901405"/>
                </a:cubicBezTo>
                <a:cubicBezTo>
                  <a:pt x="4891735" y="2668583"/>
                  <a:pt x="5152814" y="2046970"/>
                  <a:pt x="5120458" y="1940027"/>
                </a:cubicBezTo>
                <a:close/>
              </a:path>
            </a:pathLst>
          </a:custGeom>
          <a:gradFill rotWithShape="1">
            <a:gsLst>
              <a:gs pos="0">
                <a:srgbClr val="808DA9">
                  <a:shade val="51000"/>
                  <a:satMod val="130000"/>
                </a:srgbClr>
              </a:gs>
              <a:gs pos="80000">
                <a:srgbClr val="808DA9">
                  <a:shade val="93000"/>
                  <a:satMod val="130000"/>
                </a:srgbClr>
              </a:gs>
              <a:gs pos="100000">
                <a:srgbClr val="808DA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8" name="7 Forma libre"/>
          <p:cNvSpPr/>
          <p:nvPr/>
        </p:nvSpPr>
        <p:spPr bwMode="auto">
          <a:xfrm rot="12516152" flipV="1">
            <a:off x="55428" y="3390476"/>
            <a:ext cx="3539082" cy="2576049"/>
          </a:xfrm>
          <a:custGeom>
            <a:avLst/>
            <a:gdLst/>
            <a:ahLst/>
            <a:cxnLst/>
            <a:rect l="l" t="t" r="r" b="b"/>
            <a:pathLst>
              <a:path w="5123206" h="4474933">
                <a:moveTo>
                  <a:pt x="2645989" y="2493242"/>
                </a:moveTo>
                <a:cubicBezTo>
                  <a:pt x="2585751" y="2579415"/>
                  <a:pt x="2537104" y="2663042"/>
                  <a:pt x="2514434" y="2724548"/>
                </a:cubicBezTo>
                <a:cubicBezTo>
                  <a:pt x="2364007" y="2667317"/>
                  <a:pt x="2437284" y="2593129"/>
                  <a:pt x="2414011" y="2573411"/>
                </a:cubicBezTo>
                <a:cubicBezTo>
                  <a:pt x="2489745" y="2535395"/>
                  <a:pt x="2565478" y="2509058"/>
                  <a:pt x="2645989" y="2493242"/>
                </a:cubicBezTo>
                <a:close/>
                <a:moveTo>
                  <a:pt x="3000627" y="3281211"/>
                </a:moveTo>
                <a:cubicBezTo>
                  <a:pt x="2940389" y="3367384"/>
                  <a:pt x="2891742" y="3451011"/>
                  <a:pt x="2869072" y="3512517"/>
                </a:cubicBezTo>
                <a:cubicBezTo>
                  <a:pt x="2718645" y="3455286"/>
                  <a:pt x="2791922" y="3381098"/>
                  <a:pt x="2768649" y="3361380"/>
                </a:cubicBezTo>
                <a:cubicBezTo>
                  <a:pt x="2844383" y="3323364"/>
                  <a:pt x="2920116" y="3297027"/>
                  <a:pt x="3000627" y="3281211"/>
                </a:cubicBezTo>
                <a:close/>
                <a:moveTo>
                  <a:pt x="3384818" y="4134841"/>
                </a:moveTo>
                <a:cubicBezTo>
                  <a:pt x="3324580" y="4221015"/>
                  <a:pt x="3275933" y="4304642"/>
                  <a:pt x="3253263" y="4366148"/>
                </a:cubicBezTo>
                <a:cubicBezTo>
                  <a:pt x="3102836" y="4308917"/>
                  <a:pt x="3176113" y="4234729"/>
                  <a:pt x="3152840" y="4215011"/>
                </a:cubicBezTo>
                <a:cubicBezTo>
                  <a:pt x="3228574" y="4176994"/>
                  <a:pt x="3304307" y="4150657"/>
                  <a:pt x="3384818" y="4134841"/>
                </a:cubicBezTo>
                <a:close/>
                <a:moveTo>
                  <a:pt x="3104678" y="2482732"/>
                </a:moveTo>
                <a:cubicBezTo>
                  <a:pt x="3073832" y="2552385"/>
                  <a:pt x="3013204" y="2649709"/>
                  <a:pt x="2905015" y="2787668"/>
                </a:cubicBezTo>
                <a:cubicBezTo>
                  <a:pt x="2730008" y="2777165"/>
                  <a:pt x="2616957" y="2758009"/>
                  <a:pt x="2544367" y="2734909"/>
                </a:cubicBezTo>
                <a:cubicBezTo>
                  <a:pt x="2619411" y="2630447"/>
                  <a:pt x="2690409" y="2545237"/>
                  <a:pt x="2764550" y="2475569"/>
                </a:cubicBezTo>
                <a:cubicBezTo>
                  <a:pt x="2865862" y="2466272"/>
                  <a:pt x="2976723" y="2469634"/>
                  <a:pt x="3104678" y="2482732"/>
                </a:cubicBezTo>
                <a:close/>
                <a:moveTo>
                  <a:pt x="3459316" y="3270701"/>
                </a:moveTo>
                <a:cubicBezTo>
                  <a:pt x="3428470" y="3340354"/>
                  <a:pt x="3367842" y="3437678"/>
                  <a:pt x="3259653" y="3575637"/>
                </a:cubicBezTo>
                <a:cubicBezTo>
                  <a:pt x="3084646" y="3565134"/>
                  <a:pt x="2971595" y="3545978"/>
                  <a:pt x="2899005" y="3522878"/>
                </a:cubicBezTo>
                <a:cubicBezTo>
                  <a:pt x="2974049" y="3418416"/>
                  <a:pt x="3045047" y="3333206"/>
                  <a:pt x="3119188" y="3263538"/>
                </a:cubicBezTo>
                <a:cubicBezTo>
                  <a:pt x="3220500" y="3254241"/>
                  <a:pt x="3331361" y="3257603"/>
                  <a:pt x="3459316" y="3270701"/>
                </a:cubicBezTo>
                <a:close/>
                <a:moveTo>
                  <a:pt x="3843507" y="4124331"/>
                </a:moveTo>
                <a:cubicBezTo>
                  <a:pt x="3812661" y="4193984"/>
                  <a:pt x="3752033" y="4291309"/>
                  <a:pt x="3643844" y="4429268"/>
                </a:cubicBezTo>
                <a:cubicBezTo>
                  <a:pt x="3468837" y="4418765"/>
                  <a:pt x="3355786" y="4399609"/>
                  <a:pt x="3283196" y="4376509"/>
                </a:cubicBezTo>
                <a:cubicBezTo>
                  <a:pt x="3358240" y="4272047"/>
                  <a:pt x="3429238" y="4186837"/>
                  <a:pt x="3503379" y="4117168"/>
                </a:cubicBezTo>
                <a:cubicBezTo>
                  <a:pt x="3604691" y="4107871"/>
                  <a:pt x="3715552" y="4111233"/>
                  <a:pt x="3843507" y="4124331"/>
                </a:cubicBezTo>
                <a:close/>
                <a:moveTo>
                  <a:pt x="3130287" y="2348855"/>
                </a:moveTo>
                <a:cubicBezTo>
                  <a:pt x="3136989" y="2371438"/>
                  <a:pt x="3135698" y="2404053"/>
                  <a:pt x="3116771" y="2453456"/>
                </a:cubicBezTo>
                <a:cubicBezTo>
                  <a:pt x="3055699" y="2429639"/>
                  <a:pt x="2960845" y="2410598"/>
                  <a:pt x="2856399" y="2398544"/>
                </a:cubicBezTo>
                <a:cubicBezTo>
                  <a:pt x="2921625" y="2348768"/>
                  <a:pt x="2991559" y="2309545"/>
                  <a:pt x="3070236" y="2278067"/>
                </a:cubicBezTo>
                <a:cubicBezTo>
                  <a:pt x="3069857" y="2295197"/>
                  <a:pt x="3102546" y="2300921"/>
                  <a:pt x="3121276" y="2329366"/>
                </a:cubicBezTo>
                <a:cubicBezTo>
                  <a:pt x="3124930" y="2334915"/>
                  <a:pt x="3128052" y="2341328"/>
                  <a:pt x="3130287" y="2348855"/>
                </a:cubicBezTo>
                <a:close/>
                <a:moveTo>
                  <a:pt x="3484925" y="3136824"/>
                </a:moveTo>
                <a:cubicBezTo>
                  <a:pt x="3491627" y="3159407"/>
                  <a:pt x="3490336" y="3192022"/>
                  <a:pt x="3471409" y="3241425"/>
                </a:cubicBezTo>
                <a:cubicBezTo>
                  <a:pt x="3410337" y="3217608"/>
                  <a:pt x="3315483" y="3198567"/>
                  <a:pt x="3211037" y="3186513"/>
                </a:cubicBezTo>
                <a:cubicBezTo>
                  <a:pt x="3276263" y="3136737"/>
                  <a:pt x="3346197" y="3097514"/>
                  <a:pt x="3424874" y="3066036"/>
                </a:cubicBezTo>
                <a:cubicBezTo>
                  <a:pt x="3424495" y="3083166"/>
                  <a:pt x="3457184" y="3088890"/>
                  <a:pt x="3475914" y="3117335"/>
                </a:cubicBezTo>
                <a:cubicBezTo>
                  <a:pt x="3479568" y="3122884"/>
                  <a:pt x="3482690" y="3129297"/>
                  <a:pt x="3484925" y="3136824"/>
                </a:cubicBezTo>
                <a:close/>
                <a:moveTo>
                  <a:pt x="3869115" y="3990454"/>
                </a:moveTo>
                <a:cubicBezTo>
                  <a:pt x="3875818" y="4013037"/>
                  <a:pt x="3874527" y="4045652"/>
                  <a:pt x="3855600" y="4095055"/>
                </a:cubicBezTo>
                <a:cubicBezTo>
                  <a:pt x="3794528" y="4071238"/>
                  <a:pt x="3699674" y="4052197"/>
                  <a:pt x="3595228" y="4040143"/>
                </a:cubicBezTo>
                <a:cubicBezTo>
                  <a:pt x="3660454" y="3990367"/>
                  <a:pt x="3730388" y="3951144"/>
                  <a:pt x="3809065" y="3919666"/>
                </a:cubicBezTo>
                <a:cubicBezTo>
                  <a:pt x="3808686" y="3936796"/>
                  <a:pt x="3841375" y="3942521"/>
                  <a:pt x="3860105" y="3970965"/>
                </a:cubicBezTo>
                <a:cubicBezTo>
                  <a:pt x="3863759" y="3976514"/>
                  <a:pt x="3866881" y="3982927"/>
                  <a:pt x="3869115" y="3990454"/>
                </a:cubicBezTo>
                <a:close/>
                <a:moveTo>
                  <a:pt x="4381629" y="298428"/>
                </a:moveTo>
                <a:cubicBezTo>
                  <a:pt x="4377006" y="283151"/>
                  <a:pt x="4366395" y="278377"/>
                  <a:pt x="4348611" y="286740"/>
                </a:cubicBezTo>
                <a:cubicBezTo>
                  <a:pt x="4167389" y="721689"/>
                  <a:pt x="4117243" y="953388"/>
                  <a:pt x="3625441" y="1642149"/>
                </a:cubicBezTo>
                <a:lnTo>
                  <a:pt x="3519485" y="1628124"/>
                </a:lnTo>
                <a:cubicBezTo>
                  <a:pt x="3720164" y="1320197"/>
                  <a:pt x="3918177" y="1019888"/>
                  <a:pt x="4050633" y="701423"/>
                </a:cubicBezTo>
                <a:cubicBezTo>
                  <a:pt x="4162897" y="434932"/>
                  <a:pt x="4287318" y="-80278"/>
                  <a:pt x="4070724" y="10615"/>
                </a:cubicBezTo>
                <a:cubicBezTo>
                  <a:pt x="4064672" y="304665"/>
                  <a:pt x="4124177" y="616872"/>
                  <a:pt x="3155162" y="1864266"/>
                </a:cubicBezTo>
                <a:cubicBezTo>
                  <a:pt x="3279915" y="1841715"/>
                  <a:pt x="3358556" y="1848175"/>
                  <a:pt x="3404807" y="1895803"/>
                </a:cubicBezTo>
                <a:lnTo>
                  <a:pt x="3307638" y="2019308"/>
                </a:lnTo>
                <a:cubicBezTo>
                  <a:pt x="3242837" y="1961900"/>
                  <a:pt x="3088488" y="2014787"/>
                  <a:pt x="2878898" y="2208361"/>
                </a:cubicBezTo>
                <a:cubicBezTo>
                  <a:pt x="2828124" y="2258766"/>
                  <a:pt x="2774460" y="2320806"/>
                  <a:pt x="2724300" y="2386137"/>
                </a:cubicBezTo>
                <a:cubicBezTo>
                  <a:pt x="2642136" y="2380360"/>
                  <a:pt x="2560113" y="2379388"/>
                  <a:pt x="2488715" y="2383969"/>
                </a:cubicBezTo>
                <a:cubicBezTo>
                  <a:pt x="2204838" y="2412487"/>
                  <a:pt x="2062900" y="2492949"/>
                  <a:pt x="2062900" y="2579522"/>
                </a:cubicBezTo>
                <a:lnTo>
                  <a:pt x="1906020" y="2570356"/>
                </a:lnTo>
                <a:cubicBezTo>
                  <a:pt x="1901040" y="2504153"/>
                  <a:pt x="1948353" y="2441005"/>
                  <a:pt x="2047959" y="2362580"/>
                </a:cubicBezTo>
                <a:cubicBezTo>
                  <a:pt x="471694" y="2260730"/>
                  <a:pt x="277463" y="2009159"/>
                  <a:pt x="53349" y="1818698"/>
                </a:cubicBezTo>
                <a:cubicBezTo>
                  <a:pt x="-158313" y="1920549"/>
                  <a:pt x="309835" y="2169064"/>
                  <a:pt x="583751" y="2261748"/>
                </a:cubicBezTo>
                <a:cubicBezTo>
                  <a:pt x="909961" y="2373784"/>
                  <a:pt x="1266052" y="2424709"/>
                  <a:pt x="1629614" y="2478690"/>
                </a:cubicBezTo>
                <a:lnTo>
                  <a:pt x="1569850" y="2567300"/>
                </a:lnTo>
                <a:cubicBezTo>
                  <a:pt x="728180" y="2478690"/>
                  <a:pt x="521498" y="2362580"/>
                  <a:pt x="75761" y="2209804"/>
                </a:cubicBezTo>
                <a:cubicBezTo>
                  <a:pt x="-68668" y="2271933"/>
                  <a:pt x="720709" y="2547949"/>
                  <a:pt x="1031978" y="2597855"/>
                </a:cubicBezTo>
                <a:cubicBezTo>
                  <a:pt x="1482695" y="2693595"/>
                  <a:pt x="1851237" y="2700724"/>
                  <a:pt x="2092781" y="2692577"/>
                </a:cubicBezTo>
                <a:cubicBezTo>
                  <a:pt x="2167486" y="2806649"/>
                  <a:pt x="2339306" y="2813779"/>
                  <a:pt x="2496186" y="2823964"/>
                </a:cubicBezTo>
                <a:cubicBezTo>
                  <a:pt x="2624472" y="2840694"/>
                  <a:pt x="2794403" y="2833577"/>
                  <a:pt x="2884704" y="2814005"/>
                </a:cubicBezTo>
                <a:lnTo>
                  <a:pt x="2880900" y="2818938"/>
                </a:lnTo>
                <a:cubicBezTo>
                  <a:pt x="2888538" y="2819147"/>
                  <a:pt x="2899745" y="2814706"/>
                  <a:pt x="2913238" y="2805939"/>
                </a:cubicBezTo>
                <a:cubicBezTo>
                  <a:pt x="2928748" y="2801653"/>
                  <a:pt x="2939504" y="2796209"/>
                  <a:pt x="2944413" y="2790353"/>
                </a:cubicBezTo>
                <a:lnTo>
                  <a:pt x="2938198" y="2789930"/>
                </a:lnTo>
                <a:cubicBezTo>
                  <a:pt x="3012727" y="2735317"/>
                  <a:pt x="3130739" y="2612840"/>
                  <a:pt x="3203286" y="2505722"/>
                </a:cubicBezTo>
                <a:cubicBezTo>
                  <a:pt x="3299692" y="2381542"/>
                  <a:pt x="3408293" y="2248204"/>
                  <a:pt x="3372446" y="2116643"/>
                </a:cubicBezTo>
                <a:cubicBezTo>
                  <a:pt x="3538718" y="1941247"/>
                  <a:pt x="3777768" y="1660661"/>
                  <a:pt x="4004986" y="1259806"/>
                </a:cubicBezTo>
                <a:cubicBezTo>
                  <a:pt x="4152906" y="1026984"/>
                  <a:pt x="4413985" y="405371"/>
                  <a:pt x="4381629" y="298428"/>
                </a:cubicBezTo>
                <a:close/>
                <a:moveTo>
                  <a:pt x="4736267" y="1086397"/>
                </a:moveTo>
                <a:cubicBezTo>
                  <a:pt x="4731644" y="1071120"/>
                  <a:pt x="4721033" y="1066346"/>
                  <a:pt x="4703249" y="1074709"/>
                </a:cubicBezTo>
                <a:cubicBezTo>
                  <a:pt x="4522027" y="1509658"/>
                  <a:pt x="4471881" y="1741357"/>
                  <a:pt x="3980079" y="2430118"/>
                </a:cubicBezTo>
                <a:lnTo>
                  <a:pt x="3874123" y="2416093"/>
                </a:lnTo>
                <a:cubicBezTo>
                  <a:pt x="4074802" y="2108166"/>
                  <a:pt x="4272815" y="1807857"/>
                  <a:pt x="4405271" y="1489392"/>
                </a:cubicBezTo>
                <a:cubicBezTo>
                  <a:pt x="4517535" y="1222901"/>
                  <a:pt x="4641956" y="707691"/>
                  <a:pt x="4425362" y="798584"/>
                </a:cubicBezTo>
                <a:cubicBezTo>
                  <a:pt x="4419310" y="1092634"/>
                  <a:pt x="4478815" y="1404841"/>
                  <a:pt x="3509800" y="2652235"/>
                </a:cubicBezTo>
                <a:cubicBezTo>
                  <a:pt x="3634553" y="2629684"/>
                  <a:pt x="3713194" y="2636144"/>
                  <a:pt x="3759445" y="2683772"/>
                </a:cubicBezTo>
                <a:lnTo>
                  <a:pt x="3662276" y="2807277"/>
                </a:lnTo>
                <a:cubicBezTo>
                  <a:pt x="3597475" y="2749869"/>
                  <a:pt x="3443126" y="2802756"/>
                  <a:pt x="3233536" y="2996330"/>
                </a:cubicBezTo>
                <a:cubicBezTo>
                  <a:pt x="3182762" y="3046735"/>
                  <a:pt x="3129098" y="3108775"/>
                  <a:pt x="3078938" y="3174106"/>
                </a:cubicBezTo>
                <a:cubicBezTo>
                  <a:pt x="2996774" y="3168329"/>
                  <a:pt x="2914751" y="3167357"/>
                  <a:pt x="2843353" y="3171938"/>
                </a:cubicBezTo>
                <a:cubicBezTo>
                  <a:pt x="2559476" y="3200456"/>
                  <a:pt x="2417538" y="3280918"/>
                  <a:pt x="2417538" y="3367491"/>
                </a:cubicBezTo>
                <a:lnTo>
                  <a:pt x="2260658" y="3358325"/>
                </a:lnTo>
                <a:cubicBezTo>
                  <a:pt x="2255678" y="3292122"/>
                  <a:pt x="2302991" y="3228974"/>
                  <a:pt x="2402597" y="3150549"/>
                </a:cubicBezTo>
                <a:cubicBezTo>
                  <a:pt x="826332" y="3048699"/>
                  <a:pt x="632101" y="2797128"/>
                  <a:pt x="407987" y="2606668"/>
                </a:cubicBezTo>
                <a:cubicBezTo>
                  <a:pt x="196325" y="2708518"/>
                  <a:pt x="664473" y="2957033"/>
                  <a:pt x="938389" y="3049717"/>
                </a:cubicBezTo>
                <a:cubicBezTo>
                  <a:pt x="1264599" y="3161753"/>
                  <a:pt x="1620690" y="3212678"/>
                  <a:pt x="1984252" y="3266659"/>
                </a:cubicBezTo>
                <a:lnTo>
                  <a:pt x="1924488" y="3355269"/>
                </a:lnTo>
                <a:cubicBezTo>
                  <a:pt x="1082818" y="3266659"/>
                  <a:pt x="876136" y="3150549"/>
                  <a:pt x="430399" y="2997773"/>
                </a:cubicBezTo>
                <a:cubicBezTo>
                  <a:pt x="285970" y="3059903"/>
                  <a:pt x="1075347" y="3335918"/>
                  <a:pt x="1386616" y="3385824"/>
                </a:cubicBezTo>
                <a:cubicBezTo>
                  <a:pt x="1837333" y="3481564"/>
                  <a:pt x="2205875" y="3488693"/>
                  <a:pt x="2447419" y="3480546"/>
                </a:cubicBezTo>
                <a:cubicBezTo>
                  <a:pt x="2522124" y="3594618"/>
                  <a:pt x="2693944" y="3601748"/>
                  <a:pt x="2850824" y="3611933"/>
                </a:cubicBezTo>
                <a:cubicBezTo>
                  <a:pt x="2979110" y="3628663"/>
                  <a:pt x="3149041" y="3621546"/>
                  <a:pt x="3239342" y="3601974"/>
                </a:cubicBezTo>
                <a:lnTo>
                  <a:pt x="3235538" y="3606907"/>
                </a:lnTo>
                <a:cubicBezTo>
                  <a:pt x="3243176" y="3607116"/>
                  <a:pt x="3254383" y="3602675"/>
                  <a:pt x="3267876" y="3593908"/>
                </a:cubicBezTo>
                <a:cubicBezTo>
                  <a:pt x="3283386" y="3589622"/>
                  <a:pt x="3294142" y="3584178"/>
                  <a:pt x="3299051" y="3578322"/>
                </a:cubicBezTo>
                <a:lnTo>
                  <a:pt x="3292836" y="3577899"/>
                </a:lnTo>
                <a:cubicBezTo>
                  <a:pt x="3367365" y="3523286"/>
                  <a:pt x="3485377" y="3400809"/>
                  <a:pt x="3557924" y="3293691"/>
                </a:cubicBezTo>
                <a:cubicBezTo>
                  <a:pt x="3654330" y="3169511"/>
                  <a:pt x="3762931" y="3036173"/>
                  <a:pt x="3727084" y="2904612"/>
                </a:cubicBezTo>
                <a:cubicBezTo>
                  <a:pt x="3893356" y="2729216"/>
                  <a:pt x="4132406" y="2448630"/>
                  <a:pt x="4359624" y="2047775"/>
                </a:cubicBezTo>
                <a:cubicBezTo>
                  <a:pt x="4507544" y="1814953"/>
                  <a:pt x="4768623" y="1193340"/>
                  <a:pt x="4736267" y="1086397"/>
                </a:cubicBezTo>
                <a:close/>
                <a:moveTo>
                  <a:pt x="5120458" y="1940027"/>
                </a:moveTo>
                <a:cubicBezTo>
                  <a:pt x="5115835" y="1924750"/>
                  <a:pt x="5105224" y="1919976"/>
                  <a:pt x="5087440" y="1928339"/>
                </a:cubicBezTo>
                <a:cubicBezTo>
                  <a:pt x="4906218" y="2363289"/>
                  <a:pt x="4856072" y="2594987"/>
                  <a:pt x="4364270" y="3283748"/>
                </a:cubicBezTo>
                <a:lnTo>
                  <a:pt x="4258314" y="3269723"/>
                </a:lnTo>
                <a:cubicBezTo>
                  <a:pt x="4458993" y="2961796"/>
                  <a:pt x="4657006" y="2661487"/>
                  <a:pt x="4789462" y="2343022"/>
                </a:cubicBezTo>
                <a:cubicBezTo>
                  <a:pt x="4901726" y="2076531"/>
                  <a:pt x="5026147" y="1561321"/>
                  <a:pt x="4809553" y="1652214"/>
                </a:cubicBezTo>
                <a:cubicBezTo>
                  <a:pt x="4803501" y="1946264"/>
                  <a:pt x="4863006" y="2258471"/>
                  <a:pt x="3893991" y="3505865"/>
                </a:cubicBezTo>
                <a:cubicBezTo>
                  <a:pt x="4018744" y="3483314"/>
                  <a:pt x="4097385" y="3489774"/>
                  <a:pt x="4143636" y="3537402"/>
                </a:cubicBezTo>
                <a:lnTo>
                  <a:pt x="4046467" y="3660908"/>
                </a:lnTo>
                <a:cubicBezTo>
                  <a:pt x="3981666" y="3603499"/>
                  <a:pt x="3827317" y="3656386"/>
                  <a:pt x="3617727" y="3849961"/>
                </a:cubicBezTo>
                <a:cubicBezTo>
                  <a:pt x="3566953" y="3900365"/>
                  <a:pt x="3513289" y="3962405"/>
                  <a:pt x="3463129" y="4027736"/>
                </a:cubicBezTo>
                <a:cubicBezTo>
                  <a:pt x="3380965" y="4021959"/>
                  <a:pt x="3298942" y="4020987"/>
                  <a:pt x="3227544" y="4025568"/>
                </a:cubicBezTo>
                <a:cubicBezTo>
                  <a:pt x="2943667" y="4054086"/>
                  <a:pt x="2801729" y="4134548"/>
                  <a:pt x="2801729" y="4221122"/>
                </a:cubicBezTo>
                <a:lnTo>
                  <a:pt x="2644849" y="4211956"/>
                </a:lnTo>
                <a:cubicBezTo>
                  <a:pt x="2639869" y="4145752"/>
                  <a:pt x="2687182" y="4082604"/>
                  <a:pt x="2786788" y="4004179"/>
                </a:cubicBezTo>
                <a:cubicBezTo>
                  <a:pt x="1210523" y="3902330"/>
                  <a:pt x="1016292" y="3650758"/>
                  <a:pt x="792178" y="3460298"/>
                </a:cubicBezTo>
                <a:cubicBezTo>
                  <a:pt x="580516" y="3562148"/>
                  <a:pt x="1048664" y="3810663"/>
                  <a:pt x="1322580" y="3903347"/>
                </a:cubicBezTo>
                <a:cubicBezTo>
                  <a:pt x="1648790" y="4015383"/>
                  <a:pt x="2004881" y="4066308"/>
                  <a:pt x="2368443" y="4120289"/>
                </a:cubicBezTo>
                <a:lnTo>
                  <a:pt x="2308679" y="4208900"/>
                </a:lnTo>
                <a:cubicBezTo>
                  <a:pt x="1467009" y="4120289"/>
                  <a:pt x="1260327" y="4004180"/>
                  <a:pt x="814590" y="3851403"/>
                </a:cubicBezTo>
                <a:cubicBezTo>
                  <a:pt x="670161" y="3913533"/>
                  <a:pt x="1459538" y="4189548"/>
                  <a:pt x="1770807" y="4239455"/>
                </a:cubicBezTo>
                <a:cubicBezTo>
                  <a:pt x="2221524" y="4335195"/>
                  <a:pt x="2590066" y="4342324"/>
                  <a:pt x="2831610" y="4334177"/>
                </a:cubicBezTo>
                <a:cubicBezTo>
                  <a:pt x="2906315" y="4448249"/>
                  <a:pt x="3078135" y="4455379"/>
                  <a:pt x="3235015" y="4465564"/>
                </a:cubicBezTo>
                <a:cubicBezTo>
                  <a:pt x="3363301" y="4482294"/>
                  <a:pt x="3533232" y="4475177"/>
                  <a:pt x="3623533" y="4455605"/>
                </a:cubicBezTo>
                <a:lnTo>
                  <a:pt x="3619729" y="4460538"/>
                </a:lnTo>
                <a:cubicBezTo>
                  <a:pt x="3627367" y="4460747"/>
                  <a:pt x="3638574" y="4456306"/>
                  <a:pt x="3652067" y="4447539"/>
                </a:cubicBezTo>
                <a:cubicBezTo>
                  <a:pt x="3667577" y="4443253"/>
                  <a:pt x="3678333" y="4437809"/>
                  <a:pt x="3683242" y="4431953"/>
                </a:cubicBezTo>
                <a:lnTo>
                  <a:pt x="3677027" y="4431530"/>
                </a:lnTo>
                <a:cubicBezTo>
                  <a:pt x="3751556" y="4376917"/>
                  <a:pt x="3869568" y="4254440"/>
                  <a:pt x="3942115" y="4147321"/>
                </a:cubicBezTo>
                <a:cubicBezTo>
                  <a:pt x="4038521" y="4023141"/>
                  <a:pt x="4147122" y="3889803"/>
                  <a:pt x="4111275" y="3758242"/>
                </a:cubicBezTo>
                <a:cubicBezTo>
                  <a:pt x="4277547" y="3582847"/>
                  <a:pt x="4516597" y="3302260"/>
                  <a:pt x="4743815" y="2901405"/>
                </a:cubicBezTo>
                <a:cubicBezTo>
                  <a:pt x="4891735" y="2668583"/>
                  <a:pt x="5152814" y="2046970"/>
                  <a:pt x="5120458" y="1940027"/>
                </a:cubicBezTo>
                <a:close/>
              </a:path>
            </a:pathLst>
          </a:custGeom>
          <a:gradFill rotWithShape="1">
            <a:gsLst>
              <a:gs pos="0">
                <a:srgbClr val="808DA9">
                  <a:shade val="51000"/>
                  <a:satMod val="130000"/>
                </a:srgbClr>
              </a:gs>
              <a:gs pos="80000">
                <a:srgbClr val="808DA9">
                  <a:shade val="93000"/>
                  <a:satMod val="130000"/>
                </a:srgbClr>
              </a:gs>
              <a:gs pos="100000">
                <a:srgbClr val="808DA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9" name="8 Forma libre"/>
          <p:cNvSpPr/>
          <p:nvPr/>
        </p:nvSpPr>
        <p:spPr bwMode="auto">
          <a:xfrm rot="17084255" flipH="1">
            <a:off x="6050462" y="3049857"/>
            <a:ext cx="2949235" cy="3091259"/>
          </a:xfrm>
          <a:custGeom>
            <a:avLst/>
            <a:gdLst/>
            <a:ahLst/>
            <a:cxnLst/>
            <a:rect l="l" t="t" r="r" b="b"/>
            <a:pathLst>
              <a:path w="5123206" h="4474933">
                <a:moveTo>
                  <a:pt x="2645989" y="2493242"/>
                </a:moveTo>
                <a:cubicBezTo>
                  <a:pt x="2585751" y="2579415"/>
                  <a:pt x="2537104" y="2663042"/>
                  <a:pt x="2514434" y="2724548"/>
                </a:cubicBezTo>
                <a:cubicBezTo>
                  <a:pt x="2364007" y="2667317"/>
                  <a:pt x="2437284" y="2593129"/>
                  <a:pt x="2414011" y="2573411"/>
                </a:cubicBezTo>
                <a:cubicBezTo>
                  <a:pt x="2489745" y="2535395"/>
                  <a:pt x="2565478" y="2509058"/>
                  <a:pt x="2645989" y="2493242"/>
                </a:cubicBezTo>
                <a:close/>
                <a:moveTo>
                  <a:pt x="3000627" y="3281211"/>
                </a:moveTo>
                <a:cubicBezTo>
                  <a:pt x="2940389" y="3367384"/>
                  <a:pt x="2891742" y="3451011"/>
                  <a:pt x="2869072" y="3512517"/>
                </a:cubicBezTo>
                <a:cubicBezTo>
                  <a:pt x="2718645" y="3455286"/>
                  <a:pt x="2791922" y="3381098"/>
                  <a:pt x="2768649" y="3361380"/>
                </a:cubicBezTo>
                <a:cubicBezTo>
                  <a:pt x="2844383" y="3323364"/>
                  <a:pt x="2920116" y="3297027"/>
                  <a:pt x="3000627" y="3281211"/>
                </a:cubicBezTo>
                <a:close/>
                <a:moveTo>
                  <a:pt x="3384818" y="4134841"/>
                </a:moveTo>
                <a:cubicBezTo>
                  <a:pt x="3324580" y="4221015"/>
                  <a:pt x="3275933" y="4304642"/>
                  <a:pt x="3253263" y="4366148"/>
                </a:cubicBezTo>
                <a:cubicBezTo>
                  <a:pt x="3102836" y="4308917"/>
                  <a:pt x="3176113" y="4234729"/>
                  <a:pt x="3152840" y="4215011"/>
                </a:cubicBezTo>
                <a:cubicBezTo>
                  <a:pt x="3228574" y="4176994"/>
                  <a:pt x="3304307" y="4150657"/>
                  <a:pt x="3384818" y="4134841"/>
                </a:cubicBezTo>
                <a:close/>
                <a:moveTo>
                  <a:pt x="3104678" y="2482732"/>
                </a:moveTo>
                <a:cubicBezTo>
                  <a:pt x="3073832" y="2552385"/>
                  <a:pt x="3013204" y="2649709"/>
                  <a:pt x="2905015" y="2787668"/>
                </a:cubicBezTo>
                <a:cubicBezTo>
                  <a:pt x="2730008" y="2777165"/>
                  <a:pt x="2616957" y="2758009"/>
                  <a:pt x="2544367" y="2734909"/>
                </a:cubicBezTo>
                <a:cubicBezTo>
                  <a:pt x="2619411" y="2630447"/>
                  <a:pt x="2690409" y="2545237"/>
                  <a:pt x="2764550" y="2475569"/>
                </a:cubicBezTo>
                <a:cubicBezTo>
                  <a:pt x="2865862" y="2466272"/>
                  <a:pt x="2976723" y="2469634"/>
                  <a:pt x="3104678" y="2482732"/>
                </a:cubicBezTo>
                <a:close/>
                <a:moveTo>
                  <a:pt x="3459316" y="3270701"/>
                </a:moveTo>
                <a:cubicBezTo>
                  <a:pt x="3428470" y="3340354"/>
                  <a:pt x="3367842" y="3437678"/>
                  <a:pt x="3259653" y="3575637"/>
                </a:cubicBezTo>
                <a:cubicBezTo>
                  <a:pt x="3084646" y="3565134"/>
                  <a:pt x="2971595" y="3545978"/>
                  <a:pt x="2899005" y="3522878"/>
                </a:cubicBezTo>
                <a:cubicBezTo>
                  <a:pt x="2974049" y="3418416"/>
                  <a:pt x="3045047" y="3333206"/>
                  <a:pt x="3119188" y="3263538"/>
                </a:cubicBezTo>
                <a:cubicBezTo>
                  <a:pt x="3220500" y="3254241"/>
                  <a:pt x="3331361" y="3257603"/>
                  <a:pt x="3459316" y="3270701"/>
                </a:cubicBezTo>
                <a:close/>
                <a:moveTo>
                  <a:pt x="3843507" y="4124331"/>
                </a:moveTo>
                <a:cubicBezTo>
                  <a:pt x="3812661" y="4193984"/>
                  <a:pt x="3752033" y="4291309"/>
                  <a:pt x="3643844" y="4429268"/>
                </a:cubicBezTo>
                <a:cubicBezTo>
                  <a:pt x="3468837" y="4418765"/>
                  <a:pt x="3355786" y="4399609"/>
                  <a:pt x="3283196" y="4376509"/>
                </a:cubicBezTo>
                <a:cubicBezTo>
                  <a:pt x="3358240" y="4272047"/>
                  <a:pt x="3429238" y="4186837"/>
                  <a:pt x="3503379" y="4117168"/>
                </a:cubicBezTo>
                <a:cubicBezTo>
                  <a:pt x="3604691" y="4107871"/>
                  <a:pt x="3715552" y="4111233"/>
                  <a:pt x="3843507" y="4124331"/>
                </a:cubicBezTo>
                <a:close/>
                <a:moveTo>
                  <a:pt x="3130287" y="2348855"/>
                </a:moveTo>
                <a:cubicBezTo>
                  <a:pt x="3136989" y="2371438"/>
                  <a:pt x="3135698" y="2404053"/>
                  <a:pt x="3116771" y="2453456"/>
                </a:cubicBezTo>
                <a:cubicBezTo>
                  <a:pt x="3055699" y="2429639"/>
                  <a:pt x="2960845" y="2410598"/>
                  <a:pt x="2856399" y="2398544"/>
                </a:cubicBezTo>
                <a:cubicBezTo>
                  <a:pt x="2921625" y="2348768"/>
                  <a:pt x="2991559" y="2309545"/>
                  <a:pt x="3070236" y="2278067"/>
                </a:cubicBezTo>
                <a:cubicBezTo>
                  <a:pt x="3069857" y="2295197"/>
                  <a:pt x="3102546" y="2300921"/>
                  <a:pt x="3121276" y="2329366"/>
                </a:cubicBezTo>
                <a:cubicBezTo>
                  <a:pt x="3124930" y="2334915"/>
                  <a:pt x="3128052" y="2341328"/>
                  <a:pt x="3130287" y="2348855"/>
                </a:cubicBezTo>
                <a:close/>
                <a:moveTo>
                  <a:pt x="3484925" y="3136824"/>
                </a:moveTo>
                <a:cubicBezTo>
                  <a:pt x="3491627" y="3159407"/>
                  <a:pt x="3490336" y="3192022"/>
                  <a:pt x="3471409" y="3241425"/>
                </a:cubicBezTo>
                <a:cubicBezTo>
                  <a:pt x="3410337" y="3217608"/>
                  <a:pt x="3315483" y="3198567"/>
                  <a:pt x="3211037" y="3186513"/>
                </a:cubicBezTo>
                <a:cubicBezTo>
                  <a:pt x="3276263" y="3136737"/>
                  <a:pt x="3346197" y="3097514"/>
                  <a:pt x="3424874" y="3066036"/>
                </a:cubicBezTo>
                <a:cubicBezTo>
                  <a:pt x="3424495" y="3083166"/>
                  <a:pt x="3457184" y="3088890"/>
                  <a:pt x="3475914" y="3117335"/>
                </a:cubicBezTo>
                <a:cubicBezTo>
                  <a:pt x="3479568" y="3122884"/>
                  <a:pt x="3482690" y="3129297"/>
                  <a:pt x="3484925" y="3136824"/>
                </a:cubicBezTo>
                <a:close/>
                <a:moveTo>
                  <a:pt x="3869115" y="3990454"/>
                </a:moveTo>
                <a:cubicBezTo>
                  <a:pt x="3875818" y="4013037"/>
                  <a:pt x="3874527" y="4045652"/>
                  <a:pt x="3855600" y="4095055"/>
                </a:cubicBezTo>
                <a:cubicBezTo>
                  <a:pt x="3794528" y="4071238"/>
                  <a:pt x="3699674" y="4052197"/>
                  <a:pt x="3595228" y="4040143"/>
                </a:cubicBezTo>
                <a:cubicBezTo>
                  <a:pt x="3660454" y="3990367"/>
                  <a:pt x="3730388" y="3951144"/>
                  <a:pt x="3809065" y="3919666"/>
                </a:cubicBezTo>
                <a:cubicBezTo>
                  <a:pt x="3808686" y="3936796"/>
                  <a:pt x="3841375" y="3942521"/>
                  <a:pt x="3860105" y="3970965"/>
                </a:cubicBezTo>
                <a:cubicBezTo>
                  <a:pt x="3863759" y="3976514"/>
                  <a:pt x="3866881" y="3982927"/>
                  <a:pt x="3869115" y="3990454"/>
                </a:cubicBezTo>
                <a:close/>
                <a:moveTo>
                  <a:pt x="4381629" y="298428"/>
                </a:moveTo>
                <a:cubicBezTo>
                  <a:pt x="4377006" y="283151"/>
                  <a:pt x="4366395" y="278377"/>
                  <a:pt x="4348611" y="286740"/>
                </a:cubicBezTo>
                <a:cubicBezTo>
                  <a:pt x="4167389" y="721689"/>
                  <a:pt x="4117243" y="953388"/>
                  <a:pt x="3625441" y="1642149"/>
                </a:cubicBezTo>
                <a:lnTo>
                  <a:pt x="3519485" y="1628124"/>
                </a:lnTo>
                <a:cubicBezTo>
                  <a:pt x="3720164" y="1320197"/>
                  <a:pt x="3918177" y="1019888"/>
                  <a:pt x="4050633" y="701423"/>
                </a:cubicBezTo>
                <a:cubicBezTo>
                  <a:pt x="4162897" y="434932"/>
                  <a:pt x="4287318" y="-80278"/>
                  <a:pt x="4070724" y="10615"/>
                </a:cubicBezTo>
                <a:cubicBezTo>
                  <a:pt x="4064672" y="304665"/>
                  <a:pt x="4124177" y="616872"/>
                  <a:pt x="3155162" y="1864266"/>
                </a:cubicBezTo>
                <a:cubicBezTo>
                  <a:pt x="3279915" y="1841715"/>
                  <a:pt x="3358556" y="1848175"/>
                  <a:pt x="3404807" y="1895803"/>
                </a:cubicBezTo>
                <a:lnTo>
                  <a:pt x="3307638" y="2019308"/>
                </a:lnTo>
                <a:cubicBezTo>
                  <a:pt x="3242837" y="1961900"/>
                  <a:pt x="3088488" y="2014787"/>
                  <a:pt x="2878898" y="2208361"/>
                </a:cubicBezTo>
                <a:cubicBezTo>
                  <a:pt x="2828124" y="2258766"/>
                  <a:pt x="2774460" y="2320806"/>
                  <a:pt x="2724300" y="2386137"/>
                </a:cubicBezTo>
                <a:cubicBezTo>
                  <a:pt x="2642136" y="2380360"/>
                  <a:pt x="2560113" y="2379388"/>
                  <a:pt x="2488715" y="2383969"/>
                </a:cubicBezTo>
                <a:cubicBezTo>
                  <a:pt x="2204838" y="2412487"/>
                  <a:pt x="2062900" y="2492949"/>
                  <a:pt x="2062900" y="2579522"/>
                </a:cubicBezTo>
                <a:lnTo>
                  <a:pt x="1906020" y="2570356"/>
                </a:lnTo>
                <a:cubicBezTo>
                  <a:pt x="1901040" y="2504153"/>
                  <a:pt x="1948353" y="2441005"/>
                  <a:pt x="2047959" y="2362580"/>
                </a:cubicBezTo>
                <a:cubicBezTo>
                  <a:pt x="471694" y="2260730"/>
                  <a:pt x="277463" y="2009159"/>
                  <a:pt x="53349" y="1818698"/>
                </a:cubicBezTo>
                <a:cubicBezTo>
                  <a:pt x="-158313" y="1920549"/>
                  <a:pt x="309835" y="2169064"/>
                  <a:pt x="583751" y="2261748"/>
                </a:cubicBezTo>
                <a:cubicBezTo>
                  <a:pt x="909961" y="2373784"/>
                  <a:pt x="1266052" y="2424709"/>
                  <a:pt x="1629614" y="2478690"/>
                </a:cubicBezTo>
                <a:lnTo>
                  <a:pt x="1569850" y="2567300"/>
                </a:lnTo>
                <a:cubicBezTo>
                  <a:pt x="728180" y="2478690"/>
                  <a:pt x="521498" y="2362580"/>
                  <a:pt x="75761" y="2209804"/>
                </a:cubicBezTo>
                <a:cubicBezTo>
                  <a:pt x="-68668" y="2271933"/>
                  <a:pt x="720709" y="2547949"/>
                  <a:pt x="1031978" y="2597855"/>
                </a:cubicBezTo>
                <a:cubicBezTo>
                  <a:pt x="1482695" y="2693595"/>
                  <a:pt x="1851237" y="2700724"/>
                  <a:pt x="2092781" y="2692577"/>
                </a:cubicBezTo>
                <a:cubicBezTo>
                  <a:pt x="2167486" y="2806649"/>
                  <a:pt x="2339306" y="2813779"/>
                  <a:pt x="2496186" y="2823964"/>
                </a:cubicBezTo>
                <a:cubicBezTo>
                  <a:pt x="2624472" y="2840694"/>
                  <a:pt x="2794403" y="2833577"/>
                  <a:pt x="2884704" y="2814005"/>
                </a:cubicBezTo>
                <a:lnTo>
                  <a:pt x="2880900" y="2818938"/>
                </a:lnTo>
                <a:cubicBezTo>
                  <a:pt x="2888538" y="2819147"/>
                  <a:pt x="2899745" y="2814706"/>
                  <a:pt x="2913238" y="2805939"/>
                </a:cubicBezTo>
                <a:cubicBezTo>
                  <a:pt x="2928748" y="2801653"/>
                  <a:pt x="2939504" y="2796209"/>
                  <a:pt x="2944413" y="2790353"/>
                </a:cubicBezTo>
                <a:lnTo>
                  <a:pt x="2938198" y="2789930"/>
                </a:lnTo>
                <a:cubicBezTo>
                  <a:pt x="3012727" y="2735317"/>
                  <a:pt x="3130739" y="2612840"/>
                  <a:pt x="3203286" y="2505722"/>
                </a:cubicBezTo>
                <a:cubicBezTo>
                  <a:pt x="3299692" y="2381542"/>
                  <a:pt x="3408293" y="2248204"/>
                  <a:pt x="3372446" y="2116643"/>
                </a:cubicBezTo>
                <a:cubicBezTo>
                  <a:pt x="3538718" y="1941247"/>
                  <a:pt x="3777768" y="1660661"/>
                  <a:pt x="4004986" y="1259806"/>
                </a:cubicBezTo>
                <a:cubicBezTo>
                  <a:pt x="4152906" y="1026984"/>
                  <a:pt x="4413985" y="405371"/>
                  <a:pt x="4381629" y="298428"/>
                </a:cubicBezTo>
                <a:close/>
                <a:moveTo>
                  <a:pt x="4736267" y="1086397"/>
                </a:moveTo>
                <a:cubicBezTo>
                  <a:pt x="4731644" y="1071120"/>
                  <a:pt x="4721033" y="1066346"/>
                  <a:pt x="4703249" y="1074709"/>
                </a:cubicBezTo>
                <a:cubicBezTo>
                  <a:pt x="4522027" y="1509658"/>
                  <a:pt x="4471881" y="1741357"/>
                  <a:pt x="3980079" y="2430118"/>
                </a:cubicBezTo>
                <a:lnTo>
                  <a:pt x="3874123" y="2416093"/>
                </a:lnTo>
                <a:cubicBezTo>
                  <a:pt x="4074802" y="2108166"/>
                  <a:pt x="4272815" y="1807857"/>
                  <a:pt x="4405271" y="1489392"/>
                </a:cubicBezTo>
                <a:cubicBezTo>
                  <a:pt x="4517535" y="1222901"/>
                  <a:pt x="4641956" y="707691"/>
                  <a:pt x="4425362" y="798584"/>
                </a:cubicBezTo>
                <a:cubicBezTo>
                  <a:pt x="4419310" y="1092634"/>
                  <a:pt x="4478815" y="1404841"/>
                  <a:pt x="3509800" y="2652235"/>
                </a:cubicBezTo>
                <a:cubicBezTo>
                  <a:pt x="3634553" y="2629684"/>
                  <a:pt x="3713194" y="2636144"/>
                  <a:pt x="3759445" y="2683772"/>
                </a:cubicBezTo>
                <a:lnTo>
                  <a:pt x="3662276" y="2807277"/>
                </a:lnTo>
                <a:cubicBezTo>
                  <a:pt x="3597475" y="2749869"/>
                  <a:pt x="3443126" y="2802756"/>
                  <a:pt x="3233536" y="2996330"/>
                </a:cubicBezTo>
                <a:cubicBezTo>
                  <a:pt x="3182762" y="3046735"/>
                  <a:pt x="3129098" y="3108775"/>
                  <a:pt x="3078938" y="3174106"/>
                </a:cubicBezTo>
                <a:cubicBezTo>
                  <a:pt x="2996774" y="3168329"/>
                  <a:pt x="2914751" y="3167357"/>
                  <a:pt x="2843353" y="3171938"/>
                </a:cubicBezTo>
                <a:cubicBezTo>
                  <a:pt x="2559476" y="3200456"/>
                  <a:pt x="2417538" y="3280918"/>
                  <a:pt x="2417538" y="3367491"/>
                </a:cubicBezTo>
                <a:lnTo>
                  <a:pt x="2260658" y="3358325"/>
                </a:lnTo>
                <a:cubicBezTo>
                  <a:pt x="2255678" y="3292122"/>
                  <a:pt x="2302991" y="3228974"/>
                  <a:pt x="2402597" y="3150549"/>
                </a:cubicBezTo>
                <a:cubicBezTo>
                  <a:pt x="826332" y="3048699"/>
                  <a:pt x="632101" y="2797128"/>
                  <a:pt x="407987" y="2606668"/>
                </a:cubicBezTo>
                <a:cubicBezTo>
                  <a:pt x="196325" y="2708518"/>
                  <a:pt x="664473" y="2957033"/>
                  <a:pt x="938389" y="3049717"/>
                </a:cubicBezTo>
                <a:cubicBezTo>
                  <a:pt x="1264599" y="3161753"/>
                  <a:pt x="1620690" y="3212678"/>
                  <a:pt x="1984252" y="3266659"/>
                </a:cubicBezTo>
                <a:lnTo>
                  <a:pt x="1924488" y="3355269"/>
                </a:lnTo>
                <a:cubicBezTo>
                  <a:pt x="1082818" y="3266659"/>
                  <a:pt x="876136" y="3150549"/>
                  <a:pt x="430399" y="2997773"/>
                </a:cubicBezTo>
                <a:cubicBezTo>
                  <a:pt x="285970" y="3059903"/>
                  <a:pt x="1075347" y="3335918"/>
                  <a:pt x="1386616" y="3385824"/>
                </a:cubicBezTo>
                <a:cubicBezTo>
                  <a:pt x="1837333" y="3481564"/>
                  <a:pt x="2205875" y="3488693"/>
                  <a:pt x="2447419" y="3480546"/>
                </a:cubicBezTo>
                <a:cubicBezTo>
                  <a:pt x="2522124" y="3594618"/>
                  <a:pt x="2693944" y="3601748"/>
                  <a:pt x="2850824" y="3611933"/>
                </a:cubicBezTo>
                <a:cubicBezTo>
                  <a:pt x="2979110" y="3628663"/>
                  <a:pt x="3149041" y="3621546"/>
                  <a:pt x="3239342" y="3601974"/>
                </a:cubicBezTo>
                <a:lnTo>
                  <a:pt x="3235538" y="3606907"/>
                </a:lnTo>
                <a:cubicBezTo>
                  <a:pt x="3243176" y="3607116"/>
                  <a:pt x="3254383" y="3602675"/>
                  <a:pt x="3267876" y="3593908"/>
                </a:cubicBezTo>
                <a:cubicBezTo>
                  <a:pt x="3283386" y="3589622"/>
                  <a:pt x="3294142" y="3584178"/>
                  <a:pt x="3299051" y="3578322"/>
                </a:cubicBezTo>
                <a:lnTo>
                  <a:pt x="3292836" y="3577899"/>
                </a:lnTo>
                <a:cubicBezTo>
                  <a:pt x="3367365" y="3523286"/>
                  <a:pt x="3485377" y="3400809"/>
                  <a:pt x="3557924" y="3293691"/>
                </a:cubicBezTo>
                <a:cubicBezTo>
                  <a:pt x="3654330" y="3169511"/>
                  <a:pt x="3762931" y="3036173"/>
                  <a:pt x="3727084" y="2904612"/>
                </a:cubicBezTo>
                <a:cubicBezTo>
                  <a:pt x="3893356" y="2729216"/>
                  <a:pt x="4132406" y="2448630"/>
                  <a:pt x="4359624" y="2047775"/>
                </a:cubicBezTo>
                <a:cubicBezTo>
                  <a:pt x="4507544" y="1814953"/>
                  <a:pt x="4768623" y="1193340"/>
                  <a:pt x="4736267" y="1086397"/>
                </a:cubicBezTo>
                <a:close/>
                <a:moveTo>
                  <a:pt x="5120458" y="1940027"/>
                </a:moveTo>
                <a:cubicBezTo>
                  <a:pt x="5115835" y="1924750"/>
                  <a:pt x="5105224" y="1919976"/>
                  <a:pt x="5087440" y="1928339"/>
                </a:cubicBezTo>
                <a:cubicBezTo>
                  <a:pt x="4906218" y="2363289"/>
                  <a:pt x="4856072" y="2594987"/>
                  <a:pt x="4364270" y="3283748"/>
                </a:cubicBezTo>
                <a:lnTo>
                  <a:pt x="4258314" y="3269723"/>
                </a:lnTo>
                <a:cubicBezTo>
                  <a:pt x="4458993" y="2961796"/>
                  <a:pt x="4657006" y="2661487"/>
                  <a:pt x="4789462" y="2343022"/>
                </a:cubicBezTo>
                <a:cubicBezTo>
                  <a:pt x="4901726" y="2076531"/>
                  <a:pt x="5026147" y="1561321"/>
                  <a:pt x="4809553" y="1652214"/>
                </a:cubicBezTo>
                <a:cubicBezTo>
                  <a:pt x="4803501" y="1946264"/>
                  <a:pt x="4863006" y="2258471"/>
                  <a:pt x="3893991" y="3505865"/>
                </a:cubicBezTo>
                <a:cubicBezTo>
                  <a:pt x="4018744" y="3483314"/>
                  <a:pt x="4097385" y="3489774"/>
                  <a:pt x="4143636" y="3537402"/>
                </a:cubicBezTo>
                <a:lnTo>
                  <a:pt x="4046467" y="3660908"/>
                </a:lnTo>
                <a:cubicBezTo>
                  <a:pt x="3981666" y="3603499"/>
                  <a:pt x="3827317" y="3656386"/>
                  <a:pt x="3617727" y="3849961"/>
                </a:cubicBezTo>
                <a:cubicBezTo>
                  <a:pt x="3566953" y="3900365"/>
                  <a:pt x="3513289" y="3962405"/>
                  <a:pt x="3463129" y="4027736"/>
                </a:cubicBezTo>
                <a:cubicBezTo>
                  <a:pt x="3380965" y="4021959"/>
                  <a:pt x="3298942" y="4020987"/>
                  <a:pt x="3227544" y="4025568"/>
                </a:cubicBezTo>
                <a:cubicBezTo>
                  <a:pt x="2943667" y="4054086"/>
                  <a:pt x="2801729" y="4134548"/>
                  <a:pt x="2801729" y="4221122"/>
                </a:cubicBezTo>
                <a:lnTo>
                  <a:pt x="2644849" y="4211956"/>
                </a:lnTo>
                <a:cubicBezTo>
                  <a:pt x="2639869" y="4145752"/>
                  <a:pt x="2687182" y="4082604"/>
                  <a:pt x="2786788" y="4004179"/>
                </a:cubicBezTo>
                <a:cubicBezTo>
                  <a:pt x="1210523" y="3902330"/>
                  <a:pt x="1016292" y="3650758"/>
                  <a:pt x="792178" y="3460298"/>
                </a:cubicBezTo>
                <a:cubicBezTo>
                  <a:pt x="580516" y="3562148"/>
                  <a:pt x="1048664" y="3810663"/>
                  <a:pt x="1322580" y="3903347"/>
                </a:cubicBezTo>
                <a:cubicBezTo>
                  <a:pt x="1648790" y="4015383"/>
                  <a:pt x="2004881" y="4066308"/>
                  <a:pt x="2368443" y="4120289"/>
                </a:cubicBezTo>
                <a:lnTo>
                  <a:pt x="2308679" y="4208900"/>
                </a:lnTo>
                <a:cubicBezTo>
                  <a:pt x="1467009" y="4120289"/>
                  <a:pt x="1260327" y="4004180"/>
                  <a:pt x="814590" y="3851403"/>
                </a:cubicBezTo>
                <a:cubicBezTo>
                  <a:pt x="670161" y="3913533"/>
                  <a:pt x="1459538" y="4189548"/>
                  <a:pt x="1770807" y="4239455"/>
                </a:cubicBezTo>
                <a:cubicBezTo>
                  <a:pt x="2221524" y="4335195"/>
                  <a:pt x="2590066" y="4342324"/>
                  <a:pt x="2831610" y="4334177"/>
                </a:cubicBezTo>
                <a:cubicBezTo>
                  <a:pt x="2906315" y="4448249"/>
                  <a:pt x="3078135" y="4455379"/>
                  <a:pt x="3235015" y="4465564"/>
                </a:cubicBezTo>
                <a:cubicBezTo>
                  <a:pt x="3363301" y="4482294"/>
                  <a:pt x="3533232" y="4475177"/>
                  <a:pt x="3623533" y="4455605"/>
                </a:cubicBezTo>
                <a:lnTo>
                  <a:pt x="3619729" y="4460538"/>
                </a:lnTo>
                <a:cubicBezTo>
                  <a:pt x="3627367" y="4460747"/>
                  <a:pt x="3638574" y="4456306"/>
                  <a:pt x="3652067" y="4447539"/>
                </a:cubicBezTo>
                <a:cubicBezTo>
                  <a:pt x="3667577" y="4443253"/>
                  <a:pt x="3678333" y="4437809"/>
                  <a:pt x="3683242" y="4431953"/>
                </a:cubicBezTo>
                <a:lnTo>
                  <a:pt x="3677027" y="4431530"/>
                </a:lnTo>
                <a:cubicBezTo>
                  <a:pt x="3751556" y="4376917"/>
                  <a:pt x="3869568" y="4254440"/>
                  <a:pt x="3942115" y="4147321"/>
                </a:cubicBezTo>
                <a:cubicBezTo>
                  <a:pt x="4038521" y="4023141"/>
                  <a:pt x="4147122" y="3889803"/>
                  <a:pt x="4111275" y="3758242"/>
                </a:cubicBezTo>
                <a:cubicBezTo>
                  <a:pt x="4277547" y="3582847"/>
                  <a:pt x="4516597" y="3302260"/>
                  <a:pt x="4743815" y="2901405"/>
                </a:cubicBezTo>
                <a:cubicBezTo>
                  <a:pt x="4891735" y="2668583"/>
                  <a:pt x="5152814" y="2046970"/>
                  <a:pt x="5120458" y="1940027"/>
                </a:cubicBezTo>
                <a:close/>
              </a:path>
            </a:pathLst>
          </a:custGeom>
          <a:gradFill rotWithShape="1">
            <a:gsLst>
              <a:gs pos="0">
                <a:srgbClr val="808DA9">
                  <a:shade val="51000"/>
                  <a:satMod val="130000"/>
                </a:srgbClr>
              </a:gs>
              <a:gs pos="80000">
                <a:srgbClr val="808DA9">
                  <a:shade val="93000"/>
                  <a:satMod val="130000"/>
                </a:srgbClr>
              </a:gs>
              <a:gs pos="100000">
                <a:srgbClr val="808DA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kern="0">
              <a:solidFill>
                <a:prstClr val="white"/>
              </a:solidFill>
              <a:latin typeface="Arial"/>
            </a:endParaRPr>
          </a:p>
        </p:txBody>
      </p:sp>
      <p:pic>
        <p:nvPicPr>
          <p:cNvPr id="11" name="10 Imagen" descr="Diapositiva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Rectángulo"/>
          <p:cNvSpPr/>
          <p:nvPr/>
        </p:nvSpPr>
        <p:spPr bwMode="auto">
          <a:xfrm>
            <a:off x="-1476672" y="-1030932"/>
            <a:ext cx="12313368" cy="8568952"/>
          </a:xfrm>
          <a:prstGeom prst="rect">
            <a:avLst/>
          </a:prstGeom>
          <a:gradFill>
            <a:gsLst>
              <a:gs pos="0">
                <a:srgbClr val="A9A57C">
                  <a:tint val="66000"/>
                  <a:satMod val="160000"/>
                </a:srgbClr>
              </a:gs>
              <a:gs pos="50000">
                <a:srgbClr val="A9A57C">
                  <a:tint val="44500"/>
                  <a:satMod val="160000"/>
                </a:srgbClr>
              </a:gs>
              <a:gs pos="100000">
                <a:srgbClr val="A9A57C">
                  <a:tint val="23500"/>
                  <a:satMod val="160000"/>
                </a:srgb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641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Forma libre"/>
          <p:cNvSpPr/>
          <p:nvPr/>
        </p:nvSpPr>
        <p:spPr bwMode="auto">
          <a:xfrm>
            <a:off x="3131840" y="2797493"/>
            <a:ext cx="2858664" cy="1510463"/>
          </a:xfrm>
          <a:custGeom>
            <a:avLst/>
            <a:gdLst/>
            <a:ahLst/>
            <a:cxnLst/>
            <a:rect l="l" t="t" r="r" b="b"/>
            <a:pathLst>
              <a:path w="2858664" h="1812556">
                <a:moveTo>
                  <a:pt x="1640310" y="1030079"/>
                </a:moveTo>
                <a:lnTo>
                  <a:pt x="1796277" y="1069732"/>
                </a:lnTo>
                <a:cubicBezTo>
                  <a:pt x="1866770" y="1104978"/>
                  <a:pt x="1937264" y="1132295"/>
                  <a:pt x="2007757" y="1175472"/>
                </a:cubicBezTo>
                <a:cubicBezTo>
                  <a:pt x="2297661" y="1417793"/>
                  <a:pt x="2225405" y="1538513"/>
                  <a:pt x="2235098" y="1601076"/>
                </a:cubicBezTo>
                <a:cubicBezTo>
                  <a:pt x="1770723" y="1538513"/>
                  <a:pt x="1681725" y="1594907"/>
                  <a:pt x="1444691" y="1635441"/>
                </a:cubicBezTo>
                <a:cubicBezTo>
                  <a:pt x="1493155" y="1574641"/>
                  <a:pt x="1610351" y="1550849"/>
                  <a:pt x="1693180" y="1508553"/>
                </a:cubicBezTo>
                <a:cubicBezTo>
                  <a:pt x="1862364" y="1453040"/>
                  <a:pt x="1983965" y="1447753"/>
                  <a:pt x="2121428" y="1468901"/>
                </a:cubicBezTo>
                <a:cubicBezTo>
                  <a:pt x="2082656" y="1375497"/>
                  <a:pt x="2067676" y="1178997"/>
                  <a:pt x="1640310" y="1030079"/>
                </a:cubicBezTo>
                <a:close/>
                <a:moveTo>
                  <a:pt x="1218354" y="1017748"/>
                </a:moveTo>
                <a:cubicBezTo>
                  <a:pt x="790988" y="1166666"/>
                  <a:pt x="776008" y="1363166"/>
                  <a:pt x="737237" y="1456570"/>
                </a:cubicBezTo>
                <a:cubicBezTo>
                  <a:pt x="874699" y="1435422"/>
                  <a:pt x="996300" y="1440709"/>
                  <a:pt x="1165484" y="1496222"/>
                </a:cubicBezTo>
                <a:cubicBezTo>
                  <a:pt x="1248314" y="1538518"/>
                  <a:pt x="1365509" y="1562310"/>
                  <a:pt x="1413973" y="1623110"/>
                </a:cubicBezTo>
                <a:cubicBezTo>
                  <a:pt x="1176939" y="1582576"/>
                  <a:pt x="1087941" y="1526182"/>
                  <a:pt x="623566" y="1588745"/>
                </a:cubicBezTo>
                <a:cubicBezTo>
                  <a:pt x="633259" y="1526182"/>
                  <a:pt x="561003" y="1405462"/>
                  <a:pt x="850907" y="1163141"/>
                </a:cubicBezTo>
                <a:cubicBezTo>
                  <a:pt x="921401" y="1119964"/>
                  <a:pt x="991894" y="1092647"/>
                  <a:pt x="1062387" y="1057401"/>
                </a:cubicBezTo>
                <a:close/>
                <a:moveTo>
                  <a:pt x="1825355" y="562179"/>
                </a:moveTo>
                <a:cubicBezTo>
                  <a:pt x="2045647" y="707572"/>
                  <a:pt x="2043885" y="773659"/>
                  <a:pt x="2153150" y="879400"/>
                </a:cubicBezTo>
                <a:cubicBezTo>
                  <a:pt x="2372560" y="1193976"/>
                  <a:pt x="2375204" y="1334082"/>
                  <a:pt x="2414856" y="1497979"/>
                </a:cubicBezTo>
                <a:lnTo>
                  <a:pt x="2708285" y="1574641"/>
                </a:lnTo>
                <a:cubicBezTo>
                  <a:pt x="2667751" y="1475069"/>
                  <a:pt x="2756749" y="1140225"/>
                  <a:pt x="2293255" y="625623"/>
                </a:cubicBezTo>
                <a:cubicBezTo>
                  <a:pt x="2453628" y="734888"/>
                  <a:pt x="2524121" y="875875"/>
                  <a:pt x="2639554" y="1001001"/>
                </a:cubicBezTo>
                <a:cubicBezTo>
                  <a:pt x="2946200" y="1591383"/>
                  <a:pt x="2843104" y="1695361"/>
                  <a:pt x="2837817" y="1812556"/>
                </a:cubicBezTo>
                <a:cubicBezTo>
                  <a:pt x="2642198" y="1686549"/>
                  <a:pt x="2428074" y="1653065"/>
                  <a:pt x="2266820" y="1601076"/>
                </a:cubicBezTo>
                <a:cubicBezTo>
                  <a:pt x="2309116" y="1460970"/>
                  <a:pt x="2232455" y="1278569"/>
                  <a:pt x="2171654" y="1069732"/>
                </a:cubicBezTo>
                <a:cubicBezTo>
                  <a:pt x="2095874" y="950774"/>
                  <a:pt x="2094111" y="874113"/>
                  <a:pt x="1825355" y="562179"/>
                </a:cubicBezTo>
                <a:close/>
                <a:moveTo>
                  <a:pt x="1033309" y="549848"/>
                </a:moveTo>
                <a:cubicBezTo>
                  <a:pt x="764553" y="861782"/>
                  <a:pt x="762791" y="938443"/>
                  <a:pt x="687010" y="1057401"/>
                </a:cubicBezTo>
                <a:cubicBezTo>
                  <a:pt x="626210" y="1266238"/>
                  <a:pt x="549548" y="1448639"/>
                  <a:pt x="591844" y="1588745"/>
                </a:cubicBezTo>
                <a:cubicBezTo>
                  <a:pt x="430591" y="1640734"/>
                  <a:pt x="216467" y="1674218"/>
                  <a:pt x="20847" y="1800225"/>
                </a:cubicBezTo>
                <a:cubicBezTo>
                  <a:pt x="15560" y="1683030"/>
                  <a:pt x="-87536" y="1579052"/>
                  <a:pt x="219110" y="988670"/>
                </a:cubicBezTo>
                <a:cubicBezTo>
                  <a:pt x="334543" y="863544"/>
                  <a:pt x="405037" y="722557"/>
                  <a:pt x="565409" y="613292"/>
                </a:cubicBezTo>
                <a:cubicBezTo>
                  <a:pt x="101915" y="1127894"/>
                  <a:pt x="190913" y="1462738"/>
                  <a:pt x="150379" y="1562310"/>
                </a:cubicBezTo>
                <a:lnTo>
                  <a:pt x="443808" y="1485648"/>
                </a:lnTo>
                <a:cubicBezTo>
                  <a:pt x="483461" y="1321751"/>
                  <a:pt x="486104" y="1181645"/>
                  <a:pt x="705515" y="867069"/>
                </a:cubicBezTo>
                <a:cubicBezTo>
                  <a:pt x="814780" y="761328"/>
                  <a:pt x="813017" y="695241"/>
                  <a:pt x="1033309" y="549848"/>
                </a:cubicBezTo>
                <a:close/>
                <a:moveTo>
                  <a:pt x="1415559" y="443571"/>
                </a:moveTo>
                <a:cubicBezTo>
                  <a:pt x="1261797" y="513420"/>
                  <a:pt x="1092795" y="611781"/>
                  <a:pt x="872055" y="993957"/>
                </a:cubicBezTo>
                <a:cubicBezTo>
                  <a:pt x="947835" y="968403"/>
                  <a:pt x="915232" y="932275"/>
                  <a:pt x="1345242" y="893504"/>
                </a:cubicBezTo>
                <a:lnTo>
                  <a:pt x="1546148" y="904078"/>
                </a:lnTo>
                <a:lnTo>
                  <a:pt x="1532350" y="907653"/>
                </a:lnTo>
                <a:cubicBezTo>
                  <a:pt x="1942484" y="945682"/>
                  <a:pt x="1911960" y="981115"/>
                  <a:pt x="1986610" y="1006288"/>
                </a:cubicBezTo>
                <a:cubicBezTo>
                  <a:pt x="1752612" y="601159"/>
                  <a:pt x="1576753" y="514960"/>
                  <a:pt x="1415559" y="443571"/>
                </a:cubicBezTo>
                <a:close/>
                <a:moveTo>
                  <a:pt x="1567296" y="372734"/>
                </a:moveTo>
                <a:cubicBezTo>
                  <a:pt x="1527075" y="394461"/>
                  <a:pt x="1486635" y="411906"/>
                  <a:pt x="1445256" y="430282"/>
                </a:cubicBezTo>
                <a:lnTo>
                  <a:pt x="1547788" y="467014"/>
                </a:lnTo>
                <a:lnTo>
                  <a:pt x="1820069" y="638841"/>
                </a:lnTo>
                <a:cubicBezTo>
                  <a:pt x="2148744" y="961349"/>
                  <a:pt x="2186635" y="1223055"/>
                  <a:pt x="2195446" y="1312934"/>
                </a:cubicBezTo>
                <a:cubicBezTo>
                  <a:pt x="2130240" y="1222174"/>
                  <a:pt x="2046529" y="1152562"/>
                  <a:pt x="1976036" y="1112028"/>
                </a:cubicBezTo>
                <a:cubicBezTo>
                  <a:pt x="1682941" y="967000"/>
                  <a:pt x="1566509" y="975079"/>
                  <a:pt x="1398428" y="938199"/>
                </a:cubicBezTo>
                <a:cubicBezTo>
                  <a:pt x="1259837" y="963157"/>
                  <a:pt x="1138612" y="973032"/>
                  <a:pt x="882629" y="1099697"/>
                </a:cubicBezTo>
                <a:cubicBezTo>
                  <a:pt x="812135" y="1140231"/>
                  <a:pt x="728425" y="1209843"/>
                  <a:pt x="663218" y="1300603"/>
                </a:cubicBezTo>
                <a:cubicBezTo>
                  <a:pt x="672030" y="1210724"/>
                  <a:pt x="709920" y="949018"/>
                  <a:pt x="1038596" y="626510"/>
                </a:cubicBezTo>
                <a:lnTo>
                  <a:pt x="1310876" y="454683"/>
                </a:lnTo>
                <a:lnTo>
                  <a:pt x="1382722" y="428944"/>
                </a:lnTo>
                <a:cubicBezTo>
                  <a:pt x="1351929" y="415295"/>
                  <a:pt x="1321586" y="401388"/>
                  <a:pt x="1291368" y="385065"/>
                </a:cubicBezTo>
                <a:cubicBezTo>
                  <a:pt x="1331536" y="391691"/>
                  <a:pt x="1371704" y="404155"/>
                  <a:pt x="1411807" y="418524"/>
                </a:cubicBezTo>
                <a:cubicBezTo>
                  <a:pt x="1463675" y="399539"/>
                  <a:pt x="1515486" y="381280"/>
                  <a:pt x="1567296" y="372734"/>
                </a:cubicBezTo>
                <a:close/>
                <a:moveTo>
                  <a:pt x="1525000" y="0"/>
                </a:moveTo>
                <a:cubicBezTo>
                  <a:pt x="1518329" y="28113"/>
                  <a:pt x="1485378" y="57771"/>
                  <a:pt x="1447377" y="87615"/>
                </a:cubicBezTo>
                <a:cubicBezTo>
                  <a:pt x="2025817" y="472855"/>
                  <a:pt x="2222803" y="643862"/>
                  <a:pt x="2335552" y="765729"/>
                </a:cubicBezTo>
                <a:cubicBezTo>
                  <a:pt x="2711810" y="1210719"/>
                  <a:pt x="2630743" y="1457446"/>
                  <a:pt x="2639555" y="1521771"/>
                </a:cubicBezTo>
                <a:lnTo>
                  <a:pt x="2441292" y="1463614"/>
                </a:lnTo>
                <a:lnTo>
                  <a:pt x="2409570" y="1302360"/>
                </a:lnTo>
                <a:lnTo>
                  <a:pt x="2478301" y="1318221"/>
                </a:lnTo>
                <a:cubicBezTo>
                  <a:pt x="2393709" y="917290"/>
                  <a:pt x="2200733" y="799214"/>
                  <a:pt x="1994540" y="583328"/>
                </a:cubicBezTo>
                <a:lnTo>
                  <a:pt x="1505492" y="176228"/>
                </a:lnTo>
                <a:cubicBezTo>
                  <a:pt x="1481908" y="153733"/>
                  <a:pt x="1450705" y="130790"/>
                  <a:pt x="1421403" y="107812"/>
                </a:cubicBezTo>
                <a:cubicBezTo>
                  <a:pt x="1397035" y="126656"/>
                  <a:pt x="1372536" y="145428"/>
                  <a:pt x="1353173" y="163897"/>
                </a:cubicBezTo>
                <a:lnTo>
                  <a:pt x="864125" y="570997"/>
                </a:lnTo>
                <a:cubicBezTo>
                  <a:pt x="657931" y="786883"/>
                  <a:pt x="464956" y="904959"/>
                  <a:pt x="380364" y="1305890"/>
                </a:cubicBezTo>
                <a:lnTo>
                  <a:pt x="449095" y="1290029"/>
                </a:lnTo>
                <a:lnTo>
                  <a:pt x="417373" y="1451283"/>
                </a:lnTo>
                <a:lnTo>
                  <a:pt x="219110" y="1509440"/>
                </a:lnTo>
                <a:cubicBezTo>
                  <a:pt x="227922" y="1445115"/>
                  <a:pt x="146854" y="1198388"/>
                  <a:pt x="523113" y="753398"/>
                </a:cubicBezTo>
                <a:cubicBezTo>
                  <a:pt x="634792" y="632686"/>
                  <a:pt x="829120" y="463762"/>
                  <a:pt x="1394948" y="86195"/>
                </a:cubicBezTo>
                <a:cubicBezTo>
                  <a:pt x="1364013" y="61261"/>
                  <a:pt x="1339337" y="36237"/>
                  <a:pt x="1333664" y="12331"/>
                </a:cubicBezTo>
                <a:lnTo>
                  <a:pt x="1420019" y="69503"/>
                </a:lnTo>
                <a:cubicBezTo>
                  <a:pt x="1453693" y="47039"/>
                  <a:pt x="1488676" y="23896"/>
                  <a:pt x="1525000" y="0"/>
                </a:cubicBezTo>
                <a:close/>
              </a:path>
            </a:pathLst>
          </a:custGeom>
          <a:gradFill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162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13 Forma libre"/>
          <p:cNvSpPr/>
          <p:nvPr/>
        </p:nvSpPr>
        <p:spPr bwMode="auto">
          <a:xfrm flipV="1">
            <a:off x="3131840" y="1357334"/>
            <a:ext cx="2858664" cy="1510463"/>
          </a:xfrm>
          <a:custGeom>
            <a:avLst/>
            <a:gdLst/>
            <a:ahLst/>
            <a:cxnLst/>
            <a:rect l="l" t="t" r="r" b="b"/>
            <a:pathLst>
              <a:path w="2858664" h="1812556">
                <a:moveTo>
                  <a:pt x="1640310" y="1030079"/>
                </a:moveTo>
                <a:lnTo>
                  <a:pt x="1796277" y="1069732"/>
                </a:lnTo>
                <a:cubicBezTo>
                  <a:pt x="1866770" y="1104978"/>
                  <a:pt x="1937264" y="1132295"/>
                  <a:pt x="2007757" y="1175472"/>
                </a:cubicBezTo>
                <a:cubicBezTo>
                  <a:pt x="2297661" y="1417793"/>
                  <a:pt x="2225405" y="1538513"/>
                  <a:pt x="2235098" y="1601076"/>
                </a:cubicBezTo>
                <a:cubicBezTo>
                  <a:pt x="1770723" y="1538513"/>
                  <a:pt x="1681725" y="1594907"/>
                  <a:pt x="1444691" y="1635441"/>
                </a:cubicBezTo>
                <a:cubicBezTo>
                  <a:pt x="1493155" y="1574641"/>
                  <a:pt x="1610351" y="1550849"/>
                  <a:pt x="1693180" y="1508553"/>
                </a:cubicBezTo>
                <a:cubicBezTo>
                  <a:pt x="1862364" y="1453040"/>
                  <a:pt x="1983965" y="1447753"/>
                  <a:pt x="2121428" y="1468901"/>
                </a:cubicBezTo>
                <a:cubicBezTo>
                  <a:pt x="2082656" y="1375497"/>
                  <a:pt x="2067676" y="1178997"/>
                  <a:pt x="1640310" y="1030079"/>
                </a:cubicBezTo>
                <a:close/>
                <a:moveTo>
                  <a:pt x="1218354" y="1017748"/>
                </a:moveTo>
                <a:cubicBezTo>
                  <a:pt x="790988" y="1166666"/>
                  <a:pt x="776008" y="1363166"/>
                  <a:pt x="737237" y="1456570"/>
                </a:cubicBezTo>
                <a:cubicBezTo>
                  <a:pt x="874699" y="1435422"/>
                  <a:pt x="996300" y="1440709"/>
                  <a:pt x="1165484" y="1496222"/>
                </a:cubicBezTo>
                <a:cubicBezTo>
                  <a:pt x="1248314" y="1538518"/>
                  <a:pt x="1365509" y="1562310"/>
                  <a:pt x="1413973" y="1623110"/>
                </a:cubicBezTo>
                <a:cubicBezTo>
                  <a:pt x="1176939" y="1582576"/>
                  <a:pt x="1087941" y="1526182"/>
                  <a:pt x="623566" y="1588745"/>
                </a:cubicBezTo>
                <a:cubicBezTo>
                  <a:pt x="633259" y="1526182"/>
                  <a:pt x="561003" y="1405462"/>
                  <a:pt x="850907" y="1163141"/>
                </a:cubicBezTo>
                <a:cubicBezTo>
                  <a:pt x="921401" y="1119964"/>
                  <a:pt x="991894" y="1092647"/>
                  <a:pt x="1062387" y="1057401"/>
                </a:cubicBezTo>
                <a:close/>
                <a:moveTo>
                  <a:pt x="1825355" y="562179"/>
                </a:moveTo>
                <a:cubicBezTo>
                  <a:pt x="2045647" y="707572"/>
                  <a:pt x="2043885" y="773659"/>
                  <a:pt x="2153150" y="879400"/>
                </a:cubicBezTo>
                <a:cubicBezTo>
                  <a:pt x="2372560" y="1193976"/>
                  <a:pt x="2375204" y="1334082"/>
                  <a:pt x="2414856" y="1497979"/>
                </a:cubicBezTo>
                <a:lnTo>
                  <a:pt x="2708285" y="1574641"/>
                </a:lnTo>
                <a:cubicBezTo>
                  <a:pt x="2667751" y="1475069"/>
                  <a:pt x="2756749" y="1140225"/>
                  <a:pt x="2293255" y="625623"/>
                </a:cubicBezTo>
                <a:cubicBezTo>
                  <a:pt x="2453628" y="734888"/>
                  <a:pt x="2524121" y="875875"/>
                  <a:pt x="2639554" y="1001001"/>
                </a:cubicBezTo>
                <a:cubicBezTo>
                  <a:pt x="2946200" y="1591383"/>
                  <a:pt x="2843104" y="1695361"/>
                  <a:pt x="2837817" y="1812556"/>
                </a:cubicBezTo>
                <a:cubicBezTo>
                  <a:pt x="2642198" y="1686549"/>
                  <a:pt x="2428074" y="1653065"/>
                  <a:pt x="2266820" y="1601076"/>
                </a:cubicBezTo>
                <a:cubicBezTo>
                  <a:pt x="2309116" y="1460970"/>
                  <a:pt x="2232455" y="1278569"/>
                  <a:pt x="2171654" y="1069732"/>
                </a:cubicBezTo>
                <a:cubicBezTo>
                  <a:pt x="2095874" y="950774"/>
                  <a:pt x="2094111" y="874113"/>
                  <a:pt x="1825355" y="562179"/>
                </a:cubicBezTo>
                <a:close/>
                <a:moveTo>
                  <a:pt x="1033309" y="549848"/>
                </a:moveTo>
                <a:cubicBezTo>
                  <a:pt x="764553" y="861782"/>
                  <a:pt x="762791" y="938443"/>
                  <a:pt x="687010" y="1057401"/>
                </a:cubicBezTo>
                <a:cubicBezTo>
                  <a:pt x="626210" y="1266238"/>
                  <a:pt x="549548" y="1448639"/>
                  <a:pt x="591844" y="1588745"/>
                </a:cubicBezTo>
                <a:cubicBezTo>
                  <a:pt x="430591" y="1640734"/>
                  <a:pt x="216467" y="1674218"/>
                  <a:pt x="20847" y="1800225"/>
                </a:cubicBezTo>
                <a:cubicBezTo>
                  <a:pt x="15560" y="1683030"/>
                  <a:pt x="-87536" y="1579052"/>
                  <a:pt x="219110" y="988670"/>
                </a:cubicBezTo>
                <a:cubicBezTo>
                  <a:pt x="334543" y="863544"/>
                  <a:pt x="405037" y="722557"/>
                  <a:pt x="565409" y="613292"/>
                </a:cubicBezTo>
                <a:cubicBezTo>
                  <a:pt x="101915" y="1127894"/>
                  <a:pt x="190913" y="1462738"/>
                  <a:pt x="150379" y="1562310"/>
                </a:cubicBezTo>
                <a:lnTo>
                  <a:pt x="443808" y="1485648"/>
                </a:lnTo>
                <a:cubicBezTo>
                  <a:pt x="483461" y="1321751"/>
                  <a:pt x="486104" y="1181645"/>
                  <a:pt x="705515" y="867069"/>
                </a:cubicBezTo>
                <a:cubicBezTo>
                  <a:pt x="814780" y="761328"/>
                  <a:pt x="813017" y="695241"/>
                  <a:pt x="1033309" y="549848"/>
                </a:cubicBezTo>
                <a:close/>
                <a:moveTo>
                  <a:pt x="1415559" y="443571"/>
                </a:moveTo>
                <a:cubicBezTo>
                  <a:pt x="1261797" y="513420"/>
                  <a:pt x="1092795" y="611781"/>
                  <a:pt x="872055" y="993957"/>
                </a:cubicBezTo>
                <a:cubicBezTo>
                  <a:pt x="947835" y="968403"/>
                  <a:pt x="915232" y="932275"/>
                  <a:pt x="1345242" y="893504"/>
                </a:cubicBezTo>
                <a:lnTo>
                  <a:pt x="1546148" y="904078"/>
                </a:lnTo>
                <a:lnTo>
                  <a:pt x="1532350" y="907653"/>
                </a:lnTo>
                <a:cubicBezTo>
                  <a:pt x="1942484" y="945682"/>
                  <a:pt x="1911960" y="981115"/>
                  <a:pt x="1986610" y="1006288"/>
                </a:cubicBezTo>
                <a:cubicBezTo>
                  <a:pt x="1752612" y="601159"/>
                  <a:pt x="1576753" y="514960"/>
                  <a:pt x="1415559" y="443571"/>
                </a:cubicBezTo>
                <a:close/>
                <a:moveTo>
                  <a:pt x="1567296" y="372734"/>
                </a:moveTo>
                <a:cubicBezTo>
                  <a:pt x="1527075" y="394461"/>
                  <a:pt x="1486635" y="411906"/>
                  <a:pt x="1445256" y="430282"/>
                </a:cubicBezTo>
                <a:lnTo>
                  <a:pt x="1547788" y="467014"/>
                </a:lnTo>
                <a:lnTo>
                  <a:pt x="1820069" y="638841"/>
                </a:lnTo>
                <a:cubicBezTo>
                  <a:pt x="2148744" y="961349"/>
                  <a:pt x="2186635" y="1223055"/>
                  <a:pt x="2195446" y="1312934"/>
                </a:cubicBezTo>
                <a:cubicBezTo>
                  <a:pt x="2130240" y="1222174"/>
                  <a:pt x="2046529" y="1152562"/>
                  <a:pt x="1976036" y="1112028"/>
                </a:cubicBezTo>
                <a:cubicBezTo>
                  <a:pt x="1682941" y="967000"/>
                  <a:pt x="1566509" y="975079"/>
                  <a:pt x="1398428" y="938199"/>
                </a:cubicBezTo>
                <a:cubicBezTo>
                  <a:pt x="1259837" y="963157"/>
                  <a:pt x="1138612" y="973032"/>
                  <a:pt x="882629" y="1099697"/>
                </a:cubicBezTo>
                <a:cubicBezTo>
                  <a:pt x="812135" y="1140231"/>
                  <a:pt x="728425" y="1209843"/>
                  <a:pt x="663218" y="1300603"/>
                </a:cubicBezTo>
                <a:cubicBezTo>
                  <a:pt x="672030" y="1210724"/>
                  <a:pt x="709920" y="949018"/>
                  <a:pt x="1038596" y="626510"/>
                </a:cubicBezTo>
                <a:lnTo>
                  <a:pt x="1310876" y="454683"/>
                </a:lnTo>
                <a:lnTo>
                  <a:pt x="1382722" y="428944"/>
                </a:lnTo>
                <a:cubicBezTo>
                  <a:pt x="1351929" y="415295"/>
                  <a:pt x="1321586" y="401388"/>
                  <a:pt x="1291368" y="385065"/>
                </a:cubicBezTo>
                <a:cubicBezTo>
                  <a:pt x="1331536" y="391691"/>
                  <a:pt x="1371704" y="404155"/>
                  <a:pt x="1411807" y="418524"/>
                </a:cubicBezTo>
                <a:cubicBezTo>
                  <a:pt x="1463675" y="399539"/>
                  <a:pt x="1515486" y="381280"/>
                  <a:pt x="1567296" y="372734"/>
                </a:cubicBezTo>
                <a:close/>
                <a:moveTo>
                  <a:pt x="1525000" y="0"/>
                </a:moveTo>
                <a:cubicBezTo>
                  <a:pt x="1518329" y="28113"/>
                  <a:pt x="1485378" y="57771"/>
                  <a:pt x="1447377" y="87615"/>
                </a:cubicBezTo>
                <a:cubicBezTo>
                  <a:pt x="2025817" y="472855"/>
                  <a:pt x="2222803" y="643862"/>
                  <a:pt x="2335552" y="765729"/>
                </a:cubicBezTo>
                <a:cubicBezTo>
                  <a:pt x="2711810" y="1210719"/>
                  <a:pt x="2630743" y="1457446"/>
                  <a:pt x="2639555" y="1521771"/>
                </a:cubicBezTo>
                <a:lnTo>
                  <a:pt x="2441292" y="1463614"/>
                </a:lnTo>
                <a:lnTo>
                  <a:pt x="2409570" y="1302360"/>
                </a:lnTo>
                <a:lnTo>
                  <a:pt x="2478301" y="1318221"/>
                </a:lnTo>
                <a:cubicBezTo>
                  <a:pt x="2393709" y="917290"/>
                  <a:pt x="2200733" y="799214"/>
                  <a:pt x="1994540" y="583328"/>
                </a:cubicBezTo>
                <a:lnTo>
                  <a:pt x="1505492" y="176228"/>
                </a:lnTo>
                <a:cubicBezTo>
                  <a:pt x="1481908" y="153733"/>
                  <a:pt x="1450705" y="130790"/>
                  <a:pt x="1421403" y="107812"/>
                </a:cubicBezTo>
                <a:cubicBezTo>
                  <a:pt x="1397035" y="126656"/>
                  <a:pt x="1372536" y="145428"/>
                  <a:pt x="1353173" y="163897"/>
                </a:cubicBezTo>
                <a:lnTo>
                  <a:pt x="864125" y="570997"/>
                </a:lnTo>
                <a:cubicBezTo>
                  <a:pt x="657931" y="786883"/>
                  <a:pt x="464956" y="904959"/>
                  <a:pt x="380364" y="1305890"/>
                </a:cubicBezTo>
                <a:lnTo>
                  <a:pt x="449095" y="1290029"/>
                </a:lnTo>
                <a:lnTo>
                  <a:pt x="417373" y="1451283"/>
                </a:lnTo>
                <a:lnTo>
                  <a:pt x="219110" y="1509440"/>
                </a:lnTo>
                <a:cubicBezTo>
                  <a:pt x="227922" y="1445115"/>
                  <a:pt x="146854" y="1198388"/>
                  <a:pt x="523113" y="753398"/>
                </a:cubicBezTo>
                <a:cubicBezTo>
                  <a:pt x="634792" y="632686"/>
                  <a:pt x="829120" y="463762"/>
                  <a:pt x="1394948" y="86195"/>
                </a:cubicBezTo>
                <a:cubicBezTo>
                  <a:pt x="1364013" y="61261"/>
                  <a:pt x="1339337" y="36237"/>
                  <a:pt x="1333664" y="12331"/>
                </a:cubicBezTo>
                <a:lnTo>
                  <a:pt x="1420019" y="69503"/>
                </a:lnTo>
                <a:cubicBezTo>
                  <a:pt x="1453693" y="47039"/>
                  <a:pt x="1488676" y="23896"/>
                  <a:pt x="1525000" y="0"/>
                </a:cubicBezTo>
                <a:close/>
              </a:path>
            </a:pathLst>
          </a:custGeom>
          <a:gradFill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162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14 Forma libre"/>
          <p:cNvSpPr/>
          <p:nvPr/>
        </p:nvSpPr>
        <p:spPr bwMode="auto">
          <a:xfrm rot="5400000">
            <a:off x="2434837" y="1961519"/>
            <a:ext cx="2382220" cy="1812556"/>
          </a:xfrm>
          <a:custGeom>
            <a:avLst/>
            <a:gdLst/>
            <a:ahLst/>
            <a:cxnLst/>
            <a:rect l="l" t="t" r="r" b="b"/>
            <a:pathLst>
              <a:path w="2858664" h="1812556">
                <a:moveTo>
                  <a:pt x="1640310" y="1030079"/>
                </a:moveTo>
                <a:lnTo>
                  <a:pt x="1796277" y="1069732"/>
                </a:lnTo>
                <a:cubicBezTo>
                  <a:pt x="1866770" y="1104978"/>
                  <a:pt x="1937264" y="1132295"/>
                  <a:pt x="2007757" y="1175472"/>
                </a:cubicBezTo>
                <a:cubicBezTo>
                  <a:pt x="2297661" y="1417793"/>
                  <a:pt x="2225405" y="1538513"/>
                  <a:pt x="2235098" y="1601076"/>
                </a:cubicBezTo>
                <a:cubicBezTo>
                  <a:pt x="1770723" y="1538513"/>
                  <a:pt x="1681725" y="1594907"/>
                  <a:pt x="1444691" y="1635441"/>
                </a:cubicBezTo>
                <a:cubicBezTo>
                  <a:pt x="1493155" y="1574641"/>
                  <a:pt x="1610351" y="1550849"/>
                  <a:pt x="1693180" y="1508553"/>
                </a:cubicBezTo>
                <a:cubicBezTo>
                  <a:pt x="1862364" y="1453040"/>
                  <a:pt x="1983965" y="1447753"/>
                  <a:pt x="2121428" y="1468901"/>
                </a:cubicBezTo>
                <a:cubicBezTo>
                  <a:pt x="2082656" y="1375497"/>
                  <a:pt x="2067676" y="1178997"/>
                  <a:pt x="1640310" y="1030079"/>
                </a:cubicBezTo>
                <a:close/>
                <a:moveTo>
                  <a:pt x="1218354" y="1017748"/>
                </a:moveTo>
                <a:cubicBezTo>
                  <a:pt x="790988" y="1166666"/>
                  <a:pt x="776008" y="1363166"/>
                  <a:pt x="737237" y="1456570"/>
                </a:cubicBezTo>
                <a:cubicBezTo>
                  <a:pt x="874699" y="1435422"/>
                  <a:pt x="996300" y="1440709"/>
                  <a:pt x="1165484" y="1496222"/>
                </a:cubicBezTo>
                <a:cubicBezTo>
                  <a:pt x="1248314" y="1538518"/>
                  <a:pt x="1365509" y="1562310"/>
                  <a:pt x="1413973" y="1623110"/>
                </a:cubicBezTo>
                <a:cubicBezTo>
                  <a:pt x="1176939" y="1582576"/>
                  <a:pt x="1087941" y="1526182"/>
                  <a:pt x="623566" y="1588745"/>
                </a:cubicBezTo>
                <a:cubicBezTo>
                  <a:pt x="633259" y="1526182"/>
                  <a:pt x="561003" y="1405462"/>
                  <a:pt x="850907" y="1163141"/>
                </a:cubicBezTo>
                <a:cubicBezTo>
                  <a:pt x="921401" y="1119964"/>
                  <a:pt x="991894" y="1092647"/>
                  <a:pt x="1062387" y="1057401"/>
                </a:cubicBezTo>
                <a:close/>
                <a:moveTo>
                  <a:pt x="1825355" y="562179"/>
                </a:moveTo>
                <a:cubicBezTo>
                  <a:pt x="2045647" y="707572"/>
                  <a:pt x="2043885" y="773659"/>
                  <a:pt x="2153150" y="879400"/>
                </a:cubicBezTo>
                <a:cubicBezTo>
                  <a:pt x="2372560" y="1193976"/>
                  <a:pt x="2375204" y="1334082"/>
                  <a:pt x="2414856" y="1497979"/>
                </a:cubicBezTo>
                <a:lnTo>
                  <a:pt x="2708285" y="1574641"/>
                </a:lnTo>
                <a:cubicBezTo>
                  <a:pt x="2667751" y="1475069"/>
                  <a:pt x="2756749" y="1140225"/>
                  <a:pt x="2293255" y="625623"/>
                </a:cubicBezTo>
                <a:cubicBezTo>
                  <a:pt x="2453628" y="734888"/>
                  <a:pt x="2524121" y="875875"/>
                  <a:pt x="2639554" y="1001001"/>
                </a:cubicBezTo>
                <a:cubicBezTo>
                  <a:pt x="2946200" y="1591383"/>
                  <a:pt x="2843104" y="1695361"/>
                  <a:pt x="2837817" y="1812556"/>
                </a:cubicBezTo>
                <a:cubicBezTo>
                  <a:pt x="2642198" y="1686549"/>
                  <a:pt x="2428074" y="1653065"/>
                  <a:pt x="2266820" y="1601076"/>
                </a:cubicBezTo>
                <a:cubicBezTo>
                  <a:pt x="2309116" y="1460970"/>
                  <a:pt x="2232455" y="1278569"/>
                  <a:pt x="2171654" y="1069732"/>
                </a:cubicBezTo>
                <a:cubicBezTo>
                  <a:pt x="2095874" y="950774"/>
                  <a:pt x="2094111" y="874113"/>
                  <a:pt x="1825355" y="562179"/>
                </a:cubicBezTo>
                <a:close/>
                <a:moveTo>
                  <a:pt x="1033309" y="549848"/>
                </a:moveTo>
                <a:cubicBezTo>
                  <a:pt x="764553" y="861782"/>
                  <a:pt x="762791" y="938443"/>
                  <a:pt x="687010" y="1057401"/>
                </a:cubicBezTo>
                <a:cubicBezTo>
                  <a:pt x="626210" y="1266238"/>
                  <a:pt x="549548" y="1448639"/>
                  <a:pt x="591844" y="1588745"/>
                </a:cubicBezTo>
                <a:cubicBezTo>
                  <a:pt x="430591" y="1640734"/>
                  <a:pt x="216467" y="1674218"/>
                  <a:pt x="20847" y="1800225"/>
                </a:cubicBezTo>
                <a:cubicBezTo>
                  <a:pt x="15560" y="1683030"/>
                  <a:pt x="-87536" y="1579052"/>
                  <a:pt x="219110" y="988670"/>
                </a:cubicBezTo>
                <a:cubicBezTo>
                  <a:pt x="334543" y="863544"/>
                  <a:pt x="405037" y="722557"/>
                  <a:pt x="565409" y="613292"/>
                </a:cubicBezTo>
                <a:cubicBezTo>
                  <a:pt x="101915" y="1127894"/>
                  <a:pt x="190913" y="1462738"/>
                  <a:pt x="150379" y="1562310"/>
                </a:cubicBezTo>
                <a:lnTo>
                  <a:pt x="443808" y="1485648"/>
                </a:lnTo>
                <a:cubicBezTo>
                  <a:pt x="483461" y="1321751"/>
                  <a:pt x="486104" y="1181645"/>
                  <a:pt x="705515" y="867069"/>
                </a:cubicBezTo>
                <a:cubicBezTo>
                  <a:pt x="814780" y="761328"/>
                  <a:pt x="813017" y="695241"/>
                  <a:pt x="1033309" y="549848"/>
                </a:cubicBezTo>
                <a:close/>
                <a:moveTo>
                  <a:pt x="1415559" y="443571"/>
                </a:moveTo>
                <a:cubicBezTo>
                  <a:pt x="1261797" y="513420"/>
                  <a:pt x="1092795" y="611781"/>
                  <a:pt x="872055" y="993957"/>
                </a:cubicBezTo>
                <a:cubicBezTo>
                  <a:pt x="947835" y="968403"/>
                  <a:pt x="915232" y="932275"/>
                  <a:pt x="1345242" y="893504"/>
                </a:cubicBezTo>
                <a:lnTo>
                  <a:pt x="1546148" y="904078"/>
                </a:lnTo>
                <a:lnTo>
                  <a:pt x="1532350" y="907653"/>
                </a:lnTo>
                <a:cubicBezTo>
                  <a:pt x="1942484" y="945682"/>
                  <a:pt x="1911960" y="981115"/>
                  <a:pt x="1986610" y="1006288"/>
                </a:cubicBezTo>
                <a:cubicBezTo>
                  <a:pt x="1752612" y="601159"/>
                  <a:pt x="1576753" y="514960"/>
                  <a:pt x="1415559" y="443571"/>
                </a:cubicBezTo>
                <a:close/>
                <a:moveTo>
                  <a:pt x="1567296" y="372734"/>
                </a:moveTo>
                <a:cubicBezTo>
                  <a:pt x="1527075" y="394461"/>
                  <a:pt x="1486635" y="411906"/>
                  <a:pt x="1445256" y="430282"/>
                </a:cubicBezTo>
                <a:lnTo>
                  <a:pt x="1547788" y="467014"/>
                </a:lnTo>
                <a:lnTo>
                  <a:pt x="1820069" y="638841"/>
                </a:lnTo>
                <a:cubicBezTo>
                  <a:pt x="2148744" y="961349"/>
                  <a:pt x="2186635" y="1223055"/>
                  <a:pt x="2195446" y="1312934"/>
                </a:cubicBezTo>
                <a:cubicBezTo>
                  <a:pt x="2130240" y="1222174"/>
                  <a:pt x="2046529" y="1152562"/>
                  <a:pt x="1976036" y="1112028"/>
                </a:cubicBezTo>
                <a:cubicBezTo>
                  <a:pt x="1682941" y="967000"/>
                  <a:pt x="1566509" y="975079"/>
                  <a:pt x="1398428" y="938199"/>
                </a:cubicBezTo>
                <a:cubicBezTo>
                  <a:pt x="1259837" y="963157"/>
                  <a:pt x="1138612" y="973032"/>
                  <a:pt x="882629" y="1099697"/>
                </a:cubicBezTo>
                <a:cubicBezTo>
                  <a:pt x="812135" y="1140231"/>
                  <a:pt x="728425" y="1209843"/>
                  <a:pt x="663218" y="1300603"/>
                </a:cubicBezTo>
                <a:cubicBezTo>
                  <a:pt x="672030" y="1210724"/>
                  <a:pt x="709920" y="949018"/>
                  <a:pt x="1038596" y="626510"/>
                </a:cubicBezTo>
                <a:lnTo>
                  <a:pt x="1310876" y="454683"/>
                </a:lnTo>
                <a:lnTo>
                  <a:pt x="1382722" y="428944"/>
                </a:lnTo>
                <a:cubicBezTo>
                  <a:pt x="1351929" y="415295"/>
                  <a:pt x="1321586" y="401388"/>
                  <a:pt x="1291368" y="385065"/>
                </a:cubicBezTo>
                <a:cubicBezTo>
                  <a:pt x="1331536" y="391691"/>
                  <a:pt x="1371704" y="404155"/>
                  <a:pt x="1411807" y="418524"/>
                </a:cubicBezTo>
                <a:cubicBezTo>
                  <a:pt x="1463675" y="399539"/>
                  <a:pt x="1515486" y="381280"/>
                  <a:pt x="1567296" y="372734"/>
                </a:cubicBezTo>
                <a:close/>
                <a:moveTo>
                  <a:pt x="1525000" y="0"/>
                </a:moveTo>
                <a:cubicBezTo>
                  <a:pt x="1518329" y="28113"/>
                  <a:pt x="1485378" y="57771"/>
                  <a:pt x="1447377" y="87615"/>
                </a:cubicBezTo>
                <a:cubicBezTo>
                  <a:pt x="2025817" y="472855"/>
                  <a:pt x="2222803" y="643862"/>
                  <a:pt x="2335552" y="765729"/>
                </a:cubicBezTo>
                <a:cubicBezTo>
                  <a:pt x="2711810" y="1210719"/>
                  <a:pt x="2630743" y="1457446"/>
                  <a:pt x="2639555" y="1521771"/>
                </a:cubicBezTo>
                <a:lnTo>
                  <a:pt x="2441292" y="1463614"/>
                </a:lnTo>
                <a:lnTo>
                  <a:pt x="2409570" y="1302360"/>
                </a:lnTo>
                <a:lnTo>
                  <a:pt x="2478301" y="1318221"/>
                </a:lnTo>
                <a:cubicBezTo>
                  <a:pt x="2393709" y="917290"/>
                  <a:pt x="2200733" y="799214"/>
                  <a:pt x="1994540" y="583328"/>
                </a:cubicBezTo>
                <a:lnTo>
                  <a:pt x="1505492" y="176228"/>
                </a:lnTo>
                <a:cubicBezTo>
                  <a:pt x="1481908" y="153733"/>
                  <a:pt x="1450705" y="130790"/>
                  <a:pt x="1421403" y="107812"/>
                </a:cubicBezTo>
                <a:cubicBezTo>
                  <a:pt x="1397035" y="126656"/>
                  <a:pt x="1372536" y="145428"/>
                  <a:pt x="1353173" y="163897"/>
                </a:cubicBezTo>
                <a:lnTo>
                  <a:pt x="864125" y="570997"/>
                </a:lnTo>
                <a:cubicBezTo>
                  <a:pt x="657931" y="786883"/>
                  <a:pt x="464956" y="904959"/>
                  <a:pt x="380364" y="1305890"/>
                </a:cubicBezTo>
                <a:lnTo>
                  <a:pt x="449095" y="1290029"/>
                </a:lnTo>
                <a:lnTo>
                  <a:pt x="417373" y="1451283"/>
                </a:lnTo>
                <a:lnTo>
                  <a:pt x="219110" y="1509440"/>
                </a:lnTo>
                <a:cubicBezTo>
                  <a:pt x="227922" y="1445115"/>
                  <a:pt x="146854" y="1198388"/>
                  <a:pt x="523113" y="753398"/>
                </a:cubicBezTo>
                <a:cubicBezTo>
                  <a:pt x="634792" y="632686"/>
                  <a:pt x="829120" y="463762"/>
                  <a:pt x="1394948" y="86195"/>
                </a:cubicBezTo>
                <a:cubicBezTo>
                  <a:pt x="1364013" y="61261"/>
                  <a:pt x="1339337" y="36237"/>
                  <a:pt x="1333664" y="12331"/>
                </a:cubicBezTo>
                <a:lnTo>
                  <a:pt x="1420019" y="69503"/>
                </a:lnTo>
                <a:cubicBezTo>
                  <a:pt x="1453693" y="47039"/>
                  <a:pt x="1488676" y="23896"/>
                  <a:pt x="1525000" y="0"/>
                </a:cubicBezTo>
                <a:close/>
              </a:path>
            </a:pathLst>
          </a:custGeom>
          <a:gradFill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162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15 Forma libre"/>
          <p:cNvSpPr/>
          <p:nvPr/>
        </p:nvSpPr>
        <p:spPr bwMode="auto">
          <a:xfrm rot="16200000">
            <a:off x="4259572" y="1961519"/>
            <a:ext cx="2382220" cy="1812556"/>
          </a:xfrm>
          <a:custGeom>
            <a:avLst/>
            <a:gdLst/>
            <a:ahLst/>
            <a:cxnLst/>
            <a:rect l="l" t="t" r="r" b="b"/>
            <a:pathLst>
              <a:path w="2858664" h="1812556">
                <a:moveTo>
                  <a:pt x="1640310" y="1030079"/>
                </a:moveTo>
                <a:lnTo>
                  <a:pt x="1796277" y="1069732"/>
                </a:lnTo>
                <a:cubicBezTo>
                  <a:pt x="1866770" y="1104978"/>
                  <a:pt x="1937264" y="1132295"/>
                  <a:pt x="2007757" y="1175472"/>
                </a:cubicBezTo>
                <a:cubicBezTo>
                  <a:pt x="2297661" y="1417793"/>
                  <a:pt x="2225405" y="1538513"/>
                  <a:pt x="2235098" y="1601076"/>
                </a:cubicBezTo>
                <a:cubicBezTo>
                  <a:pt x="1770723" y="1538513"/>
                  <a:pt x="1681725" y="1594907"/>
                  <a:pt x="1444691" y="1635441"/>
                </a:cubicBezTo>
                <a:cubicBezTo>
                  <a:pt x="1493155" y="1574641"/>
                  <a:pt x="1610351" y="1550849"/>
                  <a:pt x="1693180" y="1508553"/>
                </a:cubicBezTo>
                <a:cubicBezTo>
                  <a:pt x="1862364" y="1453040"/>
                  <a:pt x="1983965" y="1447753"/>
                  <a:pt x="2121428" y="1468901"/>
                </a:cubicBezTo>
                <a:cubicBezTo>
                  <a:pt x="2082656" y="1375497"/>
                  <a:pt x="2067676" y="1178997"/>
                  <a:pt x="1640310" y="1030079"/>
                </a:cubicBezTo>
                <a:close/>
                <a:moveTo>
                  <a:pt x="1218354" y="1017748"/>
                </a:moveTo>
                <a:cubicBezTo>
                  <a:pt x="790988" y="1166666"/>
                  <a:pt x="776008" y="1363166"/>
                  <a:pt x="737237" y="1456570"/>
                </a:cubicBezTo>
                <a:cubicBezTo>
                  <a:pt x="874699" y="1435422"/>
                  <a:pt x="996300" y="1440709"/>
                  <a:pt x="1165484" y="1496222"/>
                </a:cubicBezTo>
                <a:cubicBezTo>
                  <a:pt x="1248314" y="1538518"/>
                  <a:pt x="1365509" y="1562310"/>
                  <a:pt x="1413973" y="1623110"/>
                </a:cubicBezTo>
                <a:cubicBezTo>
                  <a:pt x="1176939" y="1582576"/>
                  <a:pt x="1087941" y="1526182"/>
                  <a:pt x="623566" y="1588745"/>
                </a:cubicBezTo>
                <a:cubicBezTo>
                  <a:pt x="633259" y="1526182"/>
                  <a:pt x="561003" y="1405462"/>
                  <a:pt x="850907" y="1163141"/>
                </a:cubicBezTo>
                <a:cubicBezTo>
                  <a:pt x="921401" y="1119964"/>
                  <a:pt x="991894" y="1092647"/>
                  <a:pt x="1062387" y="1057401"/>
                </a:cubicBezTo>
                <a:close/>
                <a:moveTo>
                  <a:pt x="1825355" y="562179"/>
                </a:moveTo>
                <a:cubicBezTo>
                  <a:pt x="2045647" y="707572"/>
                  <a:pt x="2043885" y="773659"/>
                  <a:pt x="2153150" y="879400"/>
                </a:cubicBezTo>
                <a:cubicBezTo>
                  <a:pt x="2372560" y="1193976"/>
                  <a:pt x="2375204" y="1334082"/>
                  <a:pt x="2414856" y="1497979"/>
                </a:cubicBezTo>
                <a:lnTo>
                  <a:pt x="2708285" y="1574641"/>
                </a:lnTo>
                <a:cubicBezTo>
                  <a:pt x="2667751" y="1475069"/>
                  <a:pt x="2756749" y="1140225"/>
                  <a:pt x="2293255" y="625623"/>
                </a:cubicBezTo>
                <a:cubicBezTo>
                  <a:pt x="2453628" y="734888"/>
                  <a:pt x="2524121" y="875875"/>
                  <a:pt x="2639554" y="1001001"/>
                </a:cubicBezTo>
                <a:cubicBezTo>
                  <a:pt x="2946200" y="1591383"/>
                  <a:pt x="2843104" y="1695361"/>
                  <a:pt x="2837817" y="1812556"/>
                </a:cubicBezTo>
                <a:cubicBezTo>
                  <a:pt x="2642198" y="1686549"/>
                  <a:pt x="2428074" y="1653065"/>
                  <a:pt x="2266820" y="1601076"/>
                </a:cubicBezTo>
                <a:cubicBezTo>
                  <a:pt x="2309116" y="1460970"/>
                  <a:pt x="2232455" y="1278569"/>
                  <a:pt x="2171654" y="1069732"/>
                </a:cubicBezTo>
                <a:cubicBezTo>
                  <a:pt x="2095874" y="950774"/>
                  <a:pt x="2094111" y="874113"/>
                  <a:pt x="1825355" y="562179"/>
                </a:cubicBezTo>
                <a:close/>
                <a:moveTo>
                  <a:pt x="1033309" y="549848"/>
                </a:moveTo>
                <a:cubicBezTo>
                  <a:pt x="764553" y="861782"/>
                  <a:pt x="762791" y="938443"/>
                  <a:pt x="687010" y="1057401"/>
                </a:cubicBezTo>
                <a:cubicBezTo>
                  <a:pt x="626210" y="1266238"/>
                  <a:pt x="549548" y="1448639"/>
                  <a:pt x="591844" y="1588745"/>
                </a:cubicBezTo>
                <a:cubicBezTo>
                  <a:pt x="430591" y="1640734"/>
                  <a:pt x="216467" y="1674218"/>
                  <a:pt x="20847" y="1800225"/>
                </a:cubicBezTo>
                <a:cubicBezTo>
                  <a:pt x="15560" y="1683030"/>
                  <a:pt x="-87536" y="1579052"/>
                  <a:pt x="219110" y="988670"/>
                </a:cubicBezTo>
                <a:cubicBezTo>
                  <a:pt x="334543" y="863544"/>
                  <a:pt x="405037" y="722557"/>
                  <a:pt x="565409" y="613292"/>
                </a:cubicBezTo>
                <a:cubicBezTo>
                  <a:pt x="101915" y="1127894"/>
                  <a:pt x="190913" y="1462738"/>
                  <a:pt x="150379" y="1562310"/>
                </a:cubicBezTo>
                <a:lnTo>
                  <a:pt x="443808" y="1485648"/>
                </a:lnTo>
                <a:cubicBezTo>
                  <a:pt x="483461" y="1321751"/>
                  <a:pt x="486104" y="1181645"/>
                  <a:pt x="705515" y="867069"/>
                </a:cubicBezTo>
                <a:cubicBezTo>
                  <a:pt x="814780" y="761328"/>
                  <a:pt x="813017" y="695241"/>
                  <a:pt x="1033309" y="549848"/>
                </a:cubicBezTo>
                <a:close/>
                <a:moveTo>
                  <a:pt x="1415559" y="443571"/>
                </a:moveTo>
                <a:cubicBezTo>
                  <a:pt x="1261797" y="513420"/>
                  <a:pt x="1092795" y="611781"/>
                  <a:pt x="872055" y="993957"/>
                </a:cubicBezTo>
                <a:cubicBezTo>
                  <a:pt x="947835" y="968403"/>
                  <a:pt x="915232" y="932275"/>
                  <a:pt x="1345242" y="893504"/>
                </a:cubicBezTo>
                <a:lnTo>
                  <a:pt x="1546148" y="904078"/>
                </a:lnTo>
                <a:lnTo>
                  <a:pt x="1532350" y="907653"/>
                </a:lnTo>
                <a:cubicBezTo>
                  <a:pt x="1942484" y="945682"/>
                  <a:pt x="1911960" y="981115"/>
                  <a:pt x="1986610" y="1006288"/>
                </a:cubicBezTo>
                <a:cubicBezTo>
                  <a:pt x="1752612" y="601159"/>
                  <a:pt x="1576753" y="514960"/>
                  <a:pt x="1415559" y="443571"/>
                </a:cubicBezTo>
                <a:close/>
                <a:moveTo>
                  <a:pt x="1567296" y="372734"/>
                </a:moveTo>
                <a:cubicBezTo>
                  <a:pt x="1527075" y="394461"/>
                  <a:pt x="1486635" y="411906"/>
                  <a:pt x="1445256" y="430282"/>
                </a:cubicBezTo>
                <a:lnTo>
                  <a:pt x="1547788" y="467014"/>
                </a:lnTo>
                <a:lnTo>
                  <a:pt x="1820069" y="638841"/>
                </a:lnTo>
                <a:cubicBezTo>
                  <a:pt x="2148744" y="961349"/>
                  <a:pt x="2186635" y="1223055"/>
                  <a:pt x="2195446" y="1312934"/>
                </a:cubicBezTo>
                <a:cubicBezTo>
                  <a:pt x="2130240" y="1222174"/>
                  <a:pt x="2046529" y="1152562"/>
                  <a:pt x="1976036" y="1112028"/>
                </a:cubicBezTo>
                <a:cubicBezTo>
                  <a:pt x="1682941" y="967000"/>
                  <a:pt x="1566509" y="975079"/>
                  <a:pt x="1398428" y="938199"/>
                </a:cubicBezTo>
                <a:cubicBezTo>
                  <a:pt x="1259837" y="963157"/>
                  <a:pt x="1138612" y="973032"/>
                  <a:pt x="882629" y="1099697"/>
                </a:cubicBezTo>
                <a:cubicBezTo>
                  <a:pt x="812135" y="1140231"/>
                  <a:pt x="728425" y="1209843"/>
                  <a:pt x="663218" y="1300603"/>
                </a:cubicBezTo>
                <a:cubicBezTo>
                  <a:pt x="672030" y="1210724"/>
                  <a:pt x="709920" y="949018"/>
                  <a:pt x="1038596" y="626510"/>
                </a:cubicBezTo>
                <a:lnTo>
                  <a:pt x="1310876" y="454683"/>
                </a:lnTo>
                <a:lnTo>
                  <a:pt x="1382722" y="428944"/>
                </a:lnTo>
                <a:cubicBezTo>
                  <a:pt x="1351929" y="415295"/>
                  <a:pt x="1321586" y="401388"/>
                  <a:pt x="1291368" y="385065"/>
                </a:cubicBezTo>
                <a:cubicBezTo>
                  <a:pt x="1331536" y="391691"/>
                  <a:pt x="1371704" y="404155"/>
                  <a:pt x="1411807" y="418524"/>
                </a:cubicBezTo>
                <a:cubicBezTo>
                  <a:pt x="1463675" y="399539"/>
                  <a:pt x="1515486" y="381280"/>
                  <a:pt x="1567296" y="372734"/>
                </a:cubicBezTo>
                <a:close/>
                <a:moveTo>
                  <a:pt x="1525000" y="0"/>
                </a:moveTo>
                <a:cubicBezTo>
                  <a:pt x="1518329" y="28113"/>
                  <a:pt x="1485378" y="57771"/>
                  <a:pt x="1447377" y="87615"/>
                </a:cubicBezTo>
                <a:cubicBezTo>
                  <a:pt x="2025817" y="472855"/>
                  <a:pt x="2222803" y="643862"/>
                  <a:pt x="2335552" y="765729"/>
                </a:cubicBezTo>
                <a:cubicBezTo>
                  <a:pt x="2711810" y="1210719"/>
                  <a:pt x="2630743" y="1457446"/>
                  <a:pt x="2639555" y="1521771"/>
                </a:cubicBezTo>
                <a:lnTo>
                  <a:pt x="2441292" y="1463614"/>
                </a:lnTo>
                <a:lnTo>
                  <a:pt x="2409570" y="1302360"/>
                </a:lnTo>
                <a:lnTo>
                  <a:pt x="2478301" y="1318221"/>
                </a:lnTo>
                <a:cubicBezTo>
                  <a:pt x="2393709" y="917290"/>
                  <a:pt x="2200733" y="799214"/>
                  <a:pt x="1994540" y="583328"/>
                </a:cubicBezTo>
                <a:lnTo>
                  <a:pt x="1505492" y="176228"/>
                </a:lnTo>
                <a:cubicBezTo>
                  <a:pt x="1481908" y="153733"/>
                  <a:pt x="1450705" y="130790"/>
                  <a:pt x="1421403" y="107812"/>
                </a:cubicBezTo>
                <a:cubicBezTo>
                  <a:pt x="1397035" y="126656"/>
                  <a:pt x="1372536" y="145428"/>
                  <a:pt x="1353173" y="163897"/>
                </a:cubicBezTo>
                <a:lnTo>
                  <a:pt x="864125" y="570997"/>
                </a:lnTo>
                <a:cubicBezTo>
                  <a:pt x="657931" y="786883"/>
                  <a:pt x="464956" y="904959"/>
                  <a:pt x="380364" y="1305890"/>
                </a:cubicBezTo>
                <a:lnTo>
                  <a:pt x="449095" y="1290029"/>
                </a:lnTo>
                <a:lnTo>
                  <a:pt x="417373" y="1451283"/>
                </a:lnTo>
                <a:lnTo>
                  <a:pt x="219110" y="1509440"/>
                </a:lnTo>
                <a:cubicBezTo>
                  <a:pt x="227922" y="1445115"/>
                  <a:pt x="146854" y="1198388"/>
                  <a:pt x="523113" y="753398"/>
                </a:cubicBezTo>
                <a:cubicBezTo>
                  <a:pt x="634792" y="632686"/>
                  <a:pt x="829120" y="463762"/>
                  <a:pt x="1394948" y="86195"/>
                </a:cubicBezTo>
                <a:cubicBezTo>
                  <a:pt x="1364013" y="61261"/>
                  <a:pt x="1339337" y="36237"/>
                  <a:pt x="1333664" y="12331"/>
                </a:cubicBezTo>
                <a:lnTo>
                  <a:pt x="1420019" y="69503"/>
                </a:lnTo>
                <a:cubicBezTo>
                  <a:pt x="1453693" y="47039"/>
                  <a:pt x="1488676" y="23896"/>
                  <a:pt x="1525000" y="0"/>
                </a:cubicBezTo>
                <a:close/>
              </a:path>
            </a:pathLst>
          </a:custGeom>
          <a:gradFill>
            <a:gsLst>
              <a:gs pos="0">
                <a:schemeClr val="accent4">
                  <a:shade val="51000"/>
                  <a:satMod val="130000"/>
                </a:schemeClr>
              </a:gs>
              <a:gs pos="80000">
                <a:schemeClr val="accent4">
                  <a:shade val="93000"/>
                  <a:satMod val="130000"/>
                </a:schemeClr>
              </a:gs>
              <a:gs pos="100000">
                <a:schemeClr val="accent4">
                  <a:shade val="94000"/>
                  <a:satMod val="135000"/>
                </a:schemeClr>
              </a:gs>
            </a:gsLst>
            <a:lin ang="162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balanced" dir="t">
              <a:rot lat="0" lon="0" rev="3600000"/>
            </a:lightRig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6" name="5 Imagen" descr="Diapositiva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 bwMode="auto">
          <a:xfrm>
            <a:off x="-1476672" y="-1030932"/>
            <a:ext cx="12313368" cy="8568952"/>
          </a:xfrm>
          <a:prstGeom prst="rect">
            <a:avLst/>
          </a:prstGeom>
          <a:gradFill>
            <a:gsLst>
              <a:gs pos="0">
                <a:srgbClr val="A9A57C">
                  <a:tint val="66000"/>
                  <a:satMod val="160000"/>
                </a:srgbClr>
              </a:gs>
              <a:gs pos="50000">
                <a:srgbClr val="A9A57C">
                  <a:tint val="44500"/>
                  <a:satMod val="160000"/>
                </a:srgbClr>
              </a:gs>
              <a:gs pos="100000">
                <a:srgbClr val="A9A57C">
                  <a:tint val="23500"/>
                  <a:satMod val="160000"/>
                </a:srgb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95929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 Grupo"/>
          <p:cNvGrpSpPr/>
          <p:nvPr/>
        </p:nvGrpSpPr>
        <p:grpSpPr>
          <a:xfrm rot="8107080">
            <a:off x="-391708" y="-106209"/>
            <a:ext cx="3635013" cy="1934227"/>
            <a:chOff x="2631180" y="2378339"/>
            <a:chExt cx="3635013" cy="2321072"/>
          </a:xfrm>
        </p:grpSpPr>
        <p:sp>
          <p:nvSpPr>
            <p:cNvPr id="5" name="4 Forma libre"/>
            <p:cNvSpPr/>
            <p:nvPr/>
          </p:nvSpPr>
          <p:spPr>
            <a:xfrm rot="1538317">
              <a:off x="2631180" y="2378339"/>
              <a:ext cx="3635013" cy="2321072"/>
            </a:xfrm>
            <a:custGeom>
              <a:avLst/>
              <a:gdLst/>
              <a:ahLst/>
              <a:cxnLst/>
              <a:rect l="l" t="t" r="r" b="b"/>
              <a:pathLst>
                <a:path w="5401513" h="3449038">
                  <a:moveTo>
                    <a:pt x="1614530" y="1002856"/>
                  </a:moveTo>
                  <a:cubicBezTo>
                    <a:pt x="1680870" y="963587"/>
                    <a:pt x="1748869" y="935891"/>
                    <a:pt x="1816866" y="908195"/>
                  </a:cubicBezTo>
                  <a:lnTo>
                    <a:pt x="1514027" y="1208122"/>
                  </a:lnTo>
                  <a:cubicBezTo>
                    <a:pt x="1485191" y="1281133"/>
                    <a:pt x="1456356" y="1354145"/>
                    <a:pt x="1431078" y="1428974"/>
                  </a:cubicBezTo>
                  <a:cubicBezTo>
                    <a:pt x="1405801" y="1503803"/>
                    <a:pt x="1391433" y="1557285"/>
                    <a:pt x="1362362" y="1657097"/>
                  </a:cubicBezTo>
                  <a:cubicBezTo>
                    <a:pt x="1362362" y="1657097"/>
                    <a:pt x="1308142" y="1907587"/>
                    <a:pt x="1256655" y="2027852"/>
                  </a:cubicBezTo>
                  <a:cubicBezTo>
                    <a:pt x="1205166" y="2148116"/>
                    <a:pt x="1123372" y="2282808"/>
                    <a:pt x="1053436" y="2378688"/>
                  </a:cubicBezTo>
                  <a:cubicBezTo>
                    <a:pt x="983498" y="2474568"/>
                    <a:pt x="860082" y="2600952"/>
                    <a:pt x="837031" y="2603132"/>
                  </a:cubicBezTo>
                  <a:cubicBezTo>
                    <a:pt x="813980" y="2605312"/>
                    <a:pt x="891522" y="2457479"/>
                    <a:pt x="915130" y="2391769"/>
                  </a:cubicBezTo>
                  <a:cubicBezTo>
                    <a:pt x="915130" y="2391769"/>
                    <a:pt x="954849" y="2300388"/>
                    <a:pt x="978685" y="2208868"/>
                  </a:cubicBezTo>
                  <a:cubicBezTo>
                    <a:pt x="1002520" y="2117348"/>
                    <a:pt x="1029425" y="1947627"/>
                    <a:pt x="1058144" y="1842649"/>
                  </a:cubicBezTo>
                  <a:cubicBezTo>
                    <a:pt x="1086863" y="1737670"/>
                    <a:pt x="1111280" y="1670378"/>
                    <a:pt x="1150999" y="1578998"/>
                  </a:cubicBezTo>
                  <a:cubicBezTo>
                    <a:pt x="1190717" y="1487618"/>
                    <a:pt x="1230154" y="1383131"/>
                    <a:pt x="1296453" y="1294366"/>
                  </a:cubicBezTo>
                  <a:cubicBezTo>
                    <a:pt x="1362754" y="1205602"/>
                    <a:pt x="1462067" y="1110775"/>
                    <a:pt x="1548803" y="1046412"/>
                  </a:cubicBezTo>
                  <a:cubicBezTo>
                    <a:pt x="1570487" y="1030322"/>
                    <a:pt x="1592417" y="1015946"/>
                    <a:pt x="1614530" y="1002856"/>
                  </a:cubicBezTo>
                  <a:close/>
                  <a:moveTo>
                    <a:pt x="2516945" y="486454"/>
                  </a:moveTo>
                  <a:cubicBezTo>
                    <a:pt x="2539434" y="474021"/>
                    <a:pt x="2562939" y="462397"/>
                    <a:pt x="2587797" y="451854"/>
                  </a:cubicBezTo>
                  <a:cubicBezTo>
                    <a:pt x="2687231" y="409682"/>
                    <a:pt x="2819303" y="372101"/>
                    <a:pt x="2929422" y="359910"/>
                  </a:cubicBezTo>
                  <a:cubicBezTo>
                    <a:pt x="3039541" y="347720"/>
                    <a:pt x="3149606" y="366656"/>
                    <a:pt x="3248513" y="378709"/>
                  </a:cubicBezTo>
                  <a:cubicBezTo>
                    <a:pt x="3347420" y="390761"/>
                    <a:pt x="3417807" y="403802"/>
                    <a:pt x="3522866" y="432228"/>
                  </a:cubicBezTo>
                  <a:cubicBezTo>
                    <a:pt x="3627924" y="460653"/>
                    <a:pt x="3787882" y="523443"/>
                    <a:pt x="3878862" y="549260"/>
                  </a:cubicBezTo>
                  <a:cubicBezTo>
                    <a:pt x="3969843" y="575077"/>
                    <a:pt x="4068751" y="587130"/>
                    <a:pt x="4068751" y="587130"/>
                  </a:cubicBezTo>
                  <a:cubicBezTo>
                    <a:pt x="4137365" y="600067"/>
                    <a:pt x="4304106" y="608111"/>
                    <a:pt x="4290548" y="626880"/>
                  </a:cubicBezTo>
                  <a:cubicBezTo>
                    <a:pt x="4276990" y="645649"/>
                    <a:pt x="4105500" y="688023"/>
                    <a:pt x="3987403" y="699744"/>
                  </a:cubicBezTo>
                  <a:cubicBezTo>
                    <a:pt x="3869307" y="711465"/>
                    <a:pt x="3711741" y="713745"/>
                    <a:pt x="3581968" y="697206"/>
                  </a:cubicBezTo>
                  <a:cubicBezTo>
                    <a:pt x="3452195" y="680666"/>
                    <a:pt x="3208763" y="600506"/>
                    <a:pt x="3208763" y="600506"/>
                  </a:cubicBezTo>
                  <a:cubicBezTo>
                    <a:pt x="3107981" y="575001"/>
                    <a:pt x="3054591" y="560293"/>
                    <a:pt x="2977270" y="544175"/>
                  </a:cubicBezTo>
                  <a:cubicBezTo>
                    <a:pt x="2899949" y="528058"/>
                    <a:pt x="2822392" y="515928"/>
                    <a:pt x="2744836" y="503799"/>
                  </a:cubicBezTo>
                  <a:lnTo>
                    <a:pt x="2332822" y="612942"/>
                  </a:lnTo>
                  <a:cubicBezTo>
                    <a:pt x="2391150" y="568349"/>
                    <a:pt x="2449478" y="523755"/>
                    <a:pt x="2516945" y="486454"/>
                  </a:cubicBezTo>
                  <a:close/>
                  <a:moveTo>
                    <a:pt x="1823937" y="322111"/>
                  </a:moveTo>
                  <a:cubicBezTo>
                    <a:pt x="1802383" y="338579"/>
                    <a:pt x="1779897" y="361260"/>
                    <a:pt x="1770961" y="386952"/>
                  </a:cubicBezTo>
                  <a:cubicBezTo>
                    <a:pt x="1761015" y="415547"/>
                    <a:pt x="1761015" y="458440"/>
                    <a:pt x="1770961" y="487657"/>
                  </a:cubicBezTo>
                  <a:cubicBezTo>
                    <a:pt x="1780907" y="516874"/>
                    <a:pt x="1805151" y="544227"/>
                    <a:pt x="1830638" y="562254"/>
                  </a:cubicBezTo>
                  <a:cubicBezTo>
                    <a:pt x="1856126" y="580282"/>
                    <a:pt x="1875397" y="595823"/>
                    <a:pt x="1923885" y="595823"/>
                  </a:cubicBezTo>
                  <a:cubicBezTo>
                    <a:pt x="1943360" y="595823"/>
                    <a:pt x="1960027" y="597428"/>
                    <a:pt x="1980626" y="595921"/>
                  </a:cubicBezTo>
                  <a:cubicBezTo>
                    <a:pt x="1992361" y="578925"/>
                    <a:pt x="1999422" y="563743"/>
                    <a:pt x="2009288" y="546953"/>
                  </a:cubicBezTo>
                  <a:cubicBezTo>
                    <a:pt x="2033854" y="505148"/>
                    <a:pt x="2030218" y="480660"/>
                    <a:pt x="2027588" y="449552"/>
                  </a:cubicBezTo>
                  <a:cubicBezTo>
                    <a:pt x="2024959" y="418445"/>
                    <a:pt x="2013659" y="383684"/>
                    <a:pt x="1993508" y="360307"/>
                  </a:cubicBezTo>
                  <a:cubicBezTo>
                    <a:pt x="1973357" y="336930"/>
                    <a:pt x="1936377" y="315199"/>
                    <a:pt x="1906684" y="309287"/>
                  </a:cubicBezTo>
                  <a:cubicBezTo>
                    <a:pt x="1880004" y="303974"/>
                    <a:pt x="1849056" y="311871"/>
                    <a:pt x="1823937" y="322111"/>
                  </a:cubicBezTo>
                  <a:close/>
                  <a:moveTo>
                    <a:pt x="1767231" y="282516"/>
                  </a:moveTo>
                  <a:lnTo>
                    <a:pt x="1797126" y="275250"/>
                  </a:lnTo>
                  <a:lnTo>
                    <a:pt x="1818533" y="253160"/>
                  </a:lnTo>
                  <a:cubicBezTo>
                    <a:pt x="1852563" y="232059"/>
                    <a:pt x="1911972" y="222986"/>
                    <a:pt x="1950909" y="248751"/>
                  </a:cubicBezTo>
                  <a:cubicBezTo>
                    <a:pt x="1989845" y="274515"/>
                    <a:pt x="2037159" y="353511"/>
                    <a:pt x="2052154" y="407748"/>
                  </a:cubicBezTo>
                  <a:cubicBezTo>
                    <a:pt x="2067149" y="461985"/>
                    <a:pt x="2058822" y="519099"/>
                    <a:pt x="2040882" y="574170"/>
                  </a:cubicBezTo>
                  <a:cubicBezTo>
                    <a:pt x="2039299" y="579027"/>
                    <a:pt x="2037675" y="583842"/>
                    <a:pt x="2034886" y="588236"/>
                  </a:cubicBezTo>
                  <a:cubicBezTo>
                    <a:pt x="2057791" y="583772"/>
                    <a:pt x="2085656" y="575484"/>
                    <a:pt x="2121566" y="562254"/>
                  </a:cubicBezTo>
                  <a:cubicBezTo>
                    <a:pt x="2239678" y="518739"/>
                    <a:pt x="2492065" y="396276"/>
                    <a:pt x="2632555" y="334734"/>
                  </a:cubicBezTo>
                  <a:cubicBezTo>
                    <a:pt x="2773046" y="273192"/>
                    <a:pt x="2854481" y="235271"/>
                    <a:pt x="2964512" y="193000"/>
                  </a:cubicBezTo>
                  <a:cubicBezTo>
                    <a:pt x="3074542" y="150728"/>
                    <a:pt x="3193275" y="110322"/>
                    <a:pt x="3292738" y="81104"/>
                  </a:cubicBezTo>
                  <a:cubicBezTo>
                    <a:pt x="3392200" y="51887"/>
                    <a:pt x="3496014" y="30752"/>
                    <a:pt x="3561287" y="17697"/>
                  </a:cubicBezTo>
                  <a:cubicBezTo>
                    <a:pt x="3587396" y="15210"/>
                    <a:pt x="3658729" y="5885"/>
                    <a:pt x="3684372" y="2778"/>
                  </a:cubicBezTo>
                  <a:lnTo>
                    <a:pt x="3486690" y="25157"/>
                  </a:lnTo>
                  <a:cubicBezTo>
                    <a:pt x="3579004" y="9304"/>
                    <a:pt x="3671318" y="-6547"/>
                    <a:pt x="3777618" y="2778"/>
                  </a:cubicBezTo>
                  <a:cubicBezTo>
                    <a:pt x="3883919" y="12102"/>
                    <a:pt x="4009490" y="41319"/>
                    <a:pt x="4124494" y="81104"/>
                  </a:cubicBezTo>
                  <a:cubicBezTo>
                    <a:pt x="4239497" y="120889"/>
                    <a:pt x="4366312" y="189270"/>
                    <a:pt x="4467639" y="241488"/>
                  </a:cubicBezTo>
                  <a:cubicBezTo>
                    <a:pt x="4568967" y="293705"/>
                    <a:pt x="4649780" y="354626"/>
                    <a:pt x="4732459" y="394411"/>
                  </a:cubicBezTo>
                  <a:cubicBezTo>
                    <a:pt x="4815137" y="434196"/>
                    <a:pt x="4892220" y="463414"/>
                    <a:pt x="4963709" y="480198"/>
                  </a:cubicBezTo>
                  <a:cubicBezTo>
                    <a:pt x="5035198" y="496982"/>
                    <a:pt x="5099227" y="508793"/>
                    <a:pt x="5161391" y="495117"/>
                  </a:cubicBezTo>
                  <a:cubicBezTo>
                    <a:pt x="5223555" y="481441"/>
                    <a:pt x="5296909" y="429223"/>
                    <a:pt x="5336694" y="398141"/>
                  </a:cubicBezTo>
                  <a:cubicBezTo>
                    <a:pt x="5376479" y="367059"/>
                    <a:pt x="5395128" y="297435"/>
                    <a:pt x="5400101" y="308625"/>
                  </a:cubicBezTo>
                  <a:cubicBezTo>
                    <a:pt x="5405074" y="319814"/>
                    <a:pt x="5397614" y="417412"/>
                    <a:pt x="5366532" y="465278"/>
                  </a:cubicBezTo>
                  <a:cubicBezTo>
                    <a:pt x="5335450" y="513144"/>
                    <a:pt x="5277016" y="572823"/>
                    <a:pt x="5213608" y="595823"/>
                  </a:cubicBezTo>
                  <a:cubicBezTo>
                    <a:pt x="5150201" y="618823"/>
                    <a:pt x="5064415" y="614472"/>
                    <a:pt x="4986088" y="603283"/>
                  </a:cubicBezTo>
                  <a:cubicBezTo>
                    <a:pt x="4907761" y="592093"/>
                    <a:pt x="4812650" y="561633"/>
                    <a:pt x="4743648" y="528686"/>
                  </a:cubicBezTo>
                  <a:cubicBezTo>
                    <a:pt x="4674646" y="495739"/>
                    <a:pt x="4596319" y="419898"/>
                    <a:pt x="4572075" y="405601"/>
                  </a:cubicBezTo>
                  <a:lnTo>
                    <a:pt x="4564441" y="401463"/>
                  </a:lnTo>
                  <a:cubicBezTo>
                    <a:pt x="4565898" y="403386"/>
                    <a:pt x="4590258" y="421919"/>
                    <a:pt x="4598184" y="442899"/>
                  </a:cubicBezTo>
                  <a:cubicBezTo>
                    <a:pt x="4608752" y="470873"/>
                    <a:pt x="4631131" y="541740"/>
                    <a:pt x="4635483" y="573444"/>
                  </a:cubicBezTo>
                  <a:cubicBezTo>
                    <a:pt x="4639834" y="605148"/>
                    <a:pt x="4644185" y="636230"/>
                    <a:pt x="4624293" y="633121"/>
                  </a:cubicBezTo>
                  <a:cubicBezTo>
                    <a:pt x="4604401" y="630013"/>
                    <a:pt x="4545345" y="598931"/>
                    <a:pt x="4516127" y="554795"/>
                  </a:cubicBezTo>
                  <a:cubicBezTo>
                    <a:pt x="4486911" y="510658"/>
                    <a:pt x="4458315" y="383844"/>
                    <a:pt x="4448990" y="368302"/>
                  </a:cubicBezTo>
                  <a:cubicBezTo>
                    <a:pt x="4439666" y="352762"/>
                    <a:pt x="4463909" y="431088"/>
                    <a:pt x="4460180" y="461549"/>
                  </a:cubicBezTo>
                  <a:cubicBezTo>
                    <a:pt x="4456450" y="492009"/>
                    <a:pt x="4449612" y="524956"/>
                    <a:pt x="4426611" y="551065"/>
                  </a:cubicBezTo>
                  <a:cubicBezTo>
                    <a:pt x="4403611" y="577174"/>
                    <a:pt x="4361339" y="612607"/>
                    <a:pt x="4322175" y="618202"/>
                  </a:cubicBezTo>
                  <a:cubicBezTo>
                    <a:pt x="4283012" y="623797"/>
                    <a:pt x="4199091" y="593958"/>
                    <a:pt x="4191631" y="584633"/>
                  </a:cubicBezTo>
                  <a:cubicBezTo>
                    <a:pt x="4184171" y="575309"/>
                    <a:pt x="4251308" y="575309"/>
                    <a:pt x="4277417" y="562254"/>
                  </a:cubicBezTo>
                  <a:cubicBezTo>
                    <a:pt x="4303526" y="549200"/>
                    <a:pt x="4333987" y="529929"/>
                    <a:pt x="4348285" y="506306"/>
                  </a:cubicBezTo>
                  <a:cubicBezTo>
                    <a:pt x="4362582" y="482684"/>
                    <a:pt x="4367555" y="450359"/>
                    <a:pt x="4363204" y="420520"/>
                  </a:cubicBezTo>
                  <a:cubicBezTo>
                    <a:pt x="4358852" y="390681"/>
                    <a:pt x="4343311" y="359600"/>
                    <a:pt x="4322175" y="327274"/>
                  </a:cubicBezTo>
                  <a:cubicBezTo>
                    <a:pt x="4301040" y="294949"/>
                    <a:pt x="4315959" y="273191"/>
                    <a:pt x="4236389" y="226568"/>
                  </a:cubicBezTo>
                  <a:cubicBezTo>
                    <a:pt x="4156819" y="179945"/>
                    <a:pt x="4052553" y="62346"/>
                    <a:pt x="3844755" y="47536"/>
                  </a:cubicBezTo>
                  <a:cubicBezTo>
                    <a:pt x="3636957" y="32725"/>
                    <a:pt x="3318624" y="75621"/>
                    <a:pt x="2856346" y="312355"/>
                  </a:cubicBezTo>
                  <a:cubicBezTo>
                    <a:pt x="2630982" y="427764"/>
                    <a:pt x="2527498" y="478333"/>
                    <a:pt x="2405035" y="532416"/>
                  </a:cubicBezTo>
                  <a:cubicBezTo>
                    <a:pt x="2282572" y="586498"/>
                    <a:pt x="2200514" y="619445"/>
                    <a:pt x="2121567" y="636851"/>
                  </a:cubicBezTo>
                  <a:cubicBezTo>
                    <a:pt x="2078517" y="646343"/>
                    <a:pt x="2042676" y="649180"/>
                    <a:pt x="2009844" y="646980"/>
                  </a:cubicBezTo>
                  <a:cubicBezTo>
                    <a:pt x="1995107" y="676401"/>
                    <a:pt x="1974503" y="705865"/>
                    <a:pt x="1944508" y="738173"/>
                  </a:cubicBezTo>
                  <a:cubicBezTo>
                    <a:pt x="1889504" y="797419"/>
                    <a:pt x="1819525" y="851475"/>
                    <a:pt x="1710854" y="929657"/>
                  </a:cubicBezTo>
                  <a:cubicBezTo>
                    <a:pt x="1602182" y="1007840"/>
                    <a:pt x="1506154" y="1071440"/>
                    <a:pt x="1292476" y="1207270"/>
                  </a:cubicBezTo>
                  <a:cubicBezTo>
                    <a:pt x="854167" y="1485890"/>
                    <a:pt x="655906" y="1738612"/>
                    <a:pt x="563397" y="1925271"/>
                  </a:cubicBezTo>
                  <a:cubicBezTo>
                    <a:pt x="470889" y="2111930"/>
                    <a:pt x="519453" y="2261404"/>
                    <a:pt x="519337" y="2353627"/>
                  </a:cubicBezTo>
                  <a:cubicBezTo>
                    <a:pt x="519220" y="2445850"/>
                    <a:pt x="545538" y="2444010"/>
                    <a:pt x="562699" y="2478609"/>
                  </a:cubicBezTo>
                  <a:cubicBezTo>
                    <a:pt x="579861" y="2513209"/>
                    <a:pt x="598785" y="2542355"/>
                    <a:pt x="622306" y="2561224"/>
                  </a:cubicBezTo>
                  <a:cubicBezTo>
                    <a:pt x="645827" y="2580093"/>
                    <a:pt x="676216" y="2592182"/>
                    <a:pt x="703826" y="2591824"/>
                  </a:cubicBezTo>
                  <a:cubicBezTo>
                    <a:pt x="731436" y="2591465"/>
                    <a:pt x="763484" y="2574966"/>
                    <a:pt x="787966" y="2559070"/>
                  </a:cubicBezTo>
                  <a:cubicBezTo>
                    <a:pt x="812449" y="2543173"/>
                    <a:pt x="846463" y="2485291"/>
                    <a:pt x="850722" y="2496446"/>
                  </a:cubicBezTo>
                  <a:cubicBezTo>
                    <a:pt x="854983" y="2507602"/>
                    <a:pt x="838191" y="2595073"/>
                    <a:pt x="813526" y="2626003"/>
                  </a:cubicBezTo>
                  <a:cubicBezTo>
                    <a:pt x="788861" y="2656934"/>
                    <a:pt x="736895" y="2675428"/>
                    <a:pt x="702733" y="2682030"/>
                  </a:cubicBezTo>
                  <a:cubicBezTo>
                    <a:pt x="668569" y="2688633"/>
                    <a:pt x="636699" y="2677836"/>
                    <a:pt x="608548" y="2665620"/>
                  </a:cubicBezTo>
                  <a:cubicBezTo>
                    <a:pt x="580397" y="2653402"/>
                    <a:pt x="525149" y="2592818"/>
                    <a:pt x="533823" y="2608730"/>
                  </a:cubicBezTo>
                  <a:cubicBezTo>
                    <a:pt x="542499" y="2624644"/>
                    <a:pt x="637345" y="2713547"/>
                    <a:pt x="660597" y="2761097"/>
                  </a:cubicBezTo>
                  <a:cubicBezTo>
                    <a:pt x="683846" y="2808648"/>
                    <a:pt x="680724" y="2875311"/>
                    <a:pt x="673325" y="2894036"/>
                  </a:cubicBezTo>
                  <a:cubicBezTo>
                    <a:pt x="665928" y="2912761"/>
                    <a:pt x="641335" y="2893263"/>
                    <a:pt x="616205" y="2873449"/>
                  </a:cubicBezTo>
                  <a:cubicBezTo>
                    <a:pt x="591076" y="2853635"/>
                    <a:pt x="541315" y="2798437"/>
                    <a:pt x="522551" y="2775153"/>
                  </a:cubicBezTo>
                  <a:cubicBezTo>
                    <a:pt x="508479" y="2757690"/>
                    <a:pt x="504842" y="2727298"/>
                    <a:pt x="503922" y="2725068"/>
                  </a:cubicBezTo>
                  <a:lnTo>
                    <a:pt x="503622" y="2733746"/>
                  </a:lnTo>
                  <a:cubicBezTo>
                    <a:pt x="503666" y="2761892"/>
                    <a:pt x="529370" y="2867846"/>
                    <a:pt x="522816" y="2944029"/>
                  </a:cubicBezTo>
                  <a:cubicBezTo>
                    <a:pt x="516263" y="3020212"/>
                    <a:pt x="494338" y="3117645"/>
                    <a:pt x="464303" y="3190845"/>
                  </a:cubicBezTo>
                  <a:cubicBezTo>
                    <a:pt x="434266" y="3264044"/>
                    <a:pt x="394555" y="3340210"/>
                    <a:pt x="342601" y="3383224"/>
                  </a:cubicBezTo>
                  <a:cubicBezTo>
                    <a:pt x="290647" y="3426239"/>
                    <a:pt x="209589" y="3446383"/>
                    <a:pt x="152574" y="3448930"/>
                  </a:cubicBezTo>
                  <a:cubicBezTo>
                    <a:pt x="95559" y="3451478"/>
                    <a:pt x="7634" y="3408463"/>
                    <a:pt x="507" y="3398507"/>
                  </a:cubicBezTo>
                  <a:cubicBezTo>
                    <a:pt x="-6621" y="3388550"/>
                    <a:pt x="62854" y="3407745"/>
                    <a:pt x="109808" y="3389192"/>
                  </a:cubicBezTo>
                  <a:cubicBezTo>
                    <a:pt x="156762" y="3370638"/>
                    <a:pt x="238946" y="3333850"/>
                    <a:pt x="282231" y="3287183"/>
                  </a:cubicBezTo>
                  <a:cubicBezTo>
                    <a:pt x="325517" y="3240517"/>
                    <a:pt x="347773" y="3179330"/>
                    <a:pt x="369521" y="3109191"/>
                  </a:cubicBezTo>
                  <a:cubicBezTo>
                    <a:pt x="391270" y="3039053"/>
                    <a:pt x="405132" y="2957792"/>
                    <a:pt x="412718" y="2866354"/>
                  </a:cubicBezTo>
                  <a:cubicBezTo>
                    <a:pt x="420305" y="2774915"/>
                    <a:pt x="408724" y="2674376"/>
                    <a:pt x="415041" y="2560560"/>
                  </a:cubicBezTo>
                  <a:cubicBezTo>
                    <a:pt x="421356" y="2446745"/>
                    <a:pt x="426650" y="2302766"/>
                    <a:pt x="450613" y="2183458"/>
                  </a:cubicBezTo>
                  <a:cubicBezTo>
                    <a:pt x="474577" y="2064150"/>
                    <a:pt x="513006" y="1941085"/>
                    <a:pt x="558823" y="1844712"/>
                  </a:cubicBezTo>
                  <a:cubicBezTo>
                    <a:pt x="604638" y="1748340"/>
                    <a:pt x="665074" y="1676781"/>
                    <a:pt x="725511" y="1605224"/>
                  </a:cubicBezTo>
                  <a:lnTo>
                    <a:pt x="606065" y="1764319"/>
                  </a:lnTo>
                  <a:cubicBezTo>
                    <a:pt x="621735" y="1743785"/>
                    <a:pt x="665914" y="1687009"/>
                    <a:pt x="681286" y="1665759"/>
                  </a:cubicBezTo>
                  <a:cubicBezTo>
                    <a:pt x="725611" y="1616097"/>
                    <a:pt x="796429" y="1537300"/>
                    <a:pt x="872009" y="1466350"/>
                  </a:cubicBezTo>
                  <a:cubicBezTo>
                    <a:pt x="947591" y="1395400"/>
                    <a:pt x="1042582" y="1313504"/>
                    <a:pt x="1134772" y="1240057"/>
                  </a:cubicBezTo>
                  <a:cubicBezTo>
                    <a:pt x="1226962" y="1166609"/>
                    <a:pt x="1300914" y="1115611"/>
                    <a:pt x="1425151" y="1025664"/>
                  </a:cubicBezTo>
                  <a:cubicBezTo>
                    <a:pt x="1549387" y="935718"/>
                    <a:pt x="1782838" y="780164"/>
                    <a:pt x="1880194" y="700379"/>
                  </a:cubicBezTo>
                  <a:cubicBezTo>
                    <a:pt x="1909794" y="676121"/>
                    <a:pt x="1931058" y="656295"/>
                    <a:pt x="1946511" y="638808"/>
                  </a:cubicBezTo>
                  <a:cubicBezTo>
                    <a:pt x="1941309" y="638986"/>
                    <a:pt x="1936334" y="637948"/>
                    <a:pt x="1931344" y="636851"/>
                  </a:cubicBezTo>
                  <a:cubicBezTo>
                    <a:pt x="1874775" y="624418"/>
                    <a:pt x="1821314" y="602661"/>
                    <a:pt x="1782151" y="562254"/>
                  </a:cubicBezTo>
                  <a:cubicBezTo>
                    <a:pt x="1742987" y="521848"/>
                    <a:pt x="1698850" y="441034"/>
                    <a:pt x="1696364" y="394411"/>
                  </a:cubicBezTo>
                  <a:cubicBezTo>
                    <a:pt x="1693877" y="347788"/>
                    <a:pt x="1731798" y="301165"/>
                    <a:pt x="1767231" y="282516"/>
                  </a:cubicBezTo>
                  <a:close/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>
                <a:rot lat="0" lon="0" rev="21000000"/>
              </a:lightRig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2" name="1 Elipse"/>
            <p:cNvSpPr/>
            <p:nvPr/>
          </p:nvSpPr>
          <p:spPr>
            <a:xfrm>
              <a:off x="4234996" y="2445875"/>
              <a:ext cx="195322" cy="194320"/>
            </a:xfrm>
            <a:prstGeom prst="ellipse">
              <a:avLst/>
            </a:prstGeom>
            <a:solidFill>
              <a:srgbClr val="663FF7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15" name="14 Grupo"/>
          <p:cNvGrpSpPr/>
          <p:nvPr/>
        </p:nvGrpSpPr>
        <p:grpSpPr>
          <a:xfrm rot="8102089">
            <a:off x="125653" y="178797"/>
            <a:ext cx="3635013" cy="1934227"/>
            <a:chOff x="2631180" y="2378339"/>
            <a:chExt cx="3635013" cy="2321072"/>
          </a:xfrm>
        </p:grpSpPr>
        <p:sp>
          <p:nvSpPr>
            <p:cNvPr id="16" name="15 Forma libre"/>
            <p:cNvSpPr/>
            <p:nvPr/>
          </p:nvSpPr>
          <p:spPr>
            <a:xfrm rot="1538317">
              <a:off x="2631180" y="2378339"/>
              <a:ext cx="3635013" cy="2321072"/>
            </a:xfrm>
            <a:custGeom>
              <a:avLst/>
              <a:gdLst/>
              <a:ahLst/>
              <a:cxnLst/>
              <a:rect l="l" t="t" r="r" b="b"/>
              <a:pathLst>
                <a:path w="5401513" h="3449038">
                  <a:moveTo>
                    <a:pt x="1614530" y="1002856"/>
                  </a:moveTo>
                  <a:cubicBezTo>
                    <a:pt x="1680870" y="963587"/>
                    <a:pt x="1748869" y="935891"/>
                    <a:pt x="1816866" y="908195"/>
                  </a:cubicBezTo>
                  <a:lnTo>
                    <a:pt x="1514027" y="1208122"/>
                  </a:lnTo>
                  <a:cubicBezTo>
                    <a:pt x="1485191" y="1281133"/>
                    <a:pt x="1456356" y="1354145"/>
                    <a:pt x="1431078" y="1428974"/>
                  </a:cubicBezTo>
                  <a:cubicBezTo>
                    <a:pt x="1405801" y="1503803"/>
                    <a:pt x="1391433" y="1557285"/>
                    <a:pt x="1362362" y="1657097"/>
                  </a:cubicBezTo>
                  <a:cubicBezTo>
                    <a:pt x="1362362" y="1657097"/>
                    <a:pt x="1308142" y="1907587"/>
                    <a:pt x="1256655" y="2027852"/>
                  </a:cubicBezTo>
                  <a:cubicBezTo>
                    <a:pt x="1205166" y="2148116"/>
                    <a:pt x="1123372" y="2282808"/>
                    <a:pt x="1053436" y="2378688"/>
                  </a:cubicBezTo>
                  <a:cubicBezTo>
                    <a:pt x="983498" y="2474568"/>
                    <a:pt x="860082" y="2600952"/>
                    <a:pt x="837031" y="2603132"/>
                  </a:cubicBezTo>
                  <a:cubicBezTo>
                    <a:pt x="813980" y="2605312"/>
                    <a:pt x="891522" y="2457479"/>
                    <a:pt x="915130" y="2391769"/>
                  </a:cubicBezTo>
                  <a:cubicBezTo>
                    <a:pt x="915130" y="2391769"/>
                    <a:pt x="954849" y="2300388"/>
                    <a:pt x="978685" y="2208868"/>
                  </a:cubicBezTo>
                  <a:cubicBezTo>
                    <a:pt x="1002520" y="2117348"/>
                    <a:pt x="1029425" y="1947627"/>
                    <a:pt x="1058144" y="1842649"/>
                  </a:cubicBezTo>
                  <a:cubicBezTo>
                    <a:pt x="1086863" y="1737670"/>
                    <a:pt x="1111280" y="1670378"/>
                    <a:pt x="1150999" y="1578998"/>
                  </a:cubicBezTo>
                  <a:cubicBezTo>
                    <a:pt x="1190717" y="1487618"/>
                    <a:pt x="1230154" y="1383131"/>
                    <a:pt x="1296453" y="1294366"/>
                  </a:cubicBezTo>
                  <a:cubicBezTo>
                    <a:pt x="1362754" y="1205602"/>
                    <a:pt x="1462067" y="1110775"/>
                    <a:pt x="1548803" y="1046412"/>
                  </a:cubicBezTo>
                  <a:cubicBezTo>
                    <a:pt x="1570487" y="1030322"/>
                    <a:pt x="1592417" y="1015946"/>
                    <a:pt x="1614530" y="1002856"/>
                  </a:cubicBezTo>
                  <a:close/>
                  <a:moveTo>
                    <a:pt x="2516945" y="486454"/>
                  </a:moveTo>
                  <a:cubicBezTo>
                    <a:pt x="2539434" y="474021"/>
                    <a:pt x="2562939" y="462397"/>
                    <a:pt x="2587797" y="451854"/>
                  </a:cubicBezTo>
                  <a:cubicBezTo>
                    <a:pt x="2687231" y="409682"/>
                    <a:pt x="2819303" y="372101"/>
                    <a:pt x="2929422" y="359910"/>
                  </a:cubicBezTo>
                  <a:cubicBezTo>
                    <a:pt x="3039541" y="347720"/>
                    <a:pt x="3149606" y="366656"/>
                    <a:pt x="3248513" y="378709"/>
                  </a:cubicBezTo>
                  <a:cubicBezTo>
                    <a:pt x="3347420" y="390761"/>
                    <a:pt x="3417807" y="403802"/>
                    <a:pt x="3522866" y="432228"/>
                  </a:cubicBezTo>
                  <a:cubicBezTo>
                    <a:pt x="3627924" y="460653"/>
                    <a:pt x="3787882" y="523443"/>
                    <a:pt x="3878862" y="549260"/>
                  </a:cubicBezTo>
                  <a:cubicBezTo>
                    <a:pt x="3969843" y="575077"/>
                    <a:pt x="4068751" y="587130"/>
                    <a:pt x="4068751" y="587130"/>
                  </a:cubicBezTo>
                  <a:cubicBezTo>
                    <a:pt x="4137365" y="600067"/>
                    <a:pt x="4304106" y="608111"/>
                    <a:pt x="4290548" y="626880"/>
                  </a:cubicBezTo>
                  <a:cubicBezTo>
                    <a:pt x="4276990" y="645649"/>
                    <a:pt x="4105500" y="688023"/>
                    <a:pt x="3987403" y="699744"/>
                  </a:cubicBezTo>
                  <a:cubicBezTo>
                    <a:pt x="3869307" y="711465"/>
                    <a:pt x="3711741" y="713745"/>
                    <a:pt x="3581968" y="697206"/>
                  </a:cubicBezTo>
                  <a:cubicBezTo>
                    <a:pt x="3452195" y="680666"/>
                    <a:pt x="3208763" y="600506"/>
                    <a:pt x="3208763" y="600506"/>
                  </a:cubicBezTo>
                  <a:cubicBezTo>
                    <a:pt x="3107981" y="575001"/>
                    <a:pt x="3054591" y="560293"/>
                    <a:pt x="2977270" y="544175"/>
                  </a:cubicBezTo>
                  <a:cubicBezTo>
                    <a:pt x="2899949" y="528058"/>
                    <a:pt x="2822392" y="515928"/>
                    <a:pt x="2744836" y="503799"/>
                  </a:cubicBezTo>
                  <a:lnTo>
                    <a:pt x="2332822" y="612942"/>
                  </a:lnTo>
                  <a:cubicBezTo>
                    <a:pt x="2391150" y="568349"/>
                    <a:pt x="2449478" y="523755"/>
                    <a:pt x="2516945" y="486454"/>
                  </a:cubicBezTo>
                  <a:close/>
                  <a:moveTo>
                    <a:pt x="1823937" y="322111"/>
                  </a:moveTo>
                  <a:cubicBezTo>
                    <a:pt x="1802383" y="338579"/>
                    <a:pt x="1779897" y="361260"/>
                    <a:pt x="1770961" y="386952"/>
                  </a:cubicBezTo>
                  <a:cubicBezTo>
                    <a:pt x="1761015" y="415547"/>
                    <a:pt x="1761015" y="458440"/>
                    <a:pt x="1770961" y="487657"/>
                  </a:cubicBezTo>
                  <a:cubicBezTo>
                    <a:pt x="1780907" y="516874"/>
                    <a:pt x="1805151" y="544227"/>
                    <a:pt x="1830638" y="562254"/>
                  </a:cubicBezTo>
                  <a:cubicBezTo>
                    <a:pt x="1856126" y="580282"/>
                    <a:pt x="1875397" y="595823"/>
                    <a:pt x="1923885" y="595823"/>
                  </a:cubicBezTo>
                  <a:cubicBezTo>
                    <a:pt x="1943360" y="595823"/>
                    <a:pt x="1960027" y="597428"/>
                    <a:pt x="1980626" y="595921"/>
                  </a:cubicBezTo>
                  <a:cubicBezTo>
                    <a:pt x="1992361" y="578925"/>
                    <a:pt x="1999422" y="563743"/>
                    <a:pt x="2009288" y="546953"/>
                  </a:cubicBezTo>
                  <a:cubicBezTo>
                    <a:pt x="2033854" y="505148"/>
                    <a:pt x="2030218" y="480660"/>
                    <a:pt x="2027588" y="449552"/>
                  </a:cubicBezTo>
                  <a:cubicBezTo>
                    <a:pt x="2024959" y="418445"/>
                    <a:pt x="2013659" y="383684"/>
                    <a:pt x="1993508" y="360307"/>
                  </a:cubicBezTo>
                  <a:cubicBezTo>
                    <a:pt x="1973357" y="336930"/>
                    <a:pt x="1936377" y="315199"/>
                    <a:pt x="1906684" y="309287"/>
                  </a:cubicBezTo>
                  <a:cubicBezTo>
                    <a:pt x="1880004" y="303974"/>
                    <a:pt x="1849056" y="311871"/>
                    <a:pt x="1823937" y="322111"/>
                  </a:cubicBezTo>
                  <a:close/>
                  <a:moveTo>
                    <a:pt x="1767231" y="282516"/>
                  </a:moveTo>
                  <a:lnTo>
                    <a:pt x="1797126" y="275250"/>
                  </a:lnTo>
                  <a:lnTo>
                    <a:pt x="1818533" y="253160"/>
                  </a:lnTo>
                  <a:cubicBezTo>
                    <a:pt x="1852563" y="232059"/>
                    <a:pt x="1911972" y="222986"/>
                    <a:pt x="1950909" y="248751"/>
                  </a:cubicBezTo>
                  <a:cubicBezTo>
                    <a:pt x="1989845" y="274515"/>
                    <a:pt x="2037159" y="353511"/>
                    <a:pt x="2052154" y="407748"/>
                  </a:cubicBezTo>
                  <a:cubicBezTo>
                    <a:pt x="2067149" y="461985"/>
                    <a:pt x="2058822" y="519099"/>
                    <a:pt x="2040882" y="574170"/>
                  </a:cubicBezTo>
                  <a:cubicBezTo>
                    <a:pt x="2039299" y="579027"/>
                    <a:pt x="2037675" y="583842"/>
                    <a:pt x="2034886" y="588236"/>
                  </a:cubicBezTo>
                  <a:cubicBezTo>
                    <a:pt x="2057791" y="583772"/>
                    <a:pt x="2085656" y="575484"/>
                    <a:pt x="2121566" y="562254"/>
                  </a:cubicBezTo>
                  <a:cubicBezTo>
                    <a:pt x="2239678" y="518739"/>
                    <a:pt x="2492065" y="396276"/>
                    <a:pt x="2632555" y="334734"/>
                  </a:cubicBezTo>
                  <a:cubicBezTo>
                    <a:pt x="2773046" y="273192"/>
                    <a:pt x="2854481" y="235271"/>
                    <a:pt x="2964512" y="193000"/>
                  </a:cubicBezTo>
                  <a:cubicBezTo>
                    <a:pt x="3074542" y="150728"/>
                    <a:pt x="3193275" y="110322"/>
                    <a:pt x="3292738" y="81104"/>
                  </a:cubicBezTo>
                  <a:cubicBezTo>
                    <a:pt x="3392200" y="51887"/>
                    <a:pt x="3496014" y="30752"/>
                    <a:pt x="3561287" y="17697"/>
                  </a:cubicBezTo>
                  <a:cubicBezTo>
                    <a:pt x="3587396" y="15210"/>
                    <a:pt x="3658729" y="5885"/>
                    <a:pt x="3684372" y="2778"/>
                  </a:cubicBezTo>
                  <a:lnTo>
                    <a:pt x="3486690" y="25157"/>
                  </a:lnTo>
                  <a:cubicBezTo>
                    <a:pt x="3579004" y="9304"/>
                    <a:pt x="3671318" y="-6547"/>
                    <a:pt x="3777618" y="2778"/>
                  </a:cubicBezTo>
                  <a:cubicBezTo>
                    <a:pt x="3883919" y="12102"/>
                    <a:pt x="4009490" y="41319"/>
                    <a:pt x="4124494" y="81104"/>
                  </a:cubicBezTo>
                  <a:cubicBezTo>
                    <a:pt x="4239497" y="120889"/>
                    <a:pt x="4366312" y="189270"/>
                    <a:pt x="4467639" y="241488"/>
                  </a:cubicBezTo>
                  <a:cubicBezTo>
                    <a:pt x="4568967" y="293705"/>
                    <a:pt x="4649780" y="354626"/>
                    <a:pt x="4732459" y="394411"/>
                  </a:cubicBezTo>
                  <a:cubicBezTo>
                    <a:pt x="4815137" y="434196"/>
                    <a:pt x="4892220" y="463414"/>
                    <a:pt x="4963709" y="480198"/>
                  </a:cubicBezTo>
                  <a:cubicBezTo>
                    <a:pt x="5035198" y="496982"/>
                    <a:pt x="5099227" y="508793"/>
                    <a:pt x="5161391" y="495117"/>
                  </a:cubicBezTo>
                  <a:cubicBezTo>
                    <a:pt x="5223555" y="481441"/>
                    <a:pt x="5296909" y="429223"/>
                    <a:pt x="5336694" y="398141"/>
                  </a:cubicBezTo>
                  <a:cubicBezTo>
                    <a:pt x="5376479" y="367059"/>
                    <a:pt x="5395128" y="297435"/>
                    <a:pt x="5400101" y="308625"/>
                  </a:cubicBezTo>
                  <a:cubicBezTo>
                    <a:pt x="5405074" y="319814"/>
                    <a:pt x="5397614" y="417412"/>
                    <a:pt x="5366532" y="465278"/>
                  </a:cubicBezTo>
                  <a:cubicBezTo>
                    <a:pt x="5335450" y="513144"/>
                    <a:pt x="5277016" y="572823"/>
                    <a:pt x="5213608" y="595823"/>
                  </a:cubicBezTo>
                  <a:cubicBezTo>
                    <a:pt x="5150201" y="618823"/>
                    <a:pt x="5064415" y="614472"/>
                    <a:pt x="4986088" y="603283"/>
                  </a:cubicBezTo>
                  <a:cubicBezTo>
                    <a:pt x="4907761" y="592093"/>
                    <a:pt x="4812650" y="561633"/>
                    <a:pt x="4743648" y="528686"/>
                  </a:cubicBezTo>
                  <a:cubicBezTo>
                    <a:pt x="4674646" y="495739"/>
                    <a:pt x="4596319" y="419898"/>
                    <a:pt x="4572075" y="405601"/>
                  </a:cubicBezTo>
                  <a:lnTo>
                    <a:pt x="4564441" y="401463"/>
                  </a:lnTo>
                  <a:cubicBezTo>
                    <a:pt x="4565898" y="403386"/>
                    <a:pt x="4590258" y="421919"/>
                    <a:pt x="4598184" y="442899"/>
                  </a:cubicBezTo>
                  <a:cubicBezTo>
                    <a:pt x="4608752" y="470873"/>
                    <a:pt x="4631131" y="541740"/>
                    <a:pt x="4635483" y="573444"/>
                  </a:cubicBezTo>
                  <a:cubicBezTo>
                    <a:pt x="4639834" y="605148"/>
                    <a:pt x="4644185" y="636230"/>
                    <a:pt x="4624293" y="633121"/>
                  </a:cubicBezTo>
                  <a:cubicBezTo>
                    <a:pt x="4604401" y="630013"/>
                    <a:pt x="4545345" y="598931"/>
                    <a:pt x="4516127" y="554795"/>
                  </a:cubicBezTo>
                  <a:cubicBezTo>
                    <a:pt x="4486911" y="510658"/>
                    <a:pt x="4458315" y="383844"/>
                    <a:pt x="4448990" y="368302"/>
                  </a:cubicBezTo>
                  <a:cubicBezTo>
                    <a:pt x="4439666" y="352762"/>
                    <a:pt x="4463909" y="431088"/>
                    <a:pt x="4460180" y="461549"/>
                  </a:cubicBezTo>
                  <a:cubicBezTo>
                    <a:pt x="4456450" y="492009"/>
                    <a:pt x="4449612" y="524956"/>
                    <a:pt x="4426611" y="551065"/>
                  </a:cubicBezTo>
                  <a:cubicBezTo>
                    <a:pt x="4403611" y="577174"/>
                    <a:pt x="4361339" y="612607"/>
                    <a:pt x="4322175" y="618202"/>
                  </a:cubicBezTo>
                  <a:cubicBezTo>
                    <a:pt x="4283012" y="623797"/>
                    <a:pt x="4199091" y="593958"/>
                    <a:pt x="4191631" y="584633"/>
                  </a:cubicBezTo>
                  <a:cubicBezTo>
                    <a:pt x="4184171" y="575309"/>
                    <a:pt x="4251308" y="575309"/>
                    <a:pt x="4277417" y="562254"/>
                  </a:cubicBezTo>
                  <a:cubicBezTo>
                    <a:pt x="4303526" y="549200"/>
                    <a:pt x="4333987" y="529929"/>
                    <a:pt x="4348285" y="506306"/>
                  </a:cubicBezTo>
                  <a:cubicBezTo>
                    <a:pt x="4362582" y="482684"/>
                    <a:pt x="4367555" y="450359"/>
                    <a:pt x="4363204" y="420520"/>
                  </a:cubicBezTo>
                  <a:cubicBezTo>
                    <a:pt x="4358852" y="390681"/>
                    <a:pt x="4343311" y="359600"/>
                    <a:pt x="4322175" y="327274"/>
                  </a:cubicBezTo>
                  <a:cubicBezTo>
                    <a:pt x="4301040" y="294949"/>
                    <a:pt x="4315959" y="273191"/>
                    <a:pt x="4236389" y="226568"/>
                  </a:cubicBezTo>
                  <a:cubicBezTo>
                    <a:pt x="4156819" y="179945"/>
                    <a:pt x="4052553" y="62346"/>
                    <a:pt x="3844755" y="47536"/>
                  </a:cubicBezTo>
                  <a:cubicBezTo>
                    <a:pt x="3636957" y="32725"/>
                    <a:pt x="3318624" y="75621"/>
                    <a:pt x="2856346" y="312355"/>
                  </a:cubicBezTo>
                  <a:cubicBezTo>
                    <a:pt x="2630982" y="427764"/>
                    <a:pt x="2527498" y="478333"/>
                    <a:pt x="2405035" y="532416"/>
                  </a:cubicBezTo>
                  <a:cubicBezTo>
                    <a:pt x="2282572" y="586498"/>
                    <a:pt x="2200514" y="619445"/>
                    <a:pt x="2121567" y="636851"/>
                  </a:cubicBezTo>
                  <a:cubicBezTo>
                    <a:pt x="2078517" y="646343"/>
                    <a:pt x="2042676" y="649180"/>
                    <a:pt x="2009844" y="646980"/>
                  </a:cubicBezTo>
                  <a:cubicBezTo>
                    <a:pt x="1995107" y="676401"/>
                    <a:pt x="1974503" y="705865"/>
                    <a:pt x="1944508" y="738173"/>
                  </a:cubicBezTo>
                  <a:cubicBezTo>
                    <a:pt x="1889504" y="797419"/>
                    <a:pt x="1819525" y="851475"/>
                    <a:pt x="1710854" y="929657"/>
                  </a:cubicBezTo>
                  <a:cubicBezTo>
                    <a:pt x="1602182" y="1007840"/>
                    <a:pt x="1506154" y="1071440"/>
                    <a:pt x="1292476" y="1207270"/>
                  </a:cubicBezTo>
                  <a:cubicBezTo>
                    <a:pt x="854167" y="1485890"/>
                    <a:pt x="655906" y="1738612"/>
                    <a:pt x="563397" y="1925271"/>
                  </a:cubicBezTo>
                  <a:cubicBezTo>
                    <a:pt x="470889" y="2111930"/>
                    <a:pt x="519453" y="2261404"/>
                    <a:pt x="519337" y="2353627"/>
                  </a:cubicBezTo>
                  <a:cubicBezTo>
                    <a:pt x="519220" y="2445850"/>
                    <a:pt x="545538" y="2444010"/>
                    <a:pt x="562699" y="2478609"/>
                  </a:cubicBezTo>
                  <a:cubicBezTo>
                    <a:pt x="579861" y="2513209"/>
                    <a:pt x="598785" y="2542355"/>
                    <a:pt x="622306" y="2561224"/>
                  </a:cubicBezTo>
                  <a:cubicBezTo>
                    <a:pt x="645827" y="2580093"/>
                    <a:pt x="676216" y="2592182"/>
                    <a:pt x="703826" y="2591824"/>
                  </a:cubicBezTo>
                  <a:cubicBezTo>
                    <a:pt x="731436" y="2591465"/>
                    <a:pt x="763484" y="2574966"/>
                    <a:pt x="787966" y="2559070"/>
                  </a:cubicBezTo>
                  <a:cubicBezTo>
                    <a:pt x="812449" y="2543173"/>
                    <a:pt x="846463" y="2485291"/>
                    <a:pt x="850722" y="2496446"/>
                  </a:cubicBezTo>
                  <a:cubicBezTo>
                    <a:pt x="854983" y="2507602"/>
                    <a:pt x="838191" y="2595073"/>
                    <a:pt x="813526" y="2626003"/>
                  </a:cubicBezTo>
                  <a:cubicBezTo>
                    <a:pt x="788861" y="2656934"/>
                    <a:pt x="736895" y="2675428"/>
                    <a:pt x="702733" y="2682030"/>
                  </a:cubicBezTo>
                  <a:cubicBezTo>
                    <a:pt x="668569" y="2688633"/>
                    <a:pt x="636699" y="2677836"/>
                    <a:pt x="608548" y="2665620"/>
                  </a:cubicBezTo>
                  <a:cubicBezTo>
                    <a:pt x="580397" y="2653402"/>
                    <a:pt x="525149" y="2592818"/>
                    <a:pt x="533823" y="2608730"/>
                  </a:cubicBezTo>
                  <a:cubicBezTo>
                    <a:pt x="542499" y="2624644"/>
                    <a:pt x="637345" y="2713547"/>
                    <a:pt x="660597" y="2761097"/>
                  </a:cubicBezTo>
                  <a:cubicBezTo>
                    <a:pt x="683846" y="2808648"/>
                    <a:pt x="680724" y="2875311"/>
                    <a:pt x="673325" y="2894036"/>
                  </a:cubicBezTo>
                  <a:cubicBezTo>
                    <a:pt x="665928" y="2912761"/>
                    <a:pt x="641335" y="2893263"/>
                    <a:pt x="616205" y="2873449"/>
                  </a:cubicBezTo>
                  <a:cubicBezTo>
                    <a:pt x="591076" y="2853635"/>
                    <a:pt x="541315" y="2798437"/>
                    <a:pt x="522551" y="2775153"/>
                  </a:cubicBezTo>
                  <a:cubicBezTo>
                    <a:pt x="508479" y="2757690"/>
                    <a:pt x="504842" y="2727298"/>
                    <a:pt x="503922" y="2725068"/>
                  </a:cubicBezTo>
                  <a:lnTo>
                    <a:pt x="503622" y="2733746"/>
                  </a:lnTo>
                  <a:cubicBezTo>
                    <a:pt x="503666" y="2761892"/>
                    <a:pt x="529370" y="2867846"/>
                    <a:pt x="522816" y="2944029"/>
                  </a:cubicBezTo>
                  <a:cubicBezTo>
                    <a:pt x="516263" y="3020212"/>
                    <a:pt x="494338" y="3117645"/>
                    <a:pt x="464303" y="3190845"/>
                  </a:cubicBezTo>
                  <a:cubicBezTo>
                    <a:pt x="434266" y="3264044"/>
                    <a:pt x="394555" y="3340210"/>
                    <a:pt x="342601" y="3383224"/>
                  </a:cubicBezTo>
                  <a:cubicBezTo>
                    <a:pt x="290647" y="3426239"/>
                    <a:pt x="209589" y="3446383"/>
                    <a:pt x="152574" y="3448930"/>
                  </a:cubicBezTo>
                  <a:cubicBezTo>
                    <a:pt x="95559" y="3451478"/>
                    <a:pt x="7634" y="3408463"/>
                    <a:pt x="507" y="3398507"/>
                  </a:cubicBezTo>
                  <a:cubicBezTo>
                    <a:pt x="-6621" y="3388550"/>
                    <a:pt x="62854" y="3407745"/>
                    <a:pt x="109808" y="3389192"/>
                  </a:cubicBezTo>
                  <a:cubicBezTo>
                    <a:pt x="156762" y="3370638"/>
                    <a:pt x="238946" y="3333850"/>
                    <a:pt x="282231" y="3287183"/>
                  </a:cubicBezTo>
                  <a:cubicBezTo>
                    <a:pt x="325517" y="3240517"/>
                    <a:pt x="347773" y="3179330"/>
                    <a:pt x="369521" y="3109191"/>
                  </a:cubicBezTo>
                  <a:cubicBezTo>
                    <a:pt x="391270" y="3039053"/>
                    <a:pt x="405132" y="2957792"/>
                    <a:pt x="412718" y="2866354"/>
                  </a:cubicBezTo>
                  <a:cubicBezTo>
                    <a:pt x="420305" y="2774915"/>
                    <a:pt x="408724" y="2674376"/>
                    <a:pt x="415041" y="2560560"/>
                  </a:cubicBezTo>
                  <a:cubicBezTo>
                    <a:pt x="421356" y="2446745"/>
                    <a:pt x="426650" y="2302766"/>
                    <a:pt x="450613" y="2183458"/>
                  </a:cubicBezTo>
                  <a:cubicBezTo>
                    <a:pt x="474577" y="2064150"/>
                    <a:pt x="513006" y="1941085"/>
                    <a:pt x="558823" y="1844712"/>
                  </a:cubicBezTo>
                  <a:cubicBezTo>
                    <a:pt x="604638" y="1748340"/>
                    <a:pt x="665074" y="1676781"/>
                    <a:pt x="725511" y="1605224"/>
                  </a:cubicBezTo>
                  <a:lnTo>
                    <a:pt x="606065" y="1764319"/>
                  </a:lnTo>
                  <a:cubicBezTo>
                    <a:pt x="621735" y="1743785"/>
                    <a:pt x="665914" y="1687009"/>
                    <a:pt x="681286" y="1665759"/>
                  </a:cubicBezTo>
                  <a:cubicBezTo>
                    <a:pt x="725611" y="1616097"/>
                    <a:pt x="796429" y="1537300"/>
                    <a:pt x="872009" y="1466350"/>
                  </a:cubicBezTo>
                  <a:cubicBezTo>
                    <a:pt x="947591" y="1395400"/>
                    <a:pt x="1042582" y="1313504"/>
                    <a:pt x="1134772" y="1240057"/>
                  </a:cubicBezTo>
                  <a:cubicBezTo>
                    <a:pt x="1226962" y="1166609"/>
                    <a:pt x="1300914" y="1115611"/>
                    <a:pt x="1425151" y="1025664"/>
                  </a:cubicBezTo>
                  <a:cubicBezTo>
                    <a:pt x="1549387" y="935718"/>
                    <a:pt x="1782838" y="780164"/>
                    <a:pt x="1880194" y="700379"/>
                  </a:cubicBezTo>
                  <a:cubicBezTo>
                    <a:pt x="1909794" y="676121"/>
                    <a:pt x="1931058" y="656295"/>
                    <a:pt x="1946511" y="638808"/>
                  </a:cubicBezTo>
                  <a:cubicBezTo>
                    <a:pt x="1941309" y="638986"/>
                    <a:pt x="1936334" y="637948"/>
                    <a:pt x="1931344" y="636851"/>
                  </a:cubicBezTo>
                  <a:cubicBezTo>
                    <a:pt x="1874775" y="624418"/>
                    <a:pt x="1821314" y="602661"/>
                    <a:pt x="1782151" y="562254"/>
                  </a:cubicBezTo>
                  <a:cubicBezTo>
                    <a:pt x="1742987" y="521848"/>
                    <a:pt x="1698850" y="441034"/>
                    <a:pt x="1696364" y="394411"/>
                  </a:cubicBezTo>
                  <a:cubicBezTo>
                    <a:pt x="1693877" y="347788"/>
                    <a:pt x="1731798" y="301165"/>
                    <a:pt x="1767231" y="282516"/>
                  </a:cubicBezTo>
                  <a:close/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>
                <a:rot lat="0" lon="0" rev="21000000"/>
              </a:lightRig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17" name="16 Elipse"/>
            <p:cNvSpPr/>
            <p:nvPr/>
          </p:nvSpPr>
          <p:spPr>
            <a:xfrm>
              <a:off x="4234996" y="2445875"/>
              <a:ext cx="195322" cy="194320"/>
            </a:xfrm>
            <a:prstGeom prst="ellipse">
              <a:avLst/>
            </a:prstGeom>
            <a:solidFill>
              <a:srgbClr val="663FF7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18" name="17 Grupo"/>
          <p:cNvGrpSpPr/>
          <p:nvPr/>
        </p:nvGrpSpPr>
        <p:grpSpPr>
          <a:xfrm rot="13958214">
            <a:off x="6162913" y="-370588"/>
            <a:ext cx="3029178" cy="2321072"/>
            <a:chOff x="2631180" y="2378339"/>
            <a:chExt cx="3635013" cy="2321072"/>
          </a:xfrm>
        </p:grpSpPr>
        <p:sp>
          <p:nvSpPr>
            <p:cNvPr id="19" name="18 Forma libre"/>
            <p:cNvSpPr/>
            <p:nvPr/>
          </p:nvSpPr>
          <p:spPr>
            <a:xfrm rot="1538317">
              <a:off x="2631180" y="2378339"/>
              <a:ext cx="3635013" cy="2321072"/>
            </a:xfrm>
            <a:custGeom>
              <a:avLst/>
              <a:gdLst/>
              <a:ahLst/>
              <a:cxnLst/>
              <a:rect l="l" t="t" r="r" b="b"/>
              <a:pathLst>
                <a:path w="5401513" h="3449038">
                  <a:moveTo>
                    <a:pt x="1614530" y="1002856"/>
                  </a:moveTo>
                  <a:cubicBezTo>
                    <a:pt x="1680870" y="963587"/>
                    <a:pt x="1748869" y="935891"/>
                    <a:pt x="1816866" y="908195"/>
                  </a:cubicBezTo>
                  <a:lnTo>
                    <a:pt x="1514027" y="1208122"/>
                  </a:lnTo>
                  <a:cubicBezTo>
                    <a:pt x="1485191" y="1281133"/>
                    <a:pt x="1456356" y="1354145"/>
                    <a:pt x="1431078" y="1428974"/>
                  </a:cubicBezTo>
                  <a:cubicBezTo>
                    <a:pt x="1405801" y="1503803"/>
                    <a:pt x="1391433" y="1557285"/>
                    <a:pt x="1362362" y="1657097"/>
                  </a:cubicBezTo>
                  <a:cubicBezTo>
                    <a:pt x="1362362" y="1657097"/>
                    <a:pt x="1308142" y="1907587"/>
                    <a:pt x="1256655" y="2027852"/>
                  </a:cubicBezTo>
                  <a:cubicBezTo>
                    <a:pt x="1205166" y="2148116"/>
                    <a:pt x="1123372" y="2282808"/>
                    <a:pt x="1053436" y="2378688"/>
                  </a:cubicBezTo>
                  <a:cubicBezTo>
                    <a:pt x="983498" y="2474568"/>
                    <a:pt x="860082" y="2600952"/>
                    <a:pt x="837031" y="2603132"/>
                  </a:cubicBezTo>
                  <a:cubicBezTo>
                    <a:pt x="813980" y="2605312"/>
                    <a:pt x="891522" y="2457479"/>
                    <a:pt x="915130" y="2391769"/>
                  </a:cubicBezTo>
                  <a:cubicBezTo>
                    <a:pt x="915130" y="2391769"/>
                    <a:pt x="954849" y="2300388"/>
                    <a:pt x="978685" y="2208868"/>
                  </a:cubicBezTo>
                  <a:cubicBezTo>
                    <a:pt x="1002520" y="2117348"/>
                    <a:pt x="1029425" y="1947627"/>
                    <a:pt x="1058144" y="1842649"/>
                  </a:cubicBezTo>
                  <a:cubicBezTo>
                    <a:pt x="1086863" y="1737670"/>
                    <a:pt x="1111280" y="1670378"/>
                    <a:pt x="1150999" y="1578998"/>
                  </a:cubicBezTo>
                  <a:cubicBezTo>
                    <a:pt x="1190717" y="1487618"/>
                    <a:pt x="1230154" y="1383131"/>
                    <a:pt x="1296453" y="1294366"/>
                  </a:cubicBezTo>
                  <a:cubicBezTo>
                    <a:pt x="1362754" y="1205602"/>
                    <a:pt x="1462067" y="1110775"/>
                    <a:pt x="1548803" y="1046412"/>
                  </a:cubicBezTo>
                  <a:cubicBezTo>
                    <a:pt x="1570487" y="1030322"/>
                    <a:pt x="1592417" y="1015946"/>
                    <a:pt x="1614530" y="1002856"/>
                  </a:cubicBezTo>
                  <a:close/>
                  <a:moveTo>
                    <a:pt x="2516945" y="486454"/>
                  </a:moveTo>
                  <a:cubicBezTo>
                    <a:pt x="2539434" y="474021"/>
                    <a:pt x="2562939" y="462397"/>
                    <a:pt x="2587797" y="451854"/>
                  </a:cubicBezTo>
                  <a:cubicBezTo>
                    <a:pt x="2687231" y="409682"/>
                    <a:pt x="2819303" y="372101"/>
                    <a:pt x="2929422" y="359910"/>
                  </a:cubicBezTo>
                  <a:cubicBezTo>
                    <a:pt x="3039541" y="347720"/>
                    <a:pt x="3149606" y="366656"/>
                    <a:pt x="3248513" y="378709"/>
                  </a:cubicBezTo>
                  <a:cubicBezTo>
                    <a:pt x="3347420" y="390761"/>
                    <a:pt x="3417807" y="403802"/>
                    <a:pt x="3522866" y="432228"/>
                  </a:cubicBezTo>
                  <a:cubicBezTo>
                    <a:pt x="3627924" y="460653"/>
                    <a:pt x="3787882" y="523443"/>
                    <a:pt x="3878862" y="549260"/>
                  </a:cubicBezTo>
                  <a:cubicBezTo>
                    <a:pt x="3969843" y="575077"/>
                    <a:pt x="4068751" y="587130"/>
                    <a:pt x="4068751" y="587130"/>
                  </a:cubicBezTo>
                  <a:cubicBezTo>
                    <a:pt x="4137365" y="600067"/>
                    <a:pt x="4304106" y="608111"/>
                    <a:pt x="4290548" y="626880"/>
                  </a:cubicBezTo>
                  <a:cubicBezTo>
                    <a:pt x="4276990" y="645649"/>
                    <a:pt x="4105500" y="688023"/>
                    <a:pt x="3987403" y="699744"/>
                  </a:cubicBezTo>
                  <a:cubicBezTo>
                    <a:pt x="3869307" y="711465"/>
                    <a:pt x="3711741" y="713745"/>
                    <a:pt x="3581968" y="697206"/>
                  </a:cubicBezTo>
                  <a:cubicBezTo>
                    <a:pt x="3452195" y="680666"/>
                    <a:pt x="3208763" y="600506"/>
                    <a:pt x="3208763" y="600506"/>
                  </a:cubicBezTo>
                  <a:cubicBezTo>
                    <a:pt x="3107981" y="575001"/>
                    <a:pt x="3054591" y="560293"/>
                    <a:pt x="2977270" y="544175"/>
                  </a:cubicBezTo>
                  <a:cubicBezTo>
                    <a:pt x="2899949" y="528058"/>
                    <a:pt x="2822392" y="515928"/>
                    <a:pt x="2744836" y="503799"/>
                  </a:cubicBezTo>
                  <a:lnTo>
                    <a:pt x="2332822" y="612942"/>
                  </a:lnTo>
                  <a:cubicBezTo>
                    <a:pt x="2391150" y="568349"/>
                    <a:pt x="2449478" y="523755"/>
                    <a:pt x="2516945" y="486454"/>
                  </a:cubicBezTo>
                  <a:close/>
                  <a:moveTo>
                    <a:pt x="1823937" y="322111"/>
                  </a:moveTo>
                  <a:cubicBezTo>
                    <a:pt x="1802383" y="338579"/>
                    <a:pt x="1779897" y="361260"/>
                    <a:pt x="1770961" y="386952"/>
                  </a:cubicBezTo>
                  <a:cubicBezTo>
                    <a:pt x="1761015" y="415547"/>
                    <a:pt x="1761015" y="458440"/>
                    <a:pt x="1770961" y="487657"/>
                  </a:cubicBezTo>
                  <a:cubicBezTo>
                    <a:pt x="1780907" y="516874"/>
                    <a:pt x="1805151" y="544227"/>
                    <a:pt x="1830638" y="562254"/>
                  </a:cubicBezTo>
                  <a:cubicBezTo>
                    <a:pt x="1856126" y="580282"/>
                    <a:pt x="1875397" y="595823"/>
                    <a:pt x="1923885" y="595823"/>
                  </a:cubicBezTo>
                  <a:cubicBezTo>
                    <a:pt x="1943360" y="595823"/>
                    <a:pt x="1960027" y="597428"/>
                    <a:pt x="1980626" y="595921"/>
                  </a:cubicBezTo>
                  <a:cubicBezTo>
                    <a:pt x="1992361" y="578925"/>
                    <a:pt x="1999422" y="563743"/>
                    <a:pt x="2009288" y="546953"/>
                  </a:cubicBezTo>
                  <a:cubicBezTo>
                    <a:pt x="2033854" y="505148"/>
                    <a:pt x="2030218" y="480660"/>
                    <a:pt x="2027588" y="449552"/>
                  </a:cubicBezTo>
                  <a:cubicBezTo>
                    <a:pt x="2024959" y="418445"/>
                    <a:pt x="2013659" y="383684"/>
                    <a:pt x="1993508" y="360307"/>
                  </a:cubicBezTo>
                  <a:cubicBezTo>
                    <a:pt x="1973357" y="336930"/>
                    <a:pt x="1936377" y="315199"/>
                    <a:pt x="1906684" y="309287"/>
                  </a:cubicBezTo>
                  <a:cubicBezTo>
                    <a:pt x="1880004" y="303974"/>
                    <a:pt x="1849056" y="311871"/>
                    <a:pt x="1823937" y="322111"/>
                  </a:cubicBezTo>
                  <a:close/>
                  <a:moveTo>
                    <a:pt x="1767231" y="282516"/>
                  </a:moveTo>
                  <a:lnTo>
                    <a:pt x="1797126" y="275250"/>
                  </a:lnTo>
                  <a:lnTo>
                    <a:pt x="1818533" y="253160"/>
                  </a:lnTo>
                  <a:cubicBezTo>
                    <a:pt x="1852563" y="232059"/>
                    <a:pt x="1911972" y="222986"/>
                    <a:pt x="1950909" y="248751"/>
                  </a:cubicBezTo>
                  <a:cubicBezTo>
                    <a:pt x="1989845" y="274515"/>
                    <a:pt x="2037159" y="353511"/>
                    <a:pt x="2052154" y="407748"/>
                  </a:cubicBezTo>
                  <a:cubicBezTo>
                    <a:pt x="2067149" y="461985"/>
                    <a:pt x="2058822" y="519099"/>
                    <a:pt x="2040882" y="574170"/>
                  </a:cubicBezTo>
                  <a:cubicBezTo>
                    <a:pt x="2039299" y="579027"/>
                    <a:pt x="2037675" y="583842"/>
                    <a:pt x="2034886" y="588236"/>
                  </a:cubicBezTo>
                  <a:cubicBezTo>
                    <a:pt x="2057791" y="583772"/>
                    <a:pt x="2085656" y="575484"/>
                    <a:pt x="2121566" y="562254"/>
                  </a:cubicBezTo>
                  <a:cubicBezTo>
                    <a:pt x="2239678" y="518739"/>
                    <a:pt x="2492065" y="396276"/>
                    <a:pt x="2632555" y="334734"/>
                  </a:cubicBezTo>
                  <a:cubicBezTo>
                    <a:pt x="2773046" y="273192"/>
                    <a:pt x="2854481" y="235271"/>
                    <a:pt x="2964512" y="193000"/>
                  </a:cubicBezTo>
                  <a:cubicBezTo>
                    <a:pt x="3074542" y="150728"/>
                    <a:pt x="3193275" y="110322"/>
                    <a:pt x="3292738" y="81104"/>
                  </a:cubicBezTo>
                  <a:cubicBezTo>
                    <a:pt x="3392200" y="51887"/>
                    <a:pt x="3496014" y="30752"/>
                    <a:pt x="3561287" y="17697"/>
                  </a:cubicBezTo>
                  <a:cubicBezTo>
                    <a:pt x="3587396" y="15210"/>
                    <a:pt x="3658729" y="5885"/>
                    <a:pt x="3684372" y="2778"/>
                  </a:cubicBezTo>
                  <a:lnTo>
                    <a:pt x="3486690" y="25157"/>
                  </a:lnTo>
                  <a:cubicBezTo>
                    <a:pt x="3579004" y="9304"/>
                    <a:pt x="3671318" y="-6547"/>
                    <a:pt x="3777618" y="2778"/>
                  </a:cubicBezTo>
                  <a:cubicBezTo>
                    <a:pt x="3883919" y="12102"/>
                    <a:pt x="4009490" y="41319"/>
                    <a:pt x="4124494" y="81104"/>
                  </a:cubicBezTo>
                  <a:cubicBezTo>
                    <a:pt x="4239497" y="120889"/>
                    <a:pt x="4366312" y="189270"/>
                    <a:pt x="4467639" y="241488"/>
                  </a:cubicBezTo>
                  <a:cubicBezTo>
                    <a:pt x="4568967" y="293705"/>
                    <a:pt x="4649780" y="354626"/>
                    <a:pt x="4732459" y="394411"/>
                  </a:cubicBezTo>
                  <a:cubicBezTo>
                    <a:pt x="4815137" y="434196"/>
                    <a:pt x="4892220" y="463414"/>
                    <a:pt x="4963709" y="480198"/>
                  </a:cubicBezTo>
                  <a:cubicBezTo>
                    <a:pt x="5035198" y="496982"/>
                    <a:pt x="5099227" y="508793"/>
                    <a:pt x="5161391" y="495117"/>
                  </a:cubicBezTo>
                  <a:cubicBezTo>
                    <a:pt x="5223555" y="481441"/>
                    <a:pt x="5296909" y="429223"/>
                    <a:pt x="5336694" y="398141"/>
                  </a:cubicBezTo>
                  <a:cubicBezTo>
                    <a:pt x="5376479" y="367059"/>
                    <a:pt x="5395128" y="297435"/>
                    <a:pt x="5400101" y="308625"/>
                  </a:cubicBezTo>
                  <a:cubicBezTo>
                    <a:pt x="5405074" y="319814"/>
                    <a:pt x="5397614" y="417412"/>
                    <a:pt x="5366532" y="465278"/>
                  </a:cubicBezTo>
                  <a:cubicBezTo>
                    <a:pt x="5335450" y="513144"/>
                    <a:pt x="5277016" y="572823"/>
                    <a:pt x="5213608" y="595823"/>
                  </a:cubicBezTo>
                  <a:cubicBezTo>
                    <a:pt x="5150201" y="618823"/>
                    <a:pt x="5064415" y="614472"/>
                    <a:pt x="4986088" y="603283"/>
                  </a:cubicBezTo>
                  <a:cubicBezTo>
                    <a:pt x="4907761" y="592093"/>
                    <a:pt x="4812650" y="561633"/>
                    <a:pt x="4743648" y="528686"/>
                  </a:cubicBezTo>
                  <a:cubicBezTo>
                    <a:pt x="4674646" y="495739"/>
                    <a:pt x="4596319" y="419898"/>
                    <a:pt x="4572075" y="405601"/>
                  </a:cubicBezTo>
                  <a:lnTo>
                    <a:pt x="4564441" y="401463"/>
                  </a:lnTo>
                  <a:cubicBezTo>
                    <a:pt x="4565898" y="403386"/>
                    <a:pt x="4590258" y="421919"/>
                    <a:pt x="4598184" y="442899"/>
                  </a:cubicBezTo>
                  <a:cubicBezTo>
                    <a:pt x="4608752" y="470873"/>
                    <a:pt x="4631131" y="541740"/>
                    <a:pt x="4635483" y="573444"/>
                  </a:cubicBezTo>
                  <a:cubicBezTo>
                    <a:pt x="4639834" y="605148"/>
                    <a:pt x="4644185" y="636230"/>
                    <a:pt x="4624293" y="633121"/>
                  </a:cubicBezTo>
                  <a:cubicBezTo>
                    <a:pt x="4604401" y="630013"/>
                    <a:pt x="4545345" y="598931"/>
                    <a:pt x="4516127" y="554795"/>
                  </a:cubicBezTo>
                  <a:cubicBezTo>
                    <a:pt x="4486911" y="510658"/>
                    <a:pt x="4458315" y="383844"/>
                    <a:pt x="4448990" y="368302"/>
                  </a:cubicBezTo>
                  <a:cubicBezTo>
                    <a:pt x="4439666" y="352762"/>
                    <a:pt x="4463909" y="431088"/>
                    <a:pt x="4460180" y="461549"/>
                  </a:cubicBezTo>
                  <a:cubicBezTo>
                    <a:pt x="4456450" y="492009"/>
                    <a:pt x="4449612" y="524956"/>
                    <a:pt x="4426611" y="551065"/>
                  </a:cubicBezTo>
                  <a:cubicBezTo>
                    <a:pt x="4403611" y="577174"/>
                    <a:pt x="4361339" y="612607"/>
                    <a:pt x="4322175" y="618202"/>
                  </a:cubicBezTo>
                  <a:cubicBezTo>
                    <a:pt x="4283012" y="623797"/>
                    <a:pt x="4199091" y="593958"/>
                    <a:pt x="4191631" y="584633"/>
                  </a:cubicBezTo>
                  <a:cubicBezTo>
                    <a:pt x="4184171" y="575309"/>
                    <a:pt x="4251308" y="575309"/>
                    <a:pt x="4277417" y="562254"/>
                  </a:cubicBezTo>
                  <a:cubicBezTo>
                    <a:pt x="4303526" y="549200"/>
                    <a:pt x="4333987" y="529929"/>
                    <a:pt x="4348285" y="506306"/>
                  </a:cubicBezTo>
                  <a:cubicBezTo>
                    <a:pt x="4362582" y="482684"/>
                    <a:pt x="4367555" y="450359"/>
                    <a:pt x="4363204" y="420520"/>
                  </a:cubicBezTo>
                  <a:cubicBezTo>
                    <a:pt x="4358852" y="390681"/>
                    <a:pt x="4343311" y="359600"/>
                    <a:pt x="4322175" y="327274"/>
                  </a:cubicBezTo>
                  <a:cubicBezTo>
                    <a:pt x="4301040" y="294949"/>
                    <a:pt x="4315959" y="273191"/>
                    <a:pt x="4236389" y="226568"/>
                  </a:cubicBezTo>
                  <a:cubicBezTo>
                    <a:pt x="4156819" y="179945"/>
                    <a:pt x="4052553" y="62346"/>
                    <a:pt x="3844755" y="47536"/>
                  </a:cubicBezTo>
                  <a:cubicBezTo>
                    <a:pt x="3636957" y="32725"/>
                    <a:pt x="3318624" y="75621"/>
                    <a:pt x="2856346" y="312355"/>
                  </a:cubicBezTo>
                  <a:cubicBezTo>
                    <a:pt x="2630982" y="427764"/>
                    <a:pt x="2527498" y="478333"/>
                    <a:pt x="2405035" y="532416"/>
                  </a:cubicBezTo>
                  <a:cubicBezTo>
                    <a:pt x="2282572" y="586498"/>
                    <a:pt x="2200514" y="619445"/>
                    <a:pt x="2121567" y="636851"/>
                  </a:cubicBezTo>
                  <a:cubicBezTo>
                    <a:pt x="2078517" y="646343"/>
                    <a:pt x="2042676" y="649180"/>
                    <a:pt x="2009844" y="646980"/>
                  </a:cubicBezTo>
                  <a:cubicBezTo>
                    <a:pt x="1995107" y="676401"/>
                    <a:pt x="1974503" y="705865"/>
                    <a:pt x="1944508" y="738173"/>
                  </a:cubicBezTo>
                  <a:cubicBezTo>
                    <a:pt x="1889504" y="797419"/>
                    <a:pt x="1819525" y="851475"/>
                    <a:pt x="1710854" y="929657"/>
                  </a:cubicBezTo>
                  <a:cubicBezTo>
                    <a:pt x="1602182" y="1007840"/>
                    <a:pt x="1506154" y="1071440"/>
                    <a:pt x="1292476" y="1207270"/>
                  </a:cubicBezTo>
                  <a:cubicBezTo>
                    <a:pt x="854167" y="1485890"/>
                    <a:pt x="655906" y="1738612"/>
                    <a:pt x="563397" y="1925271"/>
                  </a:cubicBezTo>
                  <a:cubicBezTo>
                    <a:pt x="470889" y="2111930"/>
                    <a:pt x="519453" y="2261404"/>
                    <a:pt x="519337" y="2353627"/>
                  </a:cubicBezTo>
                  <a:cubicBezTo>
                    <a:pt x="519220" y="2445850"/>
                    <a:pt x="545538" y="2444010"/>
                    <a:pt x="562699" y="2478609"/>
                  </a:cubicBezTo>
                  <a:cubicBezTo>
                    <a:pt x="579861" y="2513209"/>
                    <a:pt x="598785" y="2542355"/>
                    <a:pt x="622306" y="2561224"/>
                  </a:cubicBezTo>
                  <a:cubicBezTo>
                    <a:pt x="645827" y="2580093"/>
                    <a:pt x="676216" y="2592182"/>
                    <a:pt x="703826" y="2591824"/>
                  </a:cubicBezTo>
                  <a:cubicBezTo>
                    <a:pt x="731436" y="2591465"/>
                    <a:pt x="763484" y="2574966"/>
                    <a:pt x="787966" y="2559070"/>
                  </a:cubicBezTo>
                  <a:cubicBezTo>
                    <a:pt x="812449" y="2543173"/>
                    <a:pt x="846463" y="2485291"/>
                    <a:pt x="850722" y="2496446"/>
                  </a:cubicBezTo>
                  <a:cubicBezTo>
                    <a:pt x="854983" y="2507602"/>
                    <a:pt x="838191" y="2595073"/>
                    <a:pt x="813526" y="2626003"/>
                  </a:cubicBezTo>
                  <a:cubicBezTo>
                    <a:pt x="788861" y="2656934"/>
                    <a:pt x="736895" y="2675428"/>
                    <a:pt x="702733" y="2682030"/>
                  </a:cubicBezTo>
                  <a:cubicBezTo>
                    <a:pt x="668569" y="2688633"/>
                    <a:pt x="636699" y="2677836"/>
                    <a:pt x="608548" y="2665620"/>
                  </a:cubicBezTo>
                  <a:cubicBezTo>
                    <a:pt x="580397" y="2653402"/>
                    <a:pt x="525149" y="2592818"/>
                    <a:pt x="533823" y="2608730"/>
                  </a:cubicBezTo>
                  <a:cubicBezTo>
                    <a:pt x="542499" y="2624644"/>
                    <a:pt x="637345" y="2713547"/>
                    <a:pt x="660597" y="2761097"/>
                  </a:cubicBezTo>
                  <a:cubicBezTo>
                    <a:pt x="683846" y="2808648"/>
                    <a:pt x="680724" y="2875311"/>
                    <a:pt x="673325" y="2894036"/>
                  </a:cubicBezTo>
                  <a:cubicBezTo>
                    <a:pt x="665928" y="2912761"/>
                    <a:pt x="641335" y="2893263"/>
                    <a:pt x="616205" y="2873449"/>
                  </a:cubicBezTo>
                  <a:cubicBezTo>
                    <a:pt x="591076" y="2853635"/>
                    <a:pt x="541315" y="2798437"/>
                    <a:pt x="522551" y="2775153"/>
                  </a:cubicBezTo>
                  <a:cubicBezTo>
                    <a:pt x="508479" y="2757690"/>
                    <a:pt x="504842" y="2727298"/>
                    <a:pt x="503922" y="2725068"/>
                  </a:cubicBezTo>
                  <a:lnTo>
                    <a:pt x="503622" y="2733746"/>
                  </a:lnTo>
                  <a:cubicBezTo>
                    <a:pt x="503666" y="2761892"/>
                    <a:pt x="529370" y="2867846"/>
                    <a:pt x="522816" y="2944029"/>
                  </a:cubicBezTo>
                  <a:cubicBezTo>
                    <a:pt x="516263" y="3020212"/>
                    <a:pt x="494338" y="3117645"/>
                    <a:pt x="464303" y="3190845"/>
                  </a:cubicBezTo>
                  <a:cubicBezTo>
                    <a:pt x="434266" y="3264044"/>
                    <a:pt x="394555" y="3340210"/>
                    <a:pt x="342601" y="3383224"/>
                  </a:cubicBezTo>
                  <a:cubicBezTo>
                    <a:pt x="290647" y="3426239"/>
                    <a:pt x="209589" y="3446383"/>
                    <a:pt x="152574" y="3448930"/>
                  </a:cubicBezTo>
                  <a:cubicBezTo>
                    <a:pt x="95559" y="3451478"/>
                    <a:pt x="7634" y="3408463"/>
                    <a:pt x="507" y="3398507"/>
                  </a:cubicBezTo>
                  <a:cubicBezTo>
                    <a:pt x="-6621" y="3388550"/>
                    <a:pt x="62854" y="3407745"/>
                    <a:pt x="109808" y="3389192"/>
                  </a:cubicBezTo>
                  <a:cubicBezTo>
                    <a:pt x="156762" y="3370638"/>
                    <a:pt x="238946" y="3333850"/>
                    <a:pt x="282231" y="3287183"/>
                  </a:cubicBezTo>
                  <a:cubicBezTo>
                    <a:pt x="325517" y="3240517"/>
                    <a:pt x="347773" y="3179330"/>
                    <a:pt x="369521" y="3109191"/>
                  </a:cubicBezTo>
                  <a:cubicBezTo>
                    <a:pt x="391270" y="3039053"/>
                    <a:pt x="405132" y="2957792"/>
                    <a:pt x="412718" y="2866354"/>
                  </a:cubicBezTo>
                  <a:cubicBezTo>
                    <a:pt x="420305" y="2774915"/>
                    <a:pt x="408724" y="2674376"/>
                    <a:pt x="415041" y="2560560"/>
                  </a:cubicBezTo>
                  <a:cubicBezTo>
                    <a:pt x="421356" y="2446745"/>
                    <a:pt x="426650" y="2302766"/>
                    <a:pt x="450613" y="2183458"/>
                  </a:cubicBezTo>
                  <a:cubicBezTo>
                    <a:pt x="474577" y="2064150"/>
                    <a:pt x="513006" y="1941085"/>
                    <a:pt x="558823" y="1844712"/>
                  </a:cubicBezTo>
                  <a:cubicBezTo>
                    <a:pt x="604638" y="1748340"/>
                    <a:pt x="665074" y="1676781"/>
                    <a:pt x="725511" y="1605224"/>
                  </a:cubicBezTo>
                  <a:lnTo>
                    <a:pt x="606065" y="1764319"/>
                  </a:lnTo>
                  <a:cubicBezTo>
                    <a:pt x="621735" y="1743785"/>
                    <a:pt x="665914" y="1687009"/>
                    <a:pt x="681286" y="1665759"/>
                  </a:cubicBezTo>
                  <a:cubicBezTo>
                    <a:pt x="725611" y="1616097"/>
                    <a:pt x="796429" y="1537300"/>
                    <a:pt x="872009" y="1466350"/>
                  </a:cubicBezTo>
                  <a:cubicBezTo>
                    <a:pt x="947591" y="1395400"/>
                    <a:pt x="1042582" y="1313504"/>
                    <a:pt x="1134772" y="1240057"/>
                  </a:cubicBezTo>
                  <a:cubicBezTo>
                    <a:pt x="1226962" y="1166609"/>
                    <a:pt x="1300914" y="1115611"/>
                    <a:pt x="1425151" y="1025664"/>
                  </a:cubicBezTo>
                  <a:cubicBezTo>
                    <a:pt x="1549387" y="935718"/>
                    <a:pt x="1782838" y="780164"/>
                    <a:pt x="1880194" y="700379"/>
                  </a:cubicBezTo>
                  <a:cubicBezTo>
                    <a:pt x="1909794" y="676121"/>
                    <a:pt x="1931058" y="656295"/>
                    <a:pt x="1946511" y="638808"/>
                  </a:cubicBezTo>
                  <a:cubicBezTo>
                    <a:pt x="1941309" y="638986"/>
                    <a:pt x="1936334" y="637948"/>
                    <a:pt x="1931344" y="636851"/>
                  </a:cubicBezTo>
                  <a:cubicBezTo>
                    <a:pt x="1874775" y="624418"/>
                    <a:pt x="1821314" y="602661"/>
                    <a:pt x="1782151" y="562254"/>
                  </a:cubicBezTo>
                  <a:cubicBezTo>
                    <a:pt x="1742987" y="521848"/>
                    <a:pt x="1698850" y="441034"/>
                    <a:pt x="1696364" y="394411"/>
                  </a:cubicBezTo>
                  <a:cubicBezTo>
                    <a:pt x="1693877" y="347788"/>
                    <a:pt x="1731798" y="301165"/>
                    <a:pt x="1767231" y="282516"/>
                  </a:cubicBezTo>
                  <a:close/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>
                <a:rot lat="0" lon="0" rev="21000000"/>
              </a:lightRig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20" name="19 Elipse"/>
            <p:cNvSpPr/>
            <p:nvPr/>
          </p:nvSpPr>
          <p:spPr>
            <a:xfrm>
              <a:off x="4234996" y="2445875"/>
              <a:ext cx="195322" cy="194320"/>
            </a:xfrm>
            <a:prstGeom prst="ellipse">
              <a:avLst/>
            </a:prstGeom>
            <a:solidFill>
              <a:srgbClr val="663FF7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21" name="20 Grupo"/>
          <p:cNvGrpSpPr/>
          <p:nvPr/>
        </p:nvGrpSpPr>
        <p:grpSpPr>
          <a:xfrm rot="14043961">
            <a:off x="5649988" y="-14627"/>
            <a:ext cx="3029178" cy="2321072"/>
            <a:chOff x="2631180" y="2378339"/>
            <a:chExt cx="3635013" cy="2321072"/>
          </a:xfrm>
        </p:grpSpPr>
        <p:sp>
          <p:nvSpPr>
            <p:cNvPr id="22" name="21 Forma libre"/>
            <p:cNvSpPr/>
            <p:nvPr/>
          </p:nvSpPr>
          <p:spPr>
            <a:xfrm rot="1538317">
              <a:off x="2631180" y="2378339"/>
              <a:ext cx="3635013" cy="2321072"/>
            </a:xfrm>
            <a:custGeom>
              <a:avLst/>
              <a:gdLst/>
              <a:ahLst/>
              <a:cxnLst/>
              <a:rect l="l" t="t" r="r" b="b"/>
              <a:pathLst>
                <a:path w="5401513" h="3449038">
                  <a:moveTo>
                    <a:pt x="1614530" y="1002856"/>
                  </a:moveTo>
                  <a:cubicBezTo>
                    <a:pt x="1680870" y="963587"/>
                    <a:pt x="1748869" y="935891"/>
                    <a:pt x="1816866" y="908195"/>
                  </a:cubicBezTo>
                  <a:lnTo>
                    <a:pt x="1514027" y="1208122"/>
                  </a:lnTo>
                  <a:cubicBezTo>
                    <a:pt x="1485191" y="1281133"/>
                    <a:pt x="1456356" y="1354145"/>
                    <a:pt x="1431078" y="1428974"/>
                  </a:cubicBezTo>
                  <a:cubicBezTo>
                    <a:pt x="1405801" y="1503803"/>
                    <a:pt x="1391433" y="1557285"/>
                    <a:pt x="1362362" y="1657097"/>
                  </a:cubicBezTo>
                  <a:cubicBezTo>
                    <a:pt x="1362362" y="1657097"/>
                    <a:pt x="1308142" y="1907587"/>
                    <a:pt x="1256655" y="2027852"/>
                  </a:cubicBezTo>
                  <a:cubicBezTo>
                    <a:pt x="1205166" y="2148116"/>
                    <a:pt x="1123372" y="2282808"/>
                    <a:pt x="1053436" y="2378688"/>
                  </a:cubicBezTo>
                  <a:cubicBezTo>
                    <a:pt x="983498" y="2474568"/>
                    <a:pt x="860082" y="2600952"/>
                    <a:pt x="837031" y="2603132"/>
                  </a:cubicBezTo>
                  <a:cubicBezTo>
                    <a:pt x="813980" y="2605312"/>
                    <a:pt x="891522" y="2457479"/>
                    <a:pt x="915130" y="2391769"/>
                  </a:cubicBezTo>
                  <a:cubicBezTo>
                    <a:pt x="915130" y="2391769"/>
                    <a:pt x="954849" y="2300388"/>
                    <a:pt x="978685" y="2208868"/>
                  </a:cubicBezTo>
                  <a:cubicBezTo>
                    <a:pt x="1002520" y="2117348"/>
                    <a:pt x="1029425" y="1947627"/>
                    <a:pt x="1058144" y="1842649"/>
                  </a:cubicBezTo>
                  <a:cubicBezTo>
                    <a:pt x="1086863" y="1737670"/>
                    <a:pt x="1111280" y="1670378"/>
                    <a:pt x="1150999" y="1578998"/>
                  </a:cubicBezTo>
                  <a:cubicBezTo>
                    <a:pt x="1190717" y="1487618"/>
                    <a:pt x="1230154" y="1383131"/>
                    <a:pt x="1296453" y="1294366"/>
                  </a:cubicBezTo>
                  <a:cubicBezTo>
                    <a:pt x="1362754" y="1205602"/>
                    <a:pt x="1462067" y="1110775"/>
                    <a:pt x="1548803" y="1046412"/>
                  </a:cubicBezTo>
                  <a:cubicBezTo>
                    <a:pt x="1570487" y="1030322"/>
                    <a:pt x="1592417" y="1015946"/>
                    <a:pt x="1614530" y="1002856"/>
                  </a:cubicBezTo>
                  <a:close/>
                  <a:moveTo>
                    <a:pt x="2516945" y="486454"/>
                  </a:moveTo>
                  <a:cubicBezTo>
                    <a:pt x="2539434" y="474021"/>
                    <a:pt x="2562939" y="462397"/>
                    <a:pt x="2587797" y="451854"/>
                  </a:cubicBezTo>
                  <a:cubicBezTo>
                    <a:pt x="2687231" y="409682"/>
                    <a:pt x="2819303" y="372101"/>
                    <a:pt x="2929422" y="359910"/>
                  </a:cubicBezTo>
                  <a:cubicBezTo>
                    <a:pt x="3039541" y="347720"/>
                    <a:pt x="3149606" y="366656"/>
                    <a:pt x="3248513" y="378709"/>
                  </a:cubicBezTo>
                  <a:cubicBezTo>
                    <a:pt x="3347420" y="390761"/>
                    <a:pt x="3417807" y="403802"/>
                    <a:pt x="3522866" y="432228"/>
                  </a:cubicBezTo>
                  <a:cubicBezTo>
                    <a:pt x="3627924" y="460653"/>
                    <a:pt x="3787882" y="523443"/>
                    <a:pt x="3878862" y="549260"/>
                  </a:cubicBezTo>
                  <a:cubicBezTo>
                    <a:pt x="3969843" y="575077"/>
                    <a:pt x="4068751" y="587130"/>
                    <a:pt x="4068751" y="587130"/>
                  </a:cubicBezTo>
                  <a:cubicBezTo>
                    <a:pt x="4137365" y="600067"/>
                    <a:pt x="4304106" y="608111"/>
                    <a:pt x="4290548" y="626880"/>
                  </a:cubicBezTo>
                  <a:cubicBezTo>
                    <a:pt x="4276990" y="645649"/>
                    <a:pt x="4105500" y="688023"/>
                    <a:pt x="3987403" y="699744"/>
                  </a:cubicBezTo>
                  <a:cubicBezTo>
                    <a:pt x="3869307" y="711465"/>
                    <a:pt x="3711741" y="713745"/>
                    <a:pt x="3581968" y="697206"/>
                  </a:cubicBezTo>
                  <a:cubicBezTo>
                    <a:pt x="3452195" y="680666"/>
                    <a:pt x="3208763" y="600506"/>
                    <a:pt x="3208763" y="600506"/>
                  </a:cubicBezTo>
                  <a:cubicBezTo>
                    <a:pt x="3107981" y="575001"/>
                    <a:pt x="3054591" y="560293"/>
                    <a:pt x="2977270" y="544175"/>
                  </a:cubicBezTo>
                  <a:cubicBezTo>
                    <a:pt x="2899949" y="528058"/>
                    <a:pt x="2822392" y="515928"/>
                    <a:pt x="2744836" y="503799"/>
                  </a:cubicBezTo>
                  <a:lnTo>
                    <a:pt x="2332822" y="612942"/>
                  </a:lnTo>
                  <a:cubicBezTo>
                    <a:pt x="2391150" y="568349"/>
                    <a:pt x="2449478" y="523755"/>
                    <a:pt x="2516945" y="486454"/>
                  </a:cubicBezTo>
                  <a:close/>
                  <a:moveTo>
                    <a:pt x="1823937" y="322111"/>
                  </a:moveTo>
                  <a:cubicBezTo>
                    <a:pt x="1802383" y="338579"/>
                    <a:pt x="1779897" y="361260"/>
                    <a:pt x="1770961" y="386952"/>
                  </a:cubicBezTo>
                  <a:cubicBezTo>
                    <a:pt x="1761015" y="415547"/>
                    <a:pt x="1761015" y="458440"/>
                    <a:pt x="1770961" y="487657"/>
                  </a:cubicBezTo>
                  <a:cubicBezTo>
                    <a:pt x="1780907" y="516874"/>
                    <a:pt x="1805151" y="544227"/>
                    <a:pt x="1830638" y="562254"/>
                  </a:cubicBezTo>
                  <a:cubicBezTo>
                    <a:pt x="1856126" y="580282"/>
                    <a:pt x="1875397" y="595823"/>
                    <a:pt x="1923885" y="595823"/>
                  </a:cubicBezTo>
                  <a:cubicBezTo>
                    <a:pt x="1943360" y="595823"/>
                    <a:pt x="1960027" y="597428"/>
                    <a:pt x="1980626" y="595921"/>
                  </a:cubicBezTo>
                  <a:cubicBezTo>
                    <a:pt x="1992361" y="578925"/>
                    <a:pt x="1999422" y="563743"/>
                    <a:pt x="2009288" y="546953"/>
                  </a:cubicBezTo>
                  <a:cubicBezTo>
                    <a:pt x="2033854" y="505148"/>
                    <a:pt x="2030218" y="480660"/>
                    <a:pt x="2027588" y="449552"/>
                  </a:cubicBezTo>
                  <a:cubicBezTo>
                    <a:pt x="2024959" y="418445"/>
                    <a:pt x="2013659" y="383684"/>
                    <a:pt x="1993508" y="360307"/>
                  </a:cubicBezTo>
                  <a:cubicBezTo>
                    <a:pt x="1973357" y="336930"/>
                    <a:pt x="1936377" y="315199"/>
                    <a:pt x="1906684" y="309287"/>
                  </a:cubicBezTo>
                  <a:cubicBezTo>
                    <a:pt x="1880004" y="303974"/>
                    <a:pt x="1849056" y="311871"/>
                    <a:pt x="1823937" y="322111"/>
                  </a:cubicBezTo>
                  <a:close/>
                  <a:moveTo>
                    <a:pt x="1767231" y="282516"/>
                  </a:moveTo>
                  <a:lnTo>
                    <a:pt x="1797126" y="275250"/>
                  </a:lnTo>
                  <a:lnTo>
                    <a:pt x="1818533" y="253160"/>
                  </a:lnTo>
                  <a:cubicBezTo>
                    <a:pt x="1852563" y="232059"/>
                    <a:pt x="1911972" y="222986"/>
                    <a:pt x="1950909" y="248751"/>
                  </a:cubicBezTo>
                  <a:cubicBezTo>
                    <a:pt x="1989845" y="274515"/>
                    <a:pt x="2037159" y="353511"/>
                    <a:pt x="2052154" y="407748"/>
                  </a:cubicBezTo>
                  <a:cubicBezTo>
                    <a:pt x="2067149" y="461985"/>
                    <a:pt x="2058822" y="519099"/>
                    <a:pt x="2040882" y="574170"/>
                  </a:cubicBezTo>
                  <a:cubicBezTo>
                    <a:pt x="2039299" y="579027"/>
                    <a:pt x="2037675" y="583842"/>
                    <a:pt x="2034886" y="588236"/>
                  </a:cubicBezTo>
                  <a:cubicBezTo>
                    <a:pt x="2057791" y="583772"/>
                    <a:pt x="2085656" y="575484"/>
                    <a:pt x="2121566" y="562254"/>
                  </a:cubicBezTo>
                  <a:cubicBezTo>
                    <a:pt x="2239678" y="518739"/>
                    <a:pt x="2492065" y="396276"/>
                    <a:pt x="2632555" y="334734"/>
                  </a:cubicBezTo>
                  <a:cubicBezTo>
                    <a:pt x="2773046" y="273192"/>
                    <a:pt x="2854481" y="235271"/>
                    <a:pt x="2964512" y="193000"/>
                  </a:cubicBezTo>
                  <a:cubicBezTo>
                    <a:pt x="3074542" y="150728"/>
                    <a:pt x="3193275" y="110322"/>
                    <a:pt x="3292738" y="81104"/>
                  </a:cubicBezTo>
                  <a:cubicBezTo>
                    <a:pt x="3392200" y="51887"/>
                    <a:pt x="3496014" y="30752"/>
                    <a:pt x="3561287" y="17697"/>
                  </a:cubicBezTo>
                  <a:cubicBezTo>
                    <a:pt x="3587396" y="15210"/>
                    <a:pt x="3658729" y="5885"/>
                    <a:pt x="3684372" y="2778"/>
                  </a:cubicBezTo>
                  <a:lnTo>
                    <a:pt x="3486690" y="25157"/>
                  </a:lnTo>
                  <a:cubicBezTo>
                    <a:pt x="3579004" y="9304"/>
                    <a:pt x="3671318" y="-6547"/>
                    <a:pt x="3777618" y="2778"/>
                  </a:cubicBezTo>
                  <a:cubicBezTo>
                    <a:pt x="3883919" y="12102"/>
                    <a:pt x="4009490" y="41319"/>
                    <a:pt x="4124494" y="81104"/>
                  </a:cubicBezTo>
                  <a:cubicBezTo>
                    <a:pt x="4239497" y="120889"/>
                    <a:pt x="4366312" y="189270"/>
                    <a:pt x="4467639" y="241488"/>
                  </a:cubicBezTo>
                  <a:cubicBezTo>
                    <a:pt x="4568967" y="293705"/>
                    <a:pt x="4649780" y="354626"/>
                    <a:pt x="4732459" y="394411"/>
                  </a:cubicBezTo>
                  <a:cubicBezTo>
                    <a:pt x="4815137" y="434196"/>
                    <a:pt x="4892220" y="463414"/>
                    <a:pt x="4963709" y="480198"/>
                  </a:cubicBezTo>
                  <a:cubicBezTo>
                    <a:pt x="5035198" y="496982"/>
                    <a:pt x="5099227" y="508793"/>
                    <a:pt x="5161391" y="495117"/>
                  </a:cubicBezTo>
                  <a:cubicBezTo>
                    <a:pt x="5223555" y="481441"/>
                    <a:pt x="5296909" y="429223"/>
                    <a:pt x="5336694" y="398141"/>
                  </a:cubicBezTo>
                  <a:cubicBezTo>
                    <a:pt x="5376479" y="367059"/>
                    <a:pt x="5395128" y="297435"/>
                    <a:pt x="5400101" y="308625"/>
                  </a:cubicBezTo>
                  <a:cubicBezTo>
                    <a:pt x="5405074" y="319814"/>
                    <a:pt x="5397614" y="417412"/>
                    <a:pt x="5366532" y="465278"/>
                  </a:cubicBezTo>
                  <a:cubicBezTo>
                    <a:pt x="5335450" y="513144"/>
                    <a:pt x="5277016" y="572823"/>
                    <a:pt x="5213608" y="595823"/>
                  </a:cubicBezTo>
                  <a:cubicBezTo>
                    <a:pt x="5150201" y="618823"/>
                    <a:pt x="5064415" y="614472"/>
                    <a:pt x="4986088" y="603283"/>
                  </a:cubicBezTo>
                  <a:cubicBezTo>
                    <a:pt x="4907761" y="592093"/>
                    <a:pt x="4812650" y="561633"/>
                    <a:pt x="4743648" y="528686"/>
                  </a:cubicBezTo>
                  <a:cubicBezTo>
                    <a:pt x="4674646" y="495739"/>
                    <a:pt x="4596319" y="419898"/>
                    <a:pt x="4572075" y="405601"/>
                  </a:cubicBezTo>
                  <a:lnTo>
                    <a:pt x="4564441" y="401463"/>
                  </a:lnTo>
                  <a:cubicBezTo>
                    <a:pt x="4565898" y="403386"/>
                    <a:pt x="4590258" y="421919"/>
                    <a:pt x="4598184" y="442899"/>
                  </a:cubicBezTo>
                  <a:cubicBezTo>
                    <a:pt x="4608752" y="470873"/>
                    <a:pt x="4631131" y="541740"/>
                    <a:pt x="4635483" y="573444"/>
                  </a:cubicBezTo>
                  <a:cubicBezTo>
                    <a:pt x="4639834" y="605148"/>
                    <a:pt x="4644185" y="636230"/>
                    <a:pt x="4624293" y="633121"/>
                  </a:cubicBezTo>
                  <a:cubicBezTo>
                    <a:pt x="4604401" y="630013"/>
                    <a:pt x="4545345" y="598931"/>
                    <a:pt x="4516127" y="554795"/>
                  </a:cubicBezTo>
                  <a:cubicBezTo>
                    <a:pt x="4486911" y="510658"/>
                    <a:pt x="4458315" y="383844"/>
                    <a:pt x="4448990" y="368302"/>
                  </a:cubicBezTo>
                  <a:cubicBezTo>
                    <a:pt x="4439666" y="352762"/>
                    <a:pt x="4463909" y="431088"/>
                    <a:pt x="4460180" y="461549"/>
                  </a:cubicBezTo>
                  <a:cubicBezTo>
                    <a:pt x="4456450" y="492009"/>
                    <a:pt x="4449612" y="524956"/>
                    <a:pt x="4426611" y="551065"/>
                  </a:cubicBezTo>
                  <a:cubicBezTo>
                    <a:pt x="4403611" y="577174"/>
                    <a:pt x="4361339" y="612607"/>
                    <a:pt x="4322175" y="618202"/>
                  </a:cubicBezTo>
                  <a:cubicBezTo>
                    <a:pt x="4283012" y="623797"/>
                    <a:pt x="4199091" y="593958"/>
                    <a:pt x="4191631" y="584633"/>
                  </a:cubicBezTo>
                  <a:cubicBezTo>
                    <a:pt x="4184171" y="575309"/>
                    <a:pt x="4251308" y="575309"/>
                    <a:pt x="4277417" y="562254"/>
                  </a:cubicBezTo>
                  <a:cubicBezTo>
                    <a:pt x="4303526" y="549200"/>
                    <a:pt x="4333987" y="529929"/>
                    <a:pt x="4348285" y="506306"/>
                  </a:cubicBezTo>
                  <a:cubicBezTo>
                    <a:pt x="4362582" y="482684"/>
                    <a:pt x="4367555" y="450359"/>
                    <a:pt x="4363204" y="420520"/>
                  </a:cubicBezTo>
                  <a:cubicBezTo>
                    <a:pt x="4358852" y="390681"/>
                    <a:pt x="4343311" y="359600"/>
                    <a:pt x="4322175" y="327274"/>
                  </a:cubicBezTo>
                  <a:cubicBezTo>
                    <a:pt x="4301040" y="294949"/>
                    <a:pt x="4315959" y="273191"/>
                    <a:pt x="4236389" y="226568"/>
                  </a:cubicBezTo>
                  <a:cubicBezTo>
                    <a:pt x="4156819" y="179945"/>
                    <a:pt x="4052553" y="62346"/>
                    <a:pt x="3844755" y="47536"/>
                  </a:cubicBezTo>
                  <a:cubicBezTo>
                    <a:pt x="3636957" y="32725"/>
                    <a:pt x="3318624" y="75621"/>
                    <a:pt x="2856346" y="312355"/>
                  </a:cubicBezTo>
                  <a:cubicBezTo>
                    <a:pt x="2630982" y="427764"/>
                    <a:pt x="2527498" y="478333"/>
                    <a:pt x="2405035" y="532416"/>
                  </a:cubicBezTo>
                  <a:cubicBezTo>
                    <a:pt x="2282572" y="586498"/>
                    <a:pt x="2200514" y="619445"/>
                    <a:pt x="2121567" y="636851"/>
                  </a:cubicBezTo>
                  <a:cubicBezTo>
                    <a:pt x="2078517" y="646343"/>
                    <a:pt x="2042676" y="649180"/>
                    <a:pt x="2009844" y="646980"/>
                  </a:cubicBezTo>
                  <a:cubicBezTo>
                    <a:pt x="1995107" y="676401"/>
                    <a:pt x="1974503" y="705865"/>
                    <a:pt x="1944508" y="738173"/>
                  </a:cubicBezTo>
                  <a:cubicBezTo>
                    <a:pt x="1889504" y="797419"/>
                    <a:pt x="1819525" y="851475"/>
                    <a:pt x="1710854" y="929657"/>
                  </a:cubicBezTo>
                  <a:cubicBezTo>
                    <a:pt x="1602182" y="1007840"/>
                    <a:pt x="1506154" y="1071440"/>
                    <a:pt x="1292476" y="1207270"/>
                  </a:cubicBezTo>
                  <a:cubicBezTo>
                    <a:pt x="854167" y="1485890"/>
                    <a:pt x="655906" y="1738612"/>
                    <a:pt x="563397" y="1925271"/>
                  </a:cubicBezTo>
                  <a:cubicBezTo>
                    <a:pt x="470889" y="2111930"/>
                    <a:pt x="519453" y="2261404"/>
                    <a:pt x="519337" y="2353627"/>
                  </a:cubicBezTo>
                  <a:cubicBezTo>
                    <a:pt x="519220" y="2445850"/>
                    <a:pt x="545538" y="2444010"/>
                    <a:pt x="562699" y="2478609"/>
                  </a:cubicBezTo>
                  <a:cubicBezTo>
                    <a:pt x="579861" y="2513209"/>
                    <a:pt x="598785" y="2542355"/>
                    <a:pt x="622306" y="2561224"/>
                  </a:cubicBezTo>
                  <a:cubicBezTo>
                    <a:pt x="645827" y="2580093"/>
                    <a:pt x="676216" y="2592182"/>
                    <a:pt x="703826" y="2591824"/>
                  </a:cubicBezTo>
                  <a:cubicBezTo>
                    <a:pt x="731436" y="2591465"/>
                    <a:pt x="763484" y="2574966"/>
                    <a:pt x="787966" y="2559070"/>
                  </a:cubicBezTo>
                  <a:cubicBezTo>
                    <a:pt x="812449" y="2543173"/>
                    <a:pt x="846463" y="2485291"/>
                    <a:pt x="850722" y="2496446"/>
                  </a:cubicBezTo>
                  <a:cubicBezTo>
                    <a:pt x="854983" y="2507602"/>
                    <a:pt x="838191" y="2595073"/>
                    <a:pt x="813526" y="2626003"/>
                  </a:cubicBezTo>
                  <a:cubicBezTo>
                    <a:pt x="788861" y="2656934"/>
                    <a:pt x="736895" y="2675428"/>
                    <a:pt x="702733" y="2682030"/>
                  </a:cubicBezTo>
                  <a:cubicBezTo>
                    <a:pt x="668569" y="2688633"/>
                    <a:pt x="636699" y="2677836"/>
                    <a:pt x="608548" y="2665620"/>
                  </a:cubicBezTo>
                  <a:cubicBezTo>
                    <a:pt x="580397" y="2653402"/>
                    <a:pt x="525149" y="2592818"/>
                    <a:pt x="533823" y="2608730"/>
                  </a:cubicBezTo>
                  <a:cubicBezTo>
                    <a:pt x="542499" y="2624644"/>
                    <a:pt x="637345" y="2713547"/>
                    <a:pt x="660597" y="2761097"/>
                  </a:cubicBezTo>
                  <a:cubicBezTo>
                    <a:pt x="683846" y="2808648"/>
                    <a:pt x="680724" y="2875311"/>
                    <a:pt x="673325" y="2894036"/>
                  </a:cubicBezTo>
                  <a:cubicBezTo>
                    <a:pt x="665928" y="2912761"/>
                    <a:pt x="641335" y="2893263"/>
                    <a:pt x="616205" y="2873449"/>
                  </a:cubicBezTo>
                  <a:cubicBezTo>
                    <a:pt x="591076" y="2853635"/>
                    <a:pt x="541315" y="2798437"/>
                    <a:pt x="522551" y="2775153"/>
                  </a:cubicBezTo>
                  <a:cubicBezTo>
                    <a:pt x="508479" y="2757690"/>
                    <a:pt x="504842" y="2727298"/>
                    <a:pt x="503922" y="2725068"/>
                  </a:cubicBezTo>
                  <a:lnTo>
                    <a:pt x="503622" y="2733746"/>
                  </a:lnTo>
                  <a:cubicBezTo>
                    <a:pt x="503666" y="2761892"/>
                    <a:pt x="529370" y="2867846"/>
                    <a:pt x="522816" y="2944029"/>
                  </a:cubicBezTo>
                  <a:cubicBezTo>
                    <a:pt x="516263" y="3020212"/>
                    <a:pt x="494338" y="3117645"/>
                    <a:pt x="464303" y="3190845"/>
                  </a:cubicBezTo>
                  <a:cubicBezTo>
                    <a:pt x="434266" y="3264044"/>
                    <a:pt x="394555" y="3340210"/>
                    <a:pt x="342601" y="3383224"/>
                  </a:cubicBezTo>
                  <a:cubicBezTo>
                    <a:pt x="290647" y="3426239"/>
                    <a:pt x="209589" y="3446383"/>
                    <a:pt x="152574" y="3448930"/>
                  </a:cubicBezTo>
                  <a:cubicBezTo>
                    <a:pt x="95559" y="3451478"/>
                    <a:pt x="7634" y="3408463"/>
                    <a:pt x="507" y="3398507"/>
                  </a:cubicBezTo>
                  <a:cubicBezTo>
                    <a:pt x="-6621" y="3388550"/>
                    <a:pt x="62854" y="3407745"/>
                    <a:pt x="109808" y="3389192"/>
                  </a:cubicBezTo>
                  <a:cubicBezTo>
                    <a:pt x="156762" y="3370638"/>
                    <a:pt x="238946" y="3333850"/>
                    <a:pt x="282231" y="3287183"/>
                  </a:cubicBezTo>
                  <a:cubicBezTo>
                    <a:pt x="325517" y="3240517"/>
                    <a:pt x="347773" y="3179330"/>
                    <a:pt x="369521" y="3109191"/>
                  </a:cubicBezTo>
                  <a:cubicBezTo>
                    <a:pt x="391270" y="3039053"/>
                    <a:pt x="405132" y="2957792"/>
                    <a:pt x="412718" y="2866354"/>
                  </a:cubicBezTo>
                  <a:cubicBezTo>
                    <a:pt x="420305" y="2774915"/>
                    <a:pt x="408724" y="2674376"/>
                    <a:pt x="415041" y="2560560"/>
                  </a:cubicBezTo>
                  <a:cubicBezTo>
                    <a:pt x="421356" y="2446745"/>
                    <a:pt x="426650" y="2302766"/>
                    <a:pt x="450613" y="2183458"/>
                  </a:cubicBezTo>
                  <a:cubicBezTo>
                    <a:pt x="474577" y="2064150"/>
                    <a:pt x="513006" y="1941085"/>
                    <a:pt x="558823" y="1844712"/>
                  </a:cubicBezTo>
                  <a:cubicBezTo>
                    <a:pt x="604638" y="1748340"/>
                    <a:pt x="665074" y="1676781"/>
                    <a:pt x="725511" y="1605224"/>
                  </a:cubicBezTo>
                  <a:lnTo>
                    <a:pt x="606065" y="1764319"/>
                  </a:lnTo>
                  <a:cubicBezTo>
                    <a:pt x="621735" y="1743785"/>
                    <a:pt x="665914" y="1687009"/>
                    <a:pt x="681286" y="1665759"/>
                  </a:cubicBezTo>
                  <a:cubicBezTo>
                    <a:pt x="725611" y="1616097"/>
                    <a:pt x="796429" y="1537300"/>
                    <a:pt x="872009" y="1466350"/>
                  </a:cubicBezTo>
                  <a:cubicBezTo>
                    <a:pt x="947591" y="1395400"/>
                    <a:pt x="1042582" y="1313504"/>
                    <a:pt x="1134772" y="1240057"/>
                  </a:cubicBezTo>
                  <a:cubicBezTo>
                    <a:pt x="1226962" y="1166609"/>
                    <a:pt x="1300914" y="1115611"/>
                    <a:pt x="1425151" y="1025664"/>
                  </a:cubicBezTo>
                  <a:cubicBezTo>
                    <a:pt x="1549387" y="935718"/>
                    <a:pt x="1782838" y="780164"/>
                    <a:pt x="1880194" y="700379"/>
                  </a:cubicBezTo>
                  <a:cubicBezTo>
                    <a:pt x="1909794" y="676121"/>
                    <a:pt x="1931058" y="656295"/>
                    <a:pt x="1946511" y="638808"/>
                  </a:cubicBezTo>
                  <a:cubicBezTo>
                    <a:pt x="1941309" y="638986"/>
                    <a:pt x="1936334" y="637948"/>
                    <a:pt x="1931344" y="636851"/>
                  </a:cubicBezTo>
                  <a:cubicBezTo>
                    <a:pt x="1874775" y="624418"/>
                    <a:pt x="1821314" y="602661"/>
                    <a:pt x="1782151" y="562254"/>
                  </a:cubicBezTo>
                  <a:cubicBezTo>
                    <a:pt x="1742987" y="521848"/>
                    <a:pt x="1698850" y="441034"/>
                    <a:pt x="1696364" y="394411"/>
                  </a:cubicBezTo>
                  <a:cubicBezTo>
                    <a:pt x="1693877" y="347788"/>
                    <a:pt x="1731798" y="301165"/>
                    <a:pt x="1767231" y="282516"/>
                  </a:cubicBezTo>
                  <a:close/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>
                <a:rot lat="0" lon="0" rev="21000000"/>
              </a:lightRig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23" name="22 Elipse"/>
            <p:cNvSpPr/>
            <p:nvPr/>
          </p:nvSpPr>
          <p:spPr>
            <a:xfrm>
              <a:off x="4234996" y="2445875"/>
              <a:ext cx="195322" cy="194320"/>
            </a:xfrm>
            <a:prstGeom prst="ellipse">
              <a:avLst/>
            </a:prstGeom>
            <a:solidFill>
              <a:srgbClr val="663FF7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24" name="23 Grupo"/>
          <p:cNvGrpSpPr/>
          <p:nvPr/>
        </p:nvGrpSpPr>
        <p:grpSpPr>
          <a:xfrm rot="7579272" flipV="1">
            <a:off x="5701404" y="3370682"/>
            <a:ext cx="3029178" cy="2321072"/>
            <a:chOff x="2631180" y="2378339"/>
            <a:chExt cx="3635013" cy="2321072"/>
          </a:xfrm>
        </p:grpSpPr>
        <p:sp>
          <p:nvSpPr>
            <p:cNvPr id="25" name="24 Forma libre"/>
            <p:cNvSpPr/>
            <p:nvPr/>
          </p:nvSpPr>
          <p:spPr>
            <a:xfrm rot="1538317">
              <a:off x="2631180" y="2378339"/>
              <a:ext cx="3635013" cy="2321072"/>
            </a:xfrm>
            <a:custGeom>
              <a:avLst/>
              <a:gdLst/>
              <a:ahLst/>
              <a:cxnLst/>
              <a:rect l="l" t="t" r="r" b="b"/>
              <a:pathLst>
                <a:path w="5401513" h="3449038">
                  <a:moveTo>
                    <a:pt x="1614530" y="1002856"/>
                  </a:moveTo>
                  <a:cubicBezTo>
                    <a:pt x="1680870" y="963587"/>
                    <a:pt x="1748869" y="935891"/>
                    <a:pt x="1816866" y="908195"/>
                  </a:cubicBezTo>
                  <a:lnTo>
                    <a:pt x="1514027" y="1208122"/>
                  </a:lnTo>
                  <a:cubicBezTo>
                    <a:pt x="1485191" y="1281133"/>
                    <a:pt x="1456356" y="1354145"/>
                    <a:pt x="1431078" y="1428974"/>
                  </a:cubicBezTo>
                  <a:cubicBezTo>
                    <a:pt x="1405801" y="1503803"/>
                    <a:pt x="1391433" y="1557285"/>
                    <a:pt x="1362362" y="1657097"/>
                  </a:cubicBezTo>
                  <a:cubicBezTo>
                    <a:pt x="1362362" y="1657097"/>
                    <a:pt x="1308142" y="1907587"/>
                    <a:pt x="1256655" y="2027852"/>
                  </a:cubicBezTo>
                  <a:cubicBezTo>
                    <a:pt x="1205166" y="2148116"/>
                    <a:pt x="1123372" y="2282808"/>
                    <a:pt x="1053436" y="2378688"/>
                  </a:cubicBezTo>
                  <a:cubicBezTo>
                    <a:pt x="983498" y="2474568"/>
                    <a:pt x="860082" y="2600952"/>
                    <a:pt x="837031" y="2603132"/>
                  </a:cubicBezTo>
                  <a:cubicBezTo>
                    <a:pt x="813980" y="2605312"/>
                    <a:pt x="891522" y="2457479"/>
                    <a:pt x="915130" y="2391769"/>
                  </a:cubicBezTo>
                  <a:cubicBezTo>
                    <a:pt x="915130" y="2391769"/>
                    <a:pt x="954849" y="2300388"/>
                    <a:pt x="978685" y="2208868"/>
                  </a:cubicBezTo>
                  <a:cubicBezTo>
                    <a:pt x="1002520" y="2117348"/>
                    <a:pt x="1029425" y="1947627"/>
                    <a:pt x="1058144" y="1842649"/>
                  </a:cubicBezTo>
                  <a:cubicBezTo>
                    <a:pt x="1086863" y="1737670"/>
                    <a:pt x="1111280" y="1670378"/>
                    <a:pt x="1150999" y="1578998"/>
                  </a:cubicBezTo>
                  <a:cubicBezTo>
                    <a:pt x="1190717" y="1487618"/>
                    <a:pt x="1230154" y="1383131"/>
                    <a:pt x="1296453" y="1294366"/>
                  </a:cubicBezTo>
                  <a:cubicBezTo>
                    <a:pt x="1362754" y="1205602"/>
                    <a:pt x="1462067" y="1110775"/>
                    <a:pt x="1548803" y="1046412"/>
                  </a:cubicBezTo>
                  <a:cubicBezTo>
                    <a:pt x="1570487" y="1030322"/>
                    <a:pt x="1592417" y="1015946"/>
                    <a:pt x="1614530" y="1002856"/>
                  </a:cubicBezTo>
                  <a:close/>
                  <a:moveTo>
                    <a:pt x="2516945" y="486454"/>
                  </a:moveTo>
                  <a:cubicBezTo>
                    <a:pt x="2539434" y="474021"/>
                    <a:pt x="2562939" y="462397"/>
                    <a:pt x="2587797" y="451854"/>
                  </a:cubicBezTo>
                  <a:cubicBezTo>
                    <a:pt x="2687231" y="409682"/>
                    <a:pt x="2819303" y="372101"/>
                    <a:pt x="2929422" y="359910"/>
                  </a:cubicBezTo>
                  <a:cubicBezTo>
                    <a:pt x="3039541" y="347720"/>
                    <a:pt x="3149606" y="366656"/>
                    <a:pt x="3248513" y="378709"/>
                  </a:cubicBezTo>
                  <a:cubicBezTo>
                    <a:pt x="3347420" y="390761"/>
                    <a:pt x="3417807" y="403802"/>
                    <a:pt x="3522866" y="432228"/>
                  </a:cubicBezTo>
                  <a:cubicBezTo>
                    <a:pt x="3627924" y="460653"/>
                    <a:pt x="3787882" y="523443"/>
                    <a:pt x="3878862" y="549260"/>
                  </a:cubicBezTo>
                  <a:cubicBezTo>
                    <a:pt x="3969843" y="575077"/>
                    <a:pt x="4068751" y="587130"/>
                    <a:pt x="4068751" y="587130"/>
                  </a:cubicBezTo>
                  <a:cubicBezTo>
                    <a:pt x="4137365" y="600067"/>
                    <a:pt x="4304106" y="608111"/>
                    <a:pt x="4290548" y="626880"/>
                  </a:cubicBezTo>
                  <a:cubicBezTo>
                    <a:pt x="4276990" y="645649"/>
                    <a:pt x="4105500" y="688023"/>
                    <a:pt x="3987403" y="699744"/>
                  </a:cubicBezTo>
                  <a:cubicBezTo>
                    <a:pt x="3869307" y="711465"/>
                    <a:pt x="3711741" y="713745"/>
                    <a:pt x="3581968" y="697206"/>
                  </a:cubicBezTo>
                  <a:cubicBezTo>
                    <a:pt x="3452195" y="680666"/>
                    <a:pt x="3208763" y="600506"/>
                    <a:pt x="3208763" y="600506"/>
                  </a:cubicBezTo>
                  <a:cubicBezTo>
                    <a:pt x="3107981" y="575001"/>
                    <a:pt x="3054591" y="560293"/>
                    <a:pt x="2977270" y="544175"/>
                  </a:cubicBezTo>
                  <a:cubicBezTo>
                    <a:pt x="2899949" y="528058"/>
                    <a:pt x="2822392" y="515928"/>
                    <a:pt x="2744836" y="503799"/>
                  </a:cubicBezTo>
                  <a:lnTo>
                    <a:pt x="2332822" y="612942"/>
                  </a:lnTo>
                  <a:cubicBezTo>
                    <a:pt x="2391150" y="568349"/>
                    <a:pt x="2449478" y="523755"/>
                    <a:pt x="2516945" y="486454"/>
                  </a:cubicBezTo>
                  <a:close/>
                  <a:moveTo>
                    <a:pt x="1823937" y="322111"/>
                  </a:moveTo>
                  <a:cubicBezTo>
                    <a:pt x="1802383" y="338579"/>
                    <a:pt x="1779897" y="361260"/>
                    <a:pt x="1770961" y="386952"/>
                  </a:cubicBezTo>
                  <a:cubicBezTo>
                    <a:pt x="1761015" y="415547"/>
                    <a:pt x="1761015" y="458440"/>
                    <a:pt x="1770961" y="487657"/>
                  </a:cubicBezTo>
                  <a:cubicBezTo>
                    <a:pt x="1780907" y="516874"/>
                    <a:pt x="1805151" y="544227"/>
                    <a:pt x="1830638" y="562254"/>
                  </a:cubicBezTo>
                  <a:cubicBezTo>
                    <a:pt x="1856126" y="580282"/>
                    <a:pt x="1875397" y="595823"/>
                    <a:pt x="1923885" y="595823"/>
                  </a:cubicBezTo>
                  <a:cubicBezTo>
                    <a:pt x="1943360" y="595823"/>
                    <a:pt x="1960027" y="597428"/>
                    <a:pt x="1980626" y="595921"/>
                  </a:cubicBezTo>
                  <a:cubicBezTo>
                    <a:pt x="1992361" y="578925"/>
                    <a:pt x="1999422" y="563743"/>
                    <a:pt x="2009288" y="546953"/>
                  </a:cubicBezTo>
                  <a:cubicBezTo>
                    <a:pt x="2033854" y="505148"/>
                    <a:pt x="2030218" y="480660"/>
                    <a:pt x="2027588" y="449552"/>
                  </a:cubicBezTo>
                  <a:cubicBezTo>
                    <a:pt x="2024959" y="418445"/>
                    <a:pt x="2013659" y="383684"/>
                    <a:pt x="1993508" y="360307"/>
                  </a:cubicBezTo>
                  <a:cubicBezTo>
                    <a:pt x="1973357" y="336930"/>
                    <a:pt x="1936377" y="315199"/>
                    <a:pt x="1906684" y="309287"/>
                  </a:cubicBezTo>
                  <a:cubicBezTo>
                    <a:pt x="1880004" y="303974"/>
                    <a:pt x="1849056" y="311871"/>
                    <a:pt x="1823937" y="322111"/>
                  </a:cubicBezTo>
                  <a:close/>
                  <a:moveTo>
                    <a:pt x="1767231" y="282516"/>
                  </a:moveTo>
                  <a:lnTo>
                    <a:pt x="1797126" y="275250"/>
                  </a:lnTo>
                  <a:lnTo>
                    <a:pt x="1818533" y="253160"/>
                  </a:lnTo>
                  <a:cubicBezTo>
                    <a:pt x="1852563" y="232059"/>
                    <a:pt x="1911972" y="222986"/>
                    <a:pt x="1950909" y="248751"/>
                  </a:cubicBezTo>
                  <a:cubicBezTo>
                    <a:pt x="1989845" y="274515"/>
                    <a:pt x="2037159" y="353511"/>
                    <a:pt x="2052154" y="407748"/>
                  </a:cubicBezTo>
                  <a:cubicBezTo>
                    <a:pt x="2067149" y="461985"/>
                    <a:pt x="2058822" y="519099"/>
                    <a:pt x="2040882" y="574170"/>
                  </a:cubicBezTo>
                  <a:cubicBezTo>
                    <a:pt x="2039299" y="579027"/>
                    <a:pt x="2037675" y="583842"/>
                    <a:pt x="2034886" y="588236"/>
                  </a:cubicBezTo>
                  <a:cubicBezTo>
                    <a:pt x="2057791" y="583772"/>
                    <a:pt x="2085656" y="575484"/>
                    <a:pt x="2121566" y="562254"/>
                  </a:cubicBezTo>
                  <a:cubicBezTo>
                    <a:pt x="2239678" y="518739"/>
                    <a:pt x="2492065" y="396276"/>
                    <a:pt x="2632555" y="334734"/>
                  </a:cubicBezTo>
                  <a:cubicBezTo>
                    <a:pt x="2773046" y="273192"/>
                    <a:pt x="2854481" y="235271"/>
                    <a:pt x="2964512" y="193000"/>
                  </a:cubicBezTo>
                  <a:cubicBezTo>
                    <a:pt x="3074542" y="150728"/>
                    <a:pt x="3193275" y="110322"/>
                    <a:pt x="3292738" y="81104"/>
                  </a:cubicBezTo>
                  <a:cubicBezTo>
                    <a:pt x="3392200" y="51887"/>
                    <a:pt x="3496014" y="30752"/>
                    <a:pt x="3561287" y="17697"/>
                  </a:cubicBezTo>
                  <a:cubicBezTo>
                    <a:pt x="3587396" y="15210"/>
                    <a:pt x="3658729" y="5885"/>
                    <a:pt x="3684372" y="2778"/>
                  </a:cubicBezTo>
                  <a:lnTo>
                    <a:pt x="3486690" y="25157"/>
                  </a:lnTo>
                  <a:cubicBezTo>
                    <a:pt x="3579004" y="9304"/>
                    <a:pt x="3671318" y="-6547"/>
                    <a:pt x="3777618" y="2778"/>
                  </a:cubicBezTo>
                  <a:cubicBezTo>
                    <a:pt x="3883919" y="12102"/>
                    <a:pt x="4009490" y="41319"/>
                    <a:pt x="4124494" y="81104"/>
                  </a:cubicBezTo>
                  <a:cubicBezTo>
                    <a:pt x="4239497" y="120889"/>
                    <a:pt x="4366312" y="189270"/>
                    <a:pt x="4467639" y="241488"/>
                  </a:cubicBezTo>
                  <a:cubicBezTo>
                    <a:pt x="4568967" y="293705"/>
                    <a:pt x="4649780" y="354626"/>
                    <a:pt x="4732459" y="394411"/>
                  </a:cubicBezTo>
                  <a:cubicBezTo>
                    <a:pt x="4815137" y="434196"/>
                    <a:pt x="4892220" y="463414"/>
                    <a:pt x="4963709" y="480198"/>
                  </a:cubicBezTo>
                  <a:cubicBezTo>
                    <a:pt x="5035198" y="496982"/>
                    <a:pt x="5099227" y="508793"/>
                    <a:pt x="5161391" y="495117"/>
                  </a:cubicBezTo>
                  <a:cubicBezTo>
                    <a:pt x="5223555" y="481441"/>
                    <a:pt x="5296909" y="429223"/>
                    <a:pt x="5336694" y="398141"/>
                  </a:cubicBezTo>
                  <a:cubicBezTo>
                    <a:pt x="5376479" y="367059"/>
                    <a:pt x="5395128" y="297435"/>
                    <a:pt x="5400101" y="308625"/>
                  </a:cubicBezTo>
                  <a:cubicBezTo>
                    <a:pt x="5405074" y="319814"/>
                    <a:pt x="5397614" y="417412"/>
                    <a:pt x="5366532" y="465278"/>
                  </a:cubicBezTo>
                  <a:cubicBezTo>
                    <a:pt x="5335450" y="513144"/>
                    <a:pt x="5277016" y="572823"/>
                    <a:pt x="5213608" y="595823"/>
                  </a:cubicBezTo>
                  <a:cubicBezTo>
                    <a:pt x="5150201" y="618823"/>
                    <a:pt x="5064415" y="614472"/>
                    <a:pt x="4986088" y="603283"/>
                  </a:cubicBezTo>
                  <a:cubicBezTo>
                    <a:pt x="4907761" y="592093"/>
                    <a:pt x="4812650" y="561633"/>
                    <a:pt x="4743648" y="528686"/>
                  </a:cubicBezTo>
                  <a:cubicBezTo>
                    <a:pt x="4674646" y="495739"/>
                    <a:pt x="4596319" y="419898"/>
                    <a:pt x="4572075" y="405601"/>
                  </a:cubicBezTo>
                  <a:lnTo>
                    <a:pt x="4564441" y="401463"/>
                  </a:lnTo>
                  <a:cubicBezTo>
                    <a:pt x="4565898" y="403386"/>
                    <a:pt x="4590258" y="421919"/>
                    <a:pt x="4598184" y="442899"/>
                  </a:cubicBezTo>
                  <a:cubicBezTo>
                    <a:pt x="4608752" y="470873"/>
                    <a:pt x="4631131" y="541740"/>
                    <a:pt x="4635483" y="573444"/>
                  </a:cubicBezTo>
                  <a:cubicBezTo>
                    <a:pt x="4639834" y="605148"/>
                    <a:pt x="4644185" y="636230"/>
                    <a:pt x="4624293" y="633121"/>
                  </a:cubicBezTo>
                  <a:cubicBezTo>
                    <a:pt x="4604401" y="630013"/>
                    <a:pt x="4545345" y="598931"/>
                    <a:pt x="4516127" y="554795"/>
                  </a:cubicBezTo>
                  <a:cubicBezTo>
                    <a:pt x="4486911" y="510658"/>
                    <a:pt x="4458315" y="383844"/>
                    <a:pt x="4448990" y="368302"/>
                  </a:cubicBezTo>
                  <a:cubicBezTo>
                    <a:pt x="4439666" y="352762"/>
                    <a:pt x="4463909" y="431088"/>
                    <a:pt x="4460180" y="461549"/>
                  </a:cubicBezTo>
                  <a:cubicBezTo>
                    <a:pt x="4456450" y="492009"/>
                    <a:pt x="4449612" y="524956"/>
                    <a:pt x="4426611" y="551065"/>
                  </a:cubicBezTo>
                  <a:cubicBezTo>
                    <a:pt x="4403611" y="577174"/>
                    <a:pt x="4361339" y="612607"/>
                    <a:pt x="4322175" y="618202"/>
                  </a:cubicBezTo>
                  <a:cubicBezTo>
                    <a:pt x="4283012" y="623797"/>
                    <a:pt x="4199091" y="593958"/>
                    <a:pt x="4191631" y="584633"/>
                  </a:cubicBezTo>
                  <a:cubicBezTo>
                    <a:pt x="4184171" y="575309"/>
                    <a:pt x="4251308" y="575309"/>
                    <a:pt x="4277417" y="562254"/>
                  </a:cubicBezTo>
                  <a:cubicBezTo>
                    <a:pt x="4303526" y="549200"/>
                    <a:pt x="4333987" y="529929"/>
                    <a:pt x="4348285" y="506306"/>
                  </a:cubicBezTo>
                  <a:cubicBezTo>
                    <a:pt x="4362582" y="482684"/>
                    <a:pt x="4367555" y="450359"/>
                    <a:pt x="4363204" y="420520"/>
                  </a:cubicBezTo>
                  <a:cubicBezTo>
                    <a:pt x="4358852" y="390681"/>
                    <a:pt x="4343311" y="359600"/>
                    <a:pt x="4322175" y="327274"/>
                  </a:cubicBezTo>
                  <a:cubicBezTo>
                    <a:pt x="4301040" y="294949"/>
                    <a:pt x="4315959" y="273191"/>
                    <a:pt x="4236389" y="226568"/>
                  </a:cubicBezTo>
                  <a:cubicBezTo>
                    <a:pt x="4156819" y="179945"/>
                    <a:pt x="4052553" y="62346"/>
                    <a:pt x="3844755" y="47536"/>
                  </a:cubicBezTo>
                  <a:cubicBezTo>
                    <a:pt x="3636957" y="32725"/>
                    <a:pt x="3318624" y="75621"/>
                    <a:pt x="2856346" y="312355"/>
                  </a:cubicBezTo>
                  <a:cubicBezTo>
                    <a:pt x="2630982" y="427764"/>
                    <a:pt x="2527498" y="478333"/>
                    <a:pt x="2405035" y="532416"/>
                  </a:cubicBezTo>
                  <a:cubicBezTo>
                    <a:pt x="2282572" y="586498"/>
                    <a:pt x="2200514" y="619445"/>
                    <a:pt x="2121567" y="636851"/>
                  </a:cubicBezTo>
                  <a:cubicBezTo>
                    <a:pt x="2078517" y="646343"/>
                    <a:pt x="2042676" y="649180"/>
                    <a:pt x="2009844" y="646980"/>
                  </a:cubicBezTo>
                  <a:cubicBezTo>
                    <a:pt x="1995107" y="676401"/>
                    <a:pt x="1974503" y="705865"/>
                    <a:pt x="1944508" y="738173"/>
                  </a:cubicBezTo>
                  <a:cubicBezTo>
                    <a:pt x="1889504" y="797419"/>
                    <a:pt x="1819525" y="851475"/>
                    <a:pt x="1710854" y="929657"/>
                  </a:cubicBezTo>
                  <a:cubicBezTo>
                    <a:pt x="1602182" y="1007840"/>
                    <a:pt x="1506154" y="1071440"/>
                    <a:pt x="1292476" y="1207270"/>
                  </a:cubicBezTo>
                  <a:cubicBezTo>
                    <a:pt x="854167" y="1485890"/>
                    <a:pt x="655906" y="1738612"/>
                    <a:pt x="563397" y="1925271"/>
                  </a:cubicBezTo>
                  <a:cubicBezTo>
                    <a:pt x="470889" y="2111930"/>
                    <a:pt x="519453" y="2261404"/>
                    <a:pt x="519337" y="2353627"/>
                  </a:cubicBezTo>
                  <a:cubicBezTo>
                    <a:pt x="519220" y="2445850"/>
                    <a:pt x="545538" y="2444010"/>
                    <a:pt x="562699" y="2478609"/>
                  </a:cubicBezTo>
                  <a:cubicBezTo>
                    <a:pt x="579861" y="2513209"/>
                    <a:pt x="598785" y="2542355"/>
                    <a:pt x="622306" y="2561224"/>
                  </a:cubicBezTo>
                  <a:cubicBezTo>
                    <a:pt x="645827" y="2580093"/>
                    <a:pt x="676216" y="2592182"/>
                    <a:pt x="703826" y="2591824"/>
                  </a:cubicBezTo>
                  <a:cubicBezTo>
                    <a:pt x="731436" y="2591465"/>
                    <a:pt x="763484" y="2574966"/>
                    <a:pt x="787966" y="2559070"/>
                  </a:cubicBezTo>
                  <a:cubicBezTo>
                    <a:pt x="812449" y="2543173"/>
                    <a:pt x="846463" y="2485291"/>
                    <a:pt x="850722" y="2496446"/>
                  </a:cubicBezTo>
                  <a:cubicBezTo>
                    <a:pt x="854983" y="2507602"/>
                    <a:pt x="838191" y="2595073"/>
                    <a:pt x="813526" y="2626003"/>
                  </a:cubicBezTo>
                  <a:cubicBezTo>
                    <a:pt x="788861" y="2656934"/>
                    <a:pt x="736895" y="2675428"/>
                    <a:pt x="702733" y="2682030"/>
                  </a:cubicBezTo>
                  <a:cubicBezTo>
                    <a:pt x="668569" y="2688633"/>
                    <a:pt x="636699" y="2677836"/>
                    <a:pt x="608548" y="2665620"/>
                  </a:cubicBezTo>
                  <a:cubicBezTo>
                    <a:pt x="580397" y="2653402"/>
                    <a:pt x="525149" y="2592818"/>
                    <a:pt x="533823" y="2608730"/>
                  </a:cubicBezTo>
                  <a:cubicBezTo>
                    <a:pt x="542499" y="2624644"/>
                    <a:pt x="637345" y="2713547"/>
                    <a:pt x="660597" y="2761097"/>
                  </a:cubicBezTo>
                  <a:cubicBezTo>
                    <a:pt x="683846" y="2808648"/>
                    <a:pt x="680724" y="2875311"/>
                    <a:pt x="673325" y="2894036"/>
                  </a:cubicBezTo>
                  <a:cubicBezTo>
                    <a:pt x="665928" y="2912761"/>
                    <a:pt x="641335" y="2893263"/>
                    <a:pt x="616205" y="2873449"/>
                  </a:cubicBezTo>
                  <a:cubicBezTo>
                    <a:pt x="591076" y="2853635"/>
                    <a:pt x="541315" y="2798437"/>
                    <a:pt x="522551" y="2775153"/>
                  </a:cubicBezTo>
                  <a:cubicBezTo>
                    <a:pt x="508479" y="2757690"/>
                    <a:pt x="504842" y="2727298"/>
                    <a:pt x="503922" y="2725068"/>
                  </a:cubicBezTo>
                  <a:lnTo>
                    <a:pt x="503622" y="2733746"/>
                  </a:lnTo>
                  <a:cubicBezTo>
                    <a:pt x="503666" y="2761892"/>
                    <a:pt x="529370" y="2867846"/>
                    <a:pt x="522816" y="2944029"/>
                  </a:cubicBezTo>
                  <a:cubicBezTo>
                    <a:pt x="516263" y="3020212"/>
                    <a:pt x="494338" y="3117645"/>
                    <a:pt x="464303" y="3190845"/>
                  </a:cubicBezTo>
                  <a:cubicBezTo>
                    <a:pt x="434266" y="3264044"/>
                    <a:pt x="394555" y="3340210"/>
                    <a:pt x="342601" y="3383224"/>
                  </a:cubicBezTo>
                  <a:cubicBezTo>
                    <a:pt x="290647" y="3426239"/>
                    <a:pt x="209589" y="3446383"/>
                    <a:pt x="152574" y="3448930"/>
                  </a:cubicBezTo>
                  <a:cubicBezTo>
                    <a:pt x="95559" y="3451478"/>
                    <a:pt x="7634" y="3408463"/>
                    <a:pt x="507" y="3398507"/>
                  </a:cubicBezTo>
                  <a:cubicBezTo>
                    <a:pt x="-6621" y="3388550"/>
                    <a:pt x="62854" y="3407745"/>
                    <a:pt x="109808" y="3389192"/>
                  </a:cubicBezTo>
                  <a:cubicBezTo>
                    <a:pt x="156762" y="3370638"/>
                    <a:pt x="238946" y="3333850"/>
                    <a:pt x="282231" y="3287183"/>
                  </a:cubicBezTo>
                  <a:cubicBezTo>
                    <a:pt x="325517" y="3240517"/>
                    <a:pt x="347773" y="3179330"/>
                    <a:pt x="369521" y="3109191"/>
                  </a:cubicBezTo>
                  <a:cubicBezTo>
                    <a:pt x="391270" y="3039053"/>
                    <a:pt x="405132" y="2957792"/>
                    <a:pt x="412718" y="2866354"/>
                  </a:cubicBezTo>
                  <a:cubicBezTo>
                    <a:pt x="420305" y="2774915"/>
                    <a:pt x="408724" y="2674376"/>
                    <a:pt x="415041" y="2560560"/>
                  </a:cubicBezTo>
                  <a:cubicBezTo>
                    <a:pt x="421356" y="2446745"/>
                    <a:pt x="426650" y="2302766"/>
                    <a:pt x="450613" y="2183458"/>
                  </a:cubicBezTo>
                  <a:cubicBezTo>
                    <a:pt x="474577" y="2064150"/>
                    <a:pt x="513006" y="1941085"/>
                    <a:pt x="558823" y="1844712"/>
                  </a:cubicBezTo>
                  <a:cubicBezTo>
                    <a:pt x="604638" y="1748340"/>
                    <a:pt x="665074" y="1676781"/>
                    <a:pt x="725511" y="1605224"/>
                  </a:cubicBezTo>
                  <a:lnTo>
                    <a:pt x="606065" y="1764319"/>
                  </a:lnTo>
                  <a:cubicBezTo>
                    <a:pt x="621735" y="1743785"/>
                    <a:pt x="665914" y="1687009"/>
                    <a:pt x="681286" y="1665759"/>
                  </a:cubicBezTo>
                  <a:cubicBezTo>
                    <a:pt x="725611" y="1616097"/>
                    <a:pt x="796429" y="1537300"/>
                    <a:pt x="872009" y="1466350"/>
                  </a:cubicBezTo>
                  <a:cubicBezTo>
                    <a:pt x="947591" y="1395400"/>
                    <a:pt x="1042582" y="1313504"/>
                    <a:pt x="1134772" y="1240057"/>
                  </a:cubicBezTo>
                  <a:cubicBezTo>
                    <a:pt x="1226962" y="1166609"/>
                    <a:pt x="1300914" y="1115611"/>
                    <a:pt x="1425151" y="1025664"/>
                  </a:cubicBezTo>
                  <a:cubicBezTo>
                    <a:pt x="1549387" y="935718"/>
                    <a:pt x="1782838" y="780164"/>
                    <a:pt x="1880194" y="700379"/>
                  </a:cubicBezTo>
                  <a:cubicBezTo>
                    <a:pt x="1909794" y="676121"/>
                    <a:pt x="1931058" y="656295"/>
                    <a:pt x="1946511" y="638808"/>
                  </a:cubicBezTo>
                  <a:cubicBezTo>
                    <a:pt x="1941309" y="638986"/>
                    <a:pt x="1936334" y="637948"/>
                    <a:pt x="1931344" y="636851"/>
                  </a:cubicBezTo>
                  <a:cubicBezTo>
                    <a:pt x="1874775" y="624418"/>
                    <a:pt x="1821314" y="602661"/>
                    <a:pt x="1782151" y="562254"/>
                  </a:cubicBezTo>
                  <a:cubicBezTo>
                    <a:pt x="1742987" y="521848"/>
                    <a:pt x="1698850" y="441034"/>
                    <a:pt x="1696364" y="394411"/>
                  </a:cubicBezTo>
                  <a:cubicBezTo>
                    <a:pt x="1693877" y="347788"/>
                    <a:pt x="1731798" y="301165"/>
                    <a:pt x="1767231" y="282516"/>
                  </a:cubicBezTo>
                  <a:close/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>
                <a:rot lat="0" lon="0" rev="21000000"/>
              </a:lightRig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26" name="25 Elipse"/>
            <p:cNvSpPr/>
            <p:nvPr/>
          </p:nvSpPr>
          <p:spPr>
            <a:xfrm>
              <a:off x="4234996" y="2445875"/>
              <a:ext cx="195322" cy="194320"/>
            </a:xfrm>
            <a:prstGeom prst="ellipse">
              <a:avLst/>
            </a:prstGeom>
            <a:solidFill>
              <a:srgbClr val="663FF7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27" name="26 Grupo"/>
          <p:cNvGrpSpPr/>
          <p:nvPr/>
        </p:nvGrpSpPr>
        <p:grpSpPr>
          <a:xfrm rot="7628903" flipV="1">
            <a:off x="6246664" y="3734776"/>
            <a:ext cx="3029178" cy="2321072"/>
            <a:chOff x="2631181" y="2378339"/>
            <a:chExt cx="3635013" cy="2321072"/>
          </a:xfrm>
        </p:grpSpPr>
        <p:sp>
          <p:nvSpPr>
            <p:cNvPr id="28" name="27 Forma libre"/>
            <p:cNvSpPr/>
            <p:nvPr/>
          </p:nvSpPr>
          <p:spPr>
            <a:xfrm rot="1538317">
              <a:off x="2631181" y="2378339"/>
              <a:ext cx="3635013" cy="2321072"/>
            </a:xfrm>
            <a:custGeom>
              <a:avLst/>
              <a:gdLst/>
              <a:ahLst/>
              <a:cxnLst/>
              <a:rect l="l" t="t" r="r" b="b"/>
              <a:pathLst>
                <a:path w="5401513" h="3449038">
                  <a:moveTo>
                    <a:pt x="1614530" y="1002856"/>
                  </a:moveTo>
                  <a:cubicBezTo>
                    <a:pt x="1680870" y="963587"/>
                    <a:pt x="1748869" y="935891"/>
                    <a:pt x="1816866" y="908195"/>
                  </a:cubicBezTo>
                  <a:lnTo>
                    <a:pt x="1514027" y="1208122"/>
                  </a:lnTo>
                  <a:cubicBezTo>
                    <a:pt x="1485191" y="1281133"/>
                    <a:pt x="1456356" y="1354145"/>
                    <a:pt x="1431078" y="1428974"/>
                  </a:cubicBezTo>
                  <a:cubicBezTo>
                    <a:pt x="1405801" y="1503803"/>
                    <a:pt x="1391433" y="1557285"/>
                    <a:pt x="1362362" y="1657097"/>
                  </a:cubicBezTo>
                  <a:cubicBezTo>
                    <a:pt x="1362362" y="1657097"/>
                    <a:pt x="1308142" y="1907587"/>
                    <a:pt x="1256655" y="2027852"/>
                  </a:cubicBezTo>
                  <a:cubicBezTo>
                    <a:pt x="1205166" y="2148116"/>
                    <a:pt x="1123372" y="2282808"/>
                    <a:pt x="1053436" y="2378688"/>
                  </a:cubicBezTo>
                  <a:cubicBezTo>
                    <a:pt x="983498" y="2474568"/>
                    <a:pt x="860082" y="2600952"/>
                    <a:pt x="837031" y="2603132"/>
                  </a:cubicBezTo>
                  <a:cubicBezTo>
                    <a:pt x="813980" y="2605312"/>
                    <a:pt x="891522" y="2457479"/>
                    <a:pt x="915130" y="2391769"/>
                  </a:cubicBezTo>
                  <a:cubicBezTo>
                    <a:pt x="915130" y="2391769"/>
                    <a:pt x="954849" y="2300388"/>
                    <a:pt x="978685" y="2208868"/>
                  </a:cubicBezTo>
                  <a:cubicBezTo>
                    <a:pt x="1002520" y="2117348"/>
                    <a:pt x="1029425" y="1947627"/>
                    <a:pt x="1058144" y="1842649"/>
                  </a:cubicBezTo>
                  <a:cubicBezTo>
                    <a:pt x="1086863" y="1737670"/>
                    <a:pt x="1111280" y="1670378"/>
                    <a:pt x="1150999" y="1578998"/>
                  </a:cubicBezTo>
                  <a:cubicBezTo>
                    <a:pt x="1190717" y="1487618"/>
                    <a:pt x="1230154" y="1383131"/>
                    <a:pt x="1296453" y="1294366"/>
                  </a:cubicBezTo>
                  <a:cubicBezTo>
                    <a:pt x="1362754" y="1205602"/>
                    <a:pt x="1462067" y="1110775"/>
                    <a:pt x="1548803" y="1046412"/>
                  </a:cubicBezTo>
                  <a:cubicBezTo>
                    <a:pt x="1570487" y="1030322"/>
                    <a:pt x="1592417" y="1015946"/>
                    <a:pt x="1614530" y="1002856"/>
                  </a:cubicBezTo>
                  <a:close/>
                  <a:moveTo>
                    <a:pt x="2516945" y="486454"/>
                  </a:moveTo>
                  <a:cubicBezTo>
                    <a:pt x="2539434" y="474021"/>
                    <a:pt x="2562939" y="462397"/>
                    <a:pt x="2587797" y="451854"/>
                  </a:cubicBezTo>
                  <a:cubicBezTo>
                    <a:pt x="2687231" y="409682"/>
                    <a:pt x="2819303" y="372101"/>
                    <a:pt x="2929422" y="359910"/>
                  </a:cubicBezTo>
                  <a:cubicBezTo>
                    <a:pt x="3039541" y="347720"/>
                    <a:pt x="3149606" y="366656"/>
                    <a:pt x="3248513" y="378709"/>
                  </a:cubicBezTo>
                  <a:cubicBezTo>
                    <a:pt x="3347420" y="390761"/>
                    <a:pt x="3417807" y="403802"/>
                    <a:pt x="3522866" y="432228"/>
                  </a:cubicBezTo>
                  <a:cubicBezTo>
                    <a:pt x="3627924" y="460653"/>
                    <a:pt x="3787882" y="523443"/>
                    <a:pt x="3878862" y="549260"/>
                  </a:cubicBezTo>
                  <a:cubicBezTo>
                    <a:pt x="3969843" y="575077"/>
                    <a:pt x="4068751" y="587130"/>
                    <a:pt x="4068751" y="587130"/>
                  </a:cubicBezTo>
                  <a:cubicBezTo>
                    <a:pt x="4137365" y="600067"/>
                    <a:pt x="4304106" y="608111"/>
                    <a:pt x="4290548" y="626880"/>
                  </a:cubicBezTo>
                  <a:cubicBezTo>
                    <a:pt x="4276990" y="645649"/>
                    <a:pt x="4105500" y="688023"/>
                    <a:pt x="3987403" y="699744"/>
                  </a:cubicBezTo>
                  <a:cubicBezTo>
                    <a:pt x="3869307" y="711465"/>
                    <a:pt x="3711741" y="713745"/>
                    <a:pt x="3581968" y="697206"/>
                  </a:cubicBezTo>
                  <a:cubicBezTo>
                    <a:pt x="3452195" y="680666"/>
                    <a:pt x="3208763" y="600506"/>
                    <a:pt x="3208763" y="600506"/>
                  </a:cubicBezTo>
                  <a:cubicBezTo>
                    <a:pt x="3107981" y="575001"/>
                    <a:pt x="3054591" y="560293"/>
                    <a:pt x="2977270" y="544175"/>
                  </a:cubicBezTo>
                  <a:cubicBezTo>
                    <a:pt x="2899949" y="528058"/>
                    <a:pt x="2822392" y="515928"/>
                    <a:pt x="2744836" y="503799"/>
                  </a:cubicBezTo>
                  <a:lnTo>
                    <a:pt x="2332822" y="612942"/>
                  </a:lnTo>
                  <a:cubicBezTo>
                    <a:pt x="2391150" y="568349"/>
                    <a:pt x="2449478" y="523755"/>
                    <a:pt x="2516945" y="486454"/>
                  </a:cubicBezTo>
                  <a:close/>
                  <a:moveTo>
                    <a:pt x="1823937" y="322111"/>
                  </a:moveTo>
                  <a:cubicBezTo>
                    <a:pt x="1802383" y="338579"/>
                    <a:pt x="1779897" y="361260"/>
                    <a:pt x="1770961" y="386952"/>
                  </a:cubicBezTo>
                  <a:cubicBezTo>
                    <a:pt x="1761015" y="415547"/>
                    <a:pt x="1761015" y="458440"/>
                    <a:pt x="1770961" y="487657"/>
                  </a:cubicBezTo>
                  <a:cubicBezTo>
                    <a:pt x="1780907" y="516874"/>
                    <a:pt x="1805151" y="544227"/>
                    <a:pt x="1830638" y="562254"/>
                  </a:cubicBezTo>
                  <a:cubicBezTo>
                    <a:pt x="1856126" y="580282"/>
                    <a:pt x="1875397" y="595823"/>
                    <a:pt x="1923885" y="595823"/>
                  </a:cubicBezTo>
                  <a:cubicBezTo>
                    <a:pt x="1943360" y="595823"/>
                    <a:pt x="1960027" y="597428"/>
                    <a:pt x="1980626" y="595921"/>
                  </a:cubicBezTo>
                  <a:cubicBezTo>
                    <a:pt x="1992361" y="578925"/>
                    <a:pt x="1999422" y="563743"/>
                    <a:pt x="2009288" y="546953"/>
                  </a:cubicBezTo>
                  <a:cubicBezTo>
                    <a:pt x="2033854" y="505148"/>
                    <a:pt x="2030218" y="480660"/>
                    <a:pt x="2027588" y="449552"/>
                  </a:cubicBezTo>
                  <a:cubicBezTo>
                    <a:pt x="2024959" y="418445"/>
                    <a:pt x="2013659" y="383684"/>
                    <a:pt x="1993508" y="360307"/>
                  </a:cubicBezTo>
                  <a:cubicBezTo>
                    <a:pt x="1973357" y="336930"/>
                    <a:pt x="1936377" y="315199"/>
                    <a:pt x="1906684" y="309287"/>
                  </a:cubicBezTo>
                  <a:cubicBezTo>
                    <a:pt x="1880004" y="303974"/>
                    <a:pt x="1849056" y="311871"/>
                    <a:pt x="1823937" y="322111"/>
                  </a:cubicBezTo>
                  <a:close/>
                  <a:moveTo>
                    <a:pt x="1767231" y="282516"/>
                  </a:moveTo>
                  <a:lnTo>
                    <a:pt x="1797126" y="275250"/>
                  </a:lnTo>
                  <a:lnTo>
                    <a:pt x="1818533" y="253160"/>
                  </a:lnTo>
                  <a:cubicBezTo>
                    <a:pt x="1852563" y="232059"/>
                    <a:pt x="1911972" y="222986"/>
                    <a:pt x="1950909" y="248751"/>
                  </a:cubicBezTo>
                  <a:cubicBezTo>
                    <a:pt x="1989845" y="274515"/>
                    <a:pt x="2037159" y="353511"/>
                    <a:pt x="2052154" y="407748"/>
                  </a:cubicBezTo>
                  <a:cubicBezTo>
                    <a:pt x="2067149" y="461985"/>
                    <a:pt x="2058822" y="519099"/>
                    <a:pt x="2040882" y="574170"/>
                  </a:cubicBezTo>
                  <a:cubicBezTo>
                    <a:pt x="2039299" y="579027"/>
                    <a:pt x="2037675" y="583842"/>
                    <a:pt x="2034886" y="588236"/>
                  </a:cubicBezTo>
                  <a:cubicBezTo>
                    <a:pt x="2057791" y="583772"/>
                    <a:pt x="2085656" y="575484"/>
                    <a:pt x="2121566" y="562254"/>
                  </a:cubicBezTo>
                  <a:cubicBezTo>
                    <a:pt x="2239678" y="518739"/>
                    <a:pt x="2492065" y="396276"/>
                    <a:pt x="2632555" y="334734"/>
                  </a:cubicBezTo>
                  <a:cubicBezTo>
                    <a:pt x="2773046" y="273192"/>
                    <a:pt x="2854481" y="235271"/>
                    <a:pt x="2964512" y="193000"/>
                  </a:cubicBezTo>
                  <a:cubicBezTo>
                    <a:pt x="3074542" y="150728"/>
                    <a:pt x="3193275" y="110322"/>
                    <a:pt x="3292738" y="81104"/>
                  </a:cubicBezTo>
                  <a:cubicBezTo>
                    <a:pt x="3392200" y="51887"/>
                    <a:pt x="3496014" y="30752"/>
                    <a:pt x="3561287" y="17697"/>
                  </a:cubicBezTo>
                  <a:cubicBezTo>
                    <a:pt x="3587396" y="15210"/>
                    <a:pt x="3658729" y="5885"/>
                    <a:pt x="3684372" y="2778"/>
                  </a:cubicBezTo>
                  <a:lnTo>
                    <a:pt x="3486690" y="25157"/>
                  </a:lnTo>
                  <a:cubicBezTo>
                    <a:pt x="3579004" y="9304"/>
                    <a:pt x="3671318" y="-6547"/>
                    <a:pt x="3777618" y="2778"/>
                  </a:cubicBezTo>
                  <a:cubicBezTo>
                    <a:pt x="3883919" y="12102"/>
                    <a:pt x="4009490" y="41319"/>
                    <a:pt x="4124494" y="81104"/>
                  </a:cubicBezTo>
                  <a:cubicBezTo>
                    <a:pt x="4239497" y="120889"/>
                    <a:pt x="4366312" y="189270"/>
                    <a:pt x="4467639" y="241488"/>
                  </a:cubicBezTo>
                  <a:cubicBezTo>
                    <a:pt x="4568967" y="293705"/>
                    <a:pt x="4649780" y="354626"/>
                    <a:pt x="4732459" y="394411"/>
                  </a:cubicBezTo>
                  <a:cubicBezTo>
                    <a:pt x="4815137" y="434196"/>
                    <a:pt x="4892220" y="463414"/>
                    <a:pt x="4963709" y="480198"/>
                  </a:cubicBezTo>
                  <a:cubicBezTo>
                    <a:pt x="5035198" y="496982"/>
                    <a:pt x="5099227" y="508793"/>
                    <a:pt x="5161391" y="495117"/>
                  </a:cubicBezTo>
                  <a:cubicBezTo>
                    <a:pt x="5223555" y="481441"/>
                    <a:pt x="5296909" y="429223"/>
                    <a:pt x="5336694" y="398141"/>
                  </a:cubicBezTo>
                  <a:cubicBezTo>
                    <a:pt x="5376479" y="367059"/>
                    <a:pt x="5395128" y="297435"/>
                    <a:pt x="5400101" y="308625"/>
                  </a:cubicBezTo>
                  <a:cubicBezTo>
                    <a:pt x="5405074" y="319814"/>
                    <a:pt x="5397614" y="417412"/>
                    <a:pt x="5366532" y="465278"/>
                  </a:cubicBezTo>
                  <a:cubicBezTo>
                    <a:pt x="5335450" y="513144"/>
                    <a:pt x="5277016" y="572823"/>
                    <a:pt x="5213608" y="595823"/>
                  </a:cubicBezTo>
                  <a:cubicBezTo>
                    <a:pt x="5150201" y="618823"/>
                    <a:pt x="5064415" y="614472"/>
                    <a:pt x="4986088" y="603283"/>
                  </a:cubicBezTo>
                  <a:cubicBezTo>
                    <a:pt x="4907761" y="592093"/>
                    <a:pt x="4812650" y="561633"/>
                    <a:pt x="4743648" y="528686"/>
                  </a:cubicBezTo>
                  <a:cubicBezTo>
                    <a:pt x="4674646" y="495739"/>
                    <a:pt x="4596319" y="419898"/>
                    <a:pt x="4572075" y="405601"/>
                  </a:cubicBezTo>
                  <a:lnTo>
                    <a:pt x="4564441" y="401463"/>
                  </a:lnTo>
                  <a:cubicBezTo>
                    <a:pt x="4565898" y="403386"/>
                    <a:pt x="4590258" y="421919"/>
                    <a:pt x="4598184" y="442899"/>
                  </a:cubicBezTo>
                  <a:cubicBezTo>
                    <a:pt x="4608752" y="470873"/>
                    <a:pt x="4631131" y="541740"/>
                    <a:pt x="4635483" y="573444"/>
                  </a:cubicBezTo>
                  <a:cubicBezTo>
                    <a:pt x="4639834" y="605148"/>
                    <a:pt x="4644185" y="636230"/>
                    <a:pt x="4624293" y="633121"/>
                  </a:cubicBezTo>
                  <a:cubicBezTo>
                    <a:pt x="4604401" y="630013"/>
                    <a:pt x="4545345" y="598931"/>
                    <a:pt x="4516127" y="554795"/>
                  </a:cubicBezTo>
                  <a:cubicBezTo>
                    <a:pt x="4486911" y="510658"/>
                    <a:pt x="4458315" y="383844"/>
                    <a:pt x="4448990" y="368302"/>
                  </a:cubicBezTo>
                  <a:cubicBezTo>
                    <a:pt x="4439666" y="352762"/>
                    <a:pt x="4463909" y="431088"/>
                    <a:pt x="4460180" y="461549"/>
                  </a:cubicBezTo>
                  <a:cubicBezTo>
                    <a:pt x="4456450" y="492009"/>
                    <a:pt x="4449612" y="524956"/>
                    <a:pt x="4426611" y="551065"/>
                  </a:cubicBezTo>
                  <a:cubicBezTo>
                    <a:pt x="4403611" y="577174"/>
                    <a:pt x="4361339" y="612607"/>
                    <a:pt x="4322175" y="618202"/>
                  </a:cubicBezTo>
                  <a:cubicBezTo>
                    <a:pt x="4283012" y="623797"/>
                    <a:pt x="4199091" y="593958"/>
                    <a:pt x="4191631" y="584633"/>
                  </a:cubicBezTo>
                  <a:cubicBezTo>
                    <a:pt x="4184171" y="575309"/>
                    <a:pt x="4251308" y="575309"/>
                    <a:pt x="4277417" y="562254"/>
                  </a:cubicBezTo>
                  <a:cubicBezTo>
                    <a:pt x="4303526" y="549200"/>
                    <a:pt x="4333987" y="529929"/>
                    <a:pt x="4348285" y="506306"/>
                  </a:cubicBezTo>
                  <a:cubicBezTo>
                    <a:pt x="4362582" y="482684"/>
                    <a:pt x="4367555" y="450359"/>
                    <a:pt x="4363204" y="420520"/>
                  </a:cubicBezTo>
                  <a:cubicBezTo>
                    <a:pt x="4358852" y="390681"/>
                    <a:pt x="4343311" y="359600"/>
                    <a:pt x="4322175" y="327274"/>
                  </a:cubicBezTo>
                  <a:cubicBezTo>
                    <a:pt x="4301040" y="294949"/>
                    <a:pt x="4315959" y="273191"/>
                    <a:pt x="4236389" y="226568"/>
                  </a:cubicBezTo>
                  <a:cubicBezTo>
                    <a:pt x="4156819" y="179945"/>
                    <a:pt x="4052553" y="62346"/>
                    <a:pt x="3844755" y="47536"/>
                  </a:cubicBezTo>
                  <a:cubicBezTo>
                    <a:pt x="3636957" y="32725"/>
                    <a:pt x="3318624" y="75621"/>
                    <a:pt x="2856346" y="312355"/>
                  </a:cubicBezTo>
                  <a:cubicBezTo>
                    <a:pt x="2630982" y="427764"/>
                    <a:pt x="2527498" y="478333"/>
                    <a:pt x="2405035" y="532416"/>
                  </a:cubicBezTo>
                  <a:cubicBezTo>
                    <a:pt x="2282572" y="586498"/>
                    <a:pt x="2200514" y="619445"/>
                    <a:pt x="2121567" y="636851"/>
                  </a:cubicBezTo>
                  <a:cubicBezTo>
                    <a:pt x="2078517" y="646343"/>
                    <a:pt x="2042676" y="649180"/>
                    <a:pt x="2009844" y="646980"/>
                  </a:cubicBezTo>
                  <a:cubicBezTo>
                    <a:pt x="1995107" y="676401"/>
                    <a:pt x="1974503" y="705865"/>
                    <a:pt x="1944508" y="738173"/>
                  </a:cubicBezTo>
                  <a:cubicBezTo>
                    <a:pt x="1889504" y="797419"/>
                    <a:pt x="1819525" y="851475"/>
                    <a:pt x="1710854" y="929657"/>
                  </a:cubicBezTo>
                  <a:cubicBezTo>
                    <a:pt x="1602182" y="1007840"/>
                    <a:pt x="1506154" y="1071440"/>
                    <a:pt x="1292476" y="1207270"/>
                  </a:cubicBezTo>
                  <a:cubicBezTo>
                    <a:pt x="854167" y="1485890"/>
                    <a:pt x="655906" y="1738612"/>
                    <a:pt x="563397" y="1925271"/>
                  </a:cubicBezTo>
                  <a:cubicBezTo>
                    <a:pt x="470889" y="2111930"/>
                    <a:pt x="519453" y="2261404"/>
                    <a:pt x="519337" y="2353627"/>
                  </a:cubicBezTo>
                  <a:cubicBezTo>
                    <a:pt x="519220" y="2445850"/>
                    <a:pt x="545538" y="2444010"/>
                    <a:pt x="562699" y="2478609"/>
                  </a:cubicBezTo>
                  <a:cubicBezTo>
                    <a:pt x="579861" y="2513209"/>
                    <a:pt x="598785" y="2542355"/>
                    <a:pt x="622306" y="2561224"/>
                  </a:cubicBezTo>
                  <a:cubicBezTo>
                    <a:pt x="645827" y="2580093"/>
                    <a:pt x="676216" y="2592182"/>
                    <a:pt x="703826" y="2591824"/>
                  </a:cubicBezTo>
                  <a:cubicBezTo>
                    <a:pt x="731436" y="2591465"/>
                    <a:pt x="763484" y="2574966"/>
                    <a:pt x="787966" y="2559070"/>
                  </a:cubicBezTo>
                  <a:cubicBezTo>
                    <a:pt x="812449" y="2543173"/>
                    <a:pt x="846463" y="2485291"/>
                    <a:pt x="850722" y="2496446"/>
                  </a:cubicBezTo>
                  <a:cubicBezTo>
                    <a:pt x="854983" y="2507602"/>
                    <a:pt x="838191" y="2595073"/>
                    <a:pt x="813526" y="2626003"/>
                  </a:cubicBezTo>
                  <a:cubicBezTo>
                    <a:pt x="788861" y="2656934"/>
                    <a:pt x="736895" y="2675428"/>
                    <a:pt x="702733" y="2682030"/>
                  </a:cubicBezTo>
                  <a:cubicBezTo>
                    <a:pt x="668569" y="2688633"/>
                    <a:pt x="636699" y="2677836"/>
                    <a:pt x="608548" y="2665620"/>
                  </a:cubicBezTo>
                  <a:cubicBezTo>
                    <a:pt x="580397" y="2653402"/>
                    <a:pt x="525149" y="2592818"/>
                    <a:pt x="533823" y="2608730"/>
                  </a:cubicBezTo>
                  <a:cubicBezTo>
                    <a:pt x="542499" y="2624644"/>
                    <a:pt x="637345" y="2713547"/>
                    <a:pt x="660597" y="2761097"/>
                  </a:cubicBezTo>
                  <a:cubicBezTo>
                    <a:pt x="683846" y="2808648"/>
                    <a:pt x="680724" y="2875311"/>
                    <a:pt x="673325" y="2894036"/>
                  </a:cubicBezTo>
                  <a:cubicBezTo>
                    <a:pt x="665928" y="2912761"/>
                    <a:pt x="641335" y="2893263"/>
                    <a:pt x="616205" y="2873449"/>
                  </a:cubicBezTo>
                  <a:cubicBezTo>
                    <a:pt x="591076" y="2853635"/>
                    <a:pt x="541315" y="2798437"/>
                    <a:pt x="522551" y="2775153"/>
                  </a:cubicBezTo>
                  <a:cubicBezTo>
                    <a:pt x="508479" y="2757690"/>
                    <a:pt x="504842" y="2727298"/>
                    <a:pt x="503922" y="2725068"/>
                  </a:cubicBezTo>
                  <a:lnTo>
                    <a:pt x="503622" y="2733746"/>
                  </a:lnTo>
                  <a:cubicBezTo>
                    <a:pt x="503666" y="2761892"/>
                    <a:pt x="529370" y="2867846"/>
                    <a:pt x="522816" y="2944029"/>
                  </a:cubicBezTo>
                  <a:cubicBezTo>
                    <a:pt x="516263" y="3020212"/>
                    <a:pt x="494338" y="3117645"/>
                    <a:pt x="464303" y="3190845"/>
                  </a:cubicBezTo>
                  <a:cubicBezTo>
                    <a:pt x="434266" y="3264044"/>
                    <a:pt x="394555" y="3340210"/>
                    <a:pt x="342601" y="3383224"/>
                  </a:cubicBezTo>
                  <a:cubicBezTo>
                    <a:pt x="290647" y="3426239"/>
                    <a:pt x="209589" y="3446383"/>
                    <a:pt x="152574" y="3448930"/>
                  </a:cubicBezTo>
                  <a:cubicBezTo>
                    <a:pt x="95559" y="3451478"/>
                    <a:pt x="7634" y="3408463"/>
                    <a:pt x="507" y="3398507"/>
                  </a:cubicBezTo>
                  <a:cubicBezTo>
                    <a:pt x="-6621" y="3388550"/>
                    <a:pt x="62854" y="3407745"/>
                    <a:pt x="109808" y="3389192"/>
                  </a:cubicBezTo>
                  <a:cubicBezTo>
                    <a:pt x="156762" y="3370638"/>
                    <a:pt x="238946" y="3333850"/>
                    <a:pt x="282231" y="3287183"/>
                  </a:cubicBezTo>
                  <a:cubicBezTo>
                    <a:pt x="325517" y="3240517"/>
                    <a:pt x="347773" y="3179330"/>
                    <a:pt x="369521" y="3109191"/>
                  </a:cubicBezTo>
                  <a:cubicBezTo>
                    <a:pt x="391270" y="3039053"/>
                    <a:pt x="405132" y="2957792"/>
                    <a:pt x="412718" y="2866354"/>
                  </a:cubicBezTo>
                  <a:cubicBezTo>
                    <a:pt x="420305" y="2774915"/>
                    <a:pt x="408724" y="2674376"/>
                    <a:pt x="415041" y="2560560"/>
                  </a:cubicBezTo>
                  <a:cubicBezTo>
                    <a:pt x="421356" y="2446745"/>
                    <a:pt x="426650" y="2302766"/>
                    <a:pt x="450613" y="2183458"/>
                  </a:cubicBezTo>
                  <a:cubicBezTo>
                    <a:pt x="474577" y="2064150"/>
                    <a:pt x="513006" y="1941085"/>
                    <a:pt x="558823" y="1844712"/>
                  </a:cubicBezTo>
                  <a:cubicBezTo>
                    <a:pt x="604638" y="1748340"/>
                    <a:pt x="665074" y="1676781"/>
                    <a:pt x="725511" y="1605224"/>
                  </a:cubicBezTo>
                  <a:lnTo>
                    <a:pt x="606065" y="1764319"/>
                  </a:lnTo>
                  <a:cubicBezTo>
                    <a:pt x="621735" y="1743785"/>
                    <a:pt x="665914" y="1687009"/>
                    <a:pt x="681286" y="1665759"/>
                  </a:cubicBezTo>
                  <a:cubicBezTo>
                    <a:pt x="725611" y="1616097"/>
                    <a:pt x="796429" y="1537300"/>
                    <a:pt x="872009" y="1466350"/>
                  </a:cubicBezTo>
                  <a:cubicBezTo>
                    <a:pt x="947591" y="1395400"/>
                    <a:pt x="1042582" y="1313504"/>
                    <a:pt x="1134772" y="1240057"/>
                  </a:cubicBezTo>
                  <a:cubicBezTo>
                    <a:pt x="1226962" y="1166609"/>
                    <a:pt x="1300914" y="1115611"/>
                    <a:pt x="1425151" y="1025664"/>
                  </a:cubicBezTo>
                  <a:cubicBezTo>
                    <a:pt x="1549387" y="935718"/>
                    <a:pt x="1782838" y="780164"/>
                    <a:pt x="1880194" y="700379"/>
                  </a:cubicBezTo>
                  <a:cubicBezTo>
                    <a:pt x="1909794" y="676121"/>
                    <a:pt x="1931058" y="656295"/>
                    <a:pt x="1946511" y="638808"/>
                  </a:cubicBezTo>
                  <a:cubicBezTo>
                    <a:pt x="1941309" y="638986"/>
                    <a:pt x="1936334" y="637948"/>
                    <a:pt x="1931344" y="636851"/>
                  </a:cubicBezTo>
                  <a:cubicBezTo>
                    <a:pt x="1874775" y="624418"/>
                    <a:pt x="1821314" y="602661"/>
                    <a:pt x="1782151" y="562254"/>
                  </a:cubicBezTo>
                  <a:cubicBezTo>
                    <a:pt x="1742987" y="521848"/>
                    <a:pt x="1698850" y="441034"/>
                    <a:pt x="1696364" y="394411"/>
                  </a:cubicBezTo>
                  <a:cubicBezTo>
                    <a:pt x="1693877" y="347788"/>
                    <a:pt x="1731798" y="301165"/>
                    <a:pt x="1767231" y="282516"/>
                  </a:cubicBezTo>
                  <a:close/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>
                <a:rot lat="0" lon="0" rev="21000000"/>
              </a:lightRig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29" name="28 Elipse"/>
            <p:cNvSpPr/>
            <p:nvPr/>
          </p:nvSpPr>
          <p:spPr>
            <a:xfrm>
              <a:off x="4234996" y="2445875"/>
              <a:ext cx="195322" cy="194320"/>
            </a:xfrm>
            <a:prstGeom prst="ellipse">
              <a:avLst/>
            </a:prstGeom>
            <a:solidFill>
              <a:srgbClr val="663FF7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30" name="29 Grupo"/>
          <p:cNvGrpSpPr/>
          <p:nvPr/>
        </p:nvGrpSpPr>
        <p:grpSpPr>
          <a:xfrm rot="14184166" flipV="1">
            <a:off x="-193777" y="3546627"/>
            <a:ext cx="3029178" cy="2321072"/>
            <a:chOff x="2631180" y="2378339"/>
            <a:chExt cx="3635013" cy="2321072"/>
          </a:xfrm>
        </p:grpSpPr>
        <p:sp>
          <p:nvSpPr>
            <p:cNvPr id="31" name="30 Forma libre"/>
            <p:cNvSpPr/>
            <p:nvPr/>
          </p:nvSpPr>
          <p:spPr>
            <a:xfrm rot="1538317">
              <a:off x="2631180" y="2378339"/>
              <a:ext cx="3635013" cy="2321072"/>
            </a:xfrm>
            <a:custGeom>
              <a:avLst/>
              <a:gdLst/>
              <a:ahLst/>
              <a:cxnLst/>
              <a:rect l="l" t="t" r="r" b="b"/>
              <a:pathLst>
                <a:path w="5401513" h="3449038">
                  <a:moveTo>
                    <a:pt x="1614530" y="1002856"/>
                  </a:moveTo>
                  <a:cubicBezTo>
                    <a:pt x="1680870" y="963587"/>
                    <a:pt x="1748869" y="935891"/>
                    <a:pt x="1816866" y="908195"/>
                  </a:cubicBezTo>
                  <a:lnTo>
                    <a:pt x="1514027" y="1208122"/>
                  </a:lnTo>
                  <a:cubicBezTo>
                    <a:pt x="1485191" y="1281133"/>
                    <a:pt x="1456356" y="1354145"/>
                    <a:pt x="1431078" y="1428974"/>
                  </a:cubicBezTo>
                  <a:cubicBezTo>
                    <a:pt x="1405801" y="1503803"/>
                    <a:pt x="1391433" y="1557285"/>
                    <a:pt x="1362362" y="1657097"/>
                  </a:cubicBezTo>
                  <a:cubicBezTo>
                    <a:pt x="1362362" y="1657097"/>
                    <a:pt x="1308142" y="1907587"/>
                    <a:pt x="1256655" y="2027852"/>
                  </a:cubicBezTo>
                  <a:cubicBezTo>
                    <a:pt x="1205166" y="2148116"/>
                    <a:pt x="1123372" y="2282808"/>
                    <a:pt x="1053436" y="2378688"/>
                  </a:cubicBezTo>
                  <a:cubicBezTo>
                    <a:pt x="983498" y="2474568"/>
                    <a:pt x="860082" y="2600952"/>
                    <a:pt x="837031" y="2603132"/>
                  </a:cubicBezTo>
                  <a:cubicBezTo>
                    <a:pt x="813980" y="2605312"/>
                    <a:pt x="891522" y="2457479"/>
                    <a:pt x="915130" y="2391769"/>
                  </a:cubicBezTo>
                  <a:cubicBezTo>
                    <a:pt x="915130" y="2391769"/>
                    <a:pt x="954849" y="2300388"/>
                    <a:pt x="978685" y="2208868"/>
                  </a:cubicBezTo>
                  <a:cubicBezTo>
                    <a:pt x="1002520" y="2117348"/>
                    <a:pt x="1029425" y="1947627"/>
                    <a:pt x="1058144" y="1842649"/>
                  </a:cubicBezTo>
                  <a:cubicBezTo>
                    <a:pt x="1086863" y="1737670"/>
                    <a:pt x="1111280" y="1670378"/>
                    <a:pt x="1150999" y="1578998"/>
                  </a:cubicBezTo>
                  <a:cubicBezTo>
                    <a:pt x="1190717" y="1487618"/>
                    <a:pt x="1230154" y="1383131"/>
                    <a:pt x="1296453" y="1294366"/>
                  </a:cubicBezTo>
                  <a:cubicBezTo>
                    <a:pt x="1362754" y="1205602"/>
                    <a:pt x="1462067" y="1110775"/>
                    <a:pt x="1548803" y="1046412"/>
                  </a:cubicBezTo>
                  <a:cubicBezTo>
                    <a:pt x="1570487" y="1030322"/>
                    <a:pt x="1592417" y="1015946"/>
                    <a:pt x="1614530" y="1002856"/>
                  </a:cubicBezTo>
                  <a:close/>
                  <a:moveTo>
                    <a:pt x="2516945" y="486454"/>
                  </a:moveTo>
                  <a:cubicBezTo>
                    <a:pt x="2539434" y="474021"/>
                    <a:pt x="2562939" y="462397"/>
                    <a:pt x="2587797" y="451854"/>
                  </a:cubicBezTo>
                  <a:cubicBezTo>
                    <a:pt x="2687231" y="409682"/>
                    <a:pt x="2819303" y="372101"/>
                    <a:pt x="2929422" y="359910"/>
                  </a:cubicBezTo>
                  <a:cubicBezTo>
                    <a:pt x="3039541" y="347720"/>
                    <a:pt x="3149606" y="366656"/>
                    <a:pt x="3248513" y="378709"/>
                  </a:cubicBezTo>
                  <a:cubicBezTo>
                    <a:pt x="3347420" y="390761"/>
                    <a:pt x="3417807" y="403802"/>
                    <a:pt x="3522866" y="432228"/>
                  </a:cubicBezTo>
                  <a:cubicBezTo>
                    <a:pt x="3627924" y="460653"/>
                    <a:pt x="3787882" y="523443"/>
                    <a:pt x="3878862" y="549260"/>
                  </a:cubicBezTo>
                  <a:cubicBezTo>
                    <a:pt x="3969843" y="575077"/>
                    <a:pt x="4068751" y="587130"/>
                    <a:pt x="4068751" y="587130"/>
                  </a:cubicBezTo>
                  <a:cubicBezTo>
                    <a:pt x="4137365" y="600067"/>
                    <a:pt x="4304106" y="608111"/>
                    <a:pt x="4290548" y="626880"/>
                  </a:cubicBezTo>
                  <a:cubicBezTo>
                    <a:pt x="4276990" y="645649"/>
                    <a:pt x="4105500" y="688023"/>
                    <a:pt x="3987403" y="699744"/>
                  </a:cubicBezTo>
                  <a:cubicBezTo>
                    <a:pt x="3869307" y="711465"/>
                    <a:pt x="3711741" y="713745"/>
                    <a:pt x="3581968" y="697206"/>
                  </a:cubicBezTo>
                  <a:cubicBezTo>
                    <a:pt x="3452195" y="680666"/>
                    <a:pt x="3208763" y="600506"/>
                    <a:pt x="3208763" y="600506"/>
                  </a:cubicBezTo>
                  <a:cubicBezTo>
                    <a:pt x="3107981" y="575001"/>
                    <a:pt x="3054591" y="560293"/>
                    <a:pt x="2977270" y="544175"/>
                  </a:cubicBezTo>
                  <a:cubicBezTo>
                    <a:pt x="2899949" y="528058"/>
                    <a:pt x="2822392" y="515928"/>
                    <a:pt x="2744836" y="503799"/>
                  </a:cubicBezTo>
                  <a:lnTo>
                    <a:pt x="2332822" y="612942"/>
                  </a:lnTo>
                  <a:cubicBezTo>
                    <a:pt x="2391150" y="568349"/>
                    <a:pt x="2449478" y="523755"/>
                    <a:pt x="2516945" y="486454"/>
                  </a:cubicBezTo>
                  <a:close/>
                  <a:moveTo>
                    <a:pt x="1823937" y="322111"/>
                  </a:moveTo>
                  <a:cubicBezTo>
                    <a:pt x="1802383" y="338579"/>
                    <a:pt x="1779897" y="361260"/>
                    <a:pt x="1770961" y="386952"/>
                  </a:cubicBezTo>
                  <a:cubicBezTo>
                    <a:pt x="1761015" y="415547"/>
                    <a:pt x="1761015" y="458440"/>
                    <a:pt x="1770961" y="487657"/>
                  </a:cubicBezTo>
                  <a:cubicBezTo>
                    <a:pt x="1780907" y="516874"/>
                    <a:pt x="1805151" y="544227"/>
                    <a:pt x="1830638" y="562254"/>
                  </a:cubicBezTo>
                  <a:cubicBezTo>
                    <a:pt x="1856126" y="580282"/>
                    <a:pt x="1875397" y="595823"/>
                    <a:pt x="1923885" y="595823"/>
                  </a:cubicBezTo>
                  <a:cubicBezTo>
                    <a:pt x="1943360" y="595823"/>
                    <a:pt x="1960027" y="597428"/>
                    <a:pt x="1980626" y="595921"/>
                  </a:cubicBezTo>
                  <a:cubicBezTo>
                    <a:pt x="1992361" y="578925"/>
                    <a:pt x="1999422" y="563743"/>
                    <a:pt x="2009288" y="546953"/>
                  </a:cubicBezTo>
                  <a:cubicBezTo>
                    <a:pt x="2033854" y="505148"/>
                    <a:pt x="2030218" y="480660"/>
                    <a:pt x="2027588" y="449552"/>
                  </a:cubicBezTo>
                  <a:cubicBezTo>
                    <a:pt x="2024959" y="418445"/>
                    <a:pt x="2013659" y="383684"/>
                    <a:pt x="1993508" y="360307"/>
                  </a:cubicBezTo>
                  <a:cubicBezTo>
                    <a:pt x="1973357" y="336930"/>
                    <a:pt x="1936377" y="315199"/>
                    <a:pt x="1906684" y="309287"/>
                  </a:cubicBezTo>
                  <a:cubicBezTo>
                    <a:pt x="1880004" y="303974"/>
                    <a:pt x="1849056" y="311871"/>
                    <a:pt x="1823937" y="322111"/>
                  </a:cubicBezTo>
                  <a:close/>
                  <a:moveTo>
                    <a:pt x="1767231" y="282516"/>
                  </a:moveTo>
                  <a:lnTo>
                    <a:pt x="1797126" y="275250"/>
                  </a:lnTo>
                  <a:lnTo>
                    <a:pt x="1818533" y="253160"/>
                  </a:lnTo>
                  <a:cubicBezTo>
                    <a:pt x="1852563" y="232059"/>
                    <a:pt x="1911972" y="222986"/>
                    <a:pt x="1950909" y="248751"/>
                  </a:cubicBezTo>
                  <a:cubicBezTo>
                    <a:pt x="1989845" y="274515"/>
                    <a:pt x="2037159" y="353511"/>
                    <a:pt x="2052154" y="407748"/>
                  </a:cubicBezTo>
                  <a:cubicBezTo>
                    <a:pt x="2067149" y="461985"/>
                    <a:pt x="2058822" y="519099"/>
                    <a:pt x="2040882" y="574170"/>
                  </a:cubicBezTo>
                  <a:cubicBezTo>
                    <a:pt x="2039299" y="579027"/>
                    <a:pt x="2037675" y="583842"/>
                    <a:pt x="2034886" y="588236"/>
                  </a:cubicBezTo>
                  <a:cubicBezTo>
                    <a:pt x="2057791" y="583772"/>
                    <a:pt x="2085656" y="575484"/>
                    <a:pt x="2121566" y="562254"/>
                  </a:cubicBezTo>
                  <a:cubicBezTo>
                    <a:pt x="2239678" y="518739"/>
                    <a:pt x="2492065" y="396276"/>
                    <a:pt x="2632555" y="334734"/>
                  </a:cubicBezTo>
                  <a:cubicBezTo>
                    <a:pt x="2773046" y="273192"/>
                    <a:pt x="2854481" y="235271"/>
                    <a:pt x="2964512" y="193000"/>
                  </a:cubicBezTo>
                  <a:cubicBezTo>
                    <a:pt x="3074542" y="150728"/>
                    <a:pt x="3193275" y="110322"/>
                    <a:pt x="3292738" y="81104"/>
                  </a:cubicBezTo>
                  <a:cubicBezTo>
                    <a:pt x="3392200" y="51887"/>
                    <a:pt x="3496014" y="30752"/>
                    <a:pt x="3561287" y="17697"/>
                  </a:cubicBezTo>
                  <a:cubicBezTo>
                    <a:pt x="3587396" y="15210"/>
                    <a:pt x="3658729" y="5885"/>
                    <a:pt x="3684372" y="2778"/>
                  </a:cubicBezTo>
                  <a:lnTo>
                    <a:pt x="3486690" y="25157"/>
                  </a:lnTo>
                  <a:cubicBezTo>
                    <a:pt x="3579004" y="9304"/>
                    <a:pt x="3671318" y="-6547"/>
                    <a:pt x="3777618" y="2778"/>
                  </a:cubicBezTo>
                  <a:cubicBezTo>
                    <a:pt x="3883919" y="12102"/>
                    <a:pt x="4009490" y="41319"/>
                    <a:pt x="4124494" y="81104"/>
                  </a:cubicBezTo>
                  <a:cubicBezTo>
                    <a:pt x="4239497" y="120889"/>
                    <a:pt x="4366312" y="189270"/>
                    <a:pt x="4467639" y="241488"/>
                  </a:cubicBezTo>
                  <a:cubicBezTo>
                    <a:pt x="4568967" y="293705"/>
                    <a:pt x="4649780" y="354626"/>
                    <a:pt x="4732459" y="394411"/>
                  </a:cubicBezTo>
                  <a:cubicBezTo>
                    <a:pt x="4815137" y="434196"/>
                    <a:pt x="4892220" y="463414"/>
                    <a:pt x="4963709" y="480198"/>
                  </a:cubicBezTo>
                  <a:cubicBezTo>
                    <a:pt x="5035198" y="496982"/>
                    <a:pt x="5099227" y="508793"/>
                    <a:pt x="5161391" y="495117"/>
                  </a:cubicBezTo>
                  <a:cubicBezTo>
                    <a:pt x="5223555" y="481441"/>
                    <a:pt x="5296909" y="429223"/>
                    <a:pt x="5336694" y="398141"/>
                  </a:cubicBezTo>
                  <a:cubicBezTo>
                    <a:pt x="5376479" y="367059"/>
                    <a:pt x="5395128" y="297435"/>
                    <a:pt x="5400101" y="308625"/>
                  </a:cubicBezTo>
                  <a:cubicBezTo>
                    <a:pt x="5405074" y="319814"/>
                    <a:pt x="5397614" y="417412"/>
                    <a:pt x="5366532" y="465278"/>
                  </a:cubicBezTo>
                  <a:cubicBezTo>
                    <a:pt x="5335450" y="513144"/>
                    <a:pt x="5277016" y="572823"/>
                    <a:pt x="5213608" y="595823"/>
                  </a:cubicBezTo>
                  <a:cubicBezTo>
                    <a:pt x="5150201" y="618823"/>
                    <a:pt x="5064415" y="614472"/>
                    <a:pt x="4986088" y="603283"/>
                  </a:cubicBezTo>
                  <a:cubicBezTo>
                    <a:pt x="4907761" y="592093"/>
                    <a:pt x="4812650" y="561633"/>
                    <a:pt x="4743648" y="528686"/>
                  </a:cubicBezTo>
                  <a:cubicBezTo>
                    <a:pt x="4674646" y="495739"/>
                    <a:pt x="4596319" y="419898"/>
                    <a:pt x="4572075" y="405601"/>
                  </a:cubicBezTo>
                  <a:lnTo>
                    <a:pt x="4564441" y="401463"/>
                  </a:lnTo>
                  <a:cubicBezTo>
                    <a:pt x="4565898" y="403386"/>
                    <a:pt x="4590258" y="421919"/>
                    <a:pt x="4598184" y="442899"/>
                  </a:cubicBezTo>
                  <a:cubicBezTo>
                    <a:pt x="4608752" y="470873"/>
                    <a:pt x="4631131" y="541740"/>
                    <a:pt x="4635483" y="573444"/>
                  </a:cubicBezTo>
                  <a:cubicBezTo>
                    <a:pt x="4639834" y="605148"/>
                    <a:pt x="4644185" y="636230"/>
                    <a:pt x="4624293" y="633121"/>
                  </a:cubicBezTo>
                  <a:cubicBezTo>
                    <a:pt x="4604401" y="630013"/>
                    <a:pt x="4545345" y="598931"/>
                    <a:pt x="4516127" y="554795"/>
                  </a:cubicBezTo>
                  <a:cubicBezTo>
                    <a:pt x="4486911" y="510658"/>
                    <a:pt x="4458315" y="383844"/>
                    <a:pt x="4448990" y="368302"/>
                  </a:cubicBezTo>
                  <a:cubicBezTo>
                    <a:pt x="4439666" y="352762"/>
                    <a:pt x="4463909" y="431088"/>
                    <a:pt x="4460180" y="461549"/>
                  </a:cubicBezTo>
                  <a:cubicBezTo>
                    <a:pt x="4456450" y="492009"/>
                    <a:pt x="4449612" y="524956"/>
                    <a:pt x="4426611" y="551065"/>
                  </a:cubicBezTo>
                  <a:cubicBezTo>
                    <a:pt x="4403611" y="577174"/>
                    <a:pt x="4361339" y="612607"/>
                    <a:pt x="4322175" y="618202"/>
                  </a:cubicBezTo>
                  <a:cubicBezTo>
                    <a:pt x="4283012" y="623797"/>
                    <a:pt x="4199091" y="593958"/>
                    <a:pt x="4191631" y="584633"/>
                  </a:cubicBezTo>
                  <a:cubicBezTo>
                    <a:pt x="4184171" y="575309"/>
                    <a:pt x="4251308" y="575309"/>
                    <a:pt x="4277417" y="562254"/>
                  </a:cubicBezTo>
                  <a:cubicBezTo>
                    <a:pt x="4303526" y="549200"/>
                    <a:pt x="4333987" y="529929"/>
                    <a:pt x="4348285" y="506306"/>
                  </a:cubicBezTo>
                  <a:cubicBezTo>
                    <a:pt x="4362582" y="482684"/>
                    <a:pt x="4367555" y="450359"/>
                    <a:pt x="4363204" y="420520"/>
                  </a:cubicBezTo>
                  <a:cubicBezTo>
                    <a:pt x="4358852" y="390681"/>
                    <a:pt x="4343311" y="359600"/>
                    <a:pt x="4322175" y="327274"/>
                  </a:cubicBezTo>
                  <a:cubicBezTo>
                    <a:pt x="4301040" y="294949"/>
                    <a:pt x="4315959" y="273191"/>
                    <a:pt x="4236389" y="226568"/>
                  </a:cubicBezTo>
                  <a:cubicBezTo>
                    <a:pt x="4156819" y="179945"/>
                    <a:pt x="4052553" y="62346"/>
                    <a:pt x="3844755" y="47536"/>
                  </a:cubicBezTo>
                  <a:cubicBezTo>
                    <a:pt x="3636957" y="32725"/>
                    <a:pt x="3318624" y="75621"/>
                    <a:pt x="2856346" y="312355"/>
                  </a:cubicBezTo>
                  <a:cubicBezTo>
                    <a:pt x="2630982" y="427764"/>
                    <a:pt x="2527498" y="478333"/>
                    <a:pt x="2405035" y="532416"/>
                  </a:cubicBezTo>
                  <a:cubicBezTo>
                    <a:pt x="2282572" y="586498"/>
                    <a:pt x="2200514" y="619445"/>
                    <a:pt x="2121567" y="636851"/>
                  </a:cubicBezTo>
                  <a:cubicBezTo>
                    <a:pt x="2078517" y="646343"/>
                    <a:pt x="2042676" y="649180"/>
                    <a:pt x="2009844" y="646980"/>
                  </a:cubicBezTo>
                  <a:cubicBezTo>
                    <a:pt x="1995107" y="676401"/>
                    <a:pt x="1974503" y="705865"/>
                    <a:pt x="1944508" y="738173"/>
                  </a:cubicBezTo>
                  <a:cubicBezTo>
                    <a:pt x="1889504" y="797419"/>
                    <a:pt x="1819525" y="851475"/>
                    <a:pt x="1710854" y="929657"/>
                  </a:cubicBezTo>
                  <a:cubicBezTo>
                    <a:pt x="1602182" y="1007840"/>
                    <a:pt x="1506154" y="1071440"/>
                    <a:pt x="1292476" y="1207270"/>
                  </a:cubicBezTo>
                  <a:cubicBezTo>
                    <a:pt x="854167" y="1485890"/>
                    <a:pt x="655906" y="1738612"/>
                    <a:pt x="563397" y="1925271"/>
                  </a:cubicBezTo>
                  <a:cubicBezTo>
                    <a:pt x="470889" y="2111930"/>
                    <a:pt x="519453" y="2261404"/>
                    <a:pt x="519337" y="2353627"/>
                  </a:cubicBezTo>
                  <a:cubicBezTo>
                    <a:pt x="519220" y="2445850"/>
                    <a:pt x="545538" y="2444010"/>
                    <a:pt x="562699" y="2478609"/>
                  </a:cubicBezTo>
                  <a:cubicBezTo>
                    <a:pt x="579861" y="2513209"/>
                    <a:pt x="598785" y="2542355"/>
                    <a:pt x="622306" y="2561224"/>
                  </a:cubicBezTo>
                  <a:cubicBezTo>
                    <a:pt x="645827" y="2580093"/>
                    <a:pt x="676216" y="2592182"/>
                    <a:pt x="703826" y="2591824"/>
                  </a:cubicBezTo>
                  <a:cubicBezTo>
                    <a:pt x="731436" y="2591465"/>
                    <a:pt x="763484" y="2574966"/>
                    <a:pt x="787966" y="2559070"/>
                  </a:cubicBezTo>
                  <a:cubicBezTo>
                    <a:pt x="812449" y="2543173"/>
                    <a:pt x="846463" y="2485291"/>
                    <a:pt x="850722" y="2496446"/>
                  </a:cubicBezTo>
                  <a:cubicBezTo>
                    <a:pt x="854983" y="2507602"/>
                    <a:pt x="838191" y="2595073"/>
                    <a:pt x="813526" y="2626003"/>
                  </a:cubicBezTo>
                  <a:cubicBezTo>
                    <a:pt x="788861" y="2656934"/>
                    <a:pt x="736895" y="2675428"/>
                    <a:pt x="702733" y="2682030"/>
                  </a:cubicBezTo>
                  <a:cubicBezTo>
                    <a:pt x="668569" y="2688633"/>
                    <a:pt x="636699" y="2677836"/>
                    <a:pt x="608548" y="2665620"/>
                  </a:cubicBezTo>
                  <a:cubicBezTo>
                    <a:pt x="580397" y="2653402"/>
                    <a:pt x="525149" y="2592818"/>
                    <a:pt x="533823" y="2608730"/>
                  </a:cubicBezTo>
                  <a:cubicBezTo>
                    <a:pt x="542499" y="2624644"/>
                    <a:pt x="637345" y="2713547"/>
                    <a:pt x="660597" y="2761097"/>
                  </a:cubicBezTo>
                  <a:cubicBezTo>
                    <a:pt x="683846" y="2808648"/>
                    <a:pt x="680724" y="2875311"/>
                    <a:pt x="673325" y="2894036"/>
                  </a:cubicBezTo>
                  <a:cubicBezTo>
                    <a:pt x="665928" y="2912761"/>
                    <a:pt x="641335" y="2893263"/>
                    <a:pt x="616205" y="2873449"/>
                  </a:cubicBezTo>
                  <a:cubicBezTo>
                    <a:pt x="591076" y="2853635"/>
                    <a:pt x="541315" y="2798437"/>
                    <a:pt x="522551" y="2775153"/>
                  </a:cubicBezTo>
                  <a:cubicBezTo>
                    <a:pt x="508479" y="2757690"/>
                    <a:pt x="504842" y="2727298"/>
                    <a:pt x="503922" y="2725068"/>
                  </a:cubicBezTo>
                  <a:lnTo>
                    <a:pt x="503622" y="2733746"/>
                  </a:lnTo>
                  <a:cubicBezTo>
                    <a:pt x="503666" y="2761892"/>
                    <a:pt x="529370" y="2867846"/>
                    <a:pt x="522816" y="2944029"/>
                  </a:cubicBezTo>
                  <a:cubicBezTo>
                    <a:pt x="516263" y="3020212"/>
                    <a:pt x="494338" y="3117645"/>
                    <a:pt x="464303" y="3190845"/>
                  </a:cubicBezTo>
                  <a:cubicBezTo>
                    <a:pt x="434266" y="3264044"/>
                    <a:pt x="394555" y="3340210"/>
                    <a:pt x="342601" y="3383224"/>
                  </a:cubicBezTo>
                  <a:cubicBezTo>
                    <a:pt x="290647" y="3426239"/>
                    <a:pt x="209589" y="3446383"/>
                    <a:pt x="152574" y="3448930"/>
                  </a:cubicBezTo>
                  <a:cubicBezTo>
                    <a:pt x="95559" y="3451478"/>
                    <a:pt x="7634" y="3408463"/>
                    <a:pt x="507" y="3398507"/>
                  </a:cubicBezTo>
                  <a:cubicBezTo>
                    <a:pt x="-6621" y="3388550"/>
                    <a:pt x="62854" y="3407745"/>
                    <a:pt x="109808" y="3389192"/>
                  </a:cubicBezTo>
                  <a:cubicBezTo>
                    <a:pt x="156762" y="3370638"/>
                    <a:pt x="238946" y="3333850"/>
                    <a:pt x="282231" y="3287183"/>
                  </a:cubicBezTo>
                  <a:cubicBezTo>
                    <a:pt x="325517" y="3240517"/>
                    <a:pt x="347773" y="3179330"/>
                    <a:pt x="369521" y="3109191"/>
                  </a:cubicBezTo>
                  <a:cubicBezTo>
                    <a:pt x="391270" y="3039053"/>
                    <a:pt x="405132" y="2957792"/>
                    <a:pt x="412718" y="2866354"/>
                  </a:cubicBezTo>
                  <a:cubicBezTo>
                    <a:pt x="420305" y="2774915"/>
                    <a:pt x="408724" y="2674376"/>
                    <a:pt x="415041" y="2560560"/>
                  </a:cubicBezTo>
                  <a:cubicBezTo>
                    <a:pt x="421356" y="2446745"/>
                    <a:pt x="426650" y="2302766"/>
                    <a:pt x="450613" y="2183458"/>
                  </a:cubicBezTo>
                  <a:cubicBezTo>
                    <a:pt x="474577" y="2064150"/>
                    <a:pt x="513006" y="1941085"/>
                    <a:pt x="558823" y="1844712"/>
                  </a:cubicBezTo>
                  <a:cubicBezTo>
                    <a:pt x="604638" y="1748340"/>
                    <a:pt x="665074" y="1676781"/>
                    <a:pt x="725511" y="1605224"/>
                  </a:cubicBezTo>
                  <a:lnTo>
                    <a:pt x="606065" y="1764319"/>
                  </a:lnTo>
                  <a:cubicBezTo>
                    <a:pt x="621735" y="1743785"/>
                    <a:pt x="665914" y="1687009"/>
                    <a:pt x="681286" y="1665759"/>
                  </a:cubicBezTo>
                  <a:cubicBezTo>
                    <a:pt x="725611" y="1616097"/>
                    <a:pt x="796429" y="1537300"/>
                    <a:pt x="872009" y="1466350"/>
                  </a:cubicBezTo>
                  <a:cubicBezTo>
                    <a:pt x="947591" y="1395400"/>
                    <a:pt x="1042582" y="1313504"/>
                    <a:pt x="1134772" y="1240057"/>
                  </a:cubicBezTo>
                  <a:cubicBezTo>
                    <a:pt x="1226962" y="1166609"/>
                    <a:pt x="1300914" y="1115611"/>
                    <a:pt x="1425151" y="1025664"/>
                  </a:cubicBezTo>
                  <a:cubicBezTo>
                    <a:pt x="1549387" y="935718"/>
                    <a:pt x="1782838" y="780164"/>
                    <a:pt x="1880194" y="700379"/>
                  </a:cubicBezTo>
                  <a:cubicBezTo>
                    <a:pt x="1909794" y="676121"/>
                    <a:pt x="1931058" y="656295"/>
                    <a:pt x="1946511" y="638808"/>
                  </a:cubicBezTo>
                  <a:cubicBezTo>
                    <a:pt x="1941309" y="638986"/>
                    <a:pt x="1936334" y="637948"/>
                    <a:pt x="1931344" y="636851"/>
                  </a:cubicBezTo>
                  <a:cubicBezTo>
                    <a:pt x="1874775" y="624418"/>
                    <a:pt x="1821314" y="602661"/>
                    <a:pt x="1782151" y="562254"/>
                  </a:cubicBezTo>
                  <a:cubicBezTo>
                    <a:pt x="1742987" y="521848"/>
                    <a:pt x="1698850" y="441034"/>
                    <a:pt x="1696364" y="394411"/>
                  </a:cubicBezTo>
                  <a:cubicBezTo>
                    <a:pt x="1693877" y="347788"/>
                    <a:pt x="1731798" y="301165"/>
                    <a:pt x="1767231" y="282516"/>
                  </a:cubicBezTo>
                  <a:close/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>
                <a:rot lat="0" lon="0" rev="21000000"/>
              </a:lightRig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32" name="31 Elipse"/>
            <p:cNvSpPr/>
            <p:nvPr/>
          </p:nvSpPr>
          <p:spPr>
            <a:xfrm>
              <a:off x="4234996" y="2445875"/>
              <a:ext cx="195322" cy="194320"/>
            </a:xfrm>
            <a:prstGeom prst="ellipse">
              <a:avLst/>
            </a:prstGeom>
            <a:solidFill>
              <a:srgbClr val="663FF7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33" name="32 Grupo"/>
          <p:cNvGrpSpPr/>
          <p:nvPr/>
        </p:nvGrpSpPr>
        <p:grpSpPr>
          <a:xfrm rot="14011684" flipV="1">
            <a:off x="328118" y="3270327"/>
            <a:ext cx="3029178" cy="2321072"/>
            <a:chOff x="2631180" y="2378339"/>
            <a:chExt cx="3635013" cy="2321072"/>
          </a:xfrm>
        </p:grpSpPr>
        <p:sp>
          <p:nvSpPr>
            <p:cNvPr id="34" name="33 Forma libre"/>
            <p:cNvSpPr/>
            <p:nvPr/>
          </p:nvSpPr>
          <p:spPr>
            <a:xfrm rot="1538317">
              <a:off x="2631180" y="2378339"/>
              <a:ext cx="3635013" cy="2321072"/>
            </a:xfrm>
            <a:custGeom>
              <a:avLst/>
              <a:gdLst/>
              <a:ahLst/>
              <a:cxnLst/>
              <a:rect l="l" t="t" r="r" b="b"/>
              <a:pathLst>
                <a:path w="5401513" h="3449038">
                  <a:moveTo>
                    <a:pt x="1614530" y="1002856"/>
                  </a:moveTo>
                  <a:cubicBezTo>
                    <a:pt x="1680870" y="963587"/>
                    <a:pt x="1748869" y="935891"/>
                    <a:pt x="1816866" y="908195"/>
                  </a:cubicBezTo>
                  <a:lnTo>
                    <a:pt x="1514027" y="1208122"/>
                  </a:lnTo>
                  <a:cubicBezTo>
                    <a:pt x="1485191" y="1281133"/>
                    <a:pt x="1456356" y="1354145"/>
                    <a:pt x="1431078" y="1428974"/>
                  </a:cubicBezTo>
                  <a:cubicBezTo>
                    <a:pt x="1405801" y="1503803"/>
                    <a:pt x="1391433" y="1557285"/>
                    <a:pt x="1362362" y="1657097"/>
                  </a:cubicBezTo>
                  <a:cubicBezTo>
                    <a:pt x="1362362" y="1657097"/>
                    <a:pt x="1308142" y="1907587"/>
                    <a:pt x="1256655" y="2027852"/>
                  </a:cubicBezTo>
                  <a:cubicBezTo>
                    <a:pt x="1205166" y="2148116"/>
                    <a:pt x="1123372" y="2282808"/>
                    <a:pt x="1053436" y="2378688"/>
                  </a:cubicBezTo>
                  <a:cubicBezTo>
                    <a:pt x="983498" y="2474568"/>
                    <a:pt x="860082" y="2600952"/>
                    <a:pt x="837031" y="2603132"/>
                  </a:cubicBezTo>
                  <a:cubicBezTo>
                    <a:pt x="813980" y="2605312"/>
                    <a:pt x="891522" y="2457479"/>
                    <a:pt x="915130" y="2391769"/>
                  </a:cubicBezTo>
                  <a:cubicBezTo>
                    <a:pt x="915130" y="2391769"/>
                    <a:pt x="954849" y="2300388"/>
                    <a:pt x="978685" y="2208868"/>
                  </a:cubicBezTo>
                  <a:cubicBezTo>
                    <a:pt x="1002520" y="2117348"/>
                    <a:pt x="1029425" y="1947627"/>
                    <a:pt x="1058144" y="1842649"/>
                  </a:cubicBezTo>
                  <a:cubicBezTo>
                    <a:pt x="1086863" y="1737670"/>
                    <a:pt x="1111280" y="1670378"/>
                    <a:pt x="1150999" y="1578998"/>
                  </a:cubicBezTo>
                  <a:cubicBezTo>
                    <a:pt x="1190717" y="1487618"/>
                    <a:pt x="1230154" y="1383131"/>
                    <a:pt x="1296453" y="1294366"/>
                  </a:cubicBezTo>
                  <a:cubicBezTo>
                    <a:pt x="1362754" y="1205602"/>
                    <a:pt x="1462067" y="1110775"/>
                    <a:pt x="1548803" y="1046412"/>
                  </a:cubicBezTo>
                  <a:cubicBezTo>
                    <a:pt x="1570487" y="1030322"/>
                    <a:pt x="1592417" y="1015946"/>
                    <a:pt x="1614530" y="1002856"/>
                  </a:cubicBezTo>
                  <a:close/>
                  <a:moveTo>
                    <a:pt x="2516945" y="486454"/>
                  </a:moveTo>
                  <a:cubicBezTo>
                    <a:pt x="2539434" y="474021"/>
                    <a:pt x="2562939" y="462397"/>
                    <a:pt x="2587797" y="451854"/>
                  </a:cubicBezTo>
                  <a:cubicBezTo>
                    <a:pt x="2687231" y="409682"/>
                    <a:pt x="2819303" y="372101"/>
                    <a:pt x="2929422" y="359910"/>
                  </a:cubicBezTo>
                  <a:cubicBezTo>
                    <a:pt x="3039541" y="347720"/>
                    <a:pt x="3149606" y="366656"/>
                    <a:pt x="3248513" y="378709"/>
                  </a:cubicBezTo>
                  <a:cubicBezTo>
                    <a:pt x="3347420" y="390761"/>
                    <a:pt x="3417807" y="403802"/>
                    <a:pt x="3522866" y="432228"/>
                  </a:cubicBezTo>
                  <a:cubicBezTo>
                    <a:pt x="3627924" y="460653"/>
                    <a:pt x="3787882" y="523443"/>
                    <a:pt x="3878862" y="549260"/>
                  </a:cubicBezTo>
                  <a:cubicBezTo>
                    <a:pt x="3969843" y="575077"/>
                    <a:pt x="4068751" y="587130"/>
                    <a:pt x="4068751" y="587130"/>
                  </a:cubicBezTo>
                  <a:cubicBezTo>
                    <a:pt x="4137365" y="600067"/>
                    <a:pt x="4304106" y="608111"/>
                    <a:pt x="4290548" y="626880"/>
                  </a:cubicBezTo>
                  <a:cubicBezTo>
                    <a:pt x="4276990" y="645649"/>
                    <a:pt x="4105500" y="688023"/>
                    <a:pt x="3987403" y="699744"/>
                  </a:cubicBezTo>
                  <a:cubicBezTo>
                    <a:pt x="3869307" y="711465"/>
                    <a:pt x="3711741" y="713745"/>
                    <a:pt x="3581968" y="697206"/>
                  </a:cubicBezTo>
                  <a:cubicBezTo>
                    <a:pt x="3452195" y="680666"/>
                    <a:pt x="3208763" y="600506"/>
                    <a:pt x="3208763" y="600506"/>
                  </a:cubicBezTo>
                  <a:cubicBezTo>
                    <a:pt x="3107981" y="575001"/>
                    <a:pt x="3054591" y="560293"/>
                    <a:pt x="2977270" y="544175"/>
                  </a:cubicBezTo>
                  <a:cubicBezTo>
                    <a:pt x="2899949" y="528058"/>
                    <a:pt x="2822392" y="515928"/>
                    <a:pt x="2744836" y="503799"/>
                  </a:cubicBezTo>
                  <a:lnTo>
                    <a:pt x="2332822" y="612942"/>
                  </a:lnTo>
                  <a:cubicBezTo>
                    <a:pt x="2391150" y="568349"/>
                    <a:pt x="2449478" y="523755"/>
                    <a:pt x="2516945" y="486454"/>
                  </a:cubicBezTo>
                  <a:close/>
                  <a:moveTo>
                    <a:pt x="1823937" y="322111"/>
                  </a:moveTo>
                  <a:cubicBezTo>
                    <a:pt x="1802383" y="338579"/>
                    <a:pt x="1779897" y="361260"/>
                    <a:pt x="1770961" y="386952"/>
                  </a:cubicBezTo>
                  <a:cubicBezTo>
                    <a:pt x="1761015" y="415547"/>
                    <a:pt x="1761015" y="458440"/>
                    <a:pt x="1770961" y="487657"/>
                  </a:cubicBezTo>
                  <a:cubicBezTo>
                    <a:pt x="1780907" y="516874"/>
                    <a:pt x="1805151" y="544227"/>
                    <a:pt x="1830638" y="562254"/>
                  </a:cubicBezTo>
                  <a:cubicBezTo>
                    <a:pt x="1856126" y="580282"/>
                    <a:pt x="1875397" y="595823"/>
                    <a:pt x="1923885" y="595823"/>
                  </a:cubicBezTo>
                  <a:cubicBezTo>
                    <a:pt x="1943360" y="595823"/>
                    <a:pt x="1960027" y="597428"/>
                    <a:pt x="1980626" y="595921"/>
                  </a:cubicBezTo>
                  <a:cubicBezTo>
                    <a:pt x="1992361" y="578925"/>
                    <a:pt x="1999422" y="563743"/>
                    <a:pt x="2009288" y="546953"/>
                  </a:cubicBezTo>
                  <a:cubicBezTo>
                    <a:pt x="2033854" y="505148"/>
                    <a:pt x="2030218" y="480660"/>
                    <a:pt x="2027588" y="449552"/>
                  </a:cubicBezTo>
                  <a:cubicBezTo>
                    <a:pt x="2024959" y="418445"/>
                    <a:pt x="2013659" y="383684"/>
                    <a:pt x="1993508" y="360307"/>
                  </a:cubicBezTo>
                  <a:cubicBezTo>
                    <a:pt x="1973357" y="336930"/>
                    <a:pt x="1936377" y="315199"/>
                    <a:pt x="1906684" y="309287"/>
                  </a:cubicBezTo>
                  <a:cubicBezTo>
                    <a:pt x="1880004" y="303974"/>
                    <a:pt x="1849056" y="311871"/>
                    <a:pt x="1823937" y="322111"/>
                  </a:cubicBezTo>
                  <a:close/>
                  <a:moveTo>
                    <a:pt x="1767231" y="282516"/>
                  </a:moveTo>
                  <a:lnTo>
                    <a:pt x="1797126" y="275250"/>
                  </a:lnTo>
                  <a:lnTo>
                    <a:pt x="1818533" y="253160"/>
                  </a:lnTo>
                  <a:cubicBezTo>
                    <a:pt x="1852563" y="232059"/>
                    <a:pt x="1911972" y="222986"/>
                    <a:pt x="1950909" y="248751"/>
                  </a:cubicBezTo>
                  <a:cubicBezTo>
                    <a:pt x="1989845" y="274515"/>
                    <a:pt x="2037159" y="353511"/>
                    <a:pt x="2052154" y="407748"/>
                  </a:cubicBezTo>
                  <a:cubicBezTo>
                    <a:pt x="2067149" y="461985"/>
                    <a:pt x="2058822" y="519099"/>
                    <a:pt x="2040882" y="574170"/>
                  </a:cubicBezTo>
                  <a:cubicBezTo>
                    <a:pt x="2039299" y="579027"/>
                    <a:pt x="2037675" y="583842"/>
                    <a:pt x="2034886" y="588236"/>
                  </a:cubicBezTo>
                  <a:cubicBezTo>
                    <a:pt x="2057791" y="583772"/>
                    <a:pt x="2085656" y="575484"/>
                    <a:pt x="2121566" y="562254"/>
                  </a:cubicBezTo>
                  <a:cubicBezTo>
                    <a:pt x="2239678" y="518739"/>
                    <a:pt x="2492065" y="396276"/>
                    <a:pt x="2632555" y="334734"/>
                  </a:cubicBezTo>
                  <a:cubicBezTo>
                    <a:pt x="2773046" y="273192"/>
                    <a:pt x="2854481" y="235271"/>
                    <a:pt x="2964512" y="193000"/>
                  </a:cubicBezTo>
                  <a:cubicBezTo>
                    <a:pt x="3074542" y="150728"/>
                    <a:pt x="3193275" y="110322"/>
                    <a:pt x="3292738" y="81104"/>
                  </a:cubicBezTo>
                  <a:cubicBezTo>
                    <a:pt x="3392200" y="51887"/>
                    <a:pt x="3496014" y="30752"/>
                    <a:pt x="3561287" y="17697"/>
                  </a:cubicBezTo>
                  <a:cubicBezTo>
                    <a:pt x="3587396" y="15210"/>
                    <a:pt x="3658729" y="5885"/>
                    <a:pt x="3684372" y="2778"/>
                  </a:cubicBezTo>
                  <a:lnTo>
                    <a:pt x="3486690" y="25157"/>
                  </a:lnTo>
                  <a:cubicBezTo>
                    <a:pt x="3579004" y="9304"/>
                    <a:pt x="3671318" y="-6547"/>
                    <a:pt x="3777618" y="2778"/>
                  </a:cubicBezTo>
                  <a:cubicBezTo>
                    <a:pt x="3883919" y="12102"/>
                    <a:pt x="4009490" y="41319"/>
                    <a:pt x="4124494" y="81104"/>
                  </a:cubicBezTo>
                  <a:cubicBezTo>
                    <a:pt x="4239497" y="120889"/>
                    <a:pt x="4366312" y="189270"/>
                    <a:pt x="4467639" y="241488"/>
                  </a:cubicBezTo>
                  <a:cubicBezTo>
                    <a:pt x="4568967" y="293705"/>
                    <a:pt x="4649780" y="354626"/>
                    <a:pt x="4732459" y="394411"/>
                  </a:cubicBezTo>
                  <a:cubicBezTo>
                    <a:pt x="4815137" y="434196"/>
                    <a:pt x="4892220" y="463414"/>
                    <a:pt x="4963709" y="480198"/>
                  </a:cubicBezTo>
                  <a:cubicBezTo>
                    <a:pt x="5035198" y="496982"/>
                    <a:pt x="5099227" y="508793"/>
                    <a:pt x="5161391" y="495117"/>
                  </a:cubicBezTo>
                  <a:cubicBezTo>
                    <a:pt x="5223555" y="481441"/>
                    <a:pt x="5296909" y="429223"/>
                    <a:pt x="5336694" y="398141"/>
                  </a:cubicBezTo>
                  <a:cubicBezTo>
                    <a:pt x="5376479" y="367059"/>
                    <a:pt x="5395128" y="297435"/>
                    <a:pt x="5400101" y="308625"/>
                  </a:cubicBezTo>
                  <a:cubicBezTo>
                    <a:pt x="5405074" y="319814"/>
                    <a:pt x="5397614" y="417412"/>
                    <a:pt x="5366532" y="465278"/>
                  </a:cubicBezTo>
                  <a:cubicBezTo>
                    <a:pt x="5335450" y="513144"/>
                    <a:pt x="5277016" y="572823"/>
                    <a:pt x="5213608" y="595823"/>
                  </a:cubicBezTo>
                  <a:cubicBezTo>
                    <a:pt x="5150201" y="618823"/>
                    <a:pt x="5064415" y="614472"/>
                    <a:pt x="4986088" y="603283"/>
                  </a:cubicBezTo>
                  <a:cubicBezTo>
                    <a:pt x="4907761" y="592093"/>
                    <a:pt x="4812650" y="561633"/>
                    <a:pt x="4743648" y="528686"/>
                  </a:cubicBezTo>
                  <a:cubicBezTo>
                    <a:pt x="4674646" y="495739"/>
                    <a:pt x="4596319" y="419898"/>
                    <a:pt x="4572075" y="405601"/>
                  </a:cubicBezTo>
                  <a:lnTo>
                    <a:pt x="4564441" y="401463"/>
                  </a:lnTo>
                  <a:cubicBezTo>
                    <a:pt x="4565898" y="403386"/>
                    <a:pt x="4590258" y="421919"/>
                    <a:pt x="4598184" y="442899"/>
                  </a:cubicBezTo>
                  <a:cubicBezTo>
                    <a:pt x="4608752" y="470873"/>
                    <a:pt x="4631131" y="541740"/>
                    <a:pt x="4635483" y="573444"/>
                  </a:cubicBezTo>
                  <a:cubicBezTo>
                    <a:pt x="4639834" y="605148"/>
                    <a:pt x="4644185" y="636230"/>
                    <a:pt x="4624293" y="633121"/>
                  </a:cubicBezTo>
                  <a:cubicBezTo>
                    <a:pt x="4604401" y="630013"/>
                    <a:pt x="4545345" y="598931"/>
                    <a:pt x="4516127" y="554795"/>
                  </a:cubicBezTo>
                  <a:cubicBezTo>
                    <a:pt x="4486911" y="510658"/>
                    <a:pt x="4458315" y="383844"/>
                    <a:pt x="4448990" y="368302"/>
                  </a:cubicBezTo>
                  <a:cubicBezTo>
                    <a:pt x="4439666" y="352762"/>
                    <a:pt x="4463909" y="431088"/>
                    <a:pt x="4460180" y="461549"/>
                  </a:cubicBezTo>
                  <a:cubicBezTo>
                    <a:pt x="4456450" y="492009"/>
                    <a:pt x="4449612" y="524956"/>
                    <a:pt x="4426611" y="551065"/>
                  </a:cubicBezTo>
                  <a:cubicBezTo>
                    <a:pt x="4403611" y="577174"/>
                    <a:pt x="4361339" y="612607"/>
                    <a:pt x="4322175" y="618202"/>
                  </a:cubicBezTo>
                  <a:cubicBezTo>
                    <a:pt x="4283012" y="623797"/>
                    <a:pt x="4199091" y="593958"/>
                    <a:pt x="4191631" y="584633"/>
                  </a:cubicBezTo>
                  <a:cubicBezTo>
                    <a:pt x="4184171" y="575309"/>
                    <a:pt x="4251308" y="575309"/>
                    <a:pt x="4277417" y="562254"/>
                  </a:cubicBezTo>
                  <a:cubicBezTo>
                    <a:pt x="4303526" y="549200"/>
                    <a:pt x="4333987" y="529929"/>
                    <a:pt x="4348285" y="506306"/>
                  </a:cubicBezTo>
                  <a:cubicBezTo>
                    <a:pt x="4362582" y="482684"/>
                    <a:pt x="4367555" y="450359"/>
                    <a:pt x="4363204" y="420520"/>
                  </a:cubicBezTo>
                  <a:cubicBezTo>
                    <a:pt x="4358852" y="390681"/>
                    <a:pt x="4343311" y="359600"/>
                    <a:pt x="4322175" y="327274"/>
                  </a:cubicBezTo>
                  <a:cubicBezTo>
                    <a:pt x="4301040" y="294949"/>
                    <a:pt x="4315959" y="273191"/>
                    <a:pt x="4236389" y="226568"/>
                  </a:cubicBezTo>
                  <a:cubicBezTo>
                    <a:pt x="4156819" y="179945"/>
                    <a:pt x="4052553" y="62346"/>
                    <a:pt x="3844755" y="47536"/>
                  </a:cubicBezTo>
                  <a:cubicBezTo>
                    <a:pt x="3636957" y="32725"/>
                    <a:pt x="3318624" y="75621"/>
                    <a:pt x="2856346" y="312355"/>
                  </a:cubicBezTo>
                  <a:cubicBezTo>
                    <a:pt x="2630982" y="427764"/>
                    <a:pt x="2527498" y="478333"/>
                    <a:pt x="2405035" y="532416"/>
                  </a:cubicBezTo>
                  <a:cubicBezTo>
                    <a:pt x="2282572" y="586498"/>
                    <a:pt x="2200514" y="619445"/>
                    <a:pt x="2121567" y="636851"/>
                  </a:cubicBezTo>
                  <a:cubicBezTo>
                    <a:pt x="2078517" y="646343"/>
                    <a:pt x="2042676" y="649180"/>
                    <a:pt x="2009844" y="646980"/>
                  </a:cubicBezTo>
                  <a:cubicBezTo>
                    <a:pt x="1995107" y="676401"/>
                    <a:pt x="1974503" y="705865"/>
                    <a:pt x="1944508" y="738173"/>
                  </a:cubicBezTo>
                  <a:cubicBezTo>
                    <a:pt x="1889504" y="797419"/>
                    <a:pt x="1819525" y="851475"/>
                    <a:pt x="1710854" y="929657"/>
                  </a:cubicBezTo>
                  <a:cubicBezTo>
                    <a:pt x="1602182" y="1007840"/>
                    <a:pt x="1506154" y="1071440"/>
                    <a:pt x="1292476" y="1207270"/>
                  </a:cubicBezTo>
                  <a:cubicBezTo>
                    <a:pt x="854167" y="1485890"/>
                    <a:pt x="655906" y="1738612"/>
                    <a:pt x="563397" y="1925271"/>
                  </a:cubicBezTo>
                  <a:cubicBezTo>
                    <a:pt x="470889" y="2111930"/>
                    <a:pt x="519453" y="2261404"/>
                    <a:pt x="519337" y="2353627"/>
                  </a:cubicBezTo>
                  <a:cubicBezTo>
                    <a:pt x="519220" y="2445850"/>
                    <a:pt x="545538" y="2444010"/>
                    <a:pt x="562699" y="2478609"/>
                  </a:cubicBezTo>
                  <a:cubicBezTo>
                    <a:pt x="579861" y="2513209"/>
                    <a:pt x="598785" y="2542355"/>
                    <a:pt x="622306" y="2561224"/>
                  </a:cubicBezTo>
                  <a:cubicBezTo>
                    <a:pt x="645827" y="2580093"/>
                    <a:pt x="676216" y="2592182"/>
                    <a:pt x="703826" y="2591824"/>
                  </a:cubicBezTo>
                  <a:cubicBezTo>
                    <a:pt x="731436" y="2591465"/>
                    <a:pt x="763484" y="2574966"/>
                    <a:pt x="787966" y="2559070"/>
                  </a:cubicBezTo>
                  <a:cubicBezTo>
                    <a:pt x="812449" y="2543173"/>
                    <a:pt x="846463" y="2485291"/>
                    <a:pt x="850722" y="2496446"/>
                  </a:cubicBezTo>
                  <a:cubicBezTo>
                    <a:pt x="854983" y="2507602"/>
                    <a:pt x="838191" y="2595073"/>
                    <a:pt x="813526" y="2626003"/>
                  </a:cubicBezTo>
                  <a:cubicBezTo>
                    <a:pt x="788861" y="2656934"/>
                    <a:pt x="736895" y="2675428"/>
                    <a:pt x="702733" y="2682030"/>
                  </a:cubicBezTo>
                  <a:cubicBezTo>
                    <a:pt x="668569" y="2688633"/>
                    <a:pt x="636699" y="2677836"/>
                    <a:pt x="608548" y="2665620"/>
                  </a:cubicBezTo>
                  <a:cubicBezTo>
                    <a:pt x="580397" y="2653402"/>
                    <a:pt x="525149" y="2592818"/>
                    <a:pt x="533823" y="2608730"/>
                  </a:cubicBezTo>
                  <a:cubicBezTo>
                    <a:pt x="542499" y="2624644"/>
                    <a:pt x="637345" y="2713547"/>
                    <a:pt x="660597" y="2761097"/>
                  </a:cubicBezTo>
                  <a:cubicBezTo>
                    <a:pt x="683846" y="2808648"/>
                    <a:pt x="680724" y="2875311"/>
                    <a:pt x="673325" y="2894036"/>
                  </a:cubicBezTo>
                  <a:cubicBezTo>
                    <a:pt x="665928" y="2912761"/>
                    <a:pt x="641335" y="2893263"/>
                    <a:pt x="616205" y="2873449"/>
                  </a:cubicBezTo>
                  <a:cubicBezTo>
                    <a:pt x="591076" y="2853635"/>
                    <a:pt x="541315" y="2798437"/>
                    <a:pt x="522551" y="2775153"/>
                  </a:cubicBezTo>
                  <a:cubicBezTo>
                    <a:pt x="508479" y="2757690"/>
                    <a:pt x="504842" y="2727298"/>
                    <a:pt x="503922" y="2725068"/>
                  </a:cubicBezTo>
                  <a:lnTo>
                    <a:pt x="503622" y="2733746"/>
                  </a:lnTo>
                  <a:cubicBezTo>
                    <a:pt x="503666" y="2761892"/>
                    <a:pt x="529370" y="2867846"/>
                    <a:pt x="522816" y="2944029"/>
                  </a:cubicBezTo>
                  <a:cubicBezTo>
                    <a:pt x="516263" y="3020212"/>
                    <a:pt x="494338" y="3117645"/>
                    <a:pt x="464303" y="3190845"/>
                  </a:cubicBezTo>
                  <a:cubicBezTo>
                    <a:pt x="434266" y="3264044"/>
                    <a:pt x="394555" y="3340210"/>
                    <a:pt x="342601" y="3383224"/>
                  </a:cubicBezTo>
                  <a:cubicBezTo>
                    <a:pt x="290647" y="3426239"/>
                    <a:pt x="209589" y="3446383"/>
                    <a:pt x="152574" y="3448930"/>
                  </a:cubicBezTo>
                  <a:cubicBezTo>
                    <a:pt x="95559" y="3451478"/>
                    <a:pt x="7634" y="3408463"/>
                    <a:pt x="507" y="3398507"/>
                  </a:cubicBezTo>
                  <a:cubicBezTo>
                    <a:pt x="-6621" y="3388550"/>
                    <a:pt x="62854" y="3407745"/>
                    <a:pt x="109808" y="3389192"/>
                  </a:cubicBezTo>
                  <a:cubicBezTo>
                    <a:pt x="156762" y="3370638"/>
                    <a:pt x="238946" y="3333850"/>
                    <a:pt x="282231" y="3287183"/>
                  </a:cubicBezTo>
                  <a:cubicBezTo>
                    <a:pt x="325517" y="3240517"/>
                    <a:pt x="347773" y="3179330"/>
                    <a:pt x="369521" y="3109191"/>
                  </a:cubicBezTo>
                  <a:cubicBezTo>
                    <a:pt x="391270" y="3039053"/>
                    <a:pt x="405132" y="2957792"/>
                    <a:pt x="412718" y="2866354"/>
                  </a:cubicBezTo>
                  <a:cubicBezTo>
                    <a:pt x="420305" y="2774915"/>
                    <a:pt x="408724" y="2674376"/>
                    <a:pt x="415041" y="2560560"/>
                  </a:cubicBezTo>
                  <a:cubicBezTo>
                    <a:pt x="421356" y="2446745"/>
                    <a:pt x="426650" y="2302766"/>
                    <a:pt x="450613" y="2183458"/>
                  </a:cubicBezTo>
                  <a:cubicBezTo>
                    <a:pt x="474577" y="2064150"/>
                    <a:pt x="513006" y="1941085"/>
                    <a:pt x="558823" y="1844712"/>
                  </a:cubicBezTo>
                  <a:cubicBezTo>
                    <a:pt x="604638" y="1748340"/>
                    <a:pt x="665074" y="1676781"/>
                    <a:pt x="725511" y="1605224"/>
                  </a:cubicBezTo>
                  <a:lnTo>
                    <a:pt x="606065" y="1764319"/>
                  </a:lnTo>
                  <a:cubicBezTo>
                    <a:pt x="621735" y="1743785"/>
                    <a:pt x="665914" y="1687009"/>
                    <a:pt x="681286" y="1665759"/>
                  </a:cubicBezTo>
                  <a:cubicBezTo>
                    <a:pt x="725611" y="1616097"/>
                    <a:pt x="796429" y="1537300"/>
                    <a:pt x="872009" y="1466350"/>
                  </a:cubicBezTo>
                  <a:cubicBezTo>
                    <a:pt x="947591" y="1395400"/>
                    <a:pt x="1042582" y="1313504"/>
                    <a:pt x="1134772" y="1240057"/>
                  </a:cubicBezTo>
                  <a:cubicBezTo>
                    <a:pt x="1226962" y="1166609"/>
                    <a:pt x="1300914" y="1115611"/>
                    <a:pt x="1425151" y="1025664"/>
                  </a:cubicBezTo>
                  <a:cubicBezTo>
                    <a:pt x="1549387" y="935718"/>
                    <a:pt x="1782838" y="780164"/>
                    <a:pt x="1880194" y="700379"/>
                  </a:cubicBezTo>
                  <a:cubicBezTo>
                    <a:pt x="1909794" y="676121"/>
                    <a:pt x="1931058" y="656295"/>
                    <a:pt x="1946511" y="638808"/>
                  </a:cubicBezTo>
                  <a:cubicBezTo>
                    <a:pt x="1941309" y="638986"/>
                    <a:pt x="1936334" y="637948"/>
                    <a:pt x="1931344" y="636851"/>
                  </a:cubicBezTo>
                  <a:cubicBezTo>
                    <a:pt x="1874775" y="624418"/>
                    <a:pt x="1821314" y="602661"/>
                    <a:pt x="1782151" y="562254"/>
                  </a:cubicBezTo>
                  <a:cubicBezTo>
                    <a:pt x="1742987" y="521848"/>
                    <a:pt x="1698850" y="441034"/>
                    <a:pt x="1696364" y="394411"/>
                  </a:cubicBezTo>
                  <a:cubicBezTo>
                    <a:pt x="1693877" y="347788"/>
                    <a:pt x="1731798" y="301165"/>
                    <a:pt x="1767231" y="282516"/>
                  </a:cubicBezTo>
                  <a:close/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>
                <a:rot lat="0" lon="0" rev="21000000"/>
              </a:lightRig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35" name="34 Elipse"/>
            <p:cNvSpPr/>
            <p:nvPr/>
          </p:nvSpPr>
          <p:spPr>
            <a:xfrm>
              <a:off x="4234996" y="2445875"/>
              <a:ext cx="195322" cy="194320"/>
            </a:xfrm>
            <a:prstGeom prst="ellipse">
              <a:avLst/>
            </a:prstGeom>
            <a:solidFill>
              <a:srgbClr val="663FF7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pic>
        <p:nvPicPr>
          <p:cNvPr id="36" name="35 Imagen" descr="Diapositiva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37" name="36 Rectángulo"/>
          <p:cNvSpPr/>
          <p:nvPr/>
        </p:nvSpPr>
        <p:spPr bwMode="auto">
          <a:xfrm>
            <a:off x="-1476672" y="-1030932"/>
            <a:ext cx="12313368" cy="8568952"/>
          </a:xfrm>
          <a:prstGeom prst="rect">
            <a:avLst/>
          </a:prstGeom>
          <a:gradFill>
            <a:gsLst>
              <a:gs pos="0">
                <a:srgbClr val="A9A57C">
                  <a:tint val="66000"/>
                  <a:satMod val="160000"/>
                </a:srgbClr>
              </a:gs>
              <a:gs pos="50000">
                <a:srgbClr val="A9A57C">
                  <a:tint val="44500"/>
                  <a:satMod val="160000"/>
                </a:srgbClr>
              </a:gs>
              <a:gs pos="100000">
                <a:srgbClr val="A9A57C">
                  <a:tint val="23500"/>
                  <a:satMod val="160000"/>
                </a:srgb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3124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 Grupo"/>
          <p:cNvGrpSpPr/>
          <p:nvPr/>
        </p:nvGrpSpPr>
        <p:grpSpPr>
          <a:xfrm rot="18570444">
            <a:off x="-88790" y="-299631"/>
            <a:ext cx="3029178" cy="2321072"/>
            <a:chOff x="2631180" y="2378339"/>
            <a:chExt cx="3635013" cy="2321072"/>
          </a:xfrm>
        </p:grpSpPr>
        <p:sp>
          <p:nvSpPr>
            <p:cNvPr id="5" name="4 Forma libre"/>
            <p:cNvSpPr/>
            <p:nvPr/>
          </p:nvSpPr>
          <p:spPr>
            <a:xfrm rot="1538317">
              <a:off x="2631180" y="2378339"/>
              <a:ext cx="3635013" cy="2321072"/>
            </a:xfrm>
            <a:custGeom>
              <a:avLst/>
              <a:gdLst/>
              <a:ahLst/>
              <a:cxnLst/>
              <a:rect l="l" t="t" r="r" b="b"/>
              <a:pathLst>
                <a:path w="5401513" h="3449038">
                  <a:moveTo>
                    <a:pt x="1614530" y="1002856"/>
                  </a:moveTo>
                  <a:cubicBezTo>
                    <a:pt x="1680870" y="963587"/>
                    <a:pt x="1748869" y="935891"/>
                    <a:pt x="1816866" y="908195"/>
                  </a:cubicBezTo>
                  <a:lnTo>
                    <a:pt x="1514027" y="1208122"/>
                  </a:lnTo>
                  <a:cubicBezTo>
                    <a:pt x="1485191" y="1281133"/>
                    <a:pt x="1456356" y="1354145"/>
                    <a:pt x="1431078" y="1428974"/>
                  </a:cubicBezTo>
                  <a:cubicBezTo>
                    <a:pt x="1405801" y="1503803"/>
                    <a:pt x="1391433" y="1557285"/>
                    <a:pt x="1362362" y="1657097"/>
                  </a:cubicBezTo>
                  <a:cubicBezTo>
                    <a:pt x="1362362" y="1657097"/>
                    <a:pt x="1308142" y="1907587"/>
                    <a:pt x="1256655" y="2027852"/>
                  </a:cubicBezTo>
                  <a:cubicBezTo>
                    <a:pt x="1205166" y="2148116"/>
                    <a:pt x="1123372" y="2282808"/>
                    <a:pt x="1053436" y="2378688"/>
                  </a:cubicBezTo>
                  <a:cubicBezTo>
                    <a:pt x="983498" y="2474568"/>
                    <a:pt x="860082" y="2600952"/>
                    <a:pt x="837031" y="2603132"/>
                  </a:cubicBezTo>
                  <a:cubicBezTo>
                    <a:pt x="813980" y="2605312"/>
                    <a:pt x="891522" y="2457479"/>
                    <a:pt x="915130" y="2391769"/>
                  </a:cubicBezTo>
                  <a:cubicBezTo>
                    <a:pt x="915130" y="2391769"/>
                    <a:pt x="954849" y="2300388"/>
                    <a:pt x="978685" y="2208868"/>
                  </a:cubicBezTo>
                  <a:cubicBezTo>
                    <a:pt x="1002520" y="2117348"/>
                    <a:pt x="1029425" y="1947627"/>
                    <a:pt x="1058144" y="1842649"/>
                  </a:cubicBezTo>
                  <a:cubicBezTo>
                    <a:pt x="1086863" y="1737670"/>
                    <a:pt x="1111280" y="1670378"/>
                    <a:pt x="1150999" y="1578998"/>
                  </a:cubicBezTo>
                  <a:cubicBezTo>
                    <a:pt x="1190717" y="1487618"/>
                    <a:pt x="1230154" y="1383131"/>
                    <a:pt x="1296453" y="1294366"/>
                  </a:cubicBezTo>
                  <a:cubicBezTo>
                    <a:pt x="1362754" y="1205602"/>
                    <a:pt x="1462067" y="1110775"/>
                    <a:pt x="1548803" y="1046412"/>
                  </a:cubicBezTo>
                  <a:cubicBezTo>
                    <a:pt x="1570487" y="1030322"/>
                    <a:pt x="1592417" y="1015946"/>
                    <a:pt x="1614530" y="1002856"/>
                  </a:cubicBezTo>
                  <a:close/>
                  <a:moveTo>
                    <a:pt x="2516945" y="486454"/>
                  </a:moveTo>
                  <a:cubicBezTo>
                    <a:pt x="2539434" y="474021"/>
                    <a:pt x="2562939" y="462397"/>
                    <a:pt x="2587797" y="451854"/>
                  </a:cubicBezTo>
                  <a:cubicBezTo>
                    <a:pt x="2687231" y="409682"/>
                    <a:pt x="2819303" y="372101"/>
                    <a:pt x="2929422" y="359910"/>
                  </a:cubicBezTo>
                  <a:cubicBezTo>
                    <a:pt x="3039541" y="347720"/>
                    <a:pt x="3149606" y="366656"/>
                    <a:pt x="3248513" y="378709"/>
                  </a:cubicBezTo>
                  <a:cubicBezTo>
                    <a:pt x="3347420" y="390761"/>
                    <a:pt x="3417807" y="403802"/>
                    <a:pt x="3522866" y="432228"/>
                  </a:cubicBezTo>
                  <a:cubicBezTo>
                    <a:pt x="3627924" y="460653"/>
                    <a:pt x="3787882" y="523443"/>
                    <a:pt x="3878862" y="549260"/>
                  </a:cubicBezTo>
                  <a:cubicBezTo>
                    <a:pt x="3969843" y="575077"/>
                    <a:pt x="4068751" y="587130"/>
                    <a:pt x="4068751" y="587130"/>
                  </a:cubicBezTo>
                  <a:cubicBezTo>
                    <a:pt x="4137365" y="600067"/>
                    <a:pt x="4304106" y="608111"/>
                    <a:pt x="4290548" y="626880"/>
                  </a:cubicBezTo>
                  <a:cubicBezTo>
                    <a:pt x="4276990" y="645649"/>
                    <a:pt x="4105500" y="688023"/>
                    <a:pt x="3987403" y="699744"/>
                  </a:cubicBezTo>
                  <a:cubicBezTo>
                    <a:pt x="3869307" y="711465"/>
                    <a:pt x="3711741" y="713745"/>
                    <a:pt x="3581968" y="697206"/>
                  </a:cubicBezTo>
                  <a:cubicBezTo>
                    <a:pt x="3452195" y="680666"/>
                    <a:pt x="3208763" y="600506"/>
                    <a:pt x="3208763" y="600506"/>
                  </a:cubicBezTo>
                  <a:cubicBezTo>
                    <a:pt x="3107981" y="575001"/>
                    <a:pt x="3054591" y="560293"/>
                    <a:pt x="2977270" y="544175"/>
                  </a:cubicBezTo>
                  <a:cubicBezTo>
                    <a:pt x="2899949" y="528058"/>
                    <a:pt x="2822392" y="515928"/>
                    <a:pt x="2744836" y="503799"/>
                  </a:cubicBezTo>
                  <a:lnTo>
                    <a:pt x="2332822" y="612942"/>
                  </a:lnTo>
                  <a:cubicBezTo>
                    <a:pt x="2391150" y="568349"/>
                    <a:pt x="2449478" y="523755"/>
                    <a:pt x="2516945" y="486454"/>
                  </a:cubicBezTo>
                  <a:close/>
                  <a:moveTo>
                    <a:pt x="1823937" y="322111"/>
                  </a:moveTo>
                  <a:cubicBezTo>
                    <a:pt x="1802383" y="338579"/>
                    <a:pt x="1779897" y="361260"/>
                    <a:pt x="1770961" y="386952"/>
                  </a:cubicBezTo>
                  <a:cubicBezTo>
                    <a:pt x="1761015" y="415547"/>
                    <a:pt x="1761015" y="458440"/>
                    <a:pt x="1770961" y="487657"/>
                  </a:cubicBezTo>
                  <a:cubicBezTo>
                    <a:pt x="1780907" y="516874"/>
                    <a:pt x="1805151" y="544227"/>
                    <a:pt x="1830638" y="562254"/>
                  </a:cubicBezTo>
                  <a:cubicBezTo>
                    <a:pt x="1856126" y="580282"/>
                    <a:pt x="1875397" y="595823"/>
                    <a:pt x="1923885" y="595823"/>
                  </a:cubicBezTo>
                  <a:cubicBezTo>
                    <a:pt x="1943360" y="595823"/>
                    <a:pt x="1960027" y="597428"/>
                    <a:pt x="1980626" y="595921"/>
                  </a:cubicBezTo>
                  <a:cubicBezTo>
                    <a:pt x="1992361" y="578925"/>
                    <a:pt x="1999422" y="563743"/>
                    <a:pt x="2009288" y="546953"/>
                  </a:cubicBezTo>
                  <a:cubicBezTo>
                    <a:pt x="2033854" y="505148"/>
                    <a:pt x="2030218" y="480660"/>
                    <a:pt x="2027588" y="449552"/>
                  </a:cubicBezTo>
                  <a:cubicBezTo>
                    <a:pt x="2024959" y="418445"/>
                    <a:pt x="2013659" y="383684"/>
                    <a:pt x="1993508" y="360307"/>
                  </a:cubicBezTo>
                  <a:cubicBezTo>
                    <a:pt x="1973357" y="336930"/>
                    <a:pt x="1936377" y="315199"/>
                    <a:pt x="1906684" y="309287"/>
                  </a:cubicBezTo>
                  <a:cubicBezTo>
                    <a:pt x="1880004" y="303974"/>
                    <a:pt x="1849056" y="311871"/>
                    <a:pt x="1823937" y="322111"/>
                  </a:cubicBezTo>
                  <a:close/>
                  <a:moveTo>
                    <a:pt x="1767231" y="282516"/>
                  </a:moveTo>
                  <a:lnTo>
                    <a:pt x="1797126" y="275250"/>
                  </a:lnTo>
                  <a:lnTo>
                    <a:pt x="1818533" y="253160"/>
                  </a:lnTo>
                  <a:cubicBezTo>
                    <a:pt x="1852563" y="232059"/>
                    <a:pt x="1911972" y="222986"/>
                    <a:pt x="1950909" y="248751"/>
                  </a:cubicBezTo>
                  <a:cubicBezTo>
                    <a:pt x="1989845" y="274515"/>
                    <a:pt x="2037159" y="353511"/>
                    <a:pt x="2052154" y="407748"/>
                  </a:cubicBezTo>
                  <a:cubicBezTo>
                    <a:pt x="2067149" y="461985"/>
                    <a:pt x="2058822" y="519099"/>
                    <a:pt x="2040882" y="574170"/>
                  </a:cubicBezTo>
                  <a:cubicBezTo>
                    <a:pt x="2039299" y="579027"/>
                    <a:pt x="2037675" y="583842"/>
                    <a:pt x="2034886" y="588236"/>
                  </a:cubicBezTo>
                  <a:cubicBezTo>
                    <a:pt x="2057791" y="583772"/>
                    <a:pt x="2085656" y="575484"/>
                    <a:pt x="2121566" y="562254"/>
                  </a:cubicBezTo>
                  <a:cubicBezTo>
                    <a:pt x="2239678" y="518739"/>
                    <a:pt x="2492065" y="396276"/>
                    <a:pt x="2632555" y="334734"/>
                  </a:cubicBezTo>
                  <a:cubicBezTo>
                    <a:pt x="2773046" y="273192"/>
                    <a:pt x="2854481" y="235271"/>
                    <a:pt x="2964512" y="193000"/>
                  </a:cubicBezTo>
                  <a:cubicBezTo>
                    <a:pt x="3074542" y="150728"/>
                    <a:pt x="3193275" y="110322"/>
                    <a:pt x="3292738" y="81104"/>
                  </a:cubicBezTo>
                  <a:cubicBezTo>
                    <a:pt x="3392200" y="51887"/>
                    <a:pt x="3496014" y="30752"/>
                    <a:pt x="3561287" y="17697"/>
                  </a:cubicBezTo>
                  <a:cubicBezTo>
                    <a:pt x="3587396" y="15210"/>
                    <a:pt x="3658729" y="5885"/>
                    <a:pt x="3684372" y="2778"/>
                  </a:cubicBezTo>
                  <a:lnTo>
                    <a:pt x="3486690" y="25157"/>
                  </a:lnTo>
                  <a:cubicBezTo>
                    <a:pt x="3579004" y="9304"/>
                    <a:pt x="3671318" y="-6547"/>
                    <a:pt x="3777618" y="2778"/>
                  </a:cubicBezTo>
                  <a:cubicBezTo>
                    <a:pt x="3883919" y="12102"/>
                    <a:pt x="4009490" y="41319"/>
                    <a:pt x="4124494" y="81104"/>
                  </a:cubicBezTo>
                  <a:cubicBezTo>
                    <a:pt x="4239497" y="120889"/>
                    <a:pt x="4366312" y="189270"/>
                    <a:pt x="4467639" y="241488"/>
                  </a:cubicBezTo>
                  <a:cubicBezTo>
                    <a:pt x="4568967" y="293705"/>
                    <a:pt x="4649780" y="354626"/>
                    <a:pt x="4732459" y="394411"/>
                  </a:cubicBezTo>
                  <a:cubicBezTo>
                    <a:pt x="4815137" y="434196"/>
                    <a:pt x="4892220" y="463414"/>
                    <a:pt x="4963709" y="480198"/>
                  </a:cubicBezTo>
                  <a:cubicBezTo>
                    <a:pt x="5035198" y="496982"/>
                    <a:pt x="5099227" y="508793"/>
                    <a:pt x="5161391" y="495117"/>
                  </a:cubicBezTo>
                  <a:cubicBezTo>
                    <a:pt x="5223555" y="481441"/>
                    <a:pt x="5296909" y="429223"/>
                    <a:pt x="5336694" y="398141"/>
                  </a:cubicBezTo>
                  <a:cubicBezTo>
                    <a:pt x="5376479" y="367059"/>
                    <a:pt x="5395128" y="297435"/>
                    <a:pt x="5400101" y="308625"/>
                  </a:cubicBezTo>
                  <a:cubicBezTo>
                    <a:pt x="5405074" y="319814"/>
                    <a:pt x="5397614" y="417412"/>
                    <a:pt x="5366532" y="465278"/>
                  </a:cubicBezTo>
                  <a:cubicBezTo>
                    <a:pt x="5335450" y="513144"/>
                    <a:pt x="5277016" y="572823"/>
                    <a:pt x="5213608" y="595823"/>
                  </a:cubicBezTo>
                  <a:cubicBezTo>
                    <a:pt x="5150201" y="618823"/>
                    <a:pt x="5064415" y="614472"/>
                    <a:pt x="4986088" y="603283"/>
                  </a:cubicBezTo>
                  <a:cubicBezTo>
                    <a:pt x="4907761" y="592093"/>
                    <a:pt x="4812650" y="561633"/>
                    <a:pt x="4743648" y="528686"/>
                  </a:cubicBezTo>
                  <a:cubicBezTo>
                    <a:pt x="4674646" y="495739"/>
                    <a:pt x="4596319" y="419898"/>
                    <a:pt x="4572075" y="405601"/>
                  </a:cubicBezTo>
                  <a:lnTo>
                    <a:pt x="4564441" y="401463"/>
                  </a:lnTo>
                  <a:cubicBezTo>
                    <a:pt x="4565898" y="403386"/>
                    <a:pt x="4590258" y="421919"/>
                    <a:pt x="4598184" y="442899"/>
                  </a:cubicBezTo>
                  <a:cubicBezTo>
                    <a:pt x="4608752" y="470873"/>
                    <a:pt x="4631131" y="541740"/>
                    <a:pt x="4635483" y="573444"/>
                  </a:cubicBezTo>
                  <a:cubicBezTo>
                    <a:pt x="4639834" y="605148"/>
                    <a:pt x="4644185" y="636230"/>
                    <a:pt x="4624293" y="633121"/>
                  </a:cubicBezTo>
                  <a:cubicBezTo>
                    <a:pt x="4604401" y="630013"/>
                    <a:pt x="4545345" y="598931"/>
                    <a:pt x="4516127" y="554795"/>
                  </a:cubicBezTo>
                  <a:cubicBezTo>
                    <a:pt x="4486911" y="510658"/>
                    <a:pt x="4458315" y="383844"/>
                    <a:pt x="4448990" y="368302"/>
                  </a:cubicBezTo>
                  <a:cubicBezTo>
                    <a:pt x="4439666" y="352762"/>
                    <a:pt x="4463909" y="431088"/>
                    <a:pt x="4460180" y="461549"/>
                  </a:cubicBezTo>
                  <a:cubicBezTo>
                    <a:pt x="4456450" y="492009"/>
                    <a:pt x="4449612" y="524956"/>
                    <a:pt x="4426611" y="551065"/>
                  </a:cubicBezTo>
                  <a:cubicBezTo>
                    <a:pt x="4403611" y="577174"/>
                    <a:pt x="4361339" y="612607"/>
                    <a:pt x="4322175" y="618202"/>
                  </a:cubicBezTo>
                  <a:cubicBezTo>
                    <a:pt x="4283012" y="623797"/>
                    <a:pt x="4199091" y="593958"/>
                    <a:pt x="4191631" y="584633"/>
                  </a:cubicBezTo>
                  <a:cubicBezTo>
                    <a:pt x="4184171" y="575309"/>
                    <a:pt x="4251308" y="575309"/>
                    <a:pt x="4277417" y="562254"/>
                  </a:cubicBezTo>
                  <a:cubicBezTo>
                    <a:pt x="4303526" y="549200"/>
                    <a:pt x="4333987" y="529929"/>
                    <a:pt x="4348285" y="506306"/>
                  </a:cubicBezTo>
                  <a:cubicBezTo>
                    <a:pt x="4362582" y="482684"/>
                    <a:pt x="4367555" y="450359"/>
                    <a:pt x="4363204" y="420520"/>
                  </a:cubicBezTo>
                  <a:cubicBezTo>
                    <a:pt x="4358852" y="390681"/>
                    <a:pt x="4343311" y="359600"/>
                    <a:pt x="4322175" y="327274"/>
                  </a:cubicBezTo>
                  <a:cubicBezTo>
                    <a:pt x="4301040" y="294949"/>
                    <a:pt x="4315959" y="273191"/>
                    <a:pt x="4236389" y="226568"/>
                  </a:cubicBezTo>
                  <a:cubicBezTo>
                    <a:pt x="4156819" y="179945"/>
                    <a:pt x="4052553" y="62346"/>
                    <a:pt x="3844755" y="47536"/>
                  </a:cubicBezTo>
                  <a:cubicBezTo>
                    <a:pt x="3636957" y="32725"/>
                    <a:pt x="3318624" y="75621"/>
                    <a:pt x="2856346" y="312355"/>
                  </a:cubicBezTo>
                  <a:cubicBezTo>
                    <a:pt x="2630982" y="427764"/>
                    <a:pt x="2527498" y="478333"/>
                    <a:pt x="2405035" y="532416"/>
                  </a:cubicBezTo>
                  <a:cubicBezTo>
                    <a:pt x="2282572" y="586498"/>
                    <a:pt x="2200514" y="619445"/>
                    <a:pt x="2121567" y="636851"/>
                  </a:cubicBezTo>
                  <a:cubicBezTo>
                    <a:pt x="2078517" y="646343"/>
                    <a:pt x="2042676" y="649180"/>
                    <a:pt x="2009844" y="646980"/>
                  </a:cubicBezTo>
                  <a:cubicBezTo>
                    <a:pt x="1995107" y="676401"/>
                    <a:pt x="1974503" y="705865"/>
                    <a:pt x="1944508" y="738173"/>
                  </a:cubicBezTo>
                  <a:cubicBezTo>
                    <a:pt x="1889504" y="797419"/>
                    <a:pt x="1819525" y="851475"/>
                    <a:pt x="1710854" y="929657"/>
                  </a:cubicBezTo>
                  <a:cubicBezTo>
                    <a:pt x="1602182" y="1007840"/>
                    <a:pt x="1506154" y="1071440"/>
                    <a:pt x="1292476" y="1207270"/>
                  </a:cubicBezTo>
                  <a:cubicBezTo>
                    <a:pt x="854167" y="1485890"/>
                    <a:pt x="655906" y="1738612"/>
                    <a:pt x="563397" y="1925271"/>
                  </a:cubicBezTo>
                  <a:cubicBezTo>
                    <a:pt x="470889" y="2111930"/>
                    <a:pt x="519453" y="2261404"/>
                    <a:pt x="519337" y="2353627"/>
                  </a:cubicBezTo>
                  <a:cubicBezTo>
                    <a:pt x="519220" y="2445850"/>
                    <a:pt x="545538" y="2444010"/>
                    <a:pt x="562699" y="2478609"/>
                  </a:cubicBezTo>
                  <a:cubicBezTo>
                    <a:pt x="579861" y="2513209"/>
                    <a:pt x="598785" y="2542355"/>
                    <a:pt x="622306" y="2561224"/>
                  </a:cubicBezTo>
                  <a:cubicBezTo>
                    <a:pt x="645827" y="2580093"/>
                    <a:pt x="676216" y="2592182"/>
                    <a:pt x="703826" y="2591824"/>
                  </a:cubicBezTo>
                  <a:cubicBezTo>
                    <a:pt x="731436" y="2591465"/>
                    <a:pt x="763484" y="2574966"/>
                    <a:pt x="787966" y="2559070"/>
                  </a:cubicBezTo>
                  <a:cubicBezTo>
                    <a:pt x="812449" y="2543173"/>
                    <a:pt x="846463" y="2485291"/>
                    <a:pt x="850722" y="2496446"/>
                  </a:cubicBezTo>
                  <a:cubicBezTo>
                    <a:pt x="854983" y="2507602"/>
                    <a:pt x="838191" y="2595073"/>
                    <a:pt x="813526" y="2626003"/>
                  </a:cubicBezTo>
                  <a:cubicBezTo>
                    <a:pt x="788861" y="2656934"/>
                    <a:pt x="736895" y="2675428"/>
                    <a:pt x="702733" y="2682030"/>
                  </a:cubicBezTo>
                  <a:cubicBezTo>
                    <a:pt x="668569" y="2688633"/>
                    <a:pt x="636699" y="2677836"/>
                    <a:pt x="608548" y="2665620"/>
                  </a:cubicBezTo>
                  <a:cubicBezTo>
                    <a:pt x="580397" y="2653402"/>
                    <a:pt x="525149" y="2592818"/>
                    <a:pt x="533823" y="2608730"/>
                  </a:cubicBezTo>
                  <a:cubicBezTo>
                    <a:pt x="542499" y="2624644"/>
                    <a:pt x="637345" y="2713547"/>
                    <a:pt x="660597" y="2761097"/>
                  </a:cubicBezTo>
                  <a:cubicBezTo>
                    <a:pt x="683846" y="2808648"/>
                    <a:pt x="680724" y="2875311"/>
                    <a:pt x="673325" y="2894036"/>
                  </a:cubicBezTo>
                  <a:cubicBezTo>
                    <a:pt x="665928" y="2912761"/>
                    <a:pt x="641335" y="2893263"/>
                    <a:pt x="616205" y="2873449"/>
                  </a:cubicBezTo>
                  <a:cubicBezTo>
                    <a:pt x="591076" y="2853635"/>
                    <a:pt x="541315" y="2798437"/>
                    <a:pt x="522551" y="2775153"/>
                  </a:cubicBezTo>
                  <a:cubicBezTo>
                    <a:pt x="508479" y="2757690"/>
                    <a:pt x="504842" y="2727298"/>
                    <a:pt x="503922" y="2725068"/>
                  </a:cubicBezTo>
                  <a:lnTo>
                    <a:pt x="503622" y="2733746"/>
                  </a:lnTo>
                  <a:cubicBezTo>
                    <a:pt x="503666" y="2761892"/>
                    <a:pt x="529370" y="2867846"/>
                    <a:pt x="522816" y="2944029"/>
                  </a:cubicBezTo>
                  <a:cubicBezTo>
                    <a:pt x="516263" y="3020212"/>
                    <a:pt x="494338" y="3117645"/>
                    <a:pt x="464303" y="3190845"/>
                  </a:cubicBezTo>
                  <a:cubicBezTo>
                    <a:pt x="434266" y="3264044"/>
                    <a:pt x="394555" y="3340210"/>
                    <a:pt x="342601" y="3383224"/>
                  </a:cubicBezTo>
                  <a:cubicBezTo>
                    <a:pt x="290647" y="3426239"/>
                    <a:pt x="209589" y="3446383"/>
                    <a:pt x="152574" y="3448930"/>
                  </a:cubicBezTo>
                  <a:cubicBezTo>
                    <a:pt x="95559" y="3451478"/>
                    <a:pt x="7634" y="3408463"/>
                    <a:pt x="507" y="3398507"/>
                  </a:cubicBezTo>
                  <a:cubicBezTo>
                    <a:pt x="-6621" y="3388550"/>
                    <a:pt x="62854" y="3407745"/>
                    <a:pt x="109808" y="3389192"/>
                  </a:cubicBezTo>
                  <a:cubicBezTo>
                    <a:pt x="156762" y="3370638"/>
                    <a:pt x="238946" y="3333850"/>
                    <a:pt x="282231" y="3287183"/>
                  </a:cubicBezTo>
                  <a:cubicBezTo>
                    <a:pt x="325517" y="3240517"/>
                    <a:pt x="347773" y="3179330"/>
                    <a:pt x="369521" y="3109191"/>
                  </a:cubicBezTo>
                  <a:cubicBezTo>
                    <a:pt x="391270" y="3039053"/>
                    <a:pt x="405132" y="2957792"/>
                    <a:pt x="412718" y="2866354"/>
                  </a:cubicBezTo>
                  <a:cubicBezTo>
                    <a:pt x="420305" y="2774915"/>
                    <a:pt x="408724" y="2674376"/>
                    <a:pt x="415041" y="2560560"/>
                  </a:cubicBezTo>
                  <a:cubicBezTo>
                    <a:pt x="421356" y="2446745"/>
                    <a:pt x="426650" y="2302766"/>
                    <a:pt x="450613" y="2183458"/>
                  </a:cubicBezTo>
                  <a:cubicBezTo>
                    <a:pt x="474577" y="2064150"/>
                    <a:pt x="513006" y="1941085"/>
                    <a:pt x="558823" y="1844712"/>
                  </a:cubicBezTo>
                  <a:cubicBezTo>
                    <a:pt x="604638" y="1748340"/>
                    <a:pt x="665074" y="1676781"/>
                    <a:pt x="725511" y="1605224"/>
                  </a:cubicBezTo>
                  <a:lnTo>
                    <a:pt x="606065" y="1764319"/>
                  </a:lnTo>
                  <a:cubicBezTo>
                    <a:pt x="621735" y="1743785"/>
                    <a:pt x="665914" y="1687009"/>
                    <a:pt x="681286" y="1665759"/>
                  </a:cubicBezTo>
                  <a:cubicBezTo>
                    <a:pt x="725611" y="1616097"/>
                    <a:pt x="796429" y="1537300"/>
                    <a:pt x="872009" y="1466350"/>
                  </a:cubicBezTo>
                  <a:cubicBezTo>
                    <a:pt x="947591" y="1395400"/>
                    <a:pt x="1042582" y="1313504"/>
                    <a:pt x="1134772" y="1240057"/>
                  </a:cubicBezTo>
                  <a:cubicBezTo>
                    <a:pt x="1226962" y="1166609"/>
                    <a:pt x="1300914" y="1115611"/>
                    <a:pt x="1425151" y="1025664"/>
                  </a:cubicBezTo>
                  <a:cubicBezTo>
                    <a:pt x="1549387" y="935718"/>
                    <a:pt x="1782838" y="780164"/>
                    <a:pt x="1880194" y="700379"/>
                  </a:cubicBezTo>
                  <a:cubicBezTo>
                    <a:pt x="1909794" y="676121"/>
                    <a:pt x="1931058" y="656295"/>
                    <a:pt x="1946511" y="638808"/>
                  </a:cubicBezTo>
                  <a:cubicBezTo>
                    <a:pt x="1941309" y="638986"/>
                    <a:pt x="1936334" y="637948"/>
                    <a:pt x="1931344" y="636851"/>
                  </a:cubicBezTo>
                  <a:cubicBezTo>
                    <a:pt x="1874775" y="624418"/>
                    <a:pt x="1821314" y="602661"/>
                    <a:pt x="1782151" y="562254"/>
                  </a:cubicBezTo>
                  <a:cubicBezTo>
                    <a:pt x="1742987" y="521848"/>
                    <a:pt x="1698850" y="441034"/>
                    <a:pt x="1696364" y="394411"/>
                  </a:cubicBezTo>
                  <a:cubicBezTo>
                    <a:pt x="1693877" y="347788"/>
                    <a:pt x="1731798" y="301165"/>
                    <a:pt x="1767231" y="282516"/>
                  </a:cubicBezTo>
                  <a:close/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>
                <a:rot lat="0" lon="0" rev="21000000"/>
              </a:lightRig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2" name="1 Elipse"/>
            <p:cNvSpPr/>
            <p:nvPr/>
          </p:nvSpPr>
          <p:spPr>
            <a:xfrm>
              <a:off x="4234996" y="2445875"/>
              <a:ext cx="195322" cy="194320"/>
            </a:xfrm>
            <a:prstGeom prst="ellipse">
              <a:avLst/>
            </a:prstGeom>
            <a:solidFill>
              <a:srgbClr val="663FF7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15" name="14 Grupo"/>
          <p:cNvGrpSpPr/>
          <p:nvPr/>
        </p:nvGrpSpPr>
        <p:grpSpPr>
          <a:xfrm rot="18570444">
            <a:off x="428553" y="-14626"/>
            <a:ext cx="3029178" cy="2321072"/>
            <a:chOff x="2631180" y="2378339"/>
            <a:chExt cx="3635013" cy="2321072"/>
          </a:xfrm>
        </p:grpSpPr>
        <p:sp>
          <p:nvSpPr>
            <p:cNvPr id="16" name="15 Forma libre"/>
            <p:cNvSpPr/>
            <p:nvPr/>
          </p:nvSpPr>
          <p:spPr>
            <a:xfrm rot="1538317">
              <a:off x="2631180" y="2378339"/>
              <a:ext cx="3635013" cy="2321072"/>
            </a:xfrm>
            <a:custGeom>
              <a:avLst/>
              <a:gdLst/>
              <a:ahLst/>
              <a:cxnLst/>
              <a:rect l="l" t="t" r="r" b="b"/>
              <a:pathLst>
                <a:path w="5401513" h="3449038">
                  <a:moveTo>
                    <a:pt x="1614530" y="1002856"/>
                  </a:moveTo>
                  <a:cubicBezTo>
                    <a:pt x="1680870" y="963587"/>
                    <a:pt x="1748869" y="935891"/>
                    <a:pt x="1816866" y="908195"/>
                  </a:cubicBezTo>
                  <a:lnTo>
                    <a:pt x="1514027" y="1208122"/>
                  </a:lnTo>
                  <a:cubicBezTo>
                    <a:pt x="1485191" y="1281133"/>
                    <a:pt x="1456356" y="1354145"/>
                    <a:pt x="1431078" y="1428974"/>
                  </a:cubicBezTo>
                  <a:cubicBezTo>
                    <a:pt x="1405801" y="1503803"/>
                    <a:pt x="1391433" y="1557285"/>
                    <a:pt x="1362362" y="1657097"/>
                  </a:cubicBezTo>
                  <a:cubicBezTo>
                    <a:pt x="1362362" y="1657097"/>
                    <a:pt x="1308142" y="1907587"/>
                    <a:pt x="1256655" y="2027852"/>
                  </a:cubicBezTo>
                  <a:cubicBezTo>
                    <a:pt x="1205166" y="2148116"/>
                    <a:pt x="1123372" y="2282808"/>
                    <a:pt x="1053436" y="2378688"/>
                  </a:cubicBezTo>
                  <a:cubicBezTo>
                    <a:pt x="983498" y="2474568"/>
                    <a:pt x="860082" y="2600952"/>
                    <a:pt x="837031" y="2603132"/>
                  </a:cubicBezTo>
                  <a:cubicBezTo>
                    <a:pt x="813980" y="2605312"/>
                    <a:pt x="891522" y="2457479"/>
                    <a:pt x="915130" y="2391769"/>
                  </a:cubicBezTo>
                  <a:cubicBezTo>
                    <a:pt x="915130" y="2391769"/>
                    <a:pt x="954849" y="2300388"/>
                    <a:pt x="978685" y="2208868"/>
                  </a:cubicBezTo>
                  <a:cubicBezTo>
                    <a:pt x="1002520" y="2117348"/>
                    <a:pt x="1029425" y="1947627"/>
                    <a:pt x="1058144" y="1842649"/>
                  </a:cubicBezTo>
                  <a:cubicBezTo>
                    <a:pt x="1086863" y="1737670"/>
                    <a:pt x="1111280" y="1670378"/>
                    <a:pt x="1150999" y="1578998"/>
                  </a:cubicBezTo>
                  <a:cubicBezTo>
                    <a:pt x="1190717" y="1487618"/>
                    <a:pt x="1230154" y="1383131"/>
                    <a:pt x="1296453" y="1294366"/>
                  </a:cubicBezTo>
                  <a:cubicBezTo>
                    <a:pt x="1362754" y="1205602"/>
                    <a:pt x="1462067" y="1110775"/>
                    <a:pt x="1548803" y="1046412"/>
                  </a:cubicBezTo>
                  <a:cubicBezTo>
                    <a:pt x="1570487" y="1030322"/>
                    <a:pt x="1592417" y="1015946"/>
                    <a:pt x="1614530" y="1002856"/>
                  </a:cubicBezTo>
                  <a:close/>
                  <a:moveTo>
                    <a:pt x="2516945" y="486454"/>
                  </a:moveTo>
                  <a:cubicBezTo>
                    <a:pt x="2539434" y="474021"/>
                    <a:pt x="2562939" y="462397"/>
                    <a:pt x="2587797" y="451854"/>
                  </a:cubicBezTo>
                  <a:cubicBezTo>
                    <a:pt x="2687231" y="409682"/>
                    <a:pt x="2819303" y="372101"/>
                    <a:pt x="2929422" y="359910"/>
                  </a:cubicBezTo>
                  <a:cubicBezTo>
                    <a:pt x="3039541" y="347720"/>
                    <a:pt x="3149606" y="366656"/>
                    <a:pt x="3248513" y="378709"/>
                  </a:cubicBezTo>
                  <a:cubicBezTo>
                    <a:pt x="3347420" y="390761"/>
                    <a:pt x="3417807" y="403802"/>
                    <a:pt x="3522866" y="432228"/>
                  </a:cubicBezTo>
                  <a:cubicBezTo>
                    <a:pt x="3627924" y="460653"/>
                    <a:pt x="3787882" y="523443"/>
                    <a:pt x="3878862" y="549260"/>
                  </a:cubicBezTo>
                  <a:cubicBezTo>
                    <a:pt x="3969843" y="575077"/>
                    <a:pt x="4068751" y="587130"/>
                    <a:pt x="4068751" y="587130"/>
                  </a:cubicBezTo>
                  <a:cubicBezTo>
                    <a:pt x="4137365" y="600067"/>
                    <a:pt x="4304106" y="608111"/>
                    <a:pt x="4290548" y="626880"/>
                  </a:cubicBezTo>
                  <a:cubicBezTo>
                    <a:pt x="4276990" y="645649"/>
                    <a:pt x="4105500" y="688023"/>
                    <a:pt x="3987403" y="699744"/>
                  </a:cubicBezTo>
                  <a:cubicBezTo>
                    <a:pt x="3869307" y="711465"/>
                    <a:pt x="3711741" y="713745"/>
                    <a:pt x="3581968" y="697206"/>
                  </a:cubicBezTo>
                  <a:cubicBezTo>
                    <a:pt x="3452195" y="680666"/>
                    <a:pt x="3208763" y="600506"/>
                    <a:pt x="3208763" y="600506"/>
                  </a:cubicBezTo>
                  <a:cubicBezTo>
                    <a:pt x="3107981" y="575001"/>
                    <a:pt x="3054591" y="560293"/>
                    <a:pt x="2977270" y="544175"/>
                  </a:cubicBezTo>
                  <a:cubicBezTo>
                    <a:pt x="2899949" y="528058"/>
                    <a:pt x="2822392" y="515928"/>
                    <a:pt x="2744836" y="503799"/>
                  </a:cubicBezTo>
                  <a:lnTo>
                    <a:pt x="2332822" y="612942"/>
                  </a:lnTo>
                  <a:cubicBezTo>
                    <a:pt x="2391150" y="568349"/>
                    <a:pt x="2449478" y="523755"/>
                    <a:pt x="2516945" y="486454"/>
                  </a:cubicBezTo>
                  <a:close/>
                  <a:moveTo>
                    <a:pt x="1823937" y="322111"/>
                  </a:moveTo>
                  <a:cubicBezTo>
                    <a:pt x="1802383" y="338579"/>
                    <a:pt x="1779897" y="361260"/>
                    <a:pt x="1770961" y="386952"/>
                  </a:cubicBezTo>
                  <a:cubicBezTo>
                    <a:pt x="1761015" y="415547"/>
                    <a:pt x="1761015" y="458440"/>
                    <a:pt x="1770961" y="487657"/>
                  </a:cubicBezTo>
                  <a:cubicBezTo>
                    <a:pt x="1780907" y="516874"/>
                    <a:pt x="1805151" y="544227"/>
                    <a:pt x="1830638" y="562254"/>
                  </a:cubicBezTo>
                  <a:cubicBezTo>
                    <a:pt x="1856126" y="580282"/>
                    <a:pt x="1875397" y="595823"/>
                    <a:pt x="1923885" y="595823"/>
                  </a:cubicBezTo>
                  <a:cubicBezTo>
                    <a:pt x="1943360" y="595823"/>
                    <a:pt x="1960027" y="597428"/>
                    <a:pt x="1980626" y="595921"/>
                  </a:cubicBezTo>
                  <a:cubicBezTo>
                    <a:pt x="1992361" y="578925"/>
                    <a:pt x="1999422" y="563743"/>
                    <a:pt x="2009288" y="546953"/>
                  </a:cubicBezTo>
                  <a:cubicBezTo>
                    <a:pt x="2033854" y="505148"/>
                    <a:pt x="2030218" y="480660"/>
                    <a:pt x="2027588" y="449552"/>
                  </a:cubicBezTo>
                  <a:cubicBezTo>
                    <a:pt x="2024959" y="418445"/>
                    <a:pt x="2013659" y="383684"/>
                    <a:pt x="1993508" y="360307"/>
                  </a:cubicBezTo>
                  <a:cubicBezTo>
                    <a:pt x="1973357" y="336930"/>
                    <a:pt x="1936377" y="315199"/>
                    <a:pt x="1906684" y="309287"/>
                  </a:cubicBezTo>
                  <a:cubicBezTo>
                    <a:pt x="1880004" y="303974"/>
                    <a:pt x="1849056" y="311871"/>
                    <a:pt x="1823937" y="322111"/>
                  </a:cubicBezTo>
                  <a:close/>
                  <a:moveTo>
                    <a:pt x="1767231" y="282516"/>
                  </a:moveTo>
                  <a:lnTo>
                    <a:pt x="1797126" y="275250"/>
                  </a:lnTo>
                  <a:lnTo>
                    <a:pt x="1818533" y="253160"/>
                  </a:lnTo>
                  <a:cubicBezTo>
                    <a:pt x="1852563" y="232059"/>
                    <a:pt x="1911972" y="222986"/>
                    <a:pt x="1950909" y="248751"/>
                  </a:cubicBezTo>
                  <a:cubicBezTo>
                    <a:pt x="1989845" y="274515"/>
                    <a:pt x="2037159" y="353511"/>
                    <a:pt x="2052154" y="407748"/>
                  </a:cubicBezTo>
                  <a:cubicBezTo>
                    <a:pt x="2067149" y="461985"/>
                    <a:pt x="2058822" y="519099"/>
                    <a:pt x="2040882" y="574170"/>
                  </a:cubicBezTo>
                  <a:cubicBezTo>
                    <a:pt x="2039299" y="579027"/>
                    <a:pt x="2037675" y="583842"/>
                    <a:pt x="2034886" y="588236"/>
                  </a:cubicBezTo>
                  <a:cubicBezTo>
                    <a:pt x="2057791" y="583772"/>
                    <a:pt x="2085656" y="575484"/>
                    <a:pt x="2121566" y="562254"/>
                  </a:cubicBezTo>
                  <a:cubicBezTo>
                    <a:pt x="2239678" y="518739"/>
                    <a:pt x="2492065" y="396276"/>
                    <a:pt x="2632555" y="334734"/>
                  </a:cubicBezTo>
                  <a:cubicBezTo>
                    <a:pt x="2773046" y="273192"/>
                    <a:pt x="2854481" y="235271"/>
                    <a:pt x="2964512" y="193000"/>
                  </a:cubicBezTo>
                  <a:cubicBezTo>
                    <a:pt x="3074542" y="150728"/>
                    <a:pt x="3193275" y="110322"/>
                    <a:pt x="3292738" y="81104"/>
                  </a:cubicBezTo>
                  <a:cubicBezTo>
                    <a:pt x="3392200" y="51887"/>
                    <a:pt x="3496014" y="30752"/>
                    <a:pt x="3561287" y="17697"/>
                  </a:cubicBezTo>
                  <a:cubicBezTo>
                    <a:pt x="3587396" y="15210"/>
                    <a:pt x="3658729" y="5885"/>
                    <a:pt x="3684372" y="2778"/>
                  </a:cubicBezTo>
                  <a:lnTo>
                    <a:pt x="3486690" y="25157"/>
                  </a:lnTo>
                  <a:cubicBezTo>
                    <a:pt x="3579004" y="9304"/>
                    <a:pt x="3671318" y="-6547"/>
                    <a:pt x="3777618" y="2778"/>
                  </a:cubicBezTo>
                  <a:cubicBezTo>
                    <a:pt x="3883919" y="12102"/>
                    <a:pt x="4009490" y="41319"/>
                    <a:pt x="4124494" y="81104"/>
                  </a:cubicBezTo>
                  <a:cubicBezTo>
                    <a:pt x="4239497" y="120889"/>
                    <a:pt x="4366312" y="189270"/>
                    <a:pt x="4467639" y="241488"/>
                  </a:cubicBezTo>
                  <a:cubicBezTo>
                    <a:pt x="4568967" y="293705"/>
                    <a:pt x="4649780" y="354626"/>
                    <a:pt x="4732459" y="394411"/>
                  </a:cubicBezTo>
                  <a:cubicBezTo>
                    <a:pt x="4815137" y="434196"/>
                    <a:pt x="4892220" y="463414"/>
                    <a:pt x="4963709" y="480198"/>
                  </a:cubicBezTo>
                  <a:cubicBezTo>
                    <a:pt x="5035198" y="496982"/>
                    <a:pt x="5099227" y="508793"/>
                    <a:pt x="5161391" y="495117"/>
                  </a:cubicBezTo>
                  <a:cubicBezTo>
                    <a:pt x="5223555" y="481441"/>
                    <a:pt x="5296909" y="429223"/>
                    <a:pt x="5336694" y="398141"/>
                  </a:cubicBezTo>
                  <a:cubicBezTo>
                    <a:pt x="5376479" y="367059"/>
                    <a:pt x="5395128" y="297435"/>
                    <a:pt x="5400101" y="308625"/>
                  </a:cubicBezTo>
                  <a:cubicBezTo>
                    <a:pt x="5405074" y="319814"/>
                    <a:pt x="5397614" y="417412"/>
                    <a:pt x="5366532" y="465278"/>
                  </a:cubicBezTo>
                  <a:cubicBezTo>
                    <a:pt x="5335450" y="513144"/>
                    <a:pt x="5277016" y="572823"/>
                    <a:pt x="5213608" y="595823"/>
                  </a:cubicBezTo>
                  <a:cubicBezTo>
                    <a:pt x="5150201" y="618823"/>
                    <a:pt x="5064415" y="614472"/>
                    <a:pt x="4986088" y="603283"/>
                  </a:cubicBezTo>
                  <a:cubicBezTo>
                    <a:pt x="4907761" y="592093"/>
                    <a:pt x="4812650" y="561633"/>
                    <a:pt x="4743648" y="528686"/>
                  </a:cubicBezTo>
                  <a:cubicBezTo>
                    <a:pt x="4674646" y="495739"/>
                    <a:pt x="4596319" y="419898"/>
                    <a:pt x="4572075" y="405601"/>
                  </a:cubicBezTo>
                  <a:lnTo>
                    <a:pt x="4564441" y="401463"/>
                  </a:lnTo>
                  <a:cubicBezTo>
                    <a:pt x="4565898" y="403386"/>
                    <a:pt x="4590258" y="421919"/>
                    <a:pt x="4598184" y="442899"/>
                  </a:cubicBezTo>
                  <a:cubicBezTo>
                    <a:pt x="4608752" y="470873"/>
                    <a:pt x="4631131" y="541740"/>
                    <a:pt x="4635483" y="573444"/>
                  </a:cubicBezTo>
                  <a:cubicBezTo>
                    <a:pt x="4639834" y="605148"/>
                    <a:pt x="4644185" y="636230"/>
                    <a:pt x="4624293" y="633121"/>
                  </a:cubicBezTo>
                  <a:cubicBezTo>
                    <a:pt x="4604401" y="630013"/>
                    <a:pt x="4545345" y="598931"/>
                    <a:pt x="4516127" y="554795"/>
                  </a:cubicBezTo>
                  <a:cubicBezTo>
                    <a:pt x="4486911" y="510658"/>
                    <a:pt x="4458315" y="383844"/>
                    <a:pt x="4448990" y="368302"/>
                  </a:cubicBezTo>
                  <a:cubicBezTo>
                    <a:pt x="4439666" y="352762"/>
                    <a:pt x="4463909" y="431088"/>
                    <a:pt x="4460180" y="461549"/>
                  </a:cubicBezTo>
                  <a:cubicBezTo>
                    <a:pt x="4456450" y="492009"/>
                    <a:pt x="4449612" y="524956"/>
                    <a:pt x="4426611" y="551065"/>
                  </a:cubicBezTo>
                  <a:cubicBezTo>
                    <a:pt x="4403611" y="577174"/>
                    <a:pt x="4361339" y="612607"/>
                    <a:pt x="4322175" y="618202"/>
                  </a:cubicBezTo>
                  <a:cubicBezTo>
                    <a:pt x="4283012" y="623797"/>
                    <a:pt x="4199091" y="593958"/>
                    <a:pt x="4191631" y="584633"/>
                  </a:cubicBezTo>
                  <a:cubicBezTo>
                    <a:pt x="4184171" y="575309"/>
                    <a:pt x="4251308" y="575309"/>
                    <a:pt x="4277417" y="562254"/>
                  </a:cubicBezTo>
                  <a:cubicBezTo>
                    <a:pt x="4303526" y="549200"/>
                    <a:pt x="4333987" y="529929"/>
                    <a:pt x="4348285" y="506306"/>
                  </a:cubicBezTo>
                  <a:cubicBezTo>
                    <a:pt x="4362582" y="482684"/>
                    <a:pt x="4367555" y="450359"/>
                    <a:pt x="4363204" y="420520"/>
                  </a:cubicBezTo>
                  <a:cubicBezTo>
                    <a:pt x="4358852" y="390681"/>
                    <a:pt x="4343311" y="359600"/>
                    <a:pt x="4322175" y="327274"/>
                  </a:cubicBezTo>
                  <a:cubicBezTo>
                    <a:pt x="4301040" y="294949"/>
                    <a:pt x="4315959" y="273191"/>
                    <a:pt x="4236389" y="226568"/>
                  </a:cubicBezTo>
                  <a:cubicBezTo>
                    <a:pt x="4156819" y="179945"/>
                    <a:pt x="4052553" y="62346"/>
                    <a:pt x="3844755" y="47536"/>
                  </a:cubicBezTo>
                  <a:cubicBezTo>
                    <a:pt x="3636957" y="32725"/>
                    <a:pt x="3318624" y="75621"/>
                    <a:pt x="2856346" y="312355"/>
                  </a:cubicBezTo>
                  <a:cubicBezTo>
                    <a:pt x="2630982" y="427764"/>
                    <a:pt x="2527498" y="478333"/>
                    <a:pt x="2405035" y="532416"/>
                  </a:cubicBezTo>
                  <a:cubicBezTo>
                    <a:pt x="2282572" y="586498"/>
                    <a:pt x="2200514" y="619445"/>
                    <a:pt x="2121567" y="636851"/>
                  </a:cubicBezTo>
                  <a:cubicBezTo>
                    <a:pt x="2078517" y="646343"/>
                    <a:pt x="2042676" y="649180"/>
                    <a:pt x="2009844" y="646980"/>
                  </a:cubicBezTo>
                  <a:cubicBezTo>
                    <a:pt x="1995107" y="676401"/>
                    <a:pt x="1974503" y="705865"/>
                    <a:pt x="1944508" y="738173"/>
                  </a:cubicBezTo>
                  <a:cubicBezTo>
                    <a:pt x="1889504" y="797419"/>
                    <a:pt x="1819525" y="851475"/>
                    <a:pt x="1710854" y="929657"/>
                  </a:cubicBezTo>
                  <a:cubicBezTo>
                    <a:pt x="1602182" y="1007840"/>
                    <a:pt x="1506154" y="1071440"/>
                    <a:pt x="1292476" y="1207270"/>
                  </a:cubicBezTo>
                  <a:cubicBezTo>
                    <a:pt x="854167" y="1485890"/>
                    <a:pt x="655906" y="1738612"/>
                    <a:pt x="563397" y="1925271"/>
                  </a:cubicBezTo>
                  <a:cubicBezTo>
                    <a:pt x="470889" y="2111930"/>
                    <a:pt x="519453" y="2261404"/>
                    <a:pt x="519337" y="2353627"/>
                  </a:cubicBezTo>
                  <a:cubicBezTo>
                    <a:pt x="519220" y="2445850"/>
                    <a:pt x="545538" y="2444010"/>
                    <a:pt x="562699" y="2478609"/>
                  </a:cubicBezTo>
                  <a:cubicBezTo>
                    <a:pt x="579861" y="2513209"/>
                    <a:pt x="598785" y="2542355"/>
                    <a:pt x="622306" y="2561224"/>
                  </a:cubicBezTo>
                  <a:cubicBezTo>
                    <a:pt x="645827" y="2580093"/>
                    <a:pt x="676216" y="2592182"/>
                    <a:pt x="703826" y="2591824"/>
                  </a:cubicBezTo>
                  <a:cubicBezTo>
                    <a:pt x="731436" y="2591465"/>
                    <a:pt x="763484" y="2574966"/>
                    <a:pt x="787966" y="2559070"/>
                  </a:cubicBezTo>
                  <a:cubicBezTo>
                    <a:pt x="812449" y="2543173"/>
                    <a:pt x="846463" y="2485291"/>
                    <a:pt x="850722" y="2496446"/>
                  </a:cubicBezTo>
                  <a:cubicBezTo>
                    <a:pt x="854983" y="2507602"/>
                    <a:pt x="838191" y="2595073"/>
                    <a:pt x="813526" y="2626003"/>
                  </a:cubicBezTo>
                  <a:cubicBezTo>
                    <a:pt x="788861" y="2656934"/>
                    <a:pt x="736895" y="2675428"/>
                    <a:pt x="702733" y="2682030"/>
                  </a:cubicBezTo>
                  <a:cubicBezTo>
                    <a:pt x="668569" y="2688633"/>
                    <a:pt x="636699" y="2677836"/>
                    <a:pt x="608548" y="2665620"/>
                  </a:cubicBezTo>
                  <a:cubicBezTo>
                    <a:pt x="580397" y="2653402"/>
                    <a:pt x="525149" y="2592818"/>
                    <a:pt x="533823" y="2608730"/>
                  </a:cubicBezTo>
                  <a:cubicBezTo>
                    <a:pt x="542499" y="2624644"/>
                    <a:pt x="637345" y="2713547"/>
                    <a:pt x="660597" y="2761097"/>
                  </a:cubicBezTo>
                  <a:cubicBezTo>
                    <a:pt x="683846" y="2808648"/>
                    <a:pt x="680724" y="2875311"/>
                    <a:pt x="673325" y="2894036"/>
                  </a:cubicBezTo>
                  <a:cubicBezTo>
                    <a:pt x="665928" y="2912761"/>
                    <a:pt x="641335" y="2893263"/>
                    <a:pt x="616205" y="2873449"/>
                  </a:cubicBezTo>
                  <a:cubicBezTo>
                    <a:pt x="591076" y="2853635"/>
                    <a:pt x="541315" y="2798437"/>
                    <a:pt x="522551" y="2775153"/>
                  </a:cubicBezTo>
                  <a:cubicBezTo>
                    <a:pt x="508479" y="2757690"/>
                    <a:pt x="504842" y="2727298"/>
                    <a:pt x="503922" y="2725068"/>
                  </a:cubicBezTo>
                  <a:lnTo>
                    <a:pt x="503622" y="2733746"/>
                  </a:lnTo>
                  <a:cubicBezTo>
                    <a:pt x="503666" y="2761892"/>
                    <a:pt x="529370" y="2867846"/>
                    <a:pt x="522816" y="2944029"/>
                  </a:cubicBezTo>
                  <a:cubicBezTo>
                    <a:pt x="516263" y="3020212"/>
                    <a:pt x="494338" y="3117645"/>
                    <a:pt x="464303" y="3190845"/>
                  </a:cubicBezTo>
                  <a:cubicBezTo>
                    <a:pt x="434266" y="3264044"/>
                    <a:pt x="394555" y="3340210"/>
                    <a:pt x="342601" y="3383224"/>
                  </a:cubicBezTo>
                  <a:cubicBezTo>
                    <a:pt x="290647" y="3426239"/>
                    <a:pt x="209589" y="3446383"/>
                    <a:pt x="152574" y="3448930"/>
                  </a:cubicBezTo>
                  <a:cubicBezTo>
                    <a:pt x="95559" y="3451478"/>
                    <a:pt x="7634" y="3408463"/>
                    <a:pt x="507" y="3398507"/>
                  </a:cubicBezTo>
                  <a:cubicBezTo>
                    <a:pt x="-6621" y="3388550"/>
                    <a:pt x="62854" y="3407745"/>
                    <a:pt x="109808" y="3389192"/>
                  </a:cubicBezTo>
                  <a:cubicBezTo>
                    <a:pt x="156762" y="3370638"/>
                    <a:pt x="238946" y="3333850"/>
                    <a:pt x="282231" y="3287183"/>
                  </a:cubicBezTo>
                  <a:cubicBezTo>
                    <a:pt x="325517" y="3240517"/>
                    <a:pt x="347773" y="3179330"/>
                    <a:pt x="369521" y="3109191"/>
                  </a:cubicBezTo>
                  <a:cubicBezTo>
                    <a:pt x="391270" y="3039053"/>
                    <a:pt x="405132" y="2957792"/>
                    <a:pt x="412718" y="2866354"/>
                  </a:cubicBezTo>
                  <a:cubicBezTo>
                    <a:pt x="420305" y="2774915"/>
                    <a:pt x="408724" y="2674376"/>
                    <a:pt x="415041" y="2560560"/>
                  </a:cubicBezTo>
                  <a:cubicBezTo>
                    <a:pt x="421356" y="2446745"/>
                    <a:pt x="426650" y="2302766"/>
                    <a:pt x="450613" y="2183458"/>
                  </a:cubicBezTo>
                  <a:cubicBezTo>
                    <a:pt x="474577" y="2064150"/>
                    <a:pt x="513006" y="1941085"/>
                    <a:pt x="558823" y="1844712"/>
                  </a:cubicBezTo>
                  <a:cubicBezTo>
                    <a:pt x="604638" y="1748340"/>
                    <a:pt x="665074" y="1676781"/>
                    <a:pt x="725511" y="1605224"/>
                  </a:cubicBezTo>
                  <a:lnTo>
                    <a:pt x="606065" y="1764319"/>
                  </a:lnTo>
                  <a:cubicBezTo>
                    <a:pt x="621735" y="1743785"/>
                    <a:pt x="665914" y="1687009"/>
                    <a:pt x="681286" y="1665759"/>
                  </a:cubicBezTo>
                  <a:cubicBezTo>
                    <a:pt x="725611" y="1616097"/>
                    <a:pt x="796429" y="1537300"/>
                    <a:pt x="872009" y="1466350"/>
                  </a:cubicBezTo>
                  <a:cubicBezTo>
                    <a:pt x="947591" y="1395400"/>
                    <a:pt x="1042582" y="1313504"/>
                    <a:pt x="1134772" y="1240057"/>
                  </a:cubicBezTo>
                  <a:cubicBezTo>
                    <a:pt x="1226962" y="1166609"/>
                    <a:pt x="1300914" y="1115611"/>
                    <a:pt x="1425151" y="1025664"/>
                  </a:cubicBezTo>
                  <a:cubicBezTo>
                    <a:pt x="1549387" y="935718"/>
                    <a:pt x="1782838" y="780164"/>
                    <a:pt x="1880194" y="700379"/>
                  </a:cubicBezTo>
                  <a:cubicBezTo>
                    <a:pt x="1909794" y="676121"/>
                    <a:pt x="1931058" y="656295"/>
                    <a:pt x="1946511" y="638808"/>
                  </a:cubicBezTo>
                  <a:cubicBezTo>
                    <a:pt x="1941309" y="638986"/>
                    <a:pt x="1936334" y="637948"/>
                    <a:pt x="1931344" y="636851"/>
                  </a:cubicBezTo>
                  <a:cubicBezTo>
                    <a:pt x="1874775" y="624418"/>
                    <a:pt x="1821314" y="602661"/>
                    <a:pt x="1782151" y="562254"/>
                  </a:cubicBezTo>
                  <a:cubicBezTo>
                    <a:pt x="1742987" y="521848"/>
                    <a:pt x="1698850" y="441034"/>
                    <a:pt x="1696364" y="394411"/>
                  </a:cubicBezTo>
                  <a:cubicBezTo>
                    <a:pt x="1693877" y="347788"/>
                    <a:pt x="1731798" y="301165"/>
                    <a:pt x="1767231" y="282516"/>
                  </a:cubicBezTo>
                  <a:close/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>
                <a:rot lat="0" lon="0" rev="21000000"/>
              </a:lightRig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17" name="16 Elipse"/>
            <p:cNvSpPr/>
            <p:nvPr/>
          </p:nvSpPr>
          <p:spPr>
            <a:xfrm>
              <a:off x="4234996" y="2445875"/>
              <a:ext cx="195322" cy="194320"/>
            </a:xfrm>
            <a:prstGeom prst="ellipse">
              <a:avLst/>
            </a:prstGeom>
            <a:solidFill>
              <a:srgbClr val="663FF7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18" name="17 Grupo"/>
          <p:cNvGrpSpPr/>
          <p:nvPr/>
        </p:nvGrpSpPr>
        <p:grpSpPr>
          <a:xfrm rot="3366785">
            <a:off x="6330323" y="-242762"/>
            <a:ext cx="3029178" cy="2321072"/>
            <a:chOff x="2631180" y="2378339"/>
            <a:chExt cx="3635013" cy="2321072"/>
          </a:xfrm>
        </p:grpSpPr>
        <p:sp>
          <p:nvSpPr>
            <p:cNvPr id="19" name="18 Forma libre"/>
            <p:cNvSpPr/>
            <p:nvPr/>
          </p:nvSpPr>
          <p:spPr>
            <a:xfrm rot="1538317">
              <a:off x="2631180" y="2378339"/>
              <a:ext cx="3635013" cy="2321072"/>
            </a:xfrm>
            <a:custGeom>
              <a:avLst/>
              <a:gdLst/>
              <a:ahLst/>
              <a:cxnLst/>
              <a:rect l="l" t="t" r="r" b="b"/>
              <a:pathLst>
                <a:path w="5401513" h="3449038">
                  <a:moveTo>
                    <a:pt x="1614530" y="1002856"/>
                  </a:moveTo>
                  <a:cubicBezTo>
                    <a:pt x="1680870" y="963587"/>
                    <a:pt x="1748869" y="935891"/>
                    <a:pt x="1816866" y="908195"/>
                  </a:cubicBezTo>
                  <a:lnTo>
                    <a:pt x="1514027" y="1208122"/>
                  </a:lnTo>
                  <a:cubicBezTo>
                    <a:pt x="1485191" y="1281133"/>
                    <a:pt x="1456356" y="1354145"/>
                    <a:pt x="1431078" y="1428974"/>
                  </a:cubicBezTo>
                  <a:cubicBezTo>
                    <a:pt x="1405801" y="1503803"/>
                    <a:pt x="1391433" y="1557285"/>
                    <a:pt x="1362362" y="1657097"/>
                  </a:cubicBezTo>
                  <a:cubicBezTo>
                    <a:pt x="1362362" y="1657097"/>
                    <a:pt x="1308142" y="1907587"/>
                    <a:pt x="1256655" y="2027852"/>
                  </a:cubicBezTo>
                  <a:cubicBezTo>
                    <a:pt x="1205166" y="2148116"/>
                    <a:pt x="1123372" y="2282808"/>
                    <a:pt x="1053436" y="2378688"/>
                  </a:cubicBezTo>
                  <a:cubicBezTo>
                    <a:pt x="983498" y="2474568"/>
                    <a:pt x="860082" y="2600952"/>
                    <a:pt x="837031" y="2603132"/>
                  </a:cubicBezTo>
                  <a:cubicBezTo>
                    <a:pt x="813980" y="2605312"/>
                    <a:pt x="891522" y="2457479"/>
                    <a:pt x="915130" y="2391769"/>
                  </a:cubicBezTo>
                  <a:cubicBezTo>
                    <a:pt x="915130" y="2391769"/>
                    <a:pt x="954849" y="2300388"/>
                    <a:pt x="978685" y="2208868"/>
                  </a:cubicBezTo>
                  <a:cubicBezTo>
                    <a:pt x="1002520" y="2117348"/>
                    <a:pt x="1029425" y="1947627"/>
                    <a:pt x="1058144" y="1842649"/>
                  </a:cubicBezTo>
                  <a:cubicBezTo>
                    <a:pt x="1086863" y="1737670"/>
                    <a:pt x="1111280" y="1670378"/>
                    <a:pt x="1150999" y="1578998"/>
                  </a:cubicBezTo>
                  <a:cubicBezTo>
                    <a:pt x="1190717" y="1487618"/>
                    <a:pt x="1230154" y="1383131"/>
                    <a:pt x="1296453" y="1294366"/>
                  </a:cubicBezTo>
                  <a:cubicBezTo>
                    <a:pt x="1362754" y="1205602"/>
                    <a:pt x="1462067" y="1110775"/>
                    <a:pt x="1548803" y="1046412"/>
                  </a:cubicBezTo>
                  <a:cubicBezTo>
                    <a:pt x="1570487" y="1030322"/>
                    <a:pt x="1592417" y="1015946"/>
                    <a:pt x="1614530" y="1002856"/>
                  </a:cubicBezTo>
                  <a:close/>
                  <a:moveTo>
                    <a:pt x="2516945" y="486454"/>
                  </a:moveTo>
                  <a:cubicBezTo>
                    <a:pt x="2539434" y="474021"/>
                    <a:pt x="2562939" y="462397"/>
                    <a:pt x="2587797" y="451854"/>
                  </a:cubicBezTo>
                  <a:cubicBezTo>
                    <a:pt x="2687231" y="409682"/>
                    <a:pt x="2819303" y="372101"/>
                    <a:pt x="2929422" y="359910"/>
                  </a:cubicBezTo>
                  <a:cubicBezTo>
                    <a:pt x="3039541" y="347720"/>
                    <a:pt x="3149606" y="366656"/>
                    <a:pt x="3248513" y="378709"/>
                  </a:cubicBezTo>
                  <a:cubicBezTo>
                    <a:pt x="3347420" y="390761"/>
                    <a:pt x="3417807" y="403802"/>
                    <a:pt x="3522866" y="432228"/>
                  </a:cubicBezTo>
                  <a:cubicBezTo>
                    <a:pt x="3627924" y="460653"/>
                    <a:pt x="3787882" y="523443"/>
                    <a:pt x="3878862" y="549260"/>
                  </a:cubicBezTo>
                  <a:cubicBezTo>
                    <a:pt x="3969843" y="575077"/>
                    <a:pt x="4068751" y="587130"/>
                    <a:pt x="4068751" y="587130"/>
                  </a:cubicBezTo>
                  <a:cubicBezTo>
                    <a:pt x="4137365" y="600067"/>
                    <a:pt x="4304106" y="608111"/>
                    <a:pt x="4290548" y="626880"/>
                  </a:cubicBezTo>
                  <a:cubicBezTo>
                    <a:pt x="4276990" y="645649"/>
                    <a:pt x="4105500" y="688023"/>
                    <a:pt x="3987403" y="699744"/>
                  </a:cubicBezTo>
                  <a:cubicBezTo>
                    <a:pt x="3869307" y="711465"/>
                    <a:pt x="3711741" y="713745"/>
                    <a:pt x="3581968" y="697206"/>
                  </a:cubicBezTo>
                  <a:cubicBezTo>
                    <a:pt x="3452195" y="680666"/>
                    <a:pt x="3208763" y="600506"/>
                    <a:pt x="3208763" y="600506"/>
                  </a:cubicBezTo>
                  <a:cubicBezTo>
                    <a:pt x="3107981" y="575001"/>
                    <a:pt x="3054591" y="560293"/>
                    <a:pt x="2977270" y="544175"/>
                  </a:cubicBezTo>
                  <a:cubicBezTo>
                    <a:pt x="2899949" y="528058"/>
                    <a:pt x="2822392" y="515928"/>
                    <a:pt x="2744836" y="503799"/>
                  </a:cubicBezTo>
                  <a:lnTo>
                    <a:pt x="2332822" y="612942"/>
                  </a:lnTo>
                  <a:cubicBezTo>
                    <a:pt x="2391150" y="568349"/>
                    <a:pt x="2449478" y="523755"/>
                    <a:pt x="2516945" y="486454"/>
                  </a:cubicBezTo>
                  <a:close/>
                  <a:moveTo>
                    <a:pt x="1823937" y="322111"/>
                  </a:moveTo>
                  <a:cubicBezTo>
                    <a:pt x="1802383" y="338579"/>
                    <a:pt x="1779897" y="361260"/>
                    <a:pt x="1770961" y="386952"/>
                  </a:cubicBezTo>
                  <a:cubicBezTo>
                    <a:pt x="1761015" y="415547"/>
                    <a:pt x="1761015" y="458440"/>
                    <a:pt x="1770961" y="487657"/>
                  </a:cubicBezTo>
                  <a:cubicBezTo>
                    <a:pt x="1780907" y="516874"/>
                    <a:pt x="1805151" y="544227"/>
                    <a:pt x="1830638" y="562254"/>
                  </a:cubicBezTo>
                  <a:cubicBezTo>
                    <a:pt x="1856126" y="580282"/>
                    <a:pt x="1875397" y="595823"/>
                    <a:pt x="1923885" y="595823"/>
                  </a:cubicBezTo>
                  <a:cubicBezTo>
                    <a:pt x="1943360" y="595823"/>
                    <a:pt x="1960027" y="597428"/>
                    <a:pt x="1980626" y="595921"/>
                  </a:cubicBezTo>
                  <a:cubicBezTo>
                    <a:pt x="1992361" y="578925"/>
                    <a:pt x="1999422" y="563743"/>
                    <a:pt x="2009288" y="546953"/>
                  </a:cubicBezTo>
                  <a:cubicBezTo>
                    <a:pt x="2033854" y="505148"/>
                    <a:pt x="2030218" y="480660"/>
                    <a:pt x="2027588" y="449552"/>
                  </a:cubicBezTo>
                  <a:cubicBezTo>
                    <a:pt x="2024959" y="418445"/>
                    <a:pt x="2013659" y="383684"/>
                    <a:pt x="1993508" y="360307"/>
                  </a:cubicBezTo>
                  <a:cubicBezTo>
                    <a:pt x="1973357" y="336930"/>
                    <a:pt x="1936377" y="315199"/>
                    <a:pt x="1906684" y="309287"/>
                  </a:cubicBezTo>
                  <a:cubicBezTo>
                    <a:pt x="1880004" y="303974"/>
                    <a:pt x="1849056" y="311871"/>
                    <a:pt x="1823937" y="322111"/>
                  </a:cubicBezTo>
                  <a:close/>
                  <a:moveTo>
                    <a:pt x="1767231" y="282516"/>
                  </a:moveTo>
                  <a:lnTo>
                    <a:pt x="1797126" y="275250"/>
                  </a:lnTo>
                  <a:lnTo>
                    <a:pt x="1818533" y="253160"/>
                  </a:lnTo>
                  <a:cubicBezTo>
                    <a:pt x="1852563" y="232059"/>
                    <a:pt x="1911972" y="222986"/>
                    <a:pt x="1950909" y="248751"/>
                  </a:cubicBezTo>
                  <a:cubicBezTo>
                    <a:pt x="1989845" y="274515"/>
                    <a:pt x="2037159" y="353511"/>
                    <a:pt x="2052154" y="407748"/>
                  </a:cubicBezTo>
                  <a:cubicBezTo>
                    <a:pt x="2067149" y="461985"/>
                    <a:pt x="2058822" y="519099"/>
                    <a:pt x="2040882" y="574170"/>
                  </a:cubicBezTo>
                  <a:cubicBezTo>
                    <a:pt x="2039299" y="579027"/>
                    <a:pt x="2037675" y="583842"/>
                    <a:pt x="2034886" y="588236"/>
                  </a:cubicBezTo>
                  <a:cubicBezTo>
                    <a:pt x="2057791" y="583772"/>
                    <a:pt x="2085656" y="575484"/>
                    <a:pt x="2121566" y="562254"/>
                  </a:cubicBezTo>
                  <a:cubicBezTo>
                    <a:pt x="2239678" y="518739"/>
                    <a:pt x="2492065" y="396276"/>
                    <a:pt x="2632555" y="334734"/>
                  </a:cubicBezTo>
                  <a:cubicBezTo>
                    <a:pt x="2773046" y="273192"/>
                    <a:pt x="2854481" y="235271"/>
                    <a:pt x="2964512" y="193000"/>
                  </a:cubicBezTo>
                  <a:cubicBezTo>
                    <a:pt x="3074542" y="150728"/>
                    <a:pt x="3193275" y="110322"/>
                    <a:pt x="3292738" y="81104"/>
                  </a:cubicBezTo>
                  <a:cubicBezTo>
                    <a:pt x="3392200" y="51887"/>
                    <a:pt x="3496014" y="30752"/>
                    <a:pt x="3561287" y="17697"/>
                  </a:cubicBezTo>
                  <a:cubicBezTo>
                    <a:pt x="3587396" y="15210"/>
                    <a:pt x="3658729" y="5885"/>
                    <a:pt x="3684372" y="2778"/>
                  </a:cubicBezTo>
                  <a:lnTo>
                    <a:pt x="3486690" y="25157"/>
                  </a:lnTo>
                  <a:cubicBezTo>
                    <a:pt x="3579004" y="9304"/>
                    <a:pt x="3671318" y="-6547"/>
                    <a:pt x="3777618" y="2778"/>
                  </a:cubicBezTo>
                  <a:cubicBezTo>
                    <a:pt x="3883919" y="12102"/>
                    <a:pt x="4009490" y="41319"/>
                    <a:pt x="4124494" y="81104"/>
                  </a:cubicBezTo>
                  <a:cubicBezTo>
                    <a:pt x="4239497" y="120889"/>
                    <a:pt x="4366312" y="189270"/>
                    <a:pt x="4467639" y="241488"/>
                  </a:cubicBezTo>
                  <a:cubicBezTo>
                    <a:pt x="4568967" y="293705"/>
                    <a:pt x="4649780" y="354626"/>
                    <a:pt x="4732459" y="394411"/>
                  </a:cubicBezTo>
                  <a:cubicBezTo>
                    <a:pt x="4815137" y="434196"/>
                    <a:pt x="4892220" y="463414"/>
                    <a:pt x="4963709" y="480198"/>
                  </a:cubicBezTo>
                  <a:cubicBezTo>
                    <a:pt x="5035198" y="496982"/>
                    <a:pt x="5099227" y="508793"/>
                    <a:pt x="5161391" y="495117"/>
                  </a:cubicBezTo>
                  <a:cubicBezTo>
                    <a:pt x="5223555" y="481441"/>
                    <a:pt x="5296909" y="429223"/>
                    <a:pt x="5336694" y="398141"/>
                  </a:cubicBezTo>
                  <a:cubicBezTo>
                    <a:pt x="5376479" y="367059"/>
                    <a:pt x="5395128" y="297435"/>
                    <a:pt x="5400101" y="308625"/>
                  </a:cubicBezTo>
                  <a:cubicBezTo>
                    <a:pt x="5405074" y="319814"/>
                    <a:pt x="5397614" y="417412"/>
                    <a:pt x="5366532" y="465278"/>
                  </a:cubicBezTo>
                  <a:cubicBezTo>
                    <a:pt x="5335450" y="513144"/>
                    <a:pt x="5277016" y="572823"/>
                    <a:pt x="5213608" y="595823"/>
                  </a:cubicBezTo>
                  <a:cubicBezTo>
                    <a:pt x="5150201" y="618823"/>
                    <a:pt x="5064415" y="614472"/>
                    <a:pt x="4986088" y="603283"/>
                  </a:cubicBezTo>
                  <a:cubicBezTo>
                    <a:pt x="4907761" y="592093"/>
                    <a:pt x="4812650" y="561633"/>
                    <a:pt x="4743648" y="528686"/>
                  </a:cubicBezTo>
                  <a:cubicBezTo>
                    <a:pt x="4674646" y="495739"/>
                    <a:pt x="4596319" y="419898"/>
                    <a:pt x="4572075" y="405601"/>
                  </a:cubicBezTo>
                  <a:lnTo>
                    <a:pt x="4564441" y="401463"/>
                  </a:lnTo>
                  <a:cubicBezTo>
                    <a:pt x="4565898" y="403386"/>
                    <a:pt x="4590258" y="421919"/>
                    <a:pt x="4598184" y="442899"/>
                  </a:cubicBezTo>
                  <a:cubicBezTo>
                    <a:pt x="4608752" y="470873"/>
                    <a:pt x="4631131" y="541740"/>
                    <a:pt x="4635483" y="573444"/>
                  </a:cubicBezTo>
                  <a:cubicBezTo>
                    <a:pt x="4639834" y="605148"/>
                    <a:pt x="4644185" y="636230"/>
                    <a:pt x="4624293" y="633121"/>
                  </a:cubicBezTo>
                  <a:cubicBezTo>
                    <a:pt x="4604401" y="630013"/>
                    <a:pt x="4545345" y="598931"/>
                    <a:pt x="4516127" y="554795"/>
                  </a:cubicBezTo>
                  <a:cubicBezTo>
                    <a:pt x="4486911" y="510658"/>
                    <a:pt x="4458315" y="383844"/>
                    <a:pt x="4448990" y="368302"/>
                  </a:cubicBezTo>
                  <a:cubicBezTo>
                    <a:pt x="4439666" y="352762"/>
                    <a:pt x="4463909" y="431088"/>
                    <a:pt x="4460180" y="461549"/>
                  </a:cubicBezTo>
                  <a:cubicBezTo>
                    <a:pt x="4456450" y="492009"/>
                    <a:pt x="4449612" y="524956"/>
                    <a:pt x="4426611" y="551065"/>
                  </a:cubicBezTo>
                  <a:cubicBezTo>
                    <a:pt x="4403611" y="577174"/>
                    <a:pt x="4361339" y="612607"/>
                    <a:pt x="4322175" y="618202"/>
                  </a:cubicBezTo>
                  <a:cubicBezTo>
                    <a:pt x="4283012" y="623797"/>
                    <a:pt x="4199091" y="593958"/>
                    <a:pt x="4191631" y="584633"/>
                  </a:cubicBezTo>
                  <a:cubicBezTo>
                    <a:pt x="4184171" y="575309"/>
                    <a:pt x="4251308" y="575309"/>
                    <a:pt x="4277417" y="562254"/>
                  </a:cubicBezTo>
                  <a:cubicBezTo>
                    <a:pt x="4303526" y="549200"/>
                    <a:pt x="4333987" y="529929"/>
                    <a:pt x="4348285" y="506306"/>
                  </a:cubicBezTo>
                  <a:cubicBezTo>
                    <a:pt x="4362582" y="482684"/>
                    <a:pt x="4367555" y="450359"/>
                    <a:pt x="4363204" y="420520"/>
                  </a:cubicBezTo>
                  <a:cubicBezTo>
                    <a:pt x="4358852" y="390681"/>
                    <a:pt x="4343311" y="359600"/>
                    <a:pt x="4322175" y="327274"/>
                  </a:cubicBezTo>
                  <a:cubicBezTo>
                    <a:pt x="4301040" y="294949"/>
                    <a:pt x="4315959" y="273191"/>
                    <a:pt x="4236389" y="226568"/>
                  </a:cubicBezTo>
                  <a:cubicBezTo>
                    <a:pt x="4156819" y="179945"/>
                    <a:pt x="4052553" y="62346"/>
                    <a:pt x="3844755" y="47536"/>
                  </a:cubicBezTo>
                  <a:cubicBezTo>
                    <a:pt x="3636957" y="32725"/>
                    <a:pt x="3318624" y="75621"/>
                    <a:pt x="2856346" y="312355"/>
                  </a:cubicBezTo>
                  <a:cubicBezTo>
                    <a:pt x="2630982" y="427764"/>
                    <a:pt x="2527498" y="478333"/>
                    <a:pt x="2405035" y="532416"/>
                  </a:cubicBezTo>
                  <a:cubicBezTo>
                    <a:pt x="2282572" y="586498"/>
                    <a:pt x="2200514" y="619445"/>
                    <a:pt x="2121567" y="636851"/>
                  </a:cubicBezTo>
                  <a:cubicBezTo>
                    <a:pt x="2078517" y="646343"/>
                    <a:pt x="2042676" y="649180"/>
                    <a:pt x="2009844" y="646980"/>
                  </a:cubicBezTo>
                  <a:cubicBezTo>
                    <a:pt x="1995107" y="676401"/>
                    <a:pt x="1974503" y="705865"/>
                    <a:pt x="1944508" y="738173"/>
                  </a:cubicBezTo>
                  <a:cubicBezTo>
                    <a:pt x="1889504" y="797419"/>
                    <a:pt x="1819525" y="851475"/>
                    <a:pt x="1710854" y="929657"/>
                  </a:cubicBezTo>
                  <a:cubicBezTo>
                    <a:pt x="1602182" y="1007840"/>
                    <a:pt x="1506154" y="1071440"/>
                    <a:pt x="1292476" y="1207270"/>
                  </a:cubicBezTo>
                  <a:cubicBezTo>
                    <a:pt x="854167" y="1485890"/>
                    <a:pt x="655906" y="1738612"/>
                    <a:pt x="563397" y="1925271"/>
                  </a:cubicBezTo>
                  <a:cubicBezTo>
                    <a:pt x="470889" y="2111930"/>
                    <a:pt x="519453" y="2261404"/>
                    <a:pt x="519337" y="2353627"/>
                  </a:cubicBezTo>
                  <a:cubicBezTo>
                    <a:pt x="519220" y="2445850"/>
                    <a:pt x="545538" y="2444010"/>
                    <a:pt x="562699" y="2478609"/>
                  </a:cubicBezTo>
                  <a:cubicBezTo>
                    <a:pt x="579861" y="2513209"/>
                    <a:pt x="598785" y="2542355"/>
                    <a:pt x="622306" y="2561224"/>
                  </a:cubicBezTo>
                  <a:cubicBezTo>
                    <a:pt x="645827" y="2580093"/>
                    <a:pt x="676216" y="2592182"/>
                    <a:pt x="703826" y="2591824"/>
                  </a:cubicBezTo>
                  <a:cubicBezTo>
                    <a:pt x="731436" y="2591465"/>
                    <a:pt x="763484" y="2574966"/>
                    <a:pt x="787966" y="2559070"/>
                  </a:cubicBezTo>
                  <a:cubicBezTo>
                    <a:pt x="812449" y="2543173"/>
                    <a:pt x="846463" y="2485291"/>
                    <a:pt x="850722" y="2496446"/>
                  </a:cubicBezTo>
                  <a:cubicBezTo>
                    <a:pt x="854983" y="2507602"/>
                    <a:pt x="838191" y="2595073"/>
                    <a:pt x="813526" y="2626003"/>
                  </a:cubicBezTo>
                  <a:cubicBezTo>
                    <a:pt x="788861" y="2656934"/>
                    <a:pt x="736895" y="2675428"/>
                    <a:pt x="702733" y="2682030"/>
                  </a:cubicBezTo>
                  <a:cubicBezTo>
                    <a:pt x="668569" y="2688633"/>
                    <a:pt x="636699" y="2677836"/>
                    <a:pt x="608548" y="2665620"/>
                  </a:cubicBezTo>
                  <a:cubicBezTo>
                    <a:pt x="580397" y="2653402"/>
                    <a:pt x="525149" y="2592818"/>
                    <a:pt x="533823" y="2608730"/>
                  </a:cubicBezTo>
                  <a:cubicBezTo>
                    <a:pt x="542499" y="2624644"/>
                    <a:pt x="637345" y="2713547"/>
                    <a:pt x="660597" y="2761097"/>
                  </a:cubicBezTo>
                  <a:cubicBezTo>
                    <a:pt x="683846" y="2808648"/>
                    <a:pt x="680724" y="2875311"/>
                    <a:pt x="673325" y="2894036"/>
                  </a:cubicBezTo>
                  <a:cubicBezTo>
                    <a:pt x="665928" y="2912761"/>
                    <a:pt x="641335" y="2893263"/>
                    <a:pt x="616205" y="2873449"/>
                  </a:cubicBezTo>
                  <a:cubicBezTo>
                    <a:pt x="591076" y="2853635"/>
                    <a:pt x="541315" y="2798437"/>
                    <a:pt x="522551" y="2775153"/>
                  </a:cubicBezTo>
                  <a:cubicBezTo>
                    <a:pt x="508479" y="2757690"/>
                    <a:pt x="504842" y="2727298"/>
                    <a:pt x="503922" y="2725068"/>
                  </a:cubicBezTo>
                  <a:lnTo>
                    <a:pt x="503622" y="2733746"/>
                  </a:lnTo>
                  <a:cubicBezTo>
                    <a:pt x="503666" y="2761892"/>
                    <a:pt x="529370" y="2867846"/>
                    <a:pt x="522816" y="2944029"/>
                  </a:cubicBezTo>
                  <a:cubicBezTo>
                    <a:pt x="516263" y="3020212"/>
                    <a:pt x="494338" y="3117645"/>
                    <a:pt x="464303" y="3190845"/>
                  </a:cubicBezTo>
                  <a:cubicBezTo>
                    <a:pt x="434266" y="3264044"/>
                    <a:pt x="394555" y="3340210"/>
                    <a:pt x="342601" y="3383224"/>
                  </a:cubicBezTo>
                  <a:cubicBezTo>
                    <a:pt x="290647" y="3426239"/>
                    <a:pt x="209589" y="3446383"/>
                    <a:pt x="152574" y="3448930"/>
                  </a:cubicBezTo>
                  <a:cubicBezTo>
                    <a:pt x="95559" y="3451478"/>
                    <a:pt x="7634" y="3408463"/>
                    <a:pt x="507" y="3398507"/>
                  </a:cubicBezTo>
                  <a:cubicBezTo>
                    <a:pt x="-6621" y="3388550"/>
                    <a:pt x="62854" y="3407745"/>
                    <a:pt x="109808" y="3389192"/>
                  </a:cubicBezTo>
                  <a:cubicBezTo>
                    <a:pt x="156762" y="3370638"/>
                    <a:pt x="238946" y="3333850"/>
                    <a:pt x="282231" y="3287183"/>
                  </a:cubicBezTo>
                  <a:cubicBezTo>
                    <a:pt x="325517" y="3240517"/>
                    <a:pt x="347773" y="3179330"/>
                    <a:pt x="369521" y="3109191"/>
                  </a:cubicBezTo>
                  <a:cubicBezTo>
                    <a:pt x="391270" y="3039053"/>
                    <a:pt x="405132" y="2957792"/>
                    <a:pt x="412718" y="2866354"/>
                  </a:cubicBezTo>
                  <a:cubicBezTo>
                    <a:pt x="420305" y="2774915"/>
                    <a:pt x="408724" y="2674376"/>
                    <a:pt x="415041" y="2560560"/>
                  </a:cubicBezTo>
                  <a:cubicBezTo>
                    <a:pt x="421356" y="2446745"/>
                    <a:pt x="426650" y="2302766"/>
                    <a:pt x="450613" y="2183458"/>
                  </a:cubicBezTo>
                  <a:cubicBezTo>
                    <a:pt x="474577" y="2064150"/>
                    <a:pt x="513006" y="1941085"/>
                    <a:pt x="558823" y="1844712"/>
                  </a:cubicBezTo>
                  <a:cubicBezTo>
                    <a:pt x="604638" y="1748340"/>
                    <a:pt x="665074" y="1676781"/>
                    <a:pt x="725511" y="1605224"/>
                  </a:cubicBezTo>
                  <a:lnTo>
                    <a:pt x="606065" y="1764319"/>
                  </a:lnTo>
                  <a:cubicBezTo>
                    <a:pt x="621735" y="1743785"/>
                    <a:pt x="665914" y="1687009"/>
                    <a:pt x="681286" y="1665759"/>
                  </a:cubicBezTo>
                  <a:cubicBezTo>
                    <a:pt x="725611" y="1616097"/>
                    <a:pt x="796429" y="1537300"/>
                    <a:pt x="872009" y="1466350"/>
                  </a:cubicBezTo>
                  <a:cubicBezTo>
                    <a:pt x="947591" y="1395400"/>
                    <a:pt x="1042582" y="1313504"/>
                    <a:pt x="1134772" y="1240057"/>
                  </a:cubicBezTo>
                  <a:cubicBezTo>
                    <a:pt x="1226962" y="1166609"/>
                    <a:pt x="1300914" y="1115611"/>
                    <a:pt x="1425151" y="1025664"/>
                  </a:cubicBezTo>
                  <a:cubicBezTo>
                    <a:pt x="1549387" y="935718"/>
                    <a:pt x="1782838" y="780164"/>
                    <a:pt x="1880194" y="700379"/>
                  </a:cubicBezTo>
                  <a:cubicBezTo>
                    <a:pt x="1909794" y="676121"/>
                    <a:pt x="1931058" y="656295"/>
                    <a:pt x="1946511" y="638808"/>
                  </a:cubicBezTo>
                  <a:cubicBezTo>
                    <a:pt x="1941309" y="638986"/>
                    <a:pt x="1936334" y="637948"/>
                    <a:pt x="1931344" y="636851"/>
                  </a:cubicBezTo>
                  <a:cubicBezTo>
                    <a:pt x="1874775" y="624418"/>
                    <a:pt x="1821314" y="602661"/>
                    <a:pt x="1782151" y="562254"/>
                  </a:cubicBezTo>
                  <a:cubicBezTo>
                    <a:pt x="1742987" y="521848"/>
                    <a:pt x="1698850" y="441034"/>
                    <a:pt x="1696364" y="394411"/>
                  </a:cubicBezTo>
                  <a:cubicBezTo>
                    <a:pt x="1693877" y="347788"/>
                    <a:pt x="1731798" y="301165"/>
                    <a:pt x="1767231" y="282516"/>
                  </a:cubicBezTo>
                  <a:close/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>
                <a:rot lat="0" lon="0" rev="21000000"/>
              </a:lightRig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20" name="19 Elipse"/>
            <p:cNvSpPr/>
            <p:nvPr/>
          </p:nvSpPr>
          <p:spPr>
            <a:xfrm>
              <a:off x="4234996" y="2445875"/>
              <a:ext cx="195322" cy="194320"/>
            </a:xfrm>
            <a:prstGeom prst="ellipse">
              <a:avLst/>
            </a:prstGeom>
            <a:solidFill>
              <a:srgbClr val="663FF7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21" name="20 Grupo"/>
          <p:cNvGrpSpPr/>
          <p:nvPr/>
        </p:nvGrpSpPr>
        <p:grpSpPr>
          <a:xfrm rot="3366785">
            <a:off x="5799485" y="43247"/>
            <a:ext cx="3029178" cy="2321072"/>
            <a:chOff x="2631180" y="2378339"/>
            <a:chExt cx="3635013" cy="2321072"/>
          </a:xfrm>
        </p:grpSpPr>
        <p:sp>
          <p:nvSpPr>
            <p:cNvPr id="22" name="21 Forma libre"/>
            <p:cNvSpPr/>
            <p:nvPr/>
          </p:nvSpPr>
          <p:spPr>
            <a:xfrm rot="1538317">
              <a:off x="2631180" y="2378339"/>
              <a:ext cx="3635013" cy="2321072"/>
            </a:xfrm>
            <a:custGeom>
              <a:avLst/>
              <a:gdLst/>
              <a:ahLst/>
              <a:cxnLst/>
              <a:rect l="l" t="t" r="r" b="b"/>
              <a:pathLst>
                <a:path w="5401513" h="3449038">
                  <a:moveTo>
                    <a:pt x="1614530" y="1002856"/>
                  </a:moveTo>
                  <a:cubicBezTo>
                    <a:pt x="1680870" y="963587"/>
                    <a:pt x="1748869" y="935891"/>
                    <a:pt x="1816866" y="908195"/>
                  </a:cubicBezTo>
                  <a:lnTo>
                    <a:pt x="1514027" y="1208122"/>
                  </a:lnTo>
                  <a:cubicBezTo>
                    <a:pt x="1485191" y="1281133"/>
                    <a:pt x="1456356" y="1354145"/>
                    <a:pt x="1431078" y="1428974"/>
                  </a:cubicBezTo>
                  <a:cubicBezTo>
                    <a:pt x="1405801" y="1503803"/>
                    <a:pt x="1391433" y="1557285"/>
                    <a:pt x="1362362" y="1657097"/>
                  </a:cubicBezTo>
                  <a:cubicBezTo>
                    <a:pt x="1362362" y="1657097"/>
                    <a:pt x="1308142" y="1907587"/>
                    <a:pt x="1256655" y="2027852"/>
                  </a:cubicBezTo>
                  <a:cubicBezTo>
                    <a:pt x="1205166" y="2148116"/>
                    <a:pt x="1123372" y="2282808"/>
                    <a:pt x="1053436" y="2378688"/>
                  </a:cubicBezTo>
                  <a:cubicBezTo>
                    <a:pt x="983498" y="2474568"/>
                    <a:pt x="860082" y="2600952"/>
                    <a:pt x="837031" y="2603132"/>
                  </a:cubicBezTo>
                  <a:cubicBezTo>
                    <a:pt x="813980" y="2605312"/>
                    <a:pt x="891522" y="2457479"/>
                    <a:pt x="915130" y="2391769"/>
                  </a:cubicBezTo>
                  <a:cubicBezTo>
                    <a:pt x="915130" y="2391769"/>
                    <a:pt x="954849" y="2300388"/>
                    <a:pt x="978685" y="2208868"/>
                  </a:cubicBezTo>
                  <a:cubicBezTo>
                    <a:pt x="1002520" y="2117348"/>
                    <a:pt x="1029425" y="1947627"/>
                    <a:pt x="1058144" y="1842649"/>
                  </a:cubicBezTo>
                  <a:cubicBezTo>
                    <a:pt x="1086863" y="1737670"/>
                    <a:pt x="1111280" y="1670378"/>
                    <a:pt x="1150999" y="1578998"/>
                  </a:cubicBezTo>
                  <a:cubicBezTo>
                    <a:pt x="1190717" y="1487618"/>
                    <a:pt x="1230154" y="1383131"/>
                    <a:pt x="1296453" y="1294366"/>
                  </a:cubicBezTo>
                  <a:cubicBezTo>
                    <a:pt x="1362754" y="1205602"/>
                    <a:pt x="1462067" y="1110775"/>
                    <a:pt x="1548803" y="1046412"/>
                  </a:cubicBezTo>
                  <a:cubicBezTo>
                    <a:pt x="1570487" y="1030322"/>
                    <a:pt x="1592417" y="1015946"/>
                    <a:pt x="1614530" y="1002856"/>
                  </a:cubicBezTo>
                  <a:close/>
                  <a:moveTo>
                    <a:pt x="2516945" y="486454"/>
                  </a:moveTo>
                  <a:cubicBezTo>
                    <a:pt x="2539434" y="474021"/>
                    <a:pt x="2562939" y="462397"/>
                    <a:pt x="2587797" y="451854"/>
                  </a:cubicBezTo>
                  <a:cubicBezTo>
                    <a:pt x="2687231" y="409682"/>
                    <a:pt x="2819303" y="372101"/>
                    <a:pt x="2929422" y="359910"/>
                  </a:cubicBezTo>
                  <a:cubicBezTo>
                    <a:pt x="3039541" y="347720"/>
                    <a:pt x="3149606" y="366656"/>
                    <a:pt x="3248513" y="378709"/>
                  </a:cubicBezTo>
                  <a:cubicBezTo>
                    <a:pt x="3347420" y="390761"/>
                    <a:pt x="3417807" y="403802"/>
                    <a:pt x="3522866" y="432228"/>
                  </a:cubicBezTo>
                  <a:cubicBezTo>
                    <a:pt x="3627924" y="460653"/>
                    <a:pt x="3787882" y="523443"/>
                    <a:pt x="3878862" y="549260"/>
                  </a:cubicBezTo>
                  <a:cubicBezTo>
                    <a:pt x="3969843" y="575077"/>
                    <a:pt x="4068751" y="587130"/>
                    <a:pt x="4068751" y="587130"/>
                  </a:cubicBezTo>
                  <a:cubicBezTo>
                    <a:pt x="4137365" y="600067"/>
                    <a:pt x="4304106" y="608111"/>
                    <a:pt x="4290548" y="626880"/>
                  </a:cubicBezTo>
                  <a:cubicBezTo>
                    <a:pt x="4276990" y="645649"/>
                    <a:pt x="4105500" y="688023"/>
                    <a:pt x="3987403" y="699744"/>
                  </a:cubicBezTo>
                  <a:cubicBezTo>
                    <a:pt x="3869307" y="711465"/>
                    <a:pt x="3711741" y="713745"/>
                    <a:pt x="3581968" y="697206"/>
                  </a:cubicBezTo>
                  <a:cubicBezTo>
                    <a:pt x="3452195" y="680666"/>
                    <a:pt x="3208763" y="600506"/>
                    <a:pt x="3208763" y="600506"/>
                  </a:cubicBezTo>
                  <a:cubicBezTo>
                    <a:pt x="3107981" y="575001"/>
                    <a:pt x="3054591" y="560293"/>
                    <a:pt x="2977270" y="544175"/>
                  </a:cubicBezTo>
                  <a:cubicBezTo>
                    <a:pt x="2899949" y="528058"/>
                    <a:pt x="2822392" y="515928"/>
                    <a:pt x="2744836" y="503799"/>
                  </a:cubicBezTo>
                  <a:lnTo>
                    <a:pt x="2332822" y="612942"/>
                  </a:lnTo>
                  <a:cubicBezTo>
                    <a:pt x="2391150" y="568349"/>
                    <a:pt x="2449478" y="523755"/>
                    <a:pt x="2516945" y="486454"/>
                  </a:cubicBezTo>
                  <a:close/>
                  <a:moveTo>
                    <a:pt x="1823937" y="322111"/>
                  </a:moveTo>
                  <a:cubicBezTo>
                    <a:pt x="1802383" y="338579"/>
                    <a:pt x="1779897" y="361260"/>
                    <a:pt x="1770961" y="386952"/>
                  </a:cubicBezTo>
                  <a:cubicBezTo>
                    <a:pt x="1761015" y="415547"/>
                    <a:pt x="1761015" y="458440"/>
                    <a:pt x="1770961" y="487657"/>
                  </a:cubicBezTo>
                  <a:cubicBezTo>
                    <a:pt x="1780907" y="516874"/>
                    <a:pt x="1805151" y="544227"/>
                    <a:pt x="1830638" y="562254"/>
                  </a:cubicBezTo>
                  <a:cubicBezTo>
                    <a:pt x="1856126" y="580282"/>
                    <a:pt x="1875397" y="595823"/>
                    <a:pt x="1923885" y="595823"/>
                  </a:cubicBezTo>
                  <a:cubicBezTo>
                    <a:pt x="1943360" y="595823"/>
                    <a:pt x="1960027" y="597428"/>
                    <a:pt x="1980626" y="595921"/>
                  </a:cubicBezTo>
                  <a:cubicBezTo>
                    <a:pt x="1992361" y="578925"/>
                    <a:pt x="1999422" y="563743"/>
                    <a:pt x="2009288" y="546953"/>
                  </a:cubicBezTo>
                  <a:cubicBezTo>
                    <a:pt x="2033854" y="505148"/>
                    <a:pt x="2030218" y="480660"/>
                    <a:pt x="2027588" y="449552"/>
                  </a:cubicBezTo>
                  <a:cubicBezTo>
                    <a:pt x="2024959" y="418445"/>
                    <a:pt x="2013659" y="383684"/>
                    <a:pt x="1993508" y="360307"/>
                  </a:cubicBezTo>
                  <a:cubicBezTo>
                    <a:pt x="1973357" y="336930"/>
                    <a:pt x="1936377" y="315199"/>
                    <a:pt x="1906684" y="309287"/>
                  </a:cubicBezTo>
                  <a:cubicBezTo>
                    <a:pt x="1880004" y="303974"/>
                    <a:pt x="1849056" y="311871"/>
                    <a:pt x="1823937" y="322111"/>
                  </a:cubicBezTo>
                  <a:close/>
                  <a:moveTo>
                    <a:pt x="1767231" y="282516"/>
                  </a:moveTo>
                  <a:lnTo>
                    <a:pt x="1797126" y="275250"/>
                  </a:lnTo>
                  <a:lnTo>
                    <a:pt x="1818533" y="253160"/>
                  </a:lnTo>
                  <a:cubicBezTo>
                    <a:pt x="1852563" y="232059"/>
                    <a:pt x="1911972" y="222986"/>
                    <a:pt x="1950909" y="248751"/>
                  </a:cubicBezTo>
                  <a:cubicBezTo>
                    <a:pt x="1989845" y="274515"/>
                    <a:pt x="2037159" y="353511"/>
                    <a:pt x="2052154" y="407748"/>
                  </a:cubicBezTo>
                  <a:cubicBezTo>
                    <a:pt x="2067149" y="461985"/>
                    <a:pt x="2058822" y="519099"/>
                    <a:pt x="2040882" y="574170"/>
                  </a:cubicBezTo>
                  <a:cubicBezTo>
                    <a:pt x="2039299" y="579027"/>
                    <a:pt x="2037675" y="583842"/>
                    <a:pt x="2034886" y="588236"/>
                  </a:cubicBezTo>
                  <a:cubicBezTo>
                    <a:pt x="2057791" y="583772"/>
                    <a:pt x="2085656" y="575484"/>
                    <a:pt x="2121566" y="562254"/>
                  </a:cubicBezTo>
                  <a:cubicBezTo>
                    <a:pt x="2239678" y="518739"/>
                    <a:pt x="2492065" y="396276"/>
                    <a:pt x="2632555" y="334734"/>
                  </a:cubicBezTo>
                  <a:cubicBezTo>
                    <a:pt x="2773046" y="273192"/>
                    <a:pt x="2854481" y="235271"/>
                    <a:pt x="2964512" y="193000"/>
                  </a:cubicBezTo>
                  <a:cubicBezTo>
                    <a:pt x="3074542" y="150728"/>
                    <a:pt x="3193275" y="110322"/>
                    <a:pt x="3292738" y="81104"/>
                  </a:cubicBezTo>
                  <a:cubicBezTo>
                    <a:pt x="3392200" y="51887"/>
                    <a:pt x="3496014" y="30752"/>
                    <a:pt x="3561287" y="17697"/>
                  </a:cubicBezTo>
                  <a:cubicBezTo>
                    <a:pt x="3587396" y="15210"/>
                    <a:pt x="3658729" y="5885"/>
                    <a:pt x="3684372" y="2778"/>
                  </a:cubicBezTo>
                  <a:lnTo>
                    <a:pt x="3486690" y="25157"/>
                  </a:lnTo>
                  <a:cubicBezTo>
                    <a:pt x="3579004" y="9304"/>
                    <a:pt x="3671318" y="-6547"/>
                    <a:pt x="3777618" y="2778"/>
                  </a:cubicBezTo>
                  <a:cubicBezTo>
                    <a:pt x="3883919" y="12102"/>
                    <a:pt x="4009490" y="41319"/>
                    <a:pt x="4124494" y="81104"/>
                  </a:cubicBezTo>
                  <a:cubicBezTo>
                    <a:pt x="4239497" y="120889"/>
                    <a:pt x="4366312" y="189270"/>
                    <a:pt x="4467639" y="241488"/>
                  </a:cubicBezTo>
                  <a:cubicBezTo>
                    <a:pt x="4568967" y="293705"/>
                    <a:pt x="4649780" y="354626"/>
                    <a:pt x="4732459" y="394411"/>
                  </a:cubicBezTo>
                  <a:cubicBezTo>
                    <a:pt x="4815137" y="434196"/>
                    <a:pt x="4892220" y="463414"/>
                    <a:pt x="4963709" y="480198"/>
                  </a:cubicBezTo>
                  <a:cubicBezTo>
                    <a:pt x="5035198" y="496982"/>
                    <a:pt x="5099227" y="508793"/>
                    <a:pt x="5161391" y="495117"/>
                  </a:cubicBezTo>
                  <a:cubicBezTo>
                    <a:pt x="5223555" y="481441"/>
                    <a:pt x="5296909" y="429223"/>
                    <a:pt x="5336694" y="398141"/>
                  </a:cubicBezTo>
                  <a:cubicBezTo>
                    <a:pt x="5376479" y="367059"/>
                    <a:pt x="5395128" y="297435"/>
                    <a:pt x="5400101" y="308625"/>
                  </a:cubicBezTo>
                  <a:cubicBezTo>
                    <a:pt x="5405074" y="319814"/>
                    <a:pt x="5397614" y="417412"/>
                    <a:pt x="5366532" y="465278"/>
                  </a:cubicBezTo>
                  <a:cubicBezTo>
                    <a:pt x="5335450" y="513144"/>
                    <a:pt x="5277016" y="572823"/>
                    <a:pt x="5213608" y="595823"/>
                  </a:cubicBezTo>
                  <a:cubicBezTo>
                    <a:pt x="5150201" y="618823"/>
                    <a:pt x="5064415" y="614472"/>
                    <a:pt x="4986088" y="603283"/>
                  </a:cubicBezTo>
                  <a:cubicBezTo>
                    <a:pt x="4907761" y="592093"/>
                    <a:pt x="4812650" y="561633"/>
                    <a:pt x="4743648" y="528686"/>
                  </a:cubicBezTo>
                  <a:cubicBezTo>
                    <a:pt x="4674646" y="495739"/>
                    <a:pt x="4596319" y="419898"/>
                    <a:pt x="4572075" y="405601"/>
                  </a:cubicBezTo>
                  <a:lnTo>
                    <a:pt x="4564441" y="401463"/>
                  </a:lnTo>
                  <a:cubicBezTo>
                    <a:pt x="4565898" y="403386"/>
                    <a:pt x="4590258" y="421919"/>
                    <a:pt x="4598184" y="442899"/>
                  </a:cubicBezTo>
                  <a:cubicBezTo>
                    <a:pt x="4608752" y="470873"/>
                    <a:pt x="4631131" y="541740"/>
                    <a:pt x="4635483" y="573444"/>
                  </a:cubicBezTo>
                  <a:cubicBezTo>
                    <a:pt x="4639834" y="605148"/>
                    <a:pt x="4644185" y="636230"/>
                    <a:pt x="4624293" y="633121"/>
                  </a:cubicBezTo>
                  <a:cubicBezTo>
                    <a:pt x="4604401" y="630013"/>
                    <a:pt x="4545345" y="598931"/>
                    <a:pt x="4516127" y="554795"/>
                  </a:cubicBezTo>
                  <a:cubicBezTo>
                    <a:pt x="4486911" y="510658"/>
                    <a:pt x="4458315" y="383844"/>
                    <a:pt x="4448990" y="368302"/>
                  </a:cubicBezTo>
                  <a:cubicBezTo>
                    <a:pt x="4439666" y="352762"/>
                    <a:pt x="4463909" y="431088"/>
                    <a:pt x="4460180" y="461549"/>
                  </a:cubicBezTo>
                  <a:cubicBezTo>
                    <a:pt x="4456450" y="492009"/>
                    <a:pt x="4449612" y="524956"/>
                    <a:pt x="4426611" y="551065"/>
                  </a:cubicBezTo>
                  <a:cubicBezTo>
                    <a:pt x="4403611" y="577174"/>
                    <a:pt x="4361339" y="612607"/>
                    <a:pt x="4322175" y="618202"/>
                  </a:cubicBezTo>
                  <a:cubicBezTo>
                    <a:pt x="4283012" y="623797"/>
                    <a:pt x="4199091" y="593958"/>
                    <a:pt x="4191631" y="584633"/>
                  </a:cubicBezTo>
                  <a:cubicBezTo>
                    <a:pt x="4184171" y="575309"/>
                    <a:pt x="4251308" y="575309"/>
                    <a:pt x="4277417" y="562254"/>
                  </a:cubicBezTo>
                  <a:cubicBezTo>
                    <a:pt x="4303526" y="549200"/>
                    <a:pt x="4333987" y="529929"/>
                    <a:pt x="4348285" y="506306"/>
                  </a:cubicBezTo>
                  <a:cubicBezTo>
                    <a:pt x="4362582" y="482684"/>
                    <a:pt x="4367555" y="450359"/>
                    <a:pt x="4363204" y="420520"/>
                  </a:cubicBezTo>
                  <a:cubicBezTo>
                    <a:pt x="4358852" y="390681"/>
                    <a:pt x="4343311" y="359600"/>
                    <a:pt x="4322175" y="327274"/>
                  </a:cubicBezTo>
                  <a:cubicBezTo>
                    <a:pt x="4301040" y="294949"/>
                    <a:pt x="4315959" y="273191"/>
                    <a:pt x="4236389" y="226568"/>
                  </a:cubicBezTo>
                  <a:cubicBezTo>
                    <a:pt x="4156819" y="179945"/>
                    <a:pt x="4052553" y="62346"/>
                    <a:pt x="3844755" y="47536"/>
                  </a:cubicBezTo>
                  <a:cubicBezTo>
                    <a:pt x="3636957" y="32725"/>
                    <a:pt x="3318624" y="75621"/>
                    <a:pt x="2856346" y="312355"/>
                  </a:cubicBezTo>
                  <a:cubicBezTo>
                    <a:pt x="2630982" y="427764"/>
                    <a:pt x="2527498" y="478333"/>
                    <a:pt x="2405035" y="532416"/>
                  </a:cubicBezTo>
                  <a:cubicBezTo>
                    <a:pt x="2282572" y="586498"/>
                    <a:pt x="2200514" y="619445"/>
                    <a:pt x="2121567" y="636851"/>
                  </a:cubicBezTo>
                  <a:cubicBezTo>
                    <a:pt x="2078517" y="646343"/>
                    <a:pt x="2042676" y="649180"/>
                    <a:pt x="2009844" y="646980"/>
                  </a:cubicBezTo>
                  <a:cubicBezTo>
                    <a:pt x="1995107" y="676401"/>
                    <a:pt x="1974503" y="705865"/>
                    <a:pt x="1944508" y="738173"/>
                  </a:cubicBezTo>
                  <a:cubicBezTo>
                    <a:pt x="1889504" y="797419"/>
                    <a:pt x="1819525" y="851475"/>
                    <a:pt x="1710854" y="929657"/>
                  </a:cubicBezTo>
                  <a:cubicBezTo>
                    <a:pt x="1602182" y="1007840"/>
                    <a:pt x="1506154" y="1071440"/>
                    <a:pt x="1292476" y="1207270"/>
                  </a:cubicBezTo>
                  <a:cubicBezTo>
                    <a:pt x="854167" y="1485890"/>
                    <a:pt x="655906" y="1738612"/>
                    <a:pt x="563397" y="1925271"/>
                  </a:cubicBezTo>
                  <a:cubicBezTo>
                    <a:pt x="470889" y="2111930"/>
                    <a:pt x="519453" y="2261404"/>
                    <a:pt x="519337" y="2353627"/>
                  </a:cubicBezTo>
                  <a:cubicBezTo>
                    <a:pt x="519220" y="2445850"/>
                    <a:pt x="545538" y="2444010"/>
                    <a:pt x="562699" y="2478609"/>
                  </a:cubicBezTo>
                  <a:cubicBezTo>
                    <a:pt x="579861" y="2513209"/>
                    <a:pt x="598785" y="2542355"/>
                    <a:pt x="622306" y="2561224"/>
                  </a:cubicBezTo>
                  <a:cubicBezTo>
                    <a:pt x="645827" y="2580093"/>
                    <a:pt x="676216" y="2592182"/>
                    <a:pt x="703826" y="2591824"/>
                  </a:cubicBezTo>
                  <a:cubicBezTo>
                    <a:pt x="731436" y="2591465"/>
                    <a:pt x="763484" y="2574966"/>
                    <a:pt x="787966" y="2559070"/>
                  </a:cubicBezTo>
                  <a:cubicBezTo>
                    <a:pt x="812449" y="2543173"/>
                    <a:pt x="846463" y="2485291"/>
                    <a:pt x="850722" y="2496446"/>
                  </a:cubicBezTo>
                  <a:cubicBezTo>
                    <a:pt x="854983" y="2507602"/>
                    <a:pt x="838191" y="2595073"/>
                    <a:pt x="813526" y="2626003"/>
                  </a:cubicBezTo>
                  <a:cubicBezTo>
                    <a:pt x="788861" y="2656934"/>
                    <a:pt x="736895" y="2675428"/>
                    <a:pt x="702733" y="2682030"/>
                  </a:cubicBezTo>
                  <a:cubicBezTo>
                    <a:pt x="668569" y="2688633"/>
                    <a:pt x="636699" y="2677836"/>
                    <a:pt x="608548" y="2665620"/>
                  </a:cubicBezTo>
                  <a:cubicBezTo>
                    <a:pt x="580397" y="2653402"/>
                    <a:pt x="525149" y="2592818"/>
                    <a:pt x="533823" y="2608730"/>
                  </a:cubicBezTo>
                  <a:cubicBezTo>
                    <a:pt x="542499" y="2624644"/>
                    <a:pt x="637345" y="2713547"/>
                    <a:pt x="660597" y="2761097"/>
                  </a:cubicBezTo>
                  <a:cubicBezTo>
                    <a:pt x="683846" y="2808648"/>
                    <a:pt x="680724" y="2875311"/>
                    <a:pt x="673325" y="2894036"/>
                  </a:cubicBezTo>
                  <a:cubicBezTo>
                    <a:pt x="665928" y="2912761"/>
                    <a:pt x="641335" y="2893263"/>
                    <a:pt x="616205" y="2873449"/>
                  </a:cubicBezTo>
                  <a:cubicBezTo>
                    <a:pt x="591076" y="2853635"/>
                    <a:pt x="541315" y="2798437"/>
                    <a:pt x="522551" y="2775153"/>
                  </a:cubicBezTo>
                  <a:cubicBezTo>
                    <a:pt x="508479" y="2757690"/>
                    <a:pt x="504842" y="2727298"/>
                    <a:pt x="503922" y="2725068"/>
                  </a:cubicBezTo>
                  <a:lnTo>
                    <a:pt x="503622" y="2733746"/>
                  </a:lnTo>
                  <a:cubicBezTo>
                    <a:pt x="503666" y="2761892"/>
                    <a:pt x="529370" y="2867846"/>
                    <a:pt x="522816" y="2944029"/>
                  </a:cubicBezTo>
                  <a:cubicBezTo>
                    <a:pt x="516263" y="3020212"/>
                    <a:pt x="494338" y="3117645"/>
                    <a:pt x="464303" y="3190845"/>
                  </a:cubicBezTo>
                  <a:cubicBezTo>
                    <a:pt x="434266" y="3264044"/>
                    <a:pt x="394555" y="3340210"/>
                    <a:pt x="342601" y="3383224"/>
                  </a:cubicBezTo>
                  <a:cubicBezTo>
                    <a:pt x="290647" y="3426239"/>
                    <a:pt x="209589" y="3446383"/>
                    <a:pt x="152574" y="3448930"/>
                  </a:cubicBezTo>
                  <a:cubicBezTo>
                    <a:pt x="95559" y="3451478"/>
                    <a:pt x="7634" y="3408463"/>
                    <a:pt x="507" y="3398507"/>
                  </a:cubicBezTo>
                  <a:cubicBezTo>
                    <a:pt x="-6621" y="3388550"/>
                    <a:pt x="62854" y="3407745"/>
                    <a:pt x="109808" y="3389192"/>
                  </a:cubicBezTo>
                  <a:cubicBezTo>
                    <a:pt x="156762" y="3370638"/>
                    <a:pt x="238946" y="3333850"/>
                    <a:pt x="282231" y="3287183"/>
                  </a:cubicBezTo>
                  <a:cubicBezTo>
                    <a:pt x="325517" y="3240517"/>
                    <a:pt x="347773" y="3179330"/>
                    <a:pt x="369521" y="3109191"/>
                  </a:cubicBezTo>
                  <a:cubicBezTo>
                    <a:pt x="391270" y="3039053"/>
                    <a:pt x="405132" y="2957792"/>
                    <a:pt x="412718" y="2866354"/>
                  </a:cubicBezTo>
                  <a:cubicBezTo>
                    <a:pt x="420305" y="2774915"/>
                    <a:pt x="408724" y="2674376"/>
                    <a:pt x="415041" y="2560560"/>
                  </a:cubicBezTo>
                  <a:cubicBezTo>
                    <a:pt x="421356" y="2446745"/>
                    <a:pt x="426650" y="2302766"/>
                    <a:pt x="450613" y="2183458"/>
                  </a:cubicBezTo>
                  <a:cubicBezTo>
                    <a:pt x="474577" y="2064150"/>
                    <a:pt x="513006" y="1941085"/>
                    <a:pt x="558823" y="1844712"/>
                  </a:cubicBezTo>
                  <a:cubicBezTo>
                    <a:pt x="604638" y="1748340"/>
                    <a:pt x="665074" y="1676781"/>
                    <a:pt x="725511" y="1605224"/>
                  </a:cubicBezTo>
                  <a:lnTo>
                    <a:pt x="606065" y="1764319"/>
                  </a:lnTo>
                  <a:cubicBezTo>
                    <a:pt x="621735" y="1743785"/>
                    <a:pt x="665914" y="1687009"/>
                    <a:pt x="681286" y="1665759"/>
                  </a:cubicBezTo>
                  <a:cubicBezTo>
                    <a:pt x="725611" y="1616097"/>
                    <a:pt x="796429" y="1537300"/>
                    <a:pt x="872009" y="1466350"/>
                  </a:cubicBezTo>
                  <a:cubicBezTo>
                    <a:pt x="947591" y="1395400"/>
                    <a:pt x="1042582" y="1313504"/>
                    <a:pt x="1134772" y="1240057"/>
                  </a:cubicBezTo>
                  <a:cubicBezTo>
                    <a:pt x="1226962" y="1166609"/>
                    <a:pt x="1300914" y="1115611"/>
                    <a:pt x="1425151" y="1025664"/>
                  </a:cubicBezTo>
                  <a:cubicBezTo>
                    <a:pt x="1549387" y="935718"/>
                    <a:pt x="1782838" y="780164"/>
                    <a:pt x="1880194" y="700379"/>
                  </a:cubicBezTo>
                  <a:cubicBezTo>
                    <a:pt x="1909794" y="676121"/>
                    <a:pt x="1931058" y="656295"/>
                    <a:pt x="1946511" y="638808"/>
                  </a:cubicBezTo>
                  <a:cubicBezTo>
                    <a:pt x="1941309" y="638986"/>
                    <a:pt x="1936334" y="637948"/>
                    <a:pt x="1931344" y="636851"/>
                  </a:cubicBezTo>
                  <a:cubicBezTo>
                    <a:pt x="1874775" y="624418"/>
                    <a:pt x="1821314" y="602661"/>
                    <a:pt x="1782151" y="562254"/>
                  </a:cubicBezTo>
                  <a:cubicBezTo>
                    <a:pt x="1742987" y="521848"/>
                    <a:pt x="1698850" y="441034"/>
                    <a:pt x="1696364" y="394411"/>
                  </a:cubicBezTo>
                  <a:cubicBezTo>
                    <a:pt x="1693877" y="347788"/>
                    <a:pt x="1731798" y="301165"/>
                    <a:pt x="1767231" y="282516"/>
                  </a:cubicBezTo>
                  <a:close/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>
                <a:rot lat="0" lon="0" rev="21000000"/>
              </a:lightRig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23" name="22 Elipse"/>
            <p:cNvSpPr/>
            <p:nvPr/>
          </p:nvSpPr>
          <p:spPr>
            <a:xfrm>
              <a:off x="4234996" y="2445875"/>
              <a:ext cx="195322" cy="194320"/>
            </a:xfrm>
            <a:prstGeom prst="ellipse">
              <a:avLst/>
            </a:prstGeom>
            <a:solidFill>
              <a:srgbClr val="663FF7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24" name="23 Grupo"/>
          <p:cNvGrpSpPr/>
          <p:nvPr/>
        </p:nvGrpSpPr>
        <p:grpSpPr>
          <a:xfrm rot="18233215" flipV="1">
            <a:off x="5819576" y="3392502"/>
            <a:ext cx="3029178" cy="2321072"/>
            <a:chOff x="2631180" y="2378339"/>
            <a:chExt cx="3635013" cy="2321072"/>
          </a:xfrm>
        </p:grpSpPr>
        <p:sp>
          <p:nvSpPr>
            <p:cNvPr id="25" name="24 Forma libre"/>
            <p:cNvSpPr/>
            <p:nvPr/>
          </p:nvSpPr>
          <p:spPr>
            <a:xfrm rot="1538317">
              <a:off x="2631180" y="2378339"/>
              <a:ext cx="3635013" cy="2321072"/>
            </a:xfrm>
            <a:custGeom>
              <a:avLst/>
              <a:gdLst/>
              <a:ahLst/>
              <a:cxnLst/>
              <a:rect l="l" t="t" r="r" b="b"/>
              <a:pathLst>
                <a:path w="5401513" h="3449038">
                  <a:moveTo>
                    <a:pt x="1614530" y="1002856"/>
                  </a:moveTo>
                  <a:cubicBezTo>
                    <a:pt x="1680870" y="963587"/>
                    <a:pt x="1748869" y="935891"/>
                    <a:pt x="1816866" y="908195"/>
                  </a:cubicBezTo>
                  <a:lnTo>
                    <a:pt x="1514027" y="1208122"/>
                  </a:lnTo>
                  <a:cubicBezTo>
                    <a:pt x="1485191" y="1281133"/>
                    <a:pt x="1456356" y="1354145"/>
                    <a:pt x="1431078" y="1428974"/>
                  </a:cubicBezTo>
                  <a:cubicBezTo>
                    <a:pt x="1405801" y="1503803"/>
                    <a:pt x="1391433" y="1557285"/>
                    <a:pt x="1362362" y="1657097"/>
                  </a:cubicBezTo>
                  <a:cubicBezTo>
                    <a:pt x="1362362" y="1657097"/>
                    <a:pt x="1308142" y="1907587"/>
                    <a:pt x="1256655" y="2027852"/>
                  </a:cubicBezTo>
                  <a:cubicBezTo>
                    <a:pt x="1205166" y="2148116"/>
                    <a:pt x="1123372" y="2282808"/>
                    <a:pt x="1053436" y="2378688"/>
                  </a:cubicBezTo>
                  <a:cubicBezTo>
                    <a:pt x="983498" y="2474568"/>
                    <a:pt x="860082" y="2600952"/>
                    <a:pt x="837031" y="2603132"/>
                  </a:cubicBezTo>
                  <a:cubicBezTo>
                    <a:pt x="813980" y="2605312"/>
                    <a:pt x="891522" y="2457479"/>
                    <a:pt x="915130" y="2391769"/>
                  </a:cubicBezTo>
                  <a:cubicBezTo>
                    <a:pt x="915130" y="2391769"/>
                    <a:pt x="954849" y="2300388"/>
                    <a:pt x="978685" y="2208868"/>
                  </a:cubicBezTo>
                  <a:cubicBezTo>
                    <a:pt x="1002520" y="2117348"/>
                    <a:pt x="1029425" y="1947627"/>
                    <a:pt x="1058144" y="1842649"/>
                  </a:cubicBezTo>
                  <a:cubicBezTo>
                    <a:pt x="1086863" y="1737670"/>
                    <a:pt x="1111280" y="1670378"/>
                    <a:pt x="1150999" y="1578998"/>
                  </a:cubicBezTo>
                  <a:cubicBezTo>
                    <a:pt x="1190717" y="1487618"/>
                    <a:pt x="1230154" y="1383131"/>
                    <a:pt x="1296453" y="1294366"/>
                  </a:cubicBezTo>
                  <a:cubicBezTo>
                    <a:pt x="1362754" y="1205602"/>
                    <a:pt x="1462067" y="1110775"/>
                    <a:pt x="1548803" y="1046412"/>
                  </a:cubicBezTo>
                  <a:cubicBezTo>
                    <a:pt x="1570487" y="1030322"/>
                    <a:pt x="1592417" y="1015946"/>
                    <a:pt x="1614530" y="1002856"/>
                  </a:cubicBezTo>
                  <a:close/>
                  <a:moveTo>
                    <a:pt x="2516945" y="486454"/>
                  </a:moveTo>
                  <a:cubicBezTo>
                    <a:pt x="2539434" y="474021"/>
                    <a:pt x="2562939" y="462397"/>
                    <a:pt x="2587797" y="451854"/>
                  </a:cubicBezTo>
                  <a:cubicBezTo>
                    <a:pt x="2687231" y="409682"/>
                    <a:pt x="2819303" y="372101"/>
                    <a:pt x="2929422" y="359910"/>
                  </a:cubicBezTo>
                  <a:cubicBezTo>
                    <a:pt x="3039541" y="347720"/>
                    <a:pt x="3149606" y="366656"/>
                    <a:pt x="3248513" y="378709"/>
                  </a:cubicBezTo>
                  <a:cubicBezTo>
                    <a:pt x="3347420" y="390761"/>
                    <a:pt x="3417807" y="403802"/>
                    <a:pt x="3522866" y="432228"/>
                  </a:cubicBezTo>
                  <a:cubicBezTo>
                    <a:pt x="3627924" y="460653"/>
                    <a:pt x="3787882" y="523443"/>
                    <a:pt x="3878862" y="549260"/>
                  </a:cubicBezTo>
                  <a:cubicBezTo>
                    <a:pt x="3969843" y="575077"/>
                    <a:pt x="4068751" y="587130"/>
                    <a:pt x="4068751" y="587130"/>
                  </a:cubicBezTo>
                  <a:cubicBezTo>
                    <a:pt x="4137365" y="600067"/>
                    <a:pt x="4304106" y="608111"/>
                    <a:pt x="4290548" y="626880"/>
                  </a:cubicBezTo>
                  <a:cubicBezTo>
                    <a:pt x="4276990" y="645649"/>
                    <a:pt x="4105500" y="688023"/>
                    <a:pt x="3987403" y="699744"/>
                  </a:cubicBezTo>
                  <a:cubicBezTo>
                    <a:pt x="3869307" y="711465"/>
                    <a:pt x="3711741" y="713745"/>
                    <a:pt x="3581968" y="697206"/>
                  </a:cubicBezTo>
                  <a:cubicBezTo>
                    <a:pt x="3452195" y="680666"/>
                    <a:pt x="3208763" y="600506"/>
                    <a:pt x="3208763" y="600506"/>
                  </a:cubicBezTo>
                  <a:cubicBezTo>
                    <a:pt x="3107981" y="575001"/>
                    <a:pt x="3054591" y="560293"/>
                    <a:pt x="2977270" y="544175"/>
                  </a:cubicBezTo>
                  <a:cubicBezTo>
                    <a:pt x="2899949" y="528058"/>
                    <a:pt x="2822392" y="515928"/>
                    <a:pt x="2744836" y="503799"/>
                  </a:cubicBezTo>
                  <a:lnTo>
                    <a:pt x="2332822" y="612942"/>
                  </a:lnTo>
                  <a:cubicBezTo>
                    <a:pt x="2391150" y="568349"/>
                    <a:pt x="2449478" y="523755"/>
                    <a:pt x="2516945" y="486454"/>
                  </a:cubicBezTo>
                  <a:close/>
                  <a:moveTo>
                    <a:pt x="1823937" y="322111"/>
                  </a:moveTo>
                  <a:cubicBezTo>
                    <a:pt x="1802383" y="338579"/>
                    <a:pt x="1779897" y="361260"/>
                    <a:pt x="1770961" y="386952"/>
                  </a:cubicBezTo>
                  <a:cubicBezTo>
                    <a:pt x="1761015" y="415547"/>
                    <a:pt x="1761015" y="458440"/>
                    <a:pt x="1770961" y="487657"/>
                  </a:cubicBezTo>
                  <a:cubicBezTo>
                    <a:pt x="1780907" y="516874"/>
                    <a:pt x="1805151" y="544227"/>
                    <a:pt x="1830638" y="562254"/>
                  </a:cubicBezTo>
                  <a:cubicBezTo>
                    <a:pt x="1856126" y="580282"/>
                    <a:pt x="1875397" y="595823"/>
                    <a:pt x="1923885" y="595823"/>
                  </a:cubicBezTo>
                  <a:cubicBezTo>
                    <a:pt x="1943360" y="595823"/>
                    <a:pt x="1960027" y="597428"/>
                    <a:pt x="1980626" y="595921"/>
                  </a:cubicBezTo>
                  <a:cubicBezTo>
                    <a:pt x="1992361" y="578925"/>
                    <a:pt x="1999422" y="563743"/>
                    <a:pt x="2009288" y="546953"/>
                  </a:cubicBezTo>
                  <a:cubicBezTo>
                    <a:pt x="2033854" y="505148"/>
                    <a:pt x="2030218" y="480660"/>
                    <a:pt x="2027588" y="449552"/>
                  </a:cubicBezTo>
                  <a:cubicBezTo>
                    <a:pt x="2024959" y="418445"/>
                    <a:pt x="2013659" y="383684"/>
                    <a:pt x="1993508" y="360307"/>
                  </a:cubicBezTo>
                  <a:cubicBezTo>
                    <a:pt x="1973357" y="336930"/>
                    <a:pt x="1936377" y="315199"/>
                    <a:pt x="1906684" y="309287"/>
                  </a:cubicBezTo>
                  <a:cubicBezTo>
                    <a:pt x="1880004" y="303974"/>
                    <a:pt x="1849056" y="311871"/>
                    <a:pt x="1823937" y="322111"/>
                  </a:cubicBezTo>
                  <a:close/>
                  <a:moveTo>
                    <a:pt x="1767231" y="282516"/>
                  </a:moveTo>
                  <a:lnTo>
                    <a:pt x="1797126" y="275250"/>
                  </a:lnTo>
                  <a:lnTo>
                    <a:pt x="1818533" y="253160"/>
                  </a:lnTo>
                  <a:cubicBezTo>
                    <a:pt x="1852563" y="232059"/>
                    <a:pt x="1911972" y="222986"/>
                    <a:pt x="1950909" y="248751"/>
                  </a:cubicBezTo>
                  <a:cubicBezTo>
                    <a:pt x="1989845" y="274515"/>
                    <a:pt x="2037159" y="353511"/>
                    <a:pt x="2052154" y="407748"/>
                  </a:cubicBezTo>
                  <a:cubicBezTo>
                    <a:pt x="2067149" y="461985"/>
                    <a:pt x="2058822" y="519099"/>
                    <a:pt x="2040882" y="574170"/>
                  </a:cubicBezTo>
                  <a:cubicBezTo>
                    <a:pt x="2039299" y="579027"/>
                    <a:pt x="2037675" y="583842"/>
                    <a:pt x="2034886" y="588236"/>
                  </a:cubicBezTo>
                  <a:cubicBezTo>
                    <a:pt x="2057791" y="583772"/>
                    <a:pt x="2085656" y="575484"/>
                    <a:pt x="2121566" y="562254"/>
                  </a:cubicBezTo>
                  <a:cubicBezTo>
                    <a:pt x="2239678" y="518739"/>
                    <a:pt x="2492065" y="396276"/>
                    <a:pt x="2632555" y="334734"/>
                  </a:cubicBezTo>
                  <a:cubicBezTo>
                    <a:pt x="2773046" y="273192"/>
                    <a:pt x="2854481" y="235271"/>
                    <a:pt x="2964512" y="193000"/>
                  </a:cubicBezTo>
                  <a:cubicBezTo>
                    <a:pt x="3074542" y="150728"/>
                    <a:pt x="3193275" y="110322"/>
                    <a:pt x="3292738" y="81104"/>
                  </a:cubicBezTo>
                  <a:cubicBezTo>
                    <a:pt x="3392200" y="51887"/>
                    <a:pt x="3496014" y="30752"/>
                    <a:pt x="3561287" y="17697"/>
                  </a:cubicBezTo>
                  <a:cubicBezTo>
                    <a:pt x="3587396" y="15210"/>
                    <a:pt x="3658729" y="5885"/>
                    <a:pt x="3684372" y="2778"/>
                  </a:cubicBezTo>
                  <a:lnTo>
                    <a:pt x="3486690" y="25157"/>
                  </a:lnTo>
                  <a:cubicBezTo>
                    <a:pt x="3579004" y="9304"/>
                    <a:pt x="3671318" y="-6547"/>
                    <a:pt x="3777618" y="2778"/>
                  </a:cubicBezTo>
                  <a:cubicBezTo>
                    <a:pt x="3883919" y="12102"/>
                    <a:pt x="4009490" y="41319"/>
                    <a:pt x="4124494" y="81104"/>
                  </a:cubicBezTo>
                  <a:cubicBezTo>
                    <a:pt x="4239497" y="120889"/>
                    <a:pt x="4366312" y="189270"/>
                    <a:pt x="4467639" y="241488"/>
                  </a:cubicBezTo>
                  <a:cubicBezTo>
                    <a:pt x="4568967" y="293705"/>
                    <a:pt x="4649780" y="354626"/>
                    <a:pt x="4732459" y="394411"/>
                  </a:cubicBezTo>
                  <a:cubicBezTo>
                    <a:pt x="4815137" y="434196"/>
                    <a:pt x="4892220" y="463414"/>
                    <a:pt x="4963709" y="480198"/>
                  </a:cubicBezTo>
                  <a:cubicBezTo>
                    <a:pt x="5035198" y="496982"/>
                    <a:pt x="5099227" y="508793"/>
                    <a:pt x="5161391" y="495117"/>
                  </a:cubicBezTo>
                  <a:cubicBezTo>
                    <a:pt x="5223555" y="481441"/>
                    <a:pt x="5296909" y="429223"/>
                    <a:pt x="5336694" y="398141"/>
                  </a:cubicBezTo>
                  <a:cubicBezTo>
                    <a:pt x="5376479" y="367059"/>
                    <a:pt x="5395128" y="297435"/>
                    <a:pt x="5400101" y="308625"/>
                  </a:cubicBezTo>
                  <a:cubicBezTo>
                    <a:pt x="5405074" y="319814"/>
                    <a:pt x="5397614" y="417412"/>
                    <a:pt x="5366532" y="465278"/>
                  </a:cubicBezTo>
                  <a:cubicBezTo>
                    <a:pt x="5335450" y="513144"/>
                    <a:pt x="5277016" y="572823"/>
                    <a:pt x="5213608" y="595823"/>
                  </a:cubicBezTo>
                  <a:cubicBezTo>
                    <a:pt x="5150201" y="618823"/>
                    <a:pt x="5064415" y="614472"/>
                    <a:pt x="4986088" y="603283"/>
                  </a:cubicBezTo>
                  <a:cubicBezTo>
                    <a:pt x="4907761" y="592093"/>
                    <a:pt x="4812650" y="561633"/>
                    <a:pt x="4743648" y="528686"/>
                  </a:cubicBezTo>
                  <a:cubicBezTo>
                    <a:pt x="4674646" y="495739"/>
                    <a:pt x="4596319" y="419898"/>
                    <a:pt x="4572075" y="405601"/>
                  </a:cubicBezTo>
                  <a:lnTo>
                    <a:pt x="4564441" y="401463"/>
                  </a:lnTo>
                  <a:cubicBezTo>
                    <a:pt x="4565898" y="403386"/>
                    <a:pt x="4590258" y="421919"/>
                    <a:pt x="4598184" y="442899"/>
                  </a:cubicBezTo>
                  <a:cubicBezTo>
                    <a:pt x="4608752" y="470873"/>
                    <a:pt x="4631131" y="541740"/>
                    <a:pt x="4635483" y="573444"/>
                  </a:cubicBezTo>
                  <a:cubicBezTo>
                    <a:pt x="4639834" y="605148"/>
                    <a:pt x="4644185" y="636230"/>
                    <a:pt x="4624293" y="633121"/>
                  </a:cubicBezTo>
                  <a:cubicBezTo>
                    <a:pt x="4604401" y="630013"/>
                    <a:pt x="4545345" y="598931"/>
                    <a:pt x="4516127" y="554795"/>
                  </a:cubicBezTo>
                  <a:cubicBezTo>
                    <a:pt x="4486911" y="510658"/>
                    <a:pt x="4458315" y="383844"/>
                    <a:pt x="4448990" y="368302"/>
                  </a:cubicBezTo>
                  <a:cubicBezTo>
                    <a:pt x="4439666" y="352762"/>
                    <a:pt x="4463909" y="431088"/>
                    <a:pt x="4460180" y="461549"/>
                  </a:cubicBezTo>
                  <a:cubicBezTo>
                    <a:pt x="4456450" y="492009"/>
                    <a:pt x="4449612" y="524956"/>
                    <a:pt x="4426611" y="551065"/>
                  </a:cubicBezTo>
                  <a:cubicBezTo>
                    <a:pt x="4403611" y="577174"/>
                    <a:pt x="4361339" y="612607"/>
                    <a:pt x="4322175" y="618202"/>
                  </a:cubicBezTo>
                  <a:cubicBezTo>
                    <a:pt x="4283012" y="623797"/>
                    <a:pt x="4199091" y="593958"/>
                    <a:pt x="4191631" y="584633"/>
                  </a:cubicBezTo>
                  <a:cubicBezTo>
                    <a:pt x="4184171" y="575309"/>
                    <a:pt x="4251308" y="575309"/>
                    <a:pt x="4277417" y="562254"/>
                  </a:cubicBezTo>
                  <a:cubicBezTo>
                    <a:pt x="4303526" y="549200"/>
                    <a:pt x="4333987" y="529929"/>
                    <a:pt x="4348285" y="506306"/>
                  </a:cubicBezTo>
                  <a:cubicBezTo>
                    <a:pt x="4362582" y="482684"/>
                    <a:pt x="4367555" y="450359"/>
                    <a:pt x="4363204" y="420520"/>
                  </a:cubicBezTo>
                  <a:cubicBezTo>
                    <a:pt x="4358852" y="390681"/>
                    <a:pt x="4343311" y="359600"/>
                    <a:pt x="4322175" y="327274"/>
                  </a:cubicBezTo>
                  <a:cubicBezTo>
                    <a:pt x="4301040" y="294949"/>
                    <a:pt x="4315959" y="273191"/>
                    <a:pt x="4236389" y="226568"/>
                  </a:cubicBezTo>
                  <a:cubicBezTo>
                    <a:pt x="4156819" y="179945"/>
                    <a:pt x="4052553" y="62346"/>
                    <a:pt x="3844755" y="47536"/>
                  </a:cubicBezTo>
                  <a:cubicBezTo>
                    <a:pt x="3636957" y="32725"/>
                    <a:pt x="3318624" y="75621"/>
                    <a:pt x="2856346" y="312355"/>
                  </a:cubicBezTo>
                  <a:cubicBezTo>
                    <a:pt x="2630982" y="427764"/>
                    <a:pt x="2527498" y="478333"/>
                    <a:pt x="2405035" y="532416"/>
                  </a:cubicBezTo>
                  <a:cubicBezTo>
                    <a:pt x="2282572" y="586498"/>
                    <a:pt x="2200514" y="619445"/>
                    <a:pt x="2121567" y="636851"/>
                  </a:cubicBezTo>
                  <a:cubicBezTo>
                    <a:pt x="2078517" y="646343"/>
                    <a:pt x="2042676" y="649180"/>
                    <a:pt x="2009844" y="646980"/>
                  </a:cubicBezTo>
                  <a:cubicBezTo>
                    <a:pt x="1995107" y="676401"/>
                    <a:pt x="1974503" y="705865"/>
                    <a:pt x="1944508" y="738173"/>
                  </a:cubicBezTo>
                  <a:cubicBezTo>
                    <a:pt x="1889504" y="797419"/>
                    <a:pt x="1819525" y="851475"/>
                    <a:pt x="1710854" y="929657"/>
                  </a:cubicBezTo>
                  <a:cubicBezTo>
                    <a:pt x="1602182" y="1007840"/>
                    <a:pt x="1506154" y="1071440"/>
                    <a:pt x="1292476" y="1207270"/>
                  </a:cubicBezTo>
                  <a:cubicBezTo>
                    <a:pt x="854167" y="1485890"/>
                    <a:pt x="655906" y="1738612"/>
                    <a:pt x="563397" y="1925271"/>
                  </a:cubicBezTo>
                  <a:cubicBezTo>
                    <a:pt x="470889" y="2111930"/>
                    <a:pt x="519453" y="2261404"/>
                    <a:pt x="519337" y="2353627"/>
                  </a:cubicBezTo>
                  <a:cubicBezTo>
                    <a:pt x="519220" y="2445850"/>
                    <a:pt x="545538" y="2444010"/>
                    <a:pt x="562699" y="2478609"/>
                  </a:cubicBezTo>
                  <a:cubicBezTo>
                    <a:pt x="579861" y="2513209"/>
                    <a:pt x="598785" y="2542355"/>
                    <a:pt x="622306" y="2561224"/>
                  </a:cubicBezTo>
                  <a:cubicBezTo>
                    <a:pt x="645827" y="2580093"/>
                    <a:pt x="676216" y="2592182"/>
                    <a:pt x="703826" y="2591824"/>
                  </a:cubicBezTo>
                  <a:cubicBezTo>
                    <a:pt x="731436" y="2591465"/>
                    <a:pt x="763484" y="2574966"/>
                    <a:pt x="787966" y="2559070"/>
                  </a:cubicBezTo>
                  <a:cubicBezTo>
                    <a:pt x="812449" y="2543173"/>
                    <a:pt x="846463" y="2485291"/>
                    <a:pt x="850722" y="2496446"/>
                  </a:cubicBezTo>
                  <a:cubicBezTo>
                    <a:pt x="854983" y="2507602"/>
                    <a:pt x="838191" y="2595073"/>
                    <a:pt x="813526" y="2626003"/>
                  </a:cubicBezTo>
                  <a:cubicBezTo>
                    <a:pt x="788861" y="2656934"/>
                    <a:pt x="736895" y="2675428"/>
                    <a:pt x="702733" y="2682030"/>
                  </a:cubicBezTo>
                  <a:cubicBezTo>
                    <a:pt x="668569" y="2688633"/>
                    <a:pt x="636699" y="2677836"/>
                    <a:pt x="608548" y="2665620"/>
                  </a:cubicBezTo>
                  <a:cubicBezTo>
                    <a:pt x="580397" y="2653402"/>
                    <a:pt x="525149" y="2592818"/>
                    <a:pt x="533823" y="2608730"/>
                  </a:cubicBezTo>
                  <a:cubicBezTo>
                    <a:pt x="542499" y="2624644"/>
                    <a:pt x="637345" y="2713547"/>
                    <a:pt x="660597" y="2761097"/>
                  </a:cubicBezTo>
                  <a:cubicBezTo>
                    <a:pt x="683846" y="2808648"/>
                    <a:pt x="680724" y="2875311"/>
                    <a:pt x="673325" y="2894036"/>
                  </a:cubicBezTo>
                  <a:cubicBezTo>
                    <a:pt x="665928" y="2912761"/>
                    <a:pt x="641335" y="2893263"/>
                    <a:pt x="616205" y="2873449"/>
                  </a:cubicBezTo>
                  <a:cubicBezTo>
                    <a:pt x="591076" y="2853635"/>
                    <a:pt x="541315" y="2798437"/>
                    <a:pt x="522551" y="2775153"/>
                  </a:cubicBezTo>
                  <a:cubicBezTo>
                    <a:pt x="508479" y="2757690"/>
                    <a:pt x="504842" y="2727298"/>
                    <a:pt x="503922" y="2725068"/>
                  </a:cubicBezTo>
                  <a:lnTo>
                    <a:pt x="503622" y="2733746"/>
                  </a:lnTo>
                  <a:cubicBezTo>
                    <a:pt x="503666" y="2761892"/>
                    <a:pt x="529370" y="2867846"/>
                    <a:pt x="522816" y="2944029"/>
                  </a:cubicBezTo>
                  <a:cubicBezTo>
                    <a:pt x="516263" y="3020212"/>
                    <a:pt x="494338" y="3117645"/>
                    <a:pt x="464303" y="3190845"/>
                  </a:cubicBezTo>
                  <a:cubicBezTo>
                    <a:pt x="434266" y="3264044"/>
                    <a:pt x="394555" y="3340210"/>
                    <a:pt x="342601" y="3383224"/>
                  </a:cubicBezTo>
                  <a:cubicBezTo>
                    <a:pt x="290647" y="3426239"/>
                    <a:pt x="209589" y="3446383"/>
                    <a:pt x="152574" y="3448930"/>
                  </a:cubicBezTo>
                  <a:cubicBezTo>
                    <a:pt x="95559" y="3451478"/>
                    <a:pt x="7634" y="3408463"/>
                    <a:pt x="507" y="3398507"/>
                  </a:cubicBezTo>
                  <a:cubicBezTo>
                    <a:pt x="-6621" y="3388550"/>
                    <a:pt x="62854" y="3407745"/>
                    <a:pt x="109808" y="3389192"/>
                  </a:cubicBezTo>
                  <a:cubicBezTo>
                    <a:pt x="156762" y="3370638"/>
                    <a:pt x="238946" y="3333850"/>
                    <a:pt x="282231" y="3287183"/>
                  </a:cubicBezTo>
                  <a:cubicBezTo>
                    <a:pt x="325517" y="3240517"/>
                    <a:pt x="347773" y="3179330"/>
                    <a:pt x="369521" y="3109191"/>
                  </a:cubicBezTo>
                  <a:cubicBezTo>
                    <a:pt x="391270" y="3039053"/>
                    <a:pt x="405132" y="2957792"/>
                    <a:pt x="412718" y="2866354"/>
                  </a:cubicBezTo>
                  <a:cubicBezTo>
                    <a:pt x="420305" y="2774915"/>
                    <a:pt x="408724" y="2674376"/>
                    <a:pt x="415041" y="2560560"/>
                  </a:cubicBezTo>
                  <a:cubicBezTo>
                    <a:pt x="421356" y="2446745"/>
                    <a:pt x="426650" y="2302766"/>
                    <a:pt x="450613" y="2183458"/>
                  </a:cubicBezTo>
                  <a:cubicBezTo>
                    <a:pt x="474577" y="2064150"/>
                    <a:pt x="513006" y="1941085"/>
                    <a:pt x="558823" y="1844712"/>
                  </a:cubicBezTo>
                  <a:cubicBezTo>
                    <a:pt x="604638" y="1748340"/>
                    <a:pt x="665074" y="1676781"/>
                    <a:pt x="725511" y="1605224"/>
                  </a:cubicBezTo>
                  <a:lnTo>
                    <a:pt x="606065" y="1764319"/>
                  </a:lnTo>
                  <a:cubicBezTo>
                    <a:pt x="621735" y="1743785"/>
                    <a:pt x="665914" y="1687009"/>
                    <a:pt x="681286" y="1665759"/>
                  </a:cubicBezTo>
                  <a:cubicBezTo>
                    <a:pt x="725611" y="1616097"/>
                    <a:pt x="796429" y="1537300"/>
                    <a:pt x="872009" y="1466350"/>
                  </a:cubicBezTo>
                  <a:cubicBezTo>
                    <a:pt x="947591" y="1395400"/>
                    <a:pt x="1042582" y="1313504"/>
                    <a:pt x="1134772" y="1240057"/>
                  </a:cubicBezTo>
                  <a:cubicBezTo>
                    <a:pt x="1226962" y="1166609"/>
                    <a:pt x="1300914" y="1115611"/>
                    <a:pt x="1425151" y="1025664"/>
                  </a:cubicBezTo>
                  <a:cubicBezTo>
                    <a:pt x="1549387" y="935718"/>
                    <a:pt x="1782838" y="780164"/>
                    <a:pt x="1880194" y="700379"/>
                  </a:cubicBezTo>
                  <a:cubicBezTo>
                    <a:pt x="1909794" y="676121"/>
                    <a:pt x="1931058" y="656295"/>
                    <a:pt x="1946511" y="638808"/>
                  </a:cubicBezTo>
                  <a:cubicBezTo>
                    <a:pt x="1941309" y="638986"/>
                    <a:pt x="1936334" y="637948"/>
                    <a:pt x="1931344" y="636851"/>
                  </a:cubicBezTo>
                  <a:cubicBezTo>
                    <a:pt x="1874775" y="624418"/>
                    <a:pt x="1821314" y="602661"/>
                    <a:pt x="1782151" y="562254"/>
                  </a:cubicBezTo>
                  <a:cubicBezTo>
                    <a:pt x="1742987" y="521848"/>
                    <a:pt x="1698850" y="441034"/>
                    <a:pt x="1696364" y="394411"/>
                  </a:cubicBezTo>
                  <a:cubicBezTo>
                    <a:pt x="1693877" y="347788"/>
                    <a:pt x="1731798" y="301165"/>
                    <a:pt x="1767231" y="282516"/>
                  </a:cubicBezTo>
                  <a:close/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>
                <a:rot lat="0" lon="0" rev="21000000"/>
              </a:lightRig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26" name="25 Elipse"/>
            <p:cNvSpPr/>
            <p:nvPr/>
          </p:nvSpPr>
          <p:spPr>
            <a:xfrm>
              <a:off x="4234996" y="2445875"/>
              <a:ext cx="195322" cy="194320"/>
            </a:xfrm>
            <a:prstGeom prst="ellipse">
              <a:avLst/>
            </a:prstGeom>
            <a:solidFill>
              <a:srgbClr val="663FF7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27" name="26 Grupo"/>
          <p:cNvGrpSpPr/>
          <p:nvPr/>
        </p:nvGrpSpPr>
        <p:grpSpPr>
          <a:xfrm rot="18233215" flipV="1">
            <a:off x="6338707" y="3740517"/>
            <a:ext cx="3029178" cy="2321072"/>
            <a:chOff x="2631181" y="2378339"/>
            <a:chExt cx="3635013" cy="2321072"/>
          </a:xfrm>
        </p:grpSpPr>
        <p:sp>
          <p:nvSpPr>
            <p:cNvPr id="28" name="27 Forma libre"/>
            <p:cNvSpPr/>
            <p:nvPr/>
          </p:nvSpPr>
          <p:spPr>
            <a:xfrm rot="1538317">
              <a:off x="2631181" y="2378339"/>
              <a:ext cx="3635013" cy="2321072"/>
            </a:xfrm>
            <a:custGeom>
              <a:avLst/>
              <a:gdLst/>
              <a:ahLst/>
              <a:cxnLst/>
              <a:rect l="l" t="t" r="r" b="b"/>
              <a:pathLst>
                <a:path w="5401513" h="3449038">
                  <a:moveTo>
                    <a:pt x="1614530" y="1002856"/>
                  </a:moveTo>
                  <a:cubicBezTo>
                    <a:pt x="1680870" y="963587"/>
                    <a:pt x="1748869" y="935891"/>
                    <a:pt x="1816866" y="908195"/>
                  </a:cubicBezTo>
                  <a:lnTo>
                    <a:pt x="1514027" y="1208122"/>
                  </a:lnTo>
                  <a:cubicBezTo>
                    <a:pt x="1485191" y="1281133"/>
                    <a:pt x="1456356" y="1354145"/>
                    <a:pt x="1431078" y="1428974"/>
                  </a:cubicBezTo>
                  <a:cubicBezTo>
                    <a:pt x="1405801" y="1503803"/>
                    <a:pt x="1391433" y="1557285"/>
                    <a:pt x="1362362" y="1657097"/>
                  </a:cubicBezTo>
                  <a:cubicBezTo>
                    <a:pt x="1362362" y="1657097"/>
                    <a:pt x="1308142" y="1907587"/>
                    <a:pt x="1256655" y="2027852"/>
                  </a:cubicBezTo>
                  <a:cubicBezTo>
                    <a:pt x="1205166" y="2148116"/>
                    <a:pt x="1123372" y="2282808"/>
                    <a:pt x="1053436" y="2378688"/>
                  </a:cubicBezTo>
                  <a:cubicBezTo>
                    <a:pt x="983498" y="2474568"/>
                    <a:pt x="860082" y="2600952"/>
                    <a:pt x="837031" y="2603132"/>
                  </a:cubicBezTo>
                  <a:cubicBezTo>
                    <a:pt x="813980" y="2605312"/>
                    <a:pt x="891522" y="2457479"/>
                    <a:pt x="915130" y="2391769"/>
                  </a:cubicBezTo>
                  <a:cubicBezTo>
                    <a:pt x="915130" y="2391769"/>
                    <a:pt x="954849" y="2300388"/>
                    <a:pt x="978685" y="2208868"/>
                  </a:cubicBezTo>
                  <a:cubicBezTo>
                    <a:pt x="1002520" y="2117348"/>
                    <a:pt x="1029425" y="1947627"/>
                    <a:pt x="1058144" y="1842649"/>
                  </a:cubicBezTo>
                  <a:cubicBezTo>
                    <a:pt x="1086863" y="1737670"/>
                    <a:pt x="1111280" y="1670378"/>
                    <a:pt x="1150999" y="1578998"/>
                  </a:cubicBezTo>
                  <a:cubicBezTo>
                    <a:pt x="1190717" y="1487618"/>
                    <a:pt x="1230154" y="1383131"/>
                    <a:pt x="1296453" y="1294366"/>
                  </a:cubicBezTo>
                  <a:cubicBezTo>
                    <a:pt x="1362754" y="1205602"/>
                    <a:pt x="1462067" y="1110775"/>
                    <a:pt x="1548803" y="1046412"/>
                  </a:cubicBezTo>
                  <a:cubicBezTo>
                    <a:pt x="1570487" y="1030322"/>
                    <a:pt x="1592417" y="1015946"/>
                    <a:pt x="1614530" y="1002856"/>
                  </a:cubicBezTo>
                  <a:close/>
                  <a:moveTo>
                    <a:pt x="2516945" y="486454"/>
                  </a:moveTo>
                  <a:cubicBezTo>
                    <a:pt x="2539434" y="474021"/>
                    <a:pt x="2562939" y="462397"/>
                    <a:pt x="2587797" y="451854"/>
                  </a:cubicBezTo>
                  <a:cubicBezTo>
                    <a:pt x="2687231" y="409682"/>
                    <a:pt x="2819303" y="372101"/>
                    <a:pt x="2929422" y="359910"/>
                  </a:cubicBezTo>
                  <a:cubicBezTo>
                    <a:pt x="3039541" y="347720"/>
                    <a:pt x="3149606" y="366656"/>
                    <a:pt x="3248513" y="378709"/>
                  </a:cubicBezTo>
                  <a:cubicBezTo>
                    <a:pt x="3347420" y="390761"/>
                    <a:pt x="3417807" y="403802"/>
                    <a:pt x="3522866" y="432228"/>
                  </a:cubicBezTo>
                  <a:cubicBezTo>
                    <a:pt x="3627924" y="460653"/>
                    <a:pt x="3787882" y="523443"/>
                    <a:pt x="3878862" y="549260"/>
                  </a:cubicBezTo>
                  <a:cubicBezTo>
                    <a:pt x="3969843" y="575077"/>
                    <a:pt x="4068751" y="587130"/>
                    <a:pt x="4068751" y="587130"/>
                  </a:cubicBezTo>
                  <a:cubicBezTo>
                    <a:pt x="4137365" y="600067"/>
                    <a:pt x="4304106" y="608111"/>
                    <a:pt x="4290548" y="626880"/>
                  </a:cubicBezTo>
                  <a:cubicBezTo>
                    <a:pt x="4276990" y="645649"/>
                    <a:pt x="4105500" y="688023"/>
                    <a:pt x="3987403" y="699744"/>
                  </a:cubicBezTo>
                  <a:cubicBezTo>
                    <a:pt x="3869307" y="711465"/>
                    <a:pt x="3711741" y="713745"/>
                    <a:pt x="3581968" y="697206"/>
                  </a:cubicBezTo>
                  <a:cubicBezTo>
                    <a:pt x="3452195" y="680666"/>
                    <a:pt x="3208763" y="600506"/>
                    <a:pt x="3208763" y="600506"/>
                  </a:cubicBezTo>
                  <a:cubicBezTo>
                    <a:pt x="3107981" y="575001"/>
                    <a:pt x="3054591" y="560293"/>
                    <a:pt x="2977270" y="544175"/>
                  </a:cubicBezTo>
                  <a:cubicBezTo>
                    <a:pt x="2899949" y="528058"/>
                    <a:pt x="2822392" y="515928"/>
                    <a:pt x="2744836" y="503799"/>
                  </a:cubicBezTo>
                  <a:lnTo>
                    <a:pt x="2332822" y="612942"/>
                  </a:lnTo>
                  <a:cubicBezTo>
                    <a:pt x="2391150" y="568349"/>
                    <a:pt x="2449478" y="523755"/>
                    <a:pt x="2516945" y="486454"/>
                  </a:cubicBezTo>
                  <a:close/>
                  <a:moveTo>
                    <a:pt x="1823937" y="322111"/>
                  </a:moveTo>
                  <a:cubicBezTo>
                    <a:pt x="1802383" y="338579"/>
                    <a:pt x="1779897" y="361260"/>
                    <a:pt x="1770961" y="386952"/>
                  </a:cubicBezTo>
                  <a:cubicBezTo>
                    <a:pt x="1761015" y="415547"/>
                    <a:pt x="1761015" y="458440"/>
                    <a:pt x="1770961" y="487657"/>
                  </a:cubicBezTo>
                  <a:cubicBezTo>
                    <a:pt x="1780907" y="516874"/>
                    <a:pt x="1805151" y="544227"/>
                    <a:pt x="1830638" y="562254"/>
                  </a:cubicBezTo>
                  <a:cubicBezTo>
                    <a:pt x="1856126" y="580282"/>
                    <a:pt x="1875397" y="595823"/>
                    <a:pt x="1923885" y="595823"/>
                  </a:cubicBezTo>
                  <a:cubicBezTo>
                    <a:pt x="1943360" y="595823"/>
                    <a:pt x="1960027" y="597428"/>
                    <a:pt x="1980626" y="595921"/>
                  </a:cubicBezTo>
                  <a:cubicBezTo>
                    <a:pt x="1992361" y="578925"/>
                    <a:pt x="1999422" y="563743"/>
                    <a:pt x="2009288" y="546953"/>
                  </a:cubicBezTo>
                  <a:cubicBezTo>
                    <a:pt x="2033854" y="505148"/>
                    <a:pt x="2030218" y="480660"/>
                    <a:pt x="2027588" y="449552"/>
                  </a:cubicBezTo>
                  <a:cubicBezTo>
                    <a:pt x="2024959" y="418445"/>
                    <a:pt x="2013659" y="383684"/>
                    <a:pt x="1993508" y="360307"/>
                  </a:cubicBezTo>
                  <a:cubicBezTo>
                    <a:pt x="1973357" y="336930"/>
                    <a:pt x="1936377" y="315199"/>
                    <a:pt x="1906684" y="309287"/>
                  </a:cubicBezTo>
                  <a:cubicBezTo>
                    <a:pt x="1880004" y="303974"/>
                    <a:pt x="1849056" y="311871"/>
                    <a:pt x="1823937" y="322111"/>
                  </a:cubicBezTo>
                  <a:close/>
                  <a:moveTo>
                    <a:pt x="1767231" y="282516"/>
                  </a:moveTo>
                  <a:lnTo>
                    <a:pt x="1797126" y="275250"/>
                  </a:lnTo>
                  <a:lnTo>
                    <a:pt x="1818533" y="253160"/>
                  </a:lnTo>
                  <a:cubicBezTo>
                    <a:pt x="1852563" y="232059"/>
                    <a:pt x="1911972" y="222986"/>
                    <a:pt x="1950909" y="248751"/>
                  </a:cubicBezTo>
                  <a:cubicBezTo>
                    <a:pt x="1989845" y="274515"/>
                    <a:pt x="2037159" y="353511"/>
                    <a:pt x="2052154" y="407748"/>
                  </a:cubicBezTo>
                  <a:cubicBezTo>
                    <a:pt x="2067149" y="461985"/>
                    <a:pt x="2058822" y="519099"/>
                    <a:pt x="2040882" y="574170"/>
                  </a:cubicBezTo>
                  <a:cubicBezTo>
                    <a:pt x="2039299" y="579027"/>
                    <a:pt x="2037675" y="583842"/>
                    <a:pt x="2034886" y="588236"/>
                  </a:cubicBezTo>
                  <a:cubicBezTo>
                    <a:pt x="2057791" y="583772"/>
                    <a:pt x="2085656" y="575484"/>
                    <a:pt x="2121566" y="562254"/>
                  </a:cubicBezTo>
                  <a:cubicBezTo>
                    <a:pt x="2239678" y="518739"/>
                    <a:pt x="2492065" y="396276"/>
                    <a:pt x="2632555" y="334734"/>
                  </a:cubicBezTo>
                  <a:cubicBezTo>
                    <a:pt x="2773046" y="273192"/>
                    <a:pt x="2854481" y="235271"/>
                    <a:pt x="2964512" y="193000"/>
                  </a:cubicBezTo>
                  <a:cubicBezTo>
                    <a:pt x="3074542" y="150728"/>
                    <a:pt x="3193275" y="110322"/>
                    <a:pt x="3292738" y="81104"/>
                  </a:cubicBezTo>
                  <a:cubicBezTo>
                    <a:pt x="3392200" y="51887"/>
                    <a:pt x="3496014" y="30752"/>
                    <a:pt x="3561287" y="17697"/>
                  </a:cubicBezTo>
                  <a:cubicBezTo>
                    <a:pt x="3587396" y="15210"/>
                    <a:pt x="3658729" y="5885"/>
                    <a:pt x="3684372" y="2778"/>
                  </a:cubicBezTo>
                  <a:lnTo>
                    <a:pt x="3486690" y="25157"/>
                  </a:lnTo>
                  <a:cubicBezTo>
                    <a:pt x="3579004" y="9304"/>
                    <a:pt x="3671318" y="-6547"/>
                    <a:pt x="3777618" y="2778"/>
                  </a:cubicBezTo>
                  <a:cubicBezTo>
                    <a:pt x="3883919" y="12102"/>
                    <a:pt x="4009490" y="41319"/>
                    <a:pt x="4124494" y="81104"/>
                  </a:cubicBezTo>
                  <a:cubicBezTo>
                    <a:pt x="4239497" y="120889"/>
                    <a:pt x="4366312" y="189270"/>
                    <a:pt x="4467639" y="241488"/>
                  </a:cubicBezTo>
                  <a:cubicBezTo>
                    <a:pt x="4568967" y="293705"/>
                    <a:pt x="4649780" y="354626"/>
                    <a:pt x="4732459" y="394411"/>
                  </a:cubicBezTo>
                  <a:cubicBezTo>
                    <a:pt x="4815137" y="434196"/>
                    <a:pt x="4892220" y="463414"/>
                    <a:pt x="4963709" y="480198"/>
                  </a:cubicBezTo>
                  <a:cubicBezTo>
                    <a:pt x="5035198" y="496982"/>
                    <a:pt x="5099227" y="508793"/>
                    <a:pt x="5161391" y="495117"/>
                  </a:cubicBezTo>
                  <a:cubicBezTo>
                    <a:pt x="5223555" y="481441"/>
                    <a:pt x="5296909" y="429223"/>
                    <a:pt x="5336694" y="398141"/>
                  </a:cubicBezTo>
                  <a:cubicBezTo>
                    <a:pt x="5376479" y="367059"/>
                    <a:pt x="5395128" y="297435"/>
                    <a:pt x="5400101" y="308625"/>
                  </a:cubicBezTo>
                  <a:cubicBezTo>
                    <a:pt x="5405074" y="319814"/>
                    <a:pt x="5397614" y="417412"/>
                    <a:pt x="5366532" y="465278"/>
                  </a:cubicBezTo>
                  <a:cubicBezTo>
                    <a:pt x="5335450" y="513144"/>
                    <a:pt x="5277016" y="572823"/>
                    <a:pt x="5213608" y="595823"/>
                  </a:cubicBezTo>
                  <a:cubicBezTo>
                    <a:pt x="5150201" y="618823"/>
                    <a:pt x="5064415" y="614472"/>
                    <a:pt x="4986088" y="603283"/>
                  </a:cubicBezTo>
                  <a:cubicBezTo>
                    <a:pt x="4907761" y="592093"/>
                    <a:pt x="4812650" y="561633"/>
                    <a:pt x="4743648" y="528686"/>
                  </a:cubicBezTo>
                  <a:cubicBezTo>
                    <a:pt x="4674646" y="495739"/>
                    <a:pt x="4596319" y="419898"/>
                    <a:pt x="4572075" y="405601"/>
                  </a:cubicBezTo>
                  <a:lnTo>
                    <a:pt x="4564441" y="401463"/>
                  </a:lnTo>
                  <a:cubicBezTo>
                    <a:pt x="4565898" y="403386"/>
                    <a:pt x="4590258" y="421919"/>
                    <a:pt x="4598184" y="442899"/>
                  </a:cubicBezTo>
                  <a:cubicBezTo>
                    <a:pt x="4608752" y="470873"/>
                    <a:pt x="4631131" y="541740"/>
                    <a:pt x="4635483" y="573444"/>
                  </a:cubicBezTo>
                  <a:cubicBezTo>
                    <a:pt x="4639834" y="605148"/>
                    <a:pt x="4644185" y="636230"/>
                    <a:pt x="4624293" y="633121"/>
                  </a:cubicBezTo>
                  <a:cubicBezTo>
                    <a:pt x="4604401" y="630013"/>
                    <a:pt x="4545345" y="598931"/>
                    <a:pt x="4516127" y="554795"/>
                  </a:cubicBezTo>
                  <a:cubicBezTo>
                    <a:pt x="4486911" y="510658"/>
                    <a:pt x="4458315" y="383844"/>
                    <a:pt x="4448990" y="368302"/>
                  </a:cubicBezTo>
                  <a:cubicBezTo>
                    <a:pt x="4439666" y="352762"/>
                    <a:pt x="4463909" y="431088"/>
                    <a:pt x="4460180" y="461549"/>
                  </a:cubicBezTo>
                  <a:cubicBezTo>
                    <a:pt x="4456450" y="492009"/>
                    <a:pt x="4449612" y="524956"/>
                    <a:pt x="4426611" y="551065"/>
                  </a:cubicBezTo>
                  <a:cubicBezTo>
                    <a:pt x="4403611" y="577174"/>
                    <a:pt x="4361339" y="612607"/>
                    <a:pt x="4322175" y="618202"/>
                  </a:cubicBezTo>
                  <a:cubicBezTo>
                    <a:pt x="4283012" y="623797"/>
                    <a:pt x="4199091" y="593958"/>
                    <a:pt x="4191631" y="584633"/>
                  </a:cubicBezTo>
                  <a:cubicBezTo>
                    <a:pt x="4184171" y="575309"/>
                    <a:pt x="4251308" y="575309"/>
                    <a:pt x="4277417" y="562254"/>
                  </a:cubicBezTo>
                  <a:cubicBezTo>
                    <a:pt x="4303526" y="549200"/>
                    <a:pt x="4333987" y="529929"/>
                    <a:pt x="4348285" y="506306"/>
                  </a:cubicBezTo>
                  <a:cubicBezTo>
                    <a:pt x="4362582" y="482684"/>
                    <a:pt x="4367555" y="450359"/>
                    <a:pt x="4363204" y="420520"/>
                  </a:cubicBezTo>
                  <a:cubicBezTo>
                    <a:pt x="4358852" y="390681"/>
                    <a:pt x="4343311" y="359600"/>
                    <a:pt x="4322175" y="327274"/>
                  </a:cubicBezTo>
                  <a:cubicBezTo>
                    <a:pt x="4301040" y="294949"/>
                    <a:pt x="4315959" y="273191"/>
                    <a:pt x="4236389" y="226568"/>
                  </a:cubicBezTo>
                  <a:cubicBezTo>
                    <a:pt x="4156819" y="179945"/>
                    <a:pt x="4052553" y="62346"/>
                    <a:pt x="3844755" y="47536"/>
                  </a:cubicBezTo>
                  <a:cubicBezTo>
                    <a:pt x="3636957" y="32725"/>
                    <a:pt x="3318624" y="75621"/>
                    <a:pt x="2856346" y="312355"/>
                  </a:cubicBezTo>
                  <a:cubicBezTo>
                    <a:pt x="2630982" y="427764"/>
                    <a:pt x="2527498" y="478333"/>
                    <a:pt x="2405035" y="532416"/>
                  </a:cubicBezTo>
                  <a:cubicBezTo>
                    <a:pt x="2282572" y="586498"/>
                    <a:pt x="2200514" y="619445"/>
                    <a:pt x="2121567" y="636851"/>
                  </a:cubicBezTo>
                  <a:cubicBezTo>
                    <a:pt x="2078517" y="646343"/>
                    <a:pt x="2042676" y="649180"/>
                    <a:pt x="2009844" y="646980"/>
                  </a:cubicBezTo>
                  <a:cubicBezTo>
                    <a:pt x="1995107" y="676401"/>
                    <a:pt x="1974503" y="705865"/>
                    <a:pt x="1944508" y="738173"/>
                  </a:cubicBezTo>
                  <a:cubicBezTo>
                    <a:pt x="1889504" y="797419"/>
                    <a:pt x="1819525" y="851475"/>
                    <a:pt x="1710854" y="929657"/>
                  </a:cubicBezTo>
                  <a:cubicBezTo>
                    <a:pt x="1602182" y="1007840"/>
                    <a:pt x="1506154" y="1071440"/>
                    <a:pt x="1292476" y="1207270"/>
                  </a:cubicBezTo>
                  <a:cubicBezTo>
                    <a:pt x="854167" y="1485890"/>
                    <a:pt x="655906" y="1738612"/>
                    <a:pt x="563397" y="1925271"/>
                  </a:cubicBezTo>
                  <a:cubicBezTo>
                    <a:pt x="470889" y="2111930"/>
                    <a:pt x="519453" y="2261404"/>
                    <a:pt x="519337" y="2353627"/>
                  </a:cubicBezTo>
                  <a:cubicBezTo>
                    <a:pt x="519220" y="2445850"/>
                    <a:pt x="545538" y="2444010"/>
                    <a:pt x="562699" y="2478609"/>
                  </a:cubicBezTo>
                  <a:cubicBezTo>
                    <a:pt x="579861" y="2513209"/>
                    <a:pt x="598785" y="2542355"/>
                    <a:pt x="622306" y="2561224"/>
                  </a:cubicBezTo>
                  <a:cubicBezTo>
                    <a:pt x="645827" y="2580093"/>
                    <a:pt x="676216" y="2592182"/>
                    <a:pt x="703826" y="2591824"/>
                  </a:cubicBezTo>
                  <a:cubicBezTo>
                    <a:pt x="731436" y="2591465"/>
                    <a:pt x="763484" y="2574966"/>
                    <a:pt x="787966" y="2559070"/>
                  </a:cubicBezTo>
                  <a:cubicBezTo>
                    <a:pt x="812449" y="2543173"/>
                    <a:pt x="846463" y="2485291"/>
                    <a:pt x="850722" y="2496446"/>
                  </a:cubicBezTo>
                  <a:cubicBezTo>
                    <a:pt x="854983" y="2507602"/>
                    <a:pt x="838191" y="2595073"/>
                    <a:pt x="813526" y="2626003"/>
                  </a:cubicBezTo>
                  <a:cubicBezTo>
                    <a:pt x="788861" y="2656934"/>
                    <a:pt x="736895" y="2675428"/>
                    <a:pt x="702733" y="2682030"/>
                  </a:cubicBezTo>
                  <a:cubicBezTo>
                    <a:pt x="668569" y="2688633"/>
                    <a:pt x="636699" y="2677836"/>
                    <a:pt x="608548" y="2665620"/>
                  </a:cubicBezTo>
                  <a:cubicBezTo>
                    <a:pt x="580397" y="2653402"/>
                    <a:pt x="525149" y="2592818"/>
                    <a:pt x="533823" y="2608730"/>
                  </a:cubicBezTo>
                  <a:cubicBezTo>
                    <a:pt x="542499" y="2624644"/>
                    <a:pt x="637345" y="2713547"/>
                    <a:pt x="660597" y="2761097"/>
                  </a:cubicBezTo>
                  <a:cubicBezTo>
                    <a:pt x="683846" y="2808648"/>
                    <a:pt x="680724" y="2875311"/>
                    <a:pt x="673325" y="2894036"/>
                  </a:cubicBezTo>
                  <a:cubicBezTo>
                    <a:pt x="665928" y="2912761"/>
                    <a:pt x="641335" y="2893263"/>
                    <a:pt x="616205" y="2873449"/>
                  </a:cubicBezTo>
                  <a:cubicBezTo>
                    <a:pt x="591076" y="2853635"/>
                    <a:pt x="541315" y="2798437"/>
                    <a:pt x="522551" y="2775153"/>
                  </a:cubicBezTo>
                  <a:cubicBezTo>
                    <a:pt x="508479" y="2757690"/>
                    <a:pt x="504842" y="2727298"/>
                    <a:pt x="503922" y="2725068"/>
                  </a:cubicBezTo>
                  <a:lnTo>
                    <a:pt x="503622" y="2733746"/>
                  </a:lnTo>
                  <a:cubicBezTo>
                    <a:pt x="503666" y="2761892"/>
                    <a:pt x="529370" y="2867846"/>
                    <a:pt x="522816" y="2944029"/>
                  </a:cubicBezTo>
                  <a:cubicBezTo>
                    <a:pt x="516263" y="3020212"/>
                    <a:pt x="494338" y="3117645"/>
                    <a:pt x="464303" y="3190845"/>
                  </a:cubicBezTo>
                  <a:cubicBezTo>
                    <a:pt x="434266" y="3264044"/>
                    <a:pt x="394555" y="3340210"/>
                    <a:pt x="342601" y="3383224"/>
                  </a:cubicBezTo>
                  <a:cubicBezTo>
                    <a:pt x="290647" y="3426239"/>
                    <a:pt x="209589" y="3446383"/>
                    <a:pt x="152574" y="3448930"/>
                  </a:cubicBezTo>
                  <a:cubicBezTo>
                    <a:pt x="95559" y="3451478"/>
                    <a:pt x="7634" y="3408463"/>
                    <a:pt x="507" y="3398507"/>
                  </a:cubicBezTo>
                  <a:cubicBezTo>
                    <a:pt x="-6621" y="3388550"/>
                    <a:pt x="62854" y="3407745"/>
                    <a:pt x="109808" y="3389192"/>
                  </a:cubicBezTo>
                  <a:cubicBezTo>
                    <a:pt x="156762" y="3370638"/>
                    <a:pt x="238946" y="3333850"/>
                    <a:pt x="282231" y="3287183"/>
                  </a:cubicBezTo>
                  <a:cubicBezTo>
                    <a:pt x="325517" y="3240517"/>
                    <a:pt x="347773" y="3179330"/>
                    <a:pt x="369521" y="3109191"/>
                  </a:cubicBezTo>
                  <a:cubicBezTo>
                    <a:pt x="391270" y="3039053"/>
                    <a:pt x="405132" y="2957792"/>
                    <a:pt x="412718" y="2866354"/>
                  </a:cubicBezTo>
                  <a:cubicBezTo>
                    <a:pt x="420305" y="2774915"/>
                    <a:pt x="408724" y="2674376"/>
                    <a:pt x="415041" y="2560560"/>
                  </a:cubicBezTo>
                  <a:cubicBezTo>
                    <a:pt x="421356" y="2446745"/>
                    <a:pt x="426650" y="2302766"/>
                    <a:pt x="450613" y="2183458"/>
                  </a:cubicBezTo>
                  <a:cubicBezTo>
                    <a:pt x="474577" y="2064150"/>
                    <a:pt x="513006" y="1941085"/>
                    <a:pt x="558823" y="1844712"/>
                  </a:cubicBezTo>
                  <a:cubicBezTo>
                    <a:pt x="604638" y="1748340"/>
                    <a:pt x="665074" y="1676781"/>
                    <a:pt x="725511" y="1605224"/>
                  </a:cubicBezTo>
                  <a:lnTo>
                    <a:pt x="606065" y="1764319"/>
                  </a:lnTo>
                  <a:cubicBezTo>
                    <a:pt x="621735" y="1743785"/>
                    <a:pt x="665914" y="1687009"/>
                    <a:pt x="681286" y="1665759"/>
                  </a:cubicBezTo>
                  <a:cubicBezTo>
                    <a:pt x="725611" y="1616097"/>
                    <a:pt x="796429" y="1537300"/>
                    <a:pt x="872009" y="1466350"/>
                  </a:cubicBezTo>
                  <a:cubicBezTo>
                    <a:pt x="947591" y="1395400"/>
                    <a:pt x="1042582" y="1313504"/>
                    <a:pt x="1134772" y="1240057"/>
                  </a:cubicBezTo>
                  <a:cubicBezTo>
                    <a:pt x="1226962" y="1166609"/>
                    <a:pt x="1300914" y="1115611"/>
                    <a:pt x="1425151" y="1025664"/>
                  </a:cubicBezTo>
                  <a:cubicBezTo>
                    <a:pt x="1549387" y="935718"/>
                    <a:pt x="1782838" y="780164"/>
                    <a:pt x="1880194" y="700379"/>
                  </a:cubicBezTo>
                  <a:cubicBezTo>
                    <a:pt x="1909794" y="676121"/>
                    <a:pt x="1931058" y="656295"/>
                    <a:pt x="1946511" y="638808"/>
                  </a:cubicBezTo>
                  <a:cubicBezTo>
                    <a:pt x="1941309" y="638986"/>
                    <a:pt x="1936334" y="637948"/>
                    <a:pt x="1931344" y="636851"/>
                  </a:cubicBezTo>
                  <a:cubicBezTo>
                    <a:pt x="1874775" y="624418"/>
                    <a:pt x="1821314" y="602661"/>
                    <a:pt x="1782151" y="562254"/>
                  </a:cubicBezTo>
                  <a:cubicBezTo>
                    <a:pt x="1742987" y="521848"/>
                    <a:pt x="1698850" y="441034"/>
                    <a:pt x="1696364" y="394411"/>
                  </a:cubicBezTo>
                  <a:cubicBezTo>
                    <a:pt x="1693877" y="347788"/>
                    <a:pt x="1731798" y="301165"/>
                    <a:pt x="1767231" y="282516"/>
                  </a:cubicBezTo>
                  <a:close/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>
                <a:rot lat="0" lon="0" rev="21000000"/>
              </a:lightRig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29" name="28 Elipse"/>
            <p:cNvSpPr/>
            <p:nvPr/>
          </p:nvSpPr>
          <p:spPr>
            <a:xfrm>
              <a:off x="4234996" y="2445875"/>
              <a:ext cx="195322" cy="194320"/>
            </a:xfrm>
            <a:prstGeom prst="ellipse">
              <a:avLst/>
            </a:prstGeom>
            <a:solidFill>
              <a:srgbClr val="663FF7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30" name="29 Grupo"/>
          <p:cNvGrpSpPr/>
          <p:nvPr/>
        </p:nvGrpSpPr>
        <p:grpSpPr>
          <a:xfrm rot="3100630" flipV="1">
            <a:off x="-188250" y="3822762"/>
            <a:ext cx="3029178" cy="2321072"/>
            <a:chOff x="2631180" y="2378339"/>
            <a:chExt cx="3635013" cy="2321072"/>
          </a:xfrm>
        </p:grpSpPr>
        <p:sp>
          <p:nvSpPr>
            <p:cNvPr id="31" name="30 Forma libre"/>
            <p:cNvSpPr/>
            <p:nvPr/>
          </p:nvSpPr>
          <p:spPr>
            <a:xfrm rot="1538317">
              <a:off x="2631180" y="2378339"/>
              <a:ext cx="3635013" cy="2321072"/>
            </a:xfrm>
            <a:custGeom>
              <a:avLst/>
              <a:gdLst/>
              <a:ahLst/>
              <a:cxnLst/>
              <a:rect l="l" t="t" r="r" b="b"/>
              <a:pathLst>
                <a:path w="5401513" h="3449038">
                  <a:moveTo>
                    <a:pt x="1614530" y="1002856"/>
                  </a:moveTo>
                  <a:cubicBezTo>
                    <a:pt x="1680870" y="963587"/>
                    <a:pt x="1748869" y="935891"/>
                    <a:pt x="1816866" y="908195"/>
                  </a:cubicBezTo>
                  <a:lnTo>
                    <a:pt x="1514027" y="1208122"/>
                  </a:lnTo>
                  <a:cubicBezTo>
                    <a:pt x="1485191" y="1281133"/>
                    <a:pt x="1456356" y="1354145"/>
                    <a:pt x="1431078" y="1428974"/>
                  </a:cubicBezTo>
                  <a:cubicBezTo>
                    <a:pt x="1405801" y="1503803"/>
                    <a:pt x="1391433" y="1557285"/>
                    <a:pt x="1362362" y="1657097"/>
                  </a:cubicBezTo>
                  <a:cubicBezTo>
                    <a:pt x="1362362" y="1657097"/>
                    <a:pt x="1308142" y="1907587"/>
                    <a:pt x="1256655" y="2027852"/>
                  </a:cubicBezTo>
                  <a:cubicBezTo>
                    <a:pt x="1205166" y="2148116"/>
                    <a:pt x="1123372" y="2282808"/>
                    <a:pt x="1053436" y="2378688"/>
                  </a:cubicBezTo>
                  <a:cubicBezTo>
                    <a:pt x="983498" y="2474568"/>
                    <a:pt x="860082" y="2600952"/>
                    <a:pt x="837031" y="2603132"/>
                  </a:cubicBezTo>
                  <a:cubicBezTo>
                    <a:pt x="813980" y="2605312"/>
                    <a:pt x="891522" y="2457479"/>
                    <a:pt x="915130" y="2391769"/>
                  </a:cubicBezTo>
                  <a:cubicBezTo>
                    <a:pt x="915130" y="2391769"/>
                    <a:pt x="954849" y="2300388"/>
                    <a:pt x="978685" y="2208868"/>
                  </a:cubicBezTo>
                  <a:cubicBezTo>
                    <a:pt x="1002520" y="2117348"/>
                    <a:pt x="1029425" y="1947627"/>
                    <a:pt x="1058144" y="1842649"/>
                  </a:cubicBezTo>
                  <a:cubicBezTo>
                    <a:pt x="1086863" y="1737670"/>
                    <a:pt x="1111280" y="1670378"/>
                    <a:pt x="1150999" y="1578998"/>
                  </a:cubicBezTo>
                  <a:cubicBezTo>
                    <a:pt x="1190717" y="1487618"/>
                    <a:pt x="1230154" y="1383131"/>
                    <a:pt x="1296453" y="1294366"/>
                  </a:cubicBezTo>
                  <a:cubicBezTo>
                    <a:pt x="1362754" y="1205602"/>
                    <a:pt x="1462067" y="1110775"/>
                    <a:pt x="1548803" y="1046412"/>
                  </a:cubicBezTo>
                  <a:cubicBezTo>
                    <a:pt x="1570487" y="1030322"/>
                    <a:pt x="1592417" y="1015946"/>
                    <a:pt x="1614530" y="1002856"/>
                  </a:cubicBezTo>
                  <a:close/>
                  <a:moveTo>
                    <a:pt x="2516945" y="486454"/>
                  </a:moveTo>
                  <a:cubicBezTo>
                    <a:pt x="2539434" y="474021"/>
                    <a:pt x="2562939" y="462397"/>
                    <a:pt x="2587797" y="451854"/>
                  </a:cubicBezTo>
                  <a:cubicBezTo>
                    <a:pt x="2687231" y="409682"/>
                    <a:pt x="2819303" y="372101"/>
                    <a:pt x="2929422" y="359910"/>
                  </a:cubicBezTo>
                  <a:cubicBezTo>
                    <a:pt x="3039541" y="347720"/>
                    <a:pt x="3149606" y="366656"/>
                    <a:pt x="3248513" y="378709"/>
                  </a:cubicBezTo>
                  <a:cubicBezTo>
                    <a:pt x="3347420" y="390761"/>
                    <a:pt x="3417807" y="403802"/>
                    <a:pt x="3522866" y="432228"/>
                  </a:cubicBezTo>
                  <a:cubicBezTo>
                    <a:pt x="3627924" y="460653"/>
                    <a:pt x="3787882" y="523443"/>
                    <a:pt x="3878862" y="549260"/>
                  </a:cubicBezTo>
                  <a:cubicBezTo>
                    <a:pt x="3969843" y="575077"/>
                    <a:pt x="4068751" y="587130"/>
                    <a:pt x="4068751" y="587130"/>
                  </a:cubicBezTo>
                  <a:cubicBezTo>
                    <a:pt x="4137365" y="600067"/>
                    <a:pt x="4304106" y="608111"/>
                    <a:pt x="4290548" y="626880"/>
                  </a:cubicBezTo>
                  <a:cubicBezTo>
                    <a:pt x="4276990" y="645649"/>
                    <a:pt x="4105500" y="688023"/>
                    <a:pt x="3987403" y="699744"/>
                  </a:cubicBezTo>
                  <a:cubicBezTo>
                    <a:pt x="3869307" y="711465"/>
                    <a:pt x="3711741" y="713745"/>
                    <a:pt x="3581968" y="697206"/>
                  </a:cubicBezTo>
                  <a:cubicBezTo>
                    <a:pt x="3452195" y="680666"/>
                    <a:pt x="3208763" y="600506"/>
                    <a:pt x="3208763" y="600506"/>
                  </a:cubicBezTo>
                  <a:cubicBezTo>
                    <a:pt x="3107981" y="575001"/>
                    <a:pt x="3054591" y="560293"/>
                    <a:pt x="2977270" y="544175"/>
                  </a:cubicBezTo>
                  <a:cubicBezTo>
                    <a:pt x="2899949" y="528058"/>
                    <a:pt x="2822392" y="515928"/>
                    <a:pt x="2744836" y="503799"/>
                  </a:cubicBezTo>
                  <a:lnTo>
                    <a:pt x="2332822" y="612942"/>
                  </a:lnTo>
                  <a:cubicBezTo>
                    <a:pt x="2391150" y="568349"/>
                    <a:pt x="2449478" y="523755"/>
                    <a:pt x="2516945" y="486454"/>
                  </a:cubicBezTo>
                  <a:close/>
                  <a:moveTo>
                    <a:pt x="1823937" y="322111"/>
                  </a:moveTo>
                  <a:cubicBezTo>
                    <a:pt x="1802383" y="338579"/>
                    <a:pt x="1779897" y="361260"/>
                    <a:pt x="1770961" y="386952"/>
                  </a:cubicBezTo>
                  <a:cubicBezTo>
                    <a:pt x="1761015" y="415547"/>
                    <a:pt x="1761015" y="458440"/>
                    <a:pt x="1770961" y="487657"/>
                  </a:cubicBezTo>
                  <a:cubicBezTo>
                    <a:pt x="1780907" y="516874"/>
                    <a:pt x="1805151" y="544227"/>
                    <a:pt x="1830638" y="562254"/>
                  </a:cubicBezTo>
                  <a:cubicBezTo>
                    <a:pt x="1856126" y="580282"/>
                    <a:pt x="1875397" y="595823"/>
                    <a:pt x="1923885" y="595823"/>
                  </a:cubicBezTo>
                  <a:cubicBezTo>
                    <a:pt x="1943360" y="595823"/>
                    <a:pt x="1960027" y="597428"/>
                    <a:pt x="1980626" y="595921"/>
                  </a:cubicBezTo>
                  <a:cubicBezTo>
                    <a:pt x="1992361" y="578925"/>
                    <a:pt x="1999422" y="563743"/>
                    <a:pt x="2009288" y="546953"/>
                  </a:cubicBezTo>
                  <a:cubicBezTo>
                    <a:pt x="2033854" y="505148"/>
                    <a:pt x="2030218" y="480660"/>
                    <a:pt x="2027588" y="449552"/>
                  </a:cubicBezTo>
                  <a:cubicBezTo>
                    <a:pt x="2024959" y="418445"/>
                    <a:pt x="2013659" y="383684"/>
                    <a:pt x="1993508" y="360307"/>
                  </a:cubicBezTo>
                  <a:cubicBezTo>
                    <a:pt x="1973357" y="336930"/>
                    <a:pt x="1936377" y="315199"/>
                    <a:pt x="1906684" y="309287"/>
                  </a:cubicBezTo>
                  <a:cubicBezTo>
                    <a:pt x="1880004" y="303974"/>
                    <a:pt x="1849056" y="311871"/>
                    <a:pt x="1823937" y="322111"/>
                  </a:cubicBezTo>
                  <a:close/>
                  <a:moveTo>
                    <a:pt x="1767231" y="282516"/>
                  </a:moveTo>
                  <a:lnTo>
                    <a:pt x="1797126" y="275250"/>
                  </a:lnTo>
                  <a:lnTo>
                    <a:pt x="1818533" y="253160"/>
                  </a:lnTo>
                  <a:cubicBezTo>
                    <a:pt x="1852563" y="232059"/>
                    <a:pt x="1911972" y="222986"/>
                    <a:pt x="1950909" y="248751"/>
                  </a:cubicBezTo>
                  <a:cubicBezTo>
                    <a:pt x="1989845" y="274515"/>
                    <a:pt x="2037159" y="353511"/>
                    <a:pt x="2052154" y="407748"/>
                  </a:cubicBezTo>
                  <a:cubicBezTo>
                    <a:pt x="2067149" y="461985"/>
                    <a:pt x="2058822" y="519099"/>
                    <a:pt x="2040882" y="574170"/>
                  </a:cubicBezTo>
                  <a:cubicBezTo>
                    <a:pt x="2039299" y="579027"/>
                    <a:pt x="2037675" y="583842"/>
                    <a:pt x="2034886" y="588236"/>
                  </a:cubicBezTo>
                  <a:cubicBezTo>
                    <a:pt x="2057791" y="583772"/>
                    <a:pt x="2085656" y="575484"/>
                    <a:pt x="2121566" y="562254"/>
                  </a:cubicBezTo>
                  <a:cubicBezTo>
                    <a:pt x="2239678" y="518739"/>
                    <a:pt x="2492065" y="396276"/>
                    <a:pt x="2632555" y="334734"/>
                  </a:cubicBezTo>
                  <a:cubicBezTo>
                    <a:pt x="2773046" y="273192"/>
                    <a:pt x="2854481" y="235271"/>
                    <a:pt x="2964512" y="193000"/>
                  </a:cubicBezTo>
                  <a:cubicBezTo>
                    <a:pt x="3074542" y="150728"/>
                    <a:pt x="3193275" y="110322"/>
                    <a:pt x="3292738" y="81104"/>
                  </a:cubicBezTo>
                  <a:cubicBezTo>
                    <a:pt x="3392200" y="51887"/>
                    <a:pt x="3496014" y="30752"/>
                    <a:pt x="3561287" y="17697"/>
                  </a:cubicBezTo>
                  <a:cubicBezTo>
                    <a:pt x="3587396" y="15210"/>
                    <a:pt x="3658729" y="5885"/>
                    <a:pt x="3684372" y="2778"/>
                  </a:cubicBezTo>
                  <a:lnTo>
                    <a:pt x="3486690" y="25157"/>
                  </a:lnTo>
                  <a:cubicBezTo>
                    <a:pt x="3579004" y="9304"/>
                    <a:pt x="3671318" y="-6547"/>
                    <a:pt x="3777618" y="2778"/>
                  </a:cubicBezTo>
                  <a:cubicBezTo>
                    <a:pt x="3883919" y="12102"/>
                    <a:pt x="4009490" y="41319"/>
                    <a:pt x="4124494" y="81104"/>
                  </a:cubicBezTo>
                  <a:cubicBezTo>
                    <a:pt x="4239497" y="120889"/>
                    <a:pt x="4366312" y="189270"/>
                    <a:pt x="4467639" y="241488"/>
                  </a:cubicBezTo>
                  <a:cubicBezTo>
                    <a:pt x="4568967" y="293705"/>
                    <a:pt x="4649780" y="354626"/>
                    <a:pt x="4732459" y="394411"/>
                  </a:cubicBezTo>
                  <a:cubicBezTo>
                    <a:pt x="4815137" y="434196"/>
                    <a:pt x="4892220" y="463414"/>
                    <a:pt x="4963709" y="480198"/>
                  </a:cubicBezTo>
                  <a:cubicBezTo>
                    <a:pt x="5035198" y="496982"/>
                    <a:pt x="5099227" y="508793"/>
                    <a:pt x="5161391" y="495117"/>
                  </a:cubicBezTo>
                  <a:cubicBezTo>
                    <a:pt x="5223555" y="481441"/>
                    <a:pt x="5296909" y="429223"/>
                    <a:pt x="5336694" y="398141"/>
                  </a:cubicBezTo>
                  <a:cubicBezTo>
                    <a:pt x="5376479" y="367059"/>
                    <a:pt x="5395128" y="297435"/>
                    <a:pt x="5400101" y="308625"/>
                  </a:cubicBezTo>
                  <a:cubicBezTo>
                    <a:pt x="5405074" y="319814"/>
                    <a:pt x="5397614" y="417412"/>
                    <a:pt x="5366532" y="465278"/>
                  </a:cubicBezTo>
                  <a:cubicBezTo>
                    <a:pt x="5335450" y="513144"/>
                    <a:pt x="5277016" y="572823"/>
                    <a:pt x="5213608" y="595823"/>
                  </a:cubicBezTo>
                  <a:cubicBezTo>
                    <a:pt x="5150201" y="618823"/>
                    <a:pt x="5064415" y="614472"/>
                    <a:pt x="4986088" y="603283"/>
                  </a:cubicBezTo>
                  <a:cubicBezTo>
                    <a:pt x="4907761" y="592093"/>
                    <a:pt x="4812650" y="561633"/>
                    <a:pt x="4743648" y="528686"/>
                  </a:cubicBezTo>
                  <a:cubicBezTo>
                    <a:pt x="4674646" y="495739"/>
                    <a:pt x="4596319" y="419898"/>
                    <a:pt x="4572075" y="405601"/>
                  </a:cubicBezTo>
                  <a:lnTo>
                    <a:pt x="4564441" y="401463"/>
                  </a:lnTo>
                  <a:cubicBezTo>
                    <a:pt x="4565898" y="403386"/>
                    <a:pt x="4590258" y="421919"/>
                    <a:pt x="4598184" y="442899"/>
                  </a:cubicBezTo>
                  <a:cubicBezTo>
                    <a:pt x="4608752" y="470873"/>
                    <a:pt x="4631131" y="541740"/>
                    <a:pt x="4635483" y="573444"/>
                  </a:cubicBezTo>
                  <a:cubicBezTo>
                    <a:pt x="4639834" y="605148"/>
                    <a:pt x="4644185" y="636230"/>
                    <a:pt x="4624293" y="633121"/>
                  </a:cubicBezTo>
                  <a:cubicBezTo>
                    <a:pt x="4604401" y="630013"/>
                    <a:pt x="4545345" y="598931"/>
                    <a:pt x="4516127" y="554795"/>
                  </a:cubicBezTo>
                  <a:cubicBezTo>
                    <a:pt x="4486911" y="510658"/>
                    <a:pt x="4458315" y="383844"/>
                    <a:pt x="4448990" y="368302"/>
                  </a:cubicBezTo>
                  <a:cubicBezTo>
                    <a:pt x="4439666" y="352762"/>
                    <a:pt x="4463909" y="431088"/>
                    <a:pt x="4460180" y="461549"/>
                  </a:cubicBezTo>
                  <a:cubicBezTo>
                    <a:pt x="4456450" y="492009"/>
                    <a:pt x="4449612" y="524956"/>
                    <a:pt x="4426611" y="551065"/>
                  </a:cubicBezTo>
                  <a:cubicBezTo>
                    <a:pt x="4403611" y="577174"/>
                    <a:pt x="4361339" y="612607"/>
                    <a:pt x="4322175" y="618202"/>
                  </a:cubicBezTo>
                  <a:cubicBezTo>
                    <a:pt x="4283012" y="623797"/>
                    <a:pt x="4199091" y="593958"/>
                    <a:pt x="4191631" y="584633"/>
                  </a:cubicBezTo>
                  <a:cubicBezTo>
                    <a:pt x="4184171" y="575309"/>
                    <a:pt x="4251308" y="575309"/>
                    <a:pt x="4277417" y="562254"/>
                  </a:cubicBezTo>
                  <a:cubicBezTo>
                    <a:pt x="4303526" y="549200"/>
                    <a:pt x="4333987" y="529929"/>
                    <a:pt x="4348285" y="506306"/>
                  </a:cubicBezTo>
                  <a:cubicBezTo>
                    <a:pt x="4362582" y="482684"/>
                    <a:pt x="4367555" y="450359"/>
                    <a:pt x="4363204" y="420520"/>
                  </a:cubicBezTo>
                  <a:cubicBezTo>
                    <a:pt x="4358852" y="390681"/>
                    <a:pt x="4343311" y="359600"/>
                    <a:pt x="4322175" y="327274"/>
                  </a:cubicBezTo>
                  <a:cubicBezTo>
                    <a:pt x="4301040" y="294949"/>
                    <a:pt x="4315959" y="273191"/>
                    <a:pt x="4236389" y="226568"/>
                  </a:cubicBezTo>
                  <a:cubicBezTo>
                    <a:pt x="4156819" y="179945"/>
                    <a:pt x="4052553" y="62346"/>
                    <a:pt x="3844755" y="47536"/>
                  </a:cubicBezTo>
                  <a:cubicBezTo>
                    <a:pt x="3636957" y="32725"/>
                    <a:pt x="3318624" y="75621"/>
                    <a:pt x="2856346" y="312355"/>
                  </a:cubicBezTo>
                  <a:cubicBezTo>
                    <a:pt x="2630982" y="427764"/>
                    <a:pt x="2527498" y="478333"/>
                    <a:pt x="2405035" y="532416"/>
                  </a:cubicBezTo>
                  <a:cubicBezTo>
                    <a:pt x="2282572" y="586498"/>
                    <a:pt x="2200514" y="619445"/>
                    <a:pt x="2121567" y="636851"/>
                  </a:cubicBezTo>
                  <a:cubicBezTo>
                    <a:pt x="2078517" y="646343"/>
                    <a:pt x="2042676" y="649180"/>
                    <a:pt x="2009844" y="646980"/>
                  </a:cubicBezTo>
                  <a:cubicBezTo>
                    <a:pt x="1995107" y="676401"/>
                    <a:pt x="1974503" y="705865"/>
                    <a:pt x="1944508" y="738173"/>
                  </a:cubicBezTo>
                  <a:cubicBezTo>
                    <a:pt x="1889504" y="797419"/>
                    <a:pt x="1819525" y="851475"/>
                    <a:pt x="1710854" y="929657"/>
                  </a:cubicBezTo>
                  <a:cubicBezTo>
                    <a:pt x="1602182" y="1007840"/>
                    <a:pt x="1506154" y="1071440"/>
                    <a:pt x="1292476" y="1207270"/>
                  </a:cubicBezTo>
                  <a:cubicBezTo>
                    <a:pt x="854167" y="1485890"/>
                    <a:pt x="655906" y="1738612"/>
                    <a:pt x="563397" y="1925271"/>
                  </a:cubicBezTo>
                  <a:cubicBezTo>
                    <a:pt x="470889" y="2111930"/>
                    <a:pt x="519453" y="2261404"/>
                    <a:pt x="519337" y="2353627"/>
                  </a:cubicBezTo>
                  <a:cubicBezTo>
                    <a:pt x="519220" y="2445850"/>
                    <a:pt x="545538" y="2444010"/>
                    <a:pt x="562699" y="2478609"/>
                  </a:cubicBezTo>
                  <a:cubicBezTo>
                    <a:pt x="579861" y="2513209"/>
                    <a:pt x="598785" y="2542355"/>
                    <a:pt x="622306" y="2561224"/>
                  </a:cubicBezTo>
                  <a:cubicBezTo>
                    <a:pt x="645827" y="2580093"/>
                    <a:pt x="676216" y="2592182"/>
                    <a:pt x="703826" y="2591824"/>
                  </a:cubicBezTo>
                  <a:cubicBezTo>
                    <a:pt x="731436" y="2591465"/>
                    <a:pt x="763484" y="2574966"/>
                    <a:pt x="787966" y="2559070"/>
                  </a:cubicBezTo>
                  <a:cubicBezTo>
                    <a:pt x="812449" y="2543173"/>
                    <a:pt x="846463" y="2485291"/>
                    <a:pt x="850722" y="2496446"/>
                  </a:cubicBezTo>
                  <a:cubicBezTo>
                    <a:pt x="854983" y="2507602"/>
                    <a:pt x="838191" y="2595073"/>
                    <a:pt x="813526" y="2626003"/>
                  </a:cubicBezTo>
                  <a:cubicBezTo>
                    <a:pt x="788861" y="2656934"/>
                    <a:pt x="736895" y="2675428"/>
                    <a:pt x="702733" y="2682030"/>
                  </a:cubicBezTo>
                  <a:cubicBezTo>
                    <a:pt x="668569" y="2688633"/>
                    <a:pt x="636699" y="2677836"/>
                    <a:pt x="608548" y="2665620"/>
                  </a:cubicBezTo>
                  <a:cubicBezTo>
                    <a:pt x="580397" y="2653402"/>
                    <a:pt x="525149" y="2592818"/>
                    <a:pt x="533823" y="2608730"/>
                  </a:cubicBezTo>
                  <a:cubicBezTo>
                    <a:pt x="542499" y="2624644"/>
                    <a:pt x="637345" y="2713547"/>
                    <a:pt x="660597" y="2761097"/>
                  </a:cubicBezTo>
                  <a:cubicBezTo>
                    <a:pt x="683846" y="2808648"/>
                    <a:pt x="680724" y="2875311"/>
                    <a:pt x="673325" y="2894036"/>
                  </a:cubicBezTo>
                  <a:cubicBezTo>
                    <a:pt x="665928" y="2912761"/>
                    <a:pt x="641335" y="2893263"/>
                    <a:pt x="616205" y="2873449"/>
                  </a:cubicBezTo>
                  <a:cubicBezTo>
                    <a:pt x="591076" y="2853635"/>
                    <a:pt x="541315" y="2798437"/>
                    <a:pt x="522551" y="2775153"/>
                  </a:cubicBezTo>
                  <a:cubicBezTo>
                    <a:pt x="508479" y="2757690"/>
                    <a:pt x="504842" y="2727298"/>
                    <a:pt x="503922" y="2725068"/>
                  </a:cubicBezTo>
                  <a:lnTo>
                    <a:pt x="503622" y="2733746"/>
                  </a:lnTo>
                  <a:cubicBezTo>
                    <a:pt x="503666" y="2761892"/>
                    <a:pt x="529370" y="2867846"/>
                    <a:pt x="522816" y="2944029"/>
                  </a:cubicBezTo>
                  <a:cubicBezTo>
                    <a:pt x="516263" y="3020212"/>
                    <a:pt x="494338" y="3117645"/>
                    <a:pt x="464303" y="3190845"/>
                  </a:cubicBezTo>
                  <a:cubicBezTo>
                    <a:pt x="434266" y="3264044"/>
                    <a:pt x="394555" y="3340210"/>
                    <a:pt x="342601" y="3383224"/>
                  </a:cubicBezTo>
                  <a:cubicBezTo>
                    <a:pt x="290647" y="3426239"/>
                    <a:pt x="209589" y="3446383"/>
                    <a:pt x="152574" y="3448930"/>
                  </a:cubicBezTo>
                  <a:cubicBezTo>
                    <a:pt x="95559" y="3451478"/>
                    <a:pt x="7634" y="3408463"/>
                    <a:pt x="507" y="3398507"/>
                  </a:cubicBezTo>
                  <a:cubicBezTo>
                    <a:pt x="-6621" y="3388550"/>
                    <a:pt x="62854" y="3407745"/>
                    <a:pt x="109808" y="3389192"/>
                  </a:cubicBezTo>
                  <a:cubicBezTo>
                    <a:pt x="156762" y="3370638"/>
                    <a:pt x="238946" y="3333850"/>
                    <a:pt x="282231" y="3287183"/>
                  </a:cubicBezTo>
                  <a:cubicBezTo>
                    <a:pt x="325517" y="3240517"/>
                    <a:pt x="347773" y="3179330"/>
                    <a:pt x="369521" y="3109191"/>
                  </a:cubicBezTo>
                  <a:cubicBezTo>
                    <a:pt x="391270" y="3039053"/>
                    <a:pt x="405132" y="2957792"/>
                    <a:pt x="412718" y="2866354"/>
                  </a:cubicBezTo>
                  <a:cubicBezTo>
                    <a:pt x="420305" y="2774915"/>
                    <a:pt x="408724" y="2674376"/>
                    <a:pt x="415041" y="2560560"/>
                  </a:cubicBezTo>
                  <a:cubicBezTo>
                    <a:pt x="421356" y="2446745"/>
                    <a:pt x="426650" y="2302766"/>
                    <a:pt x="450613" y="2183458"/>
                  </a:cubicBezTo>
                  <a:cubicBezTo>
                    <a:pt x="474577" y="2064150"/>
                    <a:pt x="513006" y="1941085"/>
                    <a:pt x="558823" y="1844712"/>
                  </a:cubicBezTo>
                  <a:cubicBezTo>
                    <a:pt x="604638" y="1748340"/>
                    <a:pt x="665074" y="1676781"/>
                    <a:pt x="725511" y="1605224"/>
                  </a:cubicBezTo>
                  <a:lnTo>
                    <a:pt x="606065" y="1764319"/>
                  </a:lnTo>
                  <a:cubicBezTo>
                    <a:pt x="621735" y="1743785"/>
                    <a:pt x="665914" y="1687009"/>
                    <a:pt x="681286" y="1665759"/>
                  </a:cubicBezTo>
                  <a:cubicBezTo>
                    <a:pt x="725611" y="1616097"/>
                    <a:pt x="796429" y="1537300"/>
                    <a:pt x="872009" y="1466350"/>
                  </a:cubicBezTo>
                  <a:cubicBezTo>
                    <a:pt x="947591" y="1395400"/>
                    <a:pt x="1042582" y="1313504"/>
                    <a:pt x="1134772" y="1240057"/>
                  </a:cubicBezTo>
                  <a:cubicBezTo>
                    <a:pt x="1226962" y="1166609"/>
                    <a:pt x="1300914" y="1115611"/>
                    <a:pt x="1425151" y="1025664"/>
                  </a:cubicBezTo>
                  <a:cubicBezTo>
                    <a:pt x="1549387" y="935718"/>
                    <a:pt x="1782838" y="780164"/>
                    <a:pt x="1880194" y="700379"/>
                  </a:cubicBezTo>
                  <a:cubicBezTo>
                    <a:pt x="1909794" y="676121"/>
                    <a:pt x="1931058" y="656295"/>
                    <a:pt x="1946511" y="638808"/>
                  </a:cubicBezTo>
                  <a:cubicBezTo>
                    <a:pt x="1941309" y="638986"/>
                    <a:pt x="1936334" y="637948"/>
                    <a:pt x="1931344" y="636851"/>
                  </a:cubicBezTo>
                  <a:cubicBezTo>
                    <a:pt x="1874775" y="624418"/>
                    <a:pt x="1821314" y="602661"/>
                    <a:pt x="1782151" y="562254"/>
                  </a:cubicBezTo>
                  <a:cubicBezTo>
                    <a:pt x="1742987" y="521848"/>
                    <a:pt x="1698850" y="441034"/>
                    <a:pt x="1696364" y="394411"/>
                  </a:cubicBezTo>
                  <a:cubicBezTo>
                    <a:pt x="1693877" y="347788"/>
                    <a:pt x="1731798" y="301165"/>
                    <a:pt x="1767231" y="282516"/>
                  </a:cubicBezTo>
                  <a:close/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>
                <a:rot lat="0" lon="0" rev="21000000"/>
              </a:lightRig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32" name="31 Elipse"/>
            <p:cNvSpPr/>
            <p:nvPr/>
          </p:nvSpPr>
          <p:spPr>
            <a:xfrm>
              <a:off x="4234996" y="2445875"/>
              <a:ext cx="195322" cy="194320"/>
            </a:xfrm>
            <a:prstGeom prst="ellipse">
              <a:avLst/>
            </a:prstGeom>
            <a:solidFill>
              <a:srgbClr val="663FF7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33" name="32 Grupo"/>
          <p:cNvGrpSpPr/>
          <p:nvPr/>
        </p:nvGrpSpPr>
        <p:grpSpPr>
          <a:xfrm rot="3100630" flipV="1">
            <a:off x="329093" y="3500591"/>
            <a:ext cx="3029178" cy="2321072"/>
            <a:chOff x="2631180" y="2378339"/>
            <a:chExt cx="3635013" cy="2321072"/>
          </a:xfrm>
        </p:grpSpPr>
        <p:sp>
          <p:nvSpPr>
            <p:cNvPr id="34" name="33 Forma libre"/>
            <p:cNvSpPr/>
            <p:nvPr/>
          </p:nvSpPr>
          <p:spPr>
            <a:xfrm rot="1538317">
              <a:off x="2631180" y="2378339"/>
              <a:ext cx="3635013" cy="2321072"/>
            </a:xfrm>
            <a:custGeom>
              <a:avLst/>
              <a:gdLst/>
              <a:ahLst/>
              <a:cxnLst/>
              <a:rect l="l" t="t" r="r" b="b"/>
              <a:pathLst>
                <a:path w="5401513" h="3449038">
                  <a:moveTo>
                    <a:pt x="1614530" y="1002856"/>
                  </a:moveTo>
                  <a:cubicBezTo>
                    <a:pt x="1680870" y="963587"/>
                    <a:pt x="1748869" y="935891"/>
                    <a:pt x="1816866" y="908195"/>
                  </a:cubicBezTo>
                  <a:lnTo>
                    <a:pt x="1514027" y="1208122"/>
                  </a:lnTo>
                  <a:cubicBezTo>
                    <a:pt x="1485191" y="1281133"/>
                    <a:pt x="1456356" y="1354145"/>
                    <a:pt x="1431078" y="1428974"/>
                  </a:cubicBezTo>
                  <a:cubicBezTo>
                    <a:pt x="1405801" y="1503803"/>
                    <a:pt x="1391433" y="1557285"/>
                    <a:pt x="1362362" y="1657097"/>
                  </a:cubicBezTo>
                  <a:cubicBezTo>
                    <a:pt x="1362362" y="1657097"/>
                    <a:pt x="1308142" y="1907587"/>
                    <a:pt x="1256655" y="2027852"/>
                  </a:cubicBezTo>
                  <a:cubicBezTo>
                    <a:pt x="1205166" y="2148116"/>
                    <a:pt x="1123372" y="2282808"/>
                    <a:pt x="1053436" y="2378688"/>
                  </a:cubicBezTo>
                  <a:cubicBezTo>
                    <a:pt x="983498" y="2474568"/>
                    <a:pt x="860082" y="2600952"/>
                    <a:pt x="837031" y="2603132"/>
                  </a:cubicBezTo>
                  <a:cubicBezTo>
                    <a:pt x="813980" y="2605312"/>
                    <a:pt x="891522" y="2457479"/>
                    <a:pt x="915130" y="2391769"/>
                  </a:cubicBezTo>
                  <a:cubicBezTo>
                    <a:pt x="915130" y="2391769"/>
                    <a:pt x="954849" y="2300388"/>
                    <a:pt x="978685" y="2208868"/>
                  </a:cubicBezTo>
                  <a:cubicBezTo>
                    <a:pt x="1002520" y="2117348"/>
                    <a:pt x="1029425" y="1947627"/>
                    <a:pt x="1058144" y="1842649"/>
                  </a:cubicBezTo>
                  <a:cubicBezTo>
                    <a:pt x="1086863" y="1737670"/>
                    <a:pt x="1111280" y="1670378"/>
                    <a:pt x="1150999" y="1578998"/>
                  </a:cubicBezTo>
                  <a:cubicBezTo>
                    <a:pt x="1190717" y="1487618"/>
                    <a:pt x="1230154" y="1383131"/>
                    <a:pt x="1296453" y="1294366"/>
                  </a:cubicBezTo>
                  <a:cubicBezTo>
                    <a:pt x="1362754" y="1205602"/>
                    <a:pt x="1462067" y="1110775"/>
                    <a:pt x="1548803" y="1046412"/>
                  </a:cubicBezTo>
                  <a:cubicBezTo>
                    <a:pt x="1570487" y="1030322"/>
                    <a:pt x="1592417" y="1015946"/>
                    <a:pt x="1614530" y="1002856"/>
                  </a:cubicBezTo>
                  <a:close/>
                  <a:moveTo>
                    <a:pt x="2516945" y="486454"/>
                  </a:moveTo>
                  <a:cubicBezTo>
                    <a:pt x="2539434" y="474021"/>
                    <a:pt x="2562939" y="462397"/>
                    <a:pt x="2587797" y="451854"/>
                  </a:cubicBezTo>
                  <a:cubicBezTo>
                    <a:pt x="2687231" y="409682"/>
                    <a:pt x="2819303" y="372101"/>
                    <a:pt x="2929422" y="359910"/>
                  </a:cubicBezTo>
                  <a:cubicBezTo>
                    <a:pt x="3039541" y="347720"/>
                    <a:pt x="3149606" y="366656"/>
                    <a:pt x="3248513" y="378709"/>
                  </a:cubicBezTo>
                  <a:cubicBezTo>
                    <a:pt x="3347420" y="390761"/>
                    <a:pt x="3417807" y="403802"/>
                    <a:pt x="3522866" y="432228"/>
                  </a:cubicBezTo>
                  <a:cubicBezTo>
                    <a:pt x="3627924" y="460653"/>
                    <a:pt x="3787882" y="523443"/>
                    <a:pt x="3878862" y="549260"/>
                  </a:cubicBezTo>
                  <a:cubicBezTo>
                    <a:pt x="3969843" y="575077"/>
                    <a:pt x="4068751" y="587130"/>
                    <a:pt x="4068751" y="587130"/>
                  </a:cubicBezTo>
                  <a:cubicBezTo>
                    <a:pt x="4137365" y="600067"/>
                    <a:pt x="4304106" y="608111"/>
                    <a:pt x="4290548" y="626880"/>
                  </a:cubicBezTo>
                  <a:cubicBezTo>
                    <a:pt x="4276990" y="645649"/>
                    <a:pt x="4105500" y="688023"/>
                    <a:pt x="3987403" y="699744"/>
                  </a:cubicBezTo>
                  <a:cubicBezTo>
                    <a:pt x="3869307" y="711465"/>
                    <a:pt x="3711741" y="713745"/>
                    <a:pt x="3581968" y="697206"/>
                  </a:cubicBezTo>
                  <a:cubicBezTo>
                    <a:pt x="3452195" y="680666"/>
                    <a:pt x="3208763" y="600506"/>
                    <a:pt x="3208763" y="600506"/>
                  </a:cubicBezTo>
                  <a:cubicBezTo>
                    <a:pt x="3107981" y="575001"/>
                    <a:pt x="3054591" y="560293"/>
                    <a:pt x="2977270" y="544175"/>
                  </a:cubicBezTo>
                  <a:cubicBezTo>
                    <a:pt x="2899949" y="528058"/>
                    <a:pt x="2822392" y="515928"/>
                    <a:pt x="2744836" y="503799"/>
                  </a:cubicBezTo>
                  <a:lnTo>
                    <a:pt x="2332822" y="612942"/>
                  </a:lnTo>
                  <a:cubicBezTo>
                    <a:pt x="2391150" y="568349"/>
                    <a:pt x="2449478" y="523755"/>
                    <a:pt x="2516945" y="486454"/>
                  </a:cubicBezTo>
                  <a:close/>
                  <a:moveTo>
                    <a:pt x="1823937" y="322111"/>
                  </a:moveTo>
                  <a:cubicBezTo>
                    <a:pt x="1802383" y="338579"/>
                    <a:pt x="1779897" y="361260"/>
                    <a:pt x="1770961" y="386952"/>
                  </a:cubicBezTo>
                  <a:cubicBezTo>
                    <a:pt x="1761015" y="415547"/>
                    <a:pt x="1761015" y="458440"/>
                    <a:pt x="1770961" y="487657"/>
                  </a:cubicBezTo>
                  <a:cubicBezTo>
                    <a:pt x="1780907" y="516874"/>
                    <a:pt x="1805151" y="544227"/>
                    <a:pt x="1830638" y="562254"/>
                  </a:cubicBezTo>
                  <a:cubicBezTo>
                    <a:pt x="1856126" y="580282"/>
                    <a:pt x="1875397" y="595823"/>
                    <a:pt x="1923885" y="595823"/>
                  </a:cubicBezTo>
                  <a:cubicBezTo>
                    <a:pt x="1943360" y="595823"/>
                    <a:pt x="1960027" y="597428"/>
                    <a:pt x="1980626" y="595921"/>
                  </a:cubicBezTo>
                  <a:cubicBezTo>
                    <a:pt x="1992361" y="578925"/>
                    <a:pt x="1999422" y="563743"/>
                    <a:pt x="2009288" y="546953"/>
                  </a:cubicBezTo>
                  <a:cubicBezTo>
                    <a:pt x="2033854" y="505148"/>
                    <a:pt x="2030218" y="480660"/>
                    <a:pt x="2027588" y="449552"/>
                  </a:cubicBezTo>
                  <a:cubicBezTo>
                    <a:pt x="2024959" y="418445"/>
                    <a:pt x="2013659" y="383684"/>
                    <a:pt x="1993508" y="360307"/>
                  </a:cubicBezTo>
                  <a:cubicBezTo>
                    <a:pt x="1973357" y="336930"/>
                    <a:pt x="1936377" y="315199"/>
                    <a:pt x="1906684" y="309287"/>
                  </a:cubicBezTo>
                  <a:cubicBezTo>
                    <a:pt x="1880004" y="303974"/>
                    <a:pt x="1849056" y="311871"/>
                    <a:pt x="1823937" y="322111"/>
                  </a:cubicBezTo>
                  <a:close/>
                  <a:moveTo>
                    <a:pt x="1767231" y="282516"/>
                  </a:moveTo>
                  <a:lnTo>
                    <a:pt x="1797126" y="275250"/>
                  </a:lnTo>
                  <a:lnTo>
                    <a:pt x="1818533" y="253160"/>
                  </a:lnTo>
                  <a:cubicBezTo>
                    <a:pt x="1852563" y="232059"/>
                    <a:pt x="1911972" y="222986"/>
                    <a:pt x="1950909" y="248751"/>
                  </a:cubicBezTo>
                  <a:cubicBezTo>
                    <a:pt x="1989845" y="274515"/>
                    <a:pt x="2037159" y="353511"/>
                    <a:pt x="2052154" y="407748"/>
                  </a:cubicBezTo>
                  <a:cubicBezTo>
                    <a:pt x="2067149" y="461985"/>
                    <a:pt x="2058822" y="519099"/>
                    <a:pt x="2040882" y="574170"/>
                  </a:cubicBezTo>
                  <a:cubicBezTo>
                    <a:pt x="2039299" y="579027"/>
                    <a:pt x="2037675" y="583842"/>
                    <a:pt x="2034886" y="588236"/>
                  </a:cubicBezTo>
                  <a:cubicBezTo>
                    <a:pt x="2057791" y="583772"/>
                    <a:pt x="2085656" y="575484"/>
                    <a:pt x="2121566" y="562254"/>
                  </a:cubicBezTo>
                  <a:cubicBezTo>
                    <a:pt x="2239678" y="518739"/>
                    <a:pt x="2492065" y="396276"/>
                    <a:pt x="2632555" y="334734"/>
                  </a:cubicBezTo>
                  <a:cubicBezTo>
                    <a:pt x="2773046" y="273192"/>
                    <a:pt x="2854481" y="235271"/>
                    <a:pt x="2964512" y="193000"/>
                  </a:cubicBezTo>
                  <a:cubicBezTo>
                    <a:pt x="3074542" y="150728"/>
                    <a:pt x="3193275" y="110322"/>
                    <a:pt x="3292738" y="81104"/>
                  </a:cubicBezTo>
                  <a:cubicBezTo>
                    <a:pt x="3392200" y="51887"/>
                    <a:pt x="3496014" y="30752"/>
                    <a:pt x="3561287" y="17697"/>
                  </a:cubicBezTo>
                  <a:cubicBezTo>
                    <a:pt x="3587396" y="15210"/>
                    <a:pt x="3658729" y="5885"/>
                    <a:pt x="3684372" y="2778"/>
                  </a:cubicBezTo>
                  <a:lnTo>
                    <a:pt x="3486690" y="25157"/>
                  </a:lnTo>
                  <a:cubicBezTo>
                    <a:pt x="3579004" y="9304"/>
                    <a:pt x="3671318" y="-6547"/>
                    <a:pt x="3777618" y="2778"/>
                  </a:cubicBezTo>
                  <a:cubicBezTo>
                    <a:pt x="3883919" y="12102"/>
                    <a:pt x="4009490" y="41319"/>
                    <a:pt x="4124494" y="81104"/>
                  </a:cubicBezTo>
                  <a:cubicBezTo>
                    <a:pt x="4239497" y="120889"/>
                    <a:pt x="4366312" y="189270"/>
                    <a:pt x="4467639" y="241488"/>
                  </a:cubicBezTo>
                  <a:cubicBezTo>
                    <a:pt x="4568967" y="293705"/>
                    <a:pt x="4649780" y="354626"/>
                    <a:pt x="4732459" y="394411"/>
                  </a:cubicBezTo>
                  <a:cubicBezTo>
                    <a:pt x="4815137" y="434196"/>
                    <a:pt x="4892220" y="463414"/>
                    <a:pt x="4963709" y="480198"/>
                  </a:cubicBezTo>
                  <a:cubicBezTo>
                    <a:pt x="5035198" y="496982"/>
                    <a:pt x="5099227" y="508793"/>
                    <a:pt x="5161391" y="495117"/>
                  </a:cubicBezTo>
                  <a:cubicBezTo>
                    <a:pt x="5223555" y="481441"/>
                    <a:pt x="5296909" y="429223"/>
                    <a:pt x="5336694" y="398141"/>
                  </a:cubicBezTo>
                  <a:cubicBezTo>
                    <a:pt x="5376479" y="367059"/>
                    <a:pt x="5395128" y="297435"/>
                    <a:pt x="5400101" y="308625"/>
                  </a:cubicBezTo>
                  <a:cubicBezTo>
                    <a:pt x="5405074" y="319814"/>
                    <a:pt x="5397614" y="417412"/>
                    <a:pt x="5366532" y="465278"/>
                  </a:cubicBezTo>
                  <a:cubicBezTo>
                    <a:pt x="5335450" y="513144"/>
                    <a:pt x="5277016" y="572823"/>
                    <a:pt x="5213608" y="595823"/>
                  </a:cubicBezTo>
                  <a:cubicBezTo>
                    <a:pt x="5150201" y="618823"/>
                    <a:pt x="5064415" y="614472"/>
                    <a:pt x="4986088" y="603283"/>
                  </a:cubicBezTo>
                  <a:cubicBezTo>
                    <a:pt x="4907761" y="592093"/>
                    <a:pt x="4812650" y="561633"/>
                    <a:pt x="4743648" y="528686"/>
                  </a:cubicBezTo>
                  <a:cubicBezTo>
                    <a:pt x="4674646" y="495739"/>
                    <a:pt x="4596319" y="419898"/>
                    <a:pt x="4572075" y="405601"/>
                  </a:cubicBezTo>
                  <a:lnTo>
                    <a:pt x="4564441" y="401463"/>
                  </a:lnTo>
                  <a:cubicBezTo>
                    <a:pt x="4565898" y="403386"/>
                    <a:pt x="4590258" y="421919"/>
                    <a:pt x="4598184" y="442899"/>
                  </a:cubicBezTo>
                  <a:cubicBezTo>
                    <a:pt x="4608752" y="470873"/>
                    <a:pt x="4631131" y="541740"/>
                    <a:pt x="4635483" y="573444"/>
                  </a:cubicBezTo>
                  <a:cubicBezTo>
                    <a:pt x="4639834" y="605148"/>
                    <a:pt x="4644185" y="636230"/>
                    <a:pt x="4624293" y="633121"/>
                  </a:cubicBezTo>
                  <a:cubicBezTo>
                    <a:pt x="4604401" y="630013"/>
                    <a:pt x="4545345" y="598931"/>
                    <a:pt x="4516127" y="554795"/>
                  </a:cubicBezTo>
                  <a:cubicBezTo>
                    <a:pt x="4486911" y="510658"/>
                    <a:pt x="4458315" y="383844"/>
                    <a:pt x="4448990" y="368302"/>
                  </a:cubicBezTo>
                  <a:cubicBezTo>
                    <a:pt x="4439666" y="352762"/>
                    <a:pt x="4463909" y="431088"/>
                    <a:pt x="4460180" y="461549"/>
                  </a:cubicBezTo>
                  <a:cubicBezTo>
                    <a:pt x="4456450" y="492009"/>
                    <a:pt x="4449612" y="524956"/>
                    <a:pt x="4426611" y="551065"/>
                  </a:cubicBezTo>
                  <a:cubicBezTo>
                    <a:pt x="4403611" y="577174"/>
                    <a:pt x="4361339" y="612607"/>
                    <a:pt x="4322175" y="618202"/>
                  </a:cubicBezTo>
                  <a:cubicBezTo>
                    <a:pt x="4283012" y="623797"/>
                    <a:pt x="4199091" y="593958"/>
                    <a:pt x="4191631" y="584633"/>
                  </a:cubicBezTo>
                  <a:cubicBezTo>
                    <a:pt x="4184171" y="575309"/>
                    <a:pt x="4251308" y="575309"/>
                    <a:pt x="4277417" y="562254"/>
                  </a:cubicBezTo>
                  <a:cubicBezTo>
                    <a:pt x="4303526" y="549200"/>
                    <a:pt x="4333987" y="529929"/>
                    <a:pt x="4348285" y="506306"/>
                  </a:cubicBezTo>
                  <a:cubicBezTo>
                    <a:pt x="4362582" y="482684"/>
                    <a:pt x="4367555" y="450359"/>
                    <a:pt x="4363204" y="420520"/>
                  </a:cubicBezTo>
                  <a:cubicBezTo>
                    <a:pt x="4358852" y="390681"/>
                    <a:pt x="4343311" y="359600"/>
                    <a:pt x="4322175" y="327274"/>
                  </a:cubicBezTo>
                  <a:cubicBezTo>
                    <a:pt x="4301040" y="294949"/>
                    <a:pt x="4315959" y="273191"/>
                    <a:pt x="4236389" y="226568"/>
                  </a:cubicBezTo>
                  <a:cubicBezTo>
                    <a:pt x="4156819" y="179945"/>
                    <a:pt x="4052553" y="62346"/>
                    <a:pt x="3844755" y="47536"/>
                  </a:cubicBezTo>
                  <a:cubicBezTo>
                    <a:pt x="3636957" y="32725"/>
                    <a:pt x="3318624" y="75621"/>
                    <a:pt x="2856346" y="312355"/>
                  </a:cubicBezTo>
                  <a:cubicBezTo>
                    <a:pt x="2630982" y="427764"/>
                    <a:pt x="2527498" y="478333"/>
                    <a:pt x="2405035" y="532416"/>
                  </a:cubicBezTo>
                  <a:cubicBezTo>
                    <a:pt x="2282572" y="586498"/>
                    <a:pt x="2200514" y="619445"/>
                    <a:pt x="2121567" y="636851"/>
                  </a:cubicBezTo>
                  <a:cubicBezTo>
                    <a:pt x="2078517" y="646343"/>
                    <a:pt x="2042676" y="649180"/>
                    <a:pt x="2009844" y="646980"/>
                  </a:cubicBezTo>
                  <a:cubicBezTo>
                    <a:pt x="1995107" y="676401"/>
                    <a:pt x="1974503" y="705865"/>
                    <a:pt x="1944508" y="738173"/>
                  </a:cubicBezTo>
                  <a:cubicBezTo>
                    <a:pt x="1889504" y="797419"/>
                    <a:pt x="1819525" y="851475"/>
                    <a:pt x="1710854" y="929657"/>
                  </a:cubicBezTo>
                  <a:cubicBezTo>
                    <a:pt x="1602182" y="1007840"/>
                    <a:pt x="1506154" y="1071440"/>
                    <a:pt x="1292476" y="1207270"/>
                  </a:cubicBezTo>
                  <a:cubicBezTo>
                    <a:pt x="854167" y="1485890"/>
                    <a:pt x="655906" y="1738612"/>
                    <a:pt x="563397" y="1925271"/>
                  </a:cubicBezTo>
                  <a:cubicBezTo>
                    <a:pt x="470889" y="2111930"/>
                    <a:pt x="519453" y="2261404"/>
                    <a:pt x="519337" y="2353627"/>
                  </a:cubicBezTo>
                  <a:cubicBezTo>
                    <a:pt x="519220" y="2445850"/>
                    <a:pt x="545538" y="2444010"/>
                    <a:pt x="562699" y="2478609"/>
                  </a:cubicBezTo>
                  <a:cubicBezTo>
                    <a:pt x="579861" y="2513209"/>
                    <a:pt x="598785" y="2542355"/>
                    <a:pt x="622306" y="2561224"/>
                  </a:cubicBezTo>
                  <a:cubicBezTo>
                    <a:pt x="645827" y="2580093"/>
                    <a:pt x="676216" y="2592182"/>
                    <a:pt x="703826" y="2591824"/>
                  </a:cubicBezTo>
                  <a:cubicBezTo>
                    <a:pt x="731436" y="2591465"/>
                    <a:pt x="763484" y="2574966"/>
                    <a:pt x="787966" y="2559070"/>
                  </a:cubicBezTo>
                  <a:cubicBezTo>
                    <a:pt x="812449" y="2543173"/>
                    <a:pt x="846463" y="2485291"/>
                    <a:pt x="850722" y="2496446"/>
                  </a:cubicBezTo>
                  <a:cubicBezTo>
                    <a:pt x="854983" y="2507602"/>
                    <a:pt x="838191" y="2595073"/>
                    <a:pt x="813526" y="2626003"/>
                  </a:cubicBezTo>
                  <a:cubicBezTo>
                    <a:pt x="788861" y="2656934"/>
                    <a:pt x="736895" y="2675428"/>
                    <a:pt x="702733" y="2682030"/>
                  </a:cubicBezTo>
                  <a:cubicBezTo>
                    <a:pt x="668569" y="2688633"/>
                    <a:pt x="636699" y="2677836"/>
                    <a:pt x="608548" y="2665620"/>
                  </a:cubicBezTo>
                  <a:cubicBezTo>
                    <a:pt x="580397" y="2653402"/>
                    <a:pt x="525149" y="2592818"/>
                    <a:pt x="533823" y="2608730"/>
                  </a:cubicBezTo>
                  <a:cubicBezTo>
                    <a:pt x="542499" y="2624644"/>
                    <a:pt x="637345" y="2713547"/>
                    <a:pt x="660597" y="2761097"/>
                  </a:cubicBezTo>
                  <a:cubicBezTo>
                    <a:pt x="683846" y="2808648"/>
                    <a:pt x="680724" y="2875311"/>
                    <a:pt x="673325" y="2894036"/>
                  </a:cubicBezTo>
                  <a:cubicBezTo>
                    <a:pt x="665928" y="2912761"/>
                    <a:pt x="641335" y="2893263"/>
                    <a:pt x="616205" y="2873449"/>
                  </a:cubicBezTo>
                  <a:cubicBezTo>
                    <a:pt x="591076" y="2853635"/>
                    <a:pt x="541315" y="2798437"/>
                    <a:pt x="522551" y="2775153"/>
                  </a:cubicBezTo>
                  <a:cubicBezTo>
                    <a:pt x="508479" y="2757690"/>
                    <a:pt x="504842" y="2727298"/>
                    <a:pt x="503922" y="2725068"/>
                  </a:cubicBezTo>
                  <a:lnTo>
                    <a:pt x="503622" y="2733746"/>
                  </a:lnTo>
                  <a:cubicBezTo>
                    <a:pt x="503666" y="2761892"/>
                    <a:pt x="529370" y="2867846"/>
                    <a:pt x="522816" y="2944029"/>
                  </a:cubicBezTo>
                  <a:cubicBezTo>
                    <a:pt x="516263" y="3020212"/>
                    <a:pt x="494338" y="3117645"/>
                    <a:pt x="464303" y="3190845"/>
                  </a:cubicBezTo>
                  <a:cubicBezTo>
                    <a:pt x="434266" y="3264044"/>
                    <a:pt x="394555" y="3340210"/>
                    <a:pt x="342601" y="3383224"/>
                  </a:cubicBezTo>
                  <a:cubicBezTo>
                    <a:pt x="290647" y="3426239"/>
                    <a:pt x="209589" y="3446383"/>
                    <a:pt x="152574" y="3448930"/>
                  </a:cubicBezTo>
                  <a:cubicBezTo>
                    <a:pt x="95559" y="3451478"/>
                    <a:pt x="7634" y="3408463"/>
                    <a:pt x="507" y="3398507"/>
                  </a:cubicBezTo>
                  <a:cubicBezTo>
                    <a:pt x="-6621" y="3388550"/>
                    <a:pt x="62854" y="3407745"/>
                    <a:pt x="109808" y="3389192"/>
                  </a:cubicBezTo>
                  <a:cubicBezTo>
                    <a:pt x="156762" y="3370638"/>
                    <a:pt x="238946" y="3333850"/>
                    <a:pt x="282231" y="3287183"/>
                  </a:cubicBezTo>
                  <a:cubicBezTo>
                    <a:pt x="325517" y="3240517"/>
                    <a:pt x="347773" y="3179330"/>
                    <a:pt x="369521" y="3109191"/>
                  </a:cubicBezTo>
                  <a:cubicBezTo>
                    <a:pt x="391270" y="3039053"/>
                    <a:pt x="405132" y="2957792"/>
                    <a:pt x="412718" y="2866354"/>
                  </a:cubicBezTo>
                  <a:cubicBezTo>
                    <a:pt x="420305" y="2774915"/>
                    <a:pt x="408724" y="2674376"/>
                    <a:pt x="415041" y="2560560"/>
                  </a:cubicBezTo>
                  <a:cubicBezTo>
                    <a:pt x="421356" y="2446745"/>
                    <a:pt x="426650" y="2302766"/>
                    <a:pt x="450613" y="2183458"/>
                  </a:cubicBezTo>
                  <a:cubicBezTo>
                    <a:pt x="474577" y="2064150"/>
                    <a:pt x="513006" y="1941085"/>
                    <a:pt x="558823" y="1844712"/>
                  </a:cubicBezTo>
                  <a:cubicBezTo>
                    <a:pt x="604638" y="1748340"/>
                    <a:pt x="665074" y="1676781"/>
                    <a:pt x="725511" y="1605224"/>
                  </a:cubicBezTo>
                  <a:lnTo>
                    <a:pt x="606065" y="1764319"/>
                  </a:lnTo>
                  <a:cubicBezTo>
                    <a:pt x="621735" y="1743785"/>
                    <a:pt x="665914" y="1687009"/>
                    <a:pt x="681286" y="1665759"/>
                  </a:cubicBezTo>
                  <a:cubicBezTo>
                    <a:pt x="725611" y="1616097"/>
                    <a:pt x="796429" y="1537300"/>
                    <a:pt x="872009" y="1466350"/>
                  </a:cubicBezTo>
                  <a:cubicBezTo>
                    <a:pt x="947591" y="1395400"/>
                    <a:pt x="1042582" y="1313504"/>
                    <a:pt x="1134772" y="1240057"/>
                  </a:cubicBezTo>
                  <a:cubicBezTo>
                    <a:pt x="1226962" y="1166609"/>
                    <a:pt x="1300914" y="1115611"/>
                    <a:pt x="1425151" y="1025664"/>
                  </a:cubicBezTo>
                  <a:cubicBezTo>
                    <a:pt x="1549387" y="935718"/>
                    <a:pt x="1782838" y="780164"/>
                    <a:pt x="1880194" y="700379"/>
                  </a:cubicBezTo>
                  <a:cubicBezTo>
                    <a:pt x="1909794" y="676121"/>
                    <a:pt x="1931058" y="656295"/>
                    <a:pt x="1946511" y="638808"/>
                  </a:cubicBezTo>
                  <a:cubicBezTo>
                    <a:pt x="1941309" y="638986"/>
                    <a:pt x="1936334" y="637948"/>
                    <a:pt x="1931344" y="636851"/>
                  </a:cubicBezTo>
                  <a:cubicBezTo>
                    <a:pt x="1874775" y="624418"/>
                    <a:pt x="1821314" y="602661"/>
                    <a:pt x="1782151" y="562254"/>
                  </a:cubicBezTo>
                  <a:cubicBezTo>
                    <a:pt x="1742987" y="521848"/>
                    <a:pt x="1698850" y="441034"/>
                    <a:pt x="1696364" y="394411"/>
                  </a:cubicBezTo>
                  <a:cubicBezTo>
                    <a:pt x="1693877" y="347788"/>
                    <a:pt x="1731798" y="301165"/>
                    <a:pt x="1767231" y="282516"/>
                  </a:cubicBezTo>
                  <a:close/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>
                <a:rot lat="0" lon="0" rev="21000000"/>
              </a:lightRig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  <p:sp>
          <p:nvSpPr>
            <p:cNvPr id="35" name="34 Elipse"/>
            <p:cNvSpPr/>
            <p:nvPr/>
          </p:nvSpPr>
          <p:spPr>
            <a:xfrm>
              <a:off x="4234996" y="2445875"/>
              <a:ext cx="195322" cy="194320"/>
            </a:xfrm>
            <a:prstGeom prst="ellipse">
              <a:avLst/>
            </a:prstGeom>
            <a:solidFill>
              <a:srgbClr val="663FF7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pic>
        <p:nvPicPr>
          <p:cNvPr id="36" name="35 Imagen" descr="Diapositiva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37" name="36 Rectángulo"/>
          <p:cNvSpPr/>
          <p:nvPr/>
        </p:nvSpPr>
        <p:spPr bwMode="auto">
          <a:xfrm>
            <a:off x="-1476672" y="-1030932"/>
            <a:ext cx="12313368" cy="8568952"/>
          </a:xfrm>
          <a:prstGeom prst="rect">
            <a:avLst/>
          </a:prstGeom>
          <a:gradFill>
            <a:gsLst>
              <a:gs pos="0">
                <a:srgbClr val="A9A57C">
                  <a:tint val="66000"/>
                  <a:satMod val="160000"/>
                </a:srgbClr>
              </a:gs>
              <a:gs pos="50000">
                <a:srgbClr val="A9A57C">
                  <a:tint val="44500"/>
                  <a:satMod val="160000"/>
                </a:srgbClr>
              </a:gs>
              <a:gs pos="100000">
                <a:srgbClr val="A9A57C">
                  <a:tint val="23500"/>
                  <a:satMod val="160000"/>
                </a:srgb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742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52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3 O"/>
          <p:cNvSpPr/>
          <p:nvPr/>
        </p:nvSpPr>
        <p:spPr>
          <a:xfrm rot="19447732" flipH="1">
            <a:off x="4090875" y="1092511"/>
            <a:ext cx="1937656" cy="1647704"/>
          </a:xfrm>
          <a:custGeom>
            <a:avLst/>
            <a:gdLst/>
            <a:ahLst/>
            <a:cxnLst/>
            <a:rect l="l" t="t" r="r" b="b"/>
            <a:pathLst>
              <a:path w="1399018" h="1427602">
                <a:moveTo>
                  <a:pt x="1273089" y="1046111"/>
                </a:moveTo>
                <a:cubicBezTo>
                  <a:pt x="1262244" y="1051472"/>
                  <a:pt x="1252478" y="1059231"/>
                  <a:pt x="1244276" y="1068818"/>
                </a:cubicBezTo>
                <a:cubicBezTo>
                  <a:pt x="1227872" y="1087992"/>
                  <a:pt x="1217726" y="1114481"/>
                  <a:pt x="1217726" y="1143740"/>
                </a:cubicBezTo>
                <a:cubicBezTo>
                  <a:pt x="1217726" y="1158369"/>
                  <a:pt x="1220262" y="1172306"/>
                  <a:pt x="1224849" y="1184983"/>
                </a:cubicBezTo>
                <a:lnTo>
                  <a:pt x="1244276" y="1218662"/>
                </a:lnTo>
                <a:lnTo>
                  <a:pt x="1273089" y="1241370"/>
                </a:lnTo>
                <a:lnTo>
                  <a:pt x="1308372" y="1249696"/>
                </a:lnTo>
                <a:lnTo>
                  <a:pt x="1343655" y="1241369"/>
                </a:lnTo>
                <a:lnTo>
                  <a:pt x="1372468" y="1218662"/>
                </a:lnTo>
                <a:lnTo>
                  <a:pt x="1391895" y="1184983"/>
                </a:lnTo>
                <a:lnTo>
                  <a:pt x="1399018" y="1143740"/>
                </a:lnTo>
                <a:lnTo>
                  <a:pt x="1391895" y="1102497"/>
                </a:lnTo>
                <a:cubicBezTo>
                  <a:pt x="1387308" y="1089821"/>
                  <a:pt x="1380670" y="1078405"/>
                  <a:pt x="1372468" y="1068818"/>
                </a:cubicBezTo>
                <a:cubicBezTo>
                  <a:pt x="1356064" y="1049644"/>
                  <a:pt x="1333403" y="1037784"/>
                  <a:pt x="1308372" y="1037784"/>
                </a:cubicBezTo>
                <a:cubicBezTo>
                  <a:pt x="1295856" y="1037784"/>
                  <a:pt x="1283933" y="1040749"/>
                  <a:pt x="1273089" y="1046111"/>
                </a:cubicBezTo>
                <a:close/>
                <a:moveTo>
                  <a:pt x="1109222" y="1150151"/>
                </a:moveTo>
                <a:cubicBezTo>
                  <a:pt x="1099981" y="1154548"/>
                  <a:pt x="1091658" y="1160912"/>
                  <a:pt x="1084669" y="1168776"/>
                </a:cubicBezTo>
                <a:cubicBezTo>
                  <a:pt x="1070690" y="1184503"/>
                  <a:pt x="1062044" y="1206230"/>
                  <a:pt x="1062044" y="1230229"/>
                </a:cubicBezTo>
                <a:cubicBezTo>
                  <a:pt x="1062044" y="1242228"/>
                  <a:pt x="1064206" y="1253660"/>
                  <a:pt x="1068115" y="1264058"/>
                </a:cubicBezTo>
                <a:lnTo>
                  <a:pt x="1084669" y="1291682"/>
                </a:lnTo>
                <a:lnTo>
                  <a:pt x="1109222" y="1310307"/>
                </a:lnTo>
                <a:lnTo>
                  <a:pt x="1139289" y="1317137"/>
                </a:lnTo>
                <a:lnTo>
                  <a:pt x="1169356" y="1310307"/>
                </a:lnTo>
                <a:lnTo>
                  <a:pt x="1193910" y="1291682"/>
                </a:lnTo>
                <a:lnTo>
                  <a:pt x="1210464" y="1264058"/>
                </a:lnTo>
                <a:lnTo>
                  <a:pt x="1216534" y="1230229"/>
                </a:lnTo>
                <a:lnTo>
                  <a:pt x="1210464" y="1196400"/>
                </a:lnTo>
                <a:cubicBezTo>
                  <a:pt x="1206555" y="1186003"/>
                  <a:pt x="1200899" y="1176639"/>
                  <a:pt x="1193910" y="1168776"/>
                </a:cubicBezTo>
                <a:cubicBezTo>
                  <a:pt x="1179931" y="1153048"/>
                  <a:pt x="1160620" y="1143321"/>
                  <a:pt x="1139289" y="1143321"/>
                </a:cubicBezTo>
                <a:cubicBezTo>
                  <a:pt x="1128624" y="1143321"/>
                  <a:pt x="1118464" y="1145753"/>
                  <a:pt x="1109222" y="1150151"/>
                </a:cubicBezTo>
                <a:close/>
                <a:moveTo>
                  <a:pt x="965949" y="1235953"/>
                </a:moveTo>
                <a:cubicBezTo>
                  <a:pt x="958358" y="1239657"/>
                  <a:pt x="951521" y="1245016"/>
                  <a:pt x="945780" y="1251638"/>
                </a:cubicBezTo>
                <a:cubicBezTo>
                  <a:pt x="934297" y="1264883"/>
                  <a:pt x="927195" y="1283180"/>
                  <a:pt x="927196" y="1303391"/>
                </a:cubicBezTo>
                <a:cubicBezTo>
                  <a:pt x="927196" y="1313496"/>
                  <a:pt x="928971" y="1323123"/>
                  <a:pt x="932182" y="1331879"/>
                </a:cubicBezTo>
                <a:lnTo>
                  <a:pt x="945780" y="1355143"/>
                </a:lnTo>
                <a:lnTo>
                  <a:pt x="965949" y="1370828"/>
                </a:lnTo>
                <a:lnTo>
                  <a:pt x="990648" y="1376580"/>
                </a:lnTo>
                <a:lnTo>
                  <a:pt x="1015346" y="1370828"/>
                </a:lnTo>
                <a:lnTo>
                  <a:pt x="1035515" y="1355143"/>
                </a:lnTo>
                <a:lnTo>
                  <a:pt x="1049113" y="1331879"/>
                </a:lnTo>
                <a:lnTo>
                  <a:pt x="1054100" y="1303391"/>
                </a:lnTo>
                <a:lnTo>
                  <a:pt x="1049113" y="1274902"/>
                </a:lnTo>
                <a:cubicBezTo>
                  <a:pt x="1045902" y="1266146"/>
                  <a:pt x="1041256" y="1258260"/>
                  <a:pt x="1035515" y="1251638"/>
                </a:cubicBezTo>
                <a:cubicBezTo>
                  <a:pt x="1024033" y="1238394"/>
                  <a:pt x="1008170" y="1230202"/>
                  <a:pt x="990648" y="1230202"/>
                </a:cubicBezTo>
                <a:cubicBezTo>
                  <a:pt x="981886" y="1230201"/>
                  <a:pt x="973540" y="1232250"/>
                  <a:pt x="965949" y="1235953"/>
                </a:cubicBezTo>
                <a:close/>
                <a:moveTo>
                  <a:pt x="840934" y="1285984"/>
                </a:moveTo>
                <a:cubicBezTo>
                  <a:pt x="822899" y="1296118"/>
                  <a:pt x="810246" y="1319844"/>
                  <a:pt x="810246" y="1347497"/>
                </a:cubicBezTo>
                <a:lnTo>
                  <a:pt x="814194" y="1373482"/>
                </a:lnTo>
                <a:lnTo>
                  <a:pt x="824963" y="1394702"/>
                </a:lnTo>
                <a:lnTo>
                  <a:pt x="840934" y="1409009"/>
                </a:lnTo>
                <a:lnTo>
                  <a:pt x="860493" y="1414256"/>
                </a:lnTo>
                <a:lnTo>
                  <a:pt x="880051" y="1409009"/>
                </a:lnTo>
                <a:lnTo>
                  <a:pt x="896023" y="1394702"/>
                </a:lnTo>
                <a:cubicBezTo>
                  <a:pt x="900569" y="1388662"/>
                  <a:pt x="904248" y="1381469"/>
                  <a:pt x="906791" y="1373482"/>
                </a:cubicBezTo>
                <a:lnTo>
                  <a:pt x="910739" y="1347496"/>
                </a:lnTo>
                <a:cubicBezTo>
                  <a:pt x="910740" y="1338279"/>
                  <a:pt x="909334" y="1329498"/>
                  <a:pt x="906791" y="1321511"/>
                </a:cubicBezTo>
                <a:cubicBezTo>
                  <a:pt x="904248" y="1313524"/>
                  <a:pt x="900569" y="1306331"/>
                  <a:pt x="896023" y="1300291"/>
                </a:cubicBezTo>
                <a:cubicBezTo>
                  <a:pt x="886930" y="1288210"/>
                  <a:pt x="874368" y="1280737"/>
                  <a:pt x="860493" y="1280738"/>
                </a:cubicBezTo>
                <a:cubicBezTo>
                  <a:pt x="853555" y="1280738"/>
                  <a:pt x="846945" y="1282606"/>
                  <a:pt x="840934" y="1285984"/>
                </a:cubicBezTo>
                <a:close/>
                <a:moveTo>
                  <a:pt x="712552" y="1339458"/>
                </a:moveTo>
                <a:cubicBezTo>
                  <a:pt x="703731" y="1348261"/>
                  <a:pt x="698275" y="1360422"/>
                  <a:pt x="698274" y="1373855"/>
                </a:cubicBezTo>
                <a:cubicBezTo>
                  <a:pt x="698274" y="1380571"/>
                  <a:pt x="699639" y="1386969"/>
                  <a:pt x="702105" y="1392789"/>
                </a:cubicBezTo>
                <a:lnTo>
                  <a:pt x="712552" y="1408251"/>
                </a:lnTo>
                <a:lnTo>
                  <a:pt x="728047" y="1418676"/>
                </a:lnTo>
                <a:lnTo>
                  <a:pt x="747021" y="1422499"/>
                </a:lnTo>
                <a:lnTo>
                  <a:pt x="765996" y="1418676"/>
                </a:lnTo>
                <a:lnTo>
                  <a:pt x="781491" y="1408251"/>
                </a:lnTo>
                <a:lnTo>
                  <a:pt x="791938" y="1392789"/>
                </a:lnTo>
                <a:lnTo>
                  <a:pt x="795769" y="1373855"/>
                </a:lnTo>
                <a:lnTo>
                  <a:pt x="791938" y="1354920"/>
                </a:lnTo>
                <a:cubicBezTo>
                  <a:pt x="789471" y="1349101"/>
                  <a:pt x="785901" y="1343860"/>
                  <a:pt x="781491" y="1339458"/>
                </a:cubicBezTo>
                <a:cubicBezTo>
                  <a:pt x="772669" y="1330655"/>
                  <a:pt x="760482" y="1325211"/>
                  <a:pt x="747022" y="1325211"/>
                </a:cubicBezTo>
                <a:cubicBezTo>
                  <a:pt x="740291" y="1325211"/>
                  <a:pt x="733879" y="1326572"/>
                  <a:pt x="728047" y="1329034"/>
                </a:cubicBezTo>
                <a:cubicBezTo>
                  <a:pt x="722215" y="1331495"/>
                  <a:pt x="716963" y="1335057"/>
                  <a:pt x="712552" y="1339458"/>
                </a:cubicBezTo>
                <a:close/>
                <a:moveTo>
                  <a:pt x="625840" y="1356085"/>
                </a:moveTo>
                <a:cubicBezTo>
                  <a:pt x="618718" y="1363533"/>
                  <a:pt x="614313" y="1373822"/>
                  <a:pt x="614313" y="1385188"/>
                </a:cubicBezTo>
                <a:cubicBezTo>
                  <a:pt x="614313" y="1396553"/>
                  <a:pt x="618718" y="1406843"/>
                  <a:pt x="625840" y="1414291"/>
                </a:cubicBezTo>
                <a:lnTo>
                  <a:pt x="653669" y="1426346"/>
                </a:lnTo>
                <a:lnTo>
                  <a:pt x="681498" y="1414291"/>
                </a:lnTo>
                <a:lnTo>
                  <a:pt x="693025" y="1385188"/>
                </a:lnTo>
                <a:cubicBezTo>
                  <a:pt x="693025" y="1362457"/>
                  <a:pt x="675405" y="1344030"/>
                  <a:pt x="653669" y="1344030"/>
                </a:cubicBezTo>
                <a:cubicBezTo>
                  <a:pt x="642801" y="1344030"/>
                  <a:pt x="632962" y="1348637"/>
                  <a:pt x="625840" y="1356085"/>
                </a:cubicBezTo>
                <a:close/>
                <a:moveTo>
                  <a:pt x="535733" y="1358873"/>
                </a:moveTo>
                <a:cubicBezTo>
                  <a:pt x="529903" y="1366159"/>
                  <a:pt x="526297" y="1376224"/>
                  <a:pt x="526298" y="1387342"/>
                </a:cubicBezTo>
                <a:cubicBezTo>
                  <a:pt x="526298" y="1398459"/>
                  <a:pt x="529903" y="1408524"/>
                  <a:pt x="535733" y="1415810"/>
                </a:cubicBezTo>
                <a:lnTo>
                  <a:pt x="558513" y="1427602"/>
                </a:lnTo>
                <a:lnTo>
                  <a:pt x="581292" y="1415810"/>
                </a:lnTo>
                <a:lnTo>
                  <a:pt x="590727" y="1387342"/>
                </a:lnTo>
                <a:cubicBezTo>
                  <a:pt x="590728" y="1365107"/>
                  <a:pt x="576305" y="1347082"/>
                  <a:pt x="558512" y="1347081"/>
                </a:cubicBezTo>
                <a:cubicBezTo>
                  <a:pt x="549616" y="1347081"/>
                  <a:pt x="541563" y="1351588"/>
                  <a:pt x="535733" y="1358873"/>
                </a:cubicBezTo>
                <a:close/>
                <a:moveTo>
                  <a:pt x="464837" y="1358793"/>
                </a:moveTo>
                <a:cubicBezTo>
                  <a:pt x="460077" y="1365135"/>
                  <a:pt x="457133" y="1373895"/>
                  <a:pt x="457133" y="1383572"/>
                </a:cubicBezTo>
                <a:cubicBezTo>
                  <a:pt x="457133" y="1393248"/>
                  <a:pt x="460078" y="1402009"/>
                  <a:pt x="464838" y="1408350"/>
                </a:cubicBezTo>
                <a:lnTo>
                  <a:pt x="483438" y="1418614"/>
                </a:lnTo>
                <a:lnTo>
                  <a:pt x="502039" y="1408350"/>
                </a:lnTo>
                <a:lnTo>
                  <a:pt x="509743" y="1383572"/>
                </a:lnTo>
                <a:cubicBezTo>
                  <a:pt x="509743" y="1364219"/>
                  <a:pt x="497966" y="1348530"/>
                  <a:pt x="483438" y="1348530"/>
                </a:cubicBezTo>
                <a:cubicBezTo>
                  <a:pt x="476174" y="1348530"/>
                  <a:pt x="469598" y="1352452"/>
                  <a:pt x="464837" y="1358793"/>
                </a:cubicBezTo>
                <a:close/>
                <a:moveTo>
                  <a:pt x="399369" y="1349303"/>
                </a:moveTo>
                <a:cubicBezTo>
                  <a:pt x="395484" y="1354748"/>
                  <a:pt x="393080" y="1362270"/>
                  <a:pt x="393080" y="1370579"/>
                </a:cubicBezTo>
                <a:cubicBezTo>
                  <a:pt x="393080" y="1378888"/>
                  <a:pt x="395483" y="1386410"/>
                  <a:pt x="399369" y="1391855"/>
                </a:cubicBezTo>
                <a:lnTo>
                  <a:pt x="414554" y="1400668"/>
                </a:lnTo>
                <a:lnTo>
                  <a:pt x="429738" y="1391855"/>
                </a:lnTo>
                <a:lnTo>
                  <a:pt x="436028" y="1370579"/>
                </a:lnTo>
                <a:cubicBezTo>
                  <a:pt x="436028" y="1353961"/>
                  <a:pt x="426414" y="1340490"/>
                  <a:pt x="414554" y="1340490"/>
                </a:cubicBezTo>
                <a:cubicBezTo>
                  <a:pt x="408624" y="1340490"/>
                  <a:pt x="403256" y="1343858"/>
                  <a:pt x="399369" y="1349303"/>
                </a:cubicBezTo>
                <a:close/>
                <a:moveTo>
                  <a:pt x="342948" y="1332729"/>
                </a:moveTo>
                <a:cubicBezTo>
                  <a:pt x="339515" y="1336855"/>
                  <a:pt x="337392" y="1342555"/>
                  <a:pt x="337392" y="1348852"/>
                </a:cubicBezTo>
                <a:cubicBezTo>
                  <a:pt x="337392" y="1355148"/>
                  <a:pt x="339515" y="1360848"/>
                  <a:pt x="342949" y="1364975"/>
                </a:cubicBezTo>
                <a:lnTo>
                  <a:pt x="356362" y="1371653"/>
                </a:lnTo>
                <a:lnTo>
                  <a:pt x="369776" y="1364974"/>
                </a:lnTo>
                <a:lnTo>
                  <a:pt x="375332" y="1348852"/>
                </a:lnTo>
                <a:cubicBezTo>
                  <a:pt x="375332" y="1336259"/>
                  <a:pt x="366839" y="1326051"/>
                  <a:pt x="356362" y="1326051"/>
                </a:cubicBezTo>
                <a:cubicBezTo>
                  <a:pt x="351123" y="1326051"/>
                  <a:pt x="346381" y="1328603"/>
                  <a:pt x="342948" y="1332729"/>
                </a:cubicBezTo>
                <a:close/>
                <a:moveTo>
                  <a:pt x="290826" y="1312880"/>
                </a:moveTo>
                <a:cubicBezTo>
                  <a:pt x="288121" y="1316790"/>
                  <a:pt x="286447" y="1322191"/>
                  <a:pt x="286447" y="1328157"/>
                </a:cubicBezTo>
                <a:cubicBezTo>
                  <a:pt x="286447" y="1334123"/>
                  <a:pt x="288121" y="1339524"/>
                  <a:pt x="290826" y="1343434"/>
                </a:cubicBezTo>
                <a:lnTo>
                  <a:pt x="301399" y="1349762"/>
                </a:lnTo>
                <a:lnTo>
                  <a:pt x="311972" y="1343434"/>
                </a:lnTo>
                <a:lnTo>
                  <a:pt x="316351" y="1328157"/>
                </a:lnTo>
                <a:cubicBezTo>
                  <a:pt x="316351" y="1316225"/>
                  <a:pt x="309657" y="1306552"/>
                  <a:pt x="301399" y="1306552"/>
                </a:cubicBezTo>
                <a:cubicBezTo>
                  <a:pt x="297270" y="1306552"/>
                  <a:pt x="293532" y="1308970"/>
                  <a:pt x="290826" y="1312880"/>
                </a:cubicBezTo>
                <a:close/>
                <a:moveTo>
                  <a:pt x="235787" y="1288801"/>
                </a:moveTo>
                <a:cubicBezTo>
                  <a:pt x="233081" y="1292711"/>
                  <a:pt x="231408" y="1298112"/>
                  <a:pt x="231408" y="1304078"/>
                </a:cubicBezTo>
                <a:cubicBezTo>
                  <a:pt x="231408" y="1310044"/>
                  <a:pt x="233081" y="1315445"/>
                  <a:pt x="235787" y="1319355"/>
                </a:cubicBezTo>
                <a:lnTo>
                  <a:pt x="246360" y="1325683"/>
                </a:lnTo>
                <a:lnTo>
                  <a:pt x="256932" y="1319355"/>
                </a:lnTo>
                <a:lnTo>
                  <a:pt x="261312" y="1304078"/>
                </a:lnTo>
                <a:cubicBezTo>
                  <a:pt x="261311" y="1292146"/>
                  <a:pt x="254618" y="1282473"/>
                  <a:pt x="246360" y="1282473"/>
                </a:cubicBezTo>
                <a:cubicBezTo>
                  <a:pt x="242231" y="1282473"/>
                  <a:pt x="238493" y="1284891"/>
                  <a:pt x="235787" y="1288801"/>
                </a:cubicBezTo>
                <a:close/>
                <a:moveTo>
                  <a:pt x="446780" y="1092159"/>
                </a:moveTo>
                <a:cubicBezTo>
                  <a:pt x="438696" y="1100838"/>
                  <a:pt x="442001" y="1117054"/>
                  <a:pt x="454161" y="1128381"/>
                </a:cubicBezTo>
                <a:cubicBezTo>
                  <a:pt x="460241" y="1134044"/>
                  <a:pt x="467383" y="1137412"/>
                  <a:pt x="474016" y="1138280"/>
                </a:cubicBezTo>
                <a:lnTo>
                  <a:pt x="490815" y="1133175"/>
                </a:lnTo>
                <a:lnTo>
                  <a:pt x="494715" y="1116058"/>
                </a:lnTo>
                <a:lnTo>
                  <a:pt x="483434" y="1096954"/>
                </a:lnTo>
                <a:cubicBezTo>
                  <a:pt x="471273" y="1085627"/>
                  <a:pt x="454863" y="1083481"/>
                  <a:pt x="446780" y="1092159"/>
                </a:cubicBezTo>
                <a:close/>
                <a:moveTo>
                  <a:pt x="396552" y="1124900"/>
                </a:moveTo>
                <a:cubicBezTo>
                  <a:pt x="389411" y="1132567"/>
                  <a:pt x="391092" y="1145739"/>
                  <a:pt x="400307" y="1154322"/>
                </a:cubicBezTo>
                <a:cubicBezTo>
                  <a:pt x="404914" y="1158613"/>
                  <a:pt x="410532" y="1160944"/>
                  <a:pt x="415892" y="1161245"/>
                </a:cubicBezTo>
                <a:lnTo>
                  <a:pt x="429921" y="1155981"/>
                </a:lnTo>
                <a:lnTo>
                  <a:pt x="434176" y="1141613"/>
                </a:lnTo>
                <a:lnTo>
                  <a:pt x="426166" y="1126559"/>
                </a:lnTo>
                <a:cubicBezTo>
                  <a:pt x="416951" y="1117976"/>
                  <a:pt x="403693" y="1117233"/>
                  <a:pt x="396552" y="1124900"/>
                </a:cubicBezTo>
                <a:close/>
                <a:moveTo>
                  <a:pt x="197631" y="1265949"/>
                </a:moveTo>
                <a:cubicBezTo>
                  <a:pt x="194926" y="1269859"/>
                  <a:pt x="193252" y="1275260"/>
                  <a:pt x="193252" y="1281226"/>
                </a:cubicBezTo>
                <a:cubicBezTo>
                  <a:pt x="193252" y="1287192"/>
                  <a:pt x="194926" y="1292594"/>
                  <a:pt x="197631" y="1296503"/>
                </a:cubicBezTo>
                <a:lnTo>
                  <a:pt x="208204" y="1302832"/>
                </a:lnTo>
                <a:lnTo>
                  <a:pt x="218777" y="1296504"/>
                </a:lnTo>
                <a:lnTo>
                  <a:pt x="223156" y="1281227"/>
                </a:lnTo>
                <a:cubicBezTo>
                  <a:pt x="223156" y="1269294"/>
                  <a:pt x="216462" y="1259621"/>
                  <a:pt x="208204" y="1259621"/>
                </a:cubicBezTo>
                <a:cubicBezTo>
                  <a:pt x="204075" y="1259621"/>
                  <a:pt x="200337" y="1262039"/>
                  <a:pt x="197631" y="1265949"/>
                </a:cubicBezTo>
                <a:close/>
                <a:moveTo>
                  <a:pt x="499613" y="1047234"/>
                </a:moveTo>
                <a:cubicBezTo>
                  <a:pt x="489711" y="1057864"/>
                  <a:pt x="493164" y="1077175"/>
                  <a:pt x="507326" y="1090366"/>
                </a:cubicBezTo>
                <a:cubicBezTo>
                  <a:pt x="514406" y="1096961"/>
                  <a:pt x="522824" y="1100777"/>
                  <a:pt x="530709" y="1101616"/>
                </a:cubicBezTo>
                <a:lnTo>
                  <a:pt x="550896" y="1095001"/>
                </a:lnTo>
                <a:lnTo>
                  <a:pt x="556064" y="1074394"/>
                </a:lnTo>
                <a:lnTo>
                  <a:pt x="543183" y="1051869"/>
                </a:lnTo>
                <a:cubicBezTo>
                  <a:pt x="529022" y="1038678"/>
                  <a:pt x="509514" y="1036603"/>
                  <a:pt x="499613" y="1047234"/>
                </a:cubicBezTo>
                <a:close/>
                <a:moveTo>
                  <a:pt x="344822" y="1151829"/>
                </a:moveTo>
                <a:cubicBezTo>
                  <a:pt x="339194" y="1157872"/>
                  <a:pt x="341709" y="1169363"/>
                  <a:pt x="350440" y="1177495"/>
                </a:cubicBezTo>
                <a:cubicBezTo>
                  <a:pt x="354806" y="1181562"/>
                  <a:pt x="359899" y="1184018"/>
                  <a:pt x="364604" y="1184704"/>
                </a:cubicBezTo>
                <a:lnTo>
                  <a:pt x="376441" y="1181280"/>
                </a:lnTo>
                <a:lnTo>
                  <a:pt x="379017" y="1169230"/>
                </a:lnTo>
                <a:lnTo>
                  <a:pt x="370823" y="1155613"/>
                </a:lnTo>
                <a:cubicBezTo>
                  <a:pt x="362091" y="1147481"/>
                  <a:pt x="350451" y="1145786"/>
                  <a:pt x="344822" y="1151829"/>
                </a:cubicBezTo>
                <a:close/>
                <a:moveTo>
                  <a:pt x="549721" y="991311"/>
                </a:moveTo>
                <a:cubicBezTo>
                  <a:pt x="537595" y="1004329"/>
                  <a:pt x="540954" y="1027170"/>
                  <a:pt x="557226" y="1042324"/>
                </a:cubicBezTo>
                <a:cubicBezTo>
                  <a:pt x="565360" y="1049901"/>
                  <a:pt x="575183" y="1054123"/>
                  <a:pt x="584488" y="1054823"/>
                </a:cubicBezTo>
                <a:lnTo>
                  <a:pt x="608643" y="1046191"/>
                </a:lnTo>
                <a:lnTo>
                  <a:pt x="615540" y="1021485"/>
                </a:lnTo>
                <a:lnTo>
                  <a:pt x="601139" y="995178"/>
                </a:lnTo>
                <a:cubicBezTo>
                  <a:pt x="584869" y="980023"/>
                  <a:pt x="561849" y="978291"/>
                  <a:pt x="549721" y="991311"/>
                </a:cubicBezTo>
                <a:close/>
                <a:moveTo>
                  <a:pt x="289689" y="1175692"/>
                </a:moveTo>
                <a:cubicBezTo>
                  <a:pt x="284060" y="1181735"/>
                  <a:pt x="286576" y="1193226"/>
                  <a:pt x="295308" y="1201359"/>
                </a:cubicBezTo>
                <a:cubicBezTo>
                  <a:pt x="299673" y="1205425"/>
                  <a:pt x="304766" y="1207882"/>
                  <a:pt x="309471" y="1208567"/>
                </a:cubicBezTo>
                <a:lnTo>
                  <a:pt x="321308" y="1205143"/>
                </a:lnTo>
                <a:lnTo>
                  <a:pt x="323883" y="1193094"/>
                </a:lnTo>
                <a:lnTo>
                  <a:pt x="315689" y="1179476"/>
                </a:lnTo>
                <a:cubicBezTo>
                  <a:pt x="306958" y="1171345"/>
                  <a:pt x="295317" y="1169649"/>
                  <a:pt x="289689" y="1175692"/>
                </a:cubicBezTo>
                <a:close/>
                <a:moveTo>
                  <a:pt x="246961" y="1188037"/>
                </a:moveTo>
                <a:cubicBezTo>
                  <a:pt x="241333" y="1194080"/>
                  <a:pt x="243849" y="1205572"/>
                  <a:pt x="252580" y="1213704"/>
                </a:cubicBezTo>
                <a:cubicBezTo>
                  <a:pt x="256945" y="1217770"/>
                  <a:pt x="262039" y="1220227"/>
                  <a:pt x="266743" y="1220912"/>
                </a:cubicBezTo>
                <a:lnTo>
                  <a:pt x="278580" y="1217489"/>
                </a:lnTo>
                <a:lnTo>
                  <a:pt x="281156" y="1205439"/>
                </a:lnTo>
                <a:lnTo>
                  <a:pt x="272962" y="1191822"/>
                </a:lnTo>
                <a:cubicBezTo>
                  <a:pt x="264230" y="1183689"/>
                  <a:pt x="252589" y="1181994"/>
                  <a:pt x="246961" y="1188037"/>
                </a:cubicBezTo>
                <a:close/>
                <a:moveTo>
                  <a:pt x="612345" y="919600"/>
                </a:moveTo>
                <a:cubicBezTo>
                  <a:pt x="597530" y="935506"/>
                  <a:pt x="599005" y="960958"/>
                  <a:pt x="615638" y="976451"/>
                </a:cubicBezTo>
                <a:cubicBezTo>
                  <a:pt x="623955" y="984197"/>
                  <a:pt x="634487" y="987987"/>
                  <a:pt x="644791" y="987852"/>
                </a:cubicBezTo>
                <a:lnTo>
                  <a:pt x="672580" y="975705"/>
                </a:lnTo>
                <a:lnTo>
                  <a:pt x="682726" y="947125"/>
                </a:lnTo>
                <a:lnTo>
                  <a:pt x="669287" y="918854"/>
                </a:lnTo>
                <a:cubicBezTo>
                  <a:pt x="652653" y="903361"/>
                  <a:pt x="627160" y="903695"/>
                  <a:pt x="612345" y="919600"/>
                </a:cubicBezTo>
                <a:close/>
                <a:moveTo>
                  <a:pt x="197557" y="1208729"/>
                </a:moveTo>
                <a:cubicBezTo>
                  <a:pt x="191928" y="1214772"/>
                  <a:pt x="194444" y="1226263"/>
                  <a:pt x="203176" y="1234396"/>
                </a:cubicBezTo>
                <a:cubicBezTo>
                  <a:pt x="207541" y="1238462"/>
                  <a:pt x="212634" y="1240918"/>
                  <a:pt x="217340" y="1241603"/>
                </a:cubicBezTo>
                <a:lnTo>
                  <a:pt x="229176" y="1238180"/>
                </a:lnTo>
                <a:lnTo>
                  <a:pt x="231752" y="1226130"/>
                </a:lnTo>
                <a:lnTo>
                  <a:pt x="223557" y="1212514"/>
                </a:lnTo>
                <a:cubicBezTo>
                  <a:pt x="214826" y="1204381"/>
                  <a:pt x="203186" y="1202687"/>
                  <a:pt x="197557" y="1208729"/>
                </a:cubicBezTo>
                <a:close/>
                <a:moveTo>
                  <a:pt x="148817" y="1243901"/>
                </a:moveTo>
                <a:cubicBezTo>
                  <a:pt x="146111" y="1247811"/>
                  <a:pt x="144438" y="1253212"/>
                  <a:pt x="144438" y="1259178"/>
                </a:cubicBezTo>
                <a:cubicBezTo>
                  <a:pt x="144438" y="1265144"/>
                  <a:pt x="146112" y="1270545"/>
                  <a:pt x="148818" y="1274455"/>
                </a:cubicBezTo>
                <a:lnTo>
                  <a:pt x="159390" y="1280783"/>
                </a:lnTo>
                <a:lnTo>
                  <a:pt x="169963" y="1274455"/>
                </a:lnTo>
                <a:lnTo>
                  <a:pt x="174342" y="1259178"/>
                </a:lnTo>
                <a:cubicBezTo>
                  <a:pt x="174342" y="1247246"/>
                  <a:pt x="167648" y="1237573"/>
                  <a:pt x="159390" y="1237573"/>
                </a:cubicBezTo>
                <a:cubicBezTo>
                  <a:pt x="155261" y="1237573"/>
                  <a:pt x="151523" y="1239991"/>
                  <a:pt x="148817" y="1243901"/>
                </a:cubicBezTo>
                <a:close/>
                <a:moveTo>
                  <a:pt x="662201" y="838463"/>
                </a:moveTo>
                <a:cubicBezTo>
                  <a:pt x="657614" y="843388"/>
                  <a:pt x="654239" y="849008"/>
                  <a:pt x="652066" y="854953"/>
                </a:cubicBezTo>
                <a:cubicBezTo>
                  <a:pt x="649892" y="860898"/>
                  <a:pt x="648919" y="867169"/>
                  <a:pt x="649133" y="873396"/>
                </a:cubicBezTo>
                <a:cubicBezTo>
                  <a:pt x="649562" y="885851"/>
                  <a:pt x="654742" y="898132"/>
                  <a:pt x="664571" y="907289"/>
                </a:cubicBezTo>
                <a:cubicBezTo>
                  <a:pt x="669486" y="911866"/>
                  <a:pt x="675097" y="915228"/>
                  <a:pt x="681037" y="917390"/>
                </a:cubicBezTo>
                <a:lnTo>
                  <a:pt x="699472" y="920284"/>
                </a:lnTo>
                <a:lnTo>
                  <a:pt x="717661" y="916051"/>
                </a:lnTo>
                <a:lnTo>
                  <a:pt x="733391" y="904773"/>
                </a:lnTo>
                <a:lnTo>
                  <a:pt x="743526" y="888282"/>
                </a:lnTo>
                <a:lnTo>
                  <a:pt x="746459" y="869838"/>
                </a:lnTo>
                <a:lnTo>
                  <a:pt x="742265" y="851655"/>
                </a:lnTo>
                <a:lnTo>
                  <a:pt x="736481" y="843574"/>
                </a:lnTo>
                <a:lnTo>
                  <a:pt x="728958" y="834681"/>
                </a:lnTo>
                <a:lnTo>
                  <a:pt x="714555" y="825844"/>
                </a:lnTo>
                <a:cubicBezTo>
                  <a:pt x="708615" y="823684"/>
                  <a:pt x="702347" y="822724"/>
                  <a:pt x="696120" y="822951"/>
                </a:cubicBezTo>
                <a:cubicBezTo>
                  <a:pt x="683666" y="823406"/>
                  <a:pt x="671375" y="828614"/>
                  <a:pt x="662201" y="838463"/>
                </a:cubicBezTo>
                <a:close/>
                <a:moveTo>
                  <a:pt x="78554" y="1204095"/>
                </a:moveTo>
                <a:lnTo>
                  <a:pt x="69752" y="1212718"/>
                </a:lnTo>
                <a:lnTo>
                  <a:pt x="73193" y="1224549"/>
                </a:lnTo>
                <a:cubicBezTo>
                  <a:pt x="76288" y="1228158"/>
                  <a:pt x="81088" y="1231147"/>
                  <a:pt x="86859" y="1232660"/>
                </a:cubicBezTo>
                <a:cubicBezTo>
                  <a:pt x="94587" y="1234686"/>
                  <a:pt x="102097" y="1233552"/>
                  <a:pt x="106049" y="1229063"/>
                </a:cubicBezTo>
                <a:lnTo>
                  <a:pt x="105800" y="1229934"/>
                </a:lnTo>
                <a:cubicBezTo>
                  <a:pt x="105800" y="1235900"/>
                  <a:pt x="107474" y="1241301"/>
                  <a:pt x="110180" y="1245211"/>
                </a:cubicBezTo>
                <a:lnTo>
                  <a:pt x="120752" y="1251539"/>
                </a:lnTo>
                <a:lnTo>
                  <a:pt x="131325" y="1245211"/>
                </a:lnTo>
                <a:lnTo>
                  <a:pt x="135704" y="1229934"/>
                </a:lnTo>
                <a:cubicBezTo>
                  <a:pt x="135704" y="1218002"/>
                  <a:pt x="129010" y="1208329"/>
                  <a:pt x="120752" y="1208329"/>
                </a:cubicBezTo>
                <a:cubicBezTo>
                  <a:pt x="115998" y="1208329"/>
                  <a:pt x="111762" y="1211535"/>
                  <a:pt x="109558" y="1216825"/>
                </a:cubicBezTo>
                <a:cubicBezTo>
                  <a:pt x="108583" y="1210768"/>
                  <a:pt x="102447" y="1205832"/>
                  <a:pt x="94442" y="1203733"/>
                </a:cubicBezTo>
                <a:close/>
                <a:moveTo>
                  <a:pt x="60064" y="1159305"/>
                </a:moveTo>
                <a:lnTo>
                  <a:pt x="51262" y="1167927"/>
                </a:lnTo>
                <a:lnTo>
                  <a:pt x="54702" y="1179758"/>
                </a:lnTo>
                <a:cubicBezTo>
                  <a:pt x="57798" y="1183367"/>
                  <a:pt x="62598" y="1186356"/>
                  <a:pt x="68369" y="1187869"/>
                </a:cubicBezTo>
                <a:cubicBezTo>
                  <a:pt x="79911" y="1190895"/>
                  <a:pt x="90965" y="1186873"/>
                  <a:pt x="93059" y="1178884"/>
                </a:cubicBezTo>
                <a:cubicBezTo>
                  <a:pt x="95153" y="1170896"/>
                  <a:pt x="87494" y="1161968"/>
                  <a:pt x="75952" y="1158943"/>
                </a:cubicBezTo>
                <a:close/>
                <a:moveTo>
                  <a:pt x="51114" y="1106495"/>
                </a:moveTo>
                <a:lnTo>
                  <a:pt x="42312" y="1115118"/>
                </a:lnTo>
                <a:lnTo>
                  <a:pt x="45753" y="1126950"/>
                </a:lnTo>
                <a:cubicBezTo>
                  <a:pt x="48848" y="1130558"/>
                  <a:pt x="53649" y="1133547"/>
                  <a:pt x="59420" y="1135060"/>
                </a:cubicBezTo>
                <a:cubicBezTo>
                  <a:pt x="70961" y="1138085"/>
                  <a:pt x="82016" y="1134063"/>
                  <a:pt x="84110" y="1126075"/>
                </a:cubicBezTo>
                <a:cubicBezTo>
                  <a:pt x="86204" y="1118087"/>
                  <a:pt x="78545" y="1109159"/>
                  <a:pt x="67002" y="1106133"/>
                </a:cubicBezTo>
                <a:close/>
                <a:moveTo>
                  <a:pt x="78883" y="1045797"/>
                </a:moveTo>
                <a:lnTo>
                  <a:pt x="71924" y="1055965"/>
                </a:lnTo>
                <a:cubicBezTo>
                  <a:pt x="71101" y="1060648"/>
                  <a:pt x="71837" y="1066254"/>
                  <a:pt x="74331" y="1071674"/>
                </a:cubicBezTo>
                <a:cubicBezTo>
                  <a:pt x="79319" y="1082514"/>
                  <a:pt x="89443" y="1088503"/>
                  <a:pt x="96946" y="1085051"/>
                </a:cubicBezTo>
                <a:cubicBezTo>
                  <a:pt x="104447" y="1081599"/>
                  <a:pt x="106485" y="1070014"/>
                  <a:pt x="101497" y="1059174"/>
                </a:cubicBezTo>
                <a:lnTo>
                  <a:pt x="91133" y="1047126"/>
                </a:lnTo>
                <a:close/>
                <a:moveTo>
                  <a:pt x="38685" y="1063792"/>
                </a:moveTo>
                <a:lnTo>
                  <a:pt x="29883" y="1072414"/>
                </a:lnTo>
                <a:lnTo>
                  <a:pt x="33323" y="1084246"/>
                </a:lnTo>
                <a:cubicBezTo>
                  <a:pt x="36419" y="1087855"/>
                  <a:pt x="41219" y="1090843"/>
                  <a:pt x="46990" y="1092356"/>
                </a:cubicBezTo>
                <a:cubicBezTo>
                  <a:pt x="58532" y="1095382"/>
                  <a:pt x="69587" y="1091360"/>
                  <a:pt x="71681" y="1083371"/>
                </a:cubicBezTo>
                <a:cubicBezTo>
                  <a:pt x="73775" y="1075383"/>
                  <a:pt x="66115" y="1066456"/>
                  <a:pt x="54573" y="1063430"/>
                </a:cubicBezTo>
                <a:close/>
                <a:moveTo>
                  <a:pt x="114011" y="1005362"/>
                </a:moveTo>
                <a:lnTo>
                  <a:pt x="107052" y="1015531"/>
                </a:lnTo>
                <a:cubicBezTo>
                  <a:pt x="106229" y="1020213"/>
                  <a:pt x="106966" y="1025820"/>
                  <a:pt x="109460" y="1031240"/>
                </a:cubicBezTo>
                <a:cubicBezTo>
                  <a:pt x="114447" y="1042079"/>
                  <a:pt x="124572" y="1048069"/>
                  <a:pt x="132074" y="1044617"/>
                </a:cubicBezTo>
                <a:cubicBezTo>
                  <a:pt x="139576" y="1041165"/>
                  <a:pt x="141613" y="1029579"/>
                  <a:pt x="136625" y="1018739"/>
                </a:cubicBezTo>
                <a:lnTo>
                  <a:pt x="126261" y="1006691"/>
                </a:lnTo>
                <a:close/>
                <a:moveTo>
                  <a:pt x="553473" y="671420"/>
                </a:moveTo>
                <a:lnTo>
                  <a:pt x="537834" y="682824"/>
                </a:lnTo>
                <a:lnTo>
                  <a:pt x="528115" y="698772"/>
                </a:lnTo>
                <a:lnTo>
                  <a:pt x="525088" y="717185"/>
                </a:lnTo>
                <a:cubicBezTo>
                  <a:pt x="525281" y="723503"/>
                  <a:pt x="526715" y="729886"/>
                  <a:pt x="529523" y="735987"/>
                </a:cubicBezTo>
                <a:cubicBezTo>
                  <a:pt x="535139" y="748189"/>
                  <a:pt x="545179" y="756956"/>
                  <a:pt x="556872" y="761266"/>
                </a:cubicBezTo>
                <a:cubicBezTo>
                  <a:pt x="562718" y="763420"/>
                  <a:pt x="568979" y="764460"/>
                  <a:pt x="575305" y="764258"/>
                </a:cubicBezTo>
                <a:cubicBezTo>
                  <a:pt x="581633" y="764057"/>
                  <a:pt x="588026" y="762613"/>
                  <a:pt x="594141" y="759800"/>
                </a:cubicBezTo>
                <a:cubicBezTo>
                  <a:pt x="606369" y="754173"/>
                  <a:pt x="615164" y="744133"/>
                  <a:pt x="619499" y="732449"/>
                </a:cubicBezTo>
                <a:cubicBezTo>
                  <a:pt x="621665" y="726606"/>
                  <a:pt x="622717" y="720353"/>
                  <a:pt x="622526" y="714035"/>
                </a:cubicBezTo>
                <a:lnTo>
                  <a:pt x="618647" y="697588"/>
                </a:lnTo>
                <a:lnTo>
                  <a:pt x="612558" y="687658"/>
                </a:lnTo>
                <a:lnTo>
                  <a:pt x="606696" y="679634"/>
                </a:lnTo>
                <a:lnTo>
                  <a:pt x="590742" y="669954"/>
                </a:lnTo>
                <a:lnTo>
                  <a:pt x="572308" y="666961"/>
                </a:lnTo>
                <a:close/>
                <a:moveTo>
                  <a:pt x="139122" y="968654"/>
                </a:moveTo>
                <a:lnTo>
                  <a:pt x="132162" y="978822"/>
                </a:lnTo>
                <a:cubicBezTo>
                  <a:pt x="131338" y="983505"/>
                  <a:pt x="132076" y="989111"/>
                  <a:pt x="134570" y="994530"/>
                </a:cubicBezTo>
                <a:cubicBezTo>
                  <a:pt x="139557" y="1005370"/>
                  <a:pt x="149681" y="1011360"/>
                  <a:pt x="157184" y="1007907"/>
                </a:cubicBezTo>
                <a:cubicBezTo>
                  <a:pt x="164686" y="1004455"/>
                  <a:pt x="166723" y="992870"/>
                  <a:pt x="161736" y="982030"/>
                </a:cubicBezTo>
                <a:lnTo>
                  <a:pt x="151371" y="969983"/>
                </a:lnTo>
                <a:close/>
                <a:moveTo>
                  <a:pt x="179056" y="923772"/>
                </a:moveTo>
                <a:lnTo>
                  <a:pt x="172096" y="933940"/>
                </a:lnTo>
                <a:cubicBezTo>
                  <a:pt x="171273" y="938623"/>
                  <a:pt x="172010" y="944229"/>
                  <a:pt x="174504" y="949649"/>
                </a:cubicBezTo>
                <a:cubicBezTo>
                  <a:pt x="179492" y="960489"/>
                  <a:pt x="189616" y="966478"/>
                  <a:pt x="197118" y="963026"/>
                </a:cubicBezTo>
                <a:cubicBezTo>
                  <a:pt x="204620" y="959574"/>
                  <a:pt x="206658" y="947988"/>
                  <a:pt x="201670" y="937149"/>
                </a:cubicBezTo>
                <a:lnTo>
                  <a:pt x="191306" y="925101"/>
                </a:lnTo>
                <a:close/>
                <a:moveTo>
                  <a:pt x="467060" y="706947"/>
                </a:moveTo>
                <a:lnTo>
                  <a:pt x="446818" y="729531"/>
                </a:lnTo>
                <a:cubicBezTo>
                  <a:pt x="443461" y="739274"/>
                  <a:pt x="443761" y="750464"/>
                  <a:pt x="448512" y="760788"/>
                </a:cubicBezTo>
                <a:cubicBezTo>
                  <a:pt x="458013" y="781438"/>
                  <a:pt x="481723" y="790812"/>
                  <a:pt x="501469" y="781726"/>
                </a:cubicBezTo>
                <a:cubicBezTo>
                  <a:pt x="521215" y="772640"/>
                  <a:pt x="529519" y="748535"/>
                  <a:pt x="520017" y="727885"/>
                </a:cubicBezTo>
                <a:lnTo>
                  <a:pt x="497380" y="706266"/>
                </a:lnTo>
                <a:close/>
                <a:moveTo>
                  <a:pt x="219836" y="880910"/>
                </a:moveTo>
                <a:lnTo>
                  <a:pt x="210442" y="892584"/>
                </a:lnTo>
                <a:cubicBezTo>
                  <a:pt x="209048" y="897768"/>
                  <a:pt x="209502" y="903834"/>
                  <a:pt x="212134" y="909553"/>
                </a:cubicBezTo>
                <a:cubicBezTo>
                  <a:pt x="217398" y="920993"/>
                  <a:pt x="229380" y="926717"/>
                  <a:pt x="238898" y="922337"/>
                </a:cubicBezTo>
                <a:cubicBezTo>
                  <a:pt x="248416" y="917958"/>
                  <a:pt x="251864" y="905134"/>
                  <a:pt x="246600" y="893694"/>
                </a:cubicBezTo>
                <a:lnTo>
                  <a:pt x="234814" y="881371"/>
                </a:lnTo>
                <a:close/>
                <a:moveTo>
                  <a:pt x="29350" y="1004445"/>
                </a:moveTo>
                <a:lnTo>
                  <a:pt x="20548" y="1013068"/>
                </a:lnTo>
                <a:lnTo>
                  <a:pt x="23988" y="1024900"/>
                </a:lnTo>
                <a:cubicBezTo>
                  <a:pt x="27084" y="1028508"/>
                  <a:pt x="31884" y="1031497"/>
                  <a:pt x="37655" y="1033010"/>
                </a:cubicBezTo>
                <a:cubicBezTo>
                  <a:pt x="49197" y="1036036"/>
                  <a:pt x="60252" y="1032013"/>
                  <a:pt x="62346" y="1024025"/>
                </a:cubicBezTo>
                <a:cubicBezTo>
                  <a:pt x="64440" y="1016037"/>
                  <a:pt x="56780" y="1007109"/>
                  <a:pt x="45238" y="1004084"/>
                </a:cubicBezTo>
                <a:close/>
                <a:moveTo>
                  <a:pt x="380091" y="745582"/>
                </a:moveTo>
                <a:lnTo>
                  <a:pt x="364326" y="765817"/>
                </a:lnTo>
                <a:cubicBezTo>
                  <a:pt x="362075" y="774873"/>
                  <a:pt x="363008" y="785523"/>
                  <a:pt x="367655" y="795623"/>
                </a:cubicBezTo>
                <a:cubicBezTo>
                  <a:pt x="376948" y="815822"/>
                  <a:pt x="397587" y="826168"/>
                  <a:pt x="413749" y="818731"/>
                </a:cubicBezTo>
                <a:cubicBezTo>
                  <a:pt x="429912" y="811293"/>
                  <a:pt x="435480" y="788889"/>
                  <a:pt x="426185" y="768690"/>
                </a:cubicBezTo>
                <a:lnTo>
                  <a:pt x="405714" y="746773"/>
                </a:lnTo>
                <a:close/>
                <a:moveTo>
                  <a:pt x="260571" y="830227"/>
                </a:moveTo>
                <a:lnTo>
                  <a:pt x="250461" y="844581"/>
                </a:lnTo>
                <a:cubicBezTo>
                  <a:pt x="249207" y="851152"/>
                  <a:pt x="250168" y="858989"/>
                  <a:pt x="253641" y="866537"/>
                </a:cubicBezTo>
                <a:cubicBezTo>
                  <a:pt x="260588" y="881634"/>
                  <a:pt x="274952" y="889853"/>
                  <a:pt x="285726" y="884895"/>
                </a:cubicBezTo>
                <a:cubicBezTo>
                  <a:pt x="296501" y="879937"/>
                  <a:pt x="299603" y="863681"/>
                  <a:pt x="292657" y="848585"/>
                </a:cubicBezTo>
                <a:lnTo>
                  <a:pt x="278049" y="831886"/>
                </a:lnTo>
                <a:close/>
                <a:moveTo>
                  <a:pt x="315647" y="785130"/>
                </a:moveTo>
                <a:lnTo>
                  <a:pt x="303040" y="802229"/>
                </a:lnTo>
                <a:cubicBezTo>
                  <a:pt x="301367" y="809979"/>
                  <a:pt x="302354" y="819169"/>
                  <a:pt x="306398" y="827959"/>
                </a:cubicBezTo>
                <a:cubicBezTo>
                  <a:pt x="314488" y="845540"/>
                  <a:pt x="331745" y="854870"/>
                  <a:pt x="344943" y="848797"/>
                </a:cubicBezTo>
                <a:cubicBezTo>
                  <a:pt x="358141" y="842724"/>
                  <a:pt x="362281" y="823549"/>
                  <a:pt x="354191" y="805968"/>
                </a:cubicBezTo>
                <a:lnTo>
                  <a:pt x="336835" y="786679"/>
                </a:lnTo>
                <a:close/>
                <a:moveTo>
                  <a:pt x="23172" y="943069"/>
                </a:moveTo>
                <a:lnTo>
                  <a:pt x="13310" y="954351"/>
                </a:lnTo>
                <a:lnTo>
                  <a:pt x="16368" y="969019"/>
                </a:lnTo>
                <a:cubicBezTo>
                  <a:pt x="19490" y="973387"/>
                  <a:pt x="24465" y="976886"/>
                  <a:pt x="30555" y="978482"/>
                </a:cubicBezTo>
                <a:cubicBezTo>
                  <a:pt x="42737" y="981676"/>
                  <a:pt x="54765" y="976049"/>
                  <a:pt x="57421" y="965914"/>
                </a:cubicBezTo>
                <a:cubicBezTo>
                  <a:pt x="60078" y="955780"/>
                  <a:pt x="52357" y="944976"/>
                  <a:pt x="40176" y="941782"/>
                </a:cubicBezTo>
                <a:close/>
                <a:moveTo>
                  <a:pt x="12375" y="878250"/>
                </a:moveTo>
                <a:lnTo>
                  <a:pt x="0" y="890703"/>
                </a:lnTo>
                <a:lnTo>
                  <a:pt x="4674" y="907627"/>
                </a:lnTo>
                <a:cubicBezTo>
                  <a:pt x="8956" y="912766"/>
                  <a:pt x="15622" y="916998"/>
                  <a:pt x="23660" y="919105"/>
                </a:cubicBezTo>
                <a:cubicBezTo>
                  <a:pt x="39735" y="923319"/>
                  <a:pt x="55203" y="917435"/>
                  <a:pt x="58211" y="905963"/>
                </a:cubicBezTo>
                <a:cubicBezTo>
                  <a:pt x="61218" y="894491"/>
                  <a:pt x="50625" y="881775"/>
                  <a:pt x="34550" y="877561"/>
                </a:cubicBezTo>
                <a:close/>
                <a:moveTo>
                  <a:pt x="14753" y="804129"/>
                </a:moveTo>
                <a:lnTo>
                  <a:pt x="108" y="819520"/>
                </a:lnTo>
                <a:lnTo>
                  <a:pt x="5320" y="840115"/>
                </a:lnTo>
                <a:cubicBezTo>
                  <a:pt x="10246" y="846327"/>
                  <a:pt x="17974" y="851397"/>
                  <a:pt x="27334" y="853851"/>
                </a:cubicBezTo>
                <a:cubicBezTo>
                  <a:pt x="46054" y="858758"/>
                  <a:pt x="64217" y="851345"/>
                  <a:pt x="67901" y="837292"/>
                </a:cubicBezTo>
                <a:cubicBezTo>
                  <a:pt x="71585" y="823239"/>
                  <a:pt x="59395" y="807868"/>
                  <a:pt x="40675" y="802961"/>
                </a:cubicBezTo>
                <a:close/>
                <a:moveTo>
                  <a:pt x="27634" y="725575"/>
                </a:moveTo>
                <a:lnTo>
                  <a:pt x="10451" y="744620"/>
                </a:lnTo>
                <a:lnTo>
                  <a:pt x="16081" y="769645"/>
                </a:lnTo>
                <a:cubicBezTo>
                  <a:pt x="21651" y="777132"/>
                  <a:pt x="30472" y="783172"/>
                  <a:pt x="41226" y="785991"/>
                </a:cubicBezTo>
                <a:cubicBezTo>
                  <a:pt x="62734" y="791630"/>
                  <a:pt x="83828" y="782249"/>
                  <a:pt x="88340" y="765039"/>
                </a:cubicBezTo>
                <a:cubicBezTo>
                  <a:pt x="92851" y="747827"/>
                  <a:pt x="79072" y="729305"/>
                  <a:pt x="57564" y="723667"/>
                </a:cubicBezTo>
                <a:close/>
                <a:moveTo>
                  <a:pt x="54513" y="629030"/>
                </a:moveTo>
                <a:lnTo>
                  <a:pt x="35796" y="652892"/>
                </a:lnTo>
                <a:lnTo>
                  <a:pt x="40400" y="682869"/>
                </a:lnTo>
                <a:cubicBezTo>
                  <a:pt x="45798" y="691646"/>
                  <a:pt x="54635" y="698517"/>
                  <a:pt x="65628" y="701399"/>
                </a:cubicBezTo>
                <a:cubicBezTo>
                  <a:pt x="87616" y="707163"/>
                  <a:pt x="109909" y="694791"/>
                  <a:pt x="115421" y="673766"/>
                </a:cubicBezTo>
                <a:cubicBezTo>
                  <a:pt x="120933" y="652740"/>
                  <a:pt x="107576" y="631024"/>
                  <a:pt x="85588" y="625259"/>
                </a:cubicBezTo>
                <a:close/>
                <a:moveTo>
                  <a:pt x="85712" y="533837"/>
                </a:moveTo>
                <a:lnTo>
                  <a:pt x="71699" y="546182"/>
                </a:lnTo>
                <a:lnTo>
                  <a:pt x="63189" y="563567"/>
                </a:lnTo>
                <a:lnTo>
                  <a:pt x="62076" y="582890"/>
                </a:lnTo>
                <a:lnTo>
                  <a:pt x="68231" y="600522"/>
                </a:lnTo>
                <a:lnTo>
                  <a:pt x="80538" y="614549"/>
                </a:lnTo>
                <a:cubicBezTo>
                  <a:pt x="85543" y="618410"/>
                  <a:pt x="91385" y="621353"/>
                  <a:pt x="97882" y="623056"/>
                </a:cubicBezTo>
                <a:cubicBezTo>
                  <a:pt x="110876" y="626461"/>
                  <a:pt x="124023" y="624267"/>
                  <a:pt x="134775" y="617967"/>
                </a:cubicBezTo>
                <a:cubicBezTo>
                  <a:pt x="140151" y="614816"/>
                  <a:pt x="144928" y="610639"/>
                  <a:pt x="148788" y="605622"/>
                </a:cubicBezTo>
                <a:cubicBezTo>
                  <a:pt x="152648" y="600605"/>
                  <a:pt x="155591" y="594747"/>
                  <a:pt x="157297" y="588236"/>
                </a:cubicBezTo>
                <a:cubicBezTo>
                  <a:pt x="160711" y="575216"/>
                  <a:pt x="158535" y="562047"/>
                  <a:pt x="152257" y="551281"/>
                </a:cubicBezTo>
                <a:cubicBezTo>
                  <a:pt x="149117" y="545899"/>
                  <a:pt x="144952" y="541117"/>
                  <a:pt x="139949" y="537255"/>
                </a:cubicBezTo>
                <a:cubicBezTo>
                  <a:pt x="134945" y="533393"/>
                  <a:pt x="129102" y="530452"/>
                  <a:pt x="122604" y="528747"/>
                </a:cubicBezTo>
                <a:lnTo>
                  <a:pt x="103318" y="527652"/>
                </a:lnTo>
                <a:close/>
                <a:moveTo>
                  <a:pt x="109972" y="438306"/>
                </a:moveTo>
                <a:lnTo>
                  <a:pt x="99937" y="455894"/>
                </a:lnTo>
                <a:lnTo>
                  <a:pt x="100053" y="476144"/>
                </a:lnTo>
                <a:lnTo>
                  <a:pt x="109842" y="495221"/>
                </a:lnTo>
                <a:lnTo>
                  <a:pt x="127638" y="511019"/>
                </a:lnTo>
                <a:lnTo>
                  <a:pt x="151772" y="521427"/>
                </a:lnTo>
                <a:cubicBezTo>
                  <a:pt x="178521" y="528440"/>
                  <a:pt x="204680" y="522217"/>
                  <a:pt x="219056" y="507341"/>
                </a:cubicBezTo>
                <a:cubicBezTo>
                  <a:pt x="223848" y="502383"/>
                  <a:pt x="227331" y="496463"/>
                  <a:pt x="229091" y="489752"/>
                </a:cubicBezTo>
                <a:cubicBezTo>
                  <a:pt x="232610" y="476330"/>
                  <a:pt x="228567" y="462284"/>
                  <a:pt x="219186" y="450425"/>
                </a:cubicBezTo>
                <a:cubicBezTo>
                  <a:pt x="214497" y="444496"/>
                  <a:pt x="208472" y="439113"/>
                  <a:pt x="201390" y="434628"/>
                </a:cubicBezTo>
                <a:cubicBezTo>
                  <a:pt x="194310" y="430142"/>
                  <a:pt x="186172" y="426556"/>
                  <a:pt x="177256" y="424219"/>
                </a:cubicBezTo>
                <a:cubicBezTo>
                  <a:pt x="168340" y="421881"/>
                  <a:pt x="159489" y="421015"/>
                  <a:pt x="151118" y="421449"/>
                </a:cubicBezTo>
                <a:cubicBezTo>
                  <a:pt x="142747" y="421883"/>
                  <a:pt x="134857" y="423618"/>
                  <a:pt x="127861" y="426484"/>
                </a:cubicBezTo>
                <a:close/>
                <a:moveTo>
                  <a:pt x="201500" y="301583"/>
                </a:moveTo>
                <a:lnTo>
                  <a:pt x="181213" y="317115"/>
                </a:lnTo>
                <a:lnTo>
                  <a:pt x="169386" y="339547"/>
                </a:lnTo>
                <a:lnTo>
                  <a:pt x="168687" y="364898"/>
                </a:lnTo>
                <a:lnTo>
                  <a:pt x="178745" y="388385"/>
                </a:lnTo>
                <a:lnTo>
                  <a:pt x="197800" y="407437"/>
                </a:lnTo>
                <a:cubicBezTo>
                  <a:pt x="205456" y="412764"/>
                  <a:pt x="214318" y="416922"/>
                  <a:pt x="224093" y="419484"/>
                </a:cubicBezTo>
                <a:cubicBezTo>
                  <a:pt x="243643" y="424610"/>
                  <a:pt x="263143" y="422380"/>
                  <a:pt x="278866" y="414631"/>
                </a:cubicBezTo>
                <a:cubicBezTo>
                  <a:pt x="286728" y="410757"/>
                  <a:pt x="293645" y="405503"/>
                  <a:pt x="299153" y="399099"/>
                </a:cubicBezTo>
                <a:cubicBezTo>
                  <a:pt x="304660" y="392695"/>
                  <a:pt x="308759" y="385141"/>
                  <a:pt x="310980" y="376666"/>
                </a:cubicBezTo>
                <a:cubicBezTo>
                  <a:pt x="315423" y="359716"/>
                  <a:pt x="311521" y="342295"/>
                  <a:pt x="301621" y="327829"/>
                </a:cubicBezTo>
                <a:cubicBezTo>
                  <a:pt x="296672" y="320597"/>
                  <a:pt x="290222" y="314103"/>
                  <a:pt x="282566" y="308777"/>
                </a:cubicBezTo>
                <a:cubicBezTo>
                  <a:pt x="274911" y="303450"/>
                  <a:pt x="266048" y="299292"/>
                  <a:pt x="256273" y="296728"/>
                </a:cubicBezTo>
                <a:lnTo>
                  <a:pt x="227451" y="294328"/>
                </a:lnTo>
                <a:close/>
                <a:moveTo>
                  <a:pt x="303052" y="164457"/>
                </a:moveTo>
                <a:lnTo>
                  <a:pt x="278809" y="183486"/>
                </a:lnTo>
                <a:lnTo>
                  <a:pt x="264578" y="210838"/>
                </a:lnTo>
                <a:lnTo>
                  <a:pt x="263561" y="241654"/>
                </a:lnTo>
                <a:lnTo>
                  <a:pt x="275351" y="270128"/>
                </a:lnTo>
                <a:lnTo>
                  <a:pt x="297874" y="293145"/>
                </a:lnTo>
                <a:cubicBezTo>
                  <a:pt x="306941" y="299563"/>
                  <a:pt x="317451" y="304554"/>
                  <a:pt x="329058" y="307596"/>
                </a:cubicBezTo>
                <a:cubicBezTo>
                  <a:pt x="352272" y="313682"/>
                  <a:pt x="375482" y="310828"/>
                  <a:pt x="394240" y="301294"/>
                </a:cubicBezTo>
                <a:cubicBezTo>
                  <a:pt x="403619" y="296528"/>
                  <a:pt x="411885" y="290091"/>
                  <a:pt x="418482" y="282267"/>
                </a:cubicBezTo>
                <a:cubicBezTo>
                  <a:pt x="425080" y="274442"/>
                  <a:pt x="430009" y="265231"/>
                  <a:pt x="432713" y="254914"/>
                </a:cubicBezTo>
                <a:cubicBezTo>
                  <a:pt x="438122" y="234280"/>
                  <a:pt x="433610" y="213134"/>
                  <a:pt x="421941" y="195624"/>
                </a:cubicBezTo>
                <a:cubicBezTo>
                  <a:pt x="416107" y="186869"/>
                  <a:pt x="408483" y="179024"/>
                  <a:pt x="399418" y="172606"/>
                </a:cubicBezTo>
                <a:cubicBezTo>
                  <a:pt x="390351" y="166188"/>
                  <a:pt x="379840" y="161199"/>
                  <a:pt x="368233" y="158156"/>
                </a:cubicBezTo>
                <a:lnTo>
                  <a:pt x="333971" y="155449"/>
                </a:lnTo>
                <a:close/>
                <a:moveTo>
                  <a:pt x="418964" y="10252"/>
                </a:moveTo>
                <a:lnTo>
                  <a:pt x="389693" y="32365"/>
                </a:lnTo>
                <a:lnTo>
                  <a:pt x="372691" y="64383"/>
                </a:lnTo>
                <a:lnTo>
                  <a:pt x="371798" y="100624"/>
                </a:lnTo>
                <a:lnTo>
                  <a:pt x="386457" y="134254"/>
                </a:lnTo>
                <a:lnTo>
                  <a:pt x="414109" y="161586"/>
                </a:lnTo>
                <a:cubicBezTo>
                  <a:pt x="425209" y="169238"/>
                  <a:pt x="438047" y="175225"/>
                  <a:pt x="452198" y="178935"/>
                </a:cubicBezTo>
                <a:cubicBezTo>
                  <a:pt x="480500" y="186354"/>
                  <a:pt x="508696" y="183257"/>
                  <a:pt x="531403" y="172251"/>
                </a:cubicBezTo>
                <a:cubicBezTo>
                  <a:pt x="542757" y="166749"/>
                  <a:pt x="552739" y="159269"/>
                  <a:pt x="560675" y="150138"/>
                </a:cubicBezTo>
                <a:cubicBezTo>
                  <a:pt x="568611" y="141008"/>
                  <a:pt x="574503" y="130227"/>
                  <a:pt x="577677" y="118120"/>
                </a:cubicBezTo>
                <a:cubicBezTo>
                  <a:pt x="584024" y="93907"/>
                  <a:pt x="578298" y="68979"/>
                  <a:pt x="563910" y="48249"/>
                </a:cubicBezTo>
                <a:cubicBezTo>
                  <a:pt x="556717" y="37884"/>
                  <a:pt x="547357" y="28568"/>
                  <a:pt x="536258" y="20917"/>
                </a:cubicBezTo>
                <a:cubicBezTo>
                  <a:pt x="525160" y="13267"/>
                  <a:pt x="512321" y="7278"/>
                  <a:pt x="498170" y="3568"/>
                </a:cubicBezTo>
                <a:lnTo>
                  <a:pt x="456469" y="0"/>
                </a:ln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3" name="13 O"/>
          <p:cNvSpPr/>
          <p:nvPr/>
        </p:nvSpPr>
        <p:spPr>
          <a:xfrm rot="19447732" flipH="1">
            <a:off x="5467825" y="1134101"/>
            <a:ext cx="1937656" cy="1647704"/>
          </a:xfrm>
          <a:custGeom>
            <a:avLst/>
            <a:gdLst/>
            <a:ahLst/>
            <a:cxnLst/>
            <a:rect l="l" t="t" r="r" b="b"/>
            <a:pathLst>
              <a:path w="1399018" h="1427602">
                <a:moveTo>
                  <a:pt x="1273089" y="1046111"/>
                </a:moveTo>
                <a:cubicBezTo>
                  <a:pt x="1262244" y="1051472"/>
                  <a:pt x="1252478" y="1059231"/>
                  <a:pt x="1244276" y="1068818"/>
                </a:cubicBezTo>
                <a:cubicBezTo>
                  <a:pt x="1227872" y="1087992"/>
                  <a:pt x="1217726" y="1114481"/>
                  <a:pt x="1217726" y="1143740"/>
                </a:cubicBezTo>
                <a:cubicBezTo>
                  <a:pt x="1217726" y="1158369"/>
                  <a:pt x="1220262" y="1172306"/>
                  <a:pt x="1224849" y="1184983"/>
                </a:cubicBezTo>
                <a:lnTo>
                  <a:pt x="1244276" y="1218662"/>
                </a:lnTo>
                <a:lnTo>
                  <a:pt x="1273089" y="1241370"/>
                </a:lnTo>
                <a:lnTo>
                  <a:pt x="1308372" y="1249696"/>
                </a:lnTo>
                <a:lnTo>
                  <a:pt x="1343655" y="1241369"/>
                </a:lnTo>
                <a:lnTo>
                  <a:pt x="1372468" y="1218662"/>
                </a:lnTo>
                <a:lnTo>
                  <a:pt x="1391895" y="1184983"/>
                </a:lnTo>
                <a:lnTo>
                  <a:pt x="1399018" y="1143740"/>
                </a:lnTo>
                <a:lnTo>
                  <a:pt x="1391895" y="1102497"/>
                </a:lnTo>
                <a:cubicBezTo>
                  <a:pt x="1387308" y="1089821"/>
                  <a:pt x="1380670" y="1078405"/>
                  <a:pt x="1372468" y="1068818"/>
                </a:cubicBezTo>
                <a:cubicBezTo>
                  <a:pt x="1356064" y="1049644"/>
                  <a:pt x="1333403" y="1037784"/>
                  <a:pt x="1308372" y="1037784"/>
                </a:cubicBezTo>
                <a:cubicBezTo>
                  <a:pt x="1295856" y="1037784"/>
                  <a:pt x="1283933" y="1040749"/>
                  <a:pt x="1273089" y="1046111"/>
                </a:cubicBezTo>
                <a:close/>
                <a:moveTo>
                  <a:pt x="1109222" y="1150151"/>
                </a:moveTo>
                <a:cubicBezTo>
                  <a:pt x="1099981" y="1154548"/>
                  <a:pt x="1091658" y="1160912"/>
                  <a:pt x="1084669" y="1168776"/>
                </a:cubicBezTo>
                <a:cubicBezTo>
                  <a:pt x="1070690" y="1184503"/>
                  <a:pt x="1062044" y="1206230"/>
                  <a:pt x="1062044" y="1230229"/>
                </a:cubicBezTo>
                <a:cubicBezTo>
                  <a:pt x="1062044" y="1242228"/>
                  <a:pt x="1064206" y="1253660"/>
                  <a:pt x="1068115" y="1264058"/>
                </a:cubicBezTo>
                <a:lnTo>
                  <a:pt x="1084669" y="1291682"/>
                </a:lnTo>
                <a:lnTo>
                  <a:pt x="1109222" y="1310307"/>
                </a:lnTo>
                <a:lnTo>
                  <a:pt x="1139289" y="1317137"/>
                </a:lnTo>
                <a:lnTo>
                  <a:pt x="1169356" y="1310307"/>
                </a:lnTo>
                <a:lnTo>
                  <a:pt x="1193910" y="1291682"/>
                </a:lnTo>
                <a:lnTo>
                  <a:pt x="1210464" y="1264058"/>
                </a:lnTo>
                <a:lnTo>
                  <a:pt x="1216534" y="1230229"/>
                </a:lnTo>
                <a:lnTo>
                  <a:pt x="1210464" y="1196400"/>
                </a:lnTo>
                <a:cubicBezTo>
                  <a:pt x="1206555" y="1186003"/>
                  <a:pt x="1200899" y="1176639"/>
                  <a:pt x="1193910" y="1168776"/>
                </a:cubicBezTo>
                <a:cubicBezTo>
                  <a:pt x="1179931" y="1153048"/>
                  <a:pt x="1160620" y="1143321"/>
                  <a:pt x="1139289" y="1143321"/>
                </a:cubicBezTo>
                <a:cubicBezTo>
                  <a:pt x="1128624" y="1143321"/>
                  <a:pt x="1118464" y="1145753"/>
                  <a:pt x="1109222" y="1150151"/>
                </a:cubicBezTo>
                <a:close/>
                <a:moveTo>
                  <a:pt x="965949" y="1235953"/>
                </a:moveTo>
                <a:cubicBezTo>
                  <a:pt x="958358" y="1239657"/>
                  <a:pt x="951521" y="1245016"/>
                  <a:pt x="945780" y="1251638"/>
                </a:cubicBezTo>
                <a:cubicBezTo>
                  <a:pt x="934297" y="1264883"/>
                  <a:pt x="927195" y="1283180"/>
                  <a:pt x="927196" y="1303391"/>
                </a:cubicBezTo>
                <a:cubicBezTo>
                  <a:pt x="927196" y="1313496"/>
                  <a:pt x="928971" y="1323123"/>
                  <a:pt x="932182" y="1331879"/>
                </a:cubicBezTo>
                <a:lnTo>
                  <a:pt x="945780" y="1355143"/>
                </a:lnTo>
                <a:lnTo>
                  <a:pt x="965949" y="1370828"/>
                </a:lnTo>
                <a:lnTo>
                  <a:pt x="990648" y="1376580"/>
                </a:lnTo>
                <a:lnTo>
                  <a:pt x="1015346" y="1370828"/>
                </a:lnTo>
                <a:lnTo>
                  <a:pt x="1035515" y="1355143"/>
                </a:lnTo>
                <a:lnTo>
                  <a:pt x="1049113" y="1331879"/>
                </a:lnTo>
                <a:lnTo>
                  <a:pt x="1054100" y="1303391"/>
                </a:lnTo>
                <a:lnTo>
                  <a:pt x="1049113" y="1274902"/>
                </a:lnTo>
                <a:cubicBezTo>
                  <a:pt x="1045902" y="1266146"/>
                  <a:pt x="1041256" y="1258260"/>
                  <a:pt x="1035515" y="1251638"/>
                </a:cubicBezTo>
                <a:cubicBezTo>
                  <a:pt x="1024033" y="1238394"/>
                  <a:pt x="1008170" y="1230202"/>
                  <a:pt x="990648" y="1230202"/>
                </a:cubicBezTo>
                <a:cubicBezTo>
                  <a:pt x="981886" y="1230201"/>
                  <a:pt x="973540" y="1232250"/>
                  <a:pt x="965949" y="1235953"/>
                </a:cubicBezTo>
                <a:close/>
                <a:moveTo>
                  <a:pt x="840934" y="1285984"/>
                </a:moveTo>
                <a:cubicBezTo>
                  <a:pt x="822899" y="1296118"/>
                  <a:pt x="810246" y="1319844"/>
                  <a:pt x="810246" y="1347497"/>
                </a:cubicBezTo>
                <a:lnTo>
                  <a:pt x="814194" y="1373482"/>
                </a:lnTo>
                <a:lnTo>
                  <a:pt x="824963" y="1394702"/>
                </a:lnTo>
                <a:lnTo>
                  <a:pt x="840934" y="1409009"/>
                </a:lnTo>
                <a:lnTo>
                  <a:pt x="860493" y="1414256"/>
                </a:lnTo>
                <a:lnTo>
                  <a:pt x="880051" y="1409009"/>
                </a:lnTo>
                <a:lnTo>
                  <a:pt x="896023" y="1394702"/>
                </a:lnTo>
                <a:cubicBezTo>
                  <a:pt x="900569" y="1388662"/>
                  <a:pt x="904248" y="1381469"/>
                  <a:pt x="906791" y="1373482"/>
                </a:cubicBezTo>
                <a:lnTo>
                  <a:pt x="910739" y="1347496"/>
                </a:lnTo>
                <a:cubicBezTo>
                  <a:pt x="910740" y="1338279"/>
                  <a:pt x="909334" y="1329498"/>
                  <a:pt x="906791" y="1321511"/>
                </a:cubicBezTo>
                <a:cubicBezTo>
                  <a:pt x="904248" y="1313524"/>
                  <a:pt x="900569" y="1306331"/>
                  <a:pt x="896023" y="1300291"/>
                </a:cubicBezTo>
                <a:cubicBezTo>
                  <a:pt x="886930" y="1288210"/>
                  <a:pt x="874368" y="1280737"/>
                  <a:pt x="860493" y="1280738"/>
                </a:cubicBezTo>
                <a:cubicBezTo>
                  <a:pt x="853555" y="1280738"/>
                  <a:pt x="846945" y="1282606"/>
                  <a:pt x="840934" y="1285984"/>
                </a:cubicBezTo>
                <a:close/>
                <a:moveTo>
                  <a:pt x="712552" y="1339458"/>
                </a:moveTo>
                <a:cubicBezTo>
                  <a:pt x="703731" y="1348261"/>
                  <a:pt x="698275" y="1360422"/>
                  <a:pt x="698274" y="1373855"/>
                </a:cubicBezTo>
                <a:cubicBezTo>
                  <a:pt x="698274" y="1380571"/>
                  <a:pt x="699639" y="1386969"/>
                  <a:pt x="702105" y="1392789"/>
                </a:cubicBezTo>
                <a:lnTo>
                  <a:pt x="712552" y="1408251"/>
                </a:lnTo>
                <a:lnTo>
                  <a:pt x="728047" y="1418676"/>
                </a:lnTo>
                <a:lnTo>
                  <a:pt x="747021" y="1422499"/>
                </a:lnTo>
                <a:lnTo>
                  <a:pt x="765996" y="1418676"/>
                </a:lnTo>
                <a:lnTo>
                  <a:pt x="781491" y="1408251"/>
                </a:lnTo>
                <a:lnTo>
                  <a:pt x="791938" y="1392789"/>
                </a:lnTo>
                <a:lnTo>
                  <a:pt x="795769" y="1373855"/>
                </a:lnTo>
                <a:lnTo>
                  <a:pt x="791938" y="1354920"/>
                </a:lnTo>
                <a:cubicBezTo>
                  <a:pt x="789471" y="1349101"/>
                  <a:pt x="785901" y="1343860"/>
                  <a:pt x="781491" y="1339458"/>
                </a:cubicBezTo>
                <a:cubicBezTo>
                  <a:pt x="772669" y="1330655"/>
                  <a:pt x="760482" y="1325211"/>
                  <a:pt x="747022" y="1325211"/>
                </a:cubicBezTo>
                <a:cubicBezTo>
                  <a:pt x="740291" y="1325211"/>
                  <a:pt x="733879" y="1326572"/>
                  <a:pt x="728047" y="1329034"/>
                </a:cubicBezTo>
                <a:cubicBezTo>
                  <a:pt x="722215" y="1331495"/>
                  <a:pt x="716963" y="1335057"/>
                  <a:pt x="712552" y="1339458"/>
                </a:cubicBezTo>
                <a:close/>
                <a:moveTo>
                  <a:pt x="625840" y="1356085"/>
                </a:moveTo>
                <a:cubicBezTo>
                  <a:pt x="618718" y="1363533"/>
                  <a:pt x="614313" y="1373822"/>
                  <a:pt x="614313" y="1385188"/>
                </a:cubicBezTo>
                <a:cubicBezTo>
                  <a:pt x="614313" y="1396553"/>
                  <a:pt x="618718" y="1406843"/>
                  <a:pt x="625840" y="1414291"/>
                </a:cubicBezTo>
                <a:lnTo>
                  <a:pt x="653669" y="1426346"/>
                </a:lnTo>
                <a:lnTo>
                  <a:pt x="681498" y="1414291"/>
                </a:lnTo>
                <a:lnTo>
                  <a:pt x="693025" y="1385188"/>
                </a:lnTo>
                <a:cubicBezTo>
                  <a:pt x="693025" y="1362457"/>
                  <a:pt x="675405" y="1344030"/>
                  <a:pt x="653669" y="1344030"/>
                </a:cubicBezTo>
                <a:cubicBezTo>
                  <a:pt x="642801" y="1344030"/>
                  <a:pt x="632962" y="1348637"/>
                  <a:pt x="625840" y="1356085"/>
                </a:cubicBezTo>
                <a:close/>
                <a:moveTo>
                  <a:pt x="535733" y="1358873"/>
                </a:moveTo>
                <a:cubicBezTo>
                  <a:pt x="529903" y="1366159"/>
                  <a:pt x="526297" y="1376224"/>
                  <a:pt x="526298" y="1387342"/>
                </a:cubicBezTo>
                <a:cubicBezTo>
                  <a:pt x="526298" y="1398459"/>
                  <a:pt x="529903" y="1408524"/>
                  <a:pt x="535733" y="1415810"/>
                </a:cubicBezTo>
                <a:lnTo>
                  <a:pt x="558513" y="1427602"/>
                </a:lnTo>
                <a:lnTo>
                  <a:pt x="581292" y="1415810"/>
                </a:lnTo>
                <a:lnTo>
                  <a:pt x="590727" y="1387342"/>
                </a:lnTo>
                <a:cubicBezTo>
                  <a:pt x="590728" y="1365107"/>
                  <a:pt x="576305" y="1347082"/>
                  <a:pt x="558512" y="1347081"/>
                </a:cubicBezTo>
                <a:cubicBezTo>
                  <a:pt x="549616" y="1347081"/>
                  <a:pt x="541563" y="1351588"/>
                  <a:pt x="535733" y="1358873"/>
                </a:cubicBezTo>
                <a:close/>
                <a:moveTo>
                  <a:pt x="464837" y="1358793"/>
                </a:moveTo>
                <a:cubicBezTo>
                  <a:pt x="460077" y="1365135"/>
                  <a:pt x="457133" y="1373895"/>
                  <a:pt x="457133" y="1383572"/>
                </a:cubicBezTo>
                <a:cubicBezTo>
                  <a:pt x="457133" y="1393248"/>
                  <a:pt x="460078" y="1402009"/>
                  <a:pt x="464838" y="1408350"/>
                </a:cubicBezTo>
                <a:lnTo>
                  <a:pt x="483438" y="1418614"/>
                </a:lnTo>
                <a:lnTo>
                  <a:pt x="502039" y="1408350"/>
                </a:lnTo>
                <a:lnTo>
                  <a:pt x="509743" y="1383572"/>
                </a:lnTo>
                <a:cubicBezTo>
                  <a:pt x="509743" y="1364219"/>
                  <a:pt x="497966" y="1348530"/>
                  <a:pt x="483438" y="1348530"/>
                </a:cubicBezTo>
                <a:cubicBezTo>
                  <a:pt x="476174" y="1348530"/>
                  <a:pt x="469598" y="1352452"/>
                  <a:pt x="464837" y="1358793"/>
                </a:cubicBezTo>
                <a:close/>
                <a:moveTo>
                  <a:pt x="399369" y="1349303"/>
                </a:moveTo>
                <a:cubicBezTo>
                  <a:pt x="395484" y="1354748"/>
                  <a:pt x="393080" y="1362270"/>
                  <a:pt x="393080" y="1370579"/>
                </a:cubicBezTo>
                <a:cubicBezTo>
                  <a:pt x="393080" y="1378888"/>
                  <a:pt x="395483" y="1386410"/>
                  <a:pt x="399369" y="1391855"/>
                </a:cubicBezTo>
                <a:lnTo>
                  <a:pt x="414554" y="1400668"/>
                </a:lnTo>
                <a:lnTo>
                  <a:pt x="429738" y="1391855"/>
                </a:lnTo>
                <a:lnTo>
                  <a:pt x="436028" y="1370579"/>
                </a:lnTo>
                <a:cubicBezTo>
                  <a:pt x="436028" y="1353961"/>
                  <a:pt x="426414" y="1340490"/>
                  <a:pt x="414554" y="1340490"/>
                </a:cubicBezTo>
                <a:cubicBezTo>
                  <a:pt x="408624" y="1340490"/>
                  <a:pt x="403256" y="1343858"/>
                  <a:pt x="399369" y="1349303"/>
                </a:cubicBezTo>
                <a:close/>
                <a:moveTo>
                  <a:pt x="342948" y="1332729"/>
                </a:moveTo>
                <a:cubicBezTo>
                  <a:pt x="339515" y="1336855"/>
                  <a:pt x="337392" y="1342555"/>
                  <a:pt x="337392" y="1348852"/>
                </a:cubicBezTo>
                <a:cubicBezTo>
                  <a:pt x="337392" y="1355148"/>
                  <a:pt x="339515" y="1360848"/>
                  <a:pt x="342949" y="1364975"/>
                </a:cubicBezTo>
                <a:lnTo>
                  <a:pt x="356362" y="1371653"/>
                </a:lnTo>
                <a:lnTo>
                  <a:pt x="369776" y="1364974"/>
                </a:lnTo>
                <a:lnTo>
                  <a:pt x="375332" y="1348852"/>
                </a:lnTo>
                <a:cubicBezTo>
                  <a:pt x="375332" y="1336259"/>
                  <a:pt x="366839" y="1326051"/>
                  <a:pt x="356362" y="1326051"/>
                </a:cubicBezTo>
                <a:cubicBezTo>
                  <a:pt x="351123" y="1326051"/>
                  <a:pt x="346381" y="1328603"/>
                  <a:pt x="342948" y="1332729"/>
                </a:cubicBezTo>
                <a:close/>
                <a:moveTo>
                  <a:pt x="290826" y="1312880"/>
                </a:moveTo>
                <a:cubicBezTo>
                  <a:pt x="288121" y="1316790"/>
                  <a:pt x="286447" y="1322191"/>
                  <a:pt x="286447" y="1328157"/>
                </a:cubicBezTo>
                <a:cubicBezTo>
                  <a:pt x="286447" y="1334123"/>
                  <a:pt x="288121" y="1339524"/>
                  <a:pt x="290826" y="1343434"/>
                </a:cubicBezTo>
                <a:lnTo>
                  <a:pt x="301399" y="1349762"/>
                </a:lnTo>
                <a:lnTo>
                  <a:pt x="311972" y="1343434"/>
                </a:lnTo>
                <a:lnTo>
                  <a:pt x="316351" y="1328157"/>
                </a:lnTo>
                <a:cubicBezTo>
                  <a:pt x="316351" y="1316225"/>
                  <a:pt x="309657" y="1306552"/>
                  <a:pt x="301399" y="1306552"/>
                </a:cubicBezTo>
                <a:cubicBezTo>
                  <a:pt x="297270" y="1306552"/>
                  <a:pt x="293532" y="1308970"/>
                  <a:pt x="290826" y="1312880"/>
                </a:cubicBezTo>
                <a:close/>
                <a:moveTo>
                  <a:pt x="235787" y="1288801"/>
                </a:moveTo>
                <a:cubicBezTo>
                  <a:pt x="233081" y="1292711"/>
                  <a:pt x="231408" y="1298112"/>
                  <a:pt x="231408" y="1304078"/>
                </a:cubicBezTo>
                <a:cubicBezTo>
                  <a:pt x="231408" y="1310044"/>
                  <a:pt x="233081" y="1315445"/>
                  <a:pt x="235787" y="1319355"/>
                </a:cubicBezTo>
                <a:lnTo>
                  <a:pt x="246360" y="1325683"/>
                </a:lnTo>
                <a:lnTo>
                  <a:pt x="256932" y="1319355"/>
                </a:lnTo>
                <a:lnTo>
                  <a:pt x="261312" y="1304078"/>
                </a:lnTo>
                <a:cubicBezTo>
                  <a:pt x="261311" y="1292146"/>
                  <a:pt x="254618" y="1282473"/>
                  <a:pt x="246360" y="1282473"/>
                </a:cubicBezTo>
                <a:cubicBezTo>
                  <a:pt x="242231" y="1282473"/>
                  <a:pt x="238493" y="1284891"/>
                  <a:pt x="235787" y="1288801"/>
                </a:cubicBezTo>
                <a:close/>
                <a:moveTo>
                  <a:pt x="446780" y="1092159"/>
                </a:moveTo>
                <a:cubicBezTo>
                  <a:pt x="438696" y="1100838"/>
                  <a:pt x="442001" y="1117054"/>
                  <a:pt x="454161" y="1128381"/>
                </a:cubicBezTo>
                <a:cubicBezTo>
                  <a:pt x="460241" y="1134044"/>
                  <a:pt x="467383" y="1137412"/>
                  <a:pt x="474016" y="1138280"/>
                </a:cubicBezTo>
                <a:lnTo>
                  <a:pt x="490815" y="1133175"/>
                </a:lnTo>
                <a:lnTo>
                  <a:pt x="494715" y="1116058"/>
                </a:lnTo>
                <a:lnTo>
                  <a:pt x="483434" y="1096954"/>
                </a:lnTo>
                <a:cubicBezTo>
                  <a:pt x="471273" y="1085627"/>
                  <a:pt x="454863" y="1083481"/>
                  <a:pt x="446780" y="1092159"/>
                </a:cubicBezTo>
                <a:close/>
                <a:moveTo>
                  <a:pt x="396552" y="1124900"/>
                </a:moveTo>
                <a:cubicBezTo>
                  <a:pt x="389411" y="1132567"/>
                  <a:pt x="391092" y="1145739"/>
                  <a:pt x="400307" y="1154322"/>
                </a:cubicBezTo>
                <a:cubicBezTo>
                  <a:pt x="404914" y="1158613"/>
                  <a:pt x="410532" y="1160944"/>
                  <a:pt x="415892" y="1161245"/>
                </a:cubicBezTo>
                <a:lnTo>
                  <a:pt x="429921" y="1155981"/>
                </a:lnTo>
                <a:lnTo>
                  <a:pt x="434176" y="1141613"/>
                </a:lnTo>
                <a:lnTo>
                  <a:pt x="426166" y="1126559"/>
                </a:lnTo>
                <a:cubicBezTo>
                  <a:pt x="416951" y="1117976"/>
                  <a:pt x="403693" y="1117233"/>
                  <a:pt x="396552" y="1124900"/>
                </a:cubicBezTo>
                <a:close/>
                <a:moveTo>
                  <a:pt x="197631" y="1265949"/>
                </a:moveTo>
                <a:cubicBezTo>
                  <a:pt x="194926" y="1269859"/>
                  <a:pt x="193252" y="1275260"/>
                  <a:pt x="193252" y="1281226"/>
                </a:cubicBezTo>
                <a:cubicBezTo>
                  <a:pt x="193252" y="1287192"/>
                  <a:pt x="194926" y="1292594"/>
                  <a:pt x="197631" y="1296503"/>
                </a:cubicBezTo>
                <a:lnTo>
                  <a:pt x="208204" y="1302832"/>
                </a:lnTo>
                <a:lnTo>
                  <a:pt x="218777" y="1296504"/>
                </a:lnTo>
                <a:lnTo>
                  <a:pt x="223156" y="1281227"/>
                </a:lnTo>
                <a:cubicBezTo>
                  <a:pt x="223156" y="1269294"/>
                  <a:pt x="216462" y="1259621"/>
                  <a:pt x="208204" y="1259621"/>
                </a:cubicBezTo>
                <a:cubicBezTo>
                  <a:pt x="204075" y="1259621"/>
                  <a:pt x="200337" y="1262039"/>
                  <a:pt x="197631" y="1265949"/>
                </a:cubicBezTo>
                <a:close/>
                <a:moveTo>
                  <a:pt x="499613" y="1047234"/>
                </a:moveTo>
                <a:cubicBezTo>
                  <a:pt x="489711" y="1057864"/>
                  <a:pt x="493164" y="1077175"/>
                  <a:pt x="507326" y="1090366"/>
                </a:cubicBezTo>
                <a:cubicBezTo>
                  <a:pt x="514406" y="1096961"/>
                  <a:pt x="522824" y="1100777"/>
                  <a:pt x="530709" y="1101616"/>
                </a:cubicBezTo>
                <a:lnTo>
                  <a:pt x="550896" y="1095001"/>
                </a:lnTo>
                <a:lnTo>
                  <a:pt x="556064" y="1074394"/>
                </a:lnTo>
                <a:lnTo>
                  <a:pt x="543183" y="1051869"/>
                </a:lnTo>
                <a:cubicBezTo>
                  <a:pt x="529022" y="1038678"/>
                  <a:pt x="509514" y="1036603"/>
                  <a:pt x="499613" y="1047234"/>
                </a:cubicBezTo>
                <a:close/>
                <a:moveTo>
                  <a:pt x="344822" y="1151829"/>
                </a:moveTo>
                <a:cubicBezTo>
                  <a:pt x="339194" y="1157872"/>
                  <a:pt x="341709" y="1169363"/>
                  <a:pt x="350440" y="1177495"/>
                </a:cubicBezTo>
                <a:cubicBezTo>
                  <a:pt x="354806" y="1181562"/>
                  <a:pt x="359899" y="1184018"/>
                  <a:pt x="364604" y="1184704"/>
                </a:cubicBezTo>
                <a:lnTo>
                  <a:pt x="376441" y="1181280"/>
                </a:lnTo>
                <a:lnTo>
                  <a:pt x="379017" y="1169230"/>
                </a:lnTo>
                <a:lnTo>
                  <a:pt x="370823" y="1155613"/>
                </a:lnTo>
                <a:cubicBezTo>
                  <a:pt x="362091" y="1147481"/>
                  <a:pt x="350451" y="1145786"/>
                  <a:pt x="344822" y="1151829"/>
                </a:cubicBezTo>
                <a:close/>
                <a:moveTo>
                  <a:pt x="549721" y="991311"/>
                </a:moveTo>
                <a:cubicBezTo>
                  <a:pt x="537595" y="1004329"/>
                  <a:pt x="540954" y="1027170"/>
                  <a:pt x="557226" y="1042324"/>
                </a:cubicBezTo>
                <a:cubicBezTo>
                  <a:pt x="565360" y="1049901"/>
                  <a:pt x="575183" y="1054123"/>
                  <a:pt x="584488" y="1054823"/>
                </a:cubicBezTo>
                <a:lnTo>
                  <a:pt x="608643" y="1046191"/>
                </a:lnTo>
                <a:lnTo>
                  <a:pt x="615540" y="1021485"/>
                </a:lnTo>
                <a:lnTo>
                  <a:pt x="601139" y="995178"/>
                </a:lnTo>
                <a:cubicBezTo>
                  <a:pt x="584869" y="980023"/>
                  <a:pt x="561849" y="978291"/>
                  <a:pt x="549721" y="991311"/>
                </a:cubicBezTo>
                <a:close/>
                <a:moveTo>
                  <a:pt x="289689" y="1175692"/>
                </a:moveTo>
                <a:cubicBezTo>
                  <a:pt x="284060" y="1181735"/>
                  <a:pt x="286576" y="1193226"/>
                  <a:pt x="295308" y="1201359"/>
                </a:cubicBezTo>
                <a:cubicBezTo>
                  <a:pt x="299673" y="1205425"/>
                  <a:pt x="304766" y="1207882"/>
                  <a:pt x="309471" y="1208567"/>
                </a:cubicBezTo>
                <a:lnTo>
                  <a:pt x="321308" y="1205143"/>
                </a:lnTo>
                <a:lnTo>
                  <a:pt x="323883" y="1193094"/>
                </a:lnTo>
                <a:lnTo>
                  <a:pt x="315689" y="1179476"/>
                </a:lnTo>
                <a:cubicBezTo>
                  <a:pt x="306958" y="1171345"/>
                  <a:pt x="295317" y="1169649"/>
                  <a:pt x="289689" y="1175692"/>
                </a:cubicBezTo>
                <a:close/>
                <a:moveTo>
                  <a:pt x="246961" y="1188037"/>
                </a:moveTo>
                <a:cubicBezTo>
                  <a:pt x="241333" y="1194080"/>
                  <a:pt x="243849" y="1205572"/>
                  <a:pt x="252580" y="1213704"/>
                </a:cubicBezTo>
                <a:cubicBezTo>
                  <a:pt x="256945" y="1217770"/>
                  <a:pt x="262039" y="1220227"/>
                  <a:pt x="266743" y="1220912"/>
                </a:cubicBezTo>
                <a:lnTo>
                  <a:pt x="278580" y="1217489"/>
                </a:lnTo>
                <a:lnTo>
                  <a:pt x="281156" y="1205439"/>
                </a:lnTo>
                <a:lnTo>
                  <a:pt x="272962" y="1191822"/>
                </a:lnTo>
                <a:cubicBezTo>
                  <a:pt x="264230" y="1183689"/>
                  <a:pt x="252589" y="1181994"/>
                  <a:pt x="246961" y="1188037"/>
                </a:cubicBezTo>
                <a:close/>
                <a:moveTo>
                  <a:pt x="612345" y="919600"/>
                </a:moveTo>
                <a:cubicBezTo>
                  <a:pt x="597530" y="935506"/>
                  <a:pt x="599005" y="960958"/>
                  <a:pt x="615638" y="976451"/>
                </a:cubicBezTo>
                <a:cubicBezTo>
                  <a:pt x="623955" y="984197"/>
                  <a:pt x="634487" y="987987"/>
                  <a:pt x="644791" y="987852"/>
                </a:cubicBezTo>
                <a:lnTo>
                  <a:pt x="672580" y="975705"/>
                </a:lnTo>
                <a:lnTo>
                  <a:pt x="682726" y="947125"/>
                </a:lnTo>
                <a:lnTo>
                  <a:pt x="669287" y="918854"/>
                </a:lnTo>
                <a:cubicBezTo>
                  <a:pt x="652653" y="903361"/>
                  <a:pt x="627160" y="903695"/>
                  <a:pt x="612345" y="919600"/>
                </a:cubicBezTo>
                <a:close/>
                <a:moveTo>
                  <a:pt x="197557" y="1208729"/>
                </a:moveTo>
                <a:cubicBezTo>
                  <a:pt x="191928" y="1214772"/>
                  <a:pt x="194444" y="1226263"/>
                  <a:pt x="203176" y="1234396"/>
                </a:cubicBezTo>
                <a:cubicBezTo>
                  <a:pt x="207541" y="1238462"/>
                  <a:pt x="212634" y="1240918"/>
                  <a:pt x="217340" y="1241603"/>
                </a:cubicBezTo>
                <a:lnTo>
                  <a:pt x="229176" y="1238180"/>
                </a:lnTo>
                <a:lnTo>
                  <a:pt x="231752" y="1226130"/>
                </a:lnTo>
                <a:lnTo>
                  <a:pt x="223557" y="1212514"/>
                </a:lnTo>
                <a:cubicBezTo>
                  <a:pt x="214826" y="1204381"/>
                  <a:pt x="203186" y="1202687"/>
                  <a:pt x="197557" y="1208729"/>
                </a:cubicBezTo>
                <a:close/>
                <a:moveTo>
                  <a:pt x="148817" y="1243901"/>
                </a:moveTo>
                <a:cubicBezTo>
                  <a:pt x="146111" y="1247811"/>
                  <a:pt x="144438" y="1253212"/>
                  <a:pt x="144438" y="1259178"/>
                </a:cubicBezTo>
                <a:cubicBezTo>
                  <a:pt x="144438" y="1265144"/>
                  <a:pt x="146112" y="1270545"/>
                  <a:pt x="148818" y="1274455"/>
                </a:cubicBezTo>
                <a:lnTo>
                  <a:pt x="159390" y="1280783"/>
                </a:lnTo>
                <a:lnTo>
                  <a:pt x="169963" y="1274455"/>
                </a:lnTo>
                <a:lnTo>
                  <a:pt x="174342" y="1259178"/>
                </a:lnTo>
                <a:cubicBezTo>
                  <a:pt x="174342" y="1247246"/>
                  <a:pt x="167648" y="1237573"/>
                  <a:pt x="159390" y="1237573"/>
                </a:cubicBezTo>
                <a:cubicBezTo>
                  <a:pt x="155261" y="1237573"/>
                  <a:pt x="151523" y="1239991"/>
                  <a:pt x="148817" y="1243901"/>
                </a:cubicBezTo>
                <a:close/>
                <a:moveTo>
                  <a:pt x="662201" y="838463"/>
                </a:moveTo>
                <a:cubicBezTo>
                  <a:pt x="657614" y="843388"/>
                  <a:pt x="654239" y="849008"/>
                  <a:pt x="652066" y="854953"/>
                </a:cubicBezTo>
                <a:cubicBezTo>
                  <a:pt x="649892" y="860898"/>
                  <a:pt x="648919" y="867169"/>
                  <a:pt x="649133" y="873396"/>
                </a:cubicBezTo>
                <a:cubicBezTo>
                  <a:pt x="649562" y="885851"/>
                  <a:pt x="654742" y="898132"/>
                  <a:pt x="664571" y="907289"/>
                </a:cubicBezTo>
                <a:cubicBezTo>
                  <a:pt x="669486" y="911866"/>
                  <a:pt x="675097" y="915228"/>
                  <a:pt x="681037" y="917390"/>
                </a:cubicBezTo>
                <a:lnTo>
                  <a:pt x="699472" y="920284"/>
                </a:lnTo>
                <a:lnTo>
                  <a:pt x="717661" y="916051"/>
                </a:lnTo>
                <a:lnTo>
                  <a:pt x="733391" y="904773"/>
                </a:lnTo>
                <a:lnTo>
                  <a:pt x="743526" y="888282"/>
                </a:lnTo>
                <a:lnTo>
                  <a:pt x="746459" y="869838"/>
                </a:lnTo>
                <a:lnTo>
                  <a:pt x="742265" y="851655"/>
                </a:lnTo>
                <a:lnTo>
                  <a:pt x="736481" y="843574"/>
                </a:lnTo>
                <a:lnTo>
                  <a:pt x="728958" y="834681"/>
                </a:lnTo>
                <a:lnTo>
                  <a:pt x="714555" y="825844"/>
                </a:lnTo>
                <a:cubicBezTo>
                  <a:pt x="708615" y="823684"/>
                  <a:pt x="702347" y="822724"/>
                  <a:pt x="696120" y="822951"/>
                </a:cubicBezTo>
                <a:cubicBezTo>
                  <a:pt x="683666" y="823406"/>
                  <a:pt x="671375" y="828614"/>
                  <a:pt x="662201" y="838463"/>
                </a:cubicBezTo>
                <a:close/>
                <a:moveTo>
                  <a:pt x="78554" y="1204095"/>
                </a:moveTo>
                <a:lnTo>
                  <a:pt x="69752" y="1212718"/>
                </a:lnTo>
                <a:lnTo>
                  <a:pt x="73193" y="1224549"/>
                </a:lnTo>
                <a:cubicBezTo>
                  <a:pt x="76288" y="1228158"/>
                  <a:pt x="81088" y="1231147"/>
                  <a:pt x="86859" y="1232660"/>
                </a:cubicBezTo>
                <a:cubicBezTo>
                  <a:pt x="94587" y="1234686"/>
                  <a:pt x="102097" y="1233552"/>
                  <a:pt x="106049" y="1229063"/>
                </a:cubicBezTo>
                <a:lnTo>
                  <a:pt x="105800" y="1229934"/>
                </a:lnTo>
                <a:cubicBezTo>
                  <a:pt x="105800" y="1235900"/>
                  <a:pt x="107474" y="1241301"/>
                  <a:pt x="110180" y="1245211"/>
                </a:cubicBezTo>
                <a:lnTo>
                  <a:pt x="120752" y="1251539"/>
                </a:lnTo>
                <a:lnTo>
                  <a:pt x="131325" y="1245211"/>
                </a:lnTo>
                <a:lnTo>
                  <a:pt x="135704" y="1229934"/>
                </a:lnTo>
                <a:cubicBezTo>
                  <a:pt x="135704" y="1218002"/>
                  <a:pt x="129010" y="1208329"/>
                  <a:pt x="120752" y="1208329"/>
                </a:cubicBezTo>
                <a:cubicBezTo>
                  <a:pt x="115998" y="1208329"/>
                  <a:pt x="111762" y="1211535"/>
                  <a:pt x="109558" y="1216825"/>
                </a:cubicBezTo>
                <a:cubicBezTo>
                  <a:pt x="108583" y="1210768"/>
                  <a:pt x="102447" y="1205832"/>
                  <a:pt x="94442" y="1203733"/>
                </a:cubicBezTo>
                <a:close/>
                <a:moveTo>
                  <a:pt x="60064" y="1159305"/>
                </a:moveTo>
                <a:lnTo>
                  <a:pt x="51262" y="1167927"/>
                </a:lnTo>
                <a:lnTo>
                  <a:pt x="54702" y="1179758"/>
                </a:lnTo>
                <a:cubicBezTo>
                  <a:pt x="57798" y="1183367"/>
                  <a:pt x="62598" y="1186356"/>
                  <a:pt x="68369" y="1187869"/>
                </a:cubicBezTo>
                <a:cubicBezTo>
                  <a:pt x="79911" y="1190895"/>
                  <a:pt x="90965" y="1186873"/>
                  <a:pt x="93059" y="1178884"/>
                </a:cubicBezTo>
                <a:cubicBezTo>
                  <a:pt x="95153" y="1170896"/>
                  <a:pt x="87494" y="1161968"/>
                  <a:pt x="75952" y="1158943"/>
                </a:cubicBezTo>
                <a:close/>
                <a:moveTo>
                  <a:pt x="51114" y="1106495"/>
                </a:moveTo>
                <a:lnTo>
                  <a:pt x="42312" y="1115118"/>
                </a:lnTo>
                <a:lnTo>
                  <a:pt x="45753" y="1126950"/>
                </a:lnTo>
                <a:cubicBezTo>
                  <a:pt x="48848" y="1130558"/>
                  <a:pt x="53649" y="1133547"/>
                  <a:pt x="59420" y="1135060"/>
                </a:cubicBezTo>
                <a:cubicBezTo>
                  <a:pt x="70961" y="1138085"/>
                  <a:pt x="82016" y="1134063"/>
                  <a:pt x="84110" y="1126075"/>
                </a:cubicBezTo>
                <a:cubicBezTo>
                  <a:pt x="86204" y="1118087"/>
                  <a:pt x="78545" y="1109159"/>
                  <a:pt x="67002" y="1106133"/>
                </a:cubicBezTo>
                <a:close/>
                <a:moveTo>
                  <a:pt x="78883" y="1045797"/>
                </a:moveTo>
                <a:lnTo>
                  <a:pt x="71924" y="1055965"/>
                </a:lnTo>
                <a:cubicBezTo>
                  <a:pt x="71101" y="1060648"/>
                  <a:pt x="71837" y="1066254"/>
                  <a:pt x="74331" y="1071674"/>
                </a:cubicBezTo>
                <a:cubicBezTo>
                  <a:pt x="79319" y="1082514"/>
                  <a:pt x="89443" y="1088503"/>
                  <a:pt x="96946" y="1085051"/>
                </a:cubicBezTo>
                <a:cubicBezTo>
                  <a:pt x="104447" y="1081599"/>
                  <a:pt x="106485" y="1070014"/>
                  <a:pt x="101497" y="1059174"/>
                </a:cubicBezTo>
                <a:lnTo>
                  <a:pt x="91133" y="1047126"/>
                </a:lnTo>
                <a:close/>
                <a:moveTo>
                  <a:pt x="38685" y="1063792"/>
                </a:moveTo>
                <a:lnTo>
                  <a:pt x="29883" y="1072414"/>
                </a:lnTo>
                <a:lnTo>
                  <a:pt x="33323" y="1084246"/>
                </a:lnTo>
                <a:cubicBezTo>
                  <a:pt x="36419" y="1087855"/>
                  <a:pt x="41219" y="1090843"/>
                  <a:pt x="46990" y="1092356"/>
                </a:cubicBezTo>
                <a:cubicBezTo>
                  <a:pt x="58532" y="1095382"/>
                  <a:pt x="69587" y="1091360"/>
                  <a:pt x="71681" y="1083371"/>
                </a:cubicBezTo>
                <a:cubicBezTo>
                  <a:pt x="73775" y="1075383"/>
                  <a:pt x="66115" y="1066456"/>
                  <a:pt x="54573" y="1063430"/>
                </a:cubicBezTo>
                <a:close/>
                <a:moveTo>
                  <a:pt x="114011" y="1005362"/>
                </a:moveTo>
                <a:lnTo>
                  <a:pt x="107052" y="1015531"/>
                </a:lnTo>
                <a:cubicBezTo>
                  <a:pt x="106229" y="1020213"/>
                  <a:pt x="106966" y="1025820"/>
                  <a:pt x="109460" y="1031240"/>
                </a:cubicBezTo>
                <a:cubicBezTo>
                  <a:pt x="114447" y="1042079"/>
                  <a:pt x="124572" y="1048069"/>
                  <a:pt x="132074" y="1044617"/>
                </a:cubicBezTo>
                <a:cubicBezTo>
                  <a:pt x="139576" y="1041165"/>
                  <a:pt x="141613" y="1029579"/>
                  <a:pt x="136625" y="1018739"/>
                </a:cubicBezTo>
                <a:lnTo>
                  <a:pt x="126261" y="1006691"/>
                </a:lnTo>
                <a:close/>
                <a:moveTo>
                  <a:pt x="553473" y="671420"/>
                </a:moveTo>
                <a:lnTo>
                  <a:pt x="537834" y="682824"/>
                </a:lnTo>
                <a:lnTo>
                  <a:pt x="528115" y="698772"/>
                </a:lnTo>
                <a:lnTo>
                  <a:pt x="525088" y="717185"/>
                </a:lnTo>
                <a:cubicBezTo>
                  <a:pt x="525281" y="723503"/>
                  <a:pt x="526715" y="729886"/>
                  <a:pt x="529523" y="735987"/>
                </a:cubicBezTo>
                <a:cubicBezTo>
                  <a:pt x="535139" y="748189"/>
                  <a:pt x="545179" y="756956"/>
                  <a:pt x="556872" y="761266"/>
                </a:cubicBezTo>
                <a:cubicBezTo>
                  <a:pt x="562718" y="763420"/>
                  <a:pt x="568979" y="764460"/>
                  <a:pt x="575305" y="764258"/>
                </a:cubicBezTo>
                <a:cubicBezTo>
                  <a:pt x="581633" y="764057"/>
                  <a:pt x="588026" y="762613"/>
                  <a:pt x="594141" y="759800"/>
                </a:cubicBezTo>
                <a:cubicBezTo>
                  <a:pt x="606369" y="754173"/>
                  <a:pt x="615164" y="744133"/>
                  <a:pt x="619499" y="732449"/>
                </a:cubicBezTo>
                <a:cubicBezTo>
                  <a:pt x="621665" y="726606"/>
                  <a:pt x="622717" y="720353"/>
                  <a:pt x="622526" y="714035"/>
                </a:cubicBezTo>
                <a:lnTo>
                  <a:pt x="618647" y="697588"/>
                </a:lnTo>
                <a:lnTo>
                  <a:pt x="612558" y="687658"/>
                </a:lnTo>
                <a:lnTo>
                  <a:pt x="606696" y="679634"/>
                </a:lnTo>
                <a:lnTo>
                  <a:pt x="590742" y="669954"/>
                </a:lnTo>
                <a:lnTo>
                  <a:pt x="572308" y="666961"/>
                </a:lnTo>
                <a:close/>
                <a:moveTo>
                  <a:pt x="139122" y="968654"/>
                </a:moveTo>
                <a:lnTo>
                  <a:pt x="132162" y="978822"/>
                </a:lnTo>
                <a:cubicBezTo>
                  <a:pt x="131338" y="983505"/>
                  <a:pt x="132076" y="989111"/>
                  <a:pt x="134570" y="994530"/>
                </a:cubicBezTo>
                <a:cubicBezTo>
                  <a:pt x="139557" y="1005370"/>
                  <a:pt x="149681" y="1011360"/>
                  <a:pt x="157184" y="1007907"/>
                </a:cubicBezTo>
                <a:cubicBezTo>
                  <a:pt x="164686" y="1004455"/>
                  <a:pt x="166723" y="992870"/>
                  <a:pt x="161736" y="982030"/>
                </a:cubicBezTo>
                <a:lnTo>
                  <a:pt x="151371" y="969983"/>
                </a:lnTo>
                <a:close/>
                <a:moveTo>
                  <a:pt x="179056" y="923772"/>
                </a:moveTo>
                <a:lnTo>
                  <a:pt x="172096" y="933940"/>
                </a:lnTo>
                <a:cubicBezTo>
                  <a:pt x="171273" y="938623"/>
                  <a:pt x="172010" y="944229"/>
                  <a:pt x="174504" y="949649"/>
                </a:cubicBezTo>
                <a:cubicBezTo>
                  <a:pt x="179492" y="960489"/>
                  <a:pt x="189616" y="966478"/>
                  <a:pt x="197118" y="963026"/>
                </a:cubicBezTo>
                <a:cubicBezTo>
                  <a:pt x="204620" y="959574"/>
                  <a:pt x="206658" y="947988"/>
                  <a:pt x="201670" y="937149"/>
                </a:cubicBezTo>
                <a:lnTo>
                  <a:pt x="191306" y="925101"/>
                </a:lnTo>
                <a:close/>
                <a:moveTo>
                  <a:pt x="467060" y="706947"/>
                </a:moveTo>
                <a:lnTo>
                  <a:pt x="446818" y="729531"/>
                </a:lnTo>
                <a:cubicBezTo>
                  <a:pt x="443461" y="739274"/>
                  <a:pt x="443761" y="750464"/>
                  <a:pt x="448512" y="760788"/>
                </a:cubicBezTo>
                <a:cubicBezTo>
                  <a:pt x="458013" y="781438"/>
                  <a:pt x="481723" y="790812"/>
                  <a:pt x="501469" y="781726"/>
                </a:cubicBezTo>
                <a:cubicBezTo>
                  <a:pt x="521215" y="772640"/>
                  <a:pt x="529519" y="748535"/>
                  <a:pt x="520017" y="727885"/>
                </a:cubicBezTo>
                <a:lnTo>
                  <a:pt x="497380" y="706266"/>
                </a:lnTo>
                <a:close/>
                <a:moveTo>
                  <a:pt x="219836" y="880910"/>
                </a:moveTo>
                <a:lnTo>
                  <a:pt x="210442" y="892584"/>
                </a:lnTo>
                <a:cubicBezTo>
                  <a:pt x="209048" y="897768"/>
                  <a:pt x="209502" y="903834"/>
                  <a:pt x="212134" y="909553"/>
                </a:cubicBezTo>
                <a:cubicBezTo>
                  <a:pt x="217398" y="920993"/>
                  <a:pt x="229380" y="926717"/>
                  <a:pt x="238898" y="922337"/>
                </a:cubicBezTo>
                <a:cubicBezTo>
                  <a:pt x="248416" y="917958"/>
                  <a:pt x="251864" y="905134"/>
                  <a:pt x="246600" y="893694"/>
                </a:cubicBezTo>
                <a:lnTo>
                  <a:pt x="234814" y="881371"/>
                </a:lnTo>
                <a:close/>
                <a:moveTo>
                  <a:pt x="29350" y="1004445"/>
                </a:moveTo>
                <a:lnTo>
                  <a:pt x="20548" y="1013068"/>
                </a:lnTo>
                <a:lnTo>
                  <a:pt x="23988" y="1024900"/>
                </a:lnTo>
                <a:cubicBezTo>
                  <a:pt x="27084" y="1028508"/>
                  <a:pt x="31884" y="1031497"/>
                  <a:pt x="37655" y="1033010"/>
                </a:cubicBezTo>
                <a:cubicBezTo>
                  <a:pt x="49197" y="1036036"/>
                  <a:pt x="60252" y="1032013"/>
                  <a:pt x="62346" y="1024025"/>
                </a:cubicBezTo>
                <a:cubicBezTo>
                  <a:pt x="64440" y="1016037"/>
                  <a:pt x="56780" y="1007109"/>
                  <a:pt x="45238" y="1004084"/>
                </a:cubicBezTo>
                <a:close/>
                <a:moveTo>
                  <a:pt x="380091" y="745582"/>
                </a:moveTo>
                <a:lnTo>
                  <a:pt x="364326" y="765817"/>
                </a:lnTo>
                <a:cubicBezTo>
                  <a:pt x="362075" y="774873"/>
                  <a:pt x="363008" y="785523"/>
                  <a:pt x="367655" y="795623"/>
                </a:cubicBezTo>
                <a:cubicBezTo>
                  <a:pt x="376948" y="815822"/>
                  <a:pt x="397587" y="826168"/>
                  <a:pt x="413749" y="818731"/>
                </a:cubicBezTo>
                <a:cubicBezTo>
                  <a:pt x="429912" y="811293"/>
                  <a:pt x="435480" y="788889"/>
                  <a:pt x="426185" y="768690"/>
                </a:cubicBezTo>
                <a:lnTo>
                  <a:pt x="405714" y="746773"/>
                </a:lnTo>
                <a:close/>
                <a:moveTo>
                  <a:pt x="260571" y="830227"/>
                </a:moveTo>
                <a:lnTo>
                  <a:pt x="250461" y="844581"/>
                </a:lnTo>
                <a:cubicBezTo>
                  <a:pt x="249207" y="851152"/>
                  <a:pt x="250168" y="858989"/>
                  <a:pt x="253641" y="866537"/>
                </a:cubicBezTo>
                <a:cubicBezTo>
                  <a:pt x="260588" y="881634"/>
                  <a:pt x="274952" y="889853"/>
                  <a:pt x="285726" y="884895"/>
                </a:cubicBezTo>
                <a:cubicBezTo>
                  <a:pt x="296501" y="879937"/>
                  <a:pt x="299603" y="863681"/>
                  <a:pt x="292657" y="848585"/>
                </a:cubicBezTo>
                <a:lnTo>
                  <a:pt x="278049" y="831886"/>
                </a:lnTo>
                <a:close/>
                <a:moveTo>
                  <a:pt x="315647" y="785130"/>
                </a:moveTo>
                <a:lnTo>
                  <a:pt x="303040" y="802229"/>
                </a:lnTo>
                <a:cubicBezTo>
                  <a:pt x="301367" y="809979"/>
                  <a:pt x="302354" y="819169"/>
                  <a:pt x="306398" y="827959"/>
                </a:cubicBezTo>
                <a:cubicBezTo>
                  <a:pt x="314488" y="845540"/>
                  <a:pt x="331745" y="854870"/>
                  <a:pt x="344943" y="848797"/>
                </a:cubicBezTo>
                <a:cubicBezTo>
                  <a:pt x="358141" y="842724"/>
                  <a:pt x="362281" y="823549"/>
                  <a:pt x="354191" y="805968"/>
                </a:cubicBezTo>
                <a:lnTo>
                  <a:pt x="336835" y="786679"/>
                </a:lnTo>
                <a:close/>
                <a:moveTo>
                  <a:pt x="23172" y="943069"/>
                </a:moveTo>
                <a:lnTo>
                  <a:pt x="13310" y="954351"/>
                </a:lnTo>
                <a:lnTo>
                  <a:pt x="16368" y="969019"/>
                </a:lnTo>
                <a:cubicBezTo>
                  <a:pt x="19490" y="973387"/>
                  <a:pt x="24465" y="976886"/>
                  <a:pt x="30555" y="978482"/>
                </a:cubicBezTo>
                <a:cubicBezTo>
                  <a:pt x="42737" y="981676"/>
                  <a:pt x="54765" y="976049"/>
                  <a:pt x="57421" y="965914"/>
                </a:cubicBezTo>
                <a:cubicBezTo>
                  <a:pt x="60078" y="955780"/>
                  <a:pt x="52357" y="944976"/>
                  <a:pt x="40176" y="941782"/>
                </a:cubicBezTo>
                <a:close/>
                <a:moveTo>
                  <a:pt x="12375" y="878250"/>
                </a:moveTo>
                <a:lnTo>
                  <a:pt x="0" y="890703"/>
                </a:lnTo>
                <a:lnTo>
                  <a:pt x="4674" y="907627"/>
                </a:lnTo>
                <a:cubicBezTo>
                  <a:pt x="8956" y="912766"/>
                  <a:pt x="15622" y="916998"/>
                  <a:pt x="23660" y="919105"/>
                </a:cubicBezTo>
                <a:cubicBezTo>
                  <a:pt x="39735" y="923319"/>
                  <a:pt x="55203" y="917435"/>
                  <a:pt x="58211" y="905963"/>
                </a:cubicBezTo>
                <a:cubicBezTo>
                  <a:pt x="61218" y="894491"/>
                  <a:pt x="50625" y="881775"/>
                  <a:pt x="34550" y="877561"/>
                </a:cubicBezTo>
                <a:close/>
                <a:moveTo>
                  <a:pt x="14753" y="804129"/>
                </a:moveTo>
                <a:lnTo>
                  <a:pt x="108" y="819520"/>
                </a:lnTo>
                <a:lnTo>
                  <a:pt x="5320" y="840115"/>
                </a:lnTo>
                <a:cubicBezTo>
                  <a:pt x="10246" y="846327"/>
                  <a:pt x="17974" y="851397"/>
                  <a:pt x="27334" y="853851"/>
                </a:cubicBezTo>
                <a:cubicBezTo>
                  <a:pt x="46054" y="858758"/>
                  <a:pt x="64217" y="851345"/>
                  <a:pt x="67901" y="837292"/>
                </a:cubicBezTo>
                <a:cubicBezTo>
                  <a:pt x="71585" y="823239"/>
                  <a:pt x="59395" y="807868"/>
                  <a:pt x="40675" y="802961"/>
                </a:cubicBezTo>
                <a:close/>
                <a:moveTo>
                  <a:pt x="27634" y="725575"/>
                </a:moveTo>
                <a:lnTo>
                  <a:pt x="10451" y="744620"/>
                </a:lnTo>
                <a:lnTo>
                  <a:pt x="16081" y="769645"/>
                </a:lnTo>
                <a:cubicBezTo>
                  <a:pt x="21651" y="777132"/>
                  <a:pt x="30472" y="783172"/>
                  <a:pt x="41226" y="785991"/>
                </a:cubicBezTo>
                <a:cubicBezTo>
                  <a:pt x="62734" y="791630"/>
                  <a:pt x="83828" y="782249"/>
                  <a:pt x="88340" y="765039"/>
                </a:cubicBezTo>
                <a:cubicBezTo>
                  <a:pt x="92851" y="747827"/>
                  <a:pt x="79072" y="729305"/>
                  <a:pt x="57564" y="723667"/>
                </a:cubicBezTo>
                <a:close/>
                <a:moveTo>
                  <a:pt x="54513" y="629030"/>
                </a:moveTo>
                <a:lnTo>
                  <a:pt x="35796" y="652892"/>
                </a:lnTo>
                <a:lnTo>
                  <a:pt x="40400" y="682869"/>
                </a:lnTo>
                <a:cubicBezTo>
                  <a:pt x="45798" y="691646"/>
                  <a:pt x="54635" y="698517"/>
                  <a:pt x="65628" y="701399"/>
                </a:cubicBezTo>
                <a:cubicBezTo>
                  <a:pt x="87616" y="707163"/>
                  <a:pt x="109909" y="694791"/>
                  <a:pt x="115421" y="673766"/>
                </a:cubicBezTo>
                <a:cubicBezTo>
                  <a:pt x="120933" y="652740"/>
                  <a:pt x="107576" y="631024"/>
                  <a:pt x="85588" y="625259"/>
                </a:cubicBezTo>
                <a:close/>
                <a:moveTo>
                  <a:pt x="85712" y="533837"/>
                </a:moveTo>
                <a:lnTo>
                  <a:pt x="71699" y="546182"/>
                </a:lnTo>
                <a:lnTo>
                  <a:pt x="63189" y="563567"/>
                </a:lnTo>
                <a:lnTo>
                  <a:pt x="62076" y="582890"/>
                </a:lnTo>
                <a:lnTo>
                  <a:pt x="68231" y="600522"/>
                </a:lnTo>
                <a:lnTo>
                  <a:pt x="80538" y="614549"/>
                </a:lnTo>
                <a:cubicBezTo>
                  <a:pt x="85543" y="618410"/>
                  <a:pt x="91385" y="621353"/>
                  <a:pt x="97882" y="623056"/>
                </a:cubicBezTo>
                <a:cubicBezTo>
                  <a:pt x="110876" y="626461"/>
                  <a:pt x="124023" y="624267"/>
                  <a:pt x="134775" y="617967"/>
                </a:cubicBezTo>
                <a:cubicBezTo>
                  <a:pt x="140151" y="614816"/>
                  <a:pt x="144928" y="610639"/>
                  <a:pt x="148788" y="605622"/>
                </a:cubicBezTo>
                <a:cubicBezTo>
                  <a:pt x="152648" y="600605"/>
                  <a:pt x="155591" y="594747"/>
                  <a:pt x="157297" y="588236"/>
                </a:cubicBezTo>
                <a:cubicBezTo>
                  <a:pt x="160711" y="575216"/>
                  <a:pt x="158535" y="562047"/>
                  <a:pt x="152257" y="551281"/>
                </a:cubicBezTo>
                <a:cubicBezTo>
                  <a:pt x="149117" y="545899"/>
                  <a:pt x="144952" y="541117"/>
                  <a:pt x="139949" y="537255"/>
                </a:cubicBezTo>
                <a:cubicBezTo>
                  <a:pt x="134945" y="533393"/>
                  <a:pt x="129102" y="530452"/>
                  <a:pt x="122604" y="528747"/>
                </a:cubicBezTo>
                <a:lnTo>
                  <a:pt x="103318" y="527652"/>
                </a:lnTo>
                <a:close/>
                <a:moveTo>
                  <a:pt x="109972" y="438306"/>
                </a:moveTo>
                <a:lnTo>
                  <a:pt x="99937" y="455894"/>
                </a:lnTo>
                <a:lnTo>
                  <a:pt x="100053" y="476144"/>
                </a:lnTo>
                <a:lnTo>
                  <a:pt x="109842" y="495221"/>
                </a:lnTo>
                <a:lnTo>
                  <a:pt x="127638" y="511019"/>
                </a:lnTo>
                <a:lnTo>
                  <a:pt x="151772" y="521427"/>
                </a:lnTo>
                <a:cubicBezTo>
                  <a:pt x="178521" y="528440"/>
                  <a:pt x="204680" y="522217"/>
                  <a:pt x="219056" y="507341"/>
                </a:cubicBezTo>
                <a:cubicBezTo>
                  <a:pt x="223848" y="502383"/>
                  <a:pt x="227331" y="496463"/>
                  <a:pt x="229091" y="489752"/>
                </a:cubicBezTo>
                <a:cubicBezTo>
                  <a:pt x="232610" y="476330"/>
                  <a:pt x="228567" y="462284"/>
                  <a:pt x="219186" y="450425"/>
                </a:cubicBezTo>
                <a:cubicBezTo>
                  <a:pt x="214497" y="444496"/>
                  <a:pt x="208472" y="439113"/>
                  <a:pt x="201390" y="434628"/>
                </a:cubicBezTo>
                <a:cubicBezTo>
                  <a:pt x="194310" y="430142"/>
                  <a:pt x="186172" y="426556"/>
                  <a:pt x="177256" y="424219"/>
                </a:cubicBezTo>
                <a:cubicBezTo>
                  <a:pt x="168340" y="421881"/>
                  <a:pt x="159489" y="421015"/>
                  <a:pt x="151118" y="421449"/>
                </a:cubicBezTo>
                <a:cubicBezTo>
                  <a:pt x="142747" y="421883"/>
                  <a:pt x="134857" y="423618"/>
                  <a:pt x="127861" y="426484"/>
                </a:cubicBezTo>
                <a:close/>
                <a:moveTo>
                  <a:pt x="201500" y="301583"/>
                </a:moveTo>
                <a:lnTo>
                  <a:pt x="181213" y="317115"/>
                </a:lnTo>
                <a:lnTo>
                  <a:pt x="169386" y="339547"/>
                </a:lnTo>
                <a:lnTo>
                  <a:pt x="168687" y="364898"/>
                </a:lnTo>
                <a:lnTo>
                  <a:pt x="178745" y="388385"/>
                </a:lnTo>
                <a:lnTo>
                  <a:pt x="197800" y="407437"/>
                </a:lnTo>
                <a:cubicBezTo>
                  <a:pt x="205456" y="412764"/>
                  <a:pt x="214318" y="416922"/>
                  <a:pt x="224093" y="419484"/>
                </a:cubicBezTo>
                <a:cubicBezTo>
                  <a:pt x="243643" y="424610"/>
                  <a:pt x="263143" y="422380"/>
                  <a:pt x="278866" y="414631"/>
                </a:cubicBezTo>
                <a:cubicBezTo>
                  <a:pt x="286728" y="410757"/>
                  <a:pt x="293645" y="405503"/>
                  <a:pt x="299153" y="399099"/>
                </a:cubicBezTo>
                <a:cubicBezTo>
                  <a:pt x="304660" y="392695"/>
                  <a:pt x="308759" y="385141"/>
                  <a:pt x="310980" y="376666"/>
                </a:cubicBezTo>
                <a:cubicBezTo>
                  <a:pt x="315423" y="359716"/>
                  <a:pt x="311521" y="342295"/>
                  <a:pt x="301621" y="327829"/>
                </a:cubicBezTo>
                <a:cubicBezTo>
                  <a:pt x="296672" y="320597"/>
                  <a:pt x="290222" y="314103"/>
                  <a:pt x="282566" y="308777"/>
                </a:cubicBezTo>
                <a:cubicBezTo>
                  <a:pt x="274911" y="303450"/>
                  <a:pt x="266048" y="299292"/>
                  <a:pt x="256273" y="296728"/>
                </a:cubicBezTo>
                <a:lnTo>
                  <a:pt x="227451" y="294328"/>
                </a:lnTo>
                <a:close/>
                <a:moveTo>
                  <a:pt x="303052" y="164457"/>
                </a:moveTo>
                <a:lnTo>
                  <a:pt x="278809" y="183486"/>
                </a:lnTo>
                <a:lnTo>
                  <a:pt x="264578" y="210838"/>
                </a:lnTo>
                <a:lnTo>
                  <a:pt x="263561" y="241654"/>
                </a:lnTo>
                <a:lnTo>
                  <a:pt x="275351" y="270128"/>
                </a:lnTo>
                <a:lnTo>
                  <a:pt x="297874" y="293145"/>
                </a:lnTo>
                <a:cubicBezTo>
                  <a:pt x="306941" y="299563"/>
                  <a:pt x="317451" y="304554"/>
                  <a:pt x="329058" y="307596"/>
                </a:cubicBezTo>
                <a:cubicBezTo>
                  <a:pt x="352272" y="313682"/>
                  <a:pt x="375482" y="310828"/>
                  <a:pt x="394240" y="301294"/>
                </a:cubicBezTo>
                <a:cubicBezTo>
                  <a:pt x="403619" y="296528"/>
                  <a:pt x="411885" y="290091"/>
                  <a:pt x="418482" y="282267"/>
                </a:cubicBezTo>
                <a:cubicBezTo>
                  <a:pt x="425080" y="274442"/>
                  <a:pt x="430009" y="265231"/>
                  <a:pt x="432713" y="254914"/>
                </a:cubicBezTo>
                <a:cubicBezTo>
                  <a:pt x="438122" y="234280"/>
                  <a:pt x="433610" y="213134"/>
                  <a:pt x="421941" y="195624"/>
                </a:cubicBezTo>
                <a:cubicBezTo>
                  <a:pt x="416107" y="186869"/>
                  <a:pt x="408483" y="179024"/>
                  <a:pt x="399418" y="172606"/>
                </a:cubicBezTo>
                <a:cubicBezTo>
                  <a:pt x="390351" y="166188"/>
                  <a:pt x="379840" y="161199"/>
                  <a:pt x="368233" y="158156"/>
                </a:cubicBezTo>
                <a:lnTo>
                  <a:pt x="333971" y="155449"/>
                </a:lnTo>
                <a:close/>
                <a:moveTo>
                  <a:pt x="418964" y="10252"/>
                </a:moveTo>
                <a:lnTo>
                  <a:pt x="389693" y="32365"/>
                </a:lnTo>
                <a:lnTo>
                  <a:pt x="372691" y="64383"/>
                </a:lnTo>
                <a:lnTo>
                  <a:pt x="371798" y="100624"/>
                </a:lnTo>
                <a:lnTo>
                  <a:pt x="386457" y="134254"/>
                </a:lnTo>
                <a:lnTo>
                  <a:pt x="414109" y="161586"/>
                </a:lnTo>
                <a:cubicBezTo>
                  <a:pt x="425209" y="169238"/>
                  <a:pt x="438047" y="175225"/>
                  <a:pt x="452198" y="178935"/>
                </a:cubicBezTo>
                <a:cubicBezTo>
                  <a:pt x="480500" y="186354"/>
                  <a:pt x="508696" y="183257"/>
                  <a:pt x="531403" y="172251"/>
                </a:cubicBezTo>
                <a:cubicBezTo>
                  <a:pt x="542757" y="166749"/>
                  <a:pt x="552739" y="159269"/>
                  <a:pt x="560675" y="150138"/>
                </a:cubicBezTo>
                <a:cubicBezTo>
                  <a:pt x="568611" y="141008"/>
                  <a:pt x="574503" y="130227"/>
                  <a:pt x="577677" y="118120"/>
                </a:cubicBezTo>
                <a:cubicBezTo>
                  <a:pt x="584024" y="93907"/>
                  <a:pt x="578298" y="68979"/>
                  <a:pt x="563910" y="48249"/>
                </a:cubicBezTo>
                <a:cubicBezTo>
                  <a:pt x="556717" y="37884"/>
                  <a:pt x="547357" y="28568"/>
                  <a:pt x="536258" y="20917"/>
                </a:cubicBezTo>
                <a:cubicBezTo>
                  <a:pt x="525160" y="13267"/>
                  <a:pt x="512321" y="7278"/>
                  <a:pt x="498170" y="3568"/>
                </a:cubicBezTo>
                <a:lnTo>
                  <a:pt x="456469" y="0"/>
                </a:ln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5" name="13 O"/>
          <p:cNvSpPr/>
          <p:nvPr/>
        </p:nvSpPr>
        <p:spPr>
          <a:xfrm rot="19447732" flipH="1">
            <a:off x="6983770" y="1144582"/>
            <a:ext cx="1937656" cy="1647704"/>
          </a:xfrm>
          <a:custGeom>
            <a:avLst/>
            <a:gdLst/>
            <a:ahLst/>
            <a:cxnLst/>
            <a:rect l="l" t="t" r="r" b="b"/>
            <a:pathLst>
              <a:path w="1399018" h="1427602">
                <a:moveTo>
                  <a:pt x="1273089" y="1046111"/>
                </a:moveTo>
                <a:cubicBezTo>
                  <a:pt x="1262244" y="1051472"/>
                  <a:pt x="1252478" y="1059231"/>
                  <a:pt x="1244276" y="1068818"/>
                </a:cubicBezTo>
                <a:cubicBezTo>
                  <a:pt x="1227872" y="1087992"/>
                  <a:pt x="1217726" y="1114481"/>
                  <a:pt x="1217726" y="1143740"/>
                </a:cubicBezTo>
                <a:cubicBezTo>
                  <a:pt x="1217726" y="1158369"/>
                  <a:pt x="1220262" y="1172306"/>
                  <a:pt x="1224849" y="1184983"/>
                </a:cubicBezTo>
                <a:lnTo>
                  <a:pt x="1244276" y="1218662"/>
                </a:lnTo>
                <a:lnTo>
                  <a:pt x="1273089" y="1241370"/>
                </a:lnTo>
                <a:lnTo>
                  <a:pt x="1308372" y="1249696"/>
                </a:lnTo>
                <a:lnTo>
                  <a:pt x="1343655" y="1241369"/>
                </a:lnTo>
                <a:lnTo>
                  <a:pt x="1372468" y="1218662"/>
                </a:lnTo>
                <a:lnTo>
                  <a:pt x="1391895" y="1184983"/>
                </a:lnTo>
                <a:lnTo>
                  <a:pt x="1399018" y="1143740"/>
                </a:lnTo>
                <a:lnTo>
                  <a:pt x="1391895" y="1102497"/>
                </a:lnTo>
                <a:cubicBezTo>
                  <a:pt x="1387308" y="1089821"/>
                  <a:pt x="1380670" y="1078405"/>
                  <a:pt x="1372468" y="1068818"/>
                </a:cubicBezTo>
                <a:cubicBezTo>
                  <a:pt x="1356064" y="1049644"/>
                  <a:pt x="1333403" y="1037784"/>
                  <a:pt x="1308372" y="1037784"/>
                </a:cubicBezTo>
                <a:cubicBezTo>
                  <a:pt x="1295856" y="1037784"/>
                  <a:pt x="1283933" y="1040749"/>
                  <a:pt x="1273089" y="1046111"/>
                </a:cubicBezTo>
                <a:close/>
                <a:moveTo>
                  <a:pt x="1109222" y="1150151"/>
                </a:moveTo>
                <a:cubicBezTo>
                  <a:pt x="1099981" y="1154548"/>
                  <a:pt x="1091658" y="1160912"/>
                  <a:pt x="1084669" y="1168776"/>
                </a:cubicBezTo>
                <a:cubicBezTo>
                  <a:pt x="1070690" y="1184503"/>
                  <a:pt x="1062044" y="1206230"/>
                  <a:pt x="1062044" y="1230229"/>
                </a:cubicBezTo>
                <a:cubicBezTo>
                  <a:pt x="1062044" y="1242228"/>
                  <a:pt x="1064206" y="1253660"/>
                  <a:pt x="1068115" y="1264058"/>
                </a:cubicBezTo>
                <a:lnTo>
                  <a:pt x="1084669" y="1291682"/>
                </a:lnTo>
                <a:lnTo>
                  <a:pt x="1109222" y="1310307"/>
                </a:lnTo>
                <a:lnTo>
                  <a:pt x="1139289" y="1317137"/>
                </a:lnTo>
                <a:lnTo>
                  <a:pt x="1169356" y="1310307"/>
                </a:lnTo>
                <a:lnTo>
                  <a:pt x="1193910" y="1291682"/>
                </a:lnTo>
                <a:lnTo>
                  <a:pt x="1210464" y="1264058"/>
                </a:lnTo>
                <a:lnTo>
                  <a:pt x="1216534" y="1230229"/>
                </a:lnTo>
                <a:lnTo>
                  <a:pt x="1210464" y="1196400"/>
                </a:lnTo>
                <a:cubicBezTo>
                  <a:pt x="1206555" y="1186003"/>
                  <a:pt x="1200899" y="1176639"/>
                  <a:pt x="1193910" y="1168776"/>
                </a:cubicBezTo>
                <a:cubicBezTo>
                  <a:pt x="1179931" y="1153048"/>
                  <a:pt x="1160620" y="1143321"/>
                  <a:pt x="1139289" y="1143321"/>
                </a:cubicBezTo>
                <a:cubicBezTo>
                  <a:pt x="1128624" y="1143321"/>
                  <a:pt x="1118464" y="1145753"/>
                  <a:pt x="1109222" y="1150151"/>
                </a:cubicBezTo>
                <a:close/>
                <a:moveTo>
                  <a:pt x="965949" y="1235953"/>
                </a:moveTo>
                <a:cubicBezTo>
                  <a:pt x="958358" y="1239657"/>
                  <a:pt x="951521" y="1245016"/>
                  <a:pt x="945780" y="1251638"/>
                </a:cubicBezTo>
                <a:cubicBezTo>
                  <a:pt x="934297" y="1264883"/>
                  <a:pt x="927195" y="1283180"/>
                  <a:pt x="927196" y="1303391"/>
                </a:cubicBezTo>
                <a:cubicBezTo>
                  <a:pt x="927196" y="1313496"/>
                  <a:pt x="928971" y="1323123"/>
                  <a:pt x="932182" y="1331879"/>
                </a:cubicBezTo>
                <a:lnTo>
                  <a:pt x="945780" y="1355143"/>
                </a:lnTo>
                <a:lnTo>
                  <a:pt x="965949" y="1370828"/>
                </a:lnTo>
                <a:lnTo>
                  <a:pt x="990648" y="1376580"/>
                </a:lnTo>
                <a:lnTo>
                  <a:pt x="1015346" y="1370828"/>
                </a:lnTo>
                <a:lnTo>
                  <a:pt x="1035515" y="1355143"/>
                </a:lnTo>
                <a:lnTo>
                  <a:pt x="1049113" y="1331879"/>
                </a:lnTo>
                <a:lnTo>
                  <a:pt x="1054100" y="1303391"/>
                </a:lnTo>
                <a:lnTo>
                  <a:pt x="1049113" y="1274902"/>
                </a:lnTo>
                <a:cubicBezTo>
                  <a:pt x="1045902" y="1266146"/>
                  <a:pt x="1041256" y="1258260"/>
                  <a:pt x="1035515" y="1251638"/>
                </a:cubicBezTo>
                <a:cubicBezTo>
                  <a:pt x="1024033" y="1238394"/>
                  <a:pt x="1008170" y="1230202"/>
                  <a:pt x="990648" y="1230202"/>
                </a:cubicBezTo>
                <a:cubicBezTo>
                  <a:pt x="981886" y="1230201"/>
                  <a:pt x="973540" y="1232250"/>
                  <a:pt x="965949" y="1235953"/>
                </a:cubicBezTo>
                <a:close/>
                <a:moveTo>
                  <a:pt x="840934" y="1285984"/>
                </a:moveTo>
                <a:cubicBezTo>
                  <a:pt x="822899" y="1296118"/>
                  <a:pt x="810246" y="1319844"/>
                  <a:pt x="810246" y="1347497"/>
                </a:cubicBezTo>
                <a:lnTo>
                  <a:pt x="814194" y="1373482"/>
                </a:lnTo>
                <a:lnTo>
                  <a:pt x="824963" y="1394702"/>
                </a:lnTo>
                <a:lnTo>
                  <a:pt x="840934" y="1409009"/>
                </a:lnTo>
                <a:lnTo>
                  <a:pt x="860493" y="1414256"/>
                </a:lnTo>
                <a:lnTo>
                  <a:pt x="880051" y="1409009"/>
                </a:lnTo>
                <a:lnTo>
                  <a:pt x="896023" y="1394702"/>
                </a:lnTo>
                <a:cubicBezTo>
                  <a:pt x="900569" y="1388662"/>
                  <a:pt x="904248" y="1381469"/>
                  <a:pt x="906791" y="1373482"/>
                </a:cubicBezTo>
                <a:lnTo>
                  <a:pt x="910739" y="1347496"/>
                </a:lnTo>
                <a:cubicBezTo>
                  <a:pt x="910740" y="1338279"/>
                  <a:pt x="909334" y="1329498"/>
                  <a:pt x="906791" y="1321511"/>
                </a:cubicBezTo>
                <a:cubicBezTo>
                  <a:pt x="904248" y="1313524"/>
                  <a:pt x="900569" y="1306331"/>
                  <a:pt x="896023" y="1300291"/>
                </a:cubicBezTo>
                <a:cubicBezTo>
                  <a:pt x="886930" y="1288210"/>
                  <a:pt x="874368" y="1280737"/>
                  <a:pt x="860493" y="1280738"/>
                </a:cubicBezTo>
                <a:cubicBezTo>
                  <a:pt x="853555" y="1280738"/>
                  <a:pt x="846945" y="1282606"/>
                  <a:pt x="840934" y="1285984"/>
                </a:cubicBezTo>
                <a:close/>
                <a:moveTo>
                  <a:pt x="712552" y="1339458"/>
                </a:moveTo>
                <a:cubicBezTo>
                  <a:pt x="703731" y="1348261"/>
                  <a:pt x="698275" y="1360422"/>
                  <a:pt x="698274" y="1373855"/>
                </a:cubicBezTo>
                <a:cubicBezTo>
                  <a:pt x="698274" y="1380571"/>
                  <a:pt x="699639" y="1386969"/>
                  <a:pt x="702105" y="1392789"/>
                </a:cubicBezTo>
                <a:lnTo>
                  <a:pt x="712552" y="1408251"/>
                </a:lnTo>
                <a:lnTo>
                  <a:pt x="728047" y="1418676"/>
                </a:lnTo>
                <a:lnTo>
                  <a:pt x="747021" y="1422499"/>
                </a:lnTo>
                <a:lnTo>
                  <a:pt x="765996" y="1418676"/>
                </a:lnTo>
                <a:lnTo>
                  <a:pt x="781491" y="1408251"/>
                </a:lnTo>
                <a:lnTo>
                  <a:pt x="791938" y="1392789"/>
                </a:lnTo>
                <a:lnTo>
                  <a:pt x="795769" y="1373855"/>
                </a:lnTo>
                <a:lnTo>
                  <a:pt x="791938" y="1354920"/>
                </a:lnTo>
                <a:cubicBezTo>
                  <a:pt x="789471" y="1349101"/>
                  <a:pt x="785901" y="1343860"/>
                  <a:pt x="781491" y="1339458"/>
                </a:cubicBezTo>
                <a:cubicBezTo>
                  <a:pt x="772669" y="1330655"/>
                  <a:pt x="760482" y="1325211"/>
                  <a:pt x="747022" y="1325211"/>
                </a:cubicBezTo>
                <a:cubicBezTo>
                  <a:pt x="740291" y="1325211"/>
                  <a:pt x="733879" y="1326572"/>
                  <a:pt x="728047" y="1329034"/>
                </a:cubicBezTo>
                <a:cubicBezTo>
                  <a:pt x="722215" y="1331495"/>
                  <a:pt x="716963" y="1335057"/>
                  <a:pt x="712552" y="1339458"/>
                </a:cubicBezTo>
                <a:close/>
                <a:moveTo>
                  <a:pt x="625840" y="1356085"/>
                </a:moveTo>
                <a:cubicBezTo>
                  <a:pt x="618718" y="1363533"/>
                  <a:pt x="614313" y="1373822"/>
                  <a:pt x="614313" y="1385188"/>
                </a:cubicBezTo>
                <a:cubicBezTo>
                  <a:pt x="614313" y="1396553"/>
                  <a:pt x="618718" y="1406843"/>
                  <a:pt x="625840" y="1414291"/>
                </a:cubicBezTo>
                <a:lnTo>
                  <a:pt x="653669" y="1426346"/>
                </a:lnTo>
                <a:lnTo>
                  <a:pt x="681498" y="1414291"/>
                </a:lnTo>
                <a:lnTo>
                  <a:pt x="693025" y="1385188"/>
                </a:lnTo>
                <a:cubicBezTo>
                  <a:pt x="693025" y="1362457"/>
                  <a:pt x="675405" y="1344030"/>
                  <a:pt x="653669" y="1344030"/>
                </a:cubicBezTo>
                <a:cubicBezTo>
                  <a:pt x="642801" y="1344030"/>
                  <a:pt x="632962" y="1348637"/>
                  <a:pt x="625840" y="1356085"/>
                </a:cubicBezTo>
                <a:close/>
                <a:moveTo>
                  <a:pt x="535733" y="1358873"/>
                </a:moveTo>
                <a:cubicBezTo>
                  <a:pt x="529903" y="1366159"/>
                  <a:pt x="526297" y="1376224"/>
                  <a:pt x="526298" y="1387342"/>
                </a:cubicBezTo>
                <a:cubicBezTo>
                  <a:pt x="526298" y="1398459"/>
                  <a:pt x="529903" y="1408524"/>
                  <a:pt x="535733" y="1415810"/>
                </a:cubicBezTo>
                <a:lnTo>
                  <a:pt x="558513" y="1427602"/>
                </a:lnTo>
                <a:lnTo>
                  <a:pt x="581292" y="1415810"/>
                </a:lnTo>
                <a:lnTo>
                  <a:pt x="590727" y="1387342"/>
                </a:lnTo>
                <a:cubicBezTo>
                  <a:pt x="590728" y="1365107"/>
                  <a:pt x="576305" y="1347082"/>
                  <a:pt x="558512" y="1347081"/>
                </a:cubicBezTo>
                <a:cubicBezTo>
                  <a:pt x="549616" y="1347081"/>
                  <a:pt x="541563" y="1351588"/>
                  <a:pt x="535733" y="1358873"/>
                </a:cubicBezTo>
                <a:close/>
                <a:moveTo>
                  <a:pt x="464837" y="1358793"/>
                </a:moveTo>
                <a:cubicBezTo>
                  <a:pt x="460077" y="1365135"/>
                  <a:pt x="457133" y="1373895"/>
                  <a:pt x="457133" y="1383572"/>
                </a:cubicBezTo>
                <a:cubicBezTo>
                  <a:pt x="457133" y="1393248"/>
                  <a:pt x="460078" y="1402009"/>
                  <a:pt x="464838" y="1408350"/>
                </a:cubicBezTo>
                <a:lnTo>
                  <a:pt x="483438" y="1418614"/>
                </a:lnTo>
                <a:lnTo>
                  <a:pt x="502039" y="1408350"/>
                </a:lnTo>
                <a:lnTo>
                  <a:pt x="509743" y="1383572"/>
                </a:lnTo>
                <a:cubicBezTo>
                  <a:pt x="509743" y="1364219"/>
                  <a:pt x="497966" y="1348530"/>
                  <a:pt x="483438" y="1348530"/>
                </a:cubicBezTo>
                <a:cubicBezTo>
                  <a:pt x="476174" y="1348530"/>
                  <a:pt x="469598" y="1352452"/>
                  <a:pt x="464837" y="1358793"/>
                </a:cubicBezTo>
                <a:close/>
                <a:moveTo>
                  <a:pt x="399369" y="1349303"/>
                </a:moveTo>
                <a:cubicBezTo>
                  <a:pt x="395484" y="1354748"/>
                  <a:pt x="393080" y="1362270"/>
                  <a:pt x="393080" y="1370579"/>
                </a:cubicBezTo>
                <a:cubicBezTo>
                  <a:pt x="393080" y="1378888"/>
                  <a:pt x="395483" y="1386410"/>
                  <a:pt x="399369" y="1391855"/>
                </a:cubicBezTo>
                <a:lnTo>
                  <a:pt x="414554" y="1400668"/>
                </a:lnTo>
                <a:lnTo>
                  <a:pt x="429738" y="1391855"/>
                </a:lnTo>
                <a:lnTo>
                  <a:pt x="436028" y="1370579"/>
                </a:lnTo>
                <a:cubicBezTo>
                  <a:pt x="436028" y="1353961"/>
                  <a:pt x="426414" y="1340490"/>
                  <a:pt x="414554" y="1340490"/>
                </a:cubicBezTo>
                <a:cubicBezTo>
                  <a:pt x="408624" y="1340490"/>
                  <a:pt x="403256" y="1343858"/>
                  <a:pt x="399369" y="1349303"/>
                </a:cubicBezTo>
                <a:close/>
                <a:moveTo>
                  <a:pt x="342948" y="1332729"/>
                </a:moveTo>
                <a:cubicBezTo>
                  <a:pt x="339515" y="1336855"/>
                  <a:pt x="337392" y="1342555"/>
                  <a:pt x="337392" y="1348852"/>
                </a:cubicBezTo>
                <a:cubicBezTo>
                  <a:pt x="337392" y="1355148"/>
                  <a:pt x="339515" y="1360848"/>
                  <a:pt x="342949" y="1364975"/>
                </a:cubicBezTo>
                <a:lnTo>
                  <a:pt x="356362" y="1371653"/>
                </a:lnTo>
                <a:lnTo>
                  <a:pt x="369776" y="1364974"/>
                </a:lnTo>
                <a:lnTo>
                  <a:pt x="375332" y="1348852"/>
                </a:lnTo>
                <a:cubicBezTo>
                  <a:pt x="375332" y="1336259"/>
                  <a:pt x="366839" y="1326051"/>
                  <a:pt x="356362" y="1326051"/>
                </a:cubicBezTo>
                <a:cubicBezTo>
                  <a:pt x="351123" y="1326051"/>
                  <a:pt x="346381" y="1328603"/>
                  <a:pt x="342948" y="1332729"/>
                </a:cubicBezTo>
                <a:close/>
                <a:moveTo>
                  <a:pt x="290826" y="1312880"/>
                </a:moveTo>
                <a:cubicBezTo>
                  <a:pt x="288121" y="1316790"/>
                  <a:pt x="286447" y="1322191"/>
                  <a:pt x="286447" y="1328157"/>
                </a:cubicBezTo>
                <a:cubicBezTo>
                  <a:pt x="286447" y="1334123"/>
                  <a:pt x="288121" y="1339524"/>
                  <a:pt x="290826" y="1343434"/>
                </a:cubicBezTo>
                <a:lnTo>
                  <a:pt x="301399" y="1349762"/>
                </a:lnTo>
                <a:lnTo>
                  <a:pt x="311972" y="1343434"/>
                </a:lnTo>
                <a:lnTo>
                  <a:pt x="316351" y="1328157"/>
                </a:lnTo>
                <a:cubicBezTo>
                  <a:pt x="316351" y="1316225"/>
                  <a:pt x="309657" y="1306552"/>
                  <a:pt x="301399" y="1306552"/>
                </a:cubicBezTo>
                <a:cubicBezTo>
                  <a:pt x="297270" y="1306552"/>
                  <a:pt x="293532" y="1308970"/>
                  <a:pt x="290826" y="1312880"/>
                </a:cubicBezTo>
                <a:close/>
                <a:moveTo>
                  <a:pt x="235787" y="1288801"/>
                </a:moveTo>
                <a:cubicBezTo>
                  <a:pt x="233081" y="1292711"/>
                  <a:pt x="231408" y="1298112"/>
                  <a:pt x="231408" y="1304078"/>
                </a:cubicBezTo>
                <a:cubicBezTo>
                  <a:pt x="231408" y="1310044"/>
                  <a:pt x="233081" y="1315445"/>
                  <a:pt x="235787" y="1319355"/>
                </a:cubicBezTo>
                <a:lnTo>
                  <a:pt x="246360" y="1325683"/>
                </a:lnTo>
                <a:lnTo>
                  <a:pt x="256932" y="1319355"/>
                </a:lnTo>
                <a:lnTo>
                  <a:pt x="261312" y="1304078"/>
                </a:lnTo>
                <a:cubicBezTo>
                  <a:pt x="261311" y="1292146"/>
                  <a:pt x="254618" y="1282473"/>
                  <a:pt x="246360" y="1282473"/>
                </a:cubicBezTo>
                <a:cubicBezTo>
                  <a:pt x="242231" y="1282473"/>
                  <a:pt x="238493" y="1284891"/>
                  <a:pt x="235787" y="1288801"/>
                </a:cubicBezTo>
                <a:close/>
                <a:moveTo>
                  <a:pt x="446780" y="1092159"/>
                </a:moveTo>
                <a:cubicBezTo>
                  <a:pt x="438696" y="1100838"/>
                  <a:pt x="442001" y="1117054"/>
                  <a:pt x="454161" y="1128381"/>
                </a:cubicBezTo>
                <a:cubicBezTo>
                  <a:pt x="460241" y="1134044"/>
                  <a:pt x="467383" y="1137412"/>
                  <a:pt x="474016" y="1138280"/>
                </a:cubicBezTo>
                <a:lnTo>
                  <a:pt x="490815" y="1133175"/>
                </a:lnTo>
                <a:lnTo>
                  <a:pt x="494715" y="1116058"/>
                </a:lnTo>
                <a:lnTo>
                  <a:pt x="483434" y="1096954"/>
                </a:lnTo>
                <a:cubicBezTo>
                  <a:pt x="471273" y="1085627"/>
                  <a:pt x="454863" y="1083481"/>
                  <a:pt x="446780" y="1092159"/>
                </a:cubicBezTo>
                <a:close/>
                <a:moveTo>
                  <a:pt x="396552" y="1124900"/>
                </a:moveTo>
                <a:cubicBezTo>
                  <a:pt x="389411" y="1132567"/>
                  <a:pt x="391092" y="1145739"/>
                  <a:pt x="400307" y="1154322"/>
                </a:cubicBezTo>
                <a:cubicBezTo>
                  <a:pt x="404914" y="1158613"/>
                  <a:pt x="410532" y="1160944"/>
                  <a:pt x="415892" y="1161245"/>
                </a:cubicBezTo>
                <a:lnTo>
                  <a:pt x="429921" y="1155981"/>
                </a:lnTo>
                <a:lnTo>
                  <a:pt x="434176" y="1141613"/>
                </a:lnTo>
                <a:lnTo>
                  <a:pt x="426166" y="1126559"/>
                </a:lnTo>
                <a:cubicBezTo>
                  <a:pt x="416951" y="1117976"/>
                  <a:pt x="403693" y="1117233"/>
                  <a:pt x="396552" y="1124900"/>
                </a:cubicBezTo>
                <a:close/>
                <a:moveTo>
                  <a:pt x="197631" y="1265949"/>
                </a:moveTo>
                <a:cubicBezTo>
                  <a:pt x="194926" y="1269859"/>
                  <a:pt x="193252" y="1275260"/>
                  <a:pt x="193252" y="1281226"/>
                </a:cubicBezTo>
                <a:cubicBezTo>
                  <a:pt x="193252" y="1287192"/>
                  <a:pt x="194926" y="1292594"/>
                  <a:pt x="197631" y="1296503"/>
                </a:cubicBezTo>
                <a:lnTo>
                  <a:pt x="208204" y="1302832"/>
                </a:lnTo>
                <a:lnTo>
                  <a:pt x="218777" y="1296504"/>
                </a:lnTo>
                <a:lnTo>
                  <a:pt x="223156" y="1281227"/>
                </a:lnTo>
                <a:cubicBezTo>
                  <a:pt x="223156" y="1269294"/>
                  <a:pt x="216462" y="1259621"/>
                  <a:pt x="208204" y="1259621"/>
                </a:cubicBezTo>
                <a:cubicBezTo>
                  <a:pt x="204075" y="1259621"/>
                  <a:pt x="200337" y="1262039"/>
                  <a:pt x="197631" y="1265949"/>
                </a:cubicBezTo>
                <a:close/>
                <a:moveTo>
                  <a:pt x="499613" y="1047234"/>
                </a:moveTo>
                <a:cubicBezTo>
                  <a:pt x="489711" y="1057864"/>
                  <a:pt x="493164" y="1077175"/>
                  <a:pt x="507326" y="1090366"/>
                </a:cubicBezTo>
                <a:cubicBezTo>
                  <a:pt x="514406" y="1096961"/>
                  <a:pt x="522824" y="1100777"/>
                  <a:pt x="530709" y="1101616"/>
                </a:cubicBezTo>
                <a:lnTo>
                  <a:pt x="550896" y="1095001"/>
                </a:lnTo>
                <a:lnTo>
                  <a:pt x="556064" y="1074394"/>
                </a:lnTo>
                <a:lnTo>
                  <a:pt x="543183" y="1051869"/>
                </a:lnTo>
                <a:cubicBezTo>
                  <a:pt x="529022" y="1038678"/>
                  <a:pt x="509514" y="1036603"/>
                  <a:pt x="499613" y="1047234"/>
                </a:cubicBezTo>
                <a:close/>
                <a:moveTo>
                  <a:pt x="344822" y="1151829"/>
                </a:moveTo>
                <a:cubicBezTo>
                  <a:pt x="339194" y="1157872"/>
                  <a:pt x="341709" y="1169363"/>
                  <a:pt x="350440" y="1177495"/>
                </a:cubicBezTo>
                <a:cubicBezTo>
                  <a:pt x="354806" y="1181562"/>
                  <a:pt x="359899" y="1184018"/>
                  <a:pt x="364604" y="1184704"/>
                </a:cubicBezTo>
                <a:lnTo>
                  <a:pt x="376441" y="1181280"/>
                </a:lnTo>
                <a:lnTo>
                  <a:pt x="379017" y="1169230"/>
                </a:lnTo>
                <a:lnTo>
                  <a:pt x="370823" y="1155613"/>
                </a:lnTo>
                <a:cubicBezTo>
                  <a:pt x="362091" y="1147481"/>
                  <a:pt x="350451" y="1145786"/>
                  <a:pt x="344822" y="1151829"/>
                </a:cubicBezTo>
                <a:close/>
                <a:moveTo>
                  <a:pt x="549721" y="991311"/>
                </a:moveTo>
                <a:cubicBezTo>
                  <a:pt x="537595" y="1004329"/>
                  <a:pt x="540954" y="1027170"/>
                  <a:pt x="557226" y="1042324"/>
                </a:cubicBezTo>
                <a:cubicBezTo>
                  <a:pt x="565360" y="1049901"/>
                  <a:pt x="575183" y="1054123"/>
                  <a:pt x="584488" y="1054823"/>
                </a:cubicBezTo>
                <a:lnTo>
                  <a:pt x="608643" y="1046191"/>
                </a:lnTo>
                <a:lnTo>
                  <a:pt x="615540" y="1021485"/>
                </a:lnTo>
                <a:lnTo>
                  <a:pt x="601139" y="995178"/>
                </a:lnTo>
                <a:cubicBezTo>
                  <a:pt x="584869" y="980023"/>
                  <a:pt x="561849" y="978291"/>
                  <a:pt x="549721" y="991311"/>
                </a:cubicBezTo>
                <a:close/>
                <a:moveTo>
                  <a:pt x="289689" y="1175692"/>
                </a:moveTo>
                <a:cubicBezTo>
                  <a:pt x="284060" y="1181735"/>
                  <a:pt x="286576" y="1193226"/>
                  <a:pt x="295308" y="1201359"/>
                </a:cubicBezTo>
                <a:cubicBezTo>
                  <a:pt x="299673" y="1205425"/>
                  <a:pt x="304766" y="1207882"/>
                  <a:pt x="309471" y="1208567"/>
                </a:cubicBezTo>
                <a:lnTo>
                  <a:pt x="321308" y="1205143"/>
                </a:lnTo>
                <a:lnTo>
                  <a:pt x="323883" y="1193094"/>
                </a:lnTo>
                <a:lnTo>
                  <a:pt x="315689" y="1179476"/>
                </a:lnTo>
                <a:cubicBezTo>
                  <a:pt x="306958" y="1171345"/>
                  <a:pt x="295317" y="1169649"/>
                  <a:pt x="289689" y="1175692"/>
                </a:cubicBezTo>
                <a:close/>
                <a:moveTo>
                  <a:pt x="246961" y="1188037"/>
                </a:moveTo>
                <a:cubicBezTo>
                  <a:pt x="241333" y="1194080"/>
                  <a:pt x="243849" y="1205572"/>
                  <a:pt x="252580" y="1213704"/>
                </a:cubicBezTo>
                <a:cubicBezTo>
                  <a:pt x="256945" y="1217770"/>
                  <a:pt x="262039" y="1220227"/>
                  <a:pt x="266743" y="1220912"/>
                </a:cubicBezTo>
                <a:lnTo>
                  <a:pt x="278580" y="1217489"/>
                </a:lnTo>
                <a:lnTo>
                  <a:pt x="281156" y="1205439"/>
                </a:lnTo>
                <a:lnTo>
                  <a:pt x="272962" y="1191822"/>
                </a:lnTo>
                <a:cubicBezTo>
                  <a:pt x="264230" y="1183689"/>
                  <a:pt x="252589" y="1181994"/>
                  <a:pt x="246961" y="1188037"/>
                </a:cubicBezTo>
                <a:close/>
                <a:moveTo>
                  <a:pt x="612345" y="919600"/>
                </a:moveTo>
                <a:cubicBezTo>
                  <a:pt x="597530" y="935506"/>
                  <a:pt x="599005" y="960958"/>
                  <a:pt x="615638" y="976451"/>
                </a:cubicBezTo>
                <a:cubicBezTo>
                  <a:pt x="623955" y="984197"/>
                  <a:pt x="634487" y="987987"/>
                  <a:pt x="644791" y="987852"/>
                </a:cubicBezTo>
                <a:lnTo>
                  <a:pt x="672580" y="975705"/>
                </a:lnTo>
                <a:lnTo>
                  <a:pt x="682726" y="947125"/>
                </a:lnTo>
                <a:lnTo>
                  <a:pt x="669287" y="918854"/>
                </a:lnTo>
                <a:cubicBezTo>
                  <a:pt x="652653" y="903361"/>
                  <a:pt x="627160" y="903695"/>
                  <a:pt x="612345" y="919600"/>
                </a:cubicBezTo>
                <a:close/>
                <a:moveTo>
                  <a:pt x="197557" y="1208729"/>
                </a:moveTo>
                <a:cubicBezTo>
                  <a:pt x="191928" y="1214772"/>
                  <a:pt x="194444" y="1226263"/>
                  <a:pt x="203176" y="1234396"/>
                </a:cubicBezTo>
                <a:cubicBezTo>
                  <a:pt x="207541" y="1238462"/>
                  <a:pt x="212634" y="1240918"/>
                  <a:pt x="217340" y="1241603"/>
                </a:cubicBezTo>
                <a:lnTo>
                  <a:pt x="229176" y="1238180"/>
                </a:lnTo>
                <a:lnTo>
                  <a:pt x="231752" y="1226130"/>
                </a:lnTo>
                <a:lnTo>
                  <a:pt x="223557" y="1212514"/>
                </a:lnTo>
                <a:cubicBezTo>
                  <a:pt x="214826" y="1204381"/>
                  <a:pt x="203186" y="1202687"/>
                  <a:pt x="197557" y="1208729"/>
                </a:cubicBezTo>
                <a:close/>
                <a:moveTo>
                  <a:pt x="148817" y="1243901"/>
                </a:moveTo>
                <a:cubicBezTo>
                  <a:pt x="146111" y="1247811"/>
                  <a:pt x="144438" y="1253212"/>
                  <a:pt x="144438" y="1259178"/>
                </a:cubicBezTo>
                <a:cubicBezTo>
                  <a:pt x="144438" y="1265144"/>
                  <a:pt x="146112" y="1270545"/>
                  <a:pt x="148818" y="1274455"/>
                </a:cubicBezTo>
                <a:lnTo>
                  <a:pt x="159390" y="1280783"/>
                </a:lnTo>
                <a:lnTo>
                  <a:pt x="169963" y="1274455"/>
                </a:lnTo>
                <a:lnTo>
                  <a:pt x="174342" y="1259178"/>
                </a:lnTo>
                <a:cubicBezTo>
                  <a:pt x="174342" y="1247246"/>
                  <a:pt x="167648" y="1237573"/>
                  <a:pt x="159390" y="1237573"/>
                </a:cubicBezTo>
                <a:cubicBezTo>
                  <a:pt x="155261" y="1237573"/>
                  <a:pt x="151523" y="1239991"/>
                  <a:pt x="148817" y="1243901"/>
                </a:cubicBezTo>
                <a:close/>
                <a:moveTo>
                  <a:pt x="662201" y="838463"/>
                </a:moveTo>
                <a:cubicBezTo>
                  <a:pt x="657614" y="843388"/>
                  <a:pt x="654239" y="849008"/>
                  <a:pt x="652066" y="854953"/>
                </a:cubicBezTo>
                <a:cubicBezTo>
                  <a:pt x="649892" y="860898"/>
                  <a:pt x="648919" y="867169"/>
                  <a:pt x="649133" y="873396"/>
                </a:cubicBezTo>
                <a:cubicBezTo>
                  <a:pt x="649562" y="885851"/>
                  <a:pt x="654742" y="898132"/>
                  <a:pt x="664571" y="907289"/>
                </a:cubicBezTo>
                <a:cubicBezTo>
                  <a:pt x="669486" y="911866"/>
                  <a:pt x="675097" y="915228"/>
                  <a:pt x="681037" y="917390"/>
                </a:cubicBezTo>
                <a:lnTo>
                  <a:pt x="699472" y="920284"/>
                </a:lnTo>
                <a:lnTo>
                  <a:pt x="717661" y="916051"/>
                </a:lnTo>
                <a:lnTo>
                  <a:pt x="733391" y="904773"/>
                </a:lnTo>
                <a:lnTo>
                  <a:pt x="743526" y="888282"/>
                </a:lnTo>
                <a:lnTo>
                  <a:pt x="746459" y="869838"/>
                </a:lnTo>
                <a:lnTo>
                  <a:pt x="742265" y="851655"/>
                </a:lnTo>
                <a:lnTo>
                  <a:pt x="736481" y="843574"/>
                </a:lnTo>
                <a:lnTo>
                  <a:pt x="728958" y="834681"/>
                </a:lnTo>
                <a:lnTo>
                  <a:pt x="714555" y="825844"/>
                </a:lnTo>
                <a:cubicBezTo>
                  <a:pt x="708615" y="823684"/>
                  <a:pt x="702347" y="822724"/>
                  <a:pt x="696120" y="822951"/>
                </a:cubicBezTo>
                <a:cubicBezTo>
                  <a:pt x="683666" y="823406"/>
                  <a:pt x="671375" y="828614"/>
                  <a:pt x="662201" y="838463"/>
                </a:cubicBezTo>
                <a:close/>
                <a:moveTo>
                  <a:pt x="78554" y="1204095"/>
                </a:moveTo>
                <a:lnTo>
                  <a:pt x="69752" y="1212718"/>
                </a:lnTo>
                <a:lnTo>
                  <a:pt x="73193" y="1224549"/>
                </a:lnTo>
                <a:cubicBezTo>
                  <a:pt x="76288" y="1228158"/>
                  <a:pt x="81088" y="1231147"/>
                  <a:pt x="86859" y="1232660"/>
                </a:cubicBezTo>
                <a:cubicBezTo>
                  <a:pt x="94587" y="1234686"/>
                  <a:pt x="102097" y="1233552"/>
                  <a:pt x="106049" y="1229063"/>
                </a:cubicBezTo>
                <a:lnTo>
                  <a:pt x="105800" y="1229934"/>
                </a:lnTo>
                <a:cubicBezTo>
                  <a:pt x="105800" y="1235900"/>
                  <a:pt x="107474" y="1241301"/>
                  <a:pt x="110180" y="1245211"/>
                </a:cubicBezTo>
                <a:lnTo>
                  <a:pt x="120752" y="1251539"/>
                </a:lnTo>
                <a:lnTo>
                  <a:pt x="131325" y="1245211"/>
                </a:lnTo>
                <a:lnTo>
                  <a:pt x="135704" y="1229934"/>
                </a:lnTo>
                <a:cubicBezTo>
                  <a:pt x="135704" y="1218002"/>
                  <a:pt x="129010" y="1208329"/>
                  <a:pt x="120752" y="1208329"/>
                </a:cubicBezTo>
                <a:cubicBezTo>
                  <a:pt x="115998" y="1208329"/>
                  <a:pt x="111762" y="1211535"/>
                  <a:pt x="109558" y="1216825"/>
                </a:cubicBezTo>
                <a:cubicBezTo>
                  <a:pt x="108583" y="1210768"/>
                  <a:pt x="102447" y="1205832"/>
                  <a:pt x="94442" y="1203733"/>
                </a:cubicBezTo>
                <a:close/>
                <a:moveTo>
                  <a:pt x="60064" y="1159305"/>
                </a:moveTo>
                <a:lnTo>
                  <a:pt x="51262" y="1167927"/>
                </a:lnTo>
                <a:lnTo>
                  <a:pt x="54702" y="1179758"/>
                </a:lnTo>
                <a:cubicBezTo>
                  <a:pt x="57798" y="1183367"/>
                  <a:pt x="62598" y="1186356"/>
                  <a:pt x="68369" y="1187869"/>
                </a:cubicBezTo>
                <a:cubicBezTo>
                  <a:pt x="79911" y="1190895"/>
                  <a:pt x="90965" y="1186873"/>
                  <a:pt x="93059" y="1178884"/>
                </a:cubicBezTo>
                <a:cubicBezTo>
                  <a:pt x="95153" y="1170896"/>
                  <a:pt x="87494" y="1161968"/>
                  <a:pt x="75952" y="1158943"/>
                </a:cubicBezTo>
                <a:close/>
                <a:moveTo>
                  <a:pt x="51114" y="1106495"/>
                </a:moveTo>
                <a:lnTo>
                  <a:pt x="42312" y="1115118"/>
                </a:lnTo>
                <a:lnTo>
                  <a:pt x="45753" y="1126950"/>
                </a:lnTo>
                <a:cubicBezTo>
                  <a:pt x="48848" y="1130558"/>
                  <a:pt x="53649" y="1133547"/>
                  <a:pt x="59420" y="1135060"/>
                </a:cubicBezTo>
                <a:cubicBezTo>
                  <a:pt x="70961" y="1138085"/>
                  <a:pt x="82016" y="1134063"/>
                  <a:pt x="84110" y="1126075"/>
                </a:cubicBezTo>
                <a:cubicBezTo>
                  <a:pt x="86204" y="1118087"/>
                  <a:pt x="78545" y="1109159"/>
                  <a:pt x="67002" y="1106133"/>
                </a:cubicBezTo>
                <a:close/>
                <a:moveTo>
                  <a:pt x="78883" y="1045797"/>
                </a:moveTo>
                <a:lnTo>
                  <a:pt x="71924" y="1055965"/>
                </a:lnTo>
                <a:cubicBezTo>
                  <a:pt x="71101" y="1060648"/>
                  <a:pt x="71837" y="1066254"/>
                  <a:pt x="74331" y="1071674"/>
                </a:cubicBezTo>
                <a:cubicBezTo>
                  <a:pt x="79319" y="1082514"/>
                  <a:pt x="89443" y="1088503"/>
                  <a:pt x="96946" y="1085051"/>
                </a:cubicBezTo>
                <a:cubicBezTo>
                  <a:pt x="104447" y="1081599"/>
                  <a:pt x="106485" y="1070014"/>
                  <a:pt x="101497" y="1059174"/>
                </a:cubicBezTo>
                <a:lnTo>
                  <a:pt x="91133" y="1047126"/>
                </a:lnTo>
                <a:close/>
                <a:moveTo>
                  <a:pt x="38685" y="1063792"/>
                </a:moveTo>
                <a:lnTo>
                  <a:pt x="29883" y="1072414"/>
                </a:lnTo>
                <a:lnTo>
                  <a:pt x="33323" y="1084246"/>
                </a:lnTo>
                <a:cubicBezTo>
                  <a:pt x="36419" y="1087855"/>
                  <a:pt x="41219" y="1090843"/>
                  <a:pt x="46990" y="1092356"/>
                </a:cubicBezTo>
                <a:cubicBezTo>
                  <a:pt x="58532" y="1095382"/>
                  <a:pt x="69587" y="1091360"/>
                  <a:pt x="71681" y="1083371"/>
                </a:cubicBezTo>
                <a:cubicBezTo>
                  <a:pt x="73775" y="1075383"/>
                  <a:pt x="66115" y="1066456"/>
                  <a:pt x="54573" y="1063430"/>
                </a:cubicBezTo>
                <a:close/>
                <a:moveTo>
                  <a:pt x="114011" y="1005362"/>
                </a:moveTo>
                <a:lnTo>
                  <a:pt x="107052" y="1015531"/>
                </a:lnTo>
                <a:cubicBezTo>
                  <a:pt x="106229" y="1020213"/>
                  <a:pt x="106966" y="1025820"/>
                  <a:pt x="109460" y="1031240"/>
                </a:cubicBezTo>
                <a:cubicBezTo>
                  <a:pt x="114447" y="1042079"/>
                  <a:pt x="124572" y="1048069"/>
                  <a:pt x="132074" y="1044617"/>
                </a:cubicBezTo>
                <a:cubicBezTo>
                  <a:pt x="139576" y="1041165"/>
                  <a:pt x="141613" y="1029579"/>
                  <a:pt x="136625" y="1018739"/>
                </a:cubicBezTo>
                <a:lnTo>
                  <a:pt x="126261" y="1006691"/>
                </a:lnTo>
                <a:close/>
                <a:moveTo>
                  <a:pt x="553473" y="671420"/>
                </a:moveTo>
                <a:lnTo>
                  <a:pt x="537834" y="682824"/>
                </a:lnTo>
                <a:lnTo>
                  <a:pt x="528115" y="698772"/>
                </a:lnTo>
                <a:lnTo>
                  <a:pt x="525088" y="717185"/>
                </a:lnTo>
                <a:cubicBezTo>
                  <a:pt x="525281" y="723503"/>
                  <a:pt x="526715" y="729886"/>
                  <a:pt x="529523" y="735987"/>
                </a:cubicBezTo>
                <a:cubicBezTo>
                  <a:pt x="535139" y="748189"/>
                  <a:pt x="545179" y="756956"/>
                  <a:pt x="556872" y="761266"/>
                </a:cubicBezTo>
                <a:cubicBezTo>
                  <a:pt x="562718" y="763420"/>
                  <a:pt x="568979" y="764460"/>
                  <a:pt x="575305" y="764258"/>
                </a:cubicBezTo>
                <a:cubicBezTo>
                  <a:pt x="581633" y="764057"/>
                  <a:pt x="588026" y="762613"/>
                  <a:pt x="594141" y="759800"/>
                </a:cubicBezTo>
                <a:cubicBezTo>
                  <a:pt x="606369" y="754173"/>
                  <a:pt x="615164" y="744133"/>
                  <a:pt x="619499" y="732449"/>
                </a:cubicBezTo>
                <a:cubicBezTo>
                  <a:pt x="621665" y="726606"/>
                  <a:pt x="622717" y="720353"/>
                  <a:pt x="622526" y="714035"/>
                </a:cubicBezTo>
                <a:lnTo>
                  <a:pt x="618647" y="697588"/>
                </a:lnTo>
                <a:lnTo>
                  <a:pt x="612558" y="687658"/>
                </a:lnTo>
                <a:lnTo>
                  <a:pt x="606696" y="679634"/>
                </a:lnTo>
                <a:lnTo>
                  <a:pt x="590742" y="669954"/>
                </a:lnTo>
                <a:lnTo>
                  <a:pt x="572308" y="666961"/>
                </a:lnTo>
                <a:close/>
                <a:moveTo>
                  <a:pt x="139122" y="968654"/>
                </a:moveTo>
                <a:lnTo>
                  <a:pt x="132162" y="978822"/>
                </a:lnTo>
                <a:cubicBezTo>
                  <a:pt x="131338" y="983505"/>
                  <a:pt x="132076" y="989111"/>
                  <a:pt x="134570" y="994530"/>
                </a:cubicBezTo>
                <a:cubicBezTo>
                  <a:pt x="139557" y="1005370"/>
                  <a:pt x="149681" y="1011360"/>
                  <a:pt x="157184" y="1007907"/>
                </a:cubicBezTo>
                <a:cubicBezTo>
                  <a:pt x="164686" y="1004455"/>
                  <a:pt x="166723" y="992870"/>
                  <a:pt x="161736" y="982030"/>
                </a:cubicBezTo>
                <a:lnTo>
                  <a:pt x="151371" y="969983"/>
                </a:lnTo>
                <a:close/>
                <a:moveTo>
                  <a:pt x="179056" y="923772"/>
                </a:moveTo>
                <a:lnTo>
                  <a:pt x="172096" y="933940"/>
                </a:lnTo>
                <a:cubicBezTo>
                  <a:pt x="171273" y="938623"/>
                  <a:pt x="172010" y="944229"/>
                  <a:pt x="174504" y="949649"/>
                </a:cubicBezTo>
                <a:cubicBezTo>
                  <a:pt x="179492" y="960489"/>
                  <a:pt x="189616" y="966478"/>
                  <a:pt x="197118" y="963026"/>
                </a:cubicBezTo>
                <a:cubicBezTo>
                  <a:pt x="204620" y="959574"/>
                  <a:pt x="206658" y="947988"/>
                  <a:pt x="201670" y="937149"/>
                </a:cubicBezTo>
                <a:lnTo>
                  <a:pt x="191306" y="925101"/>
                </a:lnTo>
                <a:close/>
                <a:moveTo>
                  <a:pt x="467060" y="706947"/>
                </a:moveTo>
                <a:lnTo>
                  <a:pt x="446818" y="729531"/>
                </a:lnTo>
                <a:cubicBezTo>
                  <a:pt x="443461" y="739274"/>
                  <a:pt x="443761" y="750464"/>
                  <a:pt x="448512" y="760788"/>
                </a:cubicBezTo>
                <a:cubicBezTo>
                  <a:pt x="458013" y="781438"/>
                  <a:pt x="481723" y="790812"/>
                  <a:pt x="501469" y="781726"/>
                </a:cubicBezTo>
                <a:cubicBezTo>
                  <a:pt x="521215" y="772640"/>
                  <a:pt x="529519" y="748535"/>
                  <a:pt x="520017" y="727885"/>
                </a:cubicBezTo>
                <a:lnTo>
                  <a:pt x="497380" y="706266"/>
                </a:lnTo>
                <a:close/>
                <a:moveTo>
                  <a:pt x="219836" y="880910"/>
                </a:moveTo>
                <a:lnTo>
                  <a:pt x="210442" y="892584"/>
                </a:lnTo>
                <a:cubicBezTo>
                  <a:pt x="209048" y="897768"/>
                  <a:pt x="209502" y="903834"/>
                  <a:pt x="212134" y="909553"/>
                </a:cubicBezTo>
                <a:cubicBezTo>
                  <a:pt x="217398" y="920993"/>
                  <a:pt x="229380" y="926717"/>
                  <a:pt x="238898" y="922337"/>
                </a:cubicBezTo>
                <a:cubicBezTo>
                  <a:pt x="248416" y="917958"/>
                  <a:pt x="251864" y="905134"/>
                  <a:pt x="246600" y="893694"/>
                </a:cubicBezTo>
                <a:lnTo>
                  <a:pt x="234814" y="881371"/>
                </a:lnTo>
                <a:close/>
                <a:moveTo>
                  <a:pt x="29350" y="1004445"/>
                </a:moveTo>
                <a:lnTo>
                  <a:pt x="20548" y="1013068"/>
                </a:lnTo>
                <a:lnTo>
                  <a:pt x="23988" y="1024900"/>
                </a:lnTo>
                <a:cubicBezTo>
                  <a:pt x="27084" y="1028508"/>
                  <a:pt x="31884" y="1031497"/>
                  <a:pt x="37655" y="1033010"/>
                </a:cubicBezTo>
                <a:cubicBezTo>
                  <a:pt x="49197" y="1036036"/>
                  <a:pt x="60252" y="1032013"/>
                  <a:pt x="62346" y="1024025"/>
                </a:cubicBezTo>
                <a:cubicBezTo>
                  <a:pt x="64440" y="1016037"/>
                  <a:pt x="56780" y="1007109"/>
                  <a:pt x="45238" y="1004084"/>
                </a:cubicBezTo>
                <a:close/>
                <a:moveTo>
                  <a:pt x="380091" y="745582"/>
                </a:moveTo>
                <a:lnTo>
                  <a:pt x="364326" y="765817"/>
                </a:lnTo>
                <a:cubicBezTo>
                  <a:pt x="362075" y="774873"/>
                  <a:pt x="363008" y="785523"/>
                  <a:pt x="367655" y="795623"/>
                </a:cubicBezTo>
                <a:cubicBezTo>
                  <a:pt x="376948" y="815822"/>
                  <a:pt x="397587" y="826168"/>
                  <a:pt x="413749" y="818731"/>
                </a:cubicBezTo>
                <a:cubicBezTo>
                  <a:pt x="429912" y="811293"/>
                  <a:pt x="435480" y="788889"/>
                  <a:pt x="426185" y="768690"/>
                </a:cubicBezTo>
                <a:lnTo>
                  <a:pt x="405714" y="746773"/>
                </a:lnTo>
                <a:close/>
                <a:moveTo>
                  <a:pt x="260571" y="830227"/>
                </a:moveTo>
                <a:lnTo>
                  <a:pt x="250461" y="844581"/>
                </a:lnTo>
                <a:cubicBezTo>
                  <a:pt x="249207" y="851152"/>
                  <a:pt x="250168" y="858989"/>
                  <a:pt x="253641" y="866537"/>
                </a:cubicBezTo>
                <a:cubicBezTo>
                  <a:pt x="260588" y="881634"/>
                  <a:pt x="274952" y="889853"/>
                  <a:pt x="285726" y="884895"/>
                </a:cubicBezTo>
                <a:cubicBezTo>
                  <a:pt x="296501" y="879937"/>
                  <a:pt x="299603" y="863681"/>
                  <a:pt x="292657" y="848585"/>
                </a:cubicBezTo>
                <a:lnTo>
                  <a:pt x="278049" y="831886"/>
                </a:lnTo>
                <a:close/>
                <a:moveTo>
                  <a:pt x="315647" y="785130"/>
                </a:moveTo>
                <a:lnTo>
                  <a:pt x="303040" y="802229"/>
                </a:lnTo>
                <a:cubicBezTo>
                  <a:pt x="301367" y="809979"/>
                  <a:pt x="302354" y="819169"/>
                  <a:pt x="306398" y="827959"/>
                </a:cubicBezTo>
                <a:cubicBezTo>
                  <a:pt x="314488" y="845540"/>
                  <a:pt x="331745" y="854870"/>
                  <a:pt x="344943" y="848797"/>
                </a:cubicBezTo>
                <a:cubicBezTo>
                  <a:pt x="358141" y="842724"/>
                  <a:pt x="362281" y="823549"/>
                  <a:pt x="354191" y="805968"/>
                </a:cubicBezTo>
                <a:lnTo>
                  <a:pt x="336835" y="786679"/>
                </a:lnTo>
                <a:close/>
                <a:moveTo>
                  <a:pt x="23172" y="943069"/>
                </a:moveTo>
                <a:lnTo>
                  <a:pt x="13310" y="954351"/>
                </a:lnTo>
                <a:lnTo>
                  <a:pt x="16368" y="969019"/>
                </a:lnTo>
                <a:cubicBezTo>
                  <a:pt x="19490" y="973387"/>
                  <a:pt x="24465" y="976886"/>
                  <a:pt x="30555" y="978482"/>
                </a:cubicBezTo>
                <a:cubicBezTo>
                  <a:pt x="42737" y="981676"/>
                  <a:pt x="54765" y="976049"/>
                  <a:pt x="57421" y="965914"/>
                </a:cubicBezTo>
                <a:cubicBezTo>
                  <a:pt x="60078" y="955780"/>
                  <a:pt x="52357" y="944976"/>
                  <a:pt x="40176" y="941782"/>
                </a:cubicBezTo>
                <a:close/>
                <a:moveTo>
                  <a:pt x="12375" y="878250"/>
                </a:moveTo>
                <a:lnTo>
                  <a:pt x="0" y="890703"/>
                </a:lnTo>
                <a:lnTo>
                  <a:pt x="4674" y="907627"/>
                </a:lnTo>
                <a:cubicBezTo>
                  <a:pt x="8956" y="912766"/>
                  <a:pt x="15622" y="916998"/>
                  <a:pt x="23660" y="919105"/>
                </a:cubicBezTo>
                <a:cubicBezTo>
                  <a:pt x="39735" y="923319"/>
                  <a:pt x="55203" y="917435"/>
                  <a:pt x="58211" y="905963"/>
                </a:cubicBezTo>
                <a:cubicBezTo>
                  <a:pt x="61218" y="894491"/>
                  <a:pt x="50625" y="881775"/>
                  <a:pt x="34550" y="877561"/>
                </a:cubicBezTo>
                <a:close/>
                <a:moveTo>
                  <a:pt x="14753" y="804129"/>
                </a:moveTo>
                <a:lnTo>
                  <a:pt x="108" y="819520"/>
                </a:lnTo>
                <a:lnTo>
                  <a:pt x="5320" y="840115"/>
                </a:lnTo>
                <a:cubicBezTo>
                  <a:pt x="10246" y="846327"/>
                  <a:pt x="17974" y="851397"/>
                  <a:pt x="27334" y="853851"/>
                </a:cubicBezTo>
                <a:cubicBezTo>
                  <a:pt x="46054" y="858758"/>
                  <a:pt x="64217" y="851345"/>
                  <a:pt x="67901" y="837292"/>
                </a:cubicBezTo>
                <a:cubicBezTo>
                  <a:pt x="71585" y="823239"/>
                  <a:pt x="59395" y="807868"/>
                  <a:pt x="40675" y="802961"/>
                </a:cubicBezTo>
                <a:close/>
                <a:moveTo>
                  <a:pt x="27634" y="725575"/>
                </a:moveTo>
                <a:lnTo>
                  <a:pt x="10451" y="744620"/>
                </a:lnTo>
                <a:lnTo>
                  <a:pt x="16081" y="769645"/>
                </a:lnTo>
                <a:cubicBezTo>
                  <a:pt x="21651" y="777132"/>
                  <a:pt x="30472" y="783172"/>
                  <a:pt x="41226" y="785991"/>
                </a:cubicBezTo>
                <a:cubicBezTo>
                  <a:pt x="62734" y="791630"/>
                  <a:pt x="83828" y="782249"/>
                  <a:pt x="88340" y="765039"/>
                </a:cubicBezTo>
                <a:cubicBezTo>
                  <a:pt x="92851" y="747827"/>
                  <a:pt x="79072" y="729305"/>
                  <a:pt x="57564" y="723667"/>
                </a:cubicBezTo>
                <a:close/>
                <a:moveTo>
                  <a:pt x="54513" y="629030"/>
                </a:moveTo>
                <a:lnTo>
                  <a:pt x="35796" y="652892"/>
                </a:lnTo>
                <a:lnTo>
                  <a:pt x="40400" y="682869"/>
                </a:lnTo>
                <a:cubicBezTo>
                  <a:pt x="45798" y="691646"/>
                  <a:pt x="54635" y="698517"/>
                  <a:pt x="65628" y="701399"/>
                </a:cubicBezTo>
                <a:cubicBezTo>
                  <a:pt x="87616" y="707163"/>
                  <a:pt x="109909" y="694791"/>
                  <a:pt x="115421" y="673766"/>
                </a:cubicBezTo>
                <a:cubicBezTo>
                  <a:pt x="120933" y="652740"/>
                  <a:pt x="107576" y="631024"/>
                  <a:pt x="85588" y="625259"/>
                </a:cubicBezTo>
                <a:close/>
                <a:moveTo>
                  <a:pt x="85712" y="533837"/>
                </a:moveTo>
                <a:lnTo>
                  <a:pt x="71699" y="546182"/>
                </a:lnTo>
                <a:lnTo>
                  <a:pt x="63189" y="563567"/>
                </a:lnTo>
                <a:lnTo>
                  <a:pt x="62076" y="582890"/>
                </a:lnTo>
                <a:lnTo>
                  <a:pt x="68231" y="600522"/>
                </a:lnTo>
                <a:lnTo>
                  <a:pt x="80538" y="614549"/>
                </a:lnTo>
                <a:cubicBezTo>
                  <a:pt x="85543" y="618410"/>
                  <a:pt x="91385" y="621353"/>
                  <a:pt x="97882" y="623056"/>
                </a:cubicBezTo>
                <a:cubicBezTo>
                  <a:pt x="110876" y="626461"/>
                  <a:pt x="124023" y="624267"/>
                  <a:pt x="134775" y="617967"/>
                </a:cubicBezTo>
                <a:cubicBezTo>
                  <a:pt x="140151" y="614816"/>
                  <a:pt x="144928" y="610639"/>
                  <a:pt x="148788" y="605622"/>
                </a:cubicBezTo>
                <a:cubicBezTo>
                  <a:pt x="152648" y="600605"/>
                  <a:pt x="155591" y="594747"/>
                  <a:pt x="157297" y="588236"/>
                </a:cubicBezTo>
                <a:cubicBezTo>
                  <a:pt x="160711" y="575216"/>
                  <a:pt x="158535" y="562047"/>
                  <a:pt x="152257" y="551281"/>
                </a:cubicBezTo>
                <a:cubicBezTo>
                  <a:pt x="149117" y="545899"/>
                  <a:pt x="144952" y="541117"/>
                  <a:pt x="139949" y="537255"/>
                </a:cubicBezTo>
                <a:cubicBezTo>
                  <a:pt x="134945" y="533393"/>
                  <a:pt x="129102" y="530452"/>
                  <a:pt x="122604" y="528747"/>
                </a:cubicBezTo>
                <a:lnTo>
                  <a:pt x="103318" y="527652"/>
                </a:lnTo>
                <a:close/>
                <a:moveTo>
                  <a:pt x="109972" y="438306"/>
                </a:moveTo>
                <a:lnTo>
                  <a:pt x="99937" y="455894"/>
                </a:lnTo>
                <a:lnTo>
                  <a:pt x="100053" y="476144"/>
                </a:lnTo>
                <a:lnTo>
                  <a:pt x="109842" y="495221"/>
                </a:lnTo>
                <a:lnTo>
                  <a:pt x="127638" y="511019"/>
                </a:lnTo>
                <a:lnTo>
                  <a:pt x="151772" y="521427"/>
                </a:lnTo>
                <a:cubicBezTo>
                  <a:pt x="178521" y="528440"/>
                  <a:pt x="204680" y="522217"/>
                  <a:pt x="219056" y="507341"/>
                </a:cubicBezTo>
                <a:cubicBezTo>
                  <a:pt x="223848" y="502383"/>
                  <a:pt x="227331" y="496463"/>
                  <a:pt x="229091" y="489752"/>
                </a:cubicBezTo>
                <a:cubicBezTo>
                  <a:pt x="232610" y="476330"/>
                  <a:pt x="228567" y="462284"/>
                  <a:pt x="219186" y="450425"/>
                </a:cubicBezTo>
                <a:cubicBezTo>
                  <a:pt x="214497" y="444496"/>
                  <a:pt x="208472" y="439113"/>
                  <a:pt x="201390" y="434628"/>
                </a:cubicBezTo>
                <a:cubicBezTo>
                  <a:pt x="194310" y="430142"/>
                  <a:pt x="186172" y="426556"/>
                  <a:pt x="177256" y="424219"/>
                </a:cubicBezTo>
                <a:cubicBezTo>
                  <a:pt x="168340" y="421881"/>
                  <a:pt x="159489" y="421015"/>
                  <a:pt x="151118" y="421449"/>
                </a:cubicBezTo>
                <a:cubicBezTo>
                  <a:pt x="142747" y="421883"/>
                  <a:pt x="134857" y="423618"/>
                  <a:pt x="127861" y="426484"/>
                </a:cubicBezTo>
                <a:close/>
                <a:moveTo>
                  <a:pt x="201500" y="301583"/>
                </a:moveTo>
                <a:lnTo>
                  <a:pt x="181213" y="317115"/>
                </a:lnTo>
                <a:lnTo>
                  <a:pt x="169386" y="339547"/>
                </a:lnTo>
                <a:lnTo>
                  <a:pt x="168687" y="364898"/>
                </a:lnTo>
                <a:lnTo>
                  <a:pt x="178745" y="388385"/>
                </a:lnTo>
                <a:lnTo>
                  <a:pt x="197800" y="407437"/>
                </a:lnTo>
                <a:cubicBezTo>
                  <a:pt x="205456" y="412764"/>
                  <a:pt x="214318" y="416922"/>
                  <a:pt x="224093" y="419484"/>
                </a:cubicBezTo>
                <a:cubicBezTo>
                  <a:pt x="243643" y="424610"/>
                  <a:pt x="263143" y="422380"/>
                  <a:pt x="278866" y="414631"/>
                </a:cubicBezTo>
                <a:cubicBezTo>
                  <a:pt x="286728" y="410757"/>
                  <a:pt x="293645" y="405503"/>
                  <a:pt x="299153" y="399099"/>
                </a:cubicBezTo>
                <a:cubicBezTo>
                  <a:pt x="304660" y="392695"/>
                  <a:pt x="308759" y="385141"/>
                  <a:pt x="310980" y="376666"/>
                </a:cubicBezTo>
                <a:cubicBezTo>
                  <a:pt x="315423" y="359716"/>
                  <a:pt x="311521" y="342295"/>
                  <a:pt x="301621" y="327829"/>
                </a:cubicBezTo>
                <a:cubicBezTo>
                  <a:pt x="296672" y="320597"/>
                  <a:pt x="290222" y="314103"/>
                  <a:pt x="282566" y="308777"/>
                </a:cubicBezTo>
                <a:cubicBezTo>
                  <a:pt x="274911" y="303450"/>
                  <a:pt x="266048" y="299292"/>
                  <a:pt x="256273" y="296728"/>
                </a:cubicBezTo>
                <a:lnTo>
                  <a:pt x="227451" y="294328"/>
                </a:lnTo>
                <a:close/>
                <a:moveTo>
                  <a:pt x="303052" y="164457"/>
                </a:moveTo>
                <a:lnTo>
                  <a:pt x="278809" y="183486"/>
                </a:lnTo>
                <a:lnTo>
                  <a:pt x="264578" y="210838"/>
                </a:lnTo>
                <a:lnTo>
                  <a:pt x="263561" y="241654"/>
                </a:lnTo>
                <a:lnTo>
                  <a:pt x="275351" y="270128"/>
                </a:lnTo>
                <a:lnTo>
                  <a:pt x="297874" y="293145"/>
                </a:lnTo>
                <a:cubicBezTo>
                  <a:pt x="306941" y="299563"/>
                  <a:pt x="317451" y="304554"/>
                  <a:pt x="329058" y="307596"/>
                </a:cubicBezTo>
                <a:cubicBezTo>
                  <a:pt x="352272" y="313682"/>
                  <a:pt x="375482" y="310828"/>
                  <a:pt x="394240" y="301294"/>
                </a:cubicBezTo>
                <a:cubicBezTo>
                  <a:pt x="403619" y="296528"/>
                  <a:pt x="411885" y="290091"/>
                  <a:pt x="418482" y="282267"/>
                </a:cubicBezTo>
                <a:cubicBezTo>
                  <a:pt x="425080" y="274442"/>
                  <a:pt x="430009" y="265231"/>
                  <a:pt x="432713" y="254914"/>
                </a:cubicBezTo>
                <a:cubicBezTo>
                  <a:pt x="438122" y="234280"/>
                  <a:pt x="433610" y="213134"/>
                  <a:pt x="421941" y="195624"/>
                </a:cubicBezTo>
                <a:cubicBezTo>
                  <a:pt x="416107" y="186869"/>
                  <a:pt x="408483" y="179024"/>
                  <a:pt x="399418" y="172606"/>
                </a:cubicBezTo>
                <a:cubicBezTo>
                  <a:pt x="390351" y="166188"/>
                  <a:pt x="379840" y="161199"/>
                  <a:pt x="368233" y="158156"/>
                </a:cubicBezTo>
                <a:lnTo>
                  <a:pt x="333971" y="155449"/>
                </a:lnTo>
                <a:close/>
                <a:moveTo>
                  <a:pt x="418964" y="10252"/>
                </a:moveTo>
                <a:lnTo>
                  <a:pt x="389693" y="32365"/>
                </a:lnTo>
                <a:lnTo>
                  <a:pt x="372691" y="64383"/>
                </a:lnTo>
                <a:lnTo>
                  <a:pt x="371798" y="100624"/>
                </a:lnTo>
                <a:lnTo>
                  <a:pt x="386457" y="134254"/>
                </a:lnTo>
                <a:lnTo>
                  <a:pt x="414109" y="161586"/>
                </a:lnTo>
                <a:cubicBezTo>
                  <a:pt x="425209" y="169238"/>
                  <a:pt x="438047" y="175225"/>
                  <a:pt x="452198" y="178935"/>
                </a:cubicBezTo>
                <a:cubicBezTo>
                  <a:pt x="480500" y="186354"/>
                  <a:pt x="508696" y="183257"/>
                  <a:pt x="531403" y="172251"/>
                </a:cubicBezTo>
                <a:cubicBezTo>
                  <a:pt x="542757" y="166749"/>
                  <a:pt x="552739" y="159269"/>
                  <a:pt x="560675" y="150138"/>
                </a:cubicBezTo>
                <a:cubicBezTo>
                  <a:pt x="568611" y="141008"/>
                  <a:pt x="574503" y="130227"/>
                  <a:pt x="577677" y="118120"/>
                </a:cubicBezTo>
                <a:cubicBezTo>
                  <a:pt x="584024" y="93907"/>
                  <a:pt x="578298" y="68979"/>
                  <a:pt x="563910" y="48249"/>
                </a:cubicBezTo>
                <a:cubicBezTo>
                  <a:pt x="556717" y="37884"/>
                  <a:pt x="547357" y="28568"/>
                  <a:pt x="536258" y="20917"/>
                </a:cubicBezTo>
                <a:cubicBezTo>
                  <a:pt x="525160" y="13267"/>
                  <a:pt x="512321" y="7278"/>
                  <a:pt x="498170" y="3568"/>
                </a:cubicBezTo>
                <a:lnTo>
                  <a:pt x="456469" y="0"/>
                </a:ln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6" name="13 O"/>
          <p:cNvSpPr/>
          <p:nvPr/>
        </p:nvSpPr>
        <p:spPr>
          <a:xfrm rot="19447732" flipH="1">
            <a:off x="4028391" y="2875250"/>
            <a:ext cx="1937656" cy="1647704"/>
          </a:xfrm>
          <a:custGeom>
            <a:avLst/>
            <a:gdLst/>
            <a:ahLst/>
            <a:cxnLst/>
            <a:rect l="l" t="t" r="r" b="b"/>
            <a:pathLst>
              <a:path w="1399018" h="1427602">
                <a:moveTo>
                  <a:pt x="1273089" y="1046111"/>
                </a:moveTo>
                <a:cubicBezTo>
                  <a:pt x="1262244" y="1051472"/>
                  <a:pt x="1252478" y="1059231"/>
                  <a:pt x="1244276" y="1068818"/>
                </a:cubicBezTo>
                <a:cubicBezTo>
                  <a:pt x="1227872" y="1087992"/>
                  <a:pt x="1217726" y="1114481"/>
                  <a:pt x="1217726" y="1143740"/>
                </a:cubicBezTo>
                <a:cubicBezTo>
                  <a:pt x="1217726" y="1158369"/>
                  <a:pt x="1220262" y="1172306"/>
                  <a:pt x="1224849" y="1184983"/>
                </a:cubicBezTo>
                <a:lnTo>
                  <a:pt x="1244276" y="1218662"/>
                </a:lnTo>
                <a:lnTo>
                  <a:pt x="1273089" y="1241370"/>
                </a:lnTo>
                <a:lnTo>
                  <a:pt x="1308372" y="1249696"/>
                </a:lnTo>
                <a:lnTo>
                  <a:pt x="1343655" y="1241369"/>
                </a:lnTo>
                <a:lnTo>
                  <a:pt x="1372468" y="1218662"/>
                </a:lnTo>
                <a:lnTo>
                  <a:pt x="1391895" y="1184983"/>
                </a:lnTo>
                <a:lnTo>
                  <a:pt x="1399018" y="1143740"/>
                </a:lnTo>
                <a:lnTo>
                  <a:pt x="1391895" y="1102497"/>
                </a:lnTo>
                <a:cubicBezTo>
                  <a:pt x="1387308" y="1089821"/>
                  <a:pt x="1380670" y="1078405"/>
                  <a:pt x="1372468" y="1068818"/>
                </a:cubicBezTo>
                <a:cubicBezTo>
                  <a:pt x="1356064" y="1049644"/>
                  <a:pt x="1333403" y="1037784"/>
                  <a:pt x="1308372" y="1037784"/>
                </a:cubicBezTo>
                <a:cubicBezTo>
                  <a:pt x="1295856" y="1037784"/>
                  <a:pt x="1283933" y="1040749"/>
                  <a:pt x="1273089" y="1046111"/>
                </a:cubicBezTo>
                <a:close/>
                <a:moveTo>
                  <a:pt x="1109222" y="1150151"/>
                </a:moveTo>
                <a:cubicBezTo>
                  <a:pt x="1099981" y="1154548"/>
                  <a:pt x="1091658" y="1160912"/>
                  <a:pt x="1084669" y="1168776"/>
                </a:cubicBezTo>
                <a:cubicBezTo>
                  <a:pt x="1070690" y="1184503"/>
                  <a:pt x="1062044" y="1206230"/>
                  <a:pt x="1062044" y="1230229"/>
                </a:cubicBezTo>
                <a:cubicBezTo>
                  <a:pt x="1062044" y="1242228"/>
                  <a:pt x="1064206" y="1253660"/>
                  <a:pt x="1068115" y="1264058"/>
                </a:cubicBezTo>
                <a:lnTo>
                  <a:pt x="1084669" y="1291682"/>
                </a:lnTo>
                <a:lnTo>
                  <a:pt x="1109222" y="1310307"/>
                </a:lnTo>
                <a:lnTo>
                  <a:pt x="1139289" y="1317137"/>
                </a:lnTo>
                <a:lnTo>
                  <a:pt x="1169356" y="1310307"/>
                </a:lnTo>
                <a:lnTo>
                  <a:pt x="1193910" y="1291682"/>
                </a:lnTo>
                <a:lnTo>
                  <a:pt x="1210464" y="1264058"/>
                </a:lnTo>
                <a:lnTo>
                  <a:pt x="1216534" y="1230229"/>
                </a:lnTo>
                <a:lnTo>
                  <a:pt x="1210464" y="1196400"/>
                </a:lnTo>
                <a:cubicBezTo>
                  <a:pt x="1206555" y="1186003"/>
                  <a:pt x="1200899" y="1176639"/>
                  <a:pt x="1193910" y="1168776"/>
                </a:cubicBezTo>
                <a:cubicBezTo>
                  <a:pt x="1179931" y="1153048"/>
                  <a:pt x="1160620" y="1143321"/>
                  <a:pt x="1139289" y="1143321"/>
                </a:cubicBezTo>
                <a:cubicBezTo>
                  <a:pt x="1128624" y="1143321"/>
                  <a:pt x="1118464" y="1145753"/>
                  <a:pt x="1109222" y="1150151"/>
                </a:cubicBezTo>
                <a:close/>
                <a:moveTo>
                  <a:pt x="965949" y="1235953"/>
                </a:moveTo>
                <a:cubicBezTo>
                  <a:pt x="958358" y="1239657"/>
                  <a:pt x="951521" y="1245016"/>
                  <a:pt x="945780" y="1251638"/>
                </a:cubicBezTo>
                <a:cubicBezTo>
                  <a:pt x="934297" y="1264883"/>
                  <a:pt x="927195" y="1283180"/>
                  <a:pt x="927196" y="1303391"/>
                </a:cubicBezTo>
                <a:cubicBezTo>
                  <a:pt x="927196" y="1313496"/>
                  <a:pt x="928971" y="1323123"/>
                  <a:pt x="932182" y="1331879"/>
                </a:cubicBezTo>
                <a:lnTo>
                  <a:pt x="945780" y="1355143"/>
                </a:lnTo>
                <a:lnTo>
                  <a:pt x="965949" y="1370828"/>
                </a:lnTo>
                <a:lnTo>
                  <a:pt x="990648" y="1376580"/>
                </a:lnTo>
                <a:lnTo>
                  <a:pt x="1015346" y="1370828"/>
                </a:lnTo>
                <a:lnTo>
                  <a:pt x="1035515" y="1355143"/>
                </a:lnTo>
                <a:lnTo>
                  <a:pt x="1049113" y="1331879"/>
                </a:lnTo>
                <a:lnTo>
                  <a:pt x="1054100" y="1303391"/>
                </a:lnTo>
                <a:lnTo>
                  <a:pt x="1049113" y="1274902"/>
                </a:lnTo>
                <a:cubicBezTo>
                  <a:pt x="1045902" y="1266146"/>
                  <a:pt x="1041256" y="1258260"/>
                  <a:pt x="1035515" y="1251638"/>
                </a:cubicBezTo>
                <a:cubicBezTo>
                  <a:pt x="1024033" y="1238394"/>
                  <a:pt x="1008170" y="1230202"/>
                  <a:pt x="990648" y="1230202"/>
                </a:cubicBezTo>
                <a:cubicBezTo>
                  <a:pt x="981886" y="1230201"/>
                  <a:pt x="973540" y="1232250"/>
                  <a:pt x="965949" y="1235953"/>
                </a:cubicBezTo>
                <a:close/>
                <a:moveTo>
                  <a:pt x="840934" y="1285984"/>
                </a:moveTo>
                <a:cubicBezTo>
                  <a:pt x="822899" y="1296118"/>
                  <a:pt x="810246" y="1319844"/>
                  <a:pt x="810246" y="1347497"/>
                </a:cubicBezTo>
                <a:lnTo>
                  <a:pt x="814194" y="1373482"/>
                </a:lnTo>
                <a:lnTo>
                  <a:pt x="824963" y="1394702"/>
                </a:lnTo>
                <a:lnTo>
                  <a:pt x="840934" y="1409009"/>
                </a:lnTo>
                <a:lnTo>
                  <a:pt x="860493" y="1414256"/>
                </a:lnTo>
                <a:lnTo>
                  <a:pt x="880051" y="1409009"/>
                </a:lnTo>
                <a:lnTo>
                  <a:pt x="896023" y="1394702"/>
                </a:lnTo>
                <a:cubicBezTo>
                  <a:pt x="900569" y="1388662"/>
                  <a:pt x="904248" y="1381469"/>
                  <a:pt x="906791" y="1373482"/>
                </a:cubicBezTo>
                <a:lnTo>
                  <a:pt x="910739" y="1347496"/>
                </a:lnTo>
                <a:cubicBezTo>
                  <a:pt x="910740" y="1338279"/>
                  <a:pt x="909334" y="1329498"/>
                  <a:pt x="906791" y="1321511"/>
                </a:cubicBezTo>
                <a:cubicBezTo>
                  <a:pt x="904248" y="1313524"/>
                  <a:pt x="900569" y="1306331"/>
                  <a:pt x="896023" y="1300291"/>
                </a:cubicBezTo>
                <a:cubicBezTo>
                  <a:pt x="886930" y="1288210"/>
                  <a:pt x="874368" y="1280737"/>
                  <a:pt x="860493" y="1280738"/>
                </a:cubicBezTo>
                <a:cubicBezTo>
                  <a:pt x="853555" y="1280738"/>
                  <a:pt x="846945" y="1282606"/>
                  <a:pt x="840934" y="1285984"/>
                </a:cubicBezTo>
                <a:close/>
                <a:moveTo>
                  <a:pt x="712552" y="1339458"/>
                </a:moveTo>
                <a:cubicBezTo>
                  <a:pt x="703731" y="1348261"/>
                  <a:pt x="698275" y="1360422"/>
                  <a:pt x="698274" y="1373855"/>
                </a:cubicBezTo>
                <a:cubicBezTo>
                  <a:pt x="698274" y="1380571"/>
                  <a:pt x="699639" y="1386969"/>
                  <a:pt x="702105" y="1392789"/>
                </a:cubicBezTo>
                <a:lnTo>
                  <a:pt x="712552" y="1408251"/>
                </a:lnTo>
                <a:lnTo>
                  <a:pt x="728047" y="1418676"/>
                </a:lnTo>
                <a:lnTo>
                  <a:pt x="747021" y="1422499"/>
                </a:lnTo>
                <a:lnTo>
                  <a:pt x="765996" y="1418676"/>
                </a:lnTo>
                <a:lnTo>
                  <a:pt x="781491" y="1408251"/>
                </a:lnTo>
                <a:lnTo>
                  <a:pt x="791938" y="1392789"/>
                </a:lnTo>
                <a:lnTo>
                  <a:pt x="795769" y="1373855"/>
                </a:lnTo>
                <a:lnTo>
                  <a:pt x="791938" y="1354920"/>
                </a:lnTo>
                <a:cubicBezTo>
                  <a:pt x="789471" y="1349101"/>
                  <a:pt x="785901" y="1343860"/>
                  <a:pt x="781491" y="1339458"/>
                </a:cubicBezTo>
                <a:cubicBezTo>
                  <a:pt x="772669" y="1330655"/>
                  <a:pt x="760482" y="1325211"/>
                  <a:pt x="747022" y="1325211"/>
                </a:cubicBezTo>
                <a:cubicBezTo>
                  <a:pt x="740291" y="1325211"/>
                  <a:pt x="733879" y="1326572"/>
                  <a:pt x="728047" y="1329034"/>
                </a:cubicBezTo>
                <a:cubicBezTo>
                  <a:pt x="722215" y="1331495"/>
                  <a:pt x="716963" y="1335057"/>
                  <a:pt x="712552" y="1339458"/>
                </a:cubicBezTo>
                <a:close/>
                <a:moveTo>
                  <a:pt x="625840" y="1356085"/>
                </a:moveTo>
                <a:cubicBezTo>
                  <a:pt x="618718" y="1363533"/>
                  <a:pt x="614313" y="1373822"/>
                  <a:pt x="614313" y="1385188"/>
                </a:cubicBezTo>
                <a:cubicBezTo>
                  <a:pt x="614313" y="1396553"/>
                  <a:pt x="618718" y="1406843"/>
                  <a:pt x="625840" y="1414291"/>
                </a:cubicBezTo>
                <a:lnTo>
                  <a:pt x="653669" y="1426346"/>
                </a:lnTo>
                <a:lnTo>
                  <a:pt x="681498" y="1414291"/>
                </a:lnTo>
                <a:lnTo>
                  <a:pt x="693025" y="1385188"/>
                </a:lnTo>
                <a:cubicBezTo>
                  <a:pt x="693025" y="1362457"/>
                  <a:pt x="675405" y="1344030"/>
                  <a:pt x="653669" y="1344030"/>
                </a:cubicBezTo>
                <a:cubicBezTo>
                  <a:pt x="642801" y="1344030"/>
                  <a:pt x="632962" y="1348637"/>
                  <a:pt x="625840" y="1356085"/>
                </a:cubicBezTo>
                <a:close/>
                <a:moveTo>
                  <a:pt x="535733" y="1358873"/>
                </a:moveTo>
                <a:cubicBezTo>
                  <a:pt x="529903" y="1366159"/>
                  <a:pt x="526297" y="1376224"/>
                  <a:pt x="526298" y="1387342"/>
                </a:cubicBezTo>
                <a:cubicBezTo>
                  <a:pt x="526298" y="1398459"/>
                  <a:pt x="529903" y="1408524"/>
                  <a:pt x="535733" y="1415810"/>
                </a:cubicBezTo>
                <a:lnTo>
                  <a:pt x="558513" y="1427602"/>
                </a:lnTo>
                <a:lnTo>
                  <a:pt x="581292" y="1415810"/>
                </a:lnTo>
                <a:lnTo>
                  <a:pt x="590727" y="1387342"/>
                </a:lnTo>
                <a:cubicBezTo>
                  <a:pt x="590728" y="1365107"/>
                  <a:pt x="576305" y="1347082"/>
                  <a:pt x="558512" y="1347081"/>
                </a:cubicBezTo>
                <a:cubicBezTo>
                  <a:pt x="549616" y="1347081"/>
                  <a:pt x="541563" y="1351588"/>
                  <a:pt x="535733" y="1358873"/>
                </a:cubicBezTo>
                <a:close/>
                <a:moveTo>
                  <a:pt x="464837" y="1358793"/>
                </a:moveTo>
                <a:cubicBezTo>
                  <a:pt x="460077" y="1365135"/>
                  <a:pt x="457133" y="1373895"/>
                  <a:pt x="457133" y="1383572"/>
                </a:cubicBezTo>
                <a:cubicBezTo>
                  <a:pt x="457133" y="1393248"/>
                  <a:pt x="460078" y="1402009"/>
                  <a:pt x="464838" y="1408350"/>
                </a:cubicBezTo>
                <a:lnTo>
                  <a:pt x="483438" y="1418614"/>
                </a:lnTo>
                <a:lnTo>
                  <a:pt x="502039" y="1408350"/>
                </a:lnTo>
                <a:lnTo>
                  <a:pt x="509743" y="1383572"/>
                </a:lnTo>
                <a:cubicBezTo>
                  <a:pt x="509743" y="1364219"/>
                  <a:pt x="497966" y="1348530"/>
                  <a:pt x="483438" y="1348530"/>
                </a:cubicBezTo>
                <a:cubicBezTo>
                  <a:pt x="476174" y="1348530"/>
                  <a:pt x="469598" y="1352452"/>
                  <a:pt x="464837" y="1358793"/>
                </a:cubicBezTo>
                <a:close/>
                <a:moveTo>
                  <a:pt x="399369" y="1349303"/>
                </a:moveTo>
                <a:cubicBezTo>
                  <a:pt x="395484" y="1354748"/>
                  <a:pt x="393080" y="1362270"/>
                  <a:pt x="393080" y="1370579"/>
                </a:cubicBezTo>
                <a:cubicBezTo>
                  <a:pt x="393080" y="1378888"/>
                  <a:pt x="395483" y="1386410"/>
                  <a:pt x="399369" y="1391855"/>
                </a:cubicBezTo>
                <a:lnTo>
                  <a:pt x="414554" y="1400668"/>
                </a:lnTo>
                <a:lnTo>
                  <a:pt x="429738" y="1391855"/>
                </a:lnTo>
                <a:lnTo>
                  <a:pt x="436028" y="1370579"/>
                </a:lnTo>
                <a:cubicBezTo>
                  <a:pt x="436028" y="1353961"/>
                  <a:pt x="426414" y="1340490"/>
                  <a:pt x="414554" y="1340490"/>
                </a:cubicBezTo>
                <a:cubicBezTo>
                  <a:pt x="408624" y="1340490"/>
                  <a:pt x="403256" y="1343858"/>
                  <a:pt x="399369" y="1349303"/>
                </a:cubicBezTo>
                <a:close/>
                <a:moveTo>
                  <a:pt x="342948" y="1332729"/>
                </a:moveTo>
                <a:cubicBezTo>
                  <a:pt x="339515" y="1336855"/>
                  <a:pt x="337392" y="1342555"/>
                  <a:pt x="337392" y="1348852"/>
                </a:cubicBezTo>
                <a:cubicBezTo>
                  <a:pt x="337392" y="1355148"/>
                  <a:pt x="339515" y="1360848"/>
                  <a:pt x="342949" y="1364975"/>
                </a:cubicBezTo>
                <a:lnTo>
                  <a:pt x="356362" y="1371653"/>
                </a:lnTo>
                <a:lnTo>
                  <a:pt x="369776" y="1364974"/>
                </a:lnTo>
                <a:lnTo>
                  <a:pt x="375332" y="1348852"/>
                </a:lnTo>
                <a:cubicBezTo>
                  <a:pt x="375332" y="1336259"/>
                  <a:pt x="366839" y="1326051"/>
                  <a:pt x="356362" y="1326051"/>
                </a:cubicBezTo>
                <a:cubicBezTo>
                  <a:pt x="351123" y="1326051"/>
                  <a:pt x="346381" y="1328603"/>
                  <a:pt x="342948" y="1332729"/>
                </a:cubicBezTo>
                <a:close/>
                <a:moveTo>
                  <a:pt x="290826" y="1312880"/>
                </a:moveTo>
                <a:cubicBezTo>
                  <a:pt x="288121" y="1316790"/>
                  <a:pt x="286447" y="1322191"/>
                  <a:pt x="286447" y="1328157"/>
                </a:cubicBezTo>
                <a:cubicBezTo>
                  <a:pt x="286447" y="1334123"/>
                  <a:pt x="288121" y="1339524"/>
                  <a:pt x="290826" y="1343434"/>
                </a:cubicBezTo>
                <a:lnTo>
                  <a:pt x="301399" y="1349762"/>
                </a:lnTo>
                <a:lnTo>
                  <a:pt x="311972" y="1343434"/>
                </a:lnTo>
                <a:lnTo>
                  <a:pt x="316351" y="1328157"/>
                </a:lnTo>
                <a:cubicBezTo>
                  <a:pt x="316351" y="1316225"/>
                  <a:pt x="309657" y="1306552"/>
                  <a:pt x="301399" y="1306552"/>
                </a:cubicBezTo>
                <a:cubicBezTo>
                  <a:pt x="297270" y="1306552"/>
                  <a:pt x="293532" y="1308970"/>
                  <a:pt x="290826" y="1312880"/>
                </a:cubicBezTo>
                <a:close/>
                <a:moveTo>
                  <a:pt x="235787" y="1288801"/>
                </a:moveTo>
                <a:cubicBezTo>
                  <a:pt x="233081" y="1292711"/>
                  <a:pt x="231408" y="1298112"/>
                  <a:pt x="231408" y="1304078"/>
                </a:cubicBezTo>
                <a:cubicBezTo>
                  <a:pt x="231408" y="1310044"/>
                  <a:pt x="233081" y="1315445"/>
                  <a:pt x="235787" y="1319355"/>
                </a:cubicBezTo>
                <a:lnTo>
                  <a:pt x="246360" y="1325683"/>
                </a:lnTo>
                <a:lnTo>
                  <a:pt x="256932" y="1319355"/>
                </a:lnTo>
                <a:lnTo>
                  <a:pt x="261312" y="1304078"/>
                </a:lnTo>
                <a:cubicBezTo>
                  <a:pt x="261311" y="1292146"/>
                  <a:pt x="254618" y="1282473"/>
                  <a:pt x="246360" y="1282473"/>
                </a:cubicBezTo>
                <a:cubicBezTo>
                  <a:pt x="242231" y="1282473"/>
                  <a:pt x="238493" y="1284891"/>
                  <a:pt x="235787" y="1288801"/>
                </a:cubicBezTo>
                <a:close/>
                <a:moveTo>
                  <a:pt x="446780" y="1092159"/>
                </a:moveTo>
                <a:cubicBezTo>
                  <a:pt x="438696" y="1100838"/>
                  <a:pt x="442001" y="1117054"/>
                  <a:pt x="454161" y="1128381"/>
                </a:cubicBezTo>
                <a:cubicBezTo>
                  <a:pt x="460241" y="1134044"/>
                  <a:pt x="467383" y="1137412"/>
                  <a:pt x="474016" y="1138280"/>
                </a:cubicBezTo>
                <a:lnTo>
                  <a:pt x="490815" y="1133175"/>
                </a:lnTo>
                <a:lnTo>
                  <a:pt x="494715" y="1116058"/>
                </a:lnTo>
                <a:lnTo>
                  <a:pt x="483434" y="1096954"/>
                </a:lnTo>
                <a:cubicBezTo>
                  <a:pt x="471273" y="1085627"/>
                  <a:pt x="454863" y="1083481"/>
                  <a:pt x="446780" y="1092159"/>
                </a:cubicBezTo>
                <a:close/>
                <a:moveTo>
                  <a:pt x="396552" y="1124900"/>
                </a:moveTo>
                <a:cubicBezTo>
                  <a:pt x="389411" y="1132567"/>
                  <a:pt x="391092" y="1145739"/>
                  <a:pt x="400307" y="1154322"/>
                </a:cubicBezTo>
                <a:cubicBezTo>
                  <a:pt x="404914" y="1158613"/>
                  <a:pt x="410532" y="1160944"/>
                  <a:pt x="415892" y="1161245"/>
                </a:cubicBezTo>
                <a:lnTo>
                  <a:pt x="429921" y="1155981"/>
                </a:lnTo>
                <a:lnTo>
                  <a:pt x="434176" y="1141613"/>
                </a:lnTo>
                <a:lnTo>
                  <a:pt x="426166" y="1126559"/>
                </a:lnTo>
                <a:cubicBezTo>
                  <a:pt x="416951" y="1117976"/>
                  <a:pt x="403693" y="1117233"/>
                  <a:pt x="396552" y="1124900"/>
                </a:cubicBezTo>
                <a:close/>
                <a:moveTo>
                  <a:pt x="197631" y="1265949"/>
                </a:moveTo>
                <a:cubicBezTo>
                  <a:pt x="194926" y="1269859"/>
                  <a:pt x="193252" y="1275260"/>
                  <a:pt x="193252" y="1281226"/>
                </a:cubicBezTo>
                <a:cubicBezTo>
                  <a:pt x="193252" y="1287192"/>
                  <a:pt x="194926" y="1292594"/>
                  <a:pt x="197631" y="1296503"/>
                </a:cubicBezTo>
                <a:lnTo>
                  <a:pt x="208204" y="1302832"/>
                </a:lnTo>
                <a:lnTo>
                  <a:pt x="218777" y="1296504"/>
                </a:lnTo>
                <a:lnTo>
                  <a:pt x="223156" y="1281227"/>
                </a:lnTo>
                <a:cubicBezTo>
                  <a:pt x="223156" y="1269294"/>
                  <a:pt x="216462" y="1259621"/>
                  <a:pt x="208204" y="1259621"/>
                </a:cubicBezTo>
                <a:cubicBezTo>
                  <a:pt x="204075" y="1259621"/>
                  <a:pt x="200337" y="1262039"/>
                  <a:pt x="197631" y="1265949"/>
                </a:cubicBezTo>
                <a:close/>
                <a:moveTo>
                  <a:pt x="499613" y="1047234"/>
                </a:moveTo>
                <a:cubicBezTo>
                  <a:pt x="489711" y="1057864"/>
                  <a:pt x="493164" y="1077175"/>
                  <a:pt x="507326" y="1090366"/>
                </a:cubicBezTo>
                <a:cubicBezTo>
                  <a:pt x="514406" y="1096961"/>
                  <a:pt x="522824" y="1100777"/>
                  <a:pt x="530709" y="1101616"/>
                </a:cubicBezTo>
                <a:lnTo>
                  <a:pt x="550896" y="1095001"/>
                </a:lnTo>
                <a:lnTo>
                  <a:pt x="556064" y="1074394"/>
                </a:lnTo>
                <a:lnTo>
                  <a:pt x="543183" y="1051869"/>
                </a:lnTo>
                <a:cubicBezTo>
                  <a:pt x="529022" y="1038678"/>
                  <a:pt x="509514" y="1036603"/>
                  <a:pt x="499613" y="1047234"/>
                </a:cubicBezTo>
                <a:close/>
                <a:moveTo>
                  <a:pt x="344822" y="1151829"/>
                </a:moveTo>
                <a:cubicBezTo>
                  <a:pt x="339194" y="1157872"/>
                  <a:pt x="341709" y="1169363"/>
                  <a:pt x="350440" y="1177495"/>
                </a:cubicBezTo>
                <a:cubicBezTo>
                  <a:pt x="354806" y="1181562"/>
                  <a:pt x="359899" y="1184018"/>
                  <a:pt x="364604" y="1184704"/>
                </a:cubicBezTo>
                <a:lnTo>
                  <a:pt x="376441" y="1181280"/>
                </a:lnTo>
                <a:lnTo>
                  <a:pt x="379017" y="1169230"/>
                </a:lnTo>
                <a:lnTo>
                  <a:pt x="370823" y="1155613"/>
                </a:lnTo>
                <a:cubicBezTo>
                  <a:pt x="362091" y="1147481"/>
                  <a:pt x="350451" y="1145786"/>
                  <a:pt x="344822" y="1151829"/>
                </a:cubicBezTo>
                <a:close/>
                <a:moveTo>
                  <a:pt x="549721" y="991311"/>
                </a:moveTo>
                <a:cubicBezTo>
                  <a:pt x="537595" y="1004329"/>
                  <a:pt x="540954" y="1027170"/>
                  <a:pt x="557226" y="1042324"/>
                </a:cubicBezTo>
                <a:cubicBezTo>
                  <a:pt x="565360" y="1049901"/>
                  <a:pt x="575183" y="1054123"/>
                  <a:pt x="584488" y="1054823"/>
                </a:cubicBezTo>
                <a:lnTo>
                  <a:pt x="608643" y="1046191"/>
                </a:lnTo>
                <a:lnTo>
                  <a:pt x="615540" y="1021485"/>
                </a:lnTo>
                <a:lnTo>
                  <a:pt x="601139" y="995178"/>
                </a:lnTo>
                <a:cubicBezTo>
                  <a:pt x="584869" y="980023"/>
                  <a:pt x="561849" y="978291"/>
                  <a:pt x="549721" y="991311"/>
                </a:cubicBezTo>
                <a:close/>
                <a:moveTo>
                  <a:pt x="289689" y="1175692"/>
                </a:moveTo>
                <a:cubicBezTo>
                  <a:pt x="284060" y="1181735"/>
                  <a:pt x="286576" y="1193226"/>
                  <a:pt x="295308" y="1201359"/>
                </a:cubicBezTo>
                <a:cubicBezTo>
                  <a:pt x="299673" y="1205425"/>
                  <a:pt x="304766" y="1207882"/>
                  <a:pt x="309471" y="1208567"/>
                </a:cubicBezTo>
                <a:lnTo>
                  <a:pt x="321308" y="1205143"/>
                </a:lnTo>
                <a:lnTo>
                  <a:pt x="323883" y="1193094"/>
                </a:lnTo>
                <a:lnTo>
                  <a:pt x="315689" y="1179476"/>
                </a:lnTo>
                <a:cubicBezTo>
                  <a:pt x="306958" y="1171345"/>
                  <a:pt x="295317" y="1169649"/>
                  <a:pt x="289689" y="1175692"/>
                </a:cubicBezTo>
                <a:close/>
                <a:moveTo>
                  <a:pt x="246961" y="1188037"/>
                </a:moveTo>
                <a:cubicBezTo>
                  <a:pt x="241333" y="1194080"/>
                  <a:pt x="243849" y="1205572"/>
                  <a:pt x="252580" y="1213704"/>
                </a:cubicBezTo>
                <a:cubicBezTo>
                  <a:pt x="256945" y="1217770"/>
                  <a:pt x="262039" y="1220227"/>
                  <a:pt x="266743" y="1220912"/>
                </a:cubicBezTo>
                <a:lnTo>
                  <a:pt x="278580" y="1217489"/>
                </a:lnTo>
                <a:lnTo>
                  <a:pt x="281156" y="1205439"/>
                </a:lnTo>
                <a:lnTo>
                  <a:pt x="272962" y="1191822"/>
                </a:lnTo>
                <a:cubicBezTo>
                  <a:pt x="264230" y="1183689"/>
                  <a:pt x="252589" y="1181994"/>
                  <a:pt x="246961" y="1188037"/>
                </a:cubicBezTo>
                <a:close/>
                <a:moveTo>
                  <a:pt x="612345" y="919600"/>
                </a:moveTo>
                <a:cubicBezTo>
                  <a:pt x="597530" y="935506"/>
                  <a:pt x="599005" y="960958"/>
                  <a:pt x="615638" y="976451"/>
                </a:cubicBezTo>
                <a:cubicBezTo>
                  <a:pt x="623955" y="984197"/>
                  <a:pt x="634487" y="987987"/>
                  <a:pt x="644791" y="987852"/>
                </a:cubicBezTo>
                <a:lnTo>
                  <a:pt x="672580" y="975705"/>
                </a:lnTo>
                <a:lnTo>
                  <a:pt x="682726" y="947125"/>
                </a:lnTo>
                <a:lnTo>
                  <a:pt x="669287" y="918854"/>
                </a:lnTo>
                <a:cubicBezTo>
                  <a:pt x="652653" y="903361"/>
                  <a:pt x="627160" y="903695"/>
                  <a:pt x="612345" y="919600"/>
                </a:cubicBezTo>
                <a:close/>
                <a:moveTo>
                  <a:pt x="197557" y="1208729"/>
                </a:moveTo>
                <a:cubicBezTo>
                  <a:pt x="191928" y="1214772"/>
                  <a:pt x="194444" y="1226263"/>
                  <a:pt x="203176" y="1234396"/>
                </a:cubicBezTo>
                <a:cubicBezTo>
                  <a:pt x="207541" y="1238462"/>
                  <a:pt x="212634" y="1240918"/>
                  <a:pt x="217340" y="1241603"/>
                </a:cubicBezTo>
                <a:lnTo>
                  <a:pt x="229176" y="1238180"/>
                </a:lnTo>
                <a:lnTo>
                  <a:pt x="231752" y="1226130"/>
                </a:lnTo>
                <a:lnTo>
                  <a:pt x="223557" y="1212514"/>
                </a:lnTo>
                <a:cubicBezTo>
                  <a:pt x="214826" y="1204381"/>
                  <a:pt x="203186" y="1202687"/>
                  <a:pt x="197557" y="1208729"/>
                </a:cubicBezTo>
                <a:close/>
                <a:moveTo>
                  <a:pt x="148817" y="1243901"/>
                </a:moveTo>
                <a:cubicBezTo>
                  <a:pt x="146111" y="1247811"/>
                  <a:pt x="144438" y="1253212"/>
                  <a:pt x="144438" y="1259178"/>
                </a:cubicBezTo>
                <a:cubicBezTo>
                  <a:pt x="144438" y="1265144"/>
                  <a:pt x="146112" y="1270545"/>
                  <a:pt x="148818" y="1274455"/>
                </a:cubicBezTo>
                <a:lnTo>
                  <a:pt x="159390" y="1280783"/>
                </a:lnTo>
                <a:lnTo>
                  <a:pt x="169963" y="1274455"/>
                </a:lnTo>
                <a:lnTo>
                  <a:pt x="174342" y="1259178"/>
                </a:lnTo>
                <a:cubicBezTo>
                  <a:pt x="174342" y="1247246"/>
                  <a:pt x="167648" y="1237573"/>
                  <a:pt x="159390" y="1237573"/>
                </a:cubicBezTo>
                <a:cubicBezTo>
                  <a:pt x="155261" y="1237573"/>
                  <a:pt x="151523" y="1239991"/>
                  <a:pt x="148817" y="1243901"/>
                </a:cubicBezTo>
                <a:close/>
                <a:moveTo>
                  <a:pt x="662201" y="838463"/>
                </a:moveTo>
                <a:cubicBezTo>
                  <a:pt x="657614" y="843388"/>
                  <a:pt x="654239" y="849008"/>
                  <a:pt x="652066" y="854953"/>
                </a:cubicBezTo>
                <a:cubicBezTo>
                  <a:pt x="649892" y="860898"/>
                  <a:pt x="648919" y="867169"/>
                  <a:pt x="649133" y="873396"/>
                </a:cubicBezTo>
                <a:cubicBezTo>
                  <a:pt x="649562" y="885851"/>
                  <a:pt x="654742" y="898132"/>
                  <a:pt x="664571" y="907289"/>
                </a:cubicBezTo>
                <a:cubicBezTo>
                  <a:pt x="669486" y="911866"/>
                  <a:pt x="675097" y="915228"/>
                  <a:pt x="681037" y="917390"/>
                </a:cubicBezTo>
                <a:lnTo>
                  <a:pt x="699472" y="920284"/>
                </a:lnTo>
                <a:lnTo>
                  <a:pt x="717661" y="916051"/>
                </a:lnTo>
                <a:lnTo>
                  <a:pt x="733391" y="904773"/>
                </a:lnTo>
                <a:lnTo>
                  <a:pt x="743526" y="888282"/>
                </a:lnTo>
                <a:lnTo>
                  <a:pt x="746459" y="869838"/>
                </a:lnTo>
                <a:lnTo>
                  <a:pt x="742265" y="851655"/>
                </a:lnTo>
                <a:lnTo>
                  <a:pt x="736481" y="843574"/>
                </a:lnTo>
                <a:lnTo>
                  <a:pt x="728958" y="834681"/>
                </a:lnTo>
                <a:lnTo>
                  <a:pt x="714555" y="825844"/>
                </a:lnTo>
                <a:cubicBezTo>
                  <a:pt x="708615" y="823684"/>
                  <a:pt x="702347" y="822724"/>
                  <a:pt x="696120" y="822951"/>
                </a:cubicBezTo>
                <a:cubicBezTo>
                  <a:pt x="683666" y="823406"/>
                  <a:pt x="671375" y="828614"/>
                  <a:pt x="662201" y="838463"/>
                </a:cubicBezTo>
                <a:close/>
                <a:moveTo>
                  <a:pt x="78554" y="1204095"/>
                </a:moveTo>
                <a:lnTo>
                  <a:pt x="69752" y="1212718"/>
                </a:lnTo>
                <a:lnTo>
                  <a:pt x="73193" y="1224549"/>
                </a:lnTo>
                <a:cubicBezTo>
                  <a:pt x="76288" y="1228158"/>
                  <a:pt x="81088" y="1231147"/>
                  <a:pt x="86859" y="1232660"/>
                </a:cubicBezTo>
                <a:cubicBezTo>
                  <a:pt x="94587" y="1234686"/>
                  <a:pt x="102097" y="1233552"/>
                  <a:pt x="106049" y="1229063"/>
                </a:cubicBezTo>
                <a:lnTo>
                  <a:pt x="105800" y="1229934"/>
                </a:lnTo>
                <a:cubicBezTo>
                  <a:pt x="105800" y="1235900"/>
                  <a:pt x="107474" y="1241301"/>
                  <a:pt x="110180" y="1245211"/>
                </a:cubicBezTo>
                <a:lnTo>
                  <a:pt x="120752" y="1251539"/>
                </a:lnTo>
                <a:lnTo>
                  <a:pt x="131325" y="1245211"/>
                </a:lnTo>
                <a:lnTo>
                  <a:pt x="135704" y="1229934"/>
                </a:lnTo>
                <a:cubicBezTo>
                  <a:pt x="135704" y="1218002"/>
                  <a:pt x="129010" y="1208329"/>
                  <a:pt x="120752" y="1208329"/>
                </a:cubicBezTo>
                <a:cubicBezTo>
                  <a:pt x="115998" y="1208329"/>
                  <a:pt x="111762" y="1211535"/>
                  <a:pt x="109558" y="1216825"/>
                </a:cubicBezTo>
                <a:cubicBezTo>
                  <a:pt x="108583" y="1210768"/>
                  <a:pt x="102447" y="1205832"/>
                  <a:pt x="94442" y="1203733"/>
                </a:cubicBezTo>
                <a:close/>
                <a:moveTo>
                  <a:pt x="60064" y="1159305"/>
                </a:moveTo>
                <a:lnTo>
                  <a:pt x="51262" y="1167927"/>
                </a:lnTo>
                <a:lnTo>
                  <a:pt x="54702" y="1179758"/>
                </a:lnTo>
                <a:cubicBezTo>
                  <a:pt x="57798" y="1183367"/>
                  <a:pt x="62598" y="1186356"/>
                  <a:pt x="68369" y="1187869"/>
                </a:cubicBezTo>
                <a:cubicBezTo>
                  <a:pt x="79911" y="1190895"/>
                  <a:pt x="90965" y="1186873"/>
                  <a:pt x="93059" y="1178884"/>
                </a:cubicBezTo>
                <a:cubicBezTo>
                  <a:pt x="95153" y="1170896"/>
                  <a:pt x="87494" y="1161968"/>
                  <a:pt x="75952" y="1158943"/>
                </a:cubicBezTo>
                <a:close/>
                <a:moveTo>
                  <a:pt x="51114" y="1106495"/>
                </a:moveTo>
                <a:lnTo>
                  <a:pt x="42312" y="1115118"/>
                </a:lnTo>
                <a:lnTo>
                  <a:pt x="45753" y="1126950"/>
                </a:lnTo>
                <a:cubicBezTo>
                  <a:pt x="48848" y="1130558"/>
                  <a:pt x="53649" y="1133547"/>
                  <a:pt x="59420" y="1135060"/>
                </a:cubicBezTo>
                <a:cubicBezTo>
                  <a:pt x="70961" y="1138085"/>
                  <a:pt x="82016" y="1134063"/>
                  <a:pt x="84110" y="1126075"/>
                </a:cubicBezTo>
                <a:cubicBezTo>
                  <a:pt x="86204" y="1118087"/>
                  <a:pt x="78545" y="1109159"/>
                  <a:pt x="67002" y="1106133"/>
                </a:cubicBezTo>
                <a:close/>
                <a:moveTo>
                  <a:pt x="78883" y="1045797"/>
                </a:moveTo>
                <a:lnTo>
                  <a:pt x="71924" y="1055965"/>
                </a:lnTo>
                <a:cubicBezTo>
                  <a:pt x="71101" y="1060648"/>
                  <a:pt x="71837" y="1066254"/>
                  <a:pt x="74331" y="1071674"/>
                </a:cubicBezTo>
                <a:cubicBezTo>
                  <a:pt x="79319" y="1082514"/>
                  <a:pt x="89443" y="1088503"/>
                  <a:pt x="96946" y="1085051"/>
                </a:cubicBezTo>
                <a:cubicBezTo>
                  <a:pt x="104447" y="1081599"/>
                  <a:pt x="106485" y="1070014"/>
                  <a:pt x="101497" y="1059174"/>
                </a:cubicBezTo>
                <a:lnTo>
                  <a:pt x="91133" y="1047126"/>
                </a:lnTo>
                <a:close/>
                <a:moveTo>
                  <a:pt x="38685" y="1063792"/>
                </a:moveTo>
                <a:lnTo>
                  <a:pt x="29883" y="1072414"/>
                </a:lnTo>
                <a:lnTo>
                  <a:pt x="33323" y="1084246"/>
                </a:lnTo>
                <a:cubicBezTo>
                  <a:pt x="36419" y="1087855"/>
                  <a:pt x="41219" y="1090843"/>
                  <a:pt x="46990" y="1092356"/>
                </a:cubicBezTo>
                <a:cubicBezTo>
                  <a:pt x="58532" y="1095382"/>
                  <a:pt x="69587" y="1091360"/>
                  <a:pt x="71681" y="1083371"/>
                </a:cubicBezTo>
                <a:cubicBezTo>
                  <a:pt x="73775" y="1075383"/>
                  <a:pt x="66115" y="1066456"/>
                  <a:pt x="54573" y="1063430"/>
                </a:cubicBezTo>
                <a:close/>
                <a:moveTo>
                  <a:pt x="114011" y="1005362"/>
                </a:moveTo>
                <a:lnTo>
                  <a:pt x="107052" y="1015531"/>
                </a:lnTo>
                <a:cubicBezTo>
                  <a:pt x="106229" y="1020213"/>
                  <a:pt x="106966" y="1025820"/>
                  <a:pt x="109460" y="1031240"/>
                </a:cubicBezTo>
                <a:cubicBezTo>
                  <a:pt x="114447" y="1042079"/>
                  <a:pt x="124572" y="1048069"/>
                  <a:pt x="132074" y="1044617"/>
                </a:cubicBezTo>
                <a:cubicBezTo>
                  <a:pt x="139576" y="1041165"/>
                  <a:pt x="141613" y="1029579"/>
                  <a:pt x="136625" y="1018739"/>
                </a:cubicBezTo>
                <a:lnTo>
                  <a:pt x="126261" y="1006691"/>
                </a:lnTo>
                <a:close/>
                <a:moveTo>
                  <a:pt x="553473" y="671420"/>
                </a:moveTo>
                <a:lnTo>
                  <a:pt x="537834" y="682824"/>
                </a:lnTo>
                <a:lnTo>
                  <a:pt x="528115" y="698772"/>
                </a:lnTo>
                <a:lnTo>
                  <a:pt x="525088" y="717185"/>
                </a:lnTo>
                <a:cubicBezTo>
                  <a:pt x="525281" y="723503"/>
                  <a:pt x="526715" y="729886"/>
                  <a:pt x="529523" y="735987"/>
                </a:cubicBezTo>
                <a:cubicBezTo>
                  <a:pt x="535139" y="748189"/>
                  <a:pt x="545179" y="756956"/>
                  <a:pt x="556872" y="761266"/>
                </a:cubicBezTo>
                <a:cubicBezTo>
                  <a:pt x="562718" y="763420"/>
                  <a:pt x="568979" y="764460"/>
                  <a:pt x="575305" y="764258"/>
                </a:cubicBezTo>
                <a:cubicBezTo>
                  <a:pt x="581633" y="764057"/>
                  <a:pt x="588026" y="762613"/>
                  <a:pt x="594141" y="759800"/>
                </a:cubicBezTo>
                <a:cubicBezTo>
                  <a:pt x="606369" y="754173"/>
                  <a:pt x="615164" y="744133"/>
                  <a:pt x="619499" y="732449"/>
                </a:cubicBezTo>
                <a:cubicBezTo>
                  <a:pt x="621665" y="726606"/>
                  <a:pt x="622717" y="720353"/>
                  <a:pt x="622526" y="714035"/>
                </a:cubicBezTo>
                <a:lnTo>
                  <a:pt x="618647" y="697588"/>
                </a:lnTo>
                <a:lnTo>
                  <a:pt x="612558" y="687658"/>
                </a:lnTo>
                <a:lnTo>
                  <a:pt x="606696" y="679634"/>
                </a:lnTo>
                <a:lnTo>
                  <a:pt x="590742" y="669954"/>
                </a:lnTo>
                <a:lnTo>
                  <a:pt x="572308" y="666961"/>
                </a:lnTo>
                <a:close/>
                <a:moveTo>
                  <a:pt x="139122" y="968654"/>
                </a:moveTo>
                <a:lnTo>
                  <a:pt x="132162" y="978822"/>
                </a:lnTo>
                <a:cubicBezTo>
                  <a:pt x="131338" y="983505"/>
                  <a:pt x="132076" y="989111"/>
                  <a:pt x="134570" y="994530"/>
                </a:cubicBezTo>
                <a:cubicBezTo>
                  <a:pt x="139557" y="1005370"/>
                  <a:pt x="149681" y="1011360"/>
                  <a:pt x="157184" y="1007907"/>
                </a:cubicBezTo>
                <a:cubicBezTo>
                  <a:pt x="164686" y="1004455"/>
                  <a:pt x="166723" y="992870"/>
                  <a:pt x="161736" y="982030"/>
                </a:cubicBezTo>
                <a:lnTo>
                  <a:pt x="151371" y="969983"/>
                </a:lnTo>
                <a:close/>
                <a:moveTo>
                  <a:pt x="179056" y="923772"/>
                </a:moveTo>
                <a:lnTo>
                  <a:pt x="172096" y="933940"/>
                </a:lnTo>
                <a:cubicBezTo>
                  <a:pt x="171273" y="938623"/>
                  <a:pt x="172010" y="944229"/>
                  <a:pt x="174504" y="949649"/>
                </a:cubicBezTo>
                <a:cubicBezTo>
                  <a:pt x="179492" y="960489"/>
                  <a:pt x="189616" y="966478"/>
                  <a:pt x="197118" y="963026"/>
                </a:cubicBezTo>
                <a:cubicBezTo>
                  <a:pt x="204620" y="959574"/>
                  <a:pt x="206658" y="947988"/>
                  <a:pt x="201670" y="937149"/>
                </a:cubicBezTo>
                <a:lnTo>
                  <a:pt x="191306" y="925101"/>
                </a:lnTo>
                <a:close/>
                <a:moveTo>
                  <a:pt x="467060" y="706947"/>
                </a:moveTo>
                <a:lnTo>
                  <a:pt x="446818" y="729531"/>
                </a:lnTo>
                <a:cubicBezTo>
                  <a:pt x="443461" y="739274"/>
                  <a:pt x="443761" y="750464"/>
                  <a:pt x="448512" y="760788"/>
                </a:cubicBezTo>
                <a:cubicBezTo>
                  <a:pt x="458013" y="781438"/>
                  <a:pt x="481723" y="790812"/>
                  <a:pt x="501469" y="781726"/>
                </a:cubicBezTo>
                <a:cubicBezTo>
                  <a:pt x="521215" y="772640"/>
                  <a:pt x="529519" y="748535"/>
                  <a:pt x="520017" y="727885"/>
                </a:cubicBezTo>
                <a:lnTo>
                  <a:pt x="497380" y="706266"/>
                </a:lnTo>
                <a:close/>
                <a:moveTo>
                  <a:pt x="219836" y="880910"/>
                </a:moveTo>
                <a:lnTo>
                  <a:pt x="210442" y="892584"/>
                </a:lnTo>
                <a:cubicBezTo>
                  <a:pt x="209048" y="897768"/>
                  <a:pt x="209502" y="903834"/>
                  <a:pt x="212134" y="909553"/>
                </a:cubicBezTo>
                <a:cubicBezTo>
                  <a:pt x="217398" y="920993"/>
                  <a:pt x="229380" y="926717"/>
                  <a:pt x="238898" y="922337"/>
                </a:cubicBezTo>
                <a:cubicBezTo>
                  <a:pt x="248416" y="917958"/>
                  <a:pt x="251864" y="905134"/>
                  <a:pt x="246600" y="893694"/>
                </a:cubicBezTo>
                <a:lnTo>
                  <a:pt x="234814" y="881371"/>
                </a:lnTo>
                <a:close/>
                <a:moveTo>
                  <a:pt x="29350" y="1004445"/>
                </a:moveTo>
                <a:lnTo>
                  <a:pt x="20548" y="1013068"/>
                </a:lnTo>
                <a:lnTo>
                  <a:pt x="23988" y="1024900"/>
                </a:lnTo>
                <a:cubicBezTo>
                  <a:pt x="27084" y="1028508"/>
                  <a:pt x="31884" y="1031497"/>
                  <a:pt x="37655" y="1033010"/>
                </a:cubicBezTo>
                <a:cubicBezTo>
                  <a:pt x="49197" y="1036036"/>
                  <a:pt x="60252" y="1032013"/>
                  <a:pt x="62346" y="1024025"/>
                </a:cubicBezTo>
                <a:cubicBezTo>
                  <a:pt x="64440" y="1016037"/>
                  <a:pt x="56780" y="1007109"/>
                  <a:pt x="45238" y="1004084"/>
                </a:cubicBezTo>
                <a:close/>
                <a:moveTo>
                  <a:pt x="380091" y="745582"/>
                </a:moveTo>
                <a:lnTo>
                  <a:pt x="364326" y="765817"/>
                </a:lnTo>
                <a:cubicBezTo>
                  <a:pt x="362075" y="774873"/>
                  <a:pt x="363008" y="785523"/>
                  <a:pt x="367655" y="795623"/>
                </a:cubicBezTo>
                <a:cubicBezTo>
                  <a:pt x="376948" y="815822"/>
                  <a:pt x="397587" y="826168"/>
                  <a:pt x="413749" y="818731"/>
                </a:cubicBezTo>
                <a:cubicBezTo>
                  <a:pt x="429912" y="811293"/>
                  <a:pt x="435480" y="788889"/>
                  <a:pt x="426185" y="768690"/>
                </a:cubicBezTo>
                <a:lnTo>
                  <a:pt x="405714" y="746773"/>
                </a:lnTo>
                <a:close/>
                <a:moveTo>
                  <a:pt x="260571" y="830227"/>
                </a:moveTo>
                <a:lnTo>
                  <a:pt x="250461" y="844581"/>
                </a:lnTo>
                <a:cubicBezTo>
                  <a:pt x="249207" y="851152"/>
                  <a:pt x="250168" y="858989"/>
                  <a:pt x="253641" y="866537"/>
                </a:cubicBezTo>
                <a:cubicBezTo>
                  <a:pt x="260588" y="881634"/>
                  <a:pt x="274952" y="889853"/>
                  <a:pt x="285726" y="884895"/>
                </a:cubicBezTo>
                <a:cubicBezTo>
                  <a:pt x="296501" y="879937"/>
                  <a:pt x="299603" y="863681"/>
                  <a:pt x="292657" y="848585"/>
                </a:cubicBezTo>
                <a:lnTo>
                  <a:pt x="278049" y="831886"/>
                </a:lnTo>
                <a:close/>
                <a:moveTo>
                  <a:pt x="315647" y="785130"/>
                </a:moveTo>
                <a:lnTo>
                  <a:pt x="303040" y="802229"/>
                </a:lnTo>
                <a:cubicBezTo>
                  <a:pt x="301367" y="809979"/>
                  <a:pt x="302354" y="819169"/>
                  <a:pt x="306398" y="827959"/>
                </a:cubicBezTo>
                <a:cubicBezTo>
                  <a:pt x="314488" y="845540"/>
                  <a:pt x="331745" y="854870"/>
                  <a:pt x="344943" y="848797"/>
                </a:cubicBezTo>
                <a:cubicBezTo>
                  <a:pt x="358141" y="842724"/>
                  <a:pt x="362281" y="823549"/>
                  <a:pt x="354191" y="805968"/>
                </a:cubicBezTo>
                <a:lnTo>
                  <a:pt x="336835" y="786679"/>
                </a:lnTo>
                <a:close/>
                <a:moveTo>
                  <a:pt x="23172" y="943069"/>
                </a:moveTo>
                <a:lnTo>
                  <a:pt x="13310" y="954351"/>
                </a:lnTo>
                <a:lnTo>
                  <a:pt x="16368" y="969019"/>
                </a:lnTo>
                <a:cubicBezTo>
                  <a:pt x="19490" y="973387"/>
                  <a:pt x="24465" y="976886"/>
                  <a:pt x="30555" y="978482"/>
                </a:cubicBezTo>
                <a:cubicBezTo>
                  <a:pt x="42737" y="981676"/>
                  <a:pt x="54765" y="976049"/>
                  <a:pt x="57421" y="965914"/>
                </a:cubicBezTo>
                <a:cubicBezTo>
                  <a:pt x="60078" y="955780"/>
                  <a:pt x="52357" y="944976"/>
                  <a:pt x="40176" y="941782"/>
                </a:cubicBezTo>
                <a:close/>
                <a:moveTo>
                  <a:pt x="12375" y="878250"/>
                </a:moveTo>
                <a:lnTo>
                  <a:pt x="0" y="890703"/>
                </a:lnTo>
                <a:lnTo>
                  <a:pt x="4674" y="907627"/>
                </a:lnTo>
                <a:cubicBezTo>
                  <a:pt x="8956" y="912766"/>
                  <a:pt x="15622" y="916998"/>
                  <a:pt x="23660" y="919105"/>
                </a:cubicBezTo>
                <a:cubicBezTo>
                  <a:pt x="39735" y="923319"/>
                  <a:pt x="55203" y="917435"/>
                  <a:pt x="58211" y="905963"/>
                </a:cubicBezTo>
                <a:cubicBezTo>
                  <a:pt x="61218" y="894491"/>
                  <a:pt x="50625" y="881775"/>
                  <a:pt x="34550" y="877561"/>
                </a:cubicBezTo>
                <a:close/>
                <a:moveTo>
                  <a:pt x="14753" y="804129"/>
                </a:moveTo>
                <a:lnTo>
                  <a:pt x="108" y="819520"/>
                </a:lnTo>
                <a:lnTo>
                  <a:pt x="5320" y="840115"/>
                </a:lnTo>
                <a:cubicBezTo>
                  <a:pt x="10246" y="846327"/>
                  <a:pt x="17974" y="851397"/>
                  <a:pt x="27334" y="853851"/>
                </a:cubicBezTo>
                <a:cubicBezTo>
                  <a:pt x="46054" y="858758"/>
                  <a:pt x="64217" y="851345"/>
                  <a:pt x="67901" y="837292"/>
                </a:cubicBezTo>
                <a:cubicBezTo>
                  <a:pt x="71585" y="823239"/>
                  <a:pt x="59395" y="807868"/>
                  <a:pt x="40675" y="802961"/>
                </a:cubicBezTo>
                <a:close/>
                <a:moveTo>
                  <a:pt x="27634" y="725575"/>
                </a:moveTo>
                <a:lnTo>
                  <a:pt x="10451" y="744620"/>
                </a:lnTo>
                <a:lnTo>
                  <a:pt x="16081" y="769645"/>
                </a:lnTo>
                <a:cubicBezTo>
                  <a:pt x="21651" y="777132"/>
                  <a:pt x="30472" y="783172"/>
                  <a:pt x="41226" y="785991"/>
                </a:cubicBezTo>
                <a:cubicBezTo>
                  <a:pt x="62734" y="791630"/>
                  <a:pt x="83828" y="782249"/>
                  <a:pt x="88340" y="765039"/>
                </a:cubicBezTo>
                <a:cubicBezTo>
                  <a:pt x="92851" y="747827"/>
                  <a:pt x="79072" y="729305"/>
                  <a:pt x="57564" y="723667"/>
                </a:cubicBezTo>
                <a:close/>
                <a:moveTo>
                  <a:pt x="54513" y="629030"/>
                </a:moveTo>
                <a:lnTo>
                  <a:pt x="35796" y="652892"/>
                </a:lnTo>
                <a:lnTo>
                  <a:pt x="40400" y="682869"/>
                </a:lnTo>
                <a:cubicBezTo>
                  <a:pt x="45798" y="691646"/>
                  <a:pt x="54635" y="698517"/>
                  <a:pt x="65628" y="701399"/>
                </a:cubicBezTo>
                <a:cubicBezTo>
                  <a:pt x="87616" y="707163"/>
                  <a:pt x="109909" y="694791"/>
                  <a:pt x="115421" y="673766"/>
                </a:cubicBezTo>
                <a:cubicBezTo>
                  <a:pt x="120933" y="652740"/>
                  <a:pt x="107576" y="631024"/>
                  <a:pt x="85588" y="625259"/>
                </a:cubicBezTo>
                <a:close/>
                <a:moveTo>
                  <a:pt x="85712" y="533837"/>
                </a:moveTo>
                <a:lnTo>
                  <a:pt x="71699" y="546182"/>
                </a:lnTo>
                <a:lnTo>
                  <a:pt x="63189" y="563567"/>
                </a:lnTo>
                <a:lnTo>
                  <a:pt x="62076" y="582890"/>
                </a:lnTo>
                <a:lnTo>
                  <a:pt x="68231" y="600522"/>
                </a:lnTo>
                <a:lnTo>
                  <a:pt x="80538" y="614549"/>
                </a:lnTo>
                <a:cubicBezTo>
                  <a:pt x="85543" y="618410"/>
                  <a:pt x="91385" y="621353"/>
                  <a:pt x="97882" y="623056"/>
                </a:cubicBezTo>
                <a:cubicBezTo>
                  <a:pt x="110876" y="626461"/>
                  <a:pt x="124023" y="624267"/>
                  <a:pt x="134775" y="617967"/>
                </a:cubicBezTo>
                <a:cubicBezTo>
                  <a:pt x="140151" y="614816"/>
                  <a:pt x="144928" y="610639"/>
                  <a:pt x="148788" y="605622"/>
                </a:cubicBezTo>
                <a:cubicBezTo>
                  <a:pt x="152648" y="600605"/>
                  <a:pt x="155591" y="594747"/>
                  <a:pt x="157297" y="588236"/>
                </a:cubicBezTo>
                <a:cubicBezTo>
                  <a:pt x="160711" y="575216"/>
                  <a:pt x="158535" y="562047"/>
                  <a:pt x="152257" y="551281"/>
                </a:cubicBezTo>
                <a:cubicBezTo>
                  <a:pt x="149117" y="545899"/>
                  <a:pt x="144952" y="541117"/>
                  <a:pt x="139949" y="537255"/>
                </a:cubicBezTo>
                <a:cubicBezTo>
                  <a:pt x="134945" y="533393"/>
                  <a:pt x="129102" y="530452"/>
                  <a:pt x="122604" y="528747"/>
                </a:cubicBezTo>
                <a:lnTo>
                  <a:pt x="103318" y="527652"/>
                </a:lnTo>
                <a:close/>
                <a:moveTo>
                  <a:pt x="109972" y="438306"/>
                </a:moveTo>
                <a:lnTo>
                  <a:pt x="99937" y="455894"/>
                </a:lnTo>
                <a:lnTo>
                  <a:pt x="100053" y="476144"/>
                </a:lnTo>
                <a:lnTo>
                  <a:pt x="109842" y="495221"/>
                </a:lnTo>
                <a:lnTo>
                  <a:pt x="127638" y="511019"/>
                </a:lnTo>
                <a:lnTo>
                  <a:pt x="151772" y="521427"/>
                </a:lnTo>
                <a:cubicBezTo>
                  <a:pt x="178521" y="528440"/>
                  <a:pt x="204680" y="522217"/>
                  <a:pt x="219056" y="507341"/>
                </a:cubicBezTo>
                <a:cubicBezTo>
                  <a:pt x="223848" y="502383"/>
                  <a:pt x="227331" y="496463"/>
                  <a:pt x="229091" y="489752"/>
                </a:cubicBezTo>
                <a:cubicBezTo>
                  <a:pt x="232610" y="476330"/>
                  <a:pt x="228567" y="462284"/>
                  <a:pt x="219186" y="450425"/>
                </a:cubicBezTo>
                <a:cubicBezTo>
                  <a:pt x="214497" y="444496"/>
                  <a:pt x="208472" y="439113"/>
                  <a:pt x="201390" y="434628"/>
                </a:cubicBezTo>
                <a:cubicBezTo>
                  <a:pt x="194310" y="430142"/>
                  <a:pt x="186172" y="426556"/>
                  <a:pt x="177256" y="424219"/>
                </a:cubicBezTo>
                <a:cubicBezTo>
                  <a:pt x="168340" y="421881"/>
                  <a:pt x="159489" y="421015"/>
                  <a:pt x="151118" y="421449"/>
                </a:cubicBezTo>
                <a:cubicBezTo>
                  <a:pt x="142747" y="421883"/>
                  <a:pt x="134857" y="423618"/>
                  <a:pt x="127861" y="426484"/>
                </a:cubicBezTo>
                <a:close/>
                <a:moveTo>
                  <a:pt x="201500" y="301583"/>
                </a:moveTo>
                <a:lnTo>
                  <a:pt x="181213" y="317115"/>
                </a:lnTo>
                <a:lnTo>
                  <a:pt x="169386" y="339547"/>
                </a:lnTo>
                <a:lnTo>
                  <a:pt x="168687" y="364898"/>
                </a:lnTo>
                <a:lnTo>
                  <a:pt x="178745" y="388385"/>
                </a:lnTo>
                <a:lnTo>
                  <a:pt x="197800" y="407437"/>
                </a:lnTo>
                <a:cubicBezTo>
                  <a:pt x="205456" y="412764"/>
                  <a:pt x="214318" y="416922"/>
                  <a:pt x="224093" y="419484"/>
                </a:cubicBezTo>
                <a:cubicBezTo>
                  <a:pt x="243643" y="424610"/>
                  <a:pt x="263143" y="422380"/>
                  <a:pt x="278866" y="414631"/>
                </a:cubicBezTo>
                <a:cubicBezTo>
                  <a:pt x="286728" y="410757"/>
                  <a:pt x="293645" y="405503"/>
                  <a:pt x="299153" y="399099"/>
                </a:cubicBezTo>
                <a:cubicBezTo>
                  <a:pt x="304660" y="392695"/>
                  <a:pt x="308759" y="385141"/>
                  <a:pt x="310980" y="376666"/>
                </a:cubicBezTo>
                <a:cubicBezTo>
                  <a:pt x="315423" y="359716"/>
                  <a:pt x="311521" y="342295"/>
                  <a:pt x="301621" y="327829"/>
                </a:cubicBezTo>
                <a:cubicBezTo>
                  <a:pt x="296672" y="320597"/>
                  <a:pt x="290222" y="314103"/>
                  <a:pt x="282566" y="308777"/>
                </a:cubicBezTo>
                <a:cubicBezTo>
                  <a:pt x="274911" y="303450"/>
                  <a:pt x="266048" y="299292"/>
                  <a:pt x="256273" y="296728"/>
                </a:cubicBezTo>
                <a:lnTo>
                  <a:pt x="227451" y="294328"/>
                </a:lnTo>
                <a:close/>
                <a:moveTo>
                  <a:pt x="303052" y="164457"/>
                </a:moveTo>
                <a:lnTo>
                  <a:pt x="278809" y="183486"/>
                </a:lnTo>
                <a:lnTo>
                  <a:pt x="264578" y="210838"/>
                </a:lnTo>
                <a:lnTo>
                  <a:pt x="263561" y="241654"/>
                </a:lnTo>
                <a:lnTo>
                  <a:pt x="275351" y="270128"/>
                </a:lnTo>
                <a:lnTo>
                  <a:pt x="297874" y="293145"/>
                </a:lnTo>
                <a:cubicBezTo>
                  <a:pt x="306941" y="299563"/>
                  <a:pt x="317451" y="304554"/>
                  <a:pt x="329058" y="307596"/>
                </a:cubicBezTo>
                <a:cubicBezTo>
                  <a:pt x="352272" y="313682"/>
                  <a:pt x="375482" y="310828"/>
                  <a:pt x="394240" y="301294"/>
                </a:cubicBezTo>
                <a:cubicBezTo>
                  <a:pt x="403619" y="296528"/>
                  <a:pt x="411885" y="290091"/>
                  <a:pt x="418482" y="282267"/>
                </a:cubicBezTo>
                <a:cubicBezTo>
                  <a:pt x="425080" y="274442"/>
                  <a:pt x="430009" y="265231"/>
                  <a:pt x="432713" y="254914"/>
                </a:cubicBezTo>
                <a:cubicBezTo>
                  <a:pt x="438122" y="234280"/>
                  <a:pt x="433610" y="213134"/>
                  <a:pt x="421941" y="195624"/>
                </a:cubicBezTo>
                <a:cubicBezTo>
                  <a:pt x="416107" y="186869"/>
                  <a:pt x="408483" y="179024"/>
                  <a:pt x="399418" y="172606"/>
                </a:cubicBezTo>
                <a:cubicBezTo>
                  <a:pt x="390351" y="166188"/>
                  <a:pt x="379840" y="161199"/>
                  <a:pt x="368233" y="158156"/>
                </a:cubicBezTo>
                <a:lnTo>
                  <a:pt x="333971" y="155449"/>
                </a:lnTo>
                <a:close/>
                <a:moveTo>
                  <a:pt x="418964" y="10252"/>
                </a:moveTo>
                <a:lnTo>
                  <a:pt x="389693" y="32365"/>
                </a:lnTo>
                <a:lnTo>
                  <a:pt x="372691" y="64383"/>
                </a:lnTo>
                <a:lnTo>
                  <a:pt x="371798" y="100624"/>
                </a:lnTo>
                <a:lnTo>
                  <a:pt x="386457" y="134254"/>
                </a:lnTo>
                <a:lnTo>
                  <a:pt x="414109" y="161586"/>
                </a:lnTo>
                <a:cubicBezTo>
                  <a:pt x="425209" y="169238"/>
                  <a:pt x="438047" y="175225"/>
                  <a:pt x="452198" y="178935"/>
                </a:cubicBezTo>
                <a:cubicBezTo>
                  <a:pt x="480500" y="186354"/>
                  <a:pt x="508696" y="183257"/>
                  <a:pt x="531403" y="172251"/>
                </a:cubicBezTo>
                <a:cubicBezTo>
                  <a:pt x="542757" y="166749"/>
                  <a:pt x="552739" y="159269"/>
                  <a:pt x="560675" y="150138"/>
                </a:cubicBezTo>
                <a:cubicBezTo>
                  <a:pt x="568611" y="141008"/>
                  <a:pt x="574503" y="130227"/>
                  <a:pt x="577677" y="118120"/>
                </a:cubicBezTo>
                <a:cubicBezTo>
                  <a:pt x="584024" y="93907"/>
                  <a:pt x="578298" y="68979"/>
                  <a:pt x="563910" y="48249"/>
                </a:cubicBezTo>
                <a:cubicBezTo>
                  <a:pt x="556717" y="37884"/>
                  <a:pt x="547357" y="28568"/>
                  <a:pt x="536258" y="20917"/>
                </a:cubicBezTo>
                <a:cubicBezTo>
                  <a:pt x="525160" y="13267"/>
                  <a:pt x="512321" y="7278"/>
                  <a:pt x="498170" y="3568"/>
                </a:cubicBezTo>
                <a:lnTo>
                  <a:pt x="456469" y="0"/>
                </a:ln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7" name="13 O"/>
          <p:cNvSpPr/>
          <p:nvPr/>
        </p:nvSpPr>
        <p:spPr>
          <a:xfrm rot="19447732" flipH="1">
            <a:off x="5455249" y="2870806"/>
            <a:ext cx="1937656" cy="1647704"/>
          </a:xfrm>
          <a:custGeom>
            <a:avLst/>
            <a:gdLst/>
            <a:ahLst/>
            <a:cxnLst/>
            <a:rect l="l" t="t" r="r" b="b"/>
            <a:pathLst>
              <a:path w="1399018" h="1427602">
                <a:moveTo>
                  <a:pt x="1273089" y="1046111"/>
                </a:moveTo>
                <a:cubicBezTo>
                  <a:pt x="1262244" y="1051472"/>
                  <a:pt x="1252478" y="1059231"/>
                  <a:pt x="1244276" y="1068818"/>
                </a:cubicBezTo>
                <a:cubicBezTo>
                  <a:pt x="1227872" y="1087992"/>
                  <a:pt x="1217726" y="1114481"/>
                  <a:pt x="1217726" y="1143740"/>
                </a:cubicBezTo>
                <a:cubicBezTo>
                  <a:pt x="1217726" y="1158369"/>
                  <a:pt x="1220262" y="1172306"/>
                  <a:pt x="1224849" y="1184983"/>
                </a:cubicBezTo>
                <a:lnTo>
                  <a:pt x="1244276" y="1218662"/>
                </a:lnTo>
                <a:lnTo>
                  <a:pt x="1273089" y="1241370"/>
                </a:lnTo>
                <a:lnTo>
                  <a:pt x="1308372" y="1249696"/>
                </a:lnTo>
                <a:lnTo>
                  <a:pt x="1343655" y="1241369"/>
                </a:lnTo>
                <a:lnTo>
                  <a:pt x="1372468" y="1218662"/>
                </a:lnTo>
                <a:lnTo>
                  <a:pt x="1391895" y="1184983"/>
                </a:lnTo>
                <a:lnTo>
                  <a:pt x="1399018" y="1143740"/>
                </a:lnTo>
                <a:lnTo>
                  <a:pt x="1391895" y="1102497"/>
                </a:lnTo>
                <a:cubicBezTo>
                  <a:pt x="1387308" y="1089821"/>
                  <a:pt x="1380670" y="1078405"/>
                  <a:pt x="1372468" y="1068818"/>
                </a:cubicBezTo>
                <a:cubicBezTo>
                  <a:pt x="1356064" y="1049644"/>
                  <a:pt x="1333403" y="1037784"/>
                  <a:pt x="1308372" y="1037784"/>
                </a:cubicBezTo>
                <a:cubicBezTo>
                  <a:pt x="1295856" y="1037784"/>
                  <a:pt x="1283933" y="1040749"/>
                  <a:pt x="1273089" y="1046111"/>
                </a:cubicBezTo>
                <a:close/>
                <a:moveTo>
                  <a:pt x="1109222" y="1150151"/>
                </a:moveTo>
                <a:cubicBezTo>
                  <a:pt x="1099981" y="1154548"/>
                  <a:pt x="1091658" y="1160912"/>
                  <a:pt x="1084669" y="1168776"/>
                </a:cubicBezTo>
                <a:cubicBezTo>
                  <a:pt x="1070690" y="1184503"/>
                  <a:pt x="1062044" y="1206230"/>
                  <a:pt x="1062044" y="1230229"/>
                </a:cubicBezTo>
                <a:cubicBezTo>
                  <a:pt x="1062044" y="1242228"/>
                  <a:pt x="1064206" y="1253660"/>
                  <a:pt x="1068115" y="1264058"/>
                </a:cubicBezTo>
                <a:lnTo>
                  <a:pt x="1084669" y="1291682"/>
                </a:lnTo>
                <a:lnTo>
                  <a:pt x="1109222" y="1310307"/>
                </a:lnTo>
                <a:lnTo>
                  <a:pt x="1139289" y="1317137"/>
                </a:lnTo>
                <a:lnTo>
                  <a:pt x="1169356" y="1310307"/>
                </a:lnTo>
                <a:lnTo>
                  <a:pt x="1193910" y="1291682"/>
                </a:lnTo>
                <a:lnTo>
                  <a:pt x="1210464" y="1264058"/>
                </a:lnTo>
                <a:lnTo>
                  <a:pt x="1216534" y="1230229"/>
                </a:lnTo>
                <a:lnTo>
                  <a:pt x="1210464" y="1196400"/>
                </a:lnTo>
                <a:cubicBezTo>
                  <a:pt x="1206555" y="1186003"/>
                  <a:pt x="1200899" y="1176639"/>
                  <a:pt x="1193910" y="1168776"/>
                </a:cubicBezTo>
                <a:cubicBezTo>
                  <a:pt x="1179931" y="1153048"/>
                  <a:pt x="1160620" y="1143321"/>
                  <a:pt x="1139289" y="1143321"/>
                </a:cubicBezTo>
                <a:cubicBezTo>
                  <a:pt x="1128624" y="1143321"/>
                  <a:pt x="1118464" y="1145753"/>
                  <a:pt x="1109222" y="1150151"/>
                </a:cubicBezTo>
                <a:close/>
                <a:moveTo>
                  <a:pt x="965949" y="1235953"/>
                </a:moveTo>
                <a:cubicBezTo>
                  <a:pt x="958358" y="1239657"/>
                  <a:pt x="951521" y="1245016"/>
                  <a:pt x="945780" y="1251638"/>
                </a:cubicBezTo>
                <a:cubicBezTo>
                  <a:pt x="934297" y="1264883"/>
                  <a:pt x="927195" y="1283180"/>
                  <a:pt x="927196" y="1303391"/>
                </a:cubicBezTo>
                <a:cubicBezTo>
                  <a:pt x="927196" y="1313496"/>
                  <a:pt x="928971" y="1323123"/>
                  <a:pt x="932182" y="1331879"/>
                </a:cubicBezTo>
                <a:lnTo>
                  <a:pt x="945780" y="1355143"/>
                </a:lnTo>
                <a:lnTo>
                  <a:pt x="965949" y="1370828"/>
                </a:lnTo>
                <a:lnTo>
                  <a:pt x="990648" y="1376580"/>
                </a:lnTo>
                <a:lnTo>
                  <a:pt x="1015346" y="1370828"/>
                </a:lnTo>
                <a:lnTo>
                  <a:pt x="1035515" y="1355143"/>
                </a:lnTo>
                <a:lnTo>
                  <a:pt x="1049113" y="1331879"/>
                </a:lnTo>
                <a:lnTo>
                  <a:pt x="1054100" y="1303391"/>
                </a:lnTo>
                <a:lnTo>
                  <a:pt x="1049113" y="1274902"/>
                </a:lnTo>
                <a:cubicBezTo>
                  <a:pt x="1045902" y="1266146"/>
                  <a:pt x="1041256" y="1258260"/>
                  <a:pt x="1035515" y="1251638"/>
                </a:cubicBezTo>
                <a:cubicBezTo>
                  <a:pt x="1024033" y="1238394"/>
                  <a:pt x="1008170" y="1230202"/>
                  <a:pt x="990648" y="1230202"/>
                </a:cubicBezTo>
                <a:cubicBezTo>
                  <a:pt x="981886" y="1230201"/>
                  <a:pt x="973540" y="1232250"/>
                  <a:pt x="965949" y="1235953"/>
                </a:cubicBezTo>
                <a:close/>
                <a:moveTo>
                  <a:pt x="840934" y="1285984"/>
                </a:moveTo>
                <a:cubicBezTo>
                  <a:pt x="822899" y="1296118"/>
                  <a:pt x="810246" y="1319844"/>
                  <a:pt x="810246" y="1347497"/>
                </a:cubicBezTo>
                <a:lnTo>
                  <a:pt x="814194" y="1373482"/>
                </a:lnTo>
                <a:lnTo>
                  <a:pt x="824963" y="1394702"/>
                </a:lnTo>
                <a:lnTo>
                  <a:pt x="840934" y="1409009"/>
                </a:lnTo>
                <a:lnTo>
                  <a:pt x="860493" y="1414256"/>
                </a:lnTo>
                <a:lnTo>
                  <a:pt x="880051" y="1409009"/>
                </a:lnTo>
                <a:lnTo>
                  <a:pt x="896023" y="1394702"/>
                </a:lnTo>
                <a:cubicBezTo>
                  <a:pt x="900569" y="1388662"/>
                  <a:pt x="904248" y="1381469"/>
                  <a:pt x="906791" y="1373482"/>
                </a:cubicBezTo>
                <a:lnTo>
                  <a:pt x="910739" y="1347496"/>
                </a:lnTo>
                <a:cubicBezTo>
                  <a:pt x="910740" y="1338279"/>
                  <a:pt x="909334" y="1329498"/>
                  <a:pt x="906791" y="1321511"/>
                </a:cubicBezTo>
                <a:cubicBezTo>
                  <a:pt x="904248" y="1313524"/>
                  <a:pt x="900569" y="1306331"/>
                  <a:pt x="896023" y="1300291"/>
                </a:cubicBezTo>
                <a:cubicBezTo>
                  <a:pt x="886930" y="1288210"/>
                  <a:pt x="874368" y="1280737"/>
                  <a:pt x="860493" y="1280738"/>
                </a:cubicBezTo>
                <a:cubicBezTo>
                  <a:pt x="853555" y="1280738"/>
                  <a:pt x="846945" y="1282606"/>
                  <a:pt x="840934" y="1285984"/>
                </a:cubicBezTo>
                <a:close/>
                <a:moveTo>
                  <a:pt x="712552" y="1339458"/>
                </a:moveTo>
                <a:cubicBezTo>
                  <a:pt x="703731" y="1348261"/>
                  <a:pt x="698275" y="1360422"/>
                  <a:pt x="698274" y="1373855"/>
                </a:cubicBezTo>
                <a:cubicBezTo>
                  <a:pt x="698274" y="1380571"/>
                  <a:pt x="699639" y="1386969"/>
                  <a:pt x="702105" y="1392789"/>
                </a:cubicBezTo>
                <a:lnTo>
                  <a:pt x="712552" y="1408251"/>
                </a:lnTo>
                <a:lnTo>
                  <a:pt x="728047" y="1418676"/>
                </a:lnTo>
                <a:lnTo>
                  <a:pt x="747021" y="1422499"/>
                </a:lnTo>
                <a:lnTo>
                  <a:pt x="765996" y="1418676"/>
                </a:lnTo>
                <a:lnTo>
                  <a:pt x="781491" y="1408251"/>
                </a:lnTo>
                <a:lnTo>
                  <a:pt x="791938" y="1392789"/>
                </a:lnTo>
                <a:lnTo>
                  <a:pt x="795769" y="1373855"/>
                </a:lnTo>
                <a:lnTo>
                  <a:pt x="791938" y="1354920"/>
                </a:lnTo>
                <a:cubicBezTo>
                  <a:pt x="789471" y="1349101"/>
                  <a:pt x="785901" y="1343860"/>
                  <a:pt x="781491" y="1339458"/>
                </a:cubicBezTo>
                <a:cubicBezTo>
                  <a:pt x="772669" y="1330655"/>
                  <a:pt x="760482" y="1325211"/>
                  <a:pt x="747022" y="1325211"/>
                </a:cubicBezTo>
                <a:cubicBezTo>
                  <a:pt x="740291" y="1325211"/>
                  <a:pt x="733879" y="1326572"/>
                  <a:pt x="728047" y="1329034"/>
                </a:cubicBezTo>
                <a:cubicBezTo>
                  <a:pt x="722215" y="1331495"/>
                  <a:pt x="716963" y="1335057"/>
                  <a:pt x="712552" y="1339458"/>
                </a:cubicBezTo>
                <a:close/>
                <a:moveTo>
                  <a:pt x="625840" y="1356085"/>
                </a:moveTo>
                <a:cubicBezTo>
                  <a:pt x="618718" y="1363533"/>
                  <a:pt x="614313" y="1373822"/>
                  <a:pt x="614313" y="1385188"/>
                </a:cubicBezTo>
                <a:cubicBezTo>
                  <a:pt x="614313" y="1396553"/>
                  <a:pt x="618718" y="1406843"/>
                  <a:pt x="625840" y="1414291"/>
                </a:cubicBezTo>
                <a:lnTo>
                  <a:pt x="653669" y="1426346"/>
                </a:lnTo>
                <a:lnTo>
                  <a:pt x="681498" y="1414291"/>
                </a:lnTo>
                <a:lnTo>
                  <a:pt x="693025" y="1385188"/>
                </a:lnTo>
                <a:cubicBezTo>
                  <a:pt x="693025" y="1362457"/>
                  <a:pt x="675405" y="1344030"/>
                  <a:pt x="653669" y="1344030"/>
                </a:cubicBezTo>
                <a:cubicBezTo>
                  <a:pt x="642801" y="1344030"/>
                  <a:pt x="632962" y="1348637"/>
                  <a:pt x="625840" y="1356085"/>
                </a:cubicBezTo>
                <a:close/>
                <a:moveTo>
                  <a:pt x="535733" y="1358873"/>
                </a:moveTo>
                <a:cubicBezTo>
                  <a:pt x="529903" y="1366159"/>
                  <a:pt x="526297" y="1376224"/>
                  <a:pt x="526298" y="1387342"/>
                </a:cubicBezTo>
                <a:cubicBezTo>
                  <a:pt x="526298" y="1398459"/>
                  <a:pt x="529903" y="1408524"/>
                  <a:pt x="535733" y="1415810"/>
                </a:cubicBezTo>
                <a:lnTo>
                  <a:pt x="558513" y="1427602"/>
                </a:lnTo>
                <a:lnTo>
                  <a:pt x="581292" y="1415810"/>
                </a:lnTo>
                <a:lnTo>
                  <a:pt x="590727" y="1387342"/>
                </a:lnTo>
                <a:cubicBezTo>
                  <a:pt x="590728" y="1365107"/>
                  <a:pt x="576305" y="1347082"/>
                  <a:pt x="558512" y="1347081"/>
                </a:cubicBezTo>
                <a:cubicBezTo>
                  <a:pt x="549616" y="1347081"/>
                  <a:pt x="541563" y="1351588"/>
                  <a:pt x="535733" y="1358873"/>
                </a:cubicBezTo>
                <a:close/>
                <a:moveTo>
                  <a:pt x="464837" y="1358793"/>
                </a:moveTo>
                <a:cubicBezTo>
                  <a:pt x="460077" y="1365135"/>
                  <a:pt x="457133" y="1373895"/>
                  <a:pt x="457133" y="1383572"/>
                </a:cubicBezTo>
                <a:cubicBezTo>
                  <a:pt x="457133" y="1393248"/>
                  <a:pt x="460078" y="1402009"/>
                  <a:pt x="464838" y="1408350"/>
                </a:cubicBezTo>
                <a:lnTo>
                  <a:pt x="483438" y="1418614"/>
                </a:lnTo>
                <a:lnTo>
                  <a:pt x="502039" y="1408350"/>
                </a:lnTo>
                <a:lnTo>
                  <a:pt x="509743" y="1383572"/>
                </a:lnTo>
                <a:cubicBezTo>
                  <a:pt x="509743" y="1364219"/>
                  <a:pt x="497966" y="1348530"/>
                  <a:pt x="483438" y="1348530"/>
                </a:cubicBezTo>
                <a:cubicBezTo>
                  <a:pt x="476174" y="1348530"/>
                  <a:pt x="469598" y="1352452"/>
                  <a:pt x="464837" y="1358793"/>
                </a:cubicBezTo>
                <a:close/>
                <a:moveTo>
                  <a:pt x="399369" y="1349303"/>
                </a:moveTo>
                <a:cubicBezTo>
                  <a:pt x="395484" y="1354748"/>
                  <a:pt x="393080" y="1362270"/>
                  <a:pt x="393080" y="1370579"/>
                </a:cubicBezTo>
                <a:cubicBezTo>
                  <a:pt x="393080" y="1378888"/>
                  <a:pt x="395483" y="1386410"/>
                  <a:pt x="399369" y="1391855"/>
                </a:cubicBezTo>
                <a:lnTo>
                  <a:pt x="414554" y="1400668"/>
                </a:lnTo>
                <a:lnTo>
                  <a:pt x="429738" y="1391855"/>
                </a:lnTo>
                <a:lnTo>
                  <a:pt x="436028" y="1370579"/>
                </a:lnTo>
                <a:cubicBezTo>
                  <a:pt x="436028" y="1353961"/>
                  <a:pt x="426414" y="1340490"/>
                  <a:pt x="414554" y="1340490"/>
                </a:cubicBezTo>
                <a:cubicBezTo>
                  <a:pt x="408624" y="1340490"/>
                  <a:pt x="403256" y="1343858"/>
                  <a:pt x="399369" y="1349303"/>
                </a:cubicBezTo>
                <a:close/>
                <a:moveTo>
                  <a:pt x="342948" y="1332729"/>
                </a:moveTo>
                <a:cubicBezTo>
                  <a:pt x="339515" y="1336855"/>
                  <a:pt x="337392" y="1342555"/>
                  <a:pt x="337392" y="1348852"/>
                </a:cubicBezTo>
                <a:cubicBezTo>
                  <a:pt x="337392" y="1355148"/>
                  <a:pt x="339515" y="1360848"/>
                  <a:pt x="342949" y="1364975"/>
                </a:cubicBezTo>
                <a:lnTo>
                  <a:pt x="356362" y="1371653"/>
                </a:lnTo>
                <a:lnTo>
                  <a:pt x="369776" y="1364974"/>
                </a:lnTo>
                <a:lnTo>
                  <a:pt x="375332" y="1348852"/>
                </a:lnTo>
                <a:cubicBezTo>
                  <a:pt x="375332" y="1336259"/>
                  <a:pt x="366839" y="1326051"/>
                  <a:pt x="356362" y="1326051"/>
                </a:cubicBezTo>
                <a:cubicBezTo>
                  <a:pt x="351123" y="1326051"/>
                  <a:pt x="346381" y="1328603"/>
                  <a:pt x="342948" y="1332729"/>
                </a:cubicBezTo>
                <a:close/>
                <a:moveTo>
                  <a:pt x="290826" y="1312880"/>
                </a:moveTo>
                <a:cubicBezTo>
                  <a:pt x="288121" y="1316790"/>
                  <a:pt x="286447" y="1322191"/>
                  <a:pt x="286447" y="1328157"/>
                </a:cubicBezTo>
                <a:cubicBezTo>
                  <a:pt x="286447" y="1334123"/>
                  <a:pt x="288121" y="1339524"/>
                  <a:pt x="290826" y="1343434"/>
                </a:cubicBezTo>
                <a:lnTo>
                  <a:pt x="301399" y="1349762"/>
                </a:lnTo>
                <a:lnTo>
                  <a:pt x="311972" y="1343434"/>
                </a:lnTo>
                <a:lnTo>
                  <a:pt x="316351" y="1328157"/>
                </a:lnTo>
                <a:cubicBezTo>
                  <a:pt x="316351" y="1316225"/>
                  <a:pt x="309657" y="1306552"/>
                  <a:pt x="301399" y="1306552"/>
                </a:cubicBezTo>
                <a:cubicBezTo>
                  <a:pt x="297270" y="1306552"/>
                  <a:pt x="293532" y="1308970"/>
                  <a:pt x="290826" y="1312880"/>
                </a:cubicBezTo>
                <a:close/>
                <a:moveTo>
                  <a:pt x="235787" y="1288801"/>
                </a:moveTo>
                <a:cubicBezTo>
                  <a:pt x="233081" y="1292711"/>
                  <a:pt x="231408" y="1298112"/>
                  <a:pt x="231408" y="1304078"/>
                </a:cubicBezTo>
                <a:cubicBezTo>
                  <a:pt x="231408" y="1310044"/>
                  <a:pt x="233081" y="1315445"/>
                  <a:pt x="235787" y="1319355"/>
                </a:cubicBezTo>
                <a:lnTo>
                  <a:pt x="246360" y="1325683"/>
                </a:lnTo>
                <a:lnTo>
                  <a:pt x="256932" y="1319355"/>
                </a:lnTo>
                <a:lnTo>
                  <a:pt x="261312" y="1304078"/>
                </a:lnTo>
                <a:cubicBezTo>
                  <a:pt x="261311" y="1292146"/>
                  <a:pt x="254618" y="1282473"/>
                  <a:pt x="246360" y="1282473"/>
                </a:cubicBezTo>
                <a:cubicBezTo>
                  <a:pt x="242231" y="1282473"/>
                  <a:pt x="238493" y="1284891"/>
                  <a:pt x="235787" y="1288801"/>
                </a:cubicBezTo>
                <a:close/>
                <a:moveTo>
                  <a:pt x="446780" y="1092159"/>
                </a:moveTo>
                <a:cubicBezTo>
                  <a:pt x="438696" y="1100838"/>
                  <a:pt x="442001" y="1117054"/>
                  <a:pt x="454161" y="1128381"/>
                </a:cubicBezTo>
                <a:cubicBezTo>
                  <a:pt x="460241" y="1134044"/>
                  <a:pt x="467383" y="1137412"/>
                  <a:pt x="474016" y="1138280"/>
                </a:cubicBezTo>
                <a:lnTo>
                  <a:pt x="490815" y="1133175"/>
                </a:lnTo>
                <a:lnTo>
                  <a:pt x="494715" y="1116058"/>
                </a:lnTo>
                <a:lnTo>
                  <a:pt x="483434" y="1096954"/>
                </a:lnTo>
                <a:cubicBezTo>
                  <a:pt x="471273" y="1085627"/>
                  <a:pt x="454863" y="1083481"/>
                  <a:pt x="446780" y="1092159"/>
                </a:cubicBezTo>
                <a:close/>
                <a:moveTo>
                  <a:pt x="396552" y="1124900"/>
                </a:moveTo>
                <a:cubicBezTo>
                  <a:pt x="389411" y="1132567"/>
                  <a:pt x="391092" y="1145739"/>
                  <a:pt x="400307" y="1154322"/>
                </a:cubicBezTo>
                <a:cubicBezTo>
                  <a:pt x="404914" y="1158613"/>
                  <a:pt x="410532" y="1160944"/>
                  <a:pt x="415892" y="1161245"/>
                </a:cubicBezTo>
                <a:lnTo>
                  <a:pt x="429921" y="1155981"/>
                </a:lnTo>
                <a:lnTo>
                  <a:pt x="434176" y="1141613"/>
                </a:lnTo>
                <a:lnTo>
                  <a:pt x="426166" y="1126559"/>
                </a:lnTo>
                <a:cubicBezTo>
                  <a:pt x="416951" y="1117976"/>
                  <a:pt x="403693" y="1117233"/>
                  <a:pt x="396552" y="1124900"/>
                </a:cubicBezTo>
                <a:close/>
                <a:moveTo>
                  <a:pt x="197631" y="1265949"/>
                </a:moveTo>
                <a:cubicBezTo>
                  <a:pt x="194926" y="1269859"/>
                  <a:pt x="193252" y="1275260"/>
                  <a:pt x="193252" y="1281226"/>
                </a:cubicBezTo>
                <a:cubicBezTo>
                  <a:pt x="193252" y="1287192"/>
                  <a:pt x="194926" y="1292594"/>
                  <a:pt x="197631" y="1296503"/>
                </a:cubicBezTo>
                <a:lnTo>
                  <a:pt x="208204" y="1302832"/>
                </a:lnTo>
                <a:lnTo>
                  <a:pt x="218777" y="1296504"/>
                </a:lnTo>
                <a:lnTo>
                  <a:pt x="223156" y="1281227"/>
                </a:lnTo>
                <a:cubicBezTo>
                  <a:pt x="223156" y="1269294"/>
                  <a:pt x="216462" y="1259621"/>
                  <a:pt x="208204" y="1259621"/>
                </a:cubicBezTo>
                <a:cubicBezTo>
                  <a:pt x="204075" y="1259621"/>
                  <a:pt x="200337" y="1262039"/>
                  <a:pt x="197631" y="1265949"/>
                </a:cubicBezTo>
                <a:close/>
                <a:moveTo>
                  <a:pt x="499613" y="1047234"/>
                </a:moveTo>
                <a:cubicBezTo>
                  <a:pt x="489711" y="1057864"/>
                  <a:pt x="493164" y="1077175"/>
                  <a:pt x="507326" y="1090366"/>
                </a:cubicBezTo>
                <a:cubicBezTo>
                  <a:pt x="514406" y="1096961"/>
                  <a:pt x="522824" y="1100777"/>
                  <a:pt x="530709" y="1101616"/>
                </a:cubicBezTo>
                <a:lnTo>
                  <a:pt x="550896" y="1095001"/>
                </a:lnTo>
                <a:lnTo>
                  <a:pt x="556064" y="1074394"/>
                </a:lnTo>
                <a:lnTo>
                  <a:pt x="543183" y="1051869"/>
                </a:lnTo>
                <a:cubicBezTo>
                  <a:pt x="529022" y="1038678"/>
                  <a:pt x="509514" y="1036603"/>
                  <a:pt x="499613" y="1047234"/>
                </a:cubicBezTo>
                <a:close/>
                <a:moveTo>
                  <a:pt x="344822" y="1151829"/>
                </a:moveTo>
                <a:cubicBezTo>
                  <a:pt x="339194" y="1157872"/>
                  <a:pt x="341709" y="1169363"/>
                  <a:pt x="350440" y="1177495"/>
                </a:cubicBezTo>
                <a:cubicBezTo>
                  <a:pt x="354806" y="1181562"/>
                  <a:pt x="359899" y="1184018"/>
                  <a:pt x="364604" y="1184704"/>
                </a:cubicBezTo>
                <a:lnTo>
                  <a:pt x="376441" y="1181280"/>
                </a:lnTo>
                <a:lnTo>
                  <a:pt x="379017" y="1169230"/>
                </a:lnTo>
                <a:lnTo>
                  <a:pt x="370823" y="1155613"/>
                </a:lnTo>
                <a:cubicBezTo>
                  <a:pt x="362091" y="1147481"/>
                  <a:pt x="350451" y="1145786"/>
                  <a:pt x="344822" y="1151829"/>
                </a:cubicBezTo>
                <a:close/>
                <a:moveTo>
                  <a:pt x="549721" y="991311"/>
                </a:moveTo>
                <a:cubicBezTo>
                  <a:pt x="537595" y="1004329"/>
                  <a:pt x="540954" y="1027170"/>
                  <a:pt x="557226" y="1042324"/>
                </a:cubicBezTo>
                <a:cubicBezTo>
                  <a:pt x="565360" y="1049901"/>
                  <a:pt x="575183" y="1054123"/>
                  <a:pt x="584488" y="1054823"/>
                </a:cubicBezTo>
                <a:lnTo>
                  <a:pt x="608643" y="1046191"/>
                </a:lnTo>
                <a:lnTo>
                  <a:pt x="615540" y="1021485"/>
                </a:lnTo>
                <a:lnTo>
                  <a:pt x="601139" y="995178"/>
                </a:lnTo>
                <a:cubicBezTo>
                  <a:pt x="584869" y="980023"/>
                  <a:pt x="561849" y="978291"/>
                  <a:pt x="549721" y="991311"/>
                </a:cubicBezTo>
                <a:close/>
                <a:moveTo>
                  <a:pt x="289689" y="1175692"/>
                </a:moveTo>
                <a:cubicBezTo>
                  <a:pt x="284060" y="1181735"/>
                  <a:pt x="286576" y="1193226"/>
                  <a:pt x="295308" y="1201359"/>
                </a:cubicBezTo>
                <a:cubicBezTo>
                  <a:pt x="299673" y="1205425"/>
                  <a:pt x="304766" y="1207882"/>
                  <a:pt x="309471" y="1208567"/>
                </a:cubicBezTo>
                <a:lnTo>
                  <a:pt x="321308" y="1205143"/>
                </a:lnTo>
                <a:lnTo>
                  <a:pt x="323883" y="1193094"/>
                </a:lnTo>
                <a:lnTo>
                  <a:pt x="315689" y="1179476"/>
                </a:lnTo>
                <a:cubicBezTo>
                  <a:pt x="306958" y="1171345"/>
                  <a:pt x="295317" y="1169649"/>
                  <a:pt x="289689" y="1175692"/>
                </a:cubicBezTo>
                <a:close/>
                <a:moveTo>
                  <a:pt x="246961" y="1188037"/>
                </a:moveTo>
                <a:cubicBezTo>
                  <a:pt x="241333" y="1194080"/>
                  <a:pt x="243849" y="1205572"/>
                  <a:pt x="252580" y="1213704"/>
                </a:cubicBezTo>
                <a:cubicBezTo>
                  <a:pt x="256945" y="1217770"/>
                  <a:pt x="262039" y="1220227"/>
                  <a:pt x="266743" y="1220912"/>
                </a:cubicBezTo>
                <a:lnTo>
                  <a:pt x="278580" y="1217489"/>
                </a:lnTo>
                <a:lnTo>
                  <a:pt x="281156" y="1205439"/>
                </a:lnTo>
                <a:lnTo>
                  <a:pt x="272962" y="1191822"/>
                </a:lnTo>
                <a:cubicBezTo>
                  <a:pt x="264230" y="1183689"/>
                  <a:pt x="252589" y="1181994"/>
                  <a:pt x="246961" y="1188037"/>
                </a:cubicBezTo>
                <a:close/>
                <a:moveTo>
                  <a:pt x="612345" y="919600"/>
                </a:moveTo>
                <a:cubicBezTo>
                  <a:pt x="597530" y="935506"/>
                  <a:pt x="599005" y="960958"/>
                  <a:pt x="615638" y="976451"/>
                </a:cubicBezTo>
                <a:cubicBezTo>
                  <a:pt x="623955" y="984197"/>
                  <a:pt x="634487" y="987987"/>
                  <a:pt x="644791" y="987852"/>
                </a:cubicBezTo>
                <a:lnTo>
                  <a:pt x="672580" y="975705"/>
                </a:lnTo>
                <a:lnTo>
                  <a:pt x="682726" y="947125"/>
                </a:lnTo>
                <a:lnTo>
                  <a:pt x="669287" y="918854"/>
                </a:lnTo>
                <a:cubicBezTo>
                  <a:pt x="652653" y="903361"/>
                  <a:pt x="627160" y="903695"/>
                  <a:pt x="612345" y="919600"/>
                </a:cubicBezTo>
                <a:close/>
                <a:moveTo>
                  <a:pt x="197557" y="1208729"/>
                </a:moveTo>
                <a:cubicBezTo>
                  <a:pt x="191928" y="1214772"/>
                  <a:pt x="194444" y="1226263"/>
                  <a:pt x="203176" y="1234396"/>
                </a:cubicBezTo>
                <a:cubicBezTo>
                  <a:pt x="207541" y="1238462"/>
                  <a:pt x="212634" y="1240918"/>
                  <a:pt x="217340" y="1241603"/>
                </a:cubicBezTo>
                <a:lnTo>
                  <a:pt x="229176" y="1238180"/>
                </a:lnTo>
                <a:lnTo>
                  <a:pt x="231752" y="1226130"/>
                </a:lnTo>
                <a:lnTo>
                  <a:pt x="223557" y="1212514"/>
                </a:lnTo>
                <a:cubicBezTo>
                  <a:pt x="214826" y="1204381"/>
                  <a:pt x="203186" y="1202687"/>
                  <a:pt x="197557" y="1208729"/>
                </a:cubicBezTo>
                <a:close/>
                <a:moveTo>
                  <a:pt x="148817" y="1243901"/>
                </a:moveTo>
                <a:cubicBezTo>
                  <a:pt x="146111" y="1247811"/>
                  <a:pt x="144438" y="1253212"/>
                  <a:pt x="144438" y="1259178"/>
                </a:cubicBezTo>
                <a:cubicBezTo>
                  <a:pt x="144438" y="1265144"/>
                  <a:pt x="146112" y="1270545"/>
                  <a:pt x="148818" y="1274455"/>
                </a:cubicBezTo>
                <a:lnTo>
                  <a:pt x="159390" y="1280783"/>
                </a:lnTo>
                <a:lnTo>
                  <a:pt x="169963" y="1274455"/>
                </a:lnTo>
                <a:lnTo>
                  <a:pt x="174342" y="1259178"/>
                </a:lnTo>
                <a:cubicBezTo>
                  <a:pt x="174342" y="1247246"/>
                  <a:pt x="167648" y="1237573"/>
                  <a:pt x="159390" y="1237573"/>
                </a:cubicBezTo>
                <a:cubicBezTo>
                  <a:pt x="155261" y="1237573"/>
                  <a:pt x="151523" y="1239991"/>
                  <a:pt x="148817" y="1243901"/>
                </a:cubicBezTo>
                <a:close/>
                <a:moveTo>
                  <a:pt x="662201" y="838463"/>
                </a:moveTo>
                <a:cubicBezTo>
                  <a:pt x="657614" y="843388"/>
                  <a:pt x="654239" y="849008"/>
                  <a:pt x="652066" y="854953"/>
                </a:cubicBezTo>
                <a:cubicBezTo>
                  <a:pt x="649892" y="860898"/>
                  <a:pt x="648919" y="867169"/>
                  <a:pt x="649133" y="873396"/>
                </a:cubicBezTo>
                <a:cubicBezTo>
                  <a:pt x="649562" y="885851"/>
                  <a:pt x="654742" y="898132"/>
                  <a:pt x="664571" y="907289"/>
                </a:cubicBezTo>
                <a:cubicBezTo>
                  <a:pt x="669486" y="911866"/>
                  <a:pt x="675097" y="915228"/>
                  <a:pt x="681037" y="917390"/>
                </a:cubicBezTo>
                <a:lnTo>
                  <a:pt x="699472" y="920284"/>
                </a:lnTo>
                <a:lnTo>
                  <a:pt x="717661" y="916051"/>
                </a:lnTo>
                <a:lnTo>
                  <a:pt x="733391" y="904773"/>
                </a:lnTo>
                <a:lnTo>
                  <a:pt x="743526" y="888282"/>
                </a:lnTo>
                <a:lnTo>
                  <a:pt x="746459" y="869838"/>
                </a:lnTo>
                <a:lnTo>
                  <a:pt x="742265" y="851655"/>
                </a:lnTo>
                <a:lnTo>
                  <a:pt x="736481" y="843574"/>
                </a:lnTo>
                <a:lnTo>
                  <a:pt x="728958" y="834681"/>
                </a:lnTo>
                <a:lnTo>
                  <a:pt x="714555" y="825844"/>
                </a:lnTo>
                <a:cubicBezTo>
                  <a:pt x="708615" y="823684"/>
                  <a:pt x="702347" y="822724"/>
                  <a:pt x="696120" y="822951"/>
                </a:cubicBezTo>
                <a:cubicBezTo>
                  <a:pt x="683666" y="823406"/>
                  <a:pt x="671375" y="828614"/>
                  <a:pt x="662201" y="838463"/>
                </a:cubicBezTo>
                <a:close/>
                <a:moveTo>
                  <a:pt x="78554" y="1204095"/>
                </a:moveTo>
                <a:lnTo>
                  <a:pt x="69752" y="1212718"/>
                </a:lnTo>
                <a:lnTo>
                  <a:pt x="73193" y="1224549"/>
                </a:lnTo>
                <a:cubicBezTo>
                  <a:pt x="76288" y="1228158"/>
                  <a:pt x="81088" y="1231147"/>
                  <a:pt x="86859" y="1232660"/>
                </a:cubicBezTo>
                <a:cubicBezTo>
                  <a:pt x="94587" y="1234686"/>
                  <a:pt x="102097" y="1233552"/>
                  <a:pt x="106049" y="1229063"/>
                </a:cubicBezTo>
                <a:lnTo>
                  <a:pt x="105800" y="1229934"/>
                </a:lnTo>
                <a:cubicBezTo>
                  <a:pt x="105800" y="1235900"/>
                  <a:pt x="107474" y="1241301"/>
                  <a:pt x="110180" y="1245211"/>
                </a:cubicBezTo>
                <a:lnTo>
                  <a:pt x="120752" y="1251539"/>
                </a:lnTo>
                <a:lnTo>
                  <a:pt x="131325" y="1245211"/>
                </a:lnTo>
                <a:lnTo>
                  <a:pt x="135704" y="1229934"/>
                </a:lnTo>
                <a:cubicBezTo>
                  <a:pt x="135704" y="1218002"/>
                  <a:pt x="129010" y="1208329"/>
                  <a:pt x="120752" y="1208329"/>
                </a:cubicBezTo>
                <a:cubicBezTo>
                  <a:pt x="115998" y="1208329"/>
                  <a:pt x="111762" y="1211535"/>
                  <a:pt x="109558" y="1216825"/>
                </a:cubicBezTo>
                <a:cubicBezTo>
                  <a:pt x="108583" y="1210768"/>
                  <a:pt x="102447" y="1205832"/>
                  <a:pt x="94442" y="1203733"/>
                </a:cubicBezTo>
                <a:close/>
                <a:moveTo>
                  <a:pt x="60064" y="1159305"/>
                </a:moveTo>
                <a:lnTo>
                  <a:pt x="51262" y="1167927"/>
                </a:lnTo>
                <a:lnTo>
                  <a:pt x="54702" y="1179758"/>
                </a:lnTo>
                <a:cubicBezTo>
                  <a:pt x="57798" y="1183367"/>
                  <a:pt x="62598" y="1186356"/>
                  <a:pt x="68369" y="1187869"/>
                </a:cubicBezTo>
                <a:cubicBezTo>
                  <a:pt x="79911" y="1190895"/>
                  <a:pt x="90965" y="1186873"/>
                  <a:pt x="93059" y="1178884"/>
                </a:cubicBezTo>
                <a:cubicBezTo>
                  <a:pt x="95153" y="1170896"/>
                  <a:pt x="87494" y="1161968"/>
                  <a:pt x="75952" y="1158943"/>
                </a:cubicBezTo>
                <a:close/>
                <a:moveTo>
                  <a:pt x="51114" y="1106495"/>
                </a:moveTo>
                <a:lnTo>
                  <a:pt x="42312" y="1115118"/>
                </a:lnTo>
                <a:lnTo>
                  <a:pt x="45753" y="1126950"/>
                </a:lnTo>
                <a:cubicBezTo>
                  <a:pt x="48848" y="1130558"/>
                  <a:pt x="53649" y="1133547"/>
                  <a:pt x="59420" y="1135060"/>
                </a:cubicBezTo>
                <a:cubicBezTo>
                  <a:pt x="70961" y="1138085"/>
                  <a:pt x="82016" y="1134063"/>
                  <a:pt x="84110" y="1126075"/>
                </a:cubicBezTo>
                <a:cubicBezTo>
                  <a:pt x="86204" y="1118087"/>
                  <a:pt x="78545" y="1109159"/>
                  <a:pt x="67002" y="1106133"/>
                </a:cubicBezTo>
                <a:close/>
                <a:moveTo>
                  <a:pt x="78883" y="1045797"/>
                </a:moveTo>
                <a:lnTo>
                  <a:pt x="71924" y="1055965"/>
                </a:lnTo>
                <a:cubicBezTo>
                  <a:pt x="71101" y="1060648"/>
                  <a:pt x="71837" y="1066254"/>
                  <a:pt x="74331" y="1071674"/>
                </a:cubicBezTo>
                <a:cubicBezTo>
                  <a:pt x="79319" y="1082514"/>
                  <a:pt x="89443" y="1088503"/>
                  <a:pt x="96946" y="1085051"/>
                </a:cubicBezTo>
                <a:cubicBezTo>
                  <a:pt x="104447" y="1081599"/>
                  <a:pt x="106485" y="1070014"/>
                  <a:pt x="101497" y="1059174"/>
                </a:cubicBezTo>
                <a:lnTo>
                  <a:pt x="91133" y="1047126"/>
                </a:lnTo>
                <a:close/>
                <a:moveTo>
                  <a:pt x="38685" y="1063792"/>
                </a:moveTo>
                <a:lnTo>
                  <a:pt x="29883" y="1072414"/>
                </a:lnTo>
                <a:lnTo>
                  <a:pt x="33323" y="1084246"/>
                </a:lnTo>
                <a:cubicBezTo>
                  <a:pt x="36419" y="1087855"/>
                  <a:pt x="41219" y="1090843"/>
                  <a:pt x="46990" y="1092356"/>
                </a:cubicBezTo>
                <a:cubicBezTo>
                  <a:pt x="58532" y="1095382"/>
                  <a:pt x="69587" y="1091360"/>
                  <a:pt x="71681" y="1083371"/>
                </a:cubicBezTo>
                <a:cubicBezTo>
                  <a:pt x="73775" y="1075383"/>
                  <a:pt x="66115" y="1066456"/>
                  <a:pt x="54573" y="1063430"/>
                </a:cubicBezTo>
                <a:close/>
                <a:moveTo>
                  <a:pt x="114011" y="1005362"/>
                </a:moveTo>
                <a:lnTo>
                  <a:pt x="107052" y="1015531"/>
                </a:lnTo>
                <a:cubicBezTo>
                  <a:pt x="106229" y="1020213"/>
                  <a:pt x="106966" y="1025820"/>
                  <a:pt x="109460" y="1031240"/>
                </a:cubicBezTo>
                <a:cubicBezTo>
                  <a:pt x="114447" y="1042079"/>
                  <a:pt x="124572" y="1048069"/>
                  <a:pt x="132074" y="1044617"/>
                </a:cubicBezTo>
                <a:cubicBezTo>
                  <a:pt x="139576" y="1041165"/>
                  <a:pt x="141613" y="1029579"/>
                  <a:pt x="136625" y="1018739"/>
                </a:cubicBezTo>
                <a:lnTo>
                  <a:pt x="126261" y="1006691"/>
                </a:lnTo>
                <a:close/>
                <a:moveTo>
                  <a:pt x="553473" y="671420"/>
                </a:moveTo>
                <a:lnTo>
                  <a:pt x="537834" y="682824"/>
                </a:lnTo>
                <a:lnTo>
                  <a:pt x="528115" y="698772"/>
                </a:lnTo>
                <a:lnTo>
                  <a:pt x="525088" y="717185"/>
                </a:lnTo>
                <a:cubicBezTo>
                  <a:pt x="525281" y="723503"/>
                  <a:pt x="526715" y="729886"/>
                  <a:pt x="529523" y="735987"/>
                </a:cubicBezTo>
                <a:cubicBezTo>
                  <a:pt x="535139" y="748189"/>
                  <a:pt x="545179" y="756956"/>
                  <a:pt x="556872" y="761266"/>
                </a:cubicBezTo>
                <a:cubicBezTo>
                  <a:pt x="562718" y="763420"/>
                  <a:pt x="568979" y="764460"/>
                  <a:pt x="575305" y="764258"/>
                </a:cubicBezTo>
                <a:cubicBezTo>
                  <a:pt x="581633" y="764057"/>
                  <a:pt x="588026" y="762613"/>
                  <a:pt x="594141" y="759800"/>
                </a:cubicBezTo>
                <a:cubicBezTo>
                  <a:pt x="606369" y="754173"/>
                  <a:pt x="615164" y="744133"/>
                  <a:pt x="619499" y="732449"/>
                </a:cubicBezTo>
                <a:cubicBezTo>
                  <a:pt x="621665" y="726606"/>
                  <a:pt x="622717" y="720353"/>
                  <a:pt x="622526" y="714035"/>
                </a:cubicBezTo>
                <a:lnTo>
                  <a:pt x="618647" y="697588"/>
                </a:lnTo>
                <a:lnTo>
                  <a:pt x="612558" y="687658"/>
                </a:lnTo>
                <a:lnTo>
                  <a:pt x="606696" y="679634"/>
                </a:lnTo>
                <a:lnTo>
                  <a:pt x="590742" y="669954"/>
                </a:lnTo>
                <a:lnTo>
                  <a:pt x="572308" y="666961"/>
                </a:lnTo>
                <a:close/>
                <a:moveTo>
                  <a:pt x="139122" y="968654"/>
                </a:moveTo>
                <a:lnTo>
                  <a:pt x="132162" y="978822"/>
                </a:lnTo>
                <a:cubicBezTo>
                  <a:pt x="131338" y="983505"/>
                  <a:pt x="132076" y="989111"/>
                  <a:pt x="134570" y="994530"/>
                </a:cubicBezTo>
                <a:cubicBezTo>
                  <a:pt x="139557" y="1005370"/>
                  <a:pt x="149681" y="1011360"/>
                  <a:pt x="157184" y="1007907"/>
                </a:cubicBezTo>
                <a:cubicBezTo>
                  <a:pt x="164686" y="1004455"/>
                  <a:pt x="166723" y="992870"/>
                  <a:pt x="161736" y="982030"/>
                </a:cubicBezTo>
                <a:lnTo>
                  <a:pt x="151371" y="969983"/>
                </a:lnTo>
                <a:close/>
                <a:moveTo>
                  <a:pt x="179056" y="923772"/>
                </a:moveTo>
                <a:lnTo>
                  <a:pt x="172096" y="933940"/>
                </a:lnTo>
                <a:cubicBezTo>
                  <a:pt x="171273" y="938623"/>
                  <a:pt x="172010" y="944229"/>
                  <a:pt x="174504" y="949649"/>
                </a:cubicBezTo>
                <a:cubicBezTo>
                  <a:pt x="179492" y="960489"/>
                  <a:pt x="189616" y="966478"/>
                  <a:pt x="197118" y="963026"/>
                </a:cubicBezTo>
                <a:cubicBezTo>
                  <a:pt x="204620" y="959574"/>
                  <a:pt x="206658" y="947988"/>
                  <a:pt x="201670" y="937149"/>
                </a:cubicBezTo>
                <a:lnTo>
                  <a:pt x="191306" y="925101"/>
                </a:lnTo>
                <a:close/>
                <a:moveTo>
                  <a:pt x="467060" y="706947"/>
                </a:moveTo>
                <a:lnTo>
                  <a:pt x="446818" y="729531"/>
                </a:lnTo>
                <a:cubicBezTo>
                  <a:pt x="443461" y="739274"/>
                  <a:pt x="443761" y="750464"/>
                  <a:pt x="448512" y="760788"/>
                </a:cubicBezTo>
                <a:cubicBezTo>
                  <a:pt x="458013" y="781438"/>
                  <a:pt x="481723" y="790812"/>
                  <a:pt x="501469" y="781726"/>
                </a:cubicBezTo>
                <a:cubicBezTo>
                  <a:pt x="521215" y="772640"/>
                  <a:pt x="529519" y="748535"/>
                  <a:pt x="520017" y="727885"/>
                </a:cubicBezTo>
                <a:lnTo>
                  <a:pt x="497380" y="706266"/>
                </a:lnTo>
                <a:close/>
                <a:moveTo>
                  <a:pt x="219836" y="880910"/>
                </a:moveTo>
                <a:lnTo>
                  <a:pt x="210442" y="892584"/>
                </a:lnTo>
                <a:cubicBezTo>
                  <a:pt x="209048" y="897768"/>
                  <a:pt x="209502" y="903834"/>
                  <a:pt x="212134" y="909553"/>
                </a:cubicBezTo>
                <a:cubicBezTo>
                  <a:pt x="217398" y="920993"/>
                  <a:pt x="229380" y="926717"/>
                  <a:pt x="238898" y="922337"/>
                </a:cubicBezTo>
                <a:cubicBezTo>
                  <a:pt x="248416" y="917958"/>
                  <a:pt x="251864" y="905134"/>
                  <a:pt x="246600" y="893694"/>
                </a:cubicBezTo>
                <a:lnTo>
                  <a:pt x="234814" y="881371"/>
                </a:lnTo>
                <a:close/>
                <a:moveTo>
                  <a:pt x="29350" y="1004445"/>
                </a:moveTo>
                <a:lnTo>
                  <a:pt x="20548" y="1013068"/>
                </a:lnTo>
                <a:lnTo>
                  <a:pt x="23988" y="1024900"/>
                </a:lnTo>
                <a:cubicBezTo>
                  <a:pt x="27084" y="1028508"/>
                  <a:pt x="31884" y="1031497"/>
                  <a:pt x="37655" y="1033010"/>
                </a:cubicBezTo>
                <a:cubicBezTo>
                  <a:pt x="49197" y="1036036"/>
                  <a:pt x="60252" y="1032013"/>
                  <a:pt x="62346" y="1024025"/>
                </a:cubicBezTo>
                <a:cubicBezTo>
                  <a:pt x="64440" y="1016037"/>
                  <a:pt x="56780" y="1007109"/>
                  <a:pt x="45238" y="1004084"/>
                </a:cubicBezTo>
                <a:close/>
                <a:moveTo>
                  <a:pt x="380091" y="745582"/>
                </a:moveTo>
                <a:lnTo>
                  <a:pt x="364326" y="765817"/>
                </a:lnTo>
                <a:cubicBezTo>
                  <a:pt x="362075" y="774873"/>
                  <a:pt x="363008" y="785523"/>
                  <a:pt x="367655" y="795623"/>
                </a:cubicBezTo>
                <a:cubicBezTo>
                  <a:pt x="376948" y="815822"/>
                  <a:pt x="397587" y="826168"/>
                  <a:pt x="413749" y="818731"/>
                </a:cubicBezTo>
                <a:cubicBezTo>
                  <a:pt x="429912" y="811293"/>
                  <a:pt x="435480" y="788889"/>
                  <a:pt x="426185" y="768690"/>
                </a:cubicBezTo>
                <a:lnTo>
                  <a:pt x="405714" y="746773"/>
                </a:lnTo>
                <a:close/>
                <a:moveTo>
                  <a:pt x="260571" y="830227"/>
                </a:moveTo>
                <a:lnTo>
                  <a:pt x="250461" y="844581"/>
                </a:lnTo>
                <a:cubicBezTo>
                  <a:pt x="249207" y="851152"/>
                  <a:pt x="250168" y="858989"/>
                  <a:pt x="253641" y="866537"/>
                </a:cubicBezTo>
                <a:cubicBezTo>
                  <a:pt x="260588" y="881634"/>
                  <a:pt x="274952" y="889853"/>
                  <a:pt x="285726" y="884895"/>
                </a:cubicBezTo>
                <a:cubicBezTo>
                  <a:pt x="296501" y="879937"/>
                  <a:pt x="299603" y="863681"/>
                  <a:pt x="292657" y="848585"/>
                </a:cubicBezTo>
                <a:lnTo>
                  <a:pt x="278049" y="831886"/>
                </a:lnTo>
                <a:close/>
                <a:moveTo>
                  <a:pt x="315647" y="785130"/>
                </a:moveTo>
                <a:lnTo>
                  <a:pt x="303040" y="802229"/>
                </a:lnTo>
                <a:cubicBezTo>
                  <a:pt x="301367" y="809979"/>
                  <a:pt x="302354" y="819169"/>
                  <a:pt x="306398" y="827959"/>
                </a:cubicBezTo>
                <a:cubicBezTo>
                  <a:pt x="314488" y="845540"/>
                  <a:pt x="331745" y="854870"/>
                  <a:pt x="344943" y="848797"/>
                </a:cubicBezTo>
                <a:cubicBezTo>
                  <a:pt x="358141" y="842724"/>
                  <a:pt x="362281" y="823549"/>
                  <a:pt x="354191" y="805968"/>
                </a:cubicBezTo>
                <a:lnTo>
                  <a:pt x="336835" y="786679"/>
                </a:lnTo>
                <a:close/>
                <a:moveTo>
                  <a:pt x="23172" y="943069"/>
                </a:moveTo>
                <a:lnTo>
                  <a:pt x="13310" y="954351"/>
                </a:lnTo>
                <a:lnTo>
                  <a:pt x="16368" y="969019"/>
                </a:lnTo>
                <a:cubicBezTo>
                  <a:pt x="19490" y="973387"/>
                  <a:pt x="24465" y="976886"/>
                  <a:pt x="30555" y="978482"/>
                </a:cubicBezTo>
                <a:cubicBezTo>
                  <a:pt x="42737" y="981676"/>
                  <a:pt x="54765" y="976049"/>
                  <a:pt x="57421" y="965914"/>
                </a:cubicBezTo>
                <a:cubicBezTo>
                  <a:pt x="60078" y="955780"/>
                  <a:pt x="52357" y="944976"/>
                  <a:pt x="40176" y="941782"/>
                </a:cubicBezTo>
                <a:close/>
                <a:moveTo>
                  <a:pt x="12375" y="878250"/>
                </a:moveTo>
                <a:lnTo>
                  <a:pt x="0" y="890703"/>
                </a:lnTo>
                <a:lnTo>
                  <a:pt x="4674" y="907627"/>
                </a:lnTo>
                <a:cubicBezTo>
                  <a:pt x="8956" y="912766"/>
                  <a:pt x="15622" y="916998"/>
                  <a:pt x="23660" y="919105"/>
                </a:cubicBezTo>
                <a:cubicBezTo>
                  <a:pt x="39735" y="923319"/>
                  <a:pt x="55203" y="917435"/>
                  <a:pt x="58211" y="905963"/>
                </a:cubicBezTo>
                <a:cubicBezTo>
                  <a:pt x="61218" y="894491"/>
                  <a:pt x="50625" y="881775"/>
                  <a:pt x="34550" y="877561"/>
                </a:cubicBezTo>
                <a:close/>
                <a:moveTo>
                  <a:pt x="14753" y="804129"/>
                </a:moveTo>
                <a:lnTo>
                  <a:pt x="108" y="819520"/>
                </a:lnTo>
                <a:lnTo>
                  <a:pt x="5320" y="840115"/>
                </a:lnTo>
                <a:cubicBezTo>
                  <a:pt x="10246" y="846327"/>
                  <a:pt x="17974" y="851397"/>
                  <a:pt x="27334" y="853851"/>
                </a:cubicBezTo>
                <a:cubicBezTo>
                  <a:pt x="46054" y="858758"/>
                  <a:pt x="64217" y="851345"/>
                  <a:pt x="67901" y="837292"/>
                </a:cubicBezTo>
                <a:cubicBezTo>
                  <a:pt x="71585" y="823239"/>
                  <a:pt x="59395" y="807868"/>
                  <a:pt x="40675" y="802961"/>
                </a:cubicBezTo>
                <a:close/>
                <a:moveTo>
                  <a:pt x="27634" y="725575"/>
                </a:moveTo>
                <a:lnTo>
                  <a:pt x="10451" y="744620"/>
                </a:lnTo>
                <a:lnTo>
                  <a:pt x="16081" y="769645"/>
                </a:lnTo>
                <a:cubicBezTo>
                  <a:pt x="21651" y="777132"/>
                  <a:pt x="30472" y="783172"/>
                  <a:pt x="41226" y="785991"/>
                </a:cubicBezTo>
                <a:cubicBezTo>
                  <a:pt x="62734" y="791630"/>
                  <a:pt x="83828" y="782249"/>
                  <a:pt x="88340" y="765039"/>
                </a:cubicBezTo>
                <a:cubicBezTo>
                  <a:pt x="92851" y="747827"/>
                  <a:pt x="79072" y="729305"/>
                  <a:pt x="57564" y="723667"/>
                </a:cubicBezTo>
                <a:close/>
                <a:moveTo>
                  <a:pt x="54513" y="629030"/>
                </a:moveTo>
                <a:lnTo>
                  <a:pt x="35796" y="652892"/>
                </a:lnTo>
                <a:lnTo>
                  <a:pt x="40400" y="682869"/>
                </a:lnTo>
                <a:cubicBezTo>
                  <a:pt x="45798" y="691646"/>
                  <a:pt x="54635" y="698517"/>
                  <a:pt x="65628" y="701399"/>
                </a:cubicBezTo>
                <a:cubicBezTo>
                  <a:pt x="87616" y="707163"/>
                  <a:pt x="109909" y="694791"/>
                  <a:pt x="115421" y="673766"/>
                </a:cubicBezTo>
                <a:cubicBezTo>
                  <a:pt x="120933" y="652740"/>
                  <a:pt x="107576" y="631024"/>
                  <a:pt x="85588" y="625259"/>
                </a:cubicBezTo>
                <a:close/>
                <a:moveTo>
                  <a:pt x="85712" y="533837"/>
                </a:moveTo>
                <a:lnTo>
                  <a:pt x="71699" y="546182"/>
                </a:lnTo>
                <a:lnTo>
                  <a:pt x="63189" y="563567"/>
                </a:lnTo>
                <a:lnTo>
                  <a:pt x="62076" y="582890"/>
                </a:lnTo>
                <a:lnTo>
                  <a:pt x="68231" y="600522"/>
                </a:lnTo>
                <a:lnTo>
                  <a:pt x="80538" y="614549"/>
                </a:lnTo>
                <a:cubicBezTo>
                  <a:pt x="85543" y="618410"/>
                  <a:pt x="91385" y="621353"/>
                  <a:pt x="97882" y="623056"/>
                </a:cubicBezTo>
                <a:cubicBezTo>
                  <a:pt x="110876" y="626461"/>
                  <a:pt x="124023" y="624267"/>
                  <a:pt x="134775" y="617967"/>
                </a:cubicBezTo>
                <a:cubicBezTo>
                  <a:pt x="140151" y="614816"/>
                  <a:pt x="144928" y="610639"/>
                  <a:pt x="148788" y="605622"/>
                </a:cubicBezTo>
                <a:cubicBezTo>
                  <a:pt x="152648" y="600605"/>
                  <a:pt x="155591" y="594747"/>
                  <a:pt x="157297" y="588236"/>
                </a:cubicBezTo>
                <a:cubicBezTo>
                  <a:pt x="160711" y="575216"/>
                  <a:pt x="158535" y="562047"/>
                  <a:pt x="152257" y="551281"/>
                </a:cubicBezTo>
                <a:cubicBezTo>
                  <a:pt x="149117" y="545899"/>
                  <a:pt x="144952" y="541117"/>
                  <a:pt x="139949" y="537255"/>
                </a:cubicBezTo>
                <a:cubicBezTo>
                  <a:pt x="134945" y="533393"/>
                  <a:pt x="129102" y="530452"/>
                  <a:pt x="122604" y="528747"/>
                </a:cubicBezTo>
                <a:lnTo>
                  <a:pt x="103318" y="527652"/>
                </a:lnTo>
                <a:close/>
                <a:moveTo>
                  <a:pt x="109972" y="438306"/>
                </a:moveTo>
                <a:lnTo>
                  <a:pt x="99937" y="455894"/>
                </a:lnTo>
                <a:lnTo>
                  <a:pt x="100053" y="476144"/>
                </a:lnTo>
                <a:lnTo>
                  <a:pt x="109842" y="495221"/>
                </a:lnTo>
                <a:lnTo>
                  <a:pt x="127638" y="511019"/>
                </a:lnTo>
                <a:lnTo>
                  <a:pt x="151772" y="521427"/>
                </a:lnTo>
                <a:cubicBezTo>
                  <a:pt x="178521" y="528440"/>
                  <a:pt x="204680" y="522217"/>
                  <a:pt x="219056" y="507341"/>
                </a:cubicBezTo>
                <a:cubicBezTo>
                  <a:pt x="223848" y="502383"/>
                  <a:pt x="227331" y="496463"/>
                  <a:pt x="229091" y="489752"/>
                </a:cubicBezTo>
                <a:cubicBezTo>
                  <a:pt x="232610" y="476330"/>
                  <a:pt x="228567" y="462284"/>
                  <a:pt x="219186" y="450425"/>
                </a:cubicBezTo>
                <a:cubicBezTo>
                  <a:pt x="214497" y="444496"/>
                  <a:pt x="208472" y="439113"/>
                  <a:pt x="201390" y="434628"/>
                </a:cubicBezTo>
                <a:cubicBezTo>
                  <a:pt x="194310" y="430142"/>
                  <a:pt x="186172" y="426556"/>
                  <a:pt x="177256" y="424219"/>
                </a:cubicBezTo>
                <a:cubicBezTo>
                  <a:pt x="168340" y="421881"/>
                  <a:pt x="159489" y="421015"/>
                  <a:pt x="151118" y="421449"/>
                </a:cubicBezTo>
                <a:cubicBezTo>
                  <a:pt x="142747" y="421883"/>
                  <a:pt x="134857" y="423618"/>
                  <a:pt x="127861" y="426484"/>
                </a:cubicBezTo>
                <a:close/>
                <a:moveTo>
                  <a:pt x="201500" y="301583"/>
                </a:moveTo>
                <a:lnTo>
                  <a:pt x="181213" y="317115"/>
                </a:lnTo>
                <a:lnTo>
                  <a:pt x="169386" y="339547"/>
                </a:lnTo>
                <a:lnTo>
                  <a:pt x="168687" y="364898"/>
                </a:lnTo>
                <a:lnTo>
                  <a:pt x="178745" y="388385"/>
                </a:lnTo>
                <a:lnTo>
                  <a:pt x="197800" y="407437"/>
                </a:lnTo>
                <a:cubicBezTo>
                  <a:pt x="205456" y="412764"/>
                  <a:pt x="214318" y="416922"/>
                  <a:pt x="224093" y="419484"/>
                </a:cubicBezTo>
                <a:cubicBezTo>
                  <a:pt x="243643" y="424610"/>
                  <a:pt x="263143" y="422380"/>
                  <a:pt x="278866" y="414631"/>
                </a:cubicBezTo>
                <a:cubicBezTo>
                  <a:pt x="286728" y="410757"/>
                  <a:pt x="293645" y="405503"/>
                  <a:pt x="299153" y="399099"/>
                </a:cubicBezTo>
                <a:cubicBezTo>
                  <a:pt x="304660" y="392695"/>
                  <a:pt x="308759" y="385141"/>
                  <a:pt x="310980" y="376666"/>
                </a:cubicBezTo>
                <a:cubicBezTo>
                  <a:pt x="315423" y="359716"/>
                  <a:pt x="311521" y="342295"/>
                  <a:pt x="301621" y="327829"/>
                </a:cubicBezTo>
                <a:cubicBezTo>
                  <a:pt x="296672" y="320597"/>
                  <a:pt x="290222" y="314103"/>
                  <a:pt x="282566" y="308777"/>
                </a:cubicBezTo>
                <a:cubicBezTo>
                  <a:pt x="274911" y="303450"/>
                  <a:pt x="266048" y="299292"/>
                  <a:pt x="256273" y="296728"/>
                </a:cubicBezTo>
                <a:lnTo>
                  <a:pt x="227451" y="294328"/>
                </a:lnTo>
                <a:close/>
                <a:moveTo>
                  <a:pt x="303052" y="164457"/>
                </a:moveTo>
                <a:lnTo>
                  <a:pt x="278809" y="183486"/>
                </a:lnTo>
                <a:lnTo>
                  <a:pt x="264578" y="210838"/>
                </a:lnTo>
                <a:lnTo>
                  <a:pt x="263561" y="241654"/>
                </a:lnTo>
                <a:lnTo>
                  <a:pt x="275351" y="270128"/>
                </a:lnTo>
                <a:lnTo>
                  <a:pt x="297874" y="293145"/>
                </a:lnTo>
                <a:cubicBezTo>
                  <a:pt x="306941" y="299563"/>
                  <a:pt x="317451" y="304554"/>
                  <a:pt x="329058" y="307596"/>
                </a:cubicBezTo>
                <a:cubicBezTo>
                  <a:pt x="352272" y="313682"/>
                  <a:pt x="375482" y="310828"/>
                  <a:pt x="394240" y="301294"/>
                </a:cubicBezTo>
                <a:cubicBezTo>
                  <a:pt x="403619" y="296528"/>
                  <a:pt x="411885" y="290091"/>
                  <a:pt x="418482" y="282267"/>
                </a:cubicBezTo>
                <a:cubicBezTo>
                  <a:pt x="425080" y="274442"/>
                  <a:pt x="430009" y="265231"/>
                  <a:pt x="432713" y="254914"/>
                </a:cubicBezTo>
                <a:cubicBezTo>
                  <a:pt x="438122" y="234280"/>
                  <a:pt x="433610" y="213134"/>
                  <a:pt x="421941" y="195624"/>
                </a:cubicBezTo>
                <a:cubicBezTo>
                  <a:pt x="416107" y="186869"/>
                  <a:pt x="408483" y="179024"/>
                  <a:pt x="399418" y="172606"/>
                </a:cubicBezTo>
                <a:cubicBezTo>
                  <a:pt x="390351" y="166188"/>
                  <a:pt x="379840" y="161199"/>
                  <a:pt x="368233" y="158156"/>
                </a:cubicBezTo>
                <a:lnTo>
                  <a:pt x="333971" y="155449"/>
                </a:lnTo>
                <a:close/>
                <a:moveTo>
                  <a:pt x="418964" y="10252"/>
                </a:moveTo>
                <a:lnTo>
                  <a:pt x="389693" y="32365"/>
                </a:lnTo>
                <a:lnTo>
                  <a:pt x="372691" y="64383"/>
                </a:lnTo>
                <a:lnTo>
                  <a:pt x="371798" y="100624"/>
                </a:lnTo>
                <a:lnTo>
                  <a:pt x="386457" y="134254"/>
                </a:lnTo>
                <a:lnTo>
                  <a:pt x="414109" y="161586"/>
                </a:lnTo>
                <a:cubicBezTo>
                  <a:pt x="425209" y="169238"/>
                  <a:pt x="438047" y="175225"/>
                  <a:pt x="452198" y="178935"/>
                </a:cubicBezTo>
                <a:cubicBezTo>
                  <a:pt x="480500" y="186354"/>
                  <a:pt x="508696" y="183257"/>
                  <a:pt x="531403" y="172251"/>
                </a:cubicBezTo>
                <a:cubicBezTo>
                  <a:pt x="542757" y="166749"/>
                  <a:pt x="552739" y="159269"/>
                  <a:pt x="560675" y="150138"/>
                </a:cubicBezTo>
                <a:cubicBezTo>
                  <a:pt x="568611" y="141008"/>
                  <a:pt x="574503" y="130227"/>
                  <a:pt x="577677" y="118120"/>
                </a:cubicBezTo>
                <a:cubicBezTo>
                  <a:pt x="584024" y="93907"/>
                  <a:pt x="578298" y="68979"/>
                  <a:pt x="563910" y="48249"/>
                </a:cubicBezTo>
                <a:cubicBezTo>
                  <a:pt x="556717" y="37884"/>
                  <a:pt x="547357" y="28568"/>
                  <a:pt x="536258" y="20917"/>
                </a:cubicBezTo>
                <a:cubicBezTo>
                  <a:pt x="525160" y="13267"/>
                  <a:pt x="512321" y="7278"/>
                  <a:pt x="498170" y="3568"/>
                </a:cubicBezTo>
                <a:lnTo>
                  <a:pt x="456469" y="0"/>
                </a:ln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8" name="13 O"/>
          <p:cNvSpPr/>
          <p:nvPr/>
        </p:nvSpPr>
        <p:spPr>
          <a:xfrm rot="19447732" flipH="1">
            <a:off x="6965860" y="2899061"/>
            <a:ext cx="1937656" cy="1647704"/>
          </a:xfrm>
          <a:custGeom>
            <a:avLst/>
            <a:gdLst/>
            <a:ahLst/>
            <a:cxnLst/>
            <a:rect l="l" t="t" r="r" b="b"/>
            <a:pathLst>
              <a:path w="1399018" h="1427602">
                <a:moveTo>
                  <a:pt x="1273089" y="1046111"/>
                </a:moveTo>
                <a:cubicBezTo>
                  <a:pt x="1262244" y="1051472"/>
                  <a:pt x="1252478" y="1059231"/>
                  <a:pt x="1244276" y="1068818"/>
                </a:cubicBezTo>
                <a:cubicBezTo>
                  <a:pt x="1227872" y="1087992"/>
                  <a:pt x="1217726" y="1114481"/>
                  <a:pt x="1217726" y="1143740"/>
                </a:cubicBezTo>
                <a:cubicBezTo>
                  <a:pt x="1217726" y="1158369"/>
                  <a:pt x="1220262" y="1172306"/>
                  <a:pt x="1224849" y="1184983"/>
                </a:cubicBezTo>
                <a:lnTo>
                  <a:pt x="1244276" y="1218662"/>
                </a:lnTo>
                <a:lnTo>
                  <a:pt x="1273089" y="1241370"/>
                </a:lnTo>
                <a:lnTo>
                  <a:pt x="1308372" y="1249696"/>
                </a:lnTo>
                <a:lnTo>
                  <a:pt x="1343655" y="1241369"/>
                </a:lnTo>
                <a:lnTo>
                  <a:pt x="1372468" y="1218662"/>
                </a:lnTo>
                <a:lnTo>
                  <a:pt x="1391895" y="1184983"/>
                </a:lnTo>
                <a:lnTo>
                  <a:pt x="1399018" y="1143740"/>
                </a:lnTo>
                <a:lnTo>
                  <a:pt x="1391895" y="1102497"/>
                </a:lnTo>
                <a:cubicBezTo>
                  <a:pt x="1387308" y="1089821"/>
                  <a:pt x="1380670" y="1078405"/>
                  <a:pt x="1372468" y="1068818"/>
                </a:cubicBezTo>
                <a:cubicBezTo>
                  <a:pt x="1356064" y="1049644"/>
                  <a:pt x="1333403" y="1037784"/>
                  <a:pt x="1308372" y="1037784"/>
                </a:cubicBezTo>
                <a:cubicBezTo>
                  <a:pt x="1295856" y="1037784"/>
                  <a:pt x="1283933" y="1040749"/>
                  <a:pt x="1273089" y="1046111"/>
                </a:cubicBezTo>
                <a:close/>
                <a:moveTo>
                  <a:pt x="1109222" y="1150151"/>
                </a:moveTo>
                <a:cubicBezTo>
                  <a:pt x="1099981" y="1154548"/>
                  <a:pt x="1091658" y="1160912"/>
                  <a:pt x="1084669" y="1168776"/>
                </a:cubicBezTo>
                <a:cubicBezTo>
                  <a:pt x="1070690" y="1184503"/>
                  <a:pt x="1062044" y="1206230"/>
                  <a:pt x="1062044" y="1230229"/>
                </a:cubicBezTo>
                <a:cubicBezTo>
                  <a:pt x="1062044" y="1242228"/>
                  <a:pt x="1064206" y="1253660"/>
                  <a:pt x="1068115" y="1264058"/>
                </a:cubicBezTo>
                <a:lnTo>
                  <a:pt x="1084669" y="1291682"/>
                </a:lnTo>
                <a:lnTo>
                  <a:pt x="1109222" y="1310307"/>
                </a:lnTo>
                <a:lnTo>
                  <a:pt x="1139289" y="1317137"/>
                </a:lnTo>
                <a:lnTo>
                  <a:pt x="1169356" y="1310307"/>
                </a:lnTo>
                <a:lnTo>
                  <a:pt x="1193910" y="1291682"/>
                </a:lnTo>
                <a:lnTo>
                  <a:pt x="1210464" y="1264058"/>
                </a:lnTo>
                <a:lnTo>
                  <a:pt x="1216534" y="1230229"/>
                </a:lnTo>
                <a:lnTo>
                  <a:pt x="1210464" y="1196400"/>
                </a:lnTo>
                <a:cubicBezTo>
                  <a:pt x="1206555" y="1186003"/>
                  <a:pt x="1200899" y="1176639"/>
                  <a:pt x="1193910" y="1168776"/>
                </a:cubicBezTo>
                <a:cubicBezTo>
                  <a:pt x="1179931" y="1153048"/>
                  <a:pt x="1160620" y="1143321"/>
                  <a:pt x="1139289" y="1143321"/>
                </a:cubicBezTo>
                <a:cubicBezTo>
                  <a:pt x="1128624" y="1143321"/>
                  <a:pt x="1118464" y="1145753"/>
                  <a:pt x="1109222" y="1150151"/>
                </a:cubicBezTo>
                <a:close/>
                <a:moveTo>
                  <a:pt x="965949" y="1235953"/>
                </a:moveTo>
                <a:cubicBezTo>
                  <a:pt x="958358" y="1239657"/>
                  <a:pt x="951521" y="1245016"/>
                  <a:pt x="945780" y="1251638"/>
                </a:cubicBezTo>
                <a:cubicBezTo>
                  <a:pt x="934297" y="1264883"/>
                  <a:pt x="927195" y="1283180"/>
                  <a:pt x="927196" y="1303391"/>
                </a:cubicBezTo>
                <a:cubicBezTo>
                  <a:pt x="927196" y="1313496"/>
                  <a:pt x="928971" y="1323123"/>
                  <a:pt x="932182" y="1331879"/>
                </a:cubicBezTo>
                <a:lnTo>
                  <a:pt x="945780" y="1355143"/>
                </a:lnTo>
                <a:lnTo>
                  <a:pt x="965949" y="1370828"/>
                </a:lnTo>
                <a:lnTo>
                  <a:pt x="990648" y="1376580"/>
                </a:lnTo>
                <a:lnTo>
                  <a:pt x="1015346" y="1370828"/>
                </a:lnTo>
                <a:lnTo>
                  <a:pt x="1035515" y="1355143"/>
                </a:lnTo>
                <a:lnTo>
                  <a:pt x="1049113" y="1331879"/>
                </a:lnTo>
                <a:lnTo>
                  <a:pt x="1054100" y="1303391"/>
                </a:lnTo>
                <a:lnTo>
                  <a:pt x="1049113" y="1274902"/>
                </a:lnTo>
                <a:cubicBezTo>
                  <a:pt x="1045902" y="1266146"/>
                  <a:pt x="1041256" y="1258260"/>
                  <a:pt x="1035515" y="1251638"/>
                </a:cubicBezTo>
                <a:cubicBezTo>
                  <a:pt x="1024033" y="1238394"/>
                  <a:pt x="1008170" y="1230202"/>
                  <a:pt x="990648" y="1230202"/>
                </a:cubicBezTo>
                <a:cubicBezTo>
                  <a:pt x="981886" y="1230201"/>
                  <a:pt x="973540" y="1232250"/>
                  <a:pt x="965949" y="1235953"/>
                </a:cubicBezTo>
                <a:close/>
                <a:moveTo>
                  <a:pt x="840934" y="1285984"/>
                </a:moveTo>
                <a:cubicBezTo>
                  <a:pt x="822899" y="1296118"/>
                  <a:pt x="810246" y="1319844"/>
                  <a:pt x="810246" y="1347497"/>
                </a:cubicBezTo>
                <a:lnTo>
                  <a:pt x="814194" y="1373482"/>
                </a:lnTo>
                <a:lnTo>
                  <a:pt x="824963" y="1394702"/>
                </a:lnTo>
                <a:lnTo>
                  <a:pt x="840934" y="1409009"/>
                </a:lnTo>
                <a:lnTo>
                  <a:pt x="860493" y="1414256"/>
                </a:lnTo>
                <a:lnTo>
                  <a:pt x="880051" y="1409009"/>
                </a:lnTo>
                <a:lnTo>
                  <a:pt x="896023" y="1394702"/>
                </a:lnTo>
                <a:cubicBezTo>
                  <a:pt x="900569" y="1388662"/>
                  <a:pt x="904248" y="1381469"/>
                  <a:pt x="906791" y="1373482"/>
                </a:cubicBezTo>
                <a:lnTo>
                  <a:pt x="910739" y="1347496"/>
                </a:lnTo>
                <a:cubicBezTo>
                  <a:pt x="910740" y="1338279"/>
                  <a:pt x="909334" y="1329498"/>
                  <a:pt x="906791" y="1321511"/>
                </a:cubicBezTo>
                <a:cubicBezTo>
                  <a:pt x="904248" y="1313524"/>
                  <a:pt x="900569" y="1306331"/>
                  <a:pt x="896023" y="1300291"/>
                </a:cubicBezTo>
                <a:cubicBezTo>
                  <a:pt x="886930" y="1288210"/>
                  <a:pt x="874368" y="1280737"/>
                  <a:pt x="860493" y="1280738"/>
                </a:cubicBezTo>
                <a:cubicBezTo>
                  <a:pt x="853555" y="1280738"/>
                  <a:pt x="846945" y="1282606"/>
                  <a:pt x="840934" y="1285984"/>
                </a:cubicBezTo>
                <a:close/>
                <a:moveTo>
                  <a:pt x="712552" y="1339458"/>
                </a:moveTo>
                <a:cubicBezTo>
                  <a:pt x="703731" y="1348261"/>
                  <a:pt x="698275" y="1360422"/>
                  <a:pt x="698274" y="1373855"/>
                </a:cubicBezTo>
                <a:cubicBezTo>
                  <a:pt x="698274" y="1380571"/>
                  <a:pt x="699639" y="1386969"/>
                  <a:pt x="702105" y="1392789"/>
                </a:cubicBezTo>
                <a:lnTo>
                  <a:pt x="712552" y="1408251"/>
                </a:lnTo>
                <a:lnTo>
                  <a:pt x="728047" y="1418676"/>
                </a:lnTo>
                <a:lnTo>
                  <a:pt x="747021" y="1422499"/>
                </a:lnTo>
                <a:lnTo>
                  <a:pt x="765996" y="1418676"/>
                </a:lnTo>
                <a:lnTo>
                  <a:pt x="781491" y="1408251"/>
                </a:lnTo>
                <a:lnTo>
                  <a:pt x="791938" y="1392789"/>
                </a:lnTo>
                <a:lnTo>
                  <a:pt x="795769" y="1373855"/>
                </a:lnTo>
                <a:lnTo>
                  <a:pt x="791938" y="1354920"/>
                </a:lnTo>
                <a:cubicBezTo>
                  <a:pt x="789471" y="1349101"/>
                  <a:pt x="785901" y="1343860"/>
                  <a:pt x="781491" y="1339458"/>
                </a:cubicBezTo>
                <a:cubicBezTo>
                  <a:pt x="772669" y="1330655"/>
                  <a:pt x="760482" y="1325211"/>
                  <a:pt x="747022" y="1325211"/>
                </a:cubicBezTo>
                <a:cubicBezTo>
                  <a:pt x="740291" y="1325211"/>
                  <a:pt x="733879" y="1326572"/>
                  <a:pt x="728047" y="1329034"/>
                </a:cubicBezTo>
                <a:cubicBezTo>
                  <a:pt x="722215" y="1331495"/>
                  <a:pt x="716963" y="1335057"/>
                  <a:pt x="712552" y="1339458"/>
                </a:cubicBezTo>
                <a:close/>
                <a:moveTo>
                  <a:pt x="625840" y="1356085"/>
                </a:moveTo>
                <a:cubicBezTo>
                  <a:pt x="618718" y="1363533"/>
                  <a:pt x="614313" y="1373822"/>
                  <a:pt x="614313" y="1385188"/>
                </a:cubicBezTo>
                <a:cubicBezTo>
                  <a:pt x="614313" y="1396553"/>
                  <a:pt x="618718" y="1406843"/>
                  <a:pt x="625840" y="1414291"/>
                </a:cubicBezTo>
                <a:lnTo>
                  <a:pt x="653669" y="1426346"/>
                </a:lnTo>
                <a:lnTo>
                  <a:pt x="681498" y="1414291"/>
                </a:lnTo>
                <a:lnTo>
                  <a:pt x="693025" y="1385188"/>
                </a:lnTo>
                <a:cubicBezTo>
                  <a:pt x="693025" y="1362457"/>
                  <a:pt x="675405" y="1344030"/>
                  <a:pt x="653669" y="1344030"/>
                </a:cubicBezTo>
                <a:cubicBezTo>
                  <a:pt x="642801" y="1344030"/>
                  <a:pt x="632962" y="1348637"/>
                  <a:pt x="625840" y="1356085"/>
                </a:cubicBezTo>
                <a:close/>
                <a:moveTo>
                  <a:pt x="535733" y="1358873"/>
                </a:moveTo>
                <a:cubicBezTo>
                  <a:pt x="529903" y="1366159"/>
                  <a:pt x="526297" y="1376224"/>
                  <a:pt x="526298" y="1387342"/>
                </a:cubicBezTo>
                <a:cubicBezTo>
                  <a:pt x="526298" y="1398459"/>
                  <a:pt x="529903" y="1408524"/>
                  <a:pt x="535733" y="1415810"/>
                </a:cubicBezTo>
                <a:lnTo>
                  <a:pt x="558513" y="1427602"/>
                </a:lnTo>
                <a:lnTo>
                  <a:pt x="581292" y="1415810"/>
                </a:lnTo>
                <a:lnTo>
                  <a:pt x="590727" y="1387342"/>
                </a:lnTo>
                <a:cubicBezTo>
                  <a:pt x="590728" y="1365107"/>
                  <a:pt x="576305" y="1347082"/>
                  <a:pt x="558512" y="1347081"/>
                </a:cubicBezTo>
                <a:cubicBezTo>
                  <a:pt x="549616" y="1347081"/>
                  <a:pt x="541563" y="1351588"/>
                  <a:pt x="535733" y="1358873"/>
                </a:cubicBezTo>
                <a:close/>
                <a:moveTo>
                  <a:pt x="464837" y="1358793"/>
                </a:moveTo>
                <a:cubicBezTo>
                  <a:pt x="460077" y="1365135"/>
                  <a:pt x="457133" y="1373895"/>
                  <a:pt x="457133" y="1383572"/>
                </a:cubicBezTo>
                <a:cubicBezTo>
                  <a:pt x="457133" y="1393248"/>
                  <a:pt x="460078" y="1402009"/>
                  <a:pt x="464838" y="1408350"/>
                </a:cubicBezTo>
                <a:lnTo>
                  <a:pt x="483438" y="1418614"/>
                </a:lnTo>
                <a:lnTo>
                  <a:pt x="502039" y="1408350"/>
                </a:lnTo>
                <a:lnTo>
                  <a:pt x="509743" y="1383572"/>
                </a:lnTo>
                <a:cubicBezTo>
                  <a:pt x="509743" y="1364219"/>
                  <a:pt x="497966" y="1348530"/>
                  <a:pt x="483438" y="1348530"/>
                </a:cubicBezTo>
                <a:cubicBezTo>
                  <a:pt x="476174" y="1348530"/>
                  <a:pt x="469598" y="1352452"/>
                  <a:pt x="464837" y="1358793"/>
                </a:cubicBezTo>
                <a:close/>
                <a:moveTo>
                  <a:pt x="399369" y="1349303"/>
                </a:moveTo>
                <a:cubicBezTo>
                  <a:pt x="395484" y="1354748"/>
                  <a:pt x="393080" y="1362270"/>
                  <a:pt x="393080" y="1370579"/>
                </a:cubicBezTo>
                <a:cubicBezTo>
                  <a:pt x="393080" y="1378888"/>
                  <a:pt x="395483" y="1386410"/>
                  <a:pt x="399369" y="1391855"/>
                </a:cubicBezTo>
                <a:lnTo>
                  <a:pt x="414554" y="1400668"/>
                </a:lnTo>
                <a:lnTo>
                  <a:pt x="429738" y="1391855"/>
                </a:lnTo>
                <a:lnTo>
                  <a:pt x="436028" y="1370579"/>
                </a:lnTo>
                <a:cubicBezTo>
                  <a:pt x="436028" y="1353961"/>
                  <a:pt x="426414" y="1340490"/>
                  <a:pt x="414554" y="1340490"/>
                </a:cubicBezTo>
                <a:cubicBezTo>
                  <a:pt x="408624" y="1340490"/>
                  <a:pt x="403256" y="1343858"/>
                  <a:pt x="399369" y="1349303"/>
                </a:cubicBezTo>
                <a:close/>
                <a:moveTo>
                  <a:pt x="342948" y="1332729"/>
                </a:moveTo>
                <a:cubicBezTo>
                  <a:pt x="339515" y="1336855"/>
                  <a:pt x="337392" y="1342555"/>
                  <a:pt x="337392" y="1348852"/>
                </a:cubicBezTo>
                <a:cubicBezTo>
                  <a:pt x="337392" y="1355148"/>
                  <a:pt x="339515" y="1360848"/>
                  <a:pt x="342949" y="1364975"/>
                </a:cubicBezTo>
                <a:lnTo>
                  <a:pt x="356362" y="1371653"/>
                </a:lnTo>
                <a:lnTo>
                  <a:pt x="369776" y="1364974"/>
                </a:lnTo>
                <a:lnTo>
                  <a:pt x="375332" y="1348852"/>
                </a:lnTo>
                <a:cubicBezTo>
                  <a:pt x="375332" y="1336259"/>
                  <a:pt x="366839" y="1326051"/>
                  <a:pt x="356362" y="1326051"/>
                </a:cubicBezTo>
                <a:cubicBezTo>
                  <a:pt x="351123" y="1326051"/>
                  <a:pt x="346381" y="1328603"/>
                  <a:pt x="342948" y="1332729"/>
                </a:cubicBezTo>
                <a:close/>
                <a:moveTo>
                  <a:pt x="290826" y="1312880"/>
                </a:moveTo>
                <a:cubicBezTo>
                  <a:pt x="288121" y="1316790"/>
                  <a:pt x="286447" y="1322191"/>
                  <a:pt x="286447" y="1328157"/>
                </a:cubicBezTo>
                <a:cubicBezTo>
                  <a:pt x="286447" y="1334123"/>
                  <a:pt x="288121" y="1339524"/>
                  <a:pt x="290826" y="1343434"/>
                </a:cubicBezTo>
                <a:lnTo>
                  <a:pt x="301399" y="1349762"/>
                </a:lnTo>
                <a:lnTo>
                  <a:pt x="311972" y="1343434"/>
                </a:lnTo>
                <a:lnTo>
                  <a:pt x="316351" y="1328157"/>
                </a:lnTo>
                <a:cubicBezTo>
                  <a:pt x="316351" y="1316225"/>
                  <a:pt x="309657" y="1306552"/>
                  <a:pt x="301399" y="1306552"/>
                </a:cubicBezTo>
                <a:cubicBezTo>
                  <a:pt x="297270" y="1306552"/>
                  <a:pt x="293532" y="1308970"/>
                  <a:pt x="290826" y="1312880"/>
                </a:cubicBezTo>
                <a:close/>
                <a:moveTo>
                  <a:pt x="235787" y="1288801"/>
                </a:moveTo>
                <a:cubicBezTo>
                  <a:pt x="233081" y="1292711"/>
                  <a:pt x="231408" y="1298112"/>
                  <a:pt x="231408" y="1304078"/>
                </a:cubicBezTo>
                <a:cubicBezTo>
                  <a:pt x="231408" y="1310044"/>
                  <a:pt x="233081" y="1315445"/>
                  <a:pt x="235787" y="1319355"/>
                </a:cubicBezTo>
                <a:lnTo>
                  <a:pt x="246360" y="1325683"/>
                </a:lnTo>
                <a:lnTo>
                  <a:pt x="256932" y="1319355"/>
                </a:lnTo>
                <a:lnTo>
                  <a:pt x="261312" y="1304078"/>
                </a:lnTo>
                <a:cubicBezTo>
                  <a:pt x="261311" y="1292146"/>
                  <a:pt x="254618" y="1282473"/>
                  <a:pt x="246360" y="1282473"/>
                </a:cubicBezTo>
                <a:cubicBezTo>
                  <a:pt x="242231" y="1282473"/>
                  <a:pt x="238493" y="1284891"/>
                  <a:pt x="235787" y="1288801"/>
                </a:cubicBezTo>
                <a:close/>
                <a:moveTo>
                  <a:pt x="446780" y="1092159"/>
                </a:moveTo>
                <a:cubicBezTo>
                  <a:pt x="438696" y="1100838"/>
                  <a:pt x="442001" y="1117054"/>
                  <a:pt x="454161" y="1128381"/>
                </a:cubicBezTo>
                <a:cubicBezTo>
                  <a:pt x="460241" y="1134044"/>
                  <a:pt x="467383" y="1137412"/>
                  <a:pt x="474016" y="1138280"/>
                </a:cubicBezTo>
                <a:lnTo>
                  <a:pt x="490815" y="1133175"/>
                </a:lnTo>
                <a:lnTo>
                  <a:pt x="494715" y="1116058"/>
                </a:lnTo>
                <a:lnTo>
                  <a:pt x="483434" y="1096954"/>
                </a:lnTo>
                <a:cubicBezTo>
                  <a:pt x="471273" y="1085627"/>
                  <a:pt x="454863" y="1083481"/>
                  <a:pt x="446780" y="1092159"/>
                </a:cubicBezTo>
                <a:close/>
                <a:moveTo>
                  <a:pt x="396552" y="1124900"/>
                </a:moveTo>
                <a:cubicBezTo>
                  <a:pt x="389411" y="1132567"/>
                  <a:pt x="391092" y="1145739"/>
                  <a:pt x="400307" y="1154322"/>
                </a:cubicBezTo>
                <a:cubicBezTo>
                  <a:pt x="404914" y="1158613"/>
                  <a:pt x="410532" y="1160944"/>
                  <a:pt x="415892" y="1161245"/>
                </a:cubicBezTo>
                <a:lnTo>
                  <a:pt x="429921" y="1155981"/>
                </a:lnTo>
                <a:lnTo>
                  <a:pt x="434176" y="1141613"/>
                </a:lnTo>
                <a:lnTo>
                  <a:pt x="426166" y="1126559"/>
                </a:lnTo>
                <a:cubicBezTo>
                  <a:pt x="416951" y="1117976"/>
                  <a:pt x="403693" y="1117233"/>
                  <a:pt x="396552" y="1124900"/>
                </a:cubicBezTo>
                <a:close/>
                <a:moveTo>
                  <a:pt x="197631" y="1265949"/>
                </a:moveTo>
                <a:cubicBezTo>
                  <a:pt x="194926" y="1269859"/>
                  <a:pt x="193252" y="1275260"/>
                  <a:pt x="193252" y="1281226"/>
                </a:cubicBezTo>
                <a:cubicBezTo>
                  <a:pt x="193252" y="1287192"/>
                  <a:pt x="194926" y="1292594"/>
                  <a:pt x="197631" y="1296503"/>
                </a:cubicBezTo>
                <a:lnTo>
                  <a:pt x="208204" y="1302832"/>
                </a:lnTo>
                <a:lnTo>
                  <a:pt x="218777" y="1296504"/>
                </a:lnTo>
                <a:lnTo>
                  <a:pt x="223156" y="1281227"/>
                </a:lnTo>
                <a:cubicBezTo>
                  <a:pt x="223156" y="1269294"/>
                  <a:pt x="216462" y="1259621"/>
                  <a:pt x="208204" y="1259621"/>
                </a:cubicBezTo>
                <a:cubicBezTo>
                  <a:pt x="204075" y="1259621"/>
                  <a:pt x="200337" y="1262039"/>
                  <a:pt x="197631" y="1265949"/>
                </a:cubicBezTo>
                <a:close/>
                <a:moveTo>
                  <a:pt x="499613" y="1047234"/>
                </a:moveTo>
                <a:cubicBezTo>
                  <a:pt x="489711" y="1057864"/>
                  <a:pt x="493164" y="1077175"/>
                  <a:pt x="507326" y="1090366"/>
                </a:cubicBezTo>
                <a:cubicBezTo>
                  <a:pt x="514406" y="1096961"/>
                  <a:pt x="522824" y="1100777"/>
                  <a:pt x="530709" y="1101616"/>
                </a:cubicBezTo>
                <a:lnTo>
                  <a:pt x="550896" y="1095001"/>
                </a:lnTo>
                <a:lnTo>
                  <a:pt x="556064" y="1074394"/>
                </a:lnTo>
                <a:lnTo>
                  <a:pt x="543183" y="1051869"/>
                </a:lnTo>
                <a:cubicBezTo>
                  <a:pt x="529022" y="1038678"/>
                  <a:pt x="509514" y="1036603"/>
                  <a:pt x="499613" y="1047234"/>
                </a:cubicBezTo>
                <a:close/>
                <a:moveTo>
                  <a:pt x="344822" y="1151829"/>
                </a:moveTo>
                <a:cubicBezTo>
                  <a:pt x="339194" y="1157872"/>
                  <a:pt x="341709" y="1169363"/>
                  <a:pt x="350440" y="1177495"/>
                </a:cubicBezTo>
                <a:cubicBezTo>
                  <a:pt x="354806" y="1181562"/>
                  <a:pt x="359899" y="1184018"/>
                  <a:pt x="364604" y="1184704"/>
                </a:cubicBezTo>
                <a:lnTo>
                  <a:pt x="376441" y="1181280"/>
                </a:lnTo>
                <a:lnTo>
                  <a:pt x="379017" y="1169230"/>
                </a:lnTo>
                <a:lnTo>
                  <a:pt x="370823" y="1155613"/>
                </a:lnTo>
                <a:cubicBezTo>
                  <a:pt x="362091" y="1147481"/>
                  <a:pt x="350451" y="1145786"/>
                  <a:pt x="344822" y="1151829"/>
                </a:cubicBezTo>
                <a:close/>
                <a:moveTo>
                  <a:pt x="549721" y="991311"/>
                </a:moveTo>
                <a:cubicBezTo>
                  <a:pt x="537595" y="1004329"/>
                  <a:pt x="540954" y="1027170"/>
                  <a:pt x="557226" y="1042324"/>
                </a:cubicBezTo>
                <a:cubicBezTo>
                  <a:pt x="565360" y="1049901"/>
                  <a:pt x="575183" y="1054123"/>
                  <a:pt x="584488" y="1054823"/>
                </a:cubicBezTo>
                <a:lnTo>
                  <a:pt x="608643" y="1046191"/>
                </a:lnTo>
                <a:lnTo>
                  <a:pt x="615540" y="1021485"/>
                </a:lnTo>
                <a:lnTo>
                  <a:pt x="601139" y="995178"/>
                </a:lnTo>
                <a:cubicBezTo>
                  <a:pt x="584869" y="980023"/>
                  <a:pt x="561849" y="978291"/>
                  <a:pt x="549721" y="991311"/>
                </a:cubicBezTo>
                <a:close/>
                <a:moveTo>
                  <a:pt x="289689" y="1175692"/>
                </a:moveTo>
                <a:cubicBezTo>
                  <a:pt x="284060" y="1181735"/>
                  <a:pt x="286576" y="1193226"/>
                  <a:pt x="295308" y="1201359"/>
                </a:cubicBezTo>
                <a:cubicBezTo>
                  <a:pt x="299673" y="1205425"/>
                  <a:pt x="304766" y="1207882"/>
                  <a:pt x="309471" y="1208567"/>
                </a:cubicBezTo>
                <a:lnTo>
                  <a:pt x="321308" y="1205143"/>
                </a:lnTo>
                <a:lnTo>
                  <a:pt x="323883" y="1193094"/>
                </a:lnTo>
                <a:lnTo>
                  <a:pt x="315689" y="1179476"/>
                </a:lnTo>
                <a:cubicBezTo>
                  <a:pt x="306958" y="1171345"/>
                  <a:pt x="295317" y="1169649"/>
                  <a:pt x="289689" y="1175692"/>
                </a:cubicBezTo>
                <a:close/>
                <a:moveTo>
                  <a:pt x="246961" y="1188037"/>
                </a:moveTo>
                <a:cubicBezTo>
                  <a:pt x="241333" y="1194080"/>
                  <a:pt x="243849" y="1205572"/>
                  <a:pt x="252580" y="1213704"/>
                </a:cubicBezTo>
                <a:cubicBezTo>
                  <a:pt x="256945" y="1217770"/>
                  <a:pt x="262039" y="1220227"/>
                  <a:pt x="266743" y="1220912"/>
                </a:cubicBezTo>
                <a:lnTo>
                  <a:pt x="278580" y="1217489"/>
                </a:lnTo>
                <a:lnTo>
                  <a:pt x="281156" y="1205439"/>
                </a:lnTo>
                <a:lnTo>
                  <a:pt x="272962" y="1191822"/>
                </a:lnTo>
                <a:cubicBezTo>
                  <a:pt x="264230" y="1183689"/>
                  <a:pt x="252589" y="1181994"/>
                  <a:pt x="246961" y="1188037"/>
                </a:cubicBezTo>
                <a:close/>
                <a:moveTo>
                  <a:pt x="612345" y="919600"/>
                </a:moveTo>
                <a:cubicBezTo>
                  <a:pt x="597530" y="935506"/>
                  <a:pt x="599005" y="960958"/>
                  <a:pt x="615638" y="976451"/>
                </a:cubicBezTo>
                <a:cubicBezTo>
                  <a:pt x="623955" y="984197"/>
                  <a:pt x="634487" y="987987"/>
                  <a:pt x="644791" y="987852"/>
                </a:cubicBezTo>
                <a:lnTo>
                  <a:pt x="672580" y="975705"/>
                </a:lnTo>
                <a:lnTo>
                  <a:pt x="682726" y="947125"/>
                </a:lnTo>
                <a:lnTo>
                  <a:pt x="669287" y="918854"/>
                </a:lnTo>
                <a:cubicBezTo>
                  <a:pt x="652653" y="903361"/>
                  <a:pt x="627160" y="903695"/>
                  <a:pt x="612345" y="919600"/>
                </a:cubicBezTo>
                <a:close/>
                <a:moveTo>
                  <a:pt x="197557" y="1208729"/>
                </a:moveTo>
                <a:cubicBezTo>
                  <a:pt x="191928" y="1214772"/>
                  <a:pt x="194444" y="1226263"/>
                  <a:pt x="203176" y="1234396"/>
                </a:cubicBezTo>
                <a:cubicBezTo>
                  <a:pt x="207541" y="1238462"/>
                  <a:pt x="212634" y="1240918"/>
                  <a:pt x="217340" y="1241603"/>
                </a:cubicBezTo>
                <a:lnTo>
                  <a:pt x="229176" y="1238180"/>
                </a:lnTo>
                <a:lnTo>
                  <a:pt x="231752" y="1226130"/>
                </a:lnTo>
                <a:lnTo>
                  <a:pt x="223557" y="1212514"/>
                </a:lnTo>
                <a:cubicBezTo>
                  <a:pt x="214826" y="1204381"/>
                  <a:pt x="203186" y="1202687"/>
                  <a:pt x="197557" y="1208729"/>
                </a:cubicBezTo>
                <a:close/>
                <a:moveTo>
                  <a:pt x="148817" y="1243901"/>
                </a:moveTo>
                <a:cubicBezTo>
                  <a:pt x="146111" y="1247811"/>
                  <a:pt x="144438" y="1253212"/>
                  <a:pt x="144438" y="1259178"/>
                </a:cubicBezTo>
                <a:cubicBezTo>
                  <a:pt x="144438" y="1265144"/>
                  <a:pt x="146112" y="1270545"/>
                  <a:pt x="148818" y="1274455"/>
                </a:cubicBezTo>
                <a:lnTo>
                  <a:pt x="159390" y="1280783"/>
                </a:lnTo>
                <a:lnTo>
                  <a:pt x="169963" y="1274455"/>
                </a:lnTo>
                <a:lnTo>
                  <a:pt x="174342" y="1259178"/>
                </a:lnTo>
                <a:cubicBezTo>
                  <a:pt x="174342" y="1247246"/>
                  <a:pt x="167648" y="1237573"/>
                  <a:pt x="159390" y="1237573"/>
                </a:cubicBezTo>
                <a:cubicBezTo>
                  <a:pt x="155261" y="1237573"/>
                  <a:pt x="151523" y="1239991"/>
                  <a:pt x="148817" y="1243901"/>
                </a:cubicBezTo>
                <a:close/>
                <a:moveTo>
                  <a:pt x="662201" y="838463"/>
                </a:moveTo>
                <a:cubicBezTo>
                  <a:pt x="657614" y="843388"/>
                  <a:pt x="654239" y="849008"/>
                  <a:pt x="652066" y="854953"/>
                </a:cubicBezTo>
                <a:cubicBezTo>
                  <a:pt x="649892" y="860898"/>
                  <a:pt x="648919" y="867169"/>
                  <a:pt x="649133" y="873396"/>
                </a:cubicBezTo>
                <a:cubicBezTo>
                  <a:pt x="649562" y="885851"/>
                  <a:pt x="654742" y="898132"/>
                  <a:pt x="664571" y="907289"/>
                </a:cubicBezTo>
                <a:cubicBezTo>
                  <a:pt x="669486" y="911866"/>
                  <a:pt x="675097" y="915228"/>
                  <a:pt x="681037" y="917390"/>
                </a:cubicBezTo>
                <a:lnTo>
                  <a:pt x="699472" y="920284"/>
                </a:lnTo>
                <a:lnTo>
                  <a:pt x="717661" y="916051"/>
                </a:lnTo>
                <a:lnTo>
                  <a:pt x="733391" y="904773"/>
                </a:lnTo>
                <a:lnTo>
                  <a:pt x="743526" y="888282"/>
                </a:lnTo>
                <a:lnTo>
                  <a:pt x="746459" y="869838"/>
                </a:lnTo>
                <a:lnTo>
                  <a:pt x="742265" y="851655"/>
                </a:lnTo>
                <a:lnTo>
                  <a:pt x="736481" y="843574"/>
                </a:lnTo>
                <a:lnTo>
                  <a:pt x="728958" y="834681"/>
                </a:lnTo>
                <a:lnTo>
                  <a:pt x="714555" y="825844"/>
                </a:lnTo>
                <a:cubicBezTo>
                  <a:pt x="708615" y="823684"/>
                  <a:pt x="702347" y="822724"/>
                  <a:pt x="696120" y="822951"/>
                </a:cubicBezTo>
                <a:cubicBezTo>
                  <a:pt x="683666" y="823406"/>
                  <a:pt x="671375" y="828614"/>
                  <a:pt x="662201" y="838463"/>
                </a:cubicBezTo>
                <a:close/>
                <a:moveTo>
                  <a:pt x="78554" y="1204095"/>
                </a:moveTo>
                <a:lnTo>
                  <a:pt x="69752" y="1212718"/>
                </a:lnTo>
                <a:lnTo>
                  <a:pt x="73193" y="1224549"/>
                </a:lnTo>
                <a:cubicBezTo>
                  <a:pt x="76288" y="1228158"/>
                  <a:pt x="81088" y="1231147"/>
                  <a:pt x="86859" y="1232660"/>
                </a:cubicBezTo>
                <a:cubicBezTo>
                  <a:pt x="94587" y="1234686"/>
                  <a:pt x="102097" y="1233552"/>
                  <a:pt x="106049" y="1229063"/>
                </a:cubicBezTo>
                <a:lnTo>
                  <a:pt x="105800" y="1229934"/>
                </a:lnTo>
                <a:cubicBezTo>
                  <a:pt x="105800" y="1235900"/>
                  <a:pt x="107474" y="1241301"/>
                  <a:pt x="110180" y="1245211"/>
                </a:cubicBezTo>
                <a:lnTo>
                  <a:pt x="120752" y="1251539"/>
                </a:lnTo>
                <a:lnTo>
                  <a:pt x="131325" y="1245211"/>
                </a:lnTo>
                <a:lnTo>
                  <a:pt x="135704" y="1229934"/>
                </a:lnTo>
                <a:cubicBezTo>
                  <a:pt x="135704" y="1218002"/>
                  <a:pt x="129010" y="1208329"/>
                  <a:pt x="120752" y="1208329"/>
                </a:cubicBezTo>
                <a:cubicBezTo>
                  <a:pt x="115998" y="1208329"/>
                  <a:pt x="111762" y="1211535"/>
                  <a:pt x="109558" y="1216825"/>
                </a:cubicBezTo>
                <a:cubicBezTo>
                  <a:pt x="108583" y="1210768"/>
                  <a:pt x="102447" y="1205832"/>
                  <a:pt x="94442" y="1203733"/>
                </a:cubicBezTo>
                <a:close/>
                <a:moveTo>
                  <a:pt x="60064" y="1159305"/>
                </a:moveTo>
                <a:lnTo>
                  <a:pt x="51262" y="1167927"/>
                </a:lnTo>
                <a:lnTo>
                  <a:pt x="54702" y="1179758"/>
                </a:lnTo>
                <a:cubicBezTo>
                  <a:pt x="57798" y="1183367"/>
                  <a:pt x="62598" y="1186356"/>
                  <a:pt x="68369" y="1187869"/>
                </a:cubicBezTo>
                <a:cubicBezTo>
                  <a:pt x="79911" y="1190895"/>
                  <a:pt x="90965" y="1186873"/>
                  <a:pt x="93059" y="1178884"/>
                </a:cubicBezTo>
                <a:cubicBezTo>
                  <a:pt x="95153" y="1170896"/>
                  <a:pt x="87494" y="1161968"/>
                  <a:pt x="75952" y="1158943"/>
                </a:cubicBezTo>
                <a:close/>
                <a:moveTo>
                  <a:pt x="51114" y="1106495"/>
                </a:moveTo>
                <a:lnTo>
                  <a:pt x="42312" y="1115118"/>
                </a:lnTo>
                <a:lnTo>
                  <a:pt x="45753" y="1126950"/>
                </a:lnTo>
                <a:cubicBezTo>
                  <a:pt x="48848" y="1130558"/>
                  <a:pt x="53649" y="1133547"/>
                  <a:pt x="59420" y="1135060"/>
                </a:cubicBezTo>
                <a:cubicBezTo>
                  <a:pt x="70961" y="1138085"/>
                  <a:pt x="82016" y="1134063"/>
                  <a:pt x="84110" y="1126075"/>
                </a:cubicBezTo>
                <a:cubicBezTo>
                  <a:pt x="86204" y="1118087"/>
                  <a:pt x="78545" y="1109159"/>
                  <a:pt x="67002" y="1106133"/>
                </a:cubicBezTo>
                <a:close/>
                <a:moveTo>
                  <a:pt x="78883" y="1045797"/>
                </a:moveTo>
                <a:lnTo>
                  <a:pt x="71924" y="1055965"/>
                </a:lnTo>
                <a:cubicBezTo>
                  <a:pt x="71101" y="1060648"/>
                  <a:pt x="71837" y="1066254"/>
                  <a:pt x="74331" y="1071674"/>
                </a:cubicBezTo>
                <a:cubicBezTo>
                  <a:pt x="79319" y="1082514"/>
                  <a:pt x="89443" y="1088503"/>
                  <a:pt x="96946" y="1085051"/>
                </a:cubicBezTo>
                <a:cubicBezTo>
                  <a:pt x="104447" y="1081599"/>
                  <a:pt x="106485" y="1070014"/>
                  <a:pt x="101497" y="1059174"/>
                </a:cubicBezTo>
                <a:lnTo>
                  <a:pt x="91133" y="1047126"/>
                </a:lnTo>
                <a:close/>
                <a:moveTo>
                  <a:pt x="38685" y="1063792"/>
                </a:moveTo>
                <a:lnTo>
                  <a:pt x="29883" y="1072414"/>
                </a:lnTo>
                <a:lnTo>
                  <a:pt x="33323" y="1084246"/>
                </a:lnTo>
                <a:cubicBezTo>
                  <a:pt x="36419" y="1087855"/>
                  <a:pt x="41219" y="1090843"/>
                  <a:pt x="46990" y="1092356"/>
                </a:cubicBezTo>
                <a:cubicBezTo>
                  <a:pt x="58532" y="1095382"/>
                  <a:pt x="69587" y="1091360"/>
                  <a:pt x="71681" y="1083371"/>
                </a:cubicBezTo>
                <a:cubicBezTo>
                  <a:pt x="73775" y="1075383"/>
                  <a:pt x="66115" y="1066456"/>
                  <a:pt x="54573" y="1063430"/>
                </a:cubicBezTo>
                <a:close/>
                <a:moveTo>
                  <a:pt x="114011" y="1005362"/>
                </a:moveTo>
                <a:lnTo>
                  <a:pt x="107052" y="1015531"/>
                </a:lnTo>
                <a:cubicBezTo>
                  <a:pt x="106229" y="1020213"/>
                  <a:pt x="106966" y="1025820"/>
                  <a:pt x="109460" y="1031240"/>
                </a:cubicBezTo>
                <a:cubicBezTo>
                  <a:pt x="114447" y="1042079"/>
                  <a:pt x="124572" y="1048069"/>
                  <a:pt x="132074" y="1044617"/>
                </a:cubicBezTo>
                <a:cubicBezTo>
                  <a:pt x="139576" y="1041165"/>
                  <a:pt x="141613" y="1029579"/>
                  <a:pt x="136625" y="1018739"/>
                </a:cubicBezTo>
                <a:lnTo>
                  <a:pt x="126261" y="1006691"/>
                </a:lnTo>
                <a:close/>
                <a:moveTo>
                  <a:pt x="553473" y="671420"/>
                </a:moveTo>
                <a:lnTo>
                  <a:pt x="537834" y="682824"/>
                </a:lnTo>
                <a:lnTo>
                  <a:pt x="528115" y="698772"/>
                </a:lnTo>
                <a:lnTo>
                  <a:pt x="525088" y="717185"/>
                </a:lnTo>
                <a:cubicBezTo>
                  <a:pt x="525281" y="723503"/>
                  <a:pt x="526715" y="729886"/>
                  <a:pt x="529523" y="735987"/>
                </a:cubicBezTo>
                <a:cubicBezTo>
                  <a:pt x="535139" y="748189"/>
                  <a:pt x="545179" y="756956"/>
                  <a:pt x="556872" y="761266"/>
                </a:cubicBezTo>
                <a:cubicBezTo>
                  <a:pt x="562718" y="763420"/>
                  <a:pt x="568979" y="764460"/>
                  <a:pt x="575305" y="764258"/>
                </a:cubicBezTo>
                <a:cubicBezTo>
                  <a:pt x="581633" y="764057"/>
                  <a:pt x="588026" y="762613"/>
                  <a:pt x="594141" y="759800"/>
                </a:cubicBezTo>
                <a:cubicBezTo>
                  <a:pt x="606369" y="754173"/>
                  <a:pt x="615164" y="744133"/>
                  <a:pt x="619499" y="732449"/>
                </a:cubicBezTo>
                <a:cubicBezTo>
                  <a:pt x="621665" y="726606"/>
                  <a:pt x="622717" y="720353"/>
                  <a:pt x="622526" y="714035"/>
                </a:cubicBezTo>
                <a:lnTo>
                  <a:pt x="618647" y="697588"/>
                </a:lnTo>
                <a:lnTo>
                  <a:pt x="612558" y="687658"/>
                </a:lnTo>
                <a:lnTo>
                  <a:pt x="606696" y="679634"/>
                </a:lnTo>
                <a:lnTo>
                  <a:pt x="590742" y="669954"/>
                </a:lnTo>
                <a:lnTo>
                  <a:pt x="572308" y="666961"/>
                </a:lnTo>
                <a:close/>
                <a:moveTo>
                  <a:pt x="139122" y="968654"/>
                </a:moveTo>
                <a:lnTo>
                  <a:pt x="132162" y="978822"/>
                </a:lnTo>
                <a:cubicBezTo>
                  <a:pt x="131338" y="983505"/>
                  <a:pt x="132076" y="989111"/>
                  <a:pt x="134570" y="994530"/>
                </a:cubicBezTo>
                <a:cubicBezTo>
                  <a:pt x="139557" y="1005370"/>
                  <a:pt x="149681" y="1011360"/>
                  <a:pt x="157184" y="1007907"/>
                </a:cubicBezTo>
                <a:cubicBezTo>
                  <a:pt x="164686" y="1004455"/>
                  <a:pt x="166723" y="992870"/>
                  <a:pt x="161736" y="982030"/>
                </a:cubicBezTo>
                <a:lnTo>
                  <a:pt x="151371" y="969983"/>
                </a:lnTo>
                <a:close/>
                <a:moveTo>
                  <a:pt x="179056" y="923772"/>
                </a:moveTo>
                <a:lnTo>
                  <a:pt x="172096" y="933940"/>
                </a:lnTo>
                <a:cubicBezTo>
                  <a:pt x="171273" y="938623"/>
                  <a:pt x="172010" y="944229"/>
                  <a:pt x="174504" y="949649"/>
                </a:cubicBezTo>
                <a:cubicBezTo>
                  <a:pt x="179492" y="960489"/>
                  <a:pt x="189616" y="966478"/>
                  <a:pt x="197118" y="963026"/>
                </a:cubicBezTo>
                <a:cubicBezTo>
                  <a:pt x="204620" y="959574"/>
                  <a:pt x="206658" y="947988"/>
                  <a:pt x="201670" y="937149"/>
                </a:cubicBezTo>
                <a:lnTo>
                  <a:pt x="191306" y="925101"/>
                </a:lnTo>
                <a:close/>
                <a:moveTo>
                  <a:pt x="467060" y="706947"/>
                </a:moveTo>
                <a:lnTo>
                  <a:pt x="446818" y="729531"/>
                </a:lnTo>
                <a:cubicBezTo>
                  <a:pt x="443461" y="739274"/>
                  <a:pt x="443761" y="750464"/>
                  <a:pt x="448512" y="760788"/>
                </a:cubicBezTo>
                <a:cubicBezTo>
                  <a:pt x="458013" y="781438"/>
                  <a:pt x="481723" y="790812"/>
                  <a:pt x="501469" y="781726"/>
                </a:cubicBezTo>
                <a:cubicBezTo>
                  <a:pt x="521215" y="772640"/>
                  <a:pt x="529519" y="748535"/>
                  <a:pt x="520017" y="727885"/>
                </a:cubicBezTo>
                <a:lnTo>
                  <a:pt x="497380" y="706266"/>
                </a:lnTo>
                <a:close/>
                <a:moveTo>
                  <a:pt x="219836" y="880910"/>
                </a:moveTo>
                <a:lnTo>
                  <a:pt x="210442" y="892584"/>
                </a:lnTo>
                <a:cubicBezTo>
                  <a:pt x="209048" y="897768"/>
                  <a:pt x="209502" y="903834"/>
                  <a:pt x="212134" y="909553"/>
                </a:cubicBezTo>
                <a:cubicBezTo>
                  <a:pt x="217398" y="920993"/>
                  <a:pt x="229380" y="926717"/>
                  <a:pt x="238898" y="922337"/>
                </a:cubicBezTo>
                <a:cubicBezTo>
                  <a:pt x="248416" y="917958"/>
                  <a:pt x="251864" y="905134"/>
                  <a:pt x="246600" y="893694"/>
                </a:cubicBezTo>
                <a:lnTo>
                  <a:pt x="234814" y="881371"/>
                </a:lnTo>
                <a:close/>
                <a:moveTo>
                  <a:pt x="29350" y="1004445"/>
                </a:moveTo>
                <a:lnTo>
                  <a:pt x="20548" y="1013068"/>
                </a:lnTo>
                <a:lnTo>
                  <a:pt x="23988" y="1024900"/>
                </a:lnTo>
                <a:cubicBezTo>
                  <a:pt x="27084" y="1028508"/>
                  <a:pt x="31884" y="1031497"/>
                  <a:pt x="37655" y="1033010"/>
                </a:cubicBezTo>
                <a:cubicBezTo>
                  <a:pt x="49197" y="1036036"/>
                  <a:pt x="60252" y="1032013"/>
                  <a:pt x="62346" y="1024025"/>
                </a:cubicBezTo>
                <a:cubicBezTo>
                  <a:pt x="64440" y="1016037"/>
                  <a:pt x="56780" y="1007109"/>
                  <a:pt x="45238" y="1004084"/>
                </a:cubicBezTo>
                <a:close/>
                <a:moveTo>
                  <a:pt x="380091" y="745582"/>
                </a:moveTo>
                <a:lnTo>
                  <a:pt x="364326" y="765817"/>
                </a:lnTo>
                <a:cubicBezTo>
                  <a:pt x="362075" y="774873"/>
                  <a:pt x="363008" y="785523"/>
                  <a:pt x="367655" y="795623"/>
                </a:cubicBezTo>
                <a:cubicBezTo>
                  <a:pt x="376948" y="815822"/>
                  <a:pt x="397587" y="826168"/>
                  <a:pt x="413749" y="818731"/>
                </a:cubicBezTo>
                <a:cubicBezTo>
                  <a:pt x="429912" y="811293"/>
                  <a:pt x="435480" y="788889"/>
                  <a:pt x="426185" y="768690"/>
                </a:cubicBezTo>
                <a:lnTo>
                  <a:pt x="405714" y="746773"/>
                </a:lnTo>
                <a:close/>
                <a:moveTo>
                  <a:pt x="260571" y="830227"/>
                </a:moveTo>
                <a:lnTo>
                  <a:pt x="250461" y="844581"/>
                </a:lnTo>
                <a:cubicBezTo>
                  <a:pt x="249207" y="851152"/>
                  <a:pt x="250168" y="858989"/>
                  <a:pt x="253641" y="866537"/>
                </a:cubicBezTo>
                <a:cubicBezTo>
                  <a:pt x="260588" y="881634"/>
                  <a:pt x="274952" y="889853"/>
                  <a:pt x="285726" y="884895"/>
                </a:cubicBezTo>
                <a:cubicBezTo>
                  <a:pt x="296501" y="879937"/>
                  <a:pt x="299603" y="863681"/>
                  <a:pt x="292657" y="848585"/>
                </a:cubicBezTo>
                <a:lnTo>
                  <a:pt x="278049" y="831886"/>
                </a:lnTo>
                <a:close/>
                <a:moveTo>
                  <a:pt x="315647" y="785130"/>
                </a:moveTo>
                <a:lnTo>
                  <a:pt x="303040" y="802229"/>
                </a:lnTo>
                <a:cubicBezTo>
                  <a:pt x="301367" y="809979"/>
                  <a:pt x="302354" y="819169"/>
                  <a:pt x="306398" y="827959"/>
                </a:cubicBezTo>
                <a:cubicBezTo>
                  <a:pt x="314488" y="845540"/>
                  <a:pt x="331745" y="854870"/>
                  <a:pt x="344943" y="848797"/>
                </a:cubicBezTo>
                <a:cubicBezTo>
                  <a:pt x="358141" y="842724"/>
                  <a:pt x="362281" y="823549"/>
                  <a:pt x="354191" y="805968"/>
                </a:cubicBezTo>
                <a:lnTo>
                  <a:pt x="336835" y="786679"/>
                </a:lnTo>
                <a:close/>
                <a:moveTo>
                  <a:pt x="23172" y="943069"/>
                </a:moveTo>
                <a:lnTo>
                  <a:pt x="13310" y="954351"/>
                </a:lnTo>
                <a:lnTo>
                  <a:pt x="16368" y="969019"/>
                </a:lnTo>
                <a:cubicBezTo>
                  <a:pt x="19490" y="973387"/>
                  <a:pt x="24465" y="976886"/>
                  <a:pt x="30555" y="978482"/>
                </a:cubicBezTo>
                <a:cubicBezTo>
                  <a:pt x="42737" y="981676"/>
                  <a:pt x="54765" y="976049"/>
                  <a:pt x="57421" y="965914"/>
                </a:cubicBezTo>
                <a:cubicBezTo>
                  <a:pt x="60078" y="955780"/>
                  <a:pt x="52357" y="944976"/>
                  <a:pt x="40176" y="941782"/>
                </a:cubicBezTo>
                <a:close/>
                <a:moveTo>
                  <a:pt x="12375" y="878250"/>
                </a:moveTo>
                <a:lnTo>
                  <a:pt x="0" y="890703"/>
                </a:lnTo>
                <a:lnTo>
                  <a:pt x="4674" y="907627"/>
                </a:lnTo>
                <a:cubicBezTo>
                  <a:pt x="8956" y="912766"/>
                  <a:pt x="15622" y="916998"/>
                  <a:pt x="23660" y="919105"/>
                </a:cubicBezTo>
                <a:cubicBezTo>
                  <a:pt x="39735" y="923319"/>
                  <a:pt x="55203" y="917435"/>
                  <a:pt x="58211" y="905963"/>
                </a:cubicBezTo>
                <a:cubicBezTo>
                  <a:pt x="61218" y="894491"/>
                  <a:pt x="50625" y="881775"/>
                  <a:pt x="34550" y="877561"/>
                </a:cubicBezTo>
                <a:close/>
                <a:moveTo>
                  <a:pt x="14753" y="804129"/>
                </a:moveTo>
                <a:lnTo>
                  <a:pt x="108" y="819520"/>
                </a:lnTo>
                <a:lnTo>
                  <a:pt x="5320" y="840115"/>
                </a:lnTo>
                <a:cubicBezTo>
                  <a:pt x="10246" y="846327"/>
                  <a:pt x="17974" y="851397"/>
                  <a:pt x="27334" y="853851"/>
                </a:cubicBezTo>
                <a:cubicBezTo>
                  <a:pt x="46054" y="858758"/>
                  <a:pt x="64217" y="851345"/>
                  <a:pt x="67901" y="837292"/>
                </a:cubicBezTo>
                <a:cubicBezTo>
                  <a:pt x="71585" y="823239"/>
                  <a:pt x="59395" y="807868"/>
                  <a:pt x="40675" y="802961"/>
                </a:cubicBezTo>
                <a:close/>
                <a:moveTo>
                  <a:pt x="27634" y="725575"/>
                </a:moveTo>
                <a:lnTo>
                  <a:pt x="10451" y="744620"/>
                </a:lnTo>
                <a:lnTo>
                  <a:pt x="16081" y="769645"/>
                </a:lnTo>
                <a:cubicBezTo>
                  <a:pt x="21651" y="777132"/>
                  <a:pt x="30472" y="783172"/>
                  <a:pt x="41226" y="785991"/>
                </a:cubicBezTo>
                <a:cubicBezTo>
                  <a:pt x="62734" y="791630"/>
                  <a:pt x="83828" y="782249"/>
                  <a:pt x="88340" y="765039"/>
                </a:cubicBezTo>
                <a:cubicBezTo>
                  <a:pt x="92851" y="747827"/>
                  <a:pt x="79072" y="729305"/>
                  <a:pt x="57564" y="723667"/>
                </a:cubicBezTo>
                <a:close/>
                <a:moveTo>
                  <a:pt x="54513" y="629030"/>
                </a:moveTo>
                <a:lnTo>
                  <a:pt x="35796" y="652892"/>
                </a:lnTo>
                <a:lnTo>
                  <a:pt x="40400" y="682869"/>
                </a:lnTo>
                <a:cubicBezTo>
                  <a:pt x="45798" y="691646"/>
                  <a:pt x="54635" y="698517"/>
                  <a:pt x="65628" y="701399"/>
                </a:cubicBezTo>
                <a:cubicBezTo>
                  <a:pt x="87616" y="707163"/>
                  <a:pt x="109909" y="694791"/>
                  <a:pt x="115421" y="673766"/>
                </a:cubicBezTo>
                <a:cubicBezTo>
                  <a:pt x="120933" y="652740"/>
                  <a:pt x="107576" y="631024"/>
                  <a:pt x="85588" y="625259"/>
                </a:cubicBezTo>
                <a:close/>
                <a:moveTo>
                  <a:pt x="85712" y="533837"/>
                </a:moveTo>
                <a:lnTo>
                  <a:pt x="71699" y="546182"/>
                </a:lnTo>
                <a:lnTo>
                  <a:pt x="63189" y="563567"/>
                </a:lnTo>
                <a:lnTo>
                  <a:pt x="62076" y="582890"/>
                </a:lnTo>
                <a:lnTo>
                  <a:pt x="68231" y="600522"/>
                </a:lnTo>
                <a:lnTo>
                  <a:pt x="80538" y="614549"/>
                </a:lnTo>
                <a:cubicBezTo>
                  <a:pt x="85543" y="618410"/>
                  <a:pt x="91385" y="621353"/>
                  <a:pt x="97882" y="623056"/>
                </a:cubicBezTo>
                <a:cubicBezTo>
                  <a:pt x="110876" y="626461"/>
                  <a:pt x="124023" y="624267"/>
                  <a:pt x="134775" y="617967"/>
                </a:cubicBezTo>
                <a:cubicBezTo>
                  <a:pt x="140151" y="614816"/>
                  <a:pt x="144928" y="610639"/>
                  <a:pt x="148788" y="605622"/>
                </a:cubicBezTo>
                <a:cubicBezTo>
                  <a:pt x="152648" y="600605"/>
                  <a:pt x="155591" y="594747"/>
                  <a:pt x="157297" y="588236"/>
                </a:cubicBezTo>
                <a:cubicBezTo>
                  <a:pt x="160711" y="575216"/>
                  <a:pt x="158535" y="562047"/>
                  <a:pt x="152257" y="551281"/>
                </a:cubicBezTo>
                <a:cubicBezTo>
                  <a:pt x="149117" y="545899"/>
                  <a:pt x="144952" y="541117"/>
                  <a:pt x="139949" y="537255"/>
                </a:cubicBezTo>
                <a:cubicBezTo>
                  <a:pt x="134945" y="533393"/>
                  <a:pt x="129102" y="530452"/>
                  <a:pt x="122604" y="528747"/>
                </a:cubicBezTo>
                <a:lnTo>
                  <a:pt x="103318" y="527652"/>
                </a:lnTo>
                <a:close/>
                <a:moveTo>
                  <a:pt x="109972" y="438306"/>
                </a:moveTo>
                <a:lnTo>
                  <a:pt x="99937" y="455894"/>
                </a:lnTo>
                <a:lnTo>
                  <a:pt x="100053" y="476144"/>
                </a:lnTo>
                <a:lnTo>
                  <a:pt x="109842" y="495221"/>
                </a:lnTo>
                <a:lnTo>
                  <a:pt x="127638" y="511019"/>
                </a:lnTo>
                <a:lnTo>
                  <a:pt x="151772" y="521427"/>
                </a:lnTo>
                <a:cubicBezTo>
                  <a:pt x="178521" y="528440"/>
                  <a:pt x="204680" y="522217"/>
                  <a:pt x="219056" y="507341"/>
                </a:cubicBezTo>
                <a:cubicBezTo>
                  <a:pt x="223848" y="502383"/>
                  <a:pt x="227331" y="496463"/>
                  <a:pt x="229091" y="489752"/>
                </a:cubicBezTo>
                <a:cubicBezTo>
                  <a:pt x="232610" y="476330"/>
                  <a:pt x="228567" y="462284"/>
                  <a:pt x="219186" y="450425"/>
                </a:cubicBezTo>
                <a:cubicBezTo>
                  <a:pt x="214497" y="444496"/>
                  <a:pt x="208472" y="439113"/>
                  <a:pt x="201390" y="434628"/>
                </a:cubicBezTo>
                <a:cubicBezTo>
                  <a:pt x="194310" y="430142"/>
                  <a:pt x="186172" y="426556"/>
                  <a:pt x="177256" y="424219"/>
                </a:cubicBezTo>
                <a:cubicBezTo>
                  <a:pt x="168340" y="421881"/>
                  <a:pt x="159489" y="421015"/>
                  <a:pt x="151118" y="421449"/>
                </a:cubicBezTo>
                <a:cubicBezTo>
                  <a:pt x="142747" y="421883"/>
                  <a:pt x="134857" y="423618"/>
                  <a:pt x="127861" y="426484"/>
                </a:cubicBezTo>
                <a:close/>
                <a:moveTo>
                  <a:pt x="201500" y="301583"/>
                </a:moveTo>
                <a:lnTo>
                  <a:pt x="181213" y="317115"/>
                </a:lnTo>
                <a:lnTo>
                  <a:pt x="169386" y="339547"/>
                </a:lnTo>
                <a:lnTo>
                  <a:pt x="168687" y="364898"/>
                </a:lnTo>
                <a:lnTo>
                  <a:pt x="178745" y="388385"/>
                </a:lnTo>
                <a:lnTo>
                  <a:pt x="197800" y="407437"/>
                </a:lnTo>
                <a:cubicBezTo>
                  <a:pt x="205456" y="412764"/>
                  <a:pt x="214318" y="416922"/>
                  <a:pt x="224093" y="419484"/>
                </a:cubicBezTo>
                <a:cubicBezTo>
                  <a:pt x="243643" y="424610"/>
                  <a:pt x="263143" y="422380"/>
                  <a:pt x="278866" y="414631"/>
                </a:cubicBezTo>
                <a:cubicBezTo>
                  <a:pt x="286728" y="410757"/>
                  <a:pt x="293645" y="405503"/>
                  <a:pt x="299153" y="399099"/>
                </a:cubicBezTo>
                <a:cubicBezTo>
                  <a:pt x="304660" y="392695"/>
                  <a:pt x="308759" y="385141"/>
                  <a:pt x="310980" y="376666"/>
                </a:cubicBezTo>
                <a:cubicBezTo>
                  <a:pt x="315423" y="359716"/>
                  <a:pt x="311521" y="342295"/>
                  <a:pt x="301621" y="327829"/>
                </a:cubicBezTo>
                <a:cubicBezTo>
                  <a:pt x="296672" y="320597"/>
                  <a:pt x="290222" y="314103"/>
                  <a:pt x="282566" y="308777"/>
                </a:cubicBezTo>
                <a:cubicBezTo>
                  <a:pt x="274911" y="303450"/>
                  <a:pt x="266048" y="299292"/>
                  <a:pt x="256273" y="296728"/>
                </a:cubicBezTo>
                <a:lnTo>
                  <a:pt x="227451" y="294328"/>
                </a:lnTo>
                <a:close/>
                <a:moveTo>
                  <a:pt x="303052" y="164457"/>
                </a:moveTo>
                <a:lnTo>
                  <a:pt x="278809" y="183486"/>
                </a:lnTo>
                <a:lnTo>
                  <a:pt x="264578" y="210838"/>
                </a:lnTo>
                <a:lnTo>
                  <a:pt x="263561" y="241654"/>
                </a:lnTo>
                <a:lnTo>
                  <a:pt x="275351" y="270128"/>
                </a:lnTo>
                <a:lnTo>
                  <a:pt x="297874" y="293145"/>
                </a:lnTo>
                <a:cubicBezTo>
                  <a:pt x="306941" y="299563"/>
                  <a:pt x="317451" y="304554"/>
                  <a:pt x="329058" y="307596"/>
                </a:cubicBezTo>
                <a:cubicBezTo>
                  <a:pt x="352272" y="313682"/>
                  <a:pt x="375482" y="310828"/>
                  <a:pt x="394240" y="301294"/>
                </a:cubicBezTo>
                <a:cubicBezTo>
                  <a:pt x="403619" y="296528"/>
                  <a:pt x="411885" y="290091"/>
                  <a:pt x="418482" y="282267"/>
                </a:cubicBezTo>
                <a:cubicBezTo>
                  <a:pt x="425080" y="274442"/>
                  <a:pt x="430009" y="265231"/>
                  <a:pt x="432713" y="254914"/>
                </a:cubicBezTo>
                <a:cubicBezTo>
                  <a:pt x="438122" y="234280"/>
                  <a:pt x="433610" y="213134"/>
                  <a:pt x="421941" y="195624"/>
                </a:cubicBezTo>
                <a:cubicBezTo>
                  <a:pt x="416107" y="186869"/>
                  <a:pt x="408483" y="179024"/>
                  <a:pt x="399418" y="172606"/>
                </a:cubicBezTo>
                <a:cubicBezTo>
                  <a:pt x="390351" y="166188"/>
                  <a:pt x="379840" y="161199"/>
                  <a:pt x="368233" y="158156"/>
                </a:cubicBezTo>
                <a:lnTo>
                  <a:pt x="333971" y="155449"/>
                </a:lnTo>
                <a:close/>
                <a:moveTo>
                  <a:pt x="418964" y="10252"/>
                </a:moveTo>
                <a:lnTo>
                  <a:pt x="389693" y="32365"/>
                </a:lnTo>
                <a:lnTo>
                  <a:pt x="372691" y="64383"/>
                </a:lnTo>
                <a:lnTo>
                  <a:pt x="371798" y="100624"/>
                </a:lnTo>
                <a:lnTo>
                  <a:pt x="386457" y="134254"/>
                </a:lnTo>
                <a:lnTo>
                  <a:pt x="414109" y="161586"/>
                </a:lnTo>
                <a:cubicBezTo>
                  <a:pt x="425209" y="169238"/>
                  <a:pt x="438047" y="175225"/>
                  <a:pt x="452198" y="178935"/>
                </a:cubicBezTo>
                <a:cubicBezTo>
                  <a:pt x="480500" y="186354"/>
                  <a:pt x="508696" y="183257"/>
                  <a:pt x="531403" y="172251"/>
                </a:cubicBezTo>
                <a:cubicBezTo>
                  <a:pt x="542757" y="166749"/>
                  <a:pt x="552739" y="159269"/>
                  <a:pt x="560675" y="150138"/>
                </a:cubicBezTo>
                <a:cubicBezTo>
                  <a:pt x="568611" y="141008"/>
                  <a:pt x="574503" y="130227"/>
                  <a:pt x="577677" y="118120"/>
                </a:cubicBezTo>
                <a:cubicBezTo>
                  <a:pt x="584024" y="93907"/>
                  <a:pt x="578298" y="68979"/>
                  <a:pt x="563910" y="48249"/>
                </a:cubicBezTo>
                <a:cubicBezTo>
                  <a:pt x="556717" y="37884"/>
                  <a:pt x="547357" y="28568"/>
                  <a:pt x="536258" y="20917"/>
                </a:cubicBezTo>
                <a:cubicBezTo>
                  <a:pt x="525160" y="13267"/>
                  <a:pt x="512321" y="7278"/>
                  <a:pt x="498170" y="3568"/>
                </a:cubicBezTo>
                <a:lnTo>
                  <a:pt x="456469" y="0"/>
                </a:ln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9" name="13 O"/>
          <p:cNvSpPr/>
          <p:nvPr/>
        </p:nvSpPr>
        <p:spPr>
          <a:xfrm rot="2152268">
            <a:off x="205495" y="1070576"/>
            <a:ext cx="1937656" cy="1647704"/>
          </a:xfrm>
          <a:custGeom>
            <a:avLst/>
            <a:gdLst/>
            <a:ahLst/>
            <a:cxnLst/>
            <a:rect l="l" t="t" r="r" b="b"/>
            <a:pathLst>
              <a:path w="1399018" h="1427602">
                <a:moveTo>
                  <a:pt x="1273089" y="1046111"/>
                </a:moveTo>
                <a:cubicBezTo>
                  <a:pt x="1262244" y="1051472"/>
                  <a:pt x="1252478" y="1059231"/>
                  <a:pt x="1244276" y="1068818"/>
                </a:cubicBezTo>
                <a:cubicBezTo>
                  <a:pt x="1227872" y="1087992"/>
                  <a:pt x="1217726" y="1114481"/>
                  <a:pt x="1217726" y="1143740"/>
                </a:cubicBezTo>
                <a:cubicBezTo>
                  <a:pt x="1217726" y="1158369"/>
                  <a:pt x="1220262" y="1172306"/>
                  <a:pt x="1224849" y="1184983"/>
                </a:cubicBezTo>
                <a:lnTo>
                  <a:pt x="1244276" y="1218662"/>
                </a:lnTo>
                <a:lnTo>
                  <a:pt x="1273089" y="1241370"/>
                </a:lnTo>
                <a:lnTo>
                  <a:pt x="1308372" y="1249696"/>
                </a:lnTo>
                <a:lnTo>
                  <a:pt x="1343655" y="1241369"/>
                </a:lnTo>
                <a:lnTo>
                  <a:pt x="1372468" y="1218662"/>
                </a:lnTo>
                <a:lnTo>
                  <a:pt x="1391895" y="1184983"/>
                </a:lnTo>
                <a:lnTo>
                  <a:pt x="1399018" y="1143740"/>
                </a:lnTo>
                <a:lnTo>
                  <a:pt x="1391895" y="1102497"/>
                </a:lnTo>
                <a:cubicBezTo>
                  <a:pt x="1387308" y="1089821"/>
                  <a:pt x="1380670" y="1078405"/>
                  <a:pt x="1372468" y="1068818"/>
                </a:cubicBezTo>
                <a:cubicBezTo>
                  <a:pt x="1356064" y="1049644"/>
                  <a:pt x="1333403" y="1037784"/>
                  <a:pt x="1308372" y="1037784"/>
                </a:cubicBezTo>
                <a:cubicBezTo>
                  <a:pt x="1295856" y="1037784"/>
                  <a:pt x="1283933" y="1040749"/>
                  <a:pt x="1273089" y="1046111"/>
                </a:cubicBezTo>
                <a:close/>
                <a:moveTo>
                  <a:pt x="1109222" y="1150151"/>
                </a:moveTo>
                <a:cubicBezTo>
                  <a:pt x="1099981" y="1154548"/>
                  <a:pt x="1091658" y="1160912"/>
                  <a:pt x="1084669" y="1168776"/>
                </a:cubicBezTo>
                <a:cubicBezTo>
                  <a:pt x="1070690" y="1184503"/>
                  <a:pt x="1062044" y="1206230"/>
                  <a:pt x="1062044" y="1230229"/>
                </a:cubicBezTo>
                <a:cubicBezTo>
                  <a:pt x="1062044" y="1242228"/>
                  <a:pt x="1064206" y="1253660"/>
                  <a:pt x="1068115" y="1264058"/>
                </a:cubicBezTo>
                <a:lnTo>
                  <a:pt x="1084669" y="1291682"/>
                </a:lnTo>
                <a:lnTo>
                  <a:pt x="1109222" y="1310307"/>
                </a:lnTo>
                <a:lnTo>
                  <a:pt x="1139289" y="1317137"/>
                </a:lnTo>
                <a:lnTo>
                  <a:pt x="1169356" y="1310307"/>
                </a:lnTo>
                <a:lnTo>
                  <a:pt x="1193910" y="1291682"/>
                </a:lnTo>
                <a:lnTo>
                  <a:pt x="1210464" y="1264058"/>
                </a:lnTo>
                <a:lnTo>
                  <a:pt x="1216534" y="1230229"/>
                </a:lnTo>
                <a:lnTo>
                  <a:pt x="1210464" y="1196400"/>
                </a:lnTo>
                <a:cubicBezTo>
                  <a:pt x="1206555" y="1186003"/>
                  <a:pt x="1200899" y="1176639"/>
                  <a:pt x="1193910" y="1168776"/>
                </a:cubicBezTo>
                <a:cubicBezTo>
                  <a:pt x="1179931" y="1153048"/>
                  <a:pt x="1160620" y="1143321"/>
                  <a:pt x="1139289" y="1143321"/>
                </a:cubicBezTo>
                <a:cubicBezTo>
                  <a:pt x="1128624" y="1143321"/>
                  <a:pt x="1118464" y="1145753"/>
                  <a:pt x="1109222" y="1150151"/>
                </a:cubicBezTo>
                <a:close/>
                <a:moveTo>
                  <a:pt x="965949" y="1235953"/>
                </a:moveTo>
                <a:cubicBezTo>
                  <a:pt x="958358" y="1239657"/>
                  <a:pt x="951521" y="1245016"/>
                  <a:pt x="945780" y="1251638"/>
                </a:cubicBezTo>
                <a:cubicBezTo>
                  <a:pt x="934297" y="1264883"/>
                  <a:pt x="927195" y="1283180"/>
                  <a:pt x="927196" y="1303391"/>
                </a:cubicBezTo>
                <a:cubicBezTo>
                  <a:pt x="927196" y="1313496"/>
                  <a:pt x="928971" y="1323123"/>
                  <a:pt x="932182" y="1331879"/>
                </a:cubicBezTo>
                <a:lnTo>
                  <a:pt x="945780" y="1355143"/>
                </a:lnTo>
                <a:lnTo>
                  <a:pt x="965949" y="1370828"/>
                </a:lnTo>
                <a:lnTo>
                  <a:pt x="990648" y="1376580"/>
                </a:lnTo>
                <a:lnTo>
                  <a:pt x="1015346" y="1370828"/>
                </a:lnTo>
                <a:lnTo>
                  <a:pt x="1035515" y="1355143"/>
                </a:lnTo>
                <a:lnTo>
                  <a:pt x="1049113" y="1331879"/>
                </a:lnTo>
                <a:lnTo>
                  <a:pt x="1054100" y="1303391"/>
                </a:lnTo>
                <a:lnTo>
                  <a:pt x="1049113" y="1274902"/>
                </a:lnTo>
                <a:cubicBezTo>
                  <a:pt x="1045902" y="1266146"/>
                  <a:pt x="1041256" y="1258260"/>
                  <a:pt x="1035515" y="1251638"/>
                </a:cubicBezTo>
                <a:cubicBezTo>
                  <a:pt x="1024033" y="1238394"/>
                  <a:pt x="1008170" y="1230202"/>
                  <a:pt x="990648" y="1230202"/>
                </a:cubicBezTo>
                <a:cubicBezTo>
                  <a:pt x="981886" y="1230201"/>
                  <a:pt x="973540" y="1232250"/>
                  <a:pt x="965949" y="1235953"/>
                </a:cubicBezTo>
                <a:close/>
                <a:moveTo>
                  <a:pt x="840934" y="1285984"/>
                </a:moveTo>
                <a:cubicBezTo>
                  <a:pt x="822899" y="1296118"/>
                  <a:pt x="810246" y="1319844"/>
                  <a:pt x="810246" y="1347497"/>
                </a:cubicBezTo>
                <a:lnTo>
                  <a:pt x="814194" y="1373482"/>
                </a:lnTo>
                <a:lnTo>
                  <a:pt x="824963" y="1394702"/>
                </a:lnTo>
                <a:lnTo>
                  <a:pt x="840934" y="1409009"/>
                </a:lnTo>
                <a:lnTo>
                  <a:pt x="860493" y="1414256"/>
                </a:lnTo>
                <a:lnTo>
                  <a:pt x="880051" y="1409009"/>
                </a:lnTo>
                <a:lnTo>
                  <a:pt x="896023" y="1394702"/>
                </a:lnTo>
                <a:cubicBezTo>
                  <a:pt x="900569" y="1388662"/>
                  <a:pt x="904248" y="1381469"/>
                  <a:pt x="906791" y="1373482"/>
                </a:cubicBezTo>
                <a:lnTo>
                  <a:pt x="910739" y="1347496"/>
                </a:lnTo>
                <a:cubicBezTo>
                  <a:pt x="910740" y="1338279"/>
                  <a:pt x="909334" y="1329498"/>
                  <a:pt x="906791" y="1321511"/>
                </a:cubicBezTo>
                <a:cubicBezTo>
                  <a:pt x="904248" y="1313524"/>
                  <a:pt x="900569" y="1306331"/>
                  <a:pt x="896023" y="1300291"/>
                </a:cubicBezTo>
                <a:cubicBezTo>
                  <a:pt x="886930" y="1288210"/>
                  <a:pt x="874368" y="1280737"/>
                  <a:pt x="860493" y="1280738"/>
                </a:cubicBezTo>
                <a:cubicBezTo>
                  <a:pt x="853555" y="1280738"/>
                  <a:pt x="846945" y="1282606"/>
                  <a:pt x="840934" y="1285984"/>
                </a:cubicBezTo>
                <a:close/>
                <a:moveTo>
                  <a:pt x="712552" y="1339458"/>
                </a:moveTo>
                <a:cubicBezTo>
                  <a:pt x="703731" y="1348261"/>
                  <a:pt x="698275" y="1360422"/>
                  <a:pt x="698274" y="1373855"/>
                </a:cubicBezTo>
                <a:cubicBezTo>
                  <a:pt x="698274" y="1380571"/>
                  <a:pt x="699639" y="1386969"/>
                  <a:pt x="702105" y="1392789"/>
                </a:cubicBezTo>
                <a:lnTo>
                  <a:pt x="712552" y="1408251"/>
                </a:lnTo>
                <a:lnTo>
                  <a:pt x="728047" y="1418676"/>
                </a:lnTo>
                <a:lnTo>
                  <a:pt x="747021" y="1422499"/>
                </a:lnTo>
                <a:lnTo>
                  <a:pt x="765996" y="1418676"/>
                </a:lnTo>
                <a:lnTo>
                  <a:pt x="781491" y="1408251"/>
                </a:lnTo>
                <a:lnTo>
                  <a:pt x="791938" y="1392789"/>
                </a:lnTo>
                <a:lnTo>
                  <a:pt x="795769" y="1373855"/>
                </a:lnTo>
                <a:lnTo>
                  <a:pt x="791938" y="1354920"/>
                </a:lnTo>
                <a:cubicBezTo>
                  <a:pt x="789471" y="1349101"/>
                  <a:pt x="785901" y="1343860"/>
                  <a:pt x="781491" y="1339458"/>
                </a:cubicBezTo>
                <a:cubicBezTo>
                  <a:pt x="772669" y="1330655"/>
                  <a:pt x="760482" y="1325211"/>
                  <a:pt x="747022" y="1325211"/>
                </a:cubicBezTo>
                <a:cubicBezTo>
                  <a:pt x="740291" y="1325211"/>
                  <a:pt x="733879" y="1326572"/>
                  <a:pt x="728047" y="1329034"/>
                </a:cubicBezTo>
                <a:cubicBezTo>
                  <a:pt x="722215" y="1331495"/>
                  <a:pt x="716963" y="1335057"/>
                  <a:pt x="712552" y="1339458"/>
                </a:cubicBezTo>
                <a:close/>
                <a:moveTo>
                  <a:pt x="625840" y="1356085"/>
                </a:moveTo>
                <a:cubicBezTo>
                  <a:pt x="618718" y="1363533"/>
                  <a:pt x="614313" y="1373822"/>
                  <a:pt x="614313" y="1385188"/>
                </a:cubicBezTo>
                <a:cubicBezTo>
                  <a:pt x="614313" y="1396553"/>
                  <a:pt x="618718" y="1406843"/>
                  <a:pt x="625840" y="1414291"/>
                </a:cubicBezTo>
                <a:lnTo>
                  <a:pt x="653669" y="1426346"/>
                </a:lnTo>
                <a:lnTo>
                  <a:pt x="681498" y="1414291"/>
                </a:lnTo>
                <a:lnTo>
                  <a:pt x="693025" y="1385188"/>
                </a:lnTo>
                <a:cubicBezTo>
                  <a:pt x="693025" y="1362457"/>
                  <a:pt x="675405" y="1344030"/>
                  <a:pt x="653669" y="1344030"/>
                </a:cubicBezTo>
                <a:cubicBezTo>
                  <a:pt x="642801" y="1344030"/>
                  <a:pt x="632962" y="1348637"/>
                  <a:pt x="625840" y="1356085"/>
                </a:cubicBezTo>
                <a:close/>
                <a:moveTo>
                  <a:pt x="535733" y="1358873"/>
                </a:moveTo>
                <a:cubicBezTo>
                  <a:pt x="529903" y="1366159"/>
                  <a:pt x="526297" y="1376224"/>
                  <a:pt x="526298" y="1387342"/>
                </a:cubicBezTo>
                <a:cubicBezTo>
                  <a:pt x="526298" y="1398459"/>
                  <a:pt x="529903" y="1408524"/>
                  <a:pt x="535733" y="1415810"/>
                </a:cubicBezTo>
                <a:lnTo>
                  <a:pt x="558513" y="1427602"/>
                </a:lnTo>
                <a:lnTo>
                  <a:pt x="581292" y="1415810"/>
                </a:lnTo>
                <a:lnTo>
                  <a:pt x="590727" y="1387342"/>
                </a:lnTo>
                <a:cubicBezTo>
                  <a:pt x="590728" y="1365107"/>
                  <a:pt x="576305" y="1347082"/>
                  <a:pt x="558512" y="1347081"/>
                </a:cubicBezTo>
                <a:cubicBezTo>
                  <a:pt x="549616" y="1347081"/>
                  <a:pt x="541563" y="1351588"/>
                  <a:pt x="535733" y="1358873"/>
                </a:cubicBezTo>
                <a:close/>
                <a:moveTo>
                  <a:pt x="464837" y="1358793"/>
                </a:moveTo>
                <a:cubicBezTo>
                  <a:pt x="460077" y="1365135"/>
                  <a:pt x="457133" y="1373895"/>
                  <a:pt x="457133" y="1383572"/>
                </a:cubicBezTo>
                <a:cubicBezTo>
                  <a:pt x="457133" y="1393248"/>
                  <a:pt x="460078" y="1402009"/>
                  <a:pt x="464838" y="1408350"/>
                </a:cubicBezTo>
                <a:lnTo>
                  <a:pt x="483438" y="1418614"/>
                </a:lnTo>
                <a:lnTo>
                  <a:pt x="502039" y="1408350"/>
                </a:lnTo>
                <a:lnTo>
                  <a:pt x="509743" y="1383572"/>
                </a:lnTo>
                <a:cubicBezTo>
                  <a:pt x="509743" y="1364219"/>
                  <a:pt x="497966" y="1348530"/>
                  <a:pt x="483438" y="1348530"/>
                </a:cubicBezTo>
                <a:cubicBezTo>
                  <a:pt x="476174" y="1348530"/>
                  <a:pt x="469598" y="1352452"/>
                  <a:pt x="464837" y="1358793"/>
                </a:cubicBezTo>
                <a:close/>
                <a:moveTo>
                  <a:pt x="399369" y="1349303"/>
                </a:moveTo>
                <a:cubicBezTo>
                  <a:pt x="395484" y="1354748"/>
                  <a:pt x="393080" y="1362270"/>
                  <a:pt x="393080" y="1370579"/>
                </a:cubicBezTo>
                <a:cubicBezTo>
                  <a:pt x="393080" y="1378888"/>
                  <a:pt x="395483" y="1386410"/>
                  <a:pt x="399369" y="1391855"/>
                </a:cubicBezTo>
                <a:lnTo>
                  <a:pt x="414554" y="1400668"/>
                </a:lnTo>
                <a:lnTo>
                  <a:pt x="429738" y="1391855"/>
                </a:lnTo>
                <a:lnTo>
                  <a:pt x="436028" y="1370579"/>
                </a:lnTo>
                <a:cubicBezTo>
                  <a:pt x="436028" y="1353961"/>
                  <a:pt x="426414" y="1340490"/>
                  <a:pt x="414554" y="1340490"/>
                </a:cubicBezTo>
                <a:cubicBezTo>
                  <a:pt x="408624" y="1340490"/>
                  <a:pt x="403256" y="1343858"/>
                  <a:pt x="399369" y="1349303"/>
                </a:cubicBezTo>
                <a:close/>
                <a:moveTo>
                  <a:pt x="342948" y="1332729"/>
                </a:moveTo>
                <a:cubicBezTo>
                  <a:pt x="339515" y="1336855"/>
                  <a:pt x="337392" y="1342555"/>
                  <a:pt x="337392" y="1348852"/>
                </a:cubicBezTo>
                <a:cubicBezTo>
                  <a:pt x="337392" y="1355148"/>
                  <a:pt x="339515" y="1360848"/>
                  <a:pt x="342949" y="1364975"/>
                </a:cubicBezTo>
                <a:lnTo>
                  <a:pt x="356362" y="1371653"/>
                </a:lnTo>
                <a:lnTo>
                  <a:pt x="369776" y="1364974"/>
                </a:lnTo>
                <a:lnTo>
                  <a:pt x="375332" y="1348852"/>
                </a:lnTo>
                <a:cubicBezTo>
                  <a:pt x="375332" y="1336259"/>
                  <a:pt x="366839" y="1326051"/>
                  <a:pt x="356362" y="1326051"/>
                </a:cubicBezTo>
                <a:cubicBezTo>
                  <a:pt x="351123" y="1326051"/>
                  <a:pt x="346381" y="1328603"/>
                  <a:pt x="342948" y="1332729"/>
                </a:cubicBezTo>
                <a:close/>
                <a:moveTo>
                  <a:pt x="290826" y="1312880"/>
                </a:moveTo>
                <a:cubicBezTo>
                  <a:pt x="288121" y="1316790"/>
                  <a:pt x="286447" y="1322191"/>
                  <a:pt x="286447" y="1328157"/>
                </a:cubicBezTo>
                <a:cubicBezTo>
                  <a:pt x="286447" y="1334123"/>
                  <a:pt x="288121" y="1339524"/>
                  <a:pt x="290826" y="1343434"/>
                </a:cubicBezTo>
                <a:lnTo>
                  <a:pt x="301399" y="1349762"/>
                </a:lnTo>
                <a:lnTo>
                  <a:pt x="311972" y="1343434"/>
                </a:lnTo>
                <a:lnTo>
                  <a:pt x="316351" y="1328157"/>
                </a:lnTo>
                <a:cubicBezTo>
                  <a:pt x="316351" y="1316225"/>
                  <a:pt x="309657" y="1306552"/>
                  <a:pt x="301399" y="1306552"/>
                </a:cubicBezTo>
                <a:cubicBezTo>
                  <a:pt x="297270" y="1306552"/>
                  <a:pt x="293532" y="1308970"/>
                  <a:pt x="290826" y="1312880"/>
                </a:cubicBezTo>
                <a:close/>
                <a:moveTo>
                  <a:pt x="235787" y="1288801"/>
                </a:moveTo>
                <a:cubicBezTo>
                  <a:pt x="233081" y="1292711"/>
                  <a:pt x="231408" y="1298112"/>
                  <a:pt x="231408" y="1304078"/>
                </a:cubicBezTo>
                <a:cubicBezTo>
                  <a:pt x="231408" y="1310044"/>
                  <a:pt x="233081" y="1315445"/>
                  <a:pt x="235787" y="1319355"/>
                </a:cubicBezTo>
                <a:lnTo>
                  <a:pt x="246360" y="1325683"/>
                </a:lnTo>
                <a:lnTo>
                  <a:pt x="256932" y="1319355"/>
                </a:lnTo>
                <a:lnTo>
                  <a:pt x="261312" y="1304078"/>
                </a:lnTo>
                <a:cubicBezTo>
                  <a:pt x="261311" y="1292146"/>
                  <a:pt x="254618" y="1282473"/>
                  <a:pt x="246360" y="1282473"/>
                </a:cubicBezTo>
                <a:cubicBezTo>
                  <a:pt x="242231" y="1282473"/>
                  <a:pt x="238493" y="1284891"/>
                  <a:pt x="235787" y="1288801"/>
                </a:cubicBezTo>
                <a:close/>
                <a:moveTo>
                  <a:pt x="446780" y="1092159"/>
                </a:moveTo>
                <a:cubicBezTo>
                  <a:pt x="438696" y="1100838"/>
                  <a:pt x="442001" y="1117054"/>
                  <a:pt x="454161" y="1128381"/>
                </a:cubicBezTo>
                <a:cubicBezTo>
                  <a:pt x="460241" y="1134044"/>
                  <a:pt x="467383" y="1137412"/>
                  <a:pt x="474016" y="1138280"/>
                </a:cubicBezTo>
                <a:lnTo>
                  <a:pt x="490815" y="1133175"/>
                </a:lnTo>
                <a:lnTo>
                  <a:pt x="494715" y="1116058"/>
                </a:lnTo>
                <a:lnTo>
                  <a:pt x="483434" y="1096954"/>
                </a:lnTo>
                <a:cubicBezTo>
                  <a:pt x="471273" y="1085627"/>
                  <a:pt x="454863" y="1083481"/>
                  <a:pt x="446780" y="1092159"/>
                </a:cubicBezTo>
                <a:close/>
                <a:moveTo>
                  <a:pt x="396552" y="1124900"/>
                </a:moveTo>
                <a:cubicBezTo>
                  <a:pt x="389411" y="1132567"/>
                  <a:pt x="391092" y="1145739"/>
                  <a:pt x="400307" y="1154322"/>
                </a:cubicBezTo>
                <a:cubicBezTo>
                  <a:pt x="404914" y="1158613"/>
                  <a:pt x="410532" y="1160944"/>
                  <a:pt x="415892" y="1161245"/>
                </a:cubicBezTo>
                <a:lnTo>
                  <a:pt x="429921" y="1155981"/>
                </a:lnTo>
                <a:lnTo>
                  <a:pt x="434176" y="1141613"/>
                </a:lnTo>
                <a:lnTo>
                  <a:pt x="426166" y="1126559"/>
                </a:lnTo>
                <a:cubicBezTo>
                  <a:pt x="416951" y="1117976"/>
                  <a:pt x="403693" y="1117233"/>
                  <a:pt x="396552" y="1124900"/>
                </a:cubicBezTo>
                <a:close/>
                <a:moveTo>
                  <a:pt x="197631" y="1265949"/>
                </a:moveTo>
                <a:cubicBezTo>
                  <a:pt x="194926" y="1269859"/>
                  <a:pt x="193252" y="1275260"/>
                  <a:pt x="193252" y="1281226"/>
                </a:cubicBezTo>
                <a:cubicBezTo>
                  <a:pt x="193252" y="1287192"/>
                  <a:pt x="194926" y="1292594"/>
                  <a:pt x="197631" y="1296503"/>
                </a:cubicBezTo>
                <a:lnTo>
                  <a:pt x="208204" y="1302832"/>
                </a:lnTo>
                <a:lnTo>
                  <a:pt x="218777" y="1296504"/>
                </a:lnTo>
                <a:lnTo>
                  <a:pt x="223156" y="1281227"/>
                </a:lnTo>
                <a:cubicBezTo>
                  <a:pt x="223156" y="1269294"/>
                  <a:pt x="216462" y="1259621"/>
                  <a:pt x="208204" y="1259621"/>
                </a:cubicBezTo>
                <a:cubicBezTo>
                  <a:pt x="204075" y="1259621"/>
                  <a:pt x="200337" y="1262039"/>
                  <a:pt x="197631" y="1265949"/>
                </a:cubicBezTo>
                <a:close/>
                <a:moveTo>
                  <a:pt x="499613" y="1047234"/>
                </a:moveTo>
                <a:cubicBezTo>
                  <a:pt x="489711" y="1057864"/>
                  <a:pt x="493164" y="1077175"/>
                  <a:pt x="507326" y="1090366"/>
                </a:cubicBezTo>
                <a:cubicBezTo>
                  <a:pt x="514406" y="1096961"/>
                  <a:pt x="522824" y="1100777"/>
                  <a:pt x="530709" y="1101616"/>
                </a:cubicBezTo>
                <a:lnTo>
                  <a:pt x="550896" y="1095001"/>
                </a:lnTo>
                <a:lnTo>
                  <a:pt x="556064" y="1074394"/>
                </a:lnTo>
                <a:lnTo>
                  <a:pt x="543183" y="1051869"/>
                </a:lnTo>
                <a:cubicBezTo>
                  <a:pt x="529022" y="1038678"/>
                  <a:pt x="509514" y="1036603"/>
                  <a:pt x="499613" y="1047234"/>
                </a:cubicBezTo>
                <a:close/>
                <a:moveTo>
                  <a:pt x="344822" y="1151829"/>
                </a:moveTo>
                <a:cubicBezTo>
                  <a:pt x="339194" y="1157872"/>
                  <a:pt x="341709" y="1169363"/>
                  <a:pt x="350440" y="1177495"/>
                </a:cubicBezTo>
                <a:cubicBezTo>
                  <a:pt x="354806" y="1181562"/>
                  <a:pt x="359899" y="1184018"/>
                  <a:pt x="364604" y="1184704"/>
                </a:cubicBezTo>
                <a:lnTo>
                  <a:pt x="376441" y="1181280"/>
                </a:lnTo>
                <a:lnTo>
                  <a:pt x="379017" y="1169230"/>
                </a:lnTo>
                <a:lnTo>
                  <a:pt x="370823" y="1155613"/>
                </a:lnTo>
                <a:cubicBezTo>
                  <a:pt x="362091" y="1147481"/>
                  <a:pt x="350451" y="1145786"/>
                  <a:pt x="344822" y="1151829"/>
                </a:cubicBezTo>
                <a:close/>
                <a:moveTo>
                  <a:pt x="549721" y="991311"/>
                </a:moveTo>
                <a:cubicBezTo>
                  <a:pt x="537595" y="1004329"/>
                  <a:pt x="540954" y="1027170"/>
                  <a:pt x="557226" y="1042324"/>
                </a:cubicBezTo>
                <a:cubicBezTo>
                  <a:pt x="565360" y="1049901"/>
                  <a:pt x="575183" y="1054123"/>
                  <a:pt x="584488" y="1054823"/>
                </a:cubicBezTo>
                <a:lnTo>
                  <a:pt x="608643" y="1046191"/>
                </a:lnTo>
                <a:lnTo>
                  <a:pt x="615540" y="1021485"/>
                </a:lnTo>
                <a:lnTo>
                  <a:pt x="601139" y="995178"/>
                </a:lnTo>
                <a:cubicBezTo>
                  <a:pt x="584869" y="980023"/>
                  <a:pt x="561849" y="978291"/>
                  <a:pt x="549721" y="991311"/>
                </a:cubicBezTo>
                <a:close/>
                <a:moveTo>
                  <a:pt x="289689" y="1175692"/>
                </a:moveTo>
                <a:cubicBezTo>
                  <a:pt x="284060" y="1181735"/>
                  <a:pt x="286576" y="1193226"/>
                  <a:pt x="295308" y="1201359"/>
                </a:cubicBezTo>
                <a:cubicBezTo>
                  <a:pt x="299673" y="1205425"/>
                  <a:pt x="304766" y="1207882"/>
                  <a:pt x="309471" y="1208567"/>
                </a:cubicBezTo>
                <a:lnTo>
                  <a:pt x="321308" y="1205143"/>
                </a:lnTo>
                <a:lnTo>
                  <a:pt x="323883" y="1193094"/>
                </a:lnTo>
                <a:lnTo>
                  <a:pt x="315689" y="1179476"/>
                </a:lnTo>
                <a:cubicBezTo>
                  <a:pt x="306958" y="1171345"/>
                  <a:pt x="295317" y="1169649"/>
                  <a:pt x="289689" y="1175692"/>
                </a:cubicBezTo>
                <a:close/>
                <a:moveTo>
                  <a:pt x="246961" y="1188037"/>
                </a:moveTo>
                <a:cubicBezTo>
                  <a:pt x="241333" y="1194080"/>
                  <a:pt x="243849" y="1205572"/>
                  <a:pt x="252580" y="1213704"/>
                </a:cubicBezTo>
                <a:cubicBezTo>
                  <a:pt x="256945" y="1217770"/>
                  <a:pt x="262039" y="1220227"/>
                  <a:pt x="266743" y="1220912"/>
                </a:cubicBezTo>
                <a:lnTo>
                  <a:pt x="278580" y="1217489"/>
                </a:lnTo>
                <a:lnTo>
                  <a:pt x="281156" y="1205439"/>
                </a:lnTo>
                <a:lnTo>
                  <a:pt x="272962" y="1191822"/>
                </a:lnTo>
                <a:cubicBezTo>
                  <a:pt x="264230" y="1183689"/>
                  <a:pt x="252589" y="1181994"/>
                  <a:pt x="246961" y="1188037"/>
                </a:cubicBezTo>
                <a:close/>
                <a:moveTo>
                  <a:pt x="612345" y="919600"/>
                </a:moveTo>
                <a:cubicBezTo>
                  <a:pt x="597530" y="935506"/>
                  <a:pt x="599005" y="960958"/>
                  <a:pt x="615638" y="976451"/>
                </a:cubicBezTo>
                <a:cubicBezTo>
                  <a:pt x="623955" y="984197"/>
                  <a:pt x="634487" y="987987"/>
                  <a:pt x="644791" y="987852"/>
                </a:cubicBezTo>
                <a:lnTo>
                  <a:pt x="672580" y="975705"/>
                </a:lnTo>
                <a:lnTo>
                  <a:pt x="682726" y="947125"/>
                </a:lnTo>
                <a:lnTo>
                  <a:pt x="669287" y="918854"/>
                </a:lnTo>
                <a:cubicBezTo>
                  <a:pt x="652653" y="903361"/>
                  <a:pt x="627160" y="903695"/>
                  <a:pt x="612345" y="919600"/>
                </a:cubicBezTo>
                <a:close/>
                <a:moveTo>
                  <a:pt x="197557" y="1208729"/>
                </a:moveTo>
                <a:cubicBezTo>
                  <a:pt x="191928" y="1214772"/>
                  <a:pt x="194444" y="1226263"/>
                  <a:pt x="203176" y="1234396"/>
                </a:cubicBezTo>
                <a:cubicBezTo>
                  <a:pt x="207541" y="1238462"/>
                  <a:pt x="212634" y="1240918"/>
                  <a:pt x="217340" y="1241603"/>
                </a:cubicBezTo>
                <a:lnTo>
                  <a:pt x="229176" y="1238180"/>
                </a:lnTo>
                <a:lnTo>
                  <a:pt x="231752" y="1226130"/>
                </a:lnTo>
                <a:lnTo>
                  <a:pt x="223557" y="1212514"/>
                </a:lnTo>
                <a:cubicBezTo>
                  <a:pt x="214826" y="1204381"/>
                  <a:pt x="203186" y="1202687"/>
                  <a:pt x="197557" y="1208729"/>
                </a:cubicBezTo>
                <a:close/>
                <a:moveTo>
                  <a:pt x="148817" y="1243901"/>
                </a:moveTo>
                <a:cubicBezTo>
                  <a:pt x="146111" y="1247811"/>
                  <a:pt x="144438" y="1253212"/>
                  <a:pt x="144438" y="1259178"/>
                </a:cubicBezTo>
                <a:cubicBezTo>
                  <a:pt x="144438" y="1265144"/>
                  <a:pt x="146112" y="1270545"/>
                  <a:pt x="148818" y="1274455"/>
                </a:cubicBezTo>
                <a:lnTo>
                  <a:pt x="159390" y="1280783"/>
                </a:lnTo>
                <a:lnTo>
                  <a:pt x="169963" y="1274455"/>
                </a:lnTo>
                <a:lnTo>
                  <a:pt x="174342" y="1259178"/>
                </a:lnTo>
                <a:cubicBezTo>
                  <a:pt x="174342" y="1247246"/>
                  <a:pt x="167648" y="1237573"/>
                  <a:pt x="159390" y="1237573"/>
                </a:cubicBezTo>
                <a:cubicBezTo>
                  <a:pt x="155261" y="1237573"/>
                  <a:pt x="151523" y="1239991"/>
                  <a:pt x="148817" y="1243901"/>
                </a:cubicBezTo>
                <a:close/>
                <a:moveTo>
                  <a:pt x="662201" y="838463"/>
                </a:moveTo>
                <a:cubicBezTo>
                  <a:pt x="657614" y="843388"/>
                  <a:pt x="654239" y="849008"/>
                  <a:pt x="652066" y="854953"/>
                </a:cubicBezTo>
                <a:cubicBezTo>
                  <a:pt x="649892" y="860898"/>
                  <a:pt x="648919" y="867169"/>
                  <a:pt x="649133" y="873396"/>
                </a:cubicBezTo>
                <a:cubicBezTo>
                  <a:pt x="649562" y="885851"/>
                  <a:pt x="654742" y="898132"/>
                  <a:pt x="664571" y="907289"/>
                </a:cubicBezTo>
                <a:cubicBezTo>
                  <a:pt x="669486" y="911866"/>
                  <a:pt x="675097" y="915228"/>
                  <a:pt x="681037" y="917390"/>
                </a:cubicBezTo>
                <a:lnTo>
                  <a:pt x="699472" y="920284"/>
                </a:lnTo>
                <a:lnTo>
                  <a:pt x="717661" y="916051"/>
                </a:lnTo>
                <a:lnTo>
                  <a:pt x="733391" y="904773"/>
                </a:lnTo>
                <a:lnTo>
                  <a:pt x="743526" y="888282"/>
                </a:lnTo>
                <a:lnTo>
                  <a:pt x="746459" y="869838"/>
                </a:lnTo>
                <a:lnTo>
                  <a:pt x="742265" y="851655"/>
                </a:lnTo>
                <a:lnTo>
                  <a:pt x="736481" y="843574"/>
                </a:lnTo>
                <a:lnTo>
                  <a:pt x="728958" y="834681"/>
                </a:lnTo>
                <a:lnTo>
                  <a:pt x="714555" y="825844"/>
                </a:lnTo>
                <a:cubicBezTo>
                  <a:pt x="708615" y="823684"/>
                  <a:pt x="702347" y="822724"/>
                  <a:pt x="696120" y="822951"/>
                </a:cubicBezTo>
                <a:cubicBezTo>
                  <a:pt x="683666" y="823406"/>
                  <a:pt x="671375" y="828614"/>
                  <a:pt x="662201" y="838463"/>
                </a:cubicBezTo>
                <a:close/>
                <a:moveTo>
                  <a:pt x="78554" y="1204095"/>
                </a:moveTo>
                <a:lnTo>
                  <a:pt x="69752" y="1212718"/>
                </a:lnTo>
                <a:lnTo>
                  <a:pt x="73193" y="1224549"/>
                </a:lnTo>
                <a:cubicBezTo>
                  <a:pt x="76288" y="1228158"/>
                  <a:pt x="81088" y="1231147"/>
                  <a:pt x="86859" y="1232660"/>
                </a:cubicBezTo>
                <a:cubicBezTo>
                  <a:pt x="94587" y="1234686"/>
                  <a:pt x="102097" y="1233552"/>
                  <a:pt x="106049" y="1229063"/>
                </a:cubicBezTo>
                <a:lnTo>
                  <a:pt x="105800" y="1229934"/>
                </a:lnTo>
                <a:cubicBezTo>
                  <a:pt x="105800" y="1235900"/>
                  <a:pt x="107474" y="1241301"/>
                  <a:pt x="110180" y="1245211"/>
                </a:cubicBezTo>
                <a:lnTo>
                  <a:pt x="120752" y="1251539"/>
                </a:lnTo>
                <a:lnTo>
                  <a:pt x="131325" y="1245211"/>
                </a:lnTo>
                <a:lnTo>
                  <a:pt x="135704" y="1229934"/>
                </a:lnTo>
                <a:cubicBezTo>
                  <a:pt x="135704" y="1218002"/>
                  <a:pt x="129010" y="1208329"/>
                  <a:pt x="120752" y="1208329"/>
                </a:cubicBezTo>
                <a:cubicBezTo>
                  <a:pt x="115998" y="1208329"/>
                  <a:pt x="111762" y="1211535"/>
                  <a:pt x="109558" y="1216825"/>
                </a:cubicBezTo>
                <a:cubicBezTo>
                  <a:pt x="108583" y="1210768"/>
                  <a:pt x="102447" y="1205832"/>
                  <a:pt x="94442" y="1203733"/>
                </a:cubicBezTo>
                <a:close/>
                <a:moveTo>
                  <a:pt x="60064" y="1159305"/>
                </a:moveTo>
                <a:lnTo>
                  <a:pt x="51262" y="1167927"/>
                </a:lnTo>
                <a:lnTo>
                  <a:pt x="54702" y="1179758"/>
                </a:lnTo>
                <a:cubicBezTo>
                  <a:pt x="57798" y="1183367"/>
                  <a:pt x="62598" y="1186356"/>
                  <a:pt x="68369" y="1187869"/>
                </a:cubicBezTo>
                <a:cubicBezTo>
                  <a:pt x="79911" y="1190895"/>
                  <a:pt x="90965" y="1186873"/>
                  <a:pt x="93059" y="1178884"/>
                </a:cubicBezTo>
                <a:cubicBezTo>
                  <a:pt x="95153" y="1170896"/>
                  <a:pt x="87494" y="1161968"/>
                  <a:pt x="75952" y="1158943"/>
                </a:cubicBezTo>
                <a:close/>
                <a:moveTo>
                  <a:pt x="51114" y="1106495"/>
                </a:moveTo>
                <a:lnTo>
                  <a:pt x="42312" y="1115118"/>
                </a:lnTo>
                <a:lnTo>
                  <a:pt x="45753" y="1126950"/>
                </a:lnTo>
                <a:cubicBezTo>
                  <a:pt x="48848" y="1130558"/>
                  <a:pt x="53649" y="1133547"/>
                  <a:pt x="59420" y="1135060"/>
                </a:cubicBezTo>
                <a:cubicBezTo>
                  <a:pt x="70961" y="1138085"/>
                  <a:pt x="82016" y="1134063"/>
                  <a:pt x="84110" y="1126075"/>
                </a:cubicBezTo>
                <a:cubicBezTo>
                  <a:pt x="86204" y="1118087"/>
                  <a:pt x="78545" y="1109159"/>
                  <a:pt x="67002" y="1106133"/>
                </a:cubicBezTo>
                <a:close/>
                <a:moveTo>
                  <a:pt x="78883" y="1045797"/>
                </a:moveTo>
                <a:lnTo>
                  <a:pt x="71924" y="1055965"/>
                </a:lnTo>
                <a:cubicBezTo>
                  <a:pt x="71101" y="1060648"/>
                  <a:pt x="71837" y="1066254"/>
                  <a:pt x="74331" y="1071674"/>
                </a:cubicBezTo>
                <a:cubicBezTo>
                  <a:pt x="79319" y="1082514"/>
                  <a:pt x="89443" y="1088503"/>
                  <a:pt x="96946" y="1085051"/>
                </a:cubicBezTo>
                <a:cubicBezTo>
                  <a:pt x="104447" y="1081599"/>
                  <a:pt x="106485" y="1070014"/>
                  <a:pt x="101497" y="1059174"/>
                </a:cubicBezTo>
                <a:lnTo>
                  <a:pt x="91133" y="1047126"/>
                </a:lnTo>
                <a:close/>
                <a:moveTo>
                  <a:pt x="38685" y="1063792"/>
                </a:moveTo>
                <a:lnTo>
                  <a:pt x="29883" y="1072414"/>
                </a:lnTo>
                <a:lnTo>
                  <a:pt x="33323" y="1084246"/>
                </a:lnTo>
                <a:cubicBezTo>
                  <a:pt x="36419" y="1087855"/>
                  <a:pt x="41219" y="1090843"/>
                  <a:pt x="46990" y="1092356"/>
                </a:cubicBezTo>
                <a:cubicBezTo>
                  <a:pt x="58532" y="1095382"/>
                  <a:pt x="69587" y="1091360"/>
                  <a:pt x="71681" y="1083371"/>
                </a:cubicBezTo>
                <a:cubicBezTo>
                  <a:pt x="73775" y="1075383"/>
                  <a:pt x="66115" y="1066456"/>
                  <a:pt x="54573" y="1063430"/>
                </a:cubicBezTo>
                <a:close/>
                <a:moveTo>
                  <a:pt x="114011" y="1005362"/>
                </a:moveTo>
                <a:lnTo>
                  <a:pt x="107052" y="1015531"/>
                </a:lnTo>
                <a:cubicBezTo>
                  <a:pt x="106229" y="1020213"/>
                  <a:pt x="106966" y="1025820"/>
                  <a:pt x="109460" y="1031240"/>
                </a:cubicBezTo>
                <a:cubicBezTo>
                  <a:pt x="114447" y="1042079"/>
                  <a:pt x="124572" y="1048069"/>
                  <a:pt x="132074" y="1044617"/>
                </a:cubicBezTo>
                <a:cubicBezTo>
                  <a:pt x="139576" y="1041165"/>
                  <a:pt x="141613" y="1029579"/>
                  <a:pt x="136625" y="1018739"/>
                </a:cubicBezTo>
                <a:lnTo>
                  <a:pt x="126261" y="1006691"/>
                </a:lnTo>
                <a:close/>
                <a:moveTo>
                  <a:pt x="553473" y="671420"/>
                </a:moveTo>
                <a:lnTo>
                  <a:pt x="537834" y="682824"/>
                </a:lnTo>
                <a:lnTo>
                  <a:pt x="528115" y="698772"/>
                </a:lnTo>
                <a:lnTo>
                  <a:pt x="525088" y="717185"/>
                </a:lnTo>
                <a:cubicBezTo>
                  <a:pt x="525281" y="723503"/>
                  <a:pt x="526715" y="729886"/>
                  <a:pt x="529523" y="735987"/>
                </a:cubicBezTo>
                <a:cubicBezTo>
                  <a:pt x="535139" y="748189"/>
                  <a:pt x="545179" y="756956"/>
                  <a:pt x="556872" y="761266"/>
                </a:cubicBezTo>
                <a:cubicBezTo>
                  <a:pt x="562718" y="763420"/>
                  <a:pt x="568979" y="764460"/>
                  <a:pt x="575305" y="764258"/>
                </a:cubicBezTo>
                <a:cubicBezTo>
                  <a:pt x="581633" y="764057"/>
                  <a:pt x="588026" y="762613"/>
                  <a:pt x="594141" y="759800"/>
                </a:cubicBezTo>
                <a:cubicBezTo>
                  <a:pt x="606369" y="754173"/>
                  <a:pt x="615164" y="744133"/>
                  <a:pt x="619499" y="732449"/>
                </a:cubicBezTo>
                <a:cubicBezTo>
                  <a:pt x="621665" y="726606"/>
                  <a:pt x="622717" y="720353"/>
                  <a:pt x="622526" y="714035"/>
                </a:cubicBezTo>
                <a:lnTo>
                  <a:pt x="618647" y="697588"/>
                </a:lnTo>
                <a:lnTo>
                  <a:pt x="612558" y="687658"/>
                </a:lnTo>
                <a:lnTo>
                  <a:pt x="606696" y="679634"/>
                </a:lnTo>
                <a:lnTo>
                  <a:pt x="590742" y="669954"/>
                </a:lnTo>
                <a:lnTo>
                  <a:pt x="572308" y="666961"/>
                </a:lnTo>
                <a:close/>
                <a:moveTo>
                  <a:pt x="139122" y="968654"/>
                </a:moveTo>
                <a:lnTo>
                  <a:pt x="132162" y="978822"/>
                </a:lnTo>
                <a:cubicBezTo>
                  <a:pt x="131338" y="983505"/>
                  <a:pt x="132076" y="989111"/>
                  <a:pt x="134570" y="994530"/>
                </a:cubicBezTo>
                <a:cubicBezTo>
                  <a:pt x="139557" y="1005370"/>
                  <a:pt x="149681" y="1011360"/>
                  <a:pt x="157184" y="1007907"/>
                </a:cubicBezTo>
                <a:cubicBezTo>
                  <a:pt x="164686" y="1004455"/>
                  <a:pt x="166723" y="992870"/>
                  <a:pt x="161736" y="982030"/>
                </a:cubicBezTo>
                <a:lnTo>
                  <a:pt x="151371" y="969983"/>
                </a:lnTo>
                <a:close/>
                <a:moveTo>
                  <a:pt x="179056" y="923772"/>
                </a:moveTo>
                <a:lnTo>
                  <a:pt x="172096" y="933940"/>
                </a:lnTo>
                <a:cubicBezTo>
                  <a:pt x="171273" y="938623"/>
                  <a:pt x="172010" y="944229"/>
                  <a:pt x="174504" y="949649"/>
                </a:cubicBezTo>
                <a:cubicBezTo>
                  <a:pt x="179492" y="960489"/>
                  <a:pt x="189616" y="966478"/>
                  <a:pt x="197118" y="963026"/>
                </a:cubicBezTo>
                <a:cubicBezTo>
                  <a:pt x="204620" y="959574"/>
                  <a:pt x="206658" y="947988"/>
                  <a:pt x="201670" y="937149"/>
                </a:cubicBezTo>
                <a:lnTo>
                  <a:pt x="191306" y="925101"/>
                </a:lnTo>
                <a:close/>
                <a:moveTo>
                  <a:pt x="467060" y="706947"/>
                </a:moveTo>
                <a:lnTo>
                  <a:pt x="446818" y="729531"/>
                </a:lnTo>
                <a:cubicBezTo>
                  <a:pt x="443461" y="739274"/>
                  <a:pt x="443761" y="750464"/>
                  <a:pt x="448512" y="760788"/>
                </a:cubicBezTo>
                <a:cubicBezTo>
                  <a:pt x="458013" y="781438"/>
                  <a:pt x="481723" y="790812"/>
                  <a:pt x="501469" y="781726"/>
                </a:cubicBezTo>
                <a:cubicBezTo>
                  <a:pt x="521215" y="772640"/>
                  <a:pt x="529519" y="748535"/>
                  <a:pt x="520017" y="727885"/>
                </a:cubicBezTo>
                <a:lnTo>
                  <a:pt x="497380" y="706266"/>
                </a:lnTo>
                <a:close/>
                <a:moveTo>
                  <a:pt x="219836" y="880910"/>
                </a:moveTo>
                <a:lnTo>
                  <a:pt x="210442" y="892584"/>
                </a:lnTo>
                <a:cubicBezTo>
                  <a:pt x="209048" y="897768"/>
                  <a:pt x="209502" y="903834"/>
                  <a:pt x="212134" y="909553"/>
                </a:cubicBezTo>
                <a:cubicBezTo>
                  <a:pt x="217398" y="920993"/>
                  <a:pt x="229380" y="926717"/>
                  <a:pt x="238898" y="922337"/>
                </a:cubicBezTo>
                <a:cubicBezTo>
                  <a:pt x="248416" y="917958"/>
                  <a:pt x="251864" y="905134"/>
                  <a:pt x="246600" y="893694"/>
                </a:cubicBezTo>
                <a:lnTo>
                  <a:pt x="234814" y="881371"/>
                </a:lnTo>
                <a:close/>
                <a:moveTo>
                  <a:pt x="29350" y="1004445"/>
                </a:moveTo>
                <a:lnTo>
                  <a:pt x="20548" y="1013068"/>
                </a:lnTo>
                <a:lnTo>
                  <a:pt x="23988" y="1024900"/>
                </a:lnTo>
                <a:cubicBezTo>
                  <a:pt x="27084" y="1028508"/>
                  <a:pt x="31884" y="1031497"/>
                  <a:pt x="37655" y="1033010"/>
                </a:cubicBezTo>
                <a:cubicBezTo>
                  <a:pt x="49197" y="1036036"/>
                  <a:pt x="60252" y="1032013"/>
                  <a:pt x="62346" y="1024025"/>
                </a:cubicBezTo>
                <a:cubicBezTo>
                  <a:pt x="64440" y="1016037"/>
                  <a:pt x="56780" y="1007109"/>
                  <a:pt x="45238" y="1004084"/>
                </a:cubicBezTo>
                <a:close/>
                <a:moveTo>
                  <a:pt x="380091" y="745582"/>
                </a:moveTo>
                <a:lnTo>
                  <a:pt x="364326" y="765817"/>
                </a:lnTo>
                <a:cubicBezTo>
                  <a:pt x="362075" y="774873"/>
                  <a:pt x="363008" y="785523"/>
                  <a:pt x="367655" y="795623"/>
                </a:cubicBezTo>
                <a:cubicBezTo>
                  <a:pt x="376948" y="815822"/>
                  <a:pt x="397587" y="826168"/>
                  <a:pt x="413749" y="818731"/>
                </a:cubicBezTo>
                <a:cubicBezTo>
                  <a:pt x="429912" y="811293"/>
                  <a:pt x="435480" y="788889"/>
                  <a:pt x="426185" y="768690"/>
                </a:cubicBezTo>
                <a:lnTo>
                  <a:pt x="405714" y="746773"/>
                </a:lnTo>
                <a:close/>
                <a:moveTo>
                  <a:pt x="260571" y="830227"/>
                </a:moveTo>
                <a:lnTo>
                  <a:pt x="250461" y="844581"/>
                </a:lnTo>
                <a:cubicBezTo>
                  <a:pt x="249207" y="851152"/>
                  <a:pt x="250168" y="858989"/>
                  <a:pt x="253641" y="866537"/>
                </a:cubicBezTo>
                <a:cubicBezTo>
                  <a:pt x="260588" y="881634"/>
                  <a:pt x="274952" y="889853"/>
                  <a:pt x="285726" y="884895"/>
                </a:cubicBezTo>
                <a:cubicBezTo>
                  <a:pt x="296501" y="879937"/>
                  <a:pt x="299603" y="863681"/>
                  <a:pt x="292657" y="848585"/>
                </a:cubicBezTo>
                <a:lnTo>
                  <a:pt x="278049" y="831886"/>
                </a:lnTo>
                <a:close/>
                <a:moveTo>
                  <a:pt x="315647" y="785130"/>
                </a:moveTo>
                <a:lnTo>
                  <a:pt x="303040" y="802229"/>
                </a:lnTo>
                <a:cubicBezTo>
                  <a:pt x="301367" y="809979"/>
                  <a:pt x="302354" y="819169"/>
                  <a:pt x="306398" y="827959"/>
                </a:cubicBezTo>
                <a:cubicBezTo>
                  <a:pt x="314488" y="845540"/>
                  <a:pt x="331745" y="854870"/>
                  <a:pt x="344943" y="848797"/>
                </a:cubicBezTo>
                <a:cubicBezTo>
                  <a:pt x="358141" y="842724"/>
                  <a:pt x="362281" y="823549"/>
                  <a:pt x="354191" y="805968"/>
                </a:cubicBezTo>
                <a:lnTo>
                  <a:pt x="336835" y="786679"/>
                </a:lnTo>
                <a:close/>
                <a:moveTo>
                  <a:pt x="23172" y="943069"/>
                </a:moveTo>
                <a:lnTo>
                  <a:pt x="13310" y="954351"/>
                </a:lnTo>
                <a:lnTo>
                  <a:pt x="16368" y="969019"/>
                </a:lnTo>
                <a:cubicBezTo>
                  <a:pt x="19490" y="973387"/>
                  <a:pt x="24465" y="976886"/>
                  <a:pt x="30555" y="978482"/>
                </a:cubicBezTo>
                <a:cubicBezTo>
                  <a:pt x="42737" y="981676"/>
                  <a:pt x="54765" y="976049"/>
                  <a:pt x="57421" y="965914"/>
                </a:cubicBezTo>
                <a:cubicBezTo>
                  <a:pt x="60078" y="955780"/>
                  <a:pt x="52357" y="944976"/>
                  <a:pt x="40176" y="941782"/>
                </a:cubicBezTo>
                <a:close/>
                <a:moveTo>
                  <a:pt x="12375" y="878250"/>
                </a:moveTo>
                <a:lnTo>
                  <a:pt x="0" y="890703"/>
                </a:lnTo>
                <a:lnTo>
                  <a:pt x="4674" y="907627"/>
                </a:lnTo>
                <a:cubicBezTo>
                  <a:pt x="8956" y="912766"/>
                  <a:pt x="15622" y="916998"/>
                  <a:pt x="23660" y="919105"/>
                </a:cubicBezTo>
                <a:cubicBezTo>
                  <a:pt x="39735" y="923319"/>
                  <a:pt x="55203" y="917435"/>
                  <a:pt x="58211" y="905963"/>
                </a:cubicBezTo>
                <a:cubicBezTo>
                  <a:pt x="61218" y="894491"/>
                  <a:pt x="50625" y="881775"/>
                  <a:pt x="34550" y="877561"/>
                </a:cubicBezTo>
                <a:close/>
                <a:moveTo>
                  <a:pt x="14753" y="804129"/>
                </a:moveTo>
                <a:lnTo>
                  <a:pt x="108" y="819520"/>
                </a:lnTo>
                <a:lnTo>
                  <a:pt x="5320" y="840115"/>
                </a:lnTo>
                <a:cubicBezTo>
                  <a:pt x="10246" y="846327"/>
                  <a:pt x="17974" y="851397"/>
                  <a:pt x="27334" y="853851"/>
                </a:cubicBezTo>
                <a:cubicBezTo>
                  <a:pt x="46054" y="858758"/>
                  <a:pt x="64217" y="851345"/>
                  <a:pt x="67901" y="837292"/>
                </a:cubicBezTo>
                <a:cubicBezTo>
                  <a:pt x="71585" y="823239"/>
                  <a:pt x="59395" y="807868"/>
                  <a:pt x="40675" y="802961"/>
                </a:cubicBezTo>
                <a:close/>
                <a:moveTo>
                  <a:pt x="27634" y="725575"/>
                </a:moveTo>
                <a:lnTo>
                  <a:pt x="10451" y="744620"/>
                </a:lnTo>
                <a:lnTo>
                  <a:pt x="16081" y="769645"/>
                </a:lnTo>
                <a:cubicBezTo>
                  <a:pt x="21651" y="777132"/>
                  <a:pt x="30472" y="783172"/>
                  <a:pt x="41226" y="785991"/>
                </a:cubicBezTo>
                <a:cubicBezTo>
                  <a:pt x="62734" y="791630"/>
                  <a:pt x="83828" y="782249"/>
                  <a:pt x="88340" y="765039"/>
                </a:cubicBezTo>
                <a:cubicBezTo>
                  <a:pt x="92851" y="747827"/>
                  <a:pt x="79072" y="729305"/>
                  <a:pt x="57564" y="723667"/>
                </a:cubicBezTo>
                <a:close/>
                <a:moveTo>
                  <a:pt x="54513" y="629030"/>
                </a:moveTo>
                <a:lnTo>
                  <a:pt x="35796" y="652892"/>
                </a:lnTo>
                <a:lnTo>
                  <a:pt x="40400" y="682869"/>
                </a:lnTo>
                <a:cubicBezTo>
                  <a:pt x="45798" y="691646"/>
                  <a:pt x="54635" y="698517"/>
                  <a:pt x="65628" y="701399"/>
                </a:cubicBezTo>
                <a:cubicBezTo>
                  <a:pt x="87616" y="707163"/>
                  <a:pt x="109909" y="694791"/>
                  <a:pt x="115421" y="673766"/>
                </a:cubicBezTo>
                <a:cubicBezTo>
                  <a:pt x="120933" y="652740"/>
                  <a:pt x="107576" y="631024"/>
                  <a:pt x="85588" y="625259"/>
                </a:cubicBezTo>
                <a:close/>
                <a:moveTo>
                  <a:pt x="85712" y="533837"/>
                </a:moveTo>
                <a:lnTo>
                  <a:pt x="71699" y="546182"/>
                </a:lnTo>
                <a:lnTo>
                  <a:pt x="63189" y="563567"/>
                </a:lnTo>
                <a:lnTo>
                  <a:pt x="62076" y="582890"/>
                </a:lnTo>
                <a:lnTo>
                  <a:pt x="68231" y="600522"/>
                </a:lnTo>
                <a:lnTo>
                  <a:pt x="80538" y="614549"/>
                </a:lnTo>
                <a:cubicBezTo>
                  <a:pt x="85543" y="618410"/>
                  <a:pt x="91385" y="621353"/>
                  <a:pt x="97882" y="623056"/>
                </a:cubicBezTo>
                <a:cubicBezTo>
                  <a:pt x="110876" y="626461"/>
                  <a:pt x="124023" y="624267"/>
                  <a:pt x="134775" y="617967"/>
                </a:cubicBezTo>
                <a:cubicBezTo>
                  <a:pt x="140151" y="614816"/>
                  <a:pt x="144928" y="610639"/>
                  <a:pt x="148788" y="605622"/>
                </a:cubicBezTo>
                <a:cubicBezTo>
                  <a:pt x="152648" y="600605"/>
                  <a:pt x="155591" y="594747"/>
                  <a:pt x="157297" y="588236"/>
                </a:cubicBezTo>
                <a:cubicBezTo>
                  <a:pt x="160711" y="575216"/>
                  <a:pt x="158535" y="562047"/>
                  <a:pt x="152257" y="551281"/>
                </a:cubicBezTo>
                <a:cubicBezTo>
                  <a:pt x="149117" y="545899"/>
                  <a:pt x="144952" y="541117"/>
                  <a:pt x="139949" y="537255"/>
                </a:cubicBezTo>
                <a:cubicBezTo>
                  <a:pt x="134945" y="533393"/>
                  <a:pt x="129102" y="530452"/>
                  <a:pt x="122604" y="528747"/>
                </a:cubicBezTo>
                <a:lnTo>
                  <a:pt x="103318" y="527652"/>
                </a:lnTo>
                <a:close/>
                <a:moveTo>
                  <a:pt x="109972" y="438306"/>
                </a:moveTo>
                <a:lnTo>
                  <a:pt x="99937" y="455894"/>
                </a:lnTo>
                <a:lnTo>
                  <a:pt x="100053" y="476144"/>
                </a:lnTo>
                <a:lnTo>
                  <a:pt x="109842" y="495221"/>
                </a:lnTo>
                <a:lnTo>
                  <a:pt x="127638" y="511019"/>
                </a:lnTo>
                <a:lnTo>
                  <a:pt x="151772" y="521427"/>
                </a:lnTo>
                <a:cubicBezTo>
                  <a:pt x="178521" y="528440"/>
                  <a:pt x="204680" y="522217"/>
                  <a:pt x="219056" y="507341"/>
                </a:cubicBezTo>
                <a:cubicBezTo>
                  <a:pt x="223848" y="502383"/>
                  <a:pt x="227331" y="496463"/>
                  <a:pt x="229091" y="489752"/>
                </a:cubicBezTo>
                <a:cubicBezTo>
                  <a:pt x="232610" y="476330"/>
                  <a:pt x="228567" y="462284"/>
                  <a:pt x="219186" y="450425"/>
                </a:cubicBezTo>
                <a:cubicBezTo>
                  <a:pt x="214497" y="444496"/>
                  <a:pt x="208472" y="439113"/>
                  <a:pt x="201390" y="434628"/>
                </a:cubicBezTo>
                <a:cubicBezTo>
                  <a:pt x="194310" y="430142"/>
                  <a:pt x="186172" y="426556"/>
                  <a:pt x="177256" y="424219"/>
                </a:cubicBezTo>
                <a:cubicBezTo>
                  <a:pt x="168340" y="421881"/>
                  <a:pt x="159489" y="421015"/>
                  <a:pt x="151118" y="421449"/>
                </a:cubicBezTo>
                <a:cubicBezTo>
                  <a:pt x="142747" y="421883"/>
                  <a:pt x="134857" y="423618"/>
                  <a:pt x="127861" y="426484"/>
                </a:cubicBezTo>
                <a:close/>
                <a:moveTo>
                  <a:pt x="201500" y="301583"/>
                </a:moveTo>
                <a:lnTo>
                  <a:pt x="181213" y="317115"/>
                </a:lnTo>
                <a:lnTo>
                  <a:pt x="169386" y="339547"/>
                </a:lnTo>
                <a:lnTo>
                  <a:pt x="168687" y="364898"/>
                </a:lnTo>
                <a:lnTo>
                  <a:pt x="178745" y="388385"/>
                </a:lnTo>
                <a:lnTo>
                  <a:pt x="197800" y="407437"/>
                </a:lnTo>
                <a:cubicBezTo>
                  <a:pt x="205456" y="412764"/>
                  <a:pt x="214318" y="416922"/>
                  <a:pt x="224093" y="419484"/>
                </a:cubicBezTo>
                <a:cubicBezTo>
                  <a:pt x="243643" y="424610"/>
                  <a:pt x="263143" y="422380"/>
                  <a:pt x="278866" y="414631"/>
                </a:cubicBezTo>
                <a:cubicBezTo>
                  <a:pt x="286728" y="410757"/>
                  <a:pt x="293645" y="405503"/>
                  <a:pt x="299153" y="399099"/>
                </a:cubicBezTo>
                <a:cubicBezTo>
                  <a:pt x="304660" y="392695"/>
                  <a:pt x="308759" y="385141"/>
                  <a:pt x="310980" y="376666"/>
                </a:cubicBezTo>
                <a:cubicBezTo>
                  <a:pt x="315423" y="359716"/>
                  <a:pt x="311521" y="342295"/>
                  <a:pt x="301621" y="327829"/>
                </a:cubicBezTo>
                <a:cubicBezTo>
                  <a:pt x="296672" y="320597"/>
                  <a:pt x="290222" y="314103"/>
                  <a:pt x="282566" y="308777"/>
                </a:cubicBezTo>
                <a:cubicBezTo>
                  <a:pt x="274911" y="303450"/>
                  <a:pt x="266048" y="299292"/>
                  <a:pt x="256273" y="296728"/>
                </a:cubicBezTo>
                <a:lnTo>
                  <a:pt x="227451" y="294328"/>
                </a:lnTo>
                <a:close/>
                <a:moveTo>
                  <a:pt x="303052" y="164457"/>
                </a:moveTo>
                <a:lnTo>
                  <a:pt x="278809" y="183486"/>
                </a:lnTo>
                <a:lnTo>
                  <a:pt x="264578" y="210838"/>
                </a:lnTo>
                <a:lnTo>
                  <a:pt x="263561" y="241654"/>
                </a:lnTo>
                <a:lnTo>
                  <a:pt x="275351" y="270128"/>
                </a:lnTo>
                <a:lnTo>
                  <a:pt x="297874" y="293145"/>
                </a:lnTo>
                <a:cubicBezTo>
                  <a:pt x="306941" y="299563"/>
                  <a:pt x="317451" y="304554"/>
                  <a:pt x="329058" y="307596"/>
                </a:cubicBezTo>
                <a:cubicBezTo>
                  <a:pt x="352272" y="313682"/>
                  <a:pt x="375482" y="310828"/>
                  <a:pt x="394240" y="301294"/>
                </a:cubicBezTo>
                <a:cubicBezTo>
                  <a:pt x="403619" y="296528"/>
                  <a:pt x="411885" y="290091"/>
                  <a:pt x="418482" y="282267"/>
                </a:cubicBezTo>
                <a:cubicBezTo>
                  <a:pt x="425080" y="274442"/>
                  <a:pt x="430009" y="265231"/>
                  <a:pt x="432713" y="254914"/>
                </a:cubicBezTo>
                <a:cubicBezTo>
                  <a:pt x="438122" y="234280"/>
                  <a:pt x="433610" y="213134"/>
                  <a:pt x="421941" y="195624"/>
                </a:cubicBezTo>
                <a:cubicBezTo>
                  <a:pt x="416107" y="186869"/>
                  <a:pt x="408483" y="179024"/>
                  <a:pt x="399418" y="172606"/>
                </a:cubicBezTo>
                <a:cubicBezTo>
                  <a:pt x="390351" y="166188"/>
                  <a:pt x="379840" y="161199"/>
                  <a:pt x="368233" y="158156"/>
                </a:cubicBezTo>
                <a:lnTo>
                  <a:pt x="333971" y="155449"/>
                </a:lnTo>
                <a:close/>
                <a:moveTo>
                  <a:pt x="418964" y="10252"/>
                </a:moveTo>
                <a:lnTo>
                  <a:pt x="389693" y="32365"/>
                </a:lnTo>
                <a:lnTo>
                  <a:pt x="372691" y="64383"/>
                </a:lnTo>
                <a:lnTo>
                  <a:pt x="371798" y="100624"/>
                </a:lnTo>
                <a:lnTo>
                  <a:pt x="386457" y="134254"/>
                </a:lnTo>
                <a:lnTo>
                  <a:pt x="414109" y="161586"/>
                </a:lnTo>
                <a:cubicBezTo>
                  <a:pt x="425209" y="169238"/>
                  <a:pt x="438047" y="175225"/>
                  <a:pt x="452198" y="178935"/>
                </a:cubicBezTo>
                <a:cubicBezTo>
                  <a:pt x="480500" y="186354"/>
                  <a:pt x="508696" y="183257"/>
                  <a:pt x="531403" y="172251"/>
                </a:cubicBezTo>
                <a:cubicBezTo>
                  <a:pt x="542757" y="166749"/>
                  <a:pt x="552739" y="159269"/>
                  <a:pt x="560675" y="150138"/>
                </a:cubicBezTo>
                <a:cubicBezTo>
                  <a:pt x="568611" y="141008"/>
                  <a:pt x="574503" y="130227"/>
                  <a:pt x="577677" y="118120"/>
                </a:cubicBezTo>
                <a:cubicBezTo>
                  <a:pt x="584024" y="93907"/>
                  <a:pt x="578298" y="68979"/>
                  <a:pt x="563910" y="48249"/>
                </a:cubicBezTo>
                <a:cubicBezTo>
                  <a:pt x="556717" y="37884"/>
                  <a:pt x="547357" y="28568"/>
                  <a:pt x="536258" y="20917"/>
                </a:cubicBezTo>
                <a:cubicBezTo>
                  <a:pt x="525160" y="13267"/>
                  <a:pt x="512321" y="7278"/>
                  <a:pt x="498170" y="3568"/>
                </a:cubicBezTo>
                <a:lnTo>
                  <a:pt x="456469" y="0"/>
                </a:ln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0" name="13 O"/>
          <p:cNvSpPr/>
          <p:nvPr/>
        </p:nvSpPr>
        <p:spPr>
          <a:xfrm rot="2152268">
            <a:off x="1582445" y="1112171"/>
            <a:ext cx="1937656" cy="1647704"/>
          </a:xfrm>
          <a:custGeom>
            <a:avLst/>
            <a:gdLst/>
            <a:ahLst/>
            <a:cxnLst/>
            <a:rect l="l" t="t" r="r" b="b"/>
            <a:pathLst>
              <a:path w="1399018" h="1427602">
                <a:moveTo>
                  <a:pt x="1273089" y="1046111"/>
                </a:moveTo>
                <a:cubicBezTo>
                  <a:pt x="1262244" y="1051472"/>
                  <a:pt x="1252478" y="1059231"/>
                  <a:pt x="1244276" y="1068818"/>
                </a:cubicBezTo>
                <a:cubicBezTo>
                  <a:pt x="1227872" y="1087992"/>
                  <a:pt x="1217726" y="1114481"/>
                  <a:pt x="1217726" y="1143740"/>
                </a:cubicBezTo>
                <a:cubicBezTo>
                  <a:pt x="1217726" y="1158369"/>
                  <a:pt x="1220262" y="1172306"/>
                  <a:pt x="1224849" y="1184983"/>
                </a:cubicBezTo>
                <a:lnTo>
                  <a:pt x="1244276" y="1218662"/>
                </a:lnTo>
                <a:lnTo>
                  <a:pt x="1273089" y="1241370"/>
                </a:lnTo>
                <a:lnTo>
                  <a:pt x="1308372" y="1249696"/>
                </a:lnTo>
                <a:lnTo>
                  <a:pt x="1343655" y="1241369"/>
                </a:lnTo>
                <a:lnTo>
                  <a:pt x="1372468" y="1218662"/>
                </a:lnTo>
                <a:lnTo>
                  <a:pt x="1391895" y="1184983"/>
                </a:lnTo>
                <a:lnTo>
                  <a:pt x="1399018" y="1143740"/>
                </a:lnTo>
                <a:lnTo>
                  <a:pt x="1391895" y="1102497"/>
                </a:lnTo>
                <a:cubicBezTo>
                  <a:pt x="1387308" y="1089821"/>
                  <a:pt x="1380670" y="1078405"/>
                  <a:pt x="1372468" y="1068818"/>
                </a:cubicBezTo>
                <a:cubicBezTo>
                  <a:pt x="1356064" y="1049644"/>
                  <a:pt x="1333403" y="1037784"/>
                  <a:pt x="1308372" y="1037784"/>
                </a:cubicBezTo>
                <a:cubicBezTo>
                  <a:pt x="1295856" y="1037784"/>
                  <a:pt x="1283933" y="1040749"/>
                  <a:pt x="1273089" y="1046111"/>
                </a:cubicBezTo>
                <a:close/>
                <a:moveTo>
                  <a:pt x="1109222" y="1150151"/>
                </a:moveTo>
                <a:cubicBezTo>
                  <a:pt x="1099981" y="1154548"/>
                  <a:pt x="1091658" y="1160912"/>
                  <a:pt x="1084669" y="1168776"/>
                </a:cubicBezTo>
                <a:cubicBezTo>
                  <a:pt x="1070690" y="1184503"/>
                  <a:pt x="1062044" y="1206230"/>
                  <a:pt x="1062044" y="1230229"/>
                </a:cubicBezTo>
                <a:cubicBezTo>
                  <a:pt x="1062044" y="1242228"/>
                  <a:pt x="1064206" y="1253660"/>
                  <a:pt x="1068115" y="1264058"/>
                </a:cubicBezTo>
                <a:lnTo>
                  <a:pt x="1084669" y="1291682"/>
                </a:lnTo>
                <a:lnTo>
                  <a:pt x="1109222" y="1310307"/>
                </a:lnTo>
                <a:lnTo>
                  <a:pt x="1139289" y="1317137"/>
                </a:lnTo>
                <a:lnTo>
                  <a:pt x="1169356" y="1310307"/>
                </a:lnTo>
                <a:lnTo>
                  <a:pt x="1193910" y="1291682"/>
                </a:lnTo>
                <a:lnTo>
                  <a:pt x="1210464" y="1264058"/>
                </a:lnTo>
                <a:lnTo>
                  <a:pt x="1216534" y="1230229"/>
                </a:lnTo>
                <a:lnTo>
                  <a:pt x="1210464" y="1196400"/>
                </a:lnTo>
                <a:cubicBezTo>
                  <a:pt x="1206555" y="1186003"/>
                  <a:pt x="1200899" y="1176639"/>
                  <a:pt x="1193910" y="1168776"/>
                </a:cubicBezTo>
                <a:cubicBezTo>
                  <a:pt x="1179931" y="1153048"/>
                  <a:pt x="1160620" y="1143321"/>
                  <a:pt x="1139289" y="1143321"/>
                </a:cubicBezTo>
                <a:cubicBezTo>
                  <a:pt x="1128624" y="1143321"/>
                  <a:pt x="1118464" y="1145753"/>
                  <a:pt x="1109222" y="1150151"/>
                </a:cubicBezTo>
                <a:close/>
                <a:moveTo>
                  <a:pt x="965949" y="1235953"/>
                </a:moveTo>
                <a:cubicBezTo>
                  <a:pt x="958358" y="1239657"/>
                  <a:pt x="951521" y="1245016"/>
                  <a:pt x="945780" y="1251638"/>
                </a:cubicBezTo>
                <a:cubicBezTo>
                  <a:pt x="934297" y="1264883"/>
                  <a:pt x="927195" y="1283180"/>
                  <a:pt x="927196" y="1303391"/>
                </a:cubicBezTo>
                <a:cubicBezTo>
                  <a:pt x="927196" y="1313496"/>
                  <a:pt x="928971" y="1323123"/>
                  <a:pt x="932182" y="1331879"/>
                </a:cubicBezTo>
                <a:lnTo>
                  <a:pt x="945780" y="1355143"/>
                </a:lnTo>
                <a:lnTo>
                  <a:pt x="965949" y="1370828"/>
                </a:lnTo>
                <a:lnTo>
                  <a:pt x="990648" y="1376580"/>
                </a:lnTo>
                <a:lnTo>
                  <a:pt x="1015346" y="1370828"/>
                </a:lnTo>
                <a:lnTo>
                  <a:pt x="1035515" y="1355143"/>
                </a:lnTo>
                <a:lnTo>
                  <a:pt x="1049113" y="1331879"/>
                </a:lnTo>
                <a:lnTo>
                  <a:pt x="1054100" y="1303391"/>
                </a:lnTo>
                <a:lnTo>
                  <a:pt x="1049113" y="1274902"/>
                </a:lnTo>
                <a:cubicBezTo>
                  <a:pt x="1045902" y="1266146"/>
                  <a:pt x="1041256" y="1258260"/>
                  <a:pt x="1035515" y="1251638"/>
                </a:cubicBezTo>
                <a:cubicBezTo>
                  <a:pt x="1024033" y="1238394"/>
                  <a:pt x="1008170" y="1230202"/>
                  <a:pt x="990648" y="1230202"/>
                </a:cubicBezTo>
                <a:cubicBezTo>
                  <a:pt x="981886" y="1230201"/>
                  <a:pt x="973540" y="1232250"/>
                  <a:pt x="965949" y="1235953"/>
                </a:cubicBezTo>
                <a:close/>
                <a:moveTo>
                  <a:pt x="840934" y="1285984"/>
                </a:moveTo>
                <a:cubicBezTo>
                  <a:pt x="822899" y="1296118"/>
                  <a:pt x="810246" y="1319844"/>
                  <a:pt x="810246" y="1347497"/>
                </a:cubicBezTo>
                <a:lnTo>
                  <a:pt x="814194" y="1373482"/>
                </a:lnTo>
                <a:lnTo>
                  <a:pt x="824963" y="1394702"/>
                </a:lnTo>
                <a:lnTo>
                  <a:pt x="840934" y="1409009"/>
                </a:lnTo>
                <a:lnTo>
                  <a:pt x="860493" y="1414256"/>
                </a:lnTo>
                <a:lnTo>
                  <a:pt x="880051" y="1409009"/>
                </a:lnTo>
                <a:lnTo>
                  <a:pt x="896023" y="1394702"/>
                </a:lnTo>
                <a:cubicBezTo>
                  <a:pt x="900569" y="1388662"/>
                  <a:pt x="904248" y="1381469"/>
                  <a:pt x="906791" y="1373482"/>
                </a:cubicBezTo>
                <a:lnTo>
                  <a:pt x="910739" y="1347496"/>
                </a:lnTo>
                <a:cubicBezTo>
                  <a:pt x="910740" y="1338279"/>
                  <a:pt x="909334" y="1329498"/>
                  <a:pt x="906791" y="1321511"/>
                </a:cubicBezTo>
                <a:cubicBezTo>
                  <a:pt x="904248" y="1313524"/>
                  <a:pt x="900569" y="1306331"/>
                  <a:pt x="896023" y="1300291"/>
                </a:cubicBezTo>
                <a:cubicBezTo>
                  <a:pt x="886930" y="1288210"/>
                  <a:pt x="874368" y="1280737"/>
                  <a:pt x="860493" y="1280738"/>
                </a:cubicBezTo>
                <a:cubicBezTo>
                  <a:pt x="853555" y="1280738"/>
                  <a:pt x="846945" y="1282606"/>
                  <a:pt x="840934" y="1285984"/>
                </a:cubicBezTo>
                <a:close/>
                <a:moveTo>
                  <a:pt x="712552" y="1339458"/>
                </a:moveTo>
                <a:cubicBezTo>
                  <a:pt x="703731" y="1348261"/>
                  <a:pt x="698275" y="1360422"/>
                  <a:pt x="698274" y="1373855"/>
                </a:cubicBezTo>
                <a:cubicBezTo>
                  <a:pt x="698274" y="1380571"/>
                  <a:pt x="699639" y="1386969"/>
                  <a:pt x="702105" y="1392789"/>
                </a:cubicBezTo>
                <a:lnTo>
                  <a:pt x="712552" y="1408251"/>
                </a:lnTo>
                <a:lnTo>
                  <a:pt x="728047" y="1418676"/>
                </a:lnTo>
                <a:lnTo>
                  <a:pt x="747021" y="1422499"/>
                </a:lnTo>
                <a:lnTo>
                  <a:pt x="765996" y="1418676"/>
                </a:lnTo>
                <a:lnTo>
                  <a:pt x="781491" y="1408251"/>
                </a:lnTo>
                <a:lnTo>
                  <a:pt x="791938" y="1392789"/>
                </a:lnTo>
                <a:lnTo>
                  <a:pt x="795769" y="1373855"/>
                </a:lnTo>
                <a:lnTo>
                  <a:pt x="791938" y="1354920"/>
                </a:lnTo>
                <a:cubicBezTo>
                  <a:pt x="789471" y="1349101"/>
                  <a:pt x="785901" y="1343860"/>
                  <a:pt x="781491" y="1339458"/>
                </a:cubicBezTo>
                <a:cubicBezTo>
                  <a:pt x="772669" y="1330655"/>
                  <a:pt x="760482" y="1325211"/>
                  <a:pt x="747022" y="1325211"/>
                </a:cubicBezTo>
                <a:cubicBezTo>
                  <a:pt x="740291" y="1325211"/>
                  <a:pt x="733879" y="1326572"/>
                  <a:pt x="728047" y="1329034"/>
                </a:cubicBezTo>
                <a:cubicBezTo>
                  <a:pt x="722215" y="1331495"/>
                  <a:pt x="716963" y="1335057"/>
                  <a:pt x="712552" y="1339458"/>
                </a:cubicBezTo>
                <a:close/>
                <a:moveTo>
                  <a:pt x="625840" y="1356085"/>
                </a:moveTo>
                <a:cubicBezTo>
                  <a:pt x="618718" y="1363533"/>
                  <a:pt x="614313" y="1373822"/>
                  <a:pt x="614313" y="1385188"/>
                </a:cubicBezTo>
                <a:cubicBezTo>
                  <a:pt x="614313" y="1396553"/>
                  <a:pt x="618718" y="1406843"/>
                  <a:pt x="625840" y="1414291"/>
                </a:cubicBezTo>
                <a:lnTo>
                  <a:pt x="653669" y="1426346"/>
                </a:lnTo>
                <a:lnTo>
                  <a:pt x="681498" y="1414291"/>
                </a:lnTo>
                <a:lnTo>
                  <a:pt x="693025" y="1385188"/>
                </a:lnTo>
                <a:cubicBezTo>
                  <a:pt x="693025" y="1362457"/>
                  <a:pt x="675405" y="1344030"/>
                  <a:pt x="653669" y="1344030"/>
                </a:cubicBezTo>
                <a:cubicBezTo>
                  <a:pt x="642801" y="1344030"/>
                  <a:pt x="632962" y="1348637"/>
                  <a:pt x="625840" y="1356085"/>
                </a:cubicBezTo>
                <a:close/>
                <a:moveTo>
                  <a:pt x="535733" y="1358873"/>
                </a:moveTo>
                <a:cubicBezTo>
                  <a:pt x="529903" y="1366159"/>
                  <a:pt x="526297" y="1376224"/>
                  <a:pt x="526298" y="1387342"/>
                </a:cubicBezTo>
                <a:cubicBezTo>
                  <a:pt x="526298" y="1398459"/>
                  <a:pt x="529903" y="1408524"/>
                  <a:pt x="535733" y="1415810"/>
                </a:cubicBezTo>
                <a:lnTo>
                  <a:pt x="558513" y="1427602"/>
                </a:lnTo>
                <a:lnTo>
                  <a:pt x="581292" y="1415810"/>
                </a:lnTo>
                <a:lnTo>
                  <a:pt x="590727" y="1387342"/>
                </a:lnTo>
                <a:cubicBezTo>
                  <a:pt x="590728" y="1365107"/>
                  <a:pt x="576305" y="1347082"/>
                  <a:pt x="558512" y="1347081"/>
                </a:cubicBezTo>
                <a:cubicBezTo>
                  <a:pt x="549616" y="1347081"/>
                  <a:pt x="541563" y="1351588"/>
                  <a:pt x="535733" y="1358873"/>
                </a:cubicBezTo>
                <a:close/>
                <a:moveTo>
                  <a:pt x="464837" y="1358793"/>
                </a:moveTo>
                <a:cubicBezTo>
                  <a:pt x="460077" y="1365135"/>
                  <a:pt x="457133" y="1373895"/>
                  <a:pt x="457133" y="1383572"/>
                </a:cubicBezTo>
                <a:cubicBezTo>
                  <a:pt x="457133" y="1393248"/>
                  <a:pt x="460078" y="1402009"/>
                  <a:pt x="464838" y="1408350"/>
                </a:cubicBezTo>
                <a:lnTo>
                  <a:pt x="483438" y="1418614"/>
                </a:lnTo>
                <a:lnTo>
                  <a:pt x="502039" y="1408350"/>
                </a:lnTo>
                <a:lnTo>
                  <a:pt x="509743" y="1383572"/>
                </a:lnTo>
                <a:cubicBezTo>
                  <a:pt x="509743" y="1364219"/>
                  <a:pt x="497966" y="1348530"/>
                  <a:pt x="483438" y="1348530"/>
                </a:cubicBezTo>
                <a:cubicBezTo>
                  <a:pt x="476174" y="1348530"/>
                  <a:pt x="469598" y="1352452"/>
                  <a:pt x="464837" y="1358793"/>
                </a:cubicBezTo>
                <a:close/>
                <a:moveTo>
                  <a:pt x="399369" y="1349303"/>
                </a:moveTo>
                <a:cubicBezTo>
                  <a:pt x="395484" y="1354748"/>
                  <a:pt x="393080" y="1362270"/>
                  <a:pt x="393080" y="1370579"/>
                </a:cubicBezTo>
                <a:cubicBezTo>
                  <a:pt x="393080" y="1378888"/>
                  <a:pt x="395483" y="1386410"/>
                  <a:pt x="399369" y="1391855"/>
                </a:cubicBezTo>
                <a:lnTo>
                  <a:pt x="414554" y="1400668"/>
                </a:lnTo>
                <a:lnTo>
                  <a:pt x="429738" y="1391855"/>
                </a:lnTo>
                <a:lnTo>
                  <a:pt x="436028" y="1370579"/>
                </a:lnTo>
                <a:cubicBezTo>
                  <a:pt x="436028" y="1353961"/>
                  <a:pt x="426414" y="1340490"/>
                  <a:pt x="414554" y="1340490"/>
                </a:cubicBezTo>
                <a:cubicBezTo>
                  <a:pt x="408624" y="1340490"/>
                  <a:pt x="403256" y="1343858"/>
                  <a:pt x="399369" y="1349303"/>
                </a:cubicBezTo>
                <a:close/>
                <a:moveTo>
                  <a:pt x="342948" y="1332729"/>
                </a:moveTo>
                <a:cubicBezTo>
                  <a:pt x="339515" y="1336855"/>
                  <a:pt x="337392" y="1342555"/>
                  <a:pt x="337392" y="1348852"/>
                </a:cubicBezTo>
                <a:cubicBezTo>
                  <a:pt x="337392" y="1355148"/>
                  <a:pt x="339515" y="1360848"/>
                  <a:pt x="342949" y="1364975"/>
                </a:cubicBezTo>
                <a:lnTo>
                  <a:pt x="356362" y="1371653"/>
                </a:lnTo>
                <a:lnTo>
                  <a:pt x="369776" y="1364974"/>
                </a:lnTo>
                <a:lnTo>
                  <a:pt x="375332" y="1348852"/>
                </a:lnTo>
                <a:cubicBezTo>
                  <a:pt x="375332" y="1336259"/>
                  <a:pt x="366839" y="1326051"/>
                  <a:pt x="356362" y="1326051"/>
                </a:cubicBezTo>
                <a:cubicBezTo>
                  <a:pt x="351123" y="1326051"/>
                  <a:pt x="346381" y="1328603"/>
                  <a:pt x="342948" y="1332729"/>
                </a:cubicBezTo>
                <a:close/>
                <a:moveTo>
                  <a:pt x="290826" y="1312880"/>
                </a:moveTo>
                <a:cubicBezTo>
                  <a:pt x="288121" y="1316790"/>
                  <a:pt x="286447" y="1322191"/>
                  <a:pt x="286447" y="1328157"/>
                </a:cubicBezTo>
                <a:cubicBezTo>
                  <a:pt x="286447" y="1334123"/>
                  <a:pt x="288121" y="1339524"/>
                  <a:pt x="290826" y="1343434"/>
                </a:cubicBezTo>
                <a:lnTo>
                  <a:pt x="301399" y="1349762"/>
                </a:lnTo>
                <a:lnTo>
                  <a:pt x="311972" y="1343434"/>
                </a:lnTo>
                <a:lnTo>
                  <a:pt x="316351" y="1328157"/>
                </a:lnTo>
                <a:cubicBezTo>
                  <a:pt x="316351" y="1316225"/>
                  <a:pt x="309657" y="1306552"/>
                  <a:pt x="301399" y="1306552"/>
                </a:cubicBezTo>
                <a:cubicBezTo>
                  <a:pt x="297270" y="1306552"/>
                  <a:pt x="293532" y="1308970"/>
                  <a:pt x="290826" y="1312880"/>
                </a:cubicBezTo>
                <a:close/>
                <a:moveTo>
                  <a:pt x="235787" y="1288801"/>
                </a:moveTo>
                <a:cubicBezTo>
                  <a:pt x="233081" y="1292711"/>
                  <a:pt x="231408" y="1298112"/>
                  <a:pt x="231408" y="1304078"/>
                </a:cubicBezTo>
                <a:cubicBezTo>
                  <a:pt x="231408" y="1310044"/>
                  <a:pt x="233081" y="1315445"/>
                  <a:pt x="235787" y="1319355"/>
                </a:cubicBezTo>
                <a:lnTo>
                  <a:pt x="246360" y="1325683"/>
                </a:lnTo>
                <a:lnTo>
                  <a:pt x="256932" y="1319355"/>
                </a:lnTo>
                <a:lnTo>
                  <a:pt x="261312" y="1304078"/>
                </a:lnTo>
                <a:cubicBezTo>
                  <a:pt x="261311" y="1292146"/>
                  <a:pt x="254618" y="1282473"/>
                  <a:pt x="246360" y="1282473"/>
                </a:cubicBezTo>
                <a:cubicBezTo>
                  <a:pt x="242231" y="1282473"/>
                  <a:pt x="238493" y="1284891"/>
                  <a:pt x="235787" y="1288801"/>
                </a:cubicBezTo>
                <a:close/>
                <a:moveTo>
                  <a:pt x="446780" y="1092159"/>
                </a:moveTo>
                <a:cubicBezTo>
                  <a:pt x="438696" y="1100838"/>
                  <a:pt x="442001" y="1117054"/>
                  <a:pt x="454161" y="1128381"/>
                </a:cubicBezTo>
                <a:cubicBezTo>
                  <a:pt x="460241" y="1134044"/>
                  <a:pt x="467383" y="1137412"/>
                  <a:pt x="474016" y="1138280"/>
                </a:cubicBezTo>
                <a:lnTo>
                  <a:pt x="490815" y="1133175"/>
                </a:lnTo>
                <a:lnTo>
                  <a:pt x="494715" y="1116058"/>
                </a:lnTo>
                <a:lnTo>
                  <a:pt x="483434" y="1096954"/>
                </a:lnTo>
                <a:cubicBezTo>
                  <a:pt x="471273" y="1085627"/>
                  <a:pt x="454863" y="1083481"/>
                  <a:pt x="446780" y="1092159"/>
                </a:cubicBezTo>
                <a:close/>
                <a:moveTo>
                  <a:pt x="396552" y="1124900"/>
                </a:moveTo>
                <a:cubicBezTo>
                  <a:pt x="389411" y="1132567"/>
                  <a:pt x="391092" y="1145739"/>
                  <a:pt x="400307" y="1154322"/>
                </a:cubicBezTo>
                <a:cubicBezTo>
                  <a:pt x="404914" y="1158613"/>
                  <a:pt x="410532" y="1160944"/>
                  <a:pt x="415892" y="1161245"/>
                </a:cubicBezTo>
                <a:lnTo>
                  <a:pt x="429921" y="1155981"/>
                </a:lnTo>
                <a:lnTo>
                  <a:pt x="434176" y="1141613"/>
                </a:lnTo>
                <a:lnTo>
                  <a:pt x="426166" y="1126559"/>
                </a:lnTo>
                <a:cubicBezTo>
                  <a:pt x="416951" y="1117976"/>
                  <a:pt x="403693" y="1117233"/>
                  <a:pt x="396552" y="1124900"/>
                </a:cubicBezTo>
                <a:close/>
                <a:moveTo>
                  <a:pt x="197631" y="1265949"/>
                </a:moveTo>
                <a:cubicBezTo>
                  <a:pt x="194926" y="1269859"/>
                  <a:pt x="193252" y="1275260"/>
                  <a:pt x="193252" y="1281226"/>
                </a:cubicBezTo>
                <a:cubicBezTo>
                  <a:pt x="193252" y="1287192"/>
                  <a:pt x="194926" y="1292594"/>
                  <a:pt x="197631" y="1296503"/>
                </a:cubicBezTo>
                <a:lnTo>
                  <a:pt x="208204" y="1302832"/>
                </a:lnTo>
                <a:lnTo>
                  <a:pt x="218777" y="1296504"/>
                </a:lnTo>
                <a:lnTo>
                  <a:pt x="223156" y="1281227"/>
                </a:lnTo>
                <a:cubicBezTo>
                  <a:pt x="223156" y="1269294"/>
                  <a:pt x="216462" y="1259621"/>
                  <a:pt x="208204" y="1259621"/>
                </a:cubicBezTo>
                <a:cubicBezTo>
                  <a:pt x="204075" y="1259621"/>
                  <a:pt x="200337" y="1262039"/>
                  <a:pt x="197631" y="1265949"/>
                </a:cubicBezTo>
                <a:close/>
                <a:moveTo>
                  <a:pt x="499613" y="1047234"/>
                </a:moveTo>
                <a:cubicBezTo>
                  <a:pt x="489711" y="1057864"/>
                  <a:pt x="493164" y="1077175"/>
                  <a:pt x="507326" y="1090366"/>
                </a:cubicBezTo>
                <a:cubicBezTo>
                  <a:pt x="514406" y="1096961"/>
                  <a:pt x="522824" y="1100777"/>
                  <a:pt x="530709" y="1101616"/>
                </a:cubicBezTo>
                <a:lnTo>
                  <a:pt x="550896" y="1095001"/>
                </a:lnTo>
                <a:lnTo>
                  <a:pt x="556064" y="1074394"/>
                </a:lnTo>
                <a:lnTo>
                  <a:pt x="543183" y="1051869"/>
                </a:lnTo>
                <a:cubicBezTo>
                  <a:pt x="529022" y="1038678"/>
                  <a:pt x="509514" y="1036603"/>
                  <a:pt x="499613" y="1047234"/>
                </a:cubicBezTo>
                <a:close/>
                <a:moveTo>
                  <a:pt x="344822" y="1151829"/>
                </a:moveTo>
                <a:cubicBezTo>
                  <a:pt x="339194" y="1157872"/>
                  <a:pt x="341709" y="1169363"/>
                  <a:pt x="350440" y="1177495"/>
                </a:cubicBezTo>
                <a:cubicBezTo>
                  <a:pt x="354806" y="1181562"/>
                  <a:pt x="359899" y="1184018"/>
                  <a:pt x="364604" y="1184704"/>
                </a:cubicBezTo>
                <a:lnTo>
                  <a:pt x="376441" y="1181280"/>
                </a:lnTo>
                <a:lnTo>
                  <a:pt x="379017" y="1169230"/>
                </a:lnTo>
                <a:lnTo>
                  <a:pt x="370823" y="1155613"/>
                </a:lnTo>
                <a:cubicBezTo>
                  <a:pt x="362091" y="1147481"/>
                  <a:pt x="350451" y="1145786"/>
                  <a:pt x="344822" y="1151829"/>
                </a:cubicBezTo>
                <a:close/>
                <a:moveTo>
                  <a:pt x="549721" y="991311"/>
                </a:moveTo>
                <a:cubicBezTo>
                  <a:pt x="537595" y="1004329"/>
                  <a:pt x="540954" y="1027170"/>
                  <a:pt x="557226" y="1042324"/>
                </a:cubicBezTo>
                <a:cubicBezTo>
                  <a:pt x="565360" y="1049901"/>
                  <a:pt x="575183" y="1054123"/>
                  <a:pt x="584488" y="1054823"/>
                </a:cubicBezTo>
                <a:lnTo>
                  <a:pt x="608643" y="1046191"/>
                </a:lnTo>
                <a:lnTo>
                  <a:pt x="615540" y="1021485"/>
                </a:lnTo>
                <a:lnTo>
                  <a:pt x="601139" y="995178"/>
                </a:lnTo>
                <a:cubicBezTo>
                  <a:pt x="584869" y="980023"/>
                  <a:pt x="561849" y="978291"/>
                  <a:pt x="549721" y="991311"/>
                </a:cubicBezTo>
                <a:close/>
                <a:moveTo>
                  <a:pt x="289689" y="1175692"/>
                </a:moveTo>
                <a:cubicBezTo>
                  <a:pt x="284060" y="1181735"/>
                  <a:pt x="286576" y="1193226"/>
                  <a:pt x="295308" y="1201359"/>
                </a:cubicBezTo>
                <a:cubicBezTo>
                  <a:pt x="299673" y="1205425"/>
                  <a:pt x="304766" y="1207882"/>
                  <a:pt x="309471" y="1208567"/>
                </a:cubicBezTo>
                <a:lnTo>
                  <a:pt x="321308" y="1205143"/>
                </a:lnTo>
                <a:lnTo>
                  <a:pt x="323883" y="1193094"/>
                </a:lnTo>
                <a:lnTo>
                  <a:pt x="315689" y="1179476"/>
                </a:lnTo>
                <a:cubicBezTo>
                  <a:pt x="306958" y="1171345"/>
                  <a:pt x="295317" y="1169649"/>
                  <a:pt x="289689" y="1175692"/>
                </a:cubicBezTo>
                <a:close/>
                <a:moveTo>
                  <a:pt x="246961" y="1188037"/>
                </a:moveTo>
                <a:cubicBezTo>
                  <a:pt x="241333" y="1194080"/>
                  <a:pt x="243849" y="1205572"/>
                  <a:pt x="252580" y="1213704"/>
                </a:cubicBezTo>
                <a:cubicBezTo>
                  <a:pt x="256945" y="1217770"/>
                  <a:pt x="262039" y="1220227"/>
                  <a:pt x="266743" y="1220912"/>
                </a:cubicBezTo>
                <a:lnTo>
                  <a:pt x="278580" y="1217489"/>
                </a:lnTo>
                <a:lnTo>
                  <a:pt x="281156" y="1205439"/>
                </a:lnTo>
                <a:lnTo>
                  <a:pt x="272962" y="1191822"/>
                </a:lnTo>
                <a:cubicBezTo>
                  <a:pt x="264230" y="1183689"/>
                  <a:pt x="252589" y="1181994"/>
                  <a:pt x="246961" y="1188037"/>
                </a:cubicBezTo>
                <a:close/>
                <a:moveTo>
                  <a:pt x="612345" y="919600"/>
                </a:moveTo>
                <a:cubicBezTo>
                  <a:pt x="597530" y="935506"/>
                  <a:pt x="599005" y="960958"/>
                  <a:pt x="615638" y="976451"/>
                </a:cubicBezTo>
                <a:cubicBezTo>
                  <a:pt x="623955" y="984197"/>
                  <a:pt x="634487" y="987987"/>
                  <a:pt x="644791" y="987852"/>
                </a:cubicBezTo>
                <a:lnTo>
                  <a:pt x="672580" y="975705"/>
                </a:lnTo>
                <a:lnTo>
                  <a:pt x="682726" y="947125"/>
                </a:lnTo>
                <a:lnTo>
                  <a:pt x="669287" y="918854"/>
                </a:lnTo>
                <a:cubicBezTo>
                  <a:pt x="652653" y="903361"/>
                  <a:pt x="627160" y="903695"/>
                  <a:pt x="612345" y="919600"/>
                </a:cubicBezTo>
                <a:close/>
                <a:moveTo>
                  <a:pt x="197557" y="1208729"/>
                </a:moveTo>
                <a:cubicBezTo>
                  <a:pt x="191928" y="1214772"/>
                  <a:pt x="194444" y="1226263"/>
                  <a:pt x="203176" y="1234396"/>
                </a:cubicBezTo>
                <a:cubicBezTo>
                  <a:pt x="207541" y="1238462"/>
                  <a:pt x="212634" y="1240918"/>
                  <a:pt x="217340" y="1241603"/>
                </a:cubicBezTo>
                <a:lnTo>
                  <a:pt x="229176" y="1238180"/>
                </a:lnTo>
                <a:lnTo>
                  <a:pt x="231752" y="1226130"/>
                </a:lnTo>
                <a:lnTo>
                  <a:pt x="223557" y="1212514"/>
                </a:lnTo>
                <a:cubicBezTo>
                  <a:pt x="214826" y="1204381"/>
                  <a:pt x="203186" y="1202687"/>
                  <a:pt x="197557" y="1208729"/>
                </a:cubicBezTo>
                <a:close/>
                <a:moveTo>
                  <a:pt x="148817" y="1243901"/>
                </a:moveTo>
                <a:cubicBezTo>
                  <a:pt x="146111" y="1247811"/>
                  <a:pt x="144438" y="1253212"/>
                  <a:pt x="144438" y="1259178"/>
                </a:cubicBezTo>
                <a:cubicBezTo>
                  <a:pt x="144438" y="1265144"/>
                  <a:pt x="146112" y="1270545"/>
                  <a:pt x="148818" y="1274455"/>
                </a:cubicBezTo>
                <a:lnTo>
                  <a:pt x="159390" y="1280783"/>
                </a:lnTo>
                <a:lnTo>
                  <a:pt x="169963" y="1274455"/>
                </a:lnTo>
                <a:lnTo>
                  <a:pt x="174342" y="1259178"/>
                </a:lnTo>
                <a:cubicBezTo>
                  <a:pt x="174342" y="1247246"/>
                  <a:pt x="167648" y="1237573"/>
                  <a:pt x="159390" y="1237573"/>
                </a:cubicBezTo>
                <a:cubicBezTo>
                  <a:pt x="155261" y="1237573"/>
                  <a:pt x="151523" y="1239991"/>
                  <a:pt x="148817" y="1243901"/>
                </a:cubicBezTo>
                <a:close/>
                <a:moveTo>
                  <a:pt x="662201" y="838463"/>
                </a:moveTo>
                <a:cubicBezTo>
                  <a:pt x="657614" y="843388"/>
                  <a:pt x="654239" y="849008"/>
                  <a:pt x="652066" y="854953"/>
                </a:cubicBezTo>
                <a:cubicBezTo>
                  <a:pt x="649892" y="860898"/>
                  <a:pt x="648919" y="867169"/>
                  <a:pt x="649133" y="873396"/>
                </a:cubicBezTo>
                <a:cubicBezTo>
                  <a:pt x="649562" y="885851"/>
                  <a:pt x="654742" y="898132"/>
                  <a:pt x="664571" y="907289"/>
                </a:cubicBezTo>
                <a:cubicBezTo>
                  <a:pt x="669486" y="911866"/>
                  <a:pt x="675097" y="915228"/>
                  <a:pt x="681037" y="917390"/>
                </a:cubicBezTo>
                <a:lnTo>
                  <a:pt x="699472" y="920284"/>
                </a:lnTo>
                <a:lnTo>
                  <a:pt x="717661" y="916051"/>
                </a:lnTo>
                <a:lnTo>
                  <a:pt x="733391" y="904773"/>
                </a:lnTo>
                <a:lnTo>
                  <a:pt x="743526" y="888282"/>
                </a:lnTo>
                <a:lnTo>
                  <a:pt x="746459" y="869838"/>
                </a:lnTo>
                <a:lnTo>
                  <a:pt x="742265" y="851655"/>
                </a:lnTo>
                <a:lnTo>
                  <a:pt x="736481" y="843574"/>
                </a:lnTo>
                <a:lnTo>
                  <a:pt x="728958" y="834681"/>
                </a:lnTo>
                <a:lnTo>
                  <a:pt x="714555" y="825844"/>
                </a:lnTo>
                <a:cubicBezTo>
                  <a:pt x="708615" y="823684"/>
                  <a:pt x="702347" y="822724"/>
                  <a:pt x="696120" y="822951"/>
                </a:cubicBezTo>
                <a:cubicBezTo>
                  <a:pt x="683666" y="823406"/>
                  <a:pt x="671375" y="828614"/>
                  <a:pt x="662201" y="838463"/>
                </a:cubicBezTo>
                <a:close/>
                <a:moveTo>
                  <a:pt x="78554" y="1204095"/>
                </a:moveTo>
                <a:lnTo>
                  <a:pt x="69752" y="1212718"/>
                </a:lnTo>
                <a:lnTo>
                  <a:pt x="73193" y="1224549"/>
                </a:lnTo>
                <a:cubicBezTo>
                  <a:pt x="76288" y="1228158"/>
                  <a:pt x="81088" y="1231147"/>
                  <a:pt x="86859" y="1232660"/>
                </a:cubicBezTo>
                <a:cubicBezTo>
                  <a:pt x="94587" y="1234686"/>
                  <a:pt x="102097" y="1233552"/>
                  <a:pt x="106049" y="1229063"/>
                </a:cubicBezTo>
                <a:lnTo>
                  <a:pt x="105800" y="1229934"/>
                </a:lnTo>
                <a:cubicBezTo>
                  <a:pt x="105800" y="1235900"/>
                  <a:pt x="107474" y="1241301"/>
                  <a:pt x="110180" y="1245211"/>
                </a:cubicBezTo>
                <a:lnTo>
                  <a:pt x="120752" y="1251539"/>
                </a:lnTo>
                <a:lnTo>
                  <a:pt x="131325" y="1245211"/>
                </a:lnTo>
                <a:lnTo>
                  <a:pt x="135704" y="1229934"/>
                </a:lnTo>
                <a:cubicBezTo>
                  <a:pt x="135704" y="1218002"/>
                  <a:pt x="129010" y="1208329"/>
                  <a:pt x="120752" y="1208329"/>
                </a:cubicBezTo>
                <a:cubicBezTo>
                  <a:pt x="115998" y="1208329"/>
                  <a:pt x="111762" y="1211535"/>
                  <a:pt x="109558" y="1216825"/>
                </a:cubicBezTo>
                <a:cubicBezTo>
                  <a:pt x="108583" y="1210768"/>
                  <a:pt x="102447" y="1205832"/>
                  <a:pt x="94442" y="1203733"/>
                </a:cubicBezTo>
                <a:close/>
                <a:moveTo>
                  <a:pt x="60064" y="1159305"/>
                </a:moveTo>
                <a:lnTo>
                  <a:pt x="51262" y="1167927"/>
                </a:lnTo>
                <a:lnTo>
                  <a:pt x="54702" y="1179758"/>
                </a:lnTo>
                <a:cubicBezTo>
                  <a:pt x="57798" y="1183367"/>
                  <a:pt x="62598" y="1186356"/>
                  <a:pt x="68369" y="1187869"/>
                </a:cubicBezTo>
                <a:cubicBezTo>
                  <a:pt x="79911" y="1190895"/>
                  <a:pt x="90965" y="1186873"/>
                  <a:pt x="93059" y="1178884"/>
                </a:cubicBezTo>
                <a:cubicBezTo>
                  <a:pt x="95153" y="1170896"/>
                  <a:pt x="87494" y="1161968"/>
                  <a:pt x="75952" y="1158943"/>
                </a:cubicBezTo>
                <a:close/>
                <a:moveTo>
                  <a:pt x="51114" y="1106495"/>
                </a:moveTo>
                <a:lnTo>
                  <a:pt x="42312" y="1115118"/>
                </a:lnTo>
                <a:lnTo>
                  <a:pt x="45753" y="1126950"/>
                </a:lnTo>
                <a:cubicBezTo>
                  <a:pt x="48848" y="1130558"/>
                  <a:pt x="53649" y="1133547"/>
                  <a:pt x="59420" y="1135060"/>
                </a:cubicBezTo>
                <a:cubicBezTo>
                  <a:pt x="70961" y="1138085"/>
                  <a:pt x="82016" y="1134063"/>
                  <a:pt x="84110" y="1126075"/>
                </a:cubicBezTo>
                <a:cubicBezTo>
                  <a:pt x="86204" y="1118087"/>
                  <a:pt x="78545" y="1109159"/>
                  <a:pt x="67002" y="1106133"/>
                </a:cubicBezTo>
                <a:close/>
                <a:moveTo>
                  <a:pt x="78883" y="1045797"/>
                </a:moveTo>
                <a:lnTo>
                  <a:pt x="71924" y="1055965"/>
                </a:lnTo>
                <a:cubicBezTo>
                  <a:pt x="71101" y="1060648"/>
                  <a:pt x="71837" y="1066254"/>
                  <a:pt x="74331" y="1071674"/>
                </a:cubicBezTo>
                <a:cubicBezTo>
                  <a:pt x="79319" y="1082514"/>
                  <a:pt x="89443" y="1088503"/>
                  <a:pt x="96946" y="1085051"/>
                </a:cubicBezTo>
                <a:cubicBezTo>
                  <a:pt x="104447" y="1081599"/>
                  <a:pt x="106485" y="1070014"/>
                  <a:pt x="101497" y="1059174"/>
                </a:cubicBezTo>
                <a:lnTo>
                  <a:pt x="91133" y="1047126"/>
                </a:lnTo>
                <a:close/>
                <a:moveTo>
                  <a:pt x="38685" y="1063792"/>
                </a:moveTo>
                <a:lnTo>
                  <a:pt x="29883" y="1072414"/>
                </a:lnTo>
                <a:lnTo>
                  <a:pt x="33323" y="1084246"/>
                </a:lnTo>
                <a:cubicBezTo>
                  <a:pt x="36419" y="1087855"/>
                  <a:pt x="41219" y="1090843"/>
                  <a:pt x="46990" y="1092356"/>
                </a:cubicBezTo>
                <a:cubicBezTo>
                  <a:pt x="58532" y="1095382"/>
                  <a:pt x="69587" y="1091360"/>
                  <a:pt x="71681" y="1083371"/>
                </a:cubicBezTo>
                <a:cubicBezTo>
                  <a:pt x="73775" y="1075383"/>
                  <a:pt x="66115" y="1066456"/>
                  <a:pt x="54573" y="1063430"/>
                </a:cubicBezTo>
                <a:close/>
                <a:moveTo>
                  <a:pt x="114011" y="1005362"/>
                </a:moveTo>
                <a:lnTo>
                  <a:pt x="107052" y="1015531"/>
                </a:lnTo>
                <a:cubicBezTo>
                  <a:pt x="106229" y="1020213"/>
                  <a:pt x="106966" y="1025820"/>
                  <a:pt x="109460" y="1031240"/>
                </a:cubicBezTo>
                <a:cubicBezTo>
                  <a:pt x="114447" y="1042079"/>
                  <a:pt x="124572" y="1048069"/>
                  <a:pt x="132074" y="1044617"/>
                </a:cubicBezTo>
                <a:cubicBezTo>
                  <a:pt x="139576" y="1041165"/>
                  <a:pt x="141613" y="1029579"/>
                  <a:pt x="136625" y="1018739"/>
                </a:cubicBezTo>
                <a:lnTo>
                  <a:pt x="126261" y="1006691"/>
                </a:lnTo>
                <a:close/>
                <a:moveTo>
                  <a:pt x="553473" y="671420"/>
                </a:moveTo>
                <a:lnTo>
                  <a:pt x="537834" y="682824"/>
                </a:lnTo>
                <a:lnTo>
                  <a:pt x="528115" y="698772"/>
                </a:lnTo>
                <a:lnTo>
                  <a:pt x="525088" y="717185"/>
                </a:lnTo>
                <a:cubicBezTo>
                  <a:pt x="525281" y="723503"/>
                  <a:pt x="526715" y="729886"/>
                  <a:pt x="529523" y="735987"/>
                </a:cubicBezTo>
                <a:cubicBezTo>
                  <a:pt x="535139" y="748189"/>
                  <a:pt x="545179" y="756956"/>
                  <a:pt x="556872" y="761266"/>
                </a:cubicBezTo>
                <a:cubicBezTo>
                  <a:pt x="562718" y="763420"/>
                  <a:pt x="568979" y="764460"/>
                  <a:pt x="575305" y="764258"/>
                </a:cubicBezTo>
                <a:cubicBezTo>
                  <a:pt x="581633" y="764057"/>
                  <a:pt x="588026" y="762613"/>
                  <a:pt x="594141" y="759800"/>
                </a:cubicBezTo>
                <a:cubicBezTo>
                  <a:pt x="606369" y="754173"/>
                  <a:pt x="615164" y="744133"/>
                  <a:pt x="619499" y="732449"/>
                </a:cubicBezTo>
                <a:cubicBezTo>
                  <a:pt x="621665" y="726606"/>
                  <a:pt x="622717" y="720353"/>
                  <a:pt x="622526" y="714035"/>
                </a:cubicBezTo>
                <a:lnTo>
                  <a:pt x="618647" y="697588"/>
                </a:lnTo>
                <a:lnTo>
                  <a:pt x="612558" y="687658"/>
                </a:lnTo>
                <a:lnTo>
                  <a:pt x="606696" y="679634"/>
                </a:lnTo>
                <a:lnTo>
                  <a:pt x="590742" y="669954"/>
                </a:lnTo>
                <a:lnTo>
                  <a:pt x="572308" y="666961"/>
                </a:lnTo>
                <a:close/>
                <a:moveTo>
                  <a:pt x="139122" y="968654"/>
                </a:moveTo>
                <a:lnTo>
                  <a:pt x="132162" y="978822"/>
                </a:lnTo>
                <a:cubicBezTo>
                  <a:pt x="131338" y="983505"/>
                  <a:pt x="132076" y="989111"/>
                  <a:pt x="134570" y="994530"/>
                </a:cubicBezTo>
                <a:cubicBezTo>
                  <a:pt x="139557" y="1005370"/>
                  <a:pt x="149681" y="1011360"/>
                  <a:pt x="157184" y="1007907"/>
                </a:cubicBezTo>
                <a:cubicBezTo>
                  <a:pt x="164686" y="1004455"/>
                  <a:pt x="166723" y="992870"/>
                  <a:pt x="161736" y="982030"/>
                </a:cubicBezTo>
                <a:lnTo>
                  <a:pt x="151371" y="969983"/>
                </a:lnTo>
                <a:close/>
                <a:moveTo>
                  <a:pt x="179056" y="923772"/>
                </a:moveTo>
                <a:lnTo>
                  <a:pt x="172096" y="933940"/>
                </a:lnTo>
                <a:cubicBezTo>
                  <a:pt x="171273" y="938623"/>
                  <a:pt x="172010" y="944229"/>
                  <a:pt x="174504" y="949649"/>
                </a:cubicBezTo>
                <a:cubicBezTo>
                  <a:pt x="179492" y="960489"/>
                  <a:pt x="189616" y="966478"/>
                  <a:pt x="197118" y="963026"/>
                </a:cubicBezTo>
                <a:cubicBezTo>
                  <a:pt x="204620" y="959574"/>
                  <a:pt x="206658" y="947988"/>
                  <a:pt x="201670" y="937149"/>
                </a:cubicBezTo>
                <a:lnTo>
                  <a:pt x="191306" y="925101"/>
                </a:lnTo>
                <a:close/>
                <a:moveTo>
                  <a:pt x="467060" y="706947"/>
                </a:moveTo>
                <a:lnTo>
                  <a:pt x="446818" y="729531"/>
                </a:lnTo>
                <a:cubicBezTo>
                  <a:pt x="443461" y="739274"/>
                  <a:pt x="443761" y="750464"/>
                  <a:pt x="448512" y="760788"/>
                </a:cubicBezTo>
                <a:cubicBezTo>
                  <a:pt x="458013" y="781438"/>
                  <a:pt x="481723" y="790812"/>
                  <a:pt x="501469" y="781726"/>
                </a:cubicBezTo>
                <a:cubicBezTo>
                  <a:pt x="521215" y="772640"/>
                  <a:pt x="529519" y="748535"/>
                  <a:pt x="520017" y="727885"/>
                </a:cubicBezTo>
                <a:lnTo>
                  <a:pt x="497380" y="706266"/>
                </a:lnTo>
                <a:close/>
                <a:moveTo>
                  <a:pt x="219836" y="880910"/>
                </a:moveTo>
                <a:lnTo>
                  <a:pt x="210442" y="892584"/>
                </a:lnTo>
                <a:cubicBezTo>
                  <a:pt x="209048" y="897768"/>
                  <a:pt x="209502" y="903834"/>
                  <a:pt x="212134" y="909553"/>
                </a:cubicBezTo>
                <a:cubicBezTo>
                  <a:pt x="217398" y="920993"/>
                  <a:pt x="229380" y="926717"/>
                  <a:pt x="238898" y="922337"/>
                </a:cubicBezTo>
                <a:cubicBezTo>
                  <a:pt x="248416" y="917958"/>
                  <a:pt x="251864" y="905134"/>
                  <a:pt x="246600" y="893694"/>
                </a:cubicBezTo>
                <a:lnTo>
                  <a:pt x="234814" y="881371"/>
                </a:lnTo>
                <a:close/>
                <a:moveTo>
                  <a:pt x="29350" y="1004445"/>
                </a:moveTo>
                <a:lnTo>
                  <a:pt x="20548" y="1013068"/>
                </a:lnTo>
                <a:lnTo>
                  <a:pt x="23988" y="1024900"/>
                </a:lnTo>
                <a:cubicBezTo>
                  <a:pt x="27084" y="1028508"/>
                  <a:pt x="31884" y="1031497"/>
                  <a:pt x="37655" y="1033010"/>
                </a:cubicBezTo>
                <a:cubicBezTo>
                  <a:pt x="49197" y="1036036"/>
                  <a:pt x="60252" y="1032013"/>
                  <a:pt x="62346" y="1024025"/>
                </a:cubicBezTo>
                <a:cubicBezTo>
                  <a:pt x="64440" y="1016037"/>
                  <a:pt x="56780" y="1007109"/>
                  <a:pt x="45238" y="1004084"/>
                </a:cubicBezTo>
                <a:close/>
                <a:moveTo>
                  <a:pt x="380091" y="745582"/>
                </a:moveTo>
                <a:lnTo>
                  <a:pt x="364326" y="765817"/>
                </a:lnTo>
                <a:cubicBezTo>
                  <a:pt x="362075" y="774873"/>
                  <a:pt x="363008" y="785523"/>
                  <a:pt x="367655" y="795623"/>
                </a:cubicBezTo>
                <a:cubicBezTo>
                  <a:pt x="376948" y="815822"/>
                  <a:pt x="397587" y="826168"/>
                  <a:pt x="413749" y="818731"/>
                </a:cubicBezTo>
                <a:cubicBezTo>
                  <a:pt x="429912" y="811293"/>
                  <a:pt x="435480" y="788889"/>
                  <a:pt x="426185" y="768690"/>
                </a:cubicBezTo>
                <a:lnTo>
                  <a:pt x="405714" y="746773"/>
                </a:lnTo>
                <a:close/>
                <a:moveTo>
                  <a:pt x="260571" y="830227"/>
                </a:moveTo>
                <a:lnTo>
                  <a:pt x="250461" y="844581"/>
                </a:lnTo>
                <a:cubicBezTo>
                  <a:pt x="249207" y="851152"/>
                  <a:pt x="250168" y="858989"/>
                  <a:pt x="253641" y="866537"/>
                </a:cubicBezTo>
                <a:cubicBezTo>
                  <a:pt x="260588" y="881634"/>
                  <a:pt x="274952" y="889853"/>
                  <a:pt x="285726" y="884895"/>
                </a:cubicBezTo>
                <a:cubicBezTo>
                  <a:pt x="296501" y="879937"/>
                  <a:pt x="299603" y="863681"/>
                  <a:pt x="292657" y="848585"/>
                </a:cubicBezTo>
                <a:lnTo>
                  <a:pt x="278049" y="831886"/>
                </a:lnTo>
                <a:close/>
                <a:moveTo>
                  <a:pt x="315647" y="785130"/>
                </a:moveTo>
                <a:lnTo>
                  <a:pt x="303040" y="802229"/>
                </a:lnTo>
                <a:cubicBezTo>
                  <a:pt x="301367" y="809979"/>
                  <a:pt x="302354" y="819169"/>
                  <a:pt x="306398" y="827959"/>
                </a:cubicBezTo>
                <a:cubicBezTo>
                  <a:pt x="314488" y="845540"/>
                  <a:pt x="331745" y="854870"/>
                  <a:pt x="344943" y="848797"/>
                </a:cubicBezTo>
                <a:cubicBezTo>
                  <a:pt x="358141" y="842724"/>
                  <a:pt x="362281" y="823549"/>
                  <a:pt x="354191" y="805968"/>
                </a:cubicBezTo>
                <a:lnTo>
                  <a:pt x="336835" y="786679"/>
                </a:lnTo>
                <a:close/>
                <a:moveTo>
                  <a:pt x="23172" y="943069"/>
                </a:moveTo>
                <a:lnTo>
                  <a:pt x="13310" y="954351"/>
                </a:lnTo>
                <a:lnTo>
                  <a:pt x="16368" y="969019"/>
                </a:lnTo>
                <a:cubicBezTo>
                  <a:pt x="19490" y="973387"/>
                  <a:pt x="24465" y="976886"/>
                  <a:pt x="30555" y="978482"/>
                </a:cubicBezTo>
                <a:cubicBezTo>
                  <a:pt x="42737" y="981676"/>
                  <a:pt x="54765" y="976049"/>
                  <a:pt x="57421" y="965914"/>
                </a:cubicBezTo>
                <a:cubicBezTo>
                  <a:pt x="60078" y="955780"/>
                  <a:pt x="52357" y="944976"/>
                  <a:pt x="40176" y="941782"/>
                </a:cubicBezTo>
                <a:close/>
                <a:moveTo>
                  <a:pt x="12375" y="878250"/>
                </a:moveTo>
                <a:lnTo>
                  <a:pt x="0" y="890703"/>
                </a:lnTo>
                <a:lnTo>
                  <a:pt x="4674" y="907627"/>
                </a:lnTo>
                <a:cubicBezTo>
                  <a:pt x="8956" y="912766"/>
                  <a:pt x="15622" y="916998"/>
                  <a:pt x="23660" y="919105"/>
                </a:cubicBezTo>
                <a:cubicBezTo>
                  <a:pt x="39735" y="923319"/>
                  <a:pt x="55203" y="917435"/>
                  <a:pt x="58211" y="905963"/>
                </a:cubicBezTo>
                <a:cubicBezTo>
                  <a:pt x="61218" y="894491"/>
                  <a:pt x="50625" y="881775"/>
                  <a:pt x="34550" y="877561"/>
                </a:cubicBezTo>
                <a:close/>
                <a:moveTo>
                  <a:pt x="14753" y="804129"/>
                </a:moveTo>
                <a:lnTo>
                  <a:pt x="108" y="819520"/>
                </a:lnTo>
                <a:lnTo>
                  <a:pt x="5320" y="840115"/>
                </a:lnTo>
                <a:cubicBezTo>
                  <a:pt x="10246" y="846327"/>
                  <a:pt x="17974" y="851397"/>
                  <a:pt x="27334" y="853851"/>
                </a:cubicBezTo>
                <a:cubicBezTo>
                  <a:pt x="46054" y="858758"/>
                  <a:pt x="64217" y="851345"/>
                  <a:pt x="67901" y="837292"/>
                </a:cubicBezTo>
                <a:cubicBezTo>
                  <a:pt x="71585" y="823239"/>
                  <a:pt x="59395" y="807868"/>
                  <a:pt x="40675" y="802961"/>
                </a:cubicBezTo>
                <a:close/>
                <a:moveTo>
                  <a:pt x="27634" y="725575"/>
                </a:moveTo>
                <a:lnTo>
                  <a:pt x="10451" y="744620"/>
                </a:lnTo>
                <a:lnTo>
                  <a:pt x="16081" y="769645"/>
                </a:lnTo>
                <a:cubicBezTo>
                  <a:pt x="21651" y="777132"/>
                  <a:pt x="30472" y="783172"/>
                  <a:pt x="41226" y="785991"/>
                </a:cubicBezTo>
                <a:cubicBezTo>
                  <a:pt x="62734" y="791630"/>
                  <a:pt x="83828" y="782249"/>
                  <a:pt x="88340" y="765039"/>
                </a:cubicBezTo>
                <a:cubicBezTo>
                  <a:pt x="92851" y="747827"/>
                  <a:pt x="79072" y="729305"/>
                  <a:pt x="57564" y="723667"/>
                </a:cubicBezTo>
                <a:close/>
                <a:moveTo>
                  <a:pt x="54513" y="629030"/>
                </a:moveTo>
                <a:lnTo>
                  <a:pt x="35796" y="652892"/>
                </a:lnTo>
                <a:lnTo>
                  <a:pt x="40400" y="682869"/>
                </a:lnTo>
                <a:cubicBezTo>
                  <a:pt x="45798" y="691646"/>
                  <a:pt x="54635" y="698517"/>
                  <a:pt x="65628" y="701399"/>
                </a:cubicBezTo>
                <a:cubicBezTo>
                  <a:pt x="87616" y="707163"/>
                  <a:pt x="109909" y="694791"/>
                  <a:pt x="115421" y="673766"/>
                </a:cubicBezTo>
                <a:cubicBezTo>
                  <a:pt x="120933" y="652740"/>
                  <a:pt x="107576" y="631024"/>
                  <a:pt x="85588" y="625259"/>
                </a:cubicBezTo>
                <a:close/>
                <a:moveTo>
                  <a:pt x="85712" y="533837"/>
                </a:moveTo>
                <a:lnTo>
                  <a:pt x="71699" y="546182"/>
                </a:lnTo>
                <a:lnTo>
                  <a:pt x="63189" y="563567"/>
                </a:lnTo>
                <a:lnTo>
                  <a:pt x="62076" y="582890"/>
                </a:lnTo>
                <a:lnTo>
                  <a:pt x="68231" y="600522"/>
                </a:lnTo>
                <a:lnTo>
                  <a:pt x="80538" y="614549"/>
                </a:lnTo>
                <a:cubicBezTo>
                  <a:pt x="85543" y="618410"/>
                  <a:pt x="91385" y="621353"/>
                  <a:pt x="97882" y="623056"/>
                </a:cubicBezTo>
                <a:cubicBezTo>
                  <a:pt x="110876" y="626461"/>
                  <a:pt x="124023" y="624267"/>
                  <a:pt x="134775" y="617967"/>
                </a:cubicBezTo>
                <a:cubicBezTo>
                  <a:pt x="140151" y="614816"/>
                  <a:pt x="144928" y="610639"/>
                  <a:pt x="148788" y="605622"/>
                </a:cubicBezTo>
                <a:cubicBezTo>
                  <a:pt x="152648" y="600605"/>
                  <a:pt x="155591" y="594747"/>
                  <a:pt x="157297" y="588236"/>
                </a:cubicBezTo>
                <a:cubicBezTo>
                  <a:pt x="160711" y="575216"/>
                  <a:pt x="158535" y="562047"/>
                  <a:pt x="152257" y="551281"/>
                </a:cubicBezTo>
                <a:cubicBezTo>
                  <a:pt x="149117" y="545899"/>
                  <a:pt x="144952" y="541117"/>
                  <a:pt x="139949" y="537255"/>
                </a:cubicBezTo>
                <a:cubicBezTo>
                  <a:pt x="134945" y="533393"/>
                  <a:pt x="129102" y="530452"/>
                  <a:pt x="122604" y="528747"/>
                </a:cubicBezTo>
                <a:lnTo>
                  <a:pt x="103318" y="527652"/>
                </a:lnTo>
                <a:close/>
                <a:moveTo>
                  <a:pt x="109972" y="438306"/>
                </a:moveTo>
                <a:lnTo>
                  <a:pt x="99937" y="455894"/>
                </a:lnTo>
                <a:lnTo>
                  <a:pt x="100053" y="476144"/>
                </a:lnTo>
                <a:lnTo>
                  <a:pt x="109842" y="495221"/>
                </a:lnTo>
                <a:lnTo>
                  <a:pt x="127638" y="511019"/>
                </a:lnTo>
                <a:lnTo>
                  <a:pt x="151772" y="521427"/>
                </a:lnTo>
                <a:cubicBezTo>
                  <a:pt x="178521" y="528440"/>
                  <a:pt x="204680" y="522217"/>
                  <a:pt x="219056" y="507341"/>
                </a:cubicBezTo>
                <a:cubicBezTo>
                  <a:pt x="223848" y="502383"/>
                  <a:pt x="227331" y="496463"/>
                  <a:pt x="229091" y="489752"/>
                </a:cubicBezTo>
                <a:cubicBezTo>
                  <a:pt x="232610" y="476330"/>
                  <a:pt x="228567" y="462284"/>
                  <a:pt x="219186" y="450425"/>
                </a:cubicBezTo>
                <a:cubicBezTo>
                  <a:pt x="214497" y="444496"/>
                  <a:pt x="208472" y="439113"/>
                  <a:pt x="201390" y="434628"/>
                </a:cubicBezTo>
                <a:cubicBezTo>
                  <a:pt x="194310" y="430142"/>
                  <a:pt x="186172" y="426556"/>
                  <a:pt x="177256" y="424219"/>
                </a:cubicBezTo>
                <a:cubicBezTo>
                  <a:pt x="168340" y="421881"/>
                  <a:pt x="159489" y="421015"/>
                  <a:pt x="151118" y="421449"/>
                </a:cubicBezTo>
                <a:cubicBezTo>
                  <a:pt x="142747" y="421883"/>
                  <a:pt x="134857" y="423618"/>
                  <a:pt x="127861" y="426484"/>
                </a:cubicBezTo>
                <a:close/>
                <a:moveTo>
                  <a:pt x="201500" y="301583"/>
                </a:moveTo>
                <a:lnTo>
                  <a:pt x="181213" y="317115"/>
                </a:lnTo>
                <a:lnTo>
                  <a:pt x="169386" y="339547"/>
                </a:lnTo>
                <a:lnTo>
                  <a:pt x="168687" y="364898"/>
                </a:lnTo>
                <a:lnTo>
                  <a:pt x="178745" y="388385"/>
                </a:lnTo>
                <a:lnTo>
                  <a:pt x="197800" y="407437"/>
                </a:lnTo>
                <a:cubicBezTo>
                  <a:pt x="205456" y="412764"/>
                  <a:pt x="214318" y="416922"/>
                  <a:pt x="224093" y="419484"/>
                </a:cubicBezTo>
                <a:cubicBezTo>
                  <a:pt x="243643" y="424610"/>
                  <a:pt x="263143" y="422380"/>
                  <a:pt x="278866" y="414631"/>
                </a:cubicBezTo>
                <a:cubicBezTo>
                  <a:pt x="286728" y="410757"/>
                  <a:pt x="293645" y="405503"/>
                  <a:pt x="299153" y="399099"/>
                </a:cubicBezTo>
                <a:cubicBezTo>
                  <a:pt x="304660" y="392695"/>
                  <a:pt x="308759" y="385141"/>
                  <a:pt x="310980" y="376666"/>
                </a:cubicBezTo>
                <a:cubicBezTo>
                  <a:pt x="315423" y="359716"/>
                  <a:pt x="311521" y="342295"/>
                  <a:pt x="301621" y="327829"/>
                </a:cubicBezTo>
                <a:cubicBezTo>
                  <a:pt x="296672" y="320597"/>
                  <a:pt x="290222" y="314103"/>
                  <a:pt x="282566" y="308777"/>
                </a:cubicBezTo>
                <a:cubicBezTo>
                  <a:pt x="274911" y="303450"/>
                  <a:pt x="266048" y="299292"/>
                  <a:pt x="256273" y="296728"/>
                </a:cubicBezTo>
                <a:lnTo>
                  <a:pt x="227451" y="294328"/>
                </a:lnTo>
                <a:close/>
                <a:moveTo>
                  <a:pt x="303052" y="164457"/>
                </a:moveTo>
                <a:lnTo>
                  <a:pt x="278809" y="183486"/>
                </a:lnTo>
                <a:lnTo>
                  <a:pt x="264578" y="210838"/>
                </a:lnTo>
                <a:lnTo>
                  <a:pt x="263561" y="241654"/>
                </a:lnTo>
                <a:lnTo>
                  <a:pt x="275351" y="270128"/>
                </a:lnTo>
                <a:lnTo>
                  <a:pt x="297874" y="293145"/>
                </a:lnTo>
                <a:cubicBezTo>
                  <a:pt x="306941" y="299563"/>
                  <a:pt x="317451" y="304554"/>
                  <a:pt x="329058" y="307596"/>
                </a:cubicBezTo>
                <a:cubicBezTo>
                  <a:pt x="352272" y="313682"/>
                  <a:pt x="375482" y="310828"/>
                  <a:pt x="394240" y="301294"/>
                </a:cubicBezTo>
                <a:cubicBezTo>
                  <a:pt x="403619" y="296528"/>
                  <a:pt x="411885" y="290091"/>
                  <a:pt x="418482" y="282267"/>
                </a:cubicBezTo>
                <a:cubicBezTo>
                  <a:pt x="425080" y="274442"/>
                  <a:pt x="430009" y="265231"/>
                  <a:pt x="432713" y="254914"/>
                </a:cubicBezTo>
                <a:cubicBezTo>
                  <a:pt x="438122" y="234280"/>
                  <a:pt x="433610" y="213134"/>
                  <a:pt x="421941" y="195624"/>
                </a:cubicBezTo>
                <a:cubicBezTo>
                  <a:pt x="416107" y="186869"/>
                  <a:pt x="408483" y="179024"/>
                  <a:pt x="399418" y="172606"/>
                </a:cubicBezTo>
                <a:cubicBezTo>
                  <a:pt x="390351" y="166188"/>
                  <a:pt x="379840" y="161199"/>
                  <a:pt x="368233" y="158156"/>
                </a:cubicBezTo>
                <a:lnTo>
                  <a:pt x="333971" y="155449"/>
                </a:lnTo>
                <a:close/>
                <a:moveTo>
                  <a:pt x="418964" y="10252"/>
                </a:moveTo>
                <a:lnTo>
                  <a:pt x="389693" y="32365"/>
                </a:lnTo>
                <a:lnTo>
                  <a:pt x="372691" y="64383"/>
                </a:lnTo>
                <a:lnTo>
                  <a:pt x="371798" y="100624"/>
                </a:lnTo>
                <a:lnTo>
                  <a:pt x="386457" y="134254"/>
                </a:lnTo>
                <a:lnTo>
                  <a:pt x="414109" y="161586"/>
                </a:lnTo>
                <a:cubicBezTo>
                  <a:pt x="425209" y="169238"/>
                  <a:pt x="438047" y="175225"/>
                  <a:pt x="452198" y="178935"/>
                </a:cubicBezTo>
                <a:cubicBezTo>
                  <a:pt x="480500" y="186354"/>
                  <a:pt x="508696" y="183257"/>
                  <a:pt x="531403" y="172251"/>
                </a:cubicBezTo>
                <a:cubicBezTo>
                  <a:pt x="542757" y="166749"/>
                  <a:pt x="552739" y="159269"/>
                  <a:pt x="560675" y="150138"/>
                </a:cubicBezTo>
                <a:cubicBezTo>
                  <a:pt x="568611" y="141008"/>
                  <a:pt x="574503" y="130227"/>
                  <a:pt x="577677" y="118120"/>
                </a:cubicBezTo>
                <a:cubicBezTo>
                  <a:pt x="584024" y="93907"/>
                  <a:pt x="578298" y="68979"/>
                  <a:pt x="563910" y="48249"/>
                </a:cubicBezTo>
                <a:cubicBezTo>
                  <a:pt x="556717" y="37884"/>
                  <a:pt x="547357" y="28568"/>
                  <a:pt x="536258" y="20917"/>
                </a:cubicBezTo>
                <a:cubicBezTo>
                  <a:pt x="525160" y="13267"/>
                  <a:pt x="512321" y="7278"/>
                  <a:pt x="498170" y="3568"/>
                </a:cubicBezTo>
                <a:lnTo>
                  <a:pt x="456469" y="0"/>
                </a:ln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1" name="13 O"/>
          <p:cNvSpPr/>
          <p:nvPr/>
        </p:nvSpPr>
        <p:spPr>
          <a:xfrm rot="2152268">
            <a:off x="3098390" y="1122650"/>
            <a:ext cx="1937656" cy="1647704"/>
          </a:xfrm>
          <a:custGeom>
            <a:avLst/>
            <a:gdLst/>
            <a:ahLst/>
            <a:cxnLst/>
            <a:rect l="l" t="t" r="r" b="b"/>
            <a:pathLst>
              <a:path w="1399018" h="1427602">
                <a:moveTo>
                  <a:pt x="1273089" y="1046111"/>
                </a:moveTo>
                <a:cubicBezTo>
                  <a:pt x="1262244" y="1051472"/>
                  <a:pt x="1252478" y="1059231"/>
                  <a:pt x="1244276" y="1068818"/>
                </a:cubicBezTo>
                <a:cubicBezTo>
                  <a:pt x="1227872" y="1087992"/>
                  <a:pt x="1217726" y="1114481"/>
                  <a:pt x="1217726" y="1143740"/>
                </a:cubicBezTo>
                <a:cubicBezTo>
                  <a:pt x="1217726" y="1158369"/>
                  <a:pt x="1220262" y="1172306"/>
                  <a:pt x="1224849" y="1184983"/>
                </a:cubicBezTo>
                <a:lnTo>
                  <a:pt x="1244276" y="1218662"/>
                </a:lnTo>
                <a:lnTo>
                  <a:pt x="1273089" y="1241370"/>
                </a:lnTo>
                <a:lnTo>
                  <a:pt x="1308372" y="1249696"/>
                </a:lnTo>
                <a:lnTo>
                  <a:pt x="1343655" y="1241369"/>
                </a:lnTo>
                <a:lnTo>
                  <a:pt x="1372468" y="1218662"/>
                </a:lnTo>
                <a:lnTo>
                  <a:pt x="1391895" y="1184983"/>
                </a:lnTo>
                <a:lnTo>
                  <a:pt x="1399018" y="1143740"/>
                </a:lnTo>
                <a:lnTo>
                  <a:pt x="1391895" y="1102497"/>
                </a:lnTo>
                <a:cubicBezTo>
                  <a:pt x="1387308" y="1089821"/>
                  <a:pt x="1380670" y="1078405"/>
                  <a:pt x="1372468" y="1068818"/>
                </a:cubicBezTo>
                <a:cubicBezTo>
                  <a:pt x="1356064" y="1049644"/>
                  <a:pt x="1333403" y="1037784"/>
                  <a:pt x="1308372" y="1037784"/>
                </a:cubicBezTo>
                <a:cubicBezTo>
                  <a:pt x="1295856" y="1037784"/>
                  <a:pt x="1283933" y="1040749"/>
                  <a:pt x="1273089" y="1046111"/>
                </a:cubicBezTo>
                <a:close/>
                <a:moveTo>
                  <a:pt x="1109222" y="1150151"/>
                </a:moveTo>
                <a:cubicBezTo>
                  <a:pt x="1099981" y="1154548"/>
                  <a:pt x="1091658" y="1160912"/>
                  <a:pt x="1084669" y="1168776"/>
                </a:cubicBezTo>
                <a:cubicBezTo>
                  <a:pt x="1070690" y="1184503"/>
                  <a:pt x="1062044" y="1206230"/>
                  <a:pt x="1062044" y="1230229"/>
                </a:cubicBezTo>
                <a:cubicBezTo>
                  <a:pt x="1062044" y="1242228"/>
                  <a:pt x="1064206" y="1253660"/>
                  <a:pt x="1068115" y="1264058"/>
                </a:cubicBezTo>
                <a:lnTo>
                  <a:pt x="1084669" y="1291682"/>
                </a:lnTo>
                <a:lnTo>
                  <a:pt x="1109222" y="1310307"/>
                </a:lnTo>
                <a:lnTo>
                  <a:pt x="1139289" y="1317137"/>
                </a:lnTo>
                <a:lnTo>
                  <a:pt x="1169356" y="1310307"/>
                </a:lnTo>
                <a:lnTo>
                  <a:pt x="1193910" y="1291682"/>
                </a:lnTo>
                <a:lnTo>
                  <a:pt x="1210464" y="1264058"/>
                </a:lnTo>
                <a:lnTo>
                  <a:pt x="1216534" y="1230229"/>
                </a:lnTo>
                <a:lnTo>
                  <a:pt x="1210464" y="1196400"/>
                </a:lnTo>
                <a:cubicBezTo>
                  <a:pt x="1206555" y="1186003"/>
                  <a:pt x="1200899" y="1176639"/>
                  <a:pt x="1193910" y="1168776"/>
                </a:cubicBezTo>
                <a:cubicBezTo>
                  <a:pt x="1179931" y="1153048"/>
                  <a:pt x="1160620" y="1143321"/>
                  <a:pt x="1139289" y="1143321"/>
                </a:cubicBezTo>
                <a:cubicBezTo>
                  <a:pt x="1128624" y="1143321"/>
                  <a:pt x="1118464" y="1145753"/>
                  <a:pt x="1109222" y="1150151"/>
                </a:cubicBezTo>
                <a:close/>
                <a:moveTo>
                  <a:pt x="965949" y="1235953"/>
                </a:moveTo>
                <a:cubicBezTo>
                  <a:pt x="958358" y="1239657"/>
                  <a:pt x="951521" y="1245016"/>
                  <a:pt x="945780" y="1251638"/>
                </a:cubicBezTo>
                <a:cubicBezTo>
                  <a:pt x="934297" y="1264883"/>
                  <a:pt x="927195" y="1283180"/>
                  <a:pt x="927196" y="1303391"/>
                </a:cubicBezTo>
                <a:cubicBezTo>
                  <a:pt x="927196" y="1313496"/>
                  <a:pt x="928971" y="1323123"/>
                  <a:pt x="932182" y="1331879"/>
                </a:cubicBezTo>
                <a:lnTo>
                  <a:pt x="945780" y="1355143"/>
                </a:lnTo>
                <a:lnTo>
                  <a:pt x="965949" y="1370828"/>
                </a:lnTo>
                <a:lnTo>
                  <a:pt x="990648" y="1376580"/>
                </a:lnTo>
                <a:lnTo>
                  <a:pt x="1015346" y="1370828"/>
                </a:lnTo>
                <a:lnTo>
                  <a:pt x="1035515" y="1355143"/>
                </a:lnTo>
                <a:lnTo>
                  <a:pt x="1049113" y="1331879"/>
                </a:lnTo>
                <a:lnTo>
                  <a:pt x="1054100" y="1303391"/>
                </a:lnTo>
                <a:lnTo>
                  <a:pt x="1049113" y="1274902"/>
                </a:lnTo>
                <a:cubicBezTo>
                  <a:pt x="1045902" y="1266146"/>
                  <a:pt x="1041256" y="1258260"/>
                  <a:pt x="1035515" y="1251638"/>
                </a:cubicBezTo>
                <a:cubicBezTo>
                  <a:pt x="1024033" y="1238394"/>
                  <a:pt x="1008170" y="1230202"/>
                  <a:pt x="990648" y="1230202"/>
                </a:cubicBezTo>
                <a:cubicBezTo>
                  <a:pt x="981886" y="1230201"/>
                  <a:pt x="973540" y="1232250"/>
                  <a:pt x="965949" y="1235953"/>
                </a:cubicBezTo>
                <a:close/>
                <a:moveTo>
                  <a:pt x="840934" y="1285984"/>
                </a:moveTo>
                <a:cubicBezTo>
                  <a:pt x="822899" y="1296118"/>
                  <a:pt x="810246" y="1319844"/>
                  <a:pt x="810246" y="1347497"/>
                </a:cubicBezTo>
                <a:lnTo>
                  <a:pt x="814194" y="1373482"/>
                </a:lnTo>
                <a:lnTo>
                  <a:pt x="824963" y="1394702"/>
                </a:lnTo>
                <a:lnTo>
                  <a:pt x="840934" y="1409009"/>
                </a:lnTo>
                <a:lnTo>
                  <a:pt x="860493" y="1414256"/>
                </a:lnTo>
                <a:lnTo>
                  <a:pt x="880051" y="1409009"/>
                </a:lnTo>
                <a:lnTo>
                  <a:pt x="896023" y="1394702"/>
                </a:lnTo>
                <a:cubicBezTo>
                  <a:pt x="900569" y="1388662"/>
                  <a:pt x="904248" y="1381469"/>
                  <a:pt x="906791" y="1373482"/>
                </a:cubicBezTo>
                <a:lnTo>
                  <a:pt x="910739" y="1347496"/>
                </a:lnTo>
                <a:cubicBezTo>
                  <a:pt x="910740" y="1338279"/>
                  <a:pt x="909334" y="1329498"/>
                  <a:pt x="906791" y="1321511"/>
                </a:cubicBezTo>
                <a:cubicBezTo>
                  <a:pt x="904248" y="1313524"/>
                  <a:pt x="900569" y="1306331"/>
                  <a:pt x="896023" y="1300291"/>
                </a:cubicBezTo>
                <a:cubicBezTo>
                  <a:pt x="886930" y="1288210"/>
                  <a:pt x="874368" y="1280737"/>
                  <a:pt x="860493" y="1280738"/>
                </a:cubicBezTo>
                <a:cubicBezTo>
                  <a:pt x="853555" y="1280738"/>
                  <a:pt x="846945" y="1282606"/>
                  <a:pt x="840934" y="1285984"/>
                </a:cubicBezTo>
                <a:close/>
                <a:moveTo>
                  <a:pt x="712552" y="1339458"/>
                </a:moveTo>
                <a:cubicBezTo>
                  <a:pt x="703731" y="1348261"/>
                  <a:pt x="698275" y="1360422"/>
                  <a:pt x="698274" y="1373855"/>
                </a:cubicBezTo>
                <a:cubicBezTo>
                  <a:pt x="698274" y="1380571"/>
                  <a:pt x="699639" y="1386969"/>
                  <a:pt x="702105" y="1392789"/>
                </a:cubicBezTo>
                <a:lnTo>
                  <a:pt x="712552" y="1408251"/>
                </a:lnTo>
                <a:lnTo>
                  <a:pt x="728047" y="1418676"/>
                </a:lnTo>
                <a:lnTo>
                  <a:pt x="747021" y="1422499"/>
                </a:lnTo>
                <a:lnTo>
                  <a:pt x="765996" y="1418676"/>
                </a:lnTo>
                <a:lnTo>
                  <a:pt x="781491" y="1408251"/>
                </a:lnTo>
                <a:lnTo>
                  <a:pt x="791938" y="1392789"/>
                </a:lnTo>
                <a:lnTo>
                  <a:pt x="795769" y="1373855"/>
                </a:lnTo>
                <a:lnTo>
                  <a:pt x="791938" y="1354920"/>
                </a:lnTo>
                <a:cubicBezTo>
                  <a:pt x="789471" y="1349101"/>
                  <a:pt x="785901" y="1343860"/>
                  <a:pt x="781491" y="1339458"/>
                </a:cubicBezTo>
                <a:cubicBezTo>
                  <a:pt x="772669" y="1330655"/>
                  <a:pt x="760482" y="1325211"/>
                  <a:pt x="747022" y="1325211"/>
                </a:cubicBezTo>
                <a:cubicBezTo>
                  <a:pt x="740291" y="1325211"/>
                  <a:pt x="733879" y="1326572"/>
                  <a:pt x="728047" y="1329034"/>
                </a:cubicBezTo>
                <a:cubicBezTo>
                  <a:pt x="722215" y="1331495"/>
                  <a:pt x="716963" y="1335057"/>
                  <a:pt x="712552" y="1339458"/>
                </a:cubicBezTo>
                <a:close/>
                <a:moveTo>
                  <a:pt x="625840" y="1356085"/>
                </a:moveTo>
                <a:cubicBezTo>
                  <a:pt x="618718" y="1363533"/>
                  <a:pt x="614313" y="1373822"/>
                  <a:pt x="614313" y="1385188"/>
                </a:cubicBezTo>
                <a:cubicBezTo>
                  <a:pt x="614313" y="1396553"/>
                  <a:pt x="618718" y="1406843"/>
                  <a:pt x="625840" y="1414291"/>
                </a:cubicBezTo>
                <a:lnTo>
                  <a:pt x="653669" y="1426346"/>
                </a:lnTo>
                <a:lnTo>
                  <a:pt x="681498" y="1414291"/>
                </a:lnTo>
                <a:lnTo>
                  <a:pt x="693025" y="1385188"/>
                </a:lnTo>
                <a:cubicBezTo>
                  <a:pt x="693025" y="1362457"/>
                  <a:pt x="675405" y="1344030"/>
                  <a:pt x="653669" y="1344030"/>
                </a:cubicBezTo>
                <a:cubicBezTo>
                  <a:pt x="642801" y="1344030"/>
                  <a:pt x="632962" y="1348637"/>
                  <a:pt x="625840" y="1356085"/>
                </a:cubicBezTo>
                <a:close/>
                <a:moveTo>
                  <a:pt x="535733" y="1358873"/>
                </a:moveTo>
                <a:cubicBezTo>
                  <a:pt x="529903" y="1366159"/>
                  <a:pt x="526297" y="1376224"/>
                  <a:pt x="526298" y="1387342"/>
                </a:cubicBezTo>
                <a:cubicBezTo>
                  <a:pt x="526298" y="1398459"/>
                  <a:pt x="529903" y="1408524"/>
                  <a:pt x="535733" y="1415810"/>
                </a:cubicBezTo>
                <a:lnTo>
                  <a:pt x="558513" y="1427602"/>
                </a:lnTo>
                <a:lnTo>
                  <a:pt x="581292" y="1415810"/>
                </a:lnTo>
                <a:lnTo>
                  <a:pt x="590727" y="1387342"/>
                </a:lnTo>
                <a:cubicBezTo>
                  <a:pt x="590728" y="1365107"/>
                  <a:pt x="576305" y="1347082"/>
                  <a:pt x="558512" y="1347081"/>
                </a:cubicBezTo>
                <a:cubicBezTo>
                  <a:pt x="549616" y="1347081"/>
                  <a:pt x="541563" y="1351588"/>
                  <a:pt x="535733" y="1358873"/>
                </a:cubicBezTo>
                <a:close/>
                <a:moveTo>
                  <a:pt x="464837" y="1358793"/>
                </a:moveTo>
                <a:cubicBezTo>
                  <a:pt x="460077" y="1365135"/>
                  <a:pt x="457133" y="1373895"/>
                  <a:pt x="457133" y="1383572"/>
                </a:cubicBezTo>
                <a:cubicBezTo>
                  <a:pt x="457133" y="1393248"/>
                  <a:pt x="460078" y="1402009"/>
                  <a:pt x="464838" y="1408350"/>
                </a:cubicBezTo>
                <a:lnTo>
                  <a:pt x="483438" y="1418614"/>
                </a:lnTo>
                <a:lnTo>
                  <a:pt x="502039" y="1408350"/>
                </a:lnTo>
                <a:lnTo>
                  <a:pt x="509743" y="1383572"/>
                </a:lnTo>
                <a:cubicBezTo>
                  <a:pt x="509743" y="1364219"/>
                  <a:pt x="497966" y="1348530"/>
                  <a:pt x="483438" y="1348530"/>
                </a:cubicBezTo>
                <a:cubicBezTo>
                  <a:pt x="476174" y="1348530"/>
                  <a:pt x="469598" y="1352452"/>
                  <a:pt x="464837" y="1358793"/>
                </a:cubicBezTo>
                <a:close/>
                <a:moveTo>
                  <a:pt x="399369" y="1349303"/>
                </a:moveTo>
                <a:cubicBezTo>
                  <a:pt x="395484" y="1354748"/>
                  <a:pt x="393080" y="1362270"/>
                  <a:pt x="393080" y="1370579"/>
                </a:cubicBezTo>
                <a:cubicBezTo>
                  <a:pt x="393080" y="1378888"/>
                  <a:pt x="395483" y="1386410"/>
                  <a:pt x="399369" y="1391855"/>
                </a:cubicBezTo>
                <a:lnTo>
                  <a:pt x="414554" y="1400668"/>
                </a:lnTo>
                <a:lnTo>
                  <a:pt x="429738" y="1391855"/>
                </a:lnTo>
                <a:lnTo>
                  <a:pt x="436028" y="1370579"/>
                </a:lnTo>
                <a:cubicBezTo>
                  <a:pt x="436028" y="1353961"/>
                  <a:pt x="426414" y="1340490"/>
                  <a:pt x="414554" y="1340490"/>
                </a:cubicBezTo>
                <a:cubicBezTo>
                  <a:pt x="408624" y="1340490"/>
                  <a:pt x="403256" y="1343858"/>
                  <a:pt x="399369" y="1349303"/>
                </a:cubicBezTo>
                <a:close/>
                <a:moveTo>
                  <a:pt x="342948" y="1332729"/>
                </a:moveTo>
                <a:cubicBezTo>
                  <a:pt x="339515" y="1336855"/>
                  <a:pt x="337392" y="1342555"/>
                  <a:pt x="337392" y="1348852"/>
                </a:cubicBezTo>
                <a:cubicBezTo>
                  <a:pt x="337392" y="1355148"/>
                  <a:pt x="339515" y="1360848"/>
                  <a:pt x="342949" y="1364975"/>
                </a:cubicBezTo>
                <a:lnTo>
                  <a:pt x="356362" y="1371653"/>
                </a:lnTo>
                <a:lnTo>
                  <a:pt x="369776" y="1364974"/>
                </a:lnTo>
                <a:lnTo>
                  <a:pt x="375332" y="1348852"/>
                </a:lnTo>
                <a:cubicBezTo>
                  <a:pt x="375332" y="1336259"/>
                  <a:pt x="366839" y="1326051"/>
                  <a:pt x="356362" y="1326051"/>
                </a:cubicBezTo>
                <a:cubicBezTo>
                  <a:pt x="351123" y="1326051"/>
                  <a:pt x="346381" y="1328603"/>
                  <a:pt x="342948" y="1332729"/>
                </a:cubicBezTo>
                <a:close/>
                <a:moveTo>
                  <a:pt x="290826" y="1312880"/>
                </a:moveTo>
                <a:cubicBezTo>
                  <a:pt x="288121" y="1316790"/>
                  <a:pt x="286447" y="1322191"/>
                  <a:pt x="286447" y="1328157"/>
                </a:cubicBezTo>
                <a:cubicBezTo>
                  <a:pt x="286447" y="1334123"/>
                  <a:pt x="288121" y="1339524"/>
                  <a:pt x="290826" y="1343434"/>
                </a:cubicBezTo>
                <a:lnTo>
                  <a:pt x="301399" y="1349762"/>
                </a:lnTo>
                <a:lnTo>
                  <a:pt x="311972" y="1343434"/>
                </a:lnTo>
                <a:lnTo>
                  <a:pt x="316351" y="1328157"/>
                </a:lnTo>
                <a:cubicBezTo>
                  <a:pt x="316351" y="1316225"/>
                  <a:pt x="309657" y="1306552"/>
                  <a:pt x="301399" y="1306552"/>
                </a:cubicBezTo>
                <a:cubicBezTo>
                  <a:pt x="297270" y="1306552"/>
                  <a:pt x="293532" y="1308970"/>
                  <a:pt x="290826" y="1312880"/>
                </a:cubicBezTo>
                <a:close/>
                <a:moveTo>
                  <a:pt x="235787" y="1288801"/>
                </a:moveTo>
                <a:cubicBezTo>
                  <a:pt x="233081" y="1292711"/>
                  <a:pt x="231408" y="1298112"/>
                  <a:pt x="231408" y="1304078"/>
                </a:cubicBezTo>
                <a:cubicBezTo>
                  <a:pt x="231408" y="1310044"/>
                  <a:pt x="233081" y="1315445"/>
                  <a:pt x="235787" y="1319355"/>
                </a:cubicBezTo>
                <a:lnTo>
                  <a:pt x="246360" y="1325683"/>
                </a:lnTo>
                <a:lnTo>
                  <a:pt x="256932" y="1319355"/>
                </a:lnTo>
                <a:lnTo>
                  <a:pt x="261312" y="1304078"/>
                </a:lnTo>
                <a:cubicBezTo>
                  <a:pt x="261311" y="1292146"/>
                  <a:pt x="254618" y="1282473"/>
                  <a:pt x="246360" y="1282473"/>
                </a:cubicBezTo>
                <a:cubicBezTo>
                  <a:pt x="242231" y="1282473"/>
                  <a:pt x="238493" y="1284891"/>
                  <a:pt x="235787" y="1288801"/>
                </a:cubicBezTo>
                <a:close/>
                <a:moveTo>
                  <a:pt x="446780" y="1092159"/>
                </a:moveTo>
                <a:cubicBezTo>
                  <a:pt x="438696" y="1100838"/>
                  <a:pt x="442001" y="1117054"/>
                  <a:pt x="454161" y="1128381"/>
                </a:cubicBezTo>
                <a:cubicBezTo>
                  <a:pt x="460241" y="1134044"/>
                  <a:pt x="467383" y="1137412"/>
                  <a:pt x="474016" y="1138280"/>
                </a:cubicBezTo>
                <a:lnTo>
                  <a:pt x="490815" y="1133175"/>
                </a:lnTo>
                <a:lnTo>
                  <a:pt x="494715" y="1116058"/>
                </a:lnTo>
                <a:lnTo>
                  <a:pt x="483434" y="1096954"/>
                </a:lnTo>
                <a:cubicBezTo>
                  <a:pt x="471273" y="1085627"/>
                  <a:pt x="454863" y="1083481"/>
                  <a:pt x="446780" y="1092159"/>
                </a:cubicBezTo>
                <a:close/>
                <a:moveTo>
                  <a:pt x="396552" y="1124900"/>
                </a:moveTo>
                <a:cubicBezTo>
                  <a:pt x="389411" y="1132567"/>
                  <a:pt x="391092" y="1145739"/>
                  <a:pt x="400307" y="1154322"/>
                </a:cubicBezTo>
                <a:cubicBezTo>
                  <a:pt x="404914" y="1158613"/>
                  <a:pt x="410532" y="1160944"/>
                  <a:pt x="415892" y="1161245"/>
                </a:cubicBezTo>
                <a:lnTo>
                  <a:pt x="429921" y="1155981"/>
                </a:lnTo>
                <a:lnTo>
                  <a:pt x="434176" y="1141613"/>
                </a:lnTo>
                <a:lnTo>
                  <a:pt x="426166" y="1126559"/>
                </a:lnTo>
                <a:cubicBezTo>
                  <a:pt x="416951" y="1117976"/>
                  <a:pt x="403693" y="1117233"/>
                  <a:pt x="396552" y="1124900"/>
                </a:cubicBezTo>
                <a:close/>
                <a:moveTo>
                  <a:pt x="197631" y="1265949"/>
                </a:moveTo>
                <a:cubicBezTo>
                  <a:pt x="194926" y="1269859"/>
                  <a:pt x="193252" y="1275260"/>
                  <a:pt x="193252" y="1281226"/>
                </a:cubicBezTo>
                <a:cubicBezTo>
                  <a:pt x="193252" y="1287192"/>
                  <a:pt x="194926" y="1292594"/>
                  <a:pt x="197631" y="1296503"/>
                </a:cubicBezTo>
                <a:lnTo>
                  <a:pt x="208204" y="1302832"/>
                </a:lnTo>
                <a:lnTo>
                  <a:pt x="218777" y="1296504"/>
                </a:lnTo>
                <a:lnTo>
                  <a:pt x="223156" y="1281227"/>
                </a:lnTo>
                <a:cubicBezTo>
                  <a:pt x="223156" y="1269294"/>
                  <a:pt x="216462" y="1259621"/>
                  <a:pt x="208204" y="1259621"/>
                </a:cubicBezTo>
                <a:cubicBezTo>
                  <a:pt x="204075" y="1259621"/>
                  <a:pt x="200337" y="1262039"/>
                  <a:pt x="197631" y="1265949"/>
                </a:cubicBezTo>
                <a:close/>
                <a:moveTo>
                  <a:pt x="499613" y="1047234"/>
                </a:moveTo>
                <a:cubicBezTo>
                  <a:pt x="489711" y="1057864"/>
                  <a:pt x="493164" y="1077175"/>
                  <a:pt x="507326" y="1090366"/>
                </a:cubicBezTo>
                <a:cubicBezTo>
                  <a:pt x="514406" y="1096961"/>
                  <a:pt x="522824" y="1100777"/>
                  <a:pt x="530709" y="1101616"/>
                </a:cubicBezTo>
                <a:lnTo>
                  <a:pt x="550896" y="1095001"/>
                </a:lnTo>
                <a:lnTo>
                  <a:pt x="556064" y="1074394"/>
                </a:lnTo>
                <a:lnTo>
                  <a:pt x="543183" y="1051869"/>
                </a:lnTo>
                <a:cubicBezTo>
                  <a:pt x="529022" y="1038678"/>
                  <a:pt x="509514" y="1036603"/>
                  <a:pt x="499613" y="1047234"/>
                </a:cubicBezTo>
                <a:close/>
                <a:moveTo>
                  <a:pt x="344822" y="1151829"/>
                </a:moveTo>
                <a:cubicBezTo>
                  <a:pt x="339194" y="1157872"/>
                  <a:pt x="341709" y="1169363"/>
                  <a:pt x="350440" y="1177495"/>
                </a:cubicBezTo>
                <a:cubicBezTo>
                  <a:pt x="354806" y="1181562"/>
                  <a:pt x="359899" y="1184018"/>
                  <a:pt x="364604" y="1184704"/>
                </a:cubicBezTo>
                <a:lnTo>
                  <a:pt x="376441" y="1181280"/>
                </a:lnTo>
                <a:lnTo>
                  <a:pt x="379017" y="1169230"/>
                </a:lnTo>
                <a:lnTo>
                  <a:pt x="370823" y="1155613"/>
                </a:lnTo>
                <a:cubicBezTo>
                  <a:pt x="362091" y="1147481"/>
                  <a:pt x="350451" y="1145786"/>
                  <a:pt x="344822" y="1151829"/>
                </a:cubicBezTo>
                <a:close/>
                <a:moveTo>
                  <a:pt x="549721" y="991311"/>
                </a:moveTo>
                <a:cubicBezTo>
                  <a:pt x="537595" y="1004329"/>
                  <a:pt x="540954" y="1027170"/>
                  <a:pt x="557226" y="1042324"/>
                </a:cubicBezTo>
                <a:cubicBezTo>
                  <a:pt x="565360" y="1049901"/>
                  <a:pt x="575183" y="1054123"/>
                  <a:pt x="584488" y="1054823"/>
                </a:cubicBezTo>
                <a:lnTo>
                  <a:pt x="608643" y="1046191"/>
                </a:lnTo>
                <a:lnTo>
                  <a:pt x="615540" y="1021485"/>
                </a:lnTo>
                <a:lnTo>
                  <a:pt x="601139" y="995178"/>
                </a:lnTo>
                <a:cubicBezTo>
                  <a:pt x="584869" y="980023"/>
                  <a:pt x="561849" y="978291"/>
                  <a:pt x="549721" y="991311"/>
                </a:cubicBezTo>
                <a:close/>
                <a:moveTo>
                  <a:pt x="289689" y="1175692"/>
                </a:moveTo>
                <a:cubicBezTo>
                  <a:pt x="284060" y="1181735"/>
                  <a:pt x="286576" y="1193226"/>
                  <a:pt x="295308" y="1201359"/>
                </a:cubicBezTo>
                <a:cubicBezTo>
                  <a:pt x="299673" y="1205425"/>
                  <a:pt x="304766" y="1207882"/>
                  <a:pt x="309471" y="1208567"/>
                </a:cubicBezTo>
                <a:lnTo>
                  <a:pt x="321308" y="1205143"/>
                </a:lnTo>
                <a:lnTo>
                  <a:pt x="323883" y="1193094"/>
                </a:lnTo>
                <a:lnTo>
                  <a:pt x="315689" y="1179476"/>
                </a:lnTo>
                <a:cubicBezTo>
                  <a:pt x="306958" y="1171345"/>
                  <a:pt x="295317" y="1169649"/>
                  <a:pt x="289689" y="1175692"/>
                </a:cubicBezTo>
                <a:close/>
                <a:moveTo>
                  <a:pt x="246961" y="1188037"/>
                </a:moveTo>
                <a:cubicBezTo>
                  <a:pt x="241333" y="1194080"/>
                  <a:pt x="243849" y="1205572"/>
                  <a:pt x="252580" y="1213704"/>
                </a:cubicBezTo>
                <a:cubicBezTo>
                  <a:pt x="256945" y="1217770"/>
                  <a:pt x="262039" y="1220227"/>
                  <a:pt x="266743" y="1220912"/>
                </a:cubicBezTo>
                <a:lnTo>
                  <a:pt x="278580" y="1217489"/>
                </a:lnTo>
                <a:lnTo>
                  <a:pt x="281156" y="1205439"/>
                </a:lnTo>
                <a:lnTo>
                  <a:pt x="272962" y="1191822"/>
                </a:lnTo>
                <a:cubicBezTo>
                  <a:pt x="264230" y="1183689"/>
                  <a:pt x="252589" y="1181994"/>
                  <a:pt x="246961" y="1188037"/>
                </a:cubicBezTo>
                <a:close/>
                <a:moveTo>
                  <a:pt x="612345" y="919600"/>
                </a:moveTo>
                <a:cubicBezTo>
                  <a:pt x="597530" y="935506"/>
                  <a:pt x="599005" y="960958"/>
                  <a:pt x="615638" y="976451"/>
                </a:cubicBezTo>
                <a:cubicBezTo>
                  <a:pt x="623955" y="984197"/>
                  <a:pt x="634487" y="987987"/>
                  <a:pt x="644791" y="987852"/>
                </a:cubicBezTo>
                <a:lnTo>
                  <a:pt x="672580" y="975705"/>
                </a:lnTo>
                <a:lnTo>
                  <a:pt x="682726" y="947125"/>
                </a:lnTo>
                <a:lnTo>
                  <a:pt x="669287" y="918854"/>
                </a:lnTo>
                <a:cubicBezTo>
                  <a:pt x="652653" y="903361"/>
                  <a:pt x="627160" y="903695"/>
                  <a:pt x="612345" y="919600"/>
                </a:cubicBezTo>
                <a:close/>
                <a:moveTo>
                  <a:pt x="197557" y="1208729"/>
                </a:moveTo>
                <a:cubicBezTo>
                  <a:pt x="191928" y="1214772"/>
                  <a:pt x="194444" y="1226263"/>
                  <a:pt x="203176" y="1234396"/>
                </a:cubicBezTo>
                <a:cubicBezTo>
                  <a:pt x="207541" y="1238462"/>
                  <a:pt x="212634" y="1240918"/>
                  <a:pt x="217340" y="1241603"/>
                </a:cubicBezTo>
                <a:lnTo>
                  <a:pt x="229176" y="1238180"/>
                </a:lnTo>
                <a:lnTo>
                  <a:pt x="231752" y="1226130"/>
                </a:lnTo>
                <a:lnTo>
                  <a:pt x="223557" y="1212514"/>
                </a:lnTo>
                <a:cubicBezTo>
                  <a:pt x="214826" y="1204381"/>
                  <a:pt x="203186" y="1202687"/>
                  <a:pt x="197557" y="1208729"/>
                </a:cubicBezTo>
                <a:close/>
                <a:moveTo>
                  <a:pt x="148817" y="1243901"/>
                </a:moveTo>
                <a:cubicBezTo>
                  <a:pt x="146111" y="1247811"/>
                  <a:pt x="144438" y="1253212"/>
                  <a:pt x="144438" y="1259178"/>
                </a:cubicBezTo>
                <a:cubicBezTo>
                  <a:pt x="144438" y="1265144"/>
                  <a:pt x="146112" y="1270545"/>
                  <a:pt x="148818" y="1274455"/>
                </a:cubicBezTo>
                <a:lnTo>
                  <a:pt x="159390" y="1280783"/>
                </a:lnTo>
                <a:lnTo>
                  <a:pt x="169963" y="1274455"/>
                </a:lnTo>
                <a:lnTo>
                  <a:pt x="174342" y="1259178"/>
                </a:lnTo>
                <a:cubicBezTo>
                  <a:pt x="174342" y="1247246"/>
                  <a:pt x="167648" y="1237573"/>
                  <a:pt x="159390" y="1237573"/>
                </a:cubicBezTo>
                <a:cubicBezTo>
                  <a:pt x="155261" y="1237573"/>
                  <a:pt x="151523" y="1239991"/>
                  <a:pt x="148817" y="1243901"/>
                </a:cubicBezTo>
                <a:close/>
                <a:moveTo>
                  <a:pt x="662201" y="838463"/>
                </a:moveTo>
                <a:cubicBezTo>
                  <a:pt x="657614" y="843388"/>
                  <a:pt x="654239" y="849008"/>
                  <a:pt x="652066" y="854953"/>
                </a:cubicBezTo>
                <a:cubicBezTo>
                  <a:pt x="649892" y="860898"/>
                  <a:pt x="648919" y="867169"/>
                  <a:pt x="649133" y="873396"/>
                </a:cubicBezTo>
                <a:cubicBezTo>
                  <a:pt x="649562" y="885851"/>
                  <a:pt x="654742" y="898132"/>
                  <a:pt x="664571" y="907289"/>
                </a:cubicBezTo>
                <a:cubicBezTo>
                  <a:pt x="669486" y="911866"/>
                  <a:pt x="675097" y="915228"/>
                  <a:pt x="681037" y="917390"/>
                </a:cubicBezTo>
                <a:lnTo>
                  <a:pt x="699472" y="920284"/>
                </a:lnTo>
                <a:lnTo>
                  <a:pt x="717661" y="916051"/>
                </a:lnTo>
                <a:lnTo>
                  <a:pt x="733391" y="904773"/>
                </a:lnTo>
                <a:lnTo>
                  <a:pt x="743526" y="888282"/>
                </a:lnTo>
                <a:lnTo>
                  <a:pt x="746459" y="869838"/>
                </a:lnTo>
                <a:lnTo>
                  <a:pt x="742265" y="851655"/>
                </a:lnTo>
                <a:lnTo>
                  <a:pt x="736481" y="843574"/>
                </a:lnTo>
                <a:lnTo>
                  <a:pt x="728958" y="834681"/>
                </a:lnTo>
                <a:lnTo>
                  <a:pt x="714555" y="825844"/>
                </a:lnTo>
                <a:cubicBezTo>
                  <a:pt x="708615" y="823684"/>
                  <a:pt x="702347" y="822724"/>
                  <a:pt x="696120" y="822951"/>
                </a:cubicBezTo>
                <a:cubicBezTo>
                  <a:pt x="683666" y="823406"/>
                  <a:pt x="671375" y="828614"/>
                  <a:pt x="662201" y="838463"/>
                </a:cubicBezTo>
                <a:close/>
                <a:moveTo>
                  <a:pt x="78554" y="1204095"/>
                </a:moveTo>
                <a:lnTo>
                  <a:pt x="69752" y="1212718"/>
                </a:lnTo>
                <a:lnTo>
                  <a:pt x="73193" y="1224549"/>
                </a:lnTo>
                <a:cubicBezTo>
                  <a:pt x="76288" y="1228158"/>
                  <a:pt x="81088" y="1231147"/>
                  <a:pt x="86859" y="1232660"/>
                </a:cubicBezTo>
                <a:cubicBezTo>
                  <a:pt x="94587" y="1234686"/>
                  <a:pt x="102097" y="1233552"/>
                  <a:pt x="106049" y="1229063"/>
                </a:cubicBezTo>
                <a:lnTo>
                  <a:pt x="105800" y="1229934"/>
                </a:lnTo>
                <a:cubicBezTo>
                  <a:pt x="105800" y="1235900"/>
                  <a:pt x="107474" y="1241301"/>
                  <a:pt x="110180" y="1245211"/>
                </a:cubicBezTo>
                <a:lnTo>
                  <a:pt x="120752" y="1251539"/>
                </a:lnTo>
                <a:lnTo>
                  <a:pt x="131325" y="1245211"/>
                </a:lnTo>
                <a:lnTo>
                  <a:pt x="135704" y="1229934"/>
                </a:lnTo>
                <a:cubicBezTo>
                  <a:pt x="135704" y="1218002"/>
                  <a:pt x="129010" y="1208329"/>
                  <a:pt x="120752" y="1208329"/>
                </a:cubicBezTo>
                <a:cubicBezTo>
                  <a:pt x="115998" y="1208329"/>
                  <a:pt x="111762" y="1211535"/>
                  <a:pt x="109558" y="1216825"/>
                </a:cubicBezTo>
                <a:cubicBezTo>
                  <a:pt x="108583" y="1210768"/>
                  <a:pt x="102447" y="1205832"/>
                  <a:pt x="94442" y="1203733"/>
                </a:cubicBezTo>
                <a:close/>
                <a:moveTo>
                  <a:pt x="60064" y="1159305"/>
                </a:moveTo>
                <a:lnTo>
                  <a:pt x="51262" y="1167927"/>
                </a:lnTo>
                <a:lnTo>
                  <a:pt x="54702" y="1179758"/>
                </a:lnTo>
                <a:cubicBezTo>
                  <a:pt x="57798" y="1183367"/>
                  <a:pt x="62598" y="1186356"/>
                  <a:pt x="68369" y="1187869"/>
                </a:cubicBezTo>
                <a:cubicBezTo>
                  <a:pt x="79911" y="1190895"/>
                  <a:pt x="90965" y="1186873"/>
                  <a:pt x="93059" y="1178884"/>
                </a:cubicBezTo>
                <a:cubicBezTo>
                  <a:pt x="95153" y="1170896"/>
                  <a:pt x="87494" y="1161968"/>
                  <a:pt x="75952" y="1158943"/>
                </a:cubicBezTo>
                <a:close/>
                <a:moveTo>
                  <a:pt x="51114" y="1106495"/>
                </a:moveTo>
                <a:lnTo>
                  <a:pt x="42312" y="1115118"/>
                </a:lnTo>
                <a:lnTo>
                  <a:pt x="45753" y="1126950"/>
                </a:lnTo>
                <a:cubicBezTo>
                  <a:pt x="48848" y="1130558"/>
                  <a:pt x="53649" y="1133547"/>
                  <a:pt x="59420" y="1135060"/>
                </a:cubicBezTo>
                <a:cubicBezTo>
                  <a:pt x="70961" y="1138085"/>
                  <a:pt x="82016" y="1134063"/>
                  <a:pt x="84110" y="1126075"/>
                </a:cubicBezTo>
                <a:cubicBezTo>
                  <a:pt x="86204" y="1118087"/>
                  <a:pt x="78545" y="1109159"/>
                  <a:pt x="67002" y="1106133"/>
                </a:cubicBezTo>
                <a:close/>
                <a:moveTo>
                  <a:pt x="78883" y="1045797"/>
                </a:moveTo>
                <a:lnTo>
                  <a:pt x="71924" y="1055965"/>
                </a:lnTo>
                <a:cubicBezTo>
                  <a:pt x="71101" y="1060648"/>
                  <a:pt x="71837" y="1066254"/>
                  <a:pt x="74331" y="1071674"/>
                </a:cubicBezTo>
                <a:cubicBezTo>
                  <a:pt x="79319" y="1082514"/>
                  <a:pt x="89443" y="1088503"/>
                  <a:pt x="96946" y="1085051"/>
                </a:cubicBezTo>
                <a:cubicBezTo>
                  <a:pt x="104447" y="1081599"/>
                  <a:pt x="106485" y="1070014"/>
                  <a:pt x="101497" y="1059174"/>
                </a:cubicBezTo>
                <a:lnTo>
                  <a:pt x="91133" y="1047126"/>
                </a:lnTo>
                <a:close/>
                <a:moveTo>
                  <a:pt x="38685" y="1063792"/>
                </a:moveTo>
                <a:lnTo>
                  <a:pt x="29883" y="1072414"/>
                </a:lnTo>
                <a:lnTo>
                  <a:pt x="33323" y="1084246"/>
                </a:lnTo>
                <a:cubicBezTo>
                  <a:pt x="36419" y="1087855"/>
                  <a:pt x="41219" y="1090843"/>
                  <a:pt x="46990" y="1092356"/>
                </a:cubicBezTo>
                <a:cubicBezTo>
                  <a:pt x="58532" y="1095382"/>
                  <a:pt x="69587" y="1091360"/>
                  <a:pt x="71681" y="1083371"/>
                </a:cubicBezTo>
                <a:cubicBezTo>
                  <a:pt x="73775" y="1075383"/>
                  <a:pt x="66115" y="1066456"/>
                  <a:pt x="54573" y="1063430"/>
                </a:cubicBezTo>
                <a:close/>
                <a:moveTo>
                  <a:pt x="114011" y="1005362"/>
                </a:moveTo>
                <a:lnTo>
                  <a:pt x="107052" y="1015531"/>
                </a:lnTo>
                <a:cubicBezTo>
                  <a:pt x="106229" y="1020213"/>
                  <a:pt x="106966" y="1025820"/>
                  <a:pt x="109460" y="1031240"/>
                </a:cubicBezTo>
                <a:cubicBezTo>
                  <a:pt x="114447" y="1042079"/>
                  <a:pt x="124572" y="1048069"/>
                  <a:pt x="132074" y="1044617"/>
                </a:cubicBezTo>
                <a:cubicBezTo>
                  <a:pt x="139576" y="1041165"/>
                  <a:pt x="141613" y="1029579"/>
                  <a:pt x="136625" y="1018739"/>
                </a:cubicBezTo>
                <a:lnTo>
                  <a:pt x="126261" y="1006691"/>
                </a:lnTo>
                <a:close/>
                <a:moveTo>
                  <a:pt x="553473" y="671420"/>
                </a:moveTo>
                <a:lnTo>
                  <a:pt x="537834" y="682824"/>
                </a:lnTo>
                <a:lnTo>
                  <a:pt x="528115" y="698772"/>
                </a:lnTo>
                <a:lnTo>
                  <a:pt x="525088" y="717185"/>
                </a:lnTo>
                <a:cubicBezTo>
                  <a:pt x="525281" y="723503"/>
                  <a:pt x="526715" y="729886"/>
                  <a:pt x="529523" y="735987"/>
                </a:cubicBezTo>
                <a:cubicBezTo>
                  <a:pt x="535139" y="748189"/>
                  <a:pt x="545179" y="756956"/>
                  <a:pt x="556872" y="761266"/>
                </a:cubicBezTo>
                <a:cubicBezTo>
                  <a:pt x="562718" y="763420"/>
                  <a:pt x="568979" y="764460"/>
                  <a:pt x="575305" y="764258"/>
                </a:cubicBezTo>
                <a:cubicBezTo>
                  <a:pt x="581633" y="764057"/>
                  <a:pt x="588026" y="762613"/>
                  <a:pt x="594141" y="759800"/>
                </a:cubicBezTo>
                <a:cubicBezTo>
                  <a:pt x="606369" y="754173"/>
                  <a:pt x="615164" y="744133"/>
                  <a:pt x="619499" y="732449"/>
                </a:cubicBezTo>
                <a:cubicBezTo>
                  <a:pt x="621665" y="726606"/>
                  <a:pt x="622717" y="720353"/>
                  <a:pt x="622526" y="714035"/>
                </a:cubicBezTo>
                <a:lnTo>
                  <a:pt x="618647" y="697588"/>
                </a:lnTo>
                <a:lnTo>
                  <a:pt x="612558" y="687658"/>
                </a:lnTo>
                <a:lnTo>
                  <a:pt x="606696" y="679634"/>
                </a:lnTo>
                <a:lnTo>
                  <a:pt x="590742" y="669954"/>
                </a:lnTo>
                <a:lnTo>
                  <a:pt x="572308" y="666961"/>
                </a:lnTo>
                <a:close/>
                <a:moveTo>
                  <a:pt x="139122" y="968654"/>
                </a:moveTo>
                <a:lnTo>
                  <a:pt x="132162" y="978822"/>
                </a:lnTo>
                <a:cubicBezTo>
                  <a:pt x="131338" y="983505"/>
                  <a:pt x="132076" y="989111"/>
                  <a:pt x="134570" y="994530"/>
                </a:cubicBezTo>
                <a:cubicBezTo>
                  <a:pt x="139557" y="1005370"/>
                  <a:pt x="149681" y="1011360"/>
                  <a:pt x="157184" y="1007907"/>
                </a:cubicBezTo>
                <a:cubicBezTo>
                  <a:pt x="164686" y="1004455"/>
                  <a:pt x="166723" y="992870"/>
                  <a:pt x="161736" y="982030"/>
                </a:cubicBezTo>
                <a:lnTo>
                  <a:pt x="151371" y="969983"/>
                </a:lnTo>
                <a:close/>
                <a:moveTo>
                  <a:pt x="179056" y="923772"/>
                </a:moveTo>
                <a:lnTo>
                  <a:pt x="172096" y="933940"/>
                </a:lnTo>
                <a:cubicBezTo>
                  <a:pt x="171273" y="938623"/>
                  <a:pt x="172010" y="944229"/>
                  <a:pt x="174504" y="949649"/>
                </a:cubicBezTo>
                <a:cubicBezTo>
                  <a:pt x="179492" y="960489"/>
                  <a:pt x="189616" y="966478"/>
                  <a:pt x="197118" y="963026"/>
                </a:cubicBezTo>
                <a:cubicBezTo>
                  <a:pt x="204620" y="959574"/>
                  <a:pt x="206658" y="947988"/>
                  <a:pt x="201670" y="937149"/>
                </a:cubicBezTo>
                <a:lnTo>
                  <a:pt x="191306" y="925101"/>
                </a:lnTo>
                <a:close/>
                <a:moveTo>
                  <a:pt x="467060" y="706947"/>
                </a:moveTo>
                <a:lnTo>
                  <a:pt x="446818" y="729531"/>
                </a:lnTo>
                <a:cubicBezTo>
                  <a:pt x="443461" y="739274"/>
                  <a:pt x="443761" y="750464"/>
                  <a:pt x="448512" y="760788"/>
                </a:cubicBezTo>
                <a:cubicBezTo>
                  <a:pt x="458013" y="781438"/>
                  <a:pt x="481723" y="790812"/>
                  <a:pt x="501469" y="781726"/>
                </a:cubicBezTo>
                <a:cubicBezTo>
                  <a:pt x="521215" y="772640"/>
                  <a:pt x="529519" y="748535"/>
                  <a:pt x="520017" y="727885"/>
                </a:cubicBezTo>
                <a:lnTo>
                  <a:pt x="497380" y="706266"/>
                </a:lnTo>
                <a:close/>
                <a:moveTo>
                  <a:pt x="219836" y="880910"/>
                </a:moveTo>
                <a:lnTo>
                  <a:pt x="210442" y="892584"/>
                </a:lnTo>
                <a:cubicBezTo>
                  <a:pt x="209048" y="897768"/>
                  <a:pt x="209502" y="903834"/>
                  <a:pt x="212134" y="909553"/>
                </a:cubicBezTo>
                <a:cubicBezTo>
                  <a:pt x="217398" y="920993"/>
                  <a:pt x="229380" y="926717"/>
                  <a:pt x="238898" y="922337"/>
                </a:cubicBezTo>
                <a:cubicBezTo>
                  <a:pt x="248416" y="917958"/>
                  <a:pt x="251864" y="905134"/>
                  <a:pt x="246600" y="893694"/>
                </a:cubicBezTo>
                <a:lnTo>
                  <a:pt x="234814" y="881371"/>
                </a:lnTo>
                <a:close/>
                <a:moveTo>
                  <a:pt x="29350" y="1004445"/>
                </a:moveTo>
                <a:lnTo>
                  <a:pt x="20548" y="1013068"/>
                </a:lnTo>
                <a:lnTo>
                  <a:pt x="23988" y="1024900"/>
                </a:lnTo>
                <a:cubicBezTo>
                  <a:pt x="27084" y="1028508"/>
                  <a:pt x="31884" y="1031497"/>
                  <a:pt x="37655" y="1033010"/>
                </a:cubicBezTo>
                <a:cubicBezTo>
                  <a:pt x="49197" y="1036036"/>
                  <a:pt x="60252" y="1032013"/>
                  <a:pt x="62346" y="1024025"/>
                </a:cubicBezTo>
                <a:cubicBezTo>
                  <a:pt x="64440" y="1016037"/>
                  <a:pt x="56780" y="1007109"/>
                  <a:pt x="45238" y="1004084"/>
                </a:cubicBezTo>
                <a:close/>
                <a:moveTo>
                  <a:pt x="380091" y="745582"/>
                </a:moveTo>
                <a:lnTo>
                  <a:pt x="364326" y="765817"/>
                </a:lnTo>
                <a:cubicBezTo>
                  <a:pt x="362075" y="774873"/>
                  <a:pt x="363008" y="785523"/>
                  <a:pt x="367655" y="795623"/>
                </a:cubicBezTo>
                <a:cubicBezTo>
                  <a:pt x="376948" y="815822"/>
                  <a:pt x="397587" y="826168"/>
                  <a:pt x="413749" y="818731"/>
                </a:cubicBezTo>
                <a:cubicBezTo>
                  <a:pt x="429912" y="811293"/>
                  <a:pt x="435480" y="788889"/>
                  <a:pt x="426185" y="768690"/>
                </a:cubicBezTo>
                <a:lnTo>
                  <a:pt x="405714" y="746773"/>
                </a:lnTo>
                <a:close/>
                <a:moveTo>
                  <a:pt x="260571" y="830227"/>
                </a:moveTo>
                <a:lnTo>
                  <a:pt x="250461" y="844581"/>
                </a:lnTo>
                <a:cubicBezTo>
                  <a:pt x="249207" y="851152"/>
                  <a:pt x="250168" y="858989"/>
                  <a:pt x="253641" y="866537"/>
                </a:cubicBezTo>
                <a:cubicBezTo>
                  <a:pt x="260588" y="881634"/>
                  <a:pt x="274952" y="889853"/>
                  <a:pt x="285726" y="884895"/>
                </a:cubicBezTo>
                <a:cubicBezTo>
                  <a:pt x="296501" y="879937"/>
                  <a:pt x="299603" y="863681"/>
                  <a:pt x="292657" y="848585"/>
                </a:cubicBezTo>
                <a:lnTo>
                  <a:pt x="278049" y="831886"/>
                </a:lnTo>
                <a:close/>
                <a:moveTo>
                  <a:pt x="315647" y="785130"/>
                </a:moveTo>
                <a:lnTo>
                  <a:pt x="303040" y="802229"/>
                </a:lnTo>
                <a:cubicBezTo>
                  <a:pt x="301367" y="809979"/>
                  <a:pt x="302354" y="819169"/>
                  <a:pt x="306398" y="827959"/>
                </a:cubicBezTo>
                <a:cubicBezTo>
                  <a:pt x="314488" y="845540"/>
                  <a:pt x="331745" y="854870"/>
                  <a:pt x="344943" y="848797"/>
                </a:cubicBezTo>
                <a:cubicBezTo>
                  <a:pt x="358141" y="842724"/>
                  <a:pt x="362281" y="823549"/>
                  <a:pt x="354191" y="805968"/>
                </a:cubicBezTo>
                <a:lnTo>
                  <a:pt x="336835" y="786679"/>
                </a:lnTo>
                <a:close/>
                <a:moveTo>
                  <a:pt x="23172" y="943069"/>
                </a:moveTo>
                <a:lnTo>
                  <a:pt x="13310" y="954351"/>
                </a:lnTo>
                <a:lnTo>
                  <a:pt x="16368" y="969019"/>
                </a:lnTo>
                <a:cubicBezTo>
                  <a:pt x="19490" y="973387"/>
                  <a:pt x="24465" y="976886"/>
                  <a:pt x="30555" y="978482"/>
                </a:cubicBezTo>
                <a:cubicBezTo>
                  <a:pt x="42737" y="981676"/>
                  <a:pt x="54765" y="976049"/>
                  <a:pt x="57421" y="965914"/>
                </a:cubicBezTo>
                <a:cubicBezTo>
                  <a:pt x="60078" y="955780"/>
                  <a:pt x="52357" y="944976"/>
                  <a:pt x="40176" y="941782"/>
                </a:cubicBezTo>
                <a:close/>
                <a:moveTo>
                  <a:pt x="12375" y="878250"/>
                </a:moveTo>
                <a:lnTo>
                  <a:pt x="0" y="890703"/>
                </a:lnTo>
                <a:lnTo>
                  <a:pt x="4674" y="907627"/>
                </a:lnTo>
                <a:cubicBezTo>
                  <a:pt x="8956" y="912766"/>
                  <a:pt x="15622" y="916998"/>
                  <a:pt x="23660" y="919105"/>
                </a:cubicBezTo>
                <a:cubicBezTo>
                  <a:pt x="39735" y="923319"/>
                  <a:pt x="55203" y="917435"/>
                  <a:pt x="58211" y="905963"/>
                </a:cubicBezTo>
                <a:cubicBezTo>
                  <a:pt x="61218" y="894491"/>
                  <a:pt x="50625" y="881775"/>
                  <a:pt x="34550" y="877561"/>
                </a:cubicBezTo>
                <a:close/>
                <a:moveTo>
                  <a:pt x="14753" y="804129"/>
                </a:moveTo>
                <a:lnTo>
                  <a:pt x="108" y="819520"/>
                </a:lnTo>
                <a:lnTo>
                  <a:pt x="5320" y="840115"/>
                </a:lnTo>
                <a:cubicBezTo>
                  <a:pt x="10246" y="846327"/>
                  <a:pt x="17974" y="851397"/>
                  <a:pt x="27334" y="853851"/>
                </a:cubicBezTo>
                <a:cubicBezTo>
                  <a:pt x="46054" y="858758"/>
                  <a:pt x="64217" y="851345"/>
                  <a:pt x="67901" y="837292"/>
                </a:cubicBezTo>
                <a:cubicBezTo>
                  <a:pt x="71585" y="823239"/>
                  <a:pt x="59395" y="807868"/>
                  <a:pt x="40675" y="802961"/>
                </a:cubicBezTo>
                <a:close/>
                <a:moveTo>
                  <a:pt x="27634" y="725575"/>
                </a:moveTo>
                <a:lnTo>
                  <a:pt x="10451" y="744620"/>
                </a:lnTo>
                <a:lnTo>
                  <a:pt x="16081" y="769645"/>
                </a:lnTo>
                <a:cubicBezTo>
                  <a:pt x="21651" y="777132"/>
                  <a:pt x="30472" y="783172"/>
                  <a:pt x="41226" y="785991"/>
                </a:cubicBezTo>
                <a:cubicBezTo>
                  <a:pt x="62734" y="791630"/>
                  <a:pt x="83828" y="782249"/>
                  <a:pt x="88340" y="765039"/>
                </a:cubicBezTo>
                <a:cubicBezTo>
                  <a:pt x="92851" y="747827"/>
                  <a:pt x="79072" y="729305"/>
                  <a:pt x="57564" y="723667"/>
                </a:cubicBezTo>
                <a:close/>
                <a:moveTo>
                  <a:pt x="54513" y="629030"/>
                </a:moveTo>
                <a:lnTo>
                  <a:pt x="35796" y="652892"/>
                </a:lnTo>
                <a:lnTo>
                  <a:pt x="40400" y="682869"/>
                </a:lnTo>
                <a:cubicBezTo>
                  <a:pt x="45798" y="691646"/>
                  <a:pt x="54635" y="698517"/>
                  <a:pt x="65628" y="701399"/>
                </a:cubicBezTo>
                <a:cubicBezTo>
                  <a:pt x="87616" y="707163"/>
                  <a:pt x="109909" y="694791"/>
                  <a:pt x="115421" y="673766"/>
                </a:cubicBezTo>
                <a:cubicBezTo>
                  <a:pt x="120933" y="652740"/>
                  <a:pt x="107576" y="631024"/>
                  <a:pt x="85588" y="625259"/>
                </a:cubicBezTo>
                <a:close/>
                <a:moveTo>
                  <a:pt x="85712" y="533837"/>
                </a:moveTo>
                <a:lnTo>
                  <a:pt x="71699" y="546182"/>
                </a:lnTo>
                <a:lnTo>
                  <a:pt x="63189" y="563567"/>
                </a:lnTo>
                <a:lnTo>
                  <a:pt x="62076" y="582890"/>
                </a:lnTo>
                <a:lnTo>
                  <a:pt x="68231" y="600522"/>
                </a:lnTo>
                <a:lnTo>
                  <a:pt x="80538" y="614549"/>
                </a:lnTo>
                <a:cubicBezTo>
                  <a:pt x="85543" y="618410"/>
                  <a:pt x="91385" y="621353"/>
                  <a:pt x="97882" y="623056"/>
                </a:cubicBezTo>
                <a:cubicBezTo>
                  <a:pt x="110876" y="626461"/>
                  <a:pt x="124023" y="624267"/>
                  <a:pt x="134775" y="617967"/>
                </a:cubicBezTo>
                <a:cubicBezTo>
                  <a:pt x="140151" y="614816"/>
                  <a:pt x="144928" y="610639"/>
                  <a:pt x="148788" y="605622"/>
                </a:cubicBezTo>
                <a:cubicBezTo>
                  <a:pt x="152648" y="600605"/>
                  <a:pt x="155591" y="594747"/>
                  <a:pt x="157297" y="588236"/>
                </a:cubicBezTo>
                <a:cubicBezTo>
                  <a:pt x="160711" y="575216"/>
                  <a:pt x="158535" y="562047"/>
                  <a:pt x="152257" y="551281"/>
                </a:cubicBezTo>
                <a:cubicBezTo>
                  <a:pt x="149117" y="545899"/>
                  <a:pt x="144952" y="541117"/>
                  <a:pt x="139949" y="537255"/>
                </a:cubicBezTo>
                <a:cubicBezTo>
                  <a:pt x="134945" y="533393"/>
                  <a:pt x="129102" y="530452"/>
                  <a:pt x="122604" y="528747"/>
                </a:cubicBezTo>
                <a:lnTo>
                  <a:pt x="103318" y="527652"/>
                </a:lnTo>
                <a:close/>
                <a:moveTo>
                  <a:pt x="109972" y="438306"/>
                </a:moveTo>
                <a:lnTo>
                  <a:pt x="99937" y="455894"/>
                </a:lnTo>
                <a:lnTo>
                  <a:pt x="100053" y="476144"/>
                </a:lnTo>
                <a:lnTo>
                  <a:pt x="109842" y="495221"/>
                </a:lnTo>
                <a:lnTo>
                  <a:pt x="127638" y="511019"/>
                </a:lnTo>
                <a:lnTo>
                  <a:pt x="151772" y="521427"/>
                </a:lnTo>
                <a:cubicBezTo>
                  <a:pt x="178521" y="528440"/>
                  <a:pt x="204680" y="522217"/>
                  <a:pt x="219056" y="507341"/>
                </a:cubicBezTo>
                <a:cubicBezTo>
                  <a:pt x="223848" y="502383"/>
                  <a:pt x="227331" y="496463"/>
                  <a:pt x="229091" y="489752"/>
                </a:cubicBezTo>
                <a:cubicBezTo>
                  <a:pt x="232610" y="476330"/>
                  <a:pt x="228567" y="462284"/>
                  <a:pt x="219186" y="450425"/>
                </a:cubicBezTo>
                <a:cubicBezTo>
                  <a:pt x="214497" y="444496"/>
                  <a:pt x="208472" y="439113"/>
                  <a:pt x="201390" y="434628"/>
                </a:cubicBezTo>
                <a:cubicBezTo>
                  <a:pt x="194310" y="430142"/>
                  <a:pt x="186172" y="426556"/>
                  <a:pt x="177256" y="424219"/>
                </a:cubicBezTo>
                <a:cubicBezTo>
                  <a:pt x="168340" y="421881"/>
                  <a:pt x="159489" y="421015"/>
                  <a:pt x="151118" y="421449"/>
                </a:cubicBezTo>
                <a:cubicBezTo>
                  <a:pt x="142747" y="421883"/>
                  <a:pt x="134857" y="423618"/>
                  <a:pt x="127861" y="426484"/>
                </a:cubicBezTo>
                <a:close/>
                <a:moveTo>
                  <a:pt x="201500" y="301583"/>
                </a:moveTo>
                <a:lnTo>
                  <a:pt x="181213" y="317115"/>
                </a:lnTo>
                <a:lnTo>
                  <a:pt x="169386" y="339547"/>
                </a:lnTo>
                <a:lnTo>
                  <a:pt x="168687" y="364898"/>
                </a:lnTo>
                <a:lnTo>
                  <a:pt x="178745" y="388385"/>
                </a:lnTo>
                <a:lnTo>
                  <a:pt x="197800" y="407437"/>
                </a:lnTo>
                <a:cubicBezTo>
                  <a:pt x="205456" y="412764"/>
                  <a:pt x="214318" y="416922"/>
                  <a:pt x="224093" y="419484"/>
                </a:cubicBezTo>
                <a:cubicBezTo>
                  <a:pt x="243643" y="424610"/>
                  <a:pt x="263143" y="422380"/>
                  <a:pt x="278866" y="414631"/>
                </a:cubicBezTo>
                <a:cubicBezTo>
                  <a:pt x="286728" y="410757"/>
                  <a:pt x="293645" y="405503"/>
                  <a:pt x="299153" y="399099"/>
                </a:cubicBezTo>
                <a:cubicBezTo>
                  <a:pt x="304660" y="392695"/>
                  <a:pt x="308759" y="385141"/>
                  <a:pt x="310980" y="376666"/>
                </a:cubicBezTo>
                <a:cubicBezTo>
                  <a:pt x="315423" y="359716"/>
                  <a:pt x="311521" y="342295"/>
                  <a:pt x="301621" y="327829"/>
                </a:cubicBezTo>
                <a:cubicBezTo>
                  <a:pt x="296672" y="320597"/>
                  <a:pt x="290222" y="314103"/>
                  <a:pt x="282566" y="308777"/>
                </a:cubicBezTo>
                <a:cubicBezTo>
                  <a:pt x="274911" y="303450"/>
                  <a:pt x="266048" y="299292"/>
                  <a:pt x="256273" y="296728"/>
                </a:cubicBezTo>
                <a:lnTo>
                  <a:pt x="227451" y="294328"/>
                </a:lnTo>
                <a:close/>
                <a:moveTo>
                  <a:pt x="303052" y="164457"/>
                </a:moveTo>
                <a:lnTo>
                  <a:pt x="278809" y="183486"/>
                </a:lnTo>
                <a:lnTo>
                  <a:pt x="264578" y="210838"/>
                </a:lnTo>
                <a:lnTo>
                  <a:pt x="263561" y="241654"/>
                </a:lnTo>
                <a:lnTo>
                  <a:pt x="275351" y="270128"/>
                </a:lnTo>
                <a:lnTo>
                  <a:pt x="297874" y="293145"/>
                </a:lnTo>
                <a:cubicBezTo>
                  <a:pt x="306941" y="299563"/>
                  <a:pt x="317451" y="304554"/>
                  <a:pt x="329058" y="307596"/>
                </a:cubicBezTo>
                <a:cubicBezTo>
                  <a:pt x="352272" y="313682"/>
                  <a:pt x="375482" y="310828"/>
                  <a:pt x="394240" y="301294"/>
                </a:cubicBezTo>
                <a:cubicBezTo>
                  <a:pt x="403619" y="296528"/>
                  <a:pt x="411885" y="290091"/>
                  <a:pt x="418482" y="282267"/>
                </a:cubicBezTo>
                <a:cubicBezTo>
                  <a:pt x="425080" y="274442"/>
                  <a:pt x="430009" y="265231"/>
                  <a:pt x="432713" y="254914"/>
                </a:cubicBezTo>
                <a:cubicBezTo>
                  <a:pt x="438122" y="234280"/>
                  <a:pt x="433610" y="213134"/>
                  <a:pt x="421941" y="195624"/>
                </a:cubicBezTo>
                <a:cubicBezTo>
                  <a:pt x="416107" y="186869"/>
                  <a:pt x="408483" y="179024"/>
                  <a:pt x="399418" y="172606"/>
                </a:cubicBezTo>
                <a:cubicBezTo>
                  <a:pt x="390351" y="166188"/>
                  <a:pt x="379840" y="161199"/>
                  <a:pt x="368233" y="158156"/>
                </a:cubicBezTo>
                <a:lnTo>
                  <a:pt x="333971" y="155449"/>
                </a:lnTo>
                <a:close/>
                <a:moveTo>
                  <a:pt x="418964" y="10252"/>
                </a:moveTo>
                <a:lnTo>
                  <a:pt x="389693" y="32365"/>
                </a:lnTo>
                <a:lnTo>
                  <a:pt x="372691" y="64383"/>
                </a:lnTo>
                <a:lnTo>
                  <a:pt x="371798" y="100624"/>
                </a:lnTo>
                <a:lnTo>
                  <a:pt x="386457" y="134254"/>
                </a:lnTo>
                <a:lnTo>
                  <a:pt x="414109" y="161586"/>
                </a:lnTo>
                <a:cubicBezTo>
                  <a:pt x="425209" y="169238"/>
                  <a:pt x="438047" y="175225"/>
                  <a:pt x="452198" y="178935"/>
                </a:cubicBezTo>
                <a:cubicBezTo>
                  <a:pt x="480500" y="186354"/>
                  <a:pt x="508696" y="183257"/>
                  <a:pt x="531403" y="172251"/>
                </a:cubicBezTo>
                <a:cubicBezTo>
                  <a:pt x="542757" y="166749"/>
                  <a:pt x="552739" y="159269"/>
                  <a:pt x="560675" y="150138"/>
                </a:cubicBezTo>
                <a:cubicBezTo>
                  <a:pt x="568611" y="141008"/>
                  <a:pt x="574503" y="130227"/>
                  <a:pt x="577677" y="118120"/>
                </a:cubicBezTo>
                <a:cubicBezTo>
                  <a:pt x="584024" y="93907"/>
                  <a:pt x="578298" y="68979"/>
                  <a:pt x="563910" y="48249"/>
                </a:cubicBezTo>
                <a:cubicBezTo>
                  <a:pt x="556717" y="37884"/>
                  <a:pt x="547357" y="28568"/>
                  <a:pt x="536258" y="20917"/>
                </a:cubicBezTo>
                <a:cubicBezTo>
                  <a:pt x="525160" y="13267"/>
                  <a:pt x="512321" y="7278"/>
                  <a:pt x="498170" y="3568"/>
                </a:cubicBezTo>
                <a:lnTo>
                  <a:pt x="456469" y="0"/>
                </a:ln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2" name="13 O"/>
          <p:cNvSpPr/>
          <p:nvPr/>
        </p:nvSpPr>
        <p:spPr>
          <a:xfrm rot="2152268">
            <a:off x="143011" y="2853316"/>
            <a:ext cx="1937656" cy="1647704"/>
          </a:xfrm>
          <a:custGeom>
            <a:avLst/>
            <a:gdLst/>
            <a:ahLst/>
            <a:cxnLst/>
            <a:rect l="l" t="t" r="r" b="b"/>
            <a:pathLst>
              <a:path w="1399018" h="1427602">
                <a:moveTo>
                  <a:pt x="1273089" y="1046111"/>
                </a:moveTo>
                <a:cubicBezTo>
                  <a:pt x="1262244" y="1051472"/>
                  <a:pt x="1252478" y="1059231"/>
                  <a:pt x="1244276" y="1068818"/>
                </a:cubicBezTo>
                <a:cubicBezTo>
                  <a:pt x="1227872" y="1087992"/>
                  <a:pt x="1217726" y="1114481"/>
                  <a:pt x="1217726" y="1143740"/>
                </a:cubicBezTo>
                <a:cubicBezTo>
                  <a:pt x="1217726" y="1158369"/>
                  <a:pt x="1220262" y="1172306"/>
                  <a:pt x="1224849" y="1184983"/>
                </a:cubicBezTo>
                <a:lnTo>
                  <a:pt x="1244276" y="1218662"/>
                </a:lnTo>
                <a:lnTo>
                  <a:pt x="1273089" y="1241370"/>
                </a:lnTo>
                <a:lnTo>
                  <a:pt x="1308372" y="1249696"/>
                </a:lnTo>
                <a:lnTo>
                  <a:pt x="1343655" y="1241369"/>
                </a:lnTo>
                <a:lnTo>
                  <a:pt x="1372468" y="1218662"/>
                </a:lnTo>
                <a:lnTo>
                  <a:pt x="1391895" y="1184983"/>
                </a:lnTo>
                <a:lnTo>
                  <a:pt x="1399018" y="1143740"/>
                </a:lnTo>
                <a:lnTo>
                  <a:pt x="1391895" y="1102497"/>
                </a:lnTo>
                <a:cubicBezTo>
                  <a:pt x="1387308" y="1089821"/>
                  <a:pt x="1380670" y="1078405"/>
                  <a:pt x="1372468" y="1068818"/>
                </a:cubicBezTo>
                <a:cubicBezTo>
                  <a:pt x="1356064" y="1049644"/>
                  <a:pt x="1333403" y="1037784"/>
                  <a:pt x="1308372" y="1037784"/>
                </a:cubicBezTo>
                <a:cubicBezTo>
                  <a:pt x="1295856" y="1037784"/>
                  <a:pt x="1283933" y="1040749"/>
                  <a:pt x="1273089" y="1046111"/>
                </a:cubicBezTo>
                <a:close/>
                <a:moveTo>
                  <a:pt x="1109222" y="1150151"/>
                </a:moveTo>
                <a:cubicBezTo>
                  <a:pt x="1099981" y="1154548"/>
                  <a:pt x="1091658" y="1160912"/>
                  <a:pt x="1084669" y="1168776"/>
                </a:cubicBezTo>
                <a:cubicBezTo>
                  <a:pt x="1070690" y="1184503"/>
                  <a:pt x="1062044" y="1206230"/>
                  <a:pt x="1062044" y="1230229"/>
                </a:cubicBezTo>
                <a:cubicBezTo>
                  <a:pt x="1062044" y="1242228"/>
                  <a:pt x="1064206" y="1253660"/>
                  <a:pt x="1068115" y="1264058"/>
                </a:cubicBezTo>
                <a:lnTo>
                  <a:pt x="1084669" y="1291682"/>
                </a:lnTo>
                <a:lnTo>
                  <a:pt x="1109222" y="1310307"/>
                </a:lnTo>
                <a:lnTo>
                  <a:pt x="1139289" y="1317137"/>
                </a:lnTo>
                <a:lnTo>
                  <a:pt x="1169356" y="1310307"/>
                </a:lnTo>
                <a:lnTo>
                  <a:pt x="1193910" y="1291682"/>
                </a:lnTo>
                <a:lnTo>
                  <a:pt x="1210464" y="1264058"/>
                </a:lnTo>
                <a:lnTo>
                  <a:pt x="1216534" y="1230229"/>
                </a:lnTo>
                <a:lnTo>
                  <a:pt x="1210464" y="1196400"/>
                </a:lnTo>
                <a:cubicBezTo>
                  <a:pt x="1206555" y="1186003"/>
                  <a:pt x="1200899" y="1176639"/>
                  <a:pt x="1193910" y="1168776"/>
                </a:cubicBezTo>
                <a:cubicBezTo>
                  <a:pt x="1179931" y="1153048"/>
                  <a:pt x="1160620" y="1143321"/>
                  <a:pt x="1139289" y="1143321"/>
                </a:cubicBezTo>
                <a:cubicBezTo>
                  <a:pt x="1128624" y="1143321"/>
                  <a:pt x="1118464" y="1145753"/>
                  <a:pt x="1109222" y="1150151"/>
                </a:cubicBezTo>
                <a:close/>
                <a:moveTo>
                  <a:pt x="965949" y="1235953"/>
                </a:moveTo>
                <a:cubicBezTo>
                  <a:pt x="958358" y="1239657"/>
                  <a:pt x="951521" y="1245016"/>
                  <a:pt x="945780" y="1251638"/>
                </a:cubicBezTo>
                <a:cubicBezTo>
                  <a:pt x="934297" y="1264883"/>
                  <a:pt x="927195" y="1283180"/>
                  <a:pt x="927196" y="1303391"/>
                </a:cubicBezTo>
                <a:cubicBezTo>
                  <a:pt x="927196" y="1313496"/>
                  <a:pt x="928971" y="1323123"/>
                  <a:pt x="932182" y="1331879"/>
                </a:cubicBezTo>
                <a:lnTo>
                  <a:pt x="945780" y="1355143"/>
                </a:lnTo>
                <a:lnTo>
                  <a:pt x="965949" y="1370828"/>
                </a:lnTo>
                <a:lnTo>
                  <a:pt x="990648" y="1376580"/>
                </a:lnTo>
                <a:lnTo>
                  <a:pt x="1015346" y="1370828"/>
                </a:lnTo>
                <a:lnTo>
                  <a:pt x="1035515" y="1355143"/>
                </a:lnTo>
                <a:lnTo>
                  <a:pt x="1049113" y="1331879"/>
                </a:lnTo>
                <a:lnTo>
                  <a:pt x="1054100" y="1303391"/>
                </a:lnTo>
                <a:lnTo>
                  <a:pt x="1049113" y="1274902"/>
                </a:lnTo>
                <a:cubicBezTo>
                  <a:pt x="1045902" y="1266146"/>
                  <a:pt x="1041256" y="1258260"/>
                  <a:pt x="1035515" y="1251638"/>
                </a:cubicBezTo>
                <a:cubicBezTo>
                  <a:pt x="1024033" y="1238394"/>
                  <a:pt x="1008170" y="1230202"/>
                  <a:pt x="990648" y="1230202"/>
                </a:cubicBezTo>
                <a:cubicBezTo>
                  <a:pt x="981886" y="1230201"/>
                  <a:pt x="973540" y="1232250"/>
                  <a:pt x="965949" y="1235953"/>
                </a:cubicBezTo>
                <a:close/>
                <a:moveTo>
                  <a:pt x="840934" y="1285984"/>
                </a:moveTo>
                <a:cubicBezTo>
                  <a:pt x="822899" y="1296118"/>
                  <a:pt x="810246" y="1319844"/>
                  <a:pt x="810246" y="1347497"/>
                </a:cubicBezTo>
                <a:lnTo>
                  <a:pt x="814194" y="1373482"/>
                </a:lnTo>
                <a:lnTo>
                  <a:pt x="824963" y="1394702"/>
                </a:lnTo>
                <a:lnTo>
                  <a:pt x="840934" y="1409009"/>
                </a:lnTo>
                <a:lnTo>
                  <a:pt x="860493" y="1414256"/>
                </a:lnTo>
                <a:lnTo>
                  <a:pt x="880051" y="1409009"/>
                </a:lnTo>
                <a:lnTo>
                  <a:pt x="896023" y="1394702"/>
                </a:lnTo>
                <a:cubicBezTo>
                  <a:pt x="900569" y="1388662"/>
                  <a:pt x="904248" y="1381469"/>
                  <a:pt x="906791" y="1373482"/>
                </a:cubicBezTo>
                <a:lnTo>
                  <a:pt x="910739" y="1347496"/>
                </a:lnTo>
                <a:cubicBezTo>
                  <a:pt x="910740" y="1338279"/>
                  <a:pt x="909334" y="1329498"/>
                  <a:pt x="906791" y="1321511"/>
                </a:cubicBezTo>
                <a:cubicBezTo>
                  <a:pt x="904248" y="1313524"/>
                  <a:pt x="900569" y="1306331"/>
                  <a:pt x="896023" y="1300291"/>
                </a:cubicBezTo>
                <a:cubicBezTo>
                  <a:pt x="886930" y="1288210"/>
                  <a:pt x="874368" y="1280737"/>
                  <a:pt x="860493" y="1280738"/>
                </a:cubicBezTo>
                <a:cubicBezTo>
                  <a:pt x="853555" y="1280738"/>
                  <a:pt x="846945" y="1282606"/>
                  <a:pt x="840934" y="1285984"/>
                </a:cubicBezTo>
                <a:close/>
                <a:moveTo>
                  <a:pt x="712552" y="1339458"/>
                </a:moveTo>
                <a:cubicBezTo>
                  <a:pt x="703731" y="1348261"/>
                  <a:pt x="698275" y="1360422"/>
                  <a:pt x="698274" y="1373855"/>
                </a:cubicBezTo>
                <a:cubicBezTo>
                  <a:pt x="698274" y="1380571"/>
                  <a:pt x="699639" y="1386969"/>
                  <a:pt x="702105" y="1392789"/>
                </a:cubicBezTo>
                <a:lnTo>
                  <a:pt x="712552" y="1408251"/>
                </a:lnTo>
                <a:lnTo>
                  <a:pt x="728047" y="1418676"/>
                </a:lnTo>
                <a:lnTo>
                  <a:pt x="747021" y="1422499"/>
                </a:lnTo>
                <a:lnTo>
                  <a:pt x="765996" y="1418676"/>
                </a:lnTo>
                <a:lnTo>
                  <a:pt x="781491" y="1408251"/>
                </a:lnTo>
                <a:lnTo>
                  <a:pt x="791938" y="1392789"/>
                </a:lnTo>
                <a:lnTo>
                  <a:pt x="795769" y="1373855"/>
                </a:lnTo>
                <a:lnTo>
                  <a:pt x="791938" y="1354920"/>
                </a:lnTo>
                <a:cubicBezTo>
                  <a:pt x="789471" y="1349101"/>
                  <a:pt x="785901" y="1343860"/>
                  <a:pt x="781491" y="1339458"/>
                </a:cubicBezTo>
                <a:cubicBezTo>
                  <a:pt x="772669" y="1330655"/>
                  <a:pt x="760482" y="1325211"/>
                  <a:pt x="747022" y="1325211"/>
                </a:cubicBezTo>
                <a:cubicBezTo>
                  <a:pt x="740291" y="1325211"/>
                  <a:pt x="733879" y="1326572"/>
                  <a:pt x="728047" y="1329034"/>
                </a:cubicBezTo>
                <a:cubicBezTo>
                  <a:pt x="722215" y="1331495"/>
                  <a:pt x="716963" y="1335057"/>
                  <a:pt x="712552" y="1339458"/>
                </a:cubicBezTo>
                <a:close/>
                <a:moveTo>
                  <a:pt x="625840" y="1356085"/>
                </a:moveTo>
                <a:cubicBezTo>
                  <a:pt x="618718" y="1363533"/>
                  <a:pt x="614313" y="1373822"/>
                  <a:pt x="614313" y="1385188"/>
                </a:cubicBezTo>
                <a:cubicBezTo>
                  <a:pt x="614313" y="1396553"/>
                  <a:pt x="618718" y="1406843"/>
                  <a:pt x="625840" y="1414291"/>
                </a:cubicBezTo>
                <a:lnTo>
                  <a:pt x="653669" y="1426346"/>
                </a:lnTo>
                <a:lnTo>
                  <a:pt x="681498" y="1414291"/>
                </a:lnTo>
                <a:lnTo>
                  <a:pt x="693025" y="1385188"/>
                </a:lnTo>
                <a:cubicBezTo>
                  <a:pt x="693025" y="1362457"/>
                  <a:pt x="675405" y="1344030"/>
                  <a:pt x="653669" y="1344030"/>
                </a:cubicBezTo>
                <a:cubicBezTo>
                  <a:pt x="642801" y="1344030"/>
                  <a:pt x="632962" y="1348637"/>
                  <a:pt x="625840" y="1356085"/>
                </a:cubicBezTo>
                <a:close/>
                <a:moveTo>
                  <a:pt x="535733" y="1358873"/>
                </a:moveTo>
                <a:cubicBezTo>
                  <a:pt x="529903" y="1366159"/>
                  <a:pt x="526297" y="1376224"/>
                  <a:pt x="526298" y="1387342"/>
                </a:cubicBezTo>
                <a:cubicBezTo>
                  <a:pt x="526298" y="1398459"/>
                  <a:pt x="529903" y="1408524"/>
                  <a:pt x="535733" y="1415810"/>
                </a:cubicBezTo>
                <a:lnTo>
                  <a:pt x="558513" y="1427602"/>
                </a:lnTo>
                <a:lnTo>
                  <a:pt x="581292" y="1415810"/>
                </a:lnTo>
                <a:lnTo>
                  <a:pt x="590727" y="1387342"/>
                </a:lnTo>
                <a:cubicBezTo>
                  <a:pt x="590728" y="1365107"/>
                  <a:pt x="576305" y="1347082"/>
                  <a:pt x="558512" y="1347081"/>
                </a:cubicBezTo>
                <a:cubicBezTo>
                  <a:pt x="549616" y="1347081"/>
                  <a:pt x="541563" y="1351588"/>
                  <a:pt x="535733" y="1358873"/>
                </a:cubicBezTo>
                <a:close/>
                <a:moveTo>
                  <a:pt x="464837" y="1358793"/>
                </a:moveTo>
                <a:cubicBezTo>
                  <a:pt x="460077" y="1365135"/>
                  <a:pt x="457133" y="1373895"/>
                  <a:pt x="457133" y="1383572"/>
                </a:cubicBezTo>
                <a:cubicBezTo>
                  <a:pt x="457133" y="1393248"/>
                  <a:pt x="460078" y="1402009"/>
                  <a:pt x="464838" y="1408350"/>
                </a:cubicBezTo>
                <a:lnTo>
                  <a:pt x="483438" y="1418614"/>
                </a:lnTo>
                <a:lnTo>
                  <a:pt x="502039" y="1408350"/>
                </a:lnTo>
                <a:lnTo>
                  <a:pt x="509743" y="1383572"/>
                </a:lnTo>
                <a:cubicBezTo>
                  <a:pt x="509743" y="1364219"/>
                  <a:pt x="497966" y="1348530"/>
                  <a:pt x="483438" y="1348530"/>
                </a:cubicBezTo>
                <a:cubicBezTo>
                  <a:pt x="476174" y="1348530"/>
                  <a:pt x="469598" y="1352452"/>
                  <a:pt x="464837" y="1358793"/>
                </a:cubicBezTo>
                <a:close/>
                <a:moveTo>
                  <a:pt x="399369" y="1349303"/>
                </a:moveTo>
                <a:cubicBezTo>
                  <a:pt x="395484" y="1354748"/>
                  <a:pt x="393080" y="1362270"/>
                  <a:pt x="393080" y="1370579"/>
                </a:cubicBezTo>
                <a:cubicBezTo>
                  <a:pt x="393080" y="1378888"/>
                  <a:pt x="395483" y="1386410"/>
                  <a:pt x="399369" y="1391855"/>
                </a:cubicBezTo>
                <a:lnTo>
                  <a:pt x="414554" y="1400668"/>
                </a:lnTo>
                <a:lnTo>
                  <a:pt x="429738" y="1391855"/>
                </a:lnTo>
                <a:lnTo>
                  <a:pt x="436028" y="1370579"/>
                </a:lnTo>
                <a:cubicBezTo>
                  <a:pt x="436028" y="1353961"/>
                  <a:pt x="426414" y="1340490"/>
                  <a:pt x="414554" y="1340490"/>
                </a:cubicBezTo>
                <a:cubicBezTo>
                  <a:pt x="408624" y="1340490"/>
                  <a:pt x="403256" y="1343858"/>
                  <a:pt x="399369" y="1349303"/>
                </a:cubicBezTo>
                <a:close/>
                <a:moveTo>
                  <a:pt x="342948" y="1332729"/>
                </a:moveTo>
                <a:cubicBezTo>
                  <a:pt x="339515" y="1336855"/>
                  <a:pt x="337392" y="1342555"/>
                  <a:pt x="337392" y="1348852"/>
                </a:cubicBezTo>
                <a:cubicBezTo>
                  <a:pt x="337392" y="1355148"/>
                  <a:pt x="339515" y="1360848"/>
                  <a:pt x="342949" y="1364975"/>
                </a:cubicBezTo>
                <a:lnTo>
                  <a:pt x="356362" y="1371653"/>
                </a:lnTo>
                <a:lnTo>
                  <a:pt x="369776" y="1364974"/>
                </a:lnTo>
                <a:lnTo>
                  <a:pt x="375332" y="1348852"/>
                </a:lnTo>
                <a:cubicBezTo>
                  <a:pt x="375332" y="1336259"/>
                  <a:pt x="366839" y="1326051"/>
                  <a:pt x="356362" y="1326051"/>
                </a:cubicBezTo>
                <a:cubicBezTo>
                  <a:pt x="351123" y="1326051"/>
                  <a:pt x="346381" y="1328603"/>
                  <a:pt x="342948" y="1332729"/>
                </a:cubicBezTo>
                <a:close/>
                <a:moveTo>
                  <a:pt x="290826" y="1312880"/>
                </a:moveTo>
                <a:cubicBezTo>
                  <a:pt x="288121" y="1316790"/>
                  <a:pt x="286447" y="1322191"/>
                  <a:pt x="286447" y="1328157"/>
                </a:cubicBezTo>
                <a:cubicBezTo>
                  <a:pt x="286447" y="1334123"/>
                  <a:pt x="288121" y="1339524"/>
                  <a:pt x="290826" y="1343434"/>
                </a:cubicBezTo>
                <a:lnTo>
                  <a:pt x="301399" y="1349762"/>
                </a:lnTo>
                <a:lnTo>
                  <a:pt x="311972" y="1343434"/>
                </a:lnTo>
                <a:lnTo>
                  <a:pt x="316351" y="1328157"/>
                </a:lnTo>
                <a:cubicBezTo>
                  <a:pt x="316351" y="1316225"/>
                  <a:pt x="309657" y="1306552"/>
                  <a:pt x="301399" y="1306552"/>
                </a:cubicBezTo>
                <a:cubicBezTo>
                  <a:pt x="297270" y="1306552"/>
                  <a:pt x="293532" y="1308970"/>
                  <a:pt x="290826" y="1312880"/>
                </a:cubicBezTo>
                <a:close/>
                <a:moveTo>
                  <a:pt x="235787" y="1288801"/>
                </a:moveTo>
                <a:cubicBezTo>
                  <a:pt x="233081" y="1292711"/>
                  <a:pt x="231408" y="1298112"/>
                  <a:pt x="231408" y="1304078"/>
                </a:cubicBezTo>
                <a:cubicBezTo>
                  <a:pt x="231408" y="1310044"/>
                  <a:pt x="233081" y="1315445"/>
                  <a:pt x="235787" y="1319355"/>
                </a:cubicBezTo>
                <a:lnTo>
                  <a:pt x="246360" y="1325683"/>
                </a:lnTo>
                <a:lnTo>
                  <a:pt x="256932" y="1319355"/>
                </a:lnTo>
                <a:lnTo>
                  <a:pt x="261312" y="1304078"/>
                </a:lnTo>
                <a:cubicBezTo>
                  <a:pt x="261311" y="1292146"/>
                  <a:pt x="254618" y="1282473"/>
                  <a:pt x="246360" y="1282473"/>
                </a:cubicBezTo>
                <a:cubicBezTo>
                  <a:pt x="242231" y="1282473"/>
                  <a:pt x="238493" y="1284891"/>
                  <a:pt x="235787" y="1288801"/>
                </a:cubicBezTo>
                <a:close/>
                <a:moveTo>
                  <a:pt x="446780" y="1092159"/>
                </a:moveTo>
                <a:cubicBezTo>
                  <a:pt x="438696" y="1100838"/>
                  <a:pt x="442001" y="1117054"/>
                  <a:pt x="454161" y="1128381"/>
                </a:cubicBezTo>
                <a:cubicBezTo>
                  <a:pt x="460241" y="1134044"/>
                  <a:pt x="467383" y="1137412"/>
                  <a:pt x="474016" y="1138280"/>
                </a:cubicBezTo>
                <a:lnTo>
                  <a:pt x="490815" y="1133175"/>
                </a:lnTo>
                <a:lnTo>
                  <a:pt x="494715" y="1116058"/>
                </a:lnTo>
                <a:lnTo>
                  <a:pt x="483434" y="1096954"/>
                </a:lnTo>
                <a:cubicBezTo>
                  <a:pt x="471273" y="1085627"/>
                  <a:pt x="454863" y="1083481"/>
                  <a:pt x="446780" y="1092159"/>
                </a:cubicBezTo>
                <a:close/>
                <a:moveTo>
                  <a:pt x="396552" y="1124900"/>
                </a:moveTo>
                <a:cubicBezTo>
                  <a:pt x="389411" y="1132567"/>
                  <a:pt x="391092" y="1145739"/>
                  <a:pt x="400307" y="1154322"/>
                </a:cubicBezTo>
                <a:cubicBezTo>
                  <a:pt x="404914" y="1158613"/>
                  <a:pt x="410532" y="1160944"/>
                  <a:pt x="415892" y="1161245"/>
                </a:cubicBezTo>
                <a:lnTo>
                  <a:pt x="429921" y="1155981"/>
                </a:lnTo>
                <a:lnTo>
                  <a:pt x="434176" y="1141613"/>
                </a:lnTo>
                <a:lnTo>
                  <a:pt x="426166" y="1126559"/>
                </a:lnTo>
                <a:cubicBezTo>
                  <a:pt x="416951" y="1117976"/>
                  <a:pt x="403693" y="1117233"/>
                  <a:pt x="396552" y="1124900"/>
                </a:cubicBezTo>
                <a:close/>
                <a:moveTo>
                  <a:pt x="197631" y="1265949"/>
                </a:moveTo>
                <a:cubicBezTo>
                  <a:pt x="194926" y="1269859"/>
                  <a:pt x="193252" y="1275260"/>
                  <a:pt x="193252" y="1281226"/>
                </a:cubicBezTo>
                <a:cubicBezTo>
                  <a:pt x="193252" y="1287192"/>
                  <a:pt x="194926" y="1292594"/>
                  <a:pt x="197631" y="1296503"/>
                </a:cubicBezTo>
                <a:lnTo>
                  <a:pt x="208204" y="1302832"/>
                </a:lnTo>
                <a:lnTo>
                  <a:pt x="218777" y="1296504"/>
                </a:lnTo>
                <a:lnTo>
                  <a:pt x="223156" y="1281227"/>
                </a:lnTo>
                <a:cubicBezTo>
                  <a:pt x="223156" y="1269294"/>
                  <a:pt x="216462" y="1259621"/>
                  <a:pt x="208204" y="1259621"/>
                </a:cubicBezTo>
                <a:cubicBezTo>
                  <a:pt x="204075" y="1259621"/>
                  <a:pt x="200337" y="1262039"/>
                  <a:pt x="197631" y="1265949"/>
                </a:cubicBezTo>
                <a:close/>
                <a:moveTo>
                  <a:pt x="499613" y="1047234"/>
                </a:moveTo>
                <a:cubicBezTo>
                  <a:pt x="489711" y="1057864"/>
                  <a:pt x="493164" y="1077175"/>
                  <a:pt x="507326" y="1090366"/>
                </a:cubicBezTo>
                <a:cubicBezTo>
                  <a:pt x="514406" y="1096961"/>
                  <a:pt x="522824" y="1100777"/>
                  <a:pt x="530709" y="1101616"/>
                </a:cubicBezTo>
                <a:lnTo>
                  <a:pt x="550896" y="1095001"/>
                </a:lnTo>
                <a:lnTo>
                  <a:pt x="556064" y="1074394"/>
                </a:lnTo>
                <a:lnTo>
                  <a:pt x="543183" y="1051869"/>
                </a:lnTo>
                <a:cubicBezTo>
                  <a:pt x="529022" y="1038678"/>
                  <a:pt x="509514" y="1036603"/>
                  <a:pt x="499613" y="1047234"/>
                </a:cubicBezTo>
                <a:close/>
                <a:moveTo>
                  <a:pt x="344822" y="1151829"/>
                </a:moveTo>
                <a:cubicBezTo>
                  <a:pt x="339194" y="1157872"/>
                  <a:pt x="341709" y="1169363"/>
                  <a:pt x="350440" y="1177495"/>
                </a:cubicBezTo>
                <a:cubicBezTo>
                  <a:pt x="354806" y="1181562"/>
                  <a:pt x="359899" y="1184018"/>
                  <a:pt x="364604" y="1184704"/>
                </a:cubicBezTo>
                <a:lnTo>
                  <a:pt x="376441" y="1181280"/>
                </a:lnTo>
                <a:lnTo>
                  <a:pt x="379017" y="1169230"/>
                </a:lnTo>
                <a:lnTo>
                  <a:pt x="370823" y="1155613"/>
                </a:lnTo>
                <a:cubicBezTo>
                  <a:pt x="362091" y="1147481"/>
                  <a:pt x="350451" y="1145786"/>
                  <a:pt x="344822" y="1151829"/>
                </a:cubicBezTo>
                <a:close/>
                <a:moveTo>
                  <a:pt x="549721" y="991311"/>
                </a:moveTo>
                <a:cubicBezTo>
                  <a:pt x="537595" y="1004329"/>
                  <a:pt x="540954" y="1027170"/>
                  <a:pt x="557226" y="1042324"/>
                </a:cubicBezTo>
                <a:cubicBezTo>
                  <a:pt x="565360" y="1049901"/>
                  <a:pt x="575183" y="1054123"/>
                  <a:pt x="584488" y="1054823"/>
                </a:cubicBezTo>
                <a:lnTo>
                  <a:pt x="608643" y="1046191"/>
                </a:lnTo>
                <a:lnTo>
                  <a:pt x="615540" y="1021485"/>
                </a:lnTo>
                <a:lnTo>
                  <a:pt x="601139" y="995178"/>
                </a:lnTo>
                <a:cubicBezTo>
                  <a:pt x="584869" y="980023"/>
                  <a:pt x="561849" y="978291"/>
                  <a:pt x="549721" y="991311"/>
                </a:cubicBezTo>
                <a:close/>
                <a:moveTo>
                  <a:pt x="289689" y="1175692"/>
                </a:moveTo>
                <a:cubicBezTo>
                  <a:pt x="284060" y="1181735"/>
                  <a:pt x="286576" y="1193226"/>
                  <a:pt x="295308" y="1201359"/>
                </a:cubicBezTo>
                <a:cubicBezTo>
                  <a:pt x="299673" y="1205425"/>
                  <a:pt x="304766" y="1207882"/>
                  <a:pt x="309471" y="1208567"/>
                </a:cubicBezTo>
                <a:lnTo>
                  <a:pt x="321308" y="1205143"/>
                </a:lnTo>
                <a:lnTo>
                  <a:pt x="323883" y="1193094"/>
                </a:lnTo>
                <a:lnTo>
                  <a:pt x="315689" y="1179476"/>
                </a:lnTo>
                <a:cubicBezTo>
                  <a:pt x="306958" y="1171345"/>
                  <a:pt x="295317" y="1169649"/>
                  <a:pt x="289689" y="1175692"/>
                </a:cubicBezTo>
                <a:close/>
                <a:moveTo>
                  <a:pt x="246961" y="1188037"/>
                </a:moveTo>
                <a:cubicBezTo>
                  <a:pt x="241333" y="1194080"/>
                  <a:pt x="243849" y="1205572"/>
                  <a:pt x="252580" y="1213704"/>
                </a:cubicBezTo>
                <a:cubicBezTo>
                  <a:pt x="256945" y="1217770"/>
                  <a:pt x="262039" y="1220227"/>
                  <a:pt x="266743" y="1220912"/>
                </a:cubicBezTo>
                <a:lnTo>
                  <a:pt x="278580" y="1217489"/>
                </a:lnTo>
                <a:lnTo>
                  <a:pt x="281156" y="1205439"/>
                </a:lnTo>
                <a:lnTo>
                  <a:pt x="272962" y="1191822"/>
                </a:lnTo>
                <a:cubicBezTo>
                  <a:pt x="264230" y="1183689"/>
                  <a:pt x="252589" y="1181994"/>
                  <a:pt x="246961" y="1188037"/>
                </a:cubicBezTo>
                <a:close/>
                <a:moveTo>
                  <a:pt x="612345" y="919600"/>
                </a:moveTo>
                <a:cubicBezTo>
                  <a:pt x="597530" y="935506"/>
                  <a:pt x="599005" y="960958"/>
                  <a:pt x="615638" y="976451"/>
                </a:cubicBezTo>
                <a:cubicBezTo>
                  <a:pt x="623955" y="984197"/>
                  <a:pt x="634487" y="987987"/>
                  <a:pt x="644791" y="987852"/>
                </a:cubicBezTo>
                <a:lnTo>
                  <a:pt x="672580" y="975705"/>
                </a:lnTo>
                <a:lnTo>
                  <a:pt x="682726" y="947125"/>
                </a:lnTo>
                <a:lnTo>
                  <a:pt x="669287" y="918854"/>
                </a:lnTo>
                <a:cubicBezTo>
                  <a:pt x="652653" y="903361"/>
                  <a:pt x="627160" y="903695"/>
                  <a:pt x="612345" y="919600"/>
                </a:cubicBezTo>
                <a:close/>
                <a:moveTo>
                  <a:pt x="197557" y="1208729"/>
                </a:moveTo>
                <a:cubicBezTo>
                  <a:pt x="191928" y="1214772"/>
                  <a:pt x="194444" y="1226263"/>
                  <a:pt x="203176" y="1234396"/>
                </a:cubicBezTo>
                <a:cubicBezTo>
                  <a:pt x="207541" y="1238462"/>
                  <a:pt x="212634" y="1240918"/>
                  <a:pt x="217340" y="1241603"/>
                </a:cubicBezTo>
                <a:lnTo>
                  <a:pt x="229176" y="1238180"/>
                </a:lnTo>
                <a:lnTo>
                  <a:pt x="231752" y="1226130"/>
                </a:lnTo>
                <a:lnTo>
                  <a:pt x="223557" y="1212514"/>
                </a:lnTo>
                <a:cubicBezTo>
                  <a:pt x="214826" y="1204381"/>
                  <a:pt x="203186" y="1202687"/>
                  <a:pt x="197557" y="1208729"/>
                </a:cubicBezTo>
                <a:close/>
                <a:moveTo>
                  <a:pt x="148817" y="1243901"/>
                </a:moveTo>
                <a:cubicBezTo>
                  <a:pt x="146111" y="1247811"/>
                  <a:pt x="144438" y="1253212"/>
                  <a:pt x="144438" y="1259178"/>
                </a:cubicBezTo>
                <a:cubicBezTo>
                  <a:pt x="144438" y="1265144"/>
                  <a:pt x="146112" y="1270545"/>
                  <a:pt x="148818" y="1274455"/>
                </a:cubicBezTo>
                <a:lnTo>
                  <a:pt x="159390" y="1280783"/>
                </a:lnTo>
                <a:lnTo>
                  <a:pt x="169963" y="1274455"/>
                </a:lnTo>
                <a:lnTo>
                  <a:pt x="174342" y="1259178"/>
                </a:lnTo>
                <a:cubicBezTo>
                  <a:pt x="174342" y="1247246"/>
                  <a:pt x="167648" y="1237573"/>
                  <a:pt x="159390" y="1237573"/>
                </a:cubicBezTo>
                <a:cubicBezTo>
                  <a:pt x="155261" y="1237573"/>
                  <a:pt x="151523" y="1239991"/>
                  <a:pt x="148817" y="1243901"/>
                </a:cubicBezTo>
                <a:close/>
                <a:moveTo>
                  <a:pt x="662201" y="838463"/>
                </a:moveTo>
                <a:cubicBezTo>
                  <a:pt x="657614" y="843388"/>
                  <a:pt x="654239" y="849008"/>
                  <a:pt x="652066" y="854953"/>
                </a:cubicBezTo>
                <a:cubicBezTo>
                  <a:pt x="649892" y="860898"/>
                  <a:pt x="648919" y="867169"/>
                  <a:pt x="649133" y="873396"/>
                </a:cubicBezTo>
                <a:cubicBezTo>
                  <a:pt x="649562" y="885851"/>
                  <a:pt x="654742" y="898132"/>
                  <a:pt x="664571" y="907289"/>
                </a:cubicBezTo>
                <a:cubicBezTo>
                  <a:pt x="669486" y="911866"/>
                  <a:pt x="675097" y="915228"/>
                  <a:pt x="681037" y="917390"/>
                </a:cubicBezTo>
                <a:lnTo>
                  <a:pt x="699472" y="920284"/>
                </a:lnTo>
                <a:lnTo>
                  <a:pt x="717661" y="916051"/>
                </a:lnTo>
                <a:lnTo>
                  <a:pt x="733391" y="904773"/>
                </a:lnTo>
                <a:lnTo>
                  <a:pt x="743526" y="888282"/>
                </a:lnTo>
                <a:lnTo>
                  <a:pt x="746459" y="869838"/>
                </a:lnTo>
                <a:lnTo>
                  <a:pt x="742265" y="851655"/>
                </a:lnTo>
                <a:lnTo>
                  <a:pt x="736481" y="843574"/>
                </a:lnTo>
                <a:lnTo>
                  <a:pt x="728958" y="834681"/>
                </a:lnTo>
                <a:lnTo>
                  <a:pt x="714555" y="825844"/>
                </a:lnTo>
                <a:cubicBezTo>
                  <a:pt x="708615" y="823684"/>
                  <a:pt x="702347" y="822724"/>
                  <a:pt x="696120" y="822951"/>
                </a:cubicBezTo>
                <a:cubicBezTo>
                  <a:pt x="683666" y="823406"/>
                  <a:pt x="671375" y="828614"/>
                  <a:pt x="662201" y="838463"/>
                </a:cubicBezTo>
                <a:close/>
                <a:moveTo>
                  <a:pt x="78554" y="1204095"/>
                </a:moveTo>
                <a:lnTo>
                  <a:pt x="69752" y="1212718"/>
                </a:lnTo>
                <a:lnTo>
                  <a:pt x="73193" y="1224549"/>
                </a:lnTo>
                <a:cubicBezTo>
                  <a:pt x="76288" y="1228158"/>
                  <a:pt x="81088" y="1231147"/>
                  <a:pt x="86859" y="1232660"/>
                </a:cubicBezTo>
                <a:cubicBezTo>
                  <a:pt x="94587" y="1234686"/>
                  <a:pt x="102097" y="1233552"/>
                  <a:pt x="106049" y="1229063"/>
                </a:cubicBezTo>
                <a:lnTo>
                  <a:pt x="105800" y="1229934"/>
                </a:lnTo>
                <a:cubicBezTo>
                  <a:pt x="105800" y="1235900"/>
                  <a:pt x="107474" y="1241301"/>
                  <a:pt x="110180" y="1245211"/>
                </a:cubicBezTo>
                <a:lnTo>
                  <a:pt x="120752" y="1251539"/>
                </a:lnTo>
                <a:lnTo>
                  <a:pt x="131325" y="1245211"/>
                </a:lnTo>
                <a:lnTo>
                  <a:pt x="135704" y="1229934"/>
                </a:lnTo>
                <a:cubicBezTo>
                  <a:pt x="135704" y="1218002"/>
                  <a:pt x="129010" y="1208329"/>
                  <a:pt x="120752" y="1208329"/>
                </a:cubicBezTo>
                <a:cubicBezTo>
                  <a:pt x="115998" y="1208329"/>
                  <a:pt x="111762" y="1211535"/>
                  <a:pt x="109558" y="1216825"/>
                </a:cubicBezTo>
                <a:cubicBezTo>
                  <a:pt x="108583" y="1210768"/>
                  <a:pt x="102447" y="1205832"/>
                  <a:pt x="94442" y="1203733"/>
                </a:cubicBezTo>
                <a:close/>
                <a:moveTo>
                  <a:pt x="60064" y="1159305"/>
                </a:moveTo>
                <a:lnTo>
                  <a:pt x="51262" y="1167927"/>
                </a:lnTo>
                <a:lnTo>
                  <a:pt x="54702" y="1179758"/>
                </a:lnTo>
                <a:cubicBezTo>
                  <a:pt x="57798" y="1183367"/>
                  <a:pt x="62598" y="1186356"/>
                  <a:pt x="68369" y="1187869"/>
                </a:cubicBezTo>
                <a:cubicBezTo>
                  <a:pt x="79911" y="1190895"/>
                  <a:pt x="90965" y="1186873"/>
                  <a:pt x="93059" y="1178884"/>
                </a:cubicBezTo>
                <a:cubicBezTo>
                  <a:pt x="95153" y="1170896"/>
                  <a:pt x="87494" y="1161968"/>
                  <a:pt x="75952" y="1158943"/>
                </a:cubicBezTo>
                <a:close/>
                <a:moveTo>
                  <a:pt x="51114" y="1106495"/>
                </a:moveTo>
                <a:lnTo>
                  <a:pt x="42312" y="1115118"/>
                </a:lnTo>
                <a:lnTo>
                  <a:pt x="45753" y="1126950"/>
                </a:lnTo>
                <a:cubicBezTo>
                  <a:pt x="48848" y="1130558"/>
                  <a:pt x="53649" y="1133547"/>
                  <a:pt x="59420" y="1135060"/>
                </a:cubicBezTo>
                <a:cubicBezTo>
                  <a:pt x="70961" y="1138085"/>
                  <a:pt x="82016" y="1134063"/>
                  <a:pt x="84110" y="1126075"/>
                </a:cubicBezTo>
                <a:cubicBezTo>
                  <a:pt x="86204" y="1118087"/>
                  <a:pt x="78545" y="1109159"/>
                  <a:pt x="67002" y="1106133"/>
                </a:cubicBezTo>
                <a:close/>
                <a:moveTo>
                  <a:pt x="78883" y="1045797"/>
                </a:moveTo>
                <a:lnTo>
                  <a:pt x="71924" y="1055965"/>
                </a:lnTo>
                <a:cubicBezTo>
                  <a:pt x="71101" y="1060648"/>
                  <a:pt x="71837" y="1066254"/>
                  <a:pt x="74331" y="1071674"/>
                </a:cubicBezTo>
                <a:cubicBezTo>
                  <a:pt x="79319" y="1082514"/>
                  <a:pt x="89443" y="1088503"/>
                  <a:pt x="96946" y="1085051"/>
                </a:cubicBezTo>
                <a:cubicBezTo>
                  <a:pt x="104447" y="1081599"/>
                  <a:pt x="106485" y="1070014"/>
                  <a:pt x="101497" y="1059174"/>
                </a:cubicBezTo>
                <a:lnTo>
                  <a:pt x="91133" y="1047126"/>
                </a:lnTo>
                <a:close/>
                <a:moveTo>
                  <a:pt x="38685" y="1063792"/>
                </a:moveTo>
                <a:lnTo>
                  <a:pt x="29883" y="1072414"/>
                </a:lnTo>
                <a:lnTo>
                  <a:pt x="33323" y="1084246"/>
                </a:lnTo>
                <a:cubicBezTo>
                  <a:pt x="36419" y="1087855"/>
                  <a:pt x="41219" y="1090843"/>
                  <a:pt x="46990" y="1092356"/>
                </a:cubicBezTo>
                <a:cubicBezTo>
                  <a:pt x="58532" y="1095382"/>
                  <a:pt x="69587" y="1091360"/>
                  <a:pt x="71681" y="1083371"/>
                </a:cubicBezTo>
                <a:cubicBezTo>
                  <a:pt x="73775" y="1075383"/>
                  <a:pt x="66115" y="1066456"/>
                  <a:pt x="54573" y="1063430"/>
                </a:cubicBezTo>
                <a:close/>
                <a:moveTo>
                  <a:pt x="114011" y="1005362"/>
                </a:moveTo>
                <a:lnTo>
                  <a:pt x="107052" y="1015531"/>
                </a:lnTo>
                <a:cubicBezTo>
                  <a:pt x="106229" y="1020213"/>
                  <a:pt x="106966" y="1025820"/>
                  <a:pt x="109460" y="1031240"/>
                </a:cubicBezTo>
                <a:cubicBezTo>
                  <a:pt x="114447" y="1042079"/>
                  <a:pt x="124572" y="1048069"/>
                  <a:pt x="132074" y="1044617"/>
                </a:cubicBezTo>
                <a:cubicBezTo>
                  <a:pt x="139576" y="1041165"/>
                  <a:pt x="141613" y="1029579"/>
                  <a:pt x="136625" y="1018739"/>
                </a:cubicBezTo>
                <a:lnTo>
                  <a:pt x="126261" y="1006691"/>
                </a:lnTo>
                <a:close/>
                <a:moveTo>
                  <a:pt x="553473" y="671420"/>
                </a:moveTo>
                <a:lnTo>
                  <a:pt x="537834" y="682824"/>
                </a:lnTo>
                <a:lnTo>
                  <a:pt x="528115" y="698772"/>
                </a:lnTo>
                <a:lnTo>
                  <a:pt x="525088" y="717185"/>
                </a:lnTo>
                <a:cubicBezTo>
                  <a:pt x="525281" y="723503"/>
                  <a:pt x="526715" y="729886"/>
                  <a:pt x="529523" y="735987"/>
                </a:cubicBezTo>
                <a:cubicBezTo>
                  <a:pt x="535139" y="748189"/>
                  <a:pt x="545179" y="756956"/>
                  <a:pt x="556872" y="761266"/>
                </a:cubicBezTo>
                <a:cubicBezTo>
                  <a:pt x="562718" y="763420"/>
                  <a:pt x="568979" y="764460"/>
                  <a:pt x="575305" y="764258"/>
                </a:cubicBezTo>
                <a:cubicBezTo>
                  <a:pt x="581633" y="764057"/>
                  <a:pt x="588026" y="762613"/>
                  <a:pt x="594141" y="759800"/>
                </a:cubicBezTo>
                <a:cubicBezTo>
                  <a:pt x="606369" y="754173"/>
                  <a:pt x="615164" y="744133"/>
                  <a:pt x="619499" y="732449"/>
                </a:cubicBezTo>
                <a:cubicBezTo>
                  <a:pt x="621665" y="726606"/>
                  <a:pt x="622717" y="720353"/>
                  <a:pt x="622526" y="714035"/>
                </a:cubicBezTo>
                <a:lnTo>
                  <a:pt x="618647" y="697588"/>
                </a:lnTo>
                <a:lnTo>
                  <a:pt x="612558" y="687658"/>
                </a:lnTo>
                <a:lnTo>
                  <a:pt x="606696" y="679634"/>
                </a:lnTo>
                <a:lnTo>
                  <a:pt x="590742" y="669954"/>
                </a:lnTo>
                <a:lnTo>
                  <a:pt x="572308" y="666961"/>
                </a:lnTo>
                <a:close/>
                <a:moveTo>
                  <a:pt x="139122" y="968654"/>
                </a:moveTo>
                <a:lnTo>
                  <a:pt x="132162" y="978822"/>
                </a:lnTo>
                <a:cubicBezTo>
                  <a:pt x="131338" y="983505"/>
                  <a:pt x="132076" y="989111"/>
                  <a:pt x="134570" y="994530"/>
                </a:cubicBezTo>
                <a:cubicBezTo>
                  <a:pt x="139557" y="1005370"/>
                  <a:pt x="149681" y="1011360"/>
                  <a:pt x="157184" y="1007907"/>
                </a:cubicBezTo>
                <a:cubicBezTo>
                  <a:pt x="164686" y="1004455"/>
                  <a:pt x="166723" y="992870"/>
                  <a:pt x="161736" y="982030"/>
                </a:cubicBezTo>
                <a:lnTo>
                  <a:pt x="151371" y="969983"/>
                </a:lnTo>
                <a:close/>
                <a:moveTo>
                  <a:pt x="179056" y="923772"/>
                </a:moveTo>
                <a:lnTo>
                  <a:pt x="172096" y="933940"/>
                </a:lnTo>
                <a:cubicBezTo>
                  <a:pt x="171273" y="938623"/>
                  <a:pt x="172010" y="944229"/>
                  <a:pt x="174504" y="949649"/>
                </a:cubicBezTo>
                <a:cubicBezTo>
                  <a:pt x="179492" y="960489"/>
                  <a:pt x="189616" y="966478"/>
                  <a:pt x="197118" y="963026"/>
                </a:cubicBezTo>
                <a:cubicBezTo>
                  <a:pt x="204620" y="959574"/>
                  <a:pt x="206658" y="947988"/>
                  <a:pt x="201670" y="937149"/>
                </a:cubicBezTo>
                <a:lnTo>
                  <a:pt x="191306" y="925101"/>
                </a:lnTo>
                <a:close/>
                <a:moveTo>
                  <a:pt x="467060" y="706947"/>
                </a:moveTo>
                <a:lnTo>
                  <a:pt x="446818" y="729531"/>
                </a:lnTo>
                <a:cubicBezTo>
                  <a:pt x="443461" y="739274"/>
                  <a:pt x="443761" y="750464"/>
                  <a:pt x="448512" y="760788"/>
                </a:cubicBezTo>
                <a:cubicBezTo>
                  <a:pt x="458013" y="781438"/>
                  <a:pt x="481723" y="790812"/>
                  <a:pt x="501469" y="781726"/>
                </a:cubicBezTo>
                <a:cubicBezTo>
                  <a:pt x="521215" y="772640"/>
                  <a:pt x="529519" y="748535"/>
                  <a:pt x="520017" y="727885"/>
                </a:cubicBezTo>
                <a:lnTo>
                  <a:pt x="497380" y="706266"/>
                </a:lnTo>
                <a:close/>
                <a:moveTo>
                  <a:pt x="219836" y="880910"/>
                </a:moveTo>
                <a:lnTo>
                  <a:pt x="210442" y="892584"/>
                </a:lnTo>
                <a:cubicBezTo>
                  <a:pt x="209048" y="897768"/>
                  <a:pt x="209502" y="903834"/>
                  <a:pt x="212134" y="909553"/>
                </a:cubicBezTo>
                <a:cubicBezTo>
                  <a:pt x="217398" y="920993"/>
                  <a:pt x="229380" y="926717"/>
                  <a:pt x="238898" y="922337"/>
                </a:cubicBezTo>
                <a:cubicBezTo>
                  <a:pt x="248416" y="917958"/>
                  <a:pt x="251864" y="905134"/>
                  <a:pt x="246600" y="893694"/>
                </a:cubicBezTo>
                <a:lnTo>
                  <a:pt x="234814" y="881371"/>
                </a:lnTo>
                <a:close/>
                <a:moveTo>
                  <a:pt x="29350" y="1004445"/>
                </a:moveTo>
                <a:lnTo>
                  <a:pt x="20548" y="1013068"/>
                </a:lnTo>
                <a:lnTo>
                  <a:pt x="23988" y="1024900"/>
                </a:lnTo>
                <a:cubicBezTo>
                  <a:pt x="27084" y="1028508"/>
                  <a:pt x="31884" y="1031497"/>
                  <a:pt x="37655" y="1033010"/>
                </a:cubicBezTo>
                <a:cubicBezTo>
                  <a:pt x="49197" y="1036036"/>
                  <a:pt x="60252" y="1032013"/>
                  <a:pt x="62346" y="1024025"/>
                </a:cubicBezTo>
                <a:cubicBezTo>
                  <a:pt x="64440" y="1016037"/>
                  <a:pt x="56780" y="1007109"/>
                  <a:pt x="45238" y="1004084"/>
                </a:cubicBezTo>
                <a:close/>
                <a:moveTo>
                  <a:pt x="380091" y="745582"/>
                </a:moveTo>
                <a:lnTo>
                  <a:pt x="364326" y="765817"/>
                </a:lnTo>
                <a:cubicBezTo>
                  <a:pt x="362075" y="774873"/>
                  <a:pt x="363008" y="785523"/>
                  <a:pt x="367655" y="795623"/>
                </a:cubicBezTo>
                <a:cubicBezTo>
                  <a:pt x="376948" y="815822"/>
                  <a:pt x="397587" y="826168"/>
                  <a:pt x="413749" y="818731"/>
                </a:cubicBezTo>
                <a:cubicBezTo>
                  <a:pt x="429912" y="811293"/>
                  <a:pt x="435480" y="788889"/>
                  <a:pt x="426185" y="768690"/>
                </a:cubicBezTo>
                <a:lnTo>
                  <a:pt x="405714" y="746773"/>
                </a:lnTo>
                <a:close/>
                <a:moveTo>
                  <a:pt x="260571" y="830227"/>
                </a:moveTo>
                <a:lnTo>
                  <a:pt x="250461" y="844581"/>
                </a:lnTo>
                <a:cubicBezTo>
                  <a:pt x="249207" y="851152"/>
                  <a:pt x="250168" y="858989"/>
                  <a:pt x="253641" y="866537"/>
                </a:cubicBezTo>
                <a:cubicBezTo>
                  <a:pt x="260588" y="881634"/>
                  <a:pt x="274952" y="889853"/>
                  <a:pt x="285726" y="884895"/>
                </a:cubicBezTo>
                <a:cubicBezTo>
                  <a:pt x="296501" y="879937"/>
                  <a:pt x="299603" y="863681"/>
                  <a:pt x="292657" y="848585"/>
                </a:cubicBezTo>
                <a:lnTo>
                  <a:pt x="278049" y="831886"/>
                </a:lnTo>
                <a:close/>
                <a:moveTo>
                  <a:pt x="315647" y="785130"/>
                </a:moveTo>
                <a:lnTo>
                  <a:pt x="303040" y="802229"/>
                </a:lnTo>
                <a:cubicBezTo>
                  <a:pt x="301367" y="809979"/>
                  <a:pt x="302354" y="819169"/>
                  <a:pt x="306398" y="827959"/>
                </a:cubicBezTo>
                <a:cubicBezTo>
                  <a:pt x="314488" y="845540"/>
                  <a:pt x="331745" y="854870"/>
                  <a:pt x="344943" y="848797"/>
                </a:cubicBezTo>
                <a:cubicBezTo>
                  <a:pt x="358141" y="842724"/>
                  <a:pt x="362281" y="823549"/>
                  <a:pt x="354191" y="805968"/>
                </a:cubicBezTo>
                <a:lnTo>
                  <a:pt x="336835" y="786679"/>
                </a:lnTo>
                <a:close/>
                <a:moveTo>
                  <a:pt x="23172" y="943069"/>
                </a:moveTo>
                <a:lnTo>
                  <a:pt x="13310" y="954351"/>
                </a:lnTo>
                <a:lnTo>
                  <a:pt x="16368" y="969019"/>
                </a:lnTo>
                <a:cubicBezTo>
                  <a:pt x="19490" y="973387"/>
                  <a:pt x="24465" y="976886"/>
                  <a:pt x="30555" y="978482"/>
                </a:cubicBezTo>
                <a:cubicBezTo>
                  <a:pt x="42737" y="981676"/>
                  <a:pt x="54765" y="976049"/>
                  <a:pt x="57421" y="965914"/>
                </a:cubicBezTo>
                <a:cubicBezTo>
                  <a:pt x="60078" y="955780"/>
                  <a:pt x="52357" y="944976"/>
                  <a:pt x="40176" y="941782"/>
                </a:cubicBezTo>
                <a:close/>
                <a:moveTo>
                  <a:pt x="12375" y="878250"/>
                </a:moveTo>
                <a:lnTo>
                  <a:pt x="0" y="890703"/>
                </a:lnTo>
                <a:lnTo>
                  <a:pt x="4674" y="907627"/>
                </a:lnTo>
                <a:cubicBezTo>
                  <a:pt x="8956" y="912766"/>
                  <a:pt x="15622" y="916998"/>
                  <a:pt x="23660" y="919105"/>
                </a:cubicBezTo>
                <a:cubicBezTo>
                  <a:pt x="39735" y="923319"/>
                  <a:pt x="55203" y="917435"/>
                  <a:pt x="58211" y="905963"/>
                </a:cubicBezTo>
                <a:cubicBezTo>
                  <a:pt x="61218" y="894491"/>
                  <a:pt x="50625" y="881775"/>
                  <a:pt x="34550" y="877561"/>
                </a:cubicBezTo>
                <a:close/>
                <a:moveTo>
                  <a:pt x="14753" y="804129"/>
                </a:moveTo>
                <a:lnTo>
                  <a:pt x="108" y="819520"/>
                </a:lnTo>
                <a:lnTo>
                  <a:pt x="5320" y="840115"/>
                </a:lnTo>
                <a:cubicBezTo>
                  <a:pt x="10246" y="846327"/>
                  <a:pt x="17974" y="851397"/>
                  <a:pt x="27334" y="853851"/>
                </a:cubicBezTo>
                <a:cubicBezTo>
                  <a:pt x="46054" y="858758"/>
                  <a:pt x="64217" y="851345"/>
                  <a:pt x="67901" y="837292"/>
                </a:cubicBezTo>
                <a:cubicBezTo>
                  <a:pt x="71585" y="823239"/>
                  <a:pt x="59395" y="807868"/>
                  <a:pt x="40675" y="802961"/>
                </a:cubicBezTo>
                <a:close/>
                <a:moveTo>
                  <a:pt x="27634" y="725575"/>
                </a:moveTo>
                <a:lnTo>
                  <a:pt x="10451" y="744620"/>
                </a:lnTo>
                <a:lnTo>
                  <a:pt x="16081" y="769645"/>
                </a:lnTo>
                <a:cubicBezTo>
                  <a:pt x="21651" y="777132"/>
                  <a:pt x="30472" y="783172"/>
                  <a:pt x="41226" y="785991"/>
                </a:cubicBezTo>
                <a:cubicBezTo>
                  <a:pt x="62734" y="791630"/>
                  <a:pt x="83828" y="782249"/>
                  <a:pt x="88340" y="765039"/>
                </a:cubicBezTo>
                <a:cubicBezTo>
                  <a:pt x="92851" y="747827"/>
                  <a:pt x="79072" y="729305"/>
                  <a:pt x="57564" y="723667"/>
                </a:cubicBezTo>
                <a:close/>
                <a:moveTo>
                  <a:pt x="54513" y="629030"/>
                </a:moveTo>
                <a:lnTo>
                  <a:pt x="35796" y="652892"/>
                </a:lnTo>
                <a:lnTo>
                  <a:pt x="40400" y="682869"/>
                </a:lnTo>
                <a:cubicBezTo>
                  <a:pt x="45798" y="691646"/>
                  <a:pt x="54635" y="698517"/>
                  <a:pt x="65628" y="701399"/>
                </a:cubicBezTo>
                <a:cubicBezTo>
                  <a:pt x="87616" y="707163"/>
                  <a:pt x="109909" y="694791"/>
                  <a:pt x="115421" y="673766"/>
                </a:cubicBezTo>
                <a:cubicBezTo>
                  <a:pt x="120933" y="652740"/>
                  <a:pt x="107576" y="631024"/>
                  <a:pt x="85588" y="625259"/>
                </a:cubicBezTo>
                <a:close/>
                <a:moveTo>
                  <a:pt x="85712" y="533837"/>
                </a:moveTo>
                <a:lnTo>
                  <a:pt x="71699" y="546182"/>
                </a:lnTo>
                <a:lnTo>
                  <a:pt x="63189" y="563567"/>
                </a:lnTo>
                <a:lnTo>
                  <a:pt x="62076" y="582890"/>
                </a:lnTo>
                <a:lnTo>
                  <a:pt x="68231" y="600522"/>
                </a:lnTo>
                <a:lnTo>
                  <a:pt x="80538" y="614549"/>
                </a:lnTo>
                <a:cubicBezTo>
                  <a:pt x="85543" y="618410"/>
                  <a:pt x="91385" y="621353"/>
                  <a:pt x="97882" y="623056"/>
                </a:cubicBezTo>
                <a:cubicBezTo>
                  <a:pt x="110876" y="626461"/>
                  <a:pt x="124023" y="624267"/>
                  <a:pt x="134775" y="617967"/>
                </a:cubicBezTo>
                <a:cubicBezTo>
                  <a:pt x="140151" y="614816"/>
                  <a:pt x="144928" y="610639"/>
                  <a:pt x="148788" y="605622"/>
                </a:cubicBezTo>
                <a:cubicBezTo>
                  <a:pt x="152648" y="600605"/>
                  <a:pt x="155591" y="594747"/>
                  <a:pt x="157297" y="588236"/>
                </a:cubicBezTo>
                <a:cubicBezTo>
                  <a:pt x="160711" y="575216"/>
                  <a:pt x="158535" y="562047"/>
                  <a:pt x="152257" y="551281"/>
                </a:cubicBezTo>
                <a:cubicBezTo>
                  <a:pt x="149117" y="545899"/>
                  <a:pt x="144952" y="541117"/>
                  <a:pt x="139949" y="537255"/>
                </a:cubicBezTo>
                <a:cubicBezTo>
                  <a:pt x="134945" y="533393"/>
                  <a:pt x="129102" y="530452"/>
                  <a:pt x="122604" y="528747"/>
                </a:cubicBezTo>
                <a:lnTo>
                  <a:pt x="103318" y="527652"/>
                </a:lnTo>
                <a:close/>
                <a:moveTo>
                  <a:pt x="109972" y="438306"/>
                </a:moveTo>
                <a:lnTo>
                  <a:pt x="99937" y="455894"/>
                </a:lnTo>
                <a:lnTo>
                  <a:pt x="100053" y="476144"/>
                </a:lnTo>
                <a:lnTo>
                  <a:pt x="109842" y="495221"/>
                </a:lnTo>
                <a:lnTo>
                  <a:pt x="127638" y="511019"/>
                </a:lnTo>
                <a:lnTo>
                  <a:pt x="151772" y="521427"/>
                </a:lnTo>
                <a:cubicBezTo>
                  <a:pt x="178521" y="528440"/>
                  <a:pt x="204680" y="522217"/>
                  <a:pt x="219056" y="507341"/>
                </a:cubicBezTo>
                <a:cubicBezTo>
                  <a:pt x="223848" y="502383"/>
                  <a:pt x="227331" y="496463"/>
                  <a:pt x="229091" y="489752"/>
                </a:cubicBezTo>
                <a:cubicBezTo>
                  <a:pt x="232610" y="476330"/>
                  <a:pt x="228567" y="462284"/>
                  <a:pt x="219186" y="450425"/>
                </a:cubicBezTo>
                <a:cubicBezTo>
                  <a:pt x="214497" y="444496"/>
                  <a:pt x="208472" y="439113"/>
                  <a:pt x="201390" y="434628"/>
                </a:cubicBezTo>
                <a:cubicBezTo>
                  <a:pt x="194310" y="430142"/>
                  <a:pt x="186172" y="426556"/>
                  <a:pt x="177256" y="424219"/>
                </a:cubicBezTo>
                <a:cubicBezTo>
                  <a:pt x="168340" y="421881"/>
                  <a:pt x="159489" y="421015"/>
                  <a:pt x="151118" y="421449"/>
                </a:cubicBezTo>
                <a:cubicBezTo>
                  <a:pt x="142747" y="421883"/>
                  <a:pt x="134857" y="423618"/>
                  <a:pt x="127861" y="426484"/>
                </a:cubicBezTo>
                <a:close/>
                <a:moveTo>
                  <a:pt x="201500" y="301583"/>
                </a:moveTo>
                <a:lnTo>
                  <a:pt x="181213" y="317115"/>
                </a:lnTo>
                <a:lnTo>
                  <a:pt x="169386" y="339547"/>
                </a:lnTo>
                <a:lnTo>
                  <a:pt x="168687" y="364898"/>
                </a:lnTo>
                <a:lnTo>
                  <a:pt x="178745" y="388385"/>
                </a:lnTo>
                <a:lnTo>
                  <a:pt x="197800" y="407437"/>
                </a:lnTo>
                <a:cubicBezTo>
                  <a:pt x="205456" y="412764"/>
                  <a:pt x="214318" y="416922"/>
                  <a:pt x="224093" y="419484"/>
                </a:cubicBezTo>
                <a:cubicBezTo>
                  <a:pt x="243643" y="424610"/>
                  <a:pt x="263143" y="422380"/>
                  <a:pt x="278866" y="414631"/>
                </a:cubicBezTo>
                <a:cubicBezTo>
                  <a:pt x="286728" y="410757"/>
                  <a:pt x="293645" y="405503"/>
                  <a:pt x="299153" y="399099"/>
                </a:cubicBezTo>
                <a:cubicBezTo>
                  <a:pt x="304660" y="392695"/>
                  <a:pt x="308759" y="385141"/>
                  <a:pt x="310980" y="376666"/>
                </a:cubicBezTo>
                <a:cubicBezTo>
                  <a:pt x="315423" y="359716"/>
                  <a:pt x="311521" y="342295"/>
                  <a:pt x="301621" y="327829"/>
                </a:cubicBezTo>
                <a:cubicBezTo>
                  <a:pt x="296672" y="320597"/>
                  <a:pt x="290222" y="314103"/>
                  <a:pt x="282566" y="308777"/>
                </a:cubicBezTo>
                <a:cubicBezTo>
                  <a:pt x="274911" y="303450"/>
                  <a:pt x="266048" y="299292"/>
                  <a:pt x="256273" y="296728"/>
                </a:cubicBezTo>
                <a:lnTo>
                  <a:pt x="227451" y="294328"/>
                </a:lnTo>
                <a:close/>
                <a:moveTo>
                  <a:pt x="303052" y="164457"/>
                </a:moveTo>
                <a:lnTo>
                  <a:pt x="278809" y="183486"/>
                </a:lnTo>
                <a:lnTo>
                  <a:pt x="264578" y="210838"/>
                </a:lnTo>
                <a:lnTo>
                  <a:pt x="263561" y="241654"/>
                </a:lnTo>
                <a:lnTo>
                  <a:pt x="275351" y="270128"/>
                </a:lnTo>
                <a:lnTo>
                  <a:pt x="297874" y="293145"/>
                </a:lnTo>
                <a:cubicBezTo>
                  <a:pt x="306941" y="299563"/>
                  <a:pt x="317451" y="304554"/>
                  <a:pt x="329058" y="307596"/>
                </a:cubicBezTo>
                <a:cubicBezTo>
                  <a:pt x="352272" y="313682"/>
                  <a:pt x="375482" y="310828"/>
                  <a:pt x="394240" y="301294"/>
                </a:cubicBezTo>
                <a:cubicBezTo>
                  <a:pt x="403619" y="296528"/>
                  <a:pt x="411885" y="290091"/>
                  <a:pt x="418482" y="282267"/>
                </a:cubicBezTo>
                <a:cubicBezTo>
                  <a:pt x="425080" y="274442"/>
                  <a:pt x="430009" y="265231"/>
                  <a:pt x="432713" y="254914"/>
                </a:cubicBezTo>
                <a:cubicBezTo>
                  <a:pt x="438122" y="234280"/>
                  <a:pt x="433610" y="213134"/>
                  <a:pt x="421941" y="195624"/>
                </a:cubicBezTo>
                <a:cubicBezTo>
                  <a:pt x="416107" y="186869"/>
                  <a:pt x="408483" y="179024"/>
                  <a:pt x="399418" y="172606"/>
                </a:cubicBezTo>
                <a:cubicBezTo>
                  <a:pt x="390351" y="166188"/>
                  <a:pt x="379840" y="161199"/>
                  <a:pt x="368233" y="158156"/>
                </a:cubicBezTo>
                <a:lnTo>
                  <a:pt x="333971" y="155449"/>
                </a:lnTo>
                <a:close/>
                <a:moveTo>
                  <a:pt x="418964" y="10252"/>
                </a:moveTo>
                <a:lnTo>
                  <a:pt x="389693" y="32365"/>
                </a:lnTo>
                <a:lnTo>
                  <a:pt x="372691" y="64383"/>
                </a:lnTo>
                <a:lnTo>
                  <a:pt x="371798" y="100624"/>
                </a:lnTo>
                <a:lnTo>
                  <a:pt x="386457" y="134254"/>
                </a:lnTo>
                <a:lnTo>
                  <a:pt x="414109" y="161586"/>
                </a:lnTo>
                <a:cubicBezTo>
                  <a:pt x="425209" y="169238"/>
                  <a:pt x="438047" y="175225"/>
                  <a:pt x="452198" y="178935"/>
                </a:cubicBezTo>
                <a:cubicBezTo>
                  <a:pt x="480500" y="186354"/>
                  <a:pt x="508696" y="183257"/>
                  <a:pt x="531403" y="172251"/>
                </a:cubicBezTo>
                <a:cubicBezTo>
                  <a:pt x="542757" y="166749"/>
                  <a:pt x="552739" y="159269"/>
                  <a:pt x="560675" y="150138"/>
                </a:cubicBezTo>
                <a:cubicBezTo>
                  <a:pt x="568611" y="141008"/>
                  <a:pt x="574503" y="130227"/>
                  <a:pt x="577677" y="118120"/>
                </a:cubicBezTo>
                <a:cubicBezTo>
                  <a:pt x="584024" y="93907"/>
                  <a:pt x="578298" y="68979"/>
                  <a:pt x="563910" y="48249"/>
                </a:cubicBezTo>
                <a:cubicBezTo>
                  <a:pt x="556717" y="37884"/>
                  <a:pt x="547357" y="28568"/>
                  <a:pt x="536258" y="20917"/>
                </a:cubicBezTo>
                <a:cubicBezTo>
                  <a:pt x="525160" y="13267"/>
                  <a:pt x="512321" y="7278"/>
                  <a:pt x="498170" y="3568"/>
                </a:cubicBezTo>
                <a:lnTo>
                  <a:pt x="456469" y="0"/>
                </a:ln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3" name="13 O"/>
          <p:cNvSpPr/>
          <p:nvPr/>
        </p:nvSpPr>
        <p:spPr>
          <a:xfrm rot="2152268">
            <a:off x="1569869" y="2848872"/>
            <a:ext cx="1937656" cy="1647704"/>
          </a:xfrm>
          <a:custGeom>
            <a:avLst/>
            <a:gdLst/>
            <a:ahLst/>
            <a:cxnLst/>
            <a:rect l="l" t="t" r="r" b="b"/>
            <a:pathLst>
              <a:path w="1399018" h="1427602">
                <a:moveTo>
                  <a:pt x="1273089" y="1046111"/>
                </a:moveTo>
                <a:cubicBezTo>
                  <a:pt x="1262244" y="1051472"/>
                  <a:pt x="1252478" y="1059231"/>
                  <a:pt x="1244276" y="1068818"/>
                </a:cubicBezTo>
                <a:cubicBezTo>
                  <a:pt x="1227872" y="1087992"/>
                  <a:pt x="1217726" y="1114481"/>
                  <a:pt x="1217726" y="1143740"/>
                </a:cubicBezTo>
                <a:cubicBezTo>
                  <a:pt x="1217726" y="1158369"/>
                  <a:pt x="1220262" y="1172306"/>
                  <a:pt x="1224849" y="1184983"/>
                </a:cubicBezTo>
                <a:lnTo>
                  <a:pt x="1244276" y="1218662"/>
                </a:lnTo>
                <a:lnTo>
                  <a:pt x="1273089" y="1241370"/>
                </a:lnTo>
                <a:lnTo>
                  <a:pt x="1308372" y="1249696"/>
                </a:lnTo>
                <a:lnTo>
                  <a:pt x="1343655" y="1241369"/>
                </a:lnTo>
                <a:lnTo>
                  <a:pt x="1372468" y="1218662"/>
                </a:lnTo>
                <a:lnTo>
                  <a:pt x="1391895" y="1184983"/>
                </a:lnTo>
                <a:lnTo>
                  <a:pt x="1399018" y="1143740"/>
                </a:lnTo>
                <a:lnTo>
                  <a:pt x="1391895" y="1102497"/>
                </a:lnTo>
                <a:cubicBezTo>
                  <a:pt x="1387308" y="1089821"/>
                  <a:pt x="1380670" y="1078405"/>
                  <a:pt x="1372468" y="1068818"/>
                </a:cubicBezTo>
                <a:cubicBezTo>
                  <a:pt x="1356064" y="1049644"/>
                  <a:pt x="1333403" y="1037784"/>
                  <a:pt x="1308372" y="1037784"/>
                </a:cubicBezTo>
                <a:cubicBezTo>
                  <a:pt x="1295856" y="1037784"/>
                  <a:pt x="1283933" y="1040749"/>
                  <a:pt x="1273089" y="1046111"/>
                </a:cubicBezTo>
                <a:close/>
                <a:moveTo>
                  <a:pt x="1109222" y="1150151"/>
                </a:moveTo>
                <a:cubicBezTo>
                  <a:pt x="1099981" y="1154548"/>
                  <a:pt x="1091658" y="1160912"/>
                  <a:pt x="1084669" y="1168776"/>
                </a:cubicBezTo>
                <a:cubicBezTo>
                  <a:pt x="1070690" y="1184503"/>
                  <a:pt x="1062044" y="1206230"/>
                  <a:pt x="1062044" y="1230229"/>
                </a:cubicBezTo>
                <a:cubicBezTo>
                  <a:pt x="1062044" y="1242228"/>
                  <a:pt x="1064206" y="1253660"/>
                  <a:pt x="1068115" y="1264058"/>
                </a:cubicBezTo>
                <a:lnTo>
                  <a:pt x="1084669" y="1291682"/>
                </a:lnTo>
                <a:lnTo>
                  <a:pt x="1109222" y="1310307"/>
                </a:lnTo>
                <a:lnTo>
                  <a:pt x="1139289" y="1317137"/>
                </a:lnTo>
                <a:lnTo>
                  <a:pt x="1169356" y="1310307"/>
                </a:lnTo>
                <a:lnTo>
                  <a:pt x="1193910" y="1291682"/>
                </a:lnTo>
                <a:lnTo>
                  <a:pt x="1210464" y="1264058"/>
                </a:lnTo>
                <a:lnTo>
                  <a:pt x="1216534" y="1230229"/>
                </a:lnTo>
                <a:lnTo>
                  <a:pt x="1210464" y="1196400"/>
                </a:lnTo>
                <a:cubicBezTo>
                  <a:pt x="1206555" y="1186003"/>
                  <a:pt x="1200899" y="1176639"/>
                  <a:pt x="1193910" y="1168776"/>
                </a:cubicBezTo>
                <a:cubicBezTo>
                  <a:pt x="1179931" y="1153048"/>
                  <a:pt x="1160620" y="1143321"/>
                  <a:pt x="1139289" y="1143321"/>
                </a:cubicBezTo>
                <a:cubicBezTo>
                  <a:pt x="1128624" y="1143321"/>
                  <a:pt x="1118464" y="1145753"/>
                  <a:pt x="1109222" y="1150151"/>
                </a:cubicBezTo>
                <a:close/>
                <a:moveTo>
                  <a:pt x="965949" y="1235953"/>
                </a:moveTo>
                <a:cubicBezTo>
                  <a:pt x="958358" y="1239657"/>
                  <a:pt x="951521" y="1245016"/>
                  <a:pt x="945780" y="1251638"/>
                </a:cubicBezTo>
                <a:cubicBezTo>
                  <a:pt x="934297" y="1264883"/>
                  <a:pt x="927195" y="1283180"/>
                  <a:pt x="927196" y="1303391"/>
                </a:cubicBezTo>
                <a:cubicBezTo>
                  <a:pt x="927196" y="1313496"/>
                  <a:pt x="928971" y="1323123"/>
                  <a:pt x="932182" y="1331879"/>
                </a:cubicBezTo>
                <a:lnTo>
                  <a:pt x="945780" y="1355143"/>
                </a:lnTo>
                <a:lnTo>
                  <a:pt x="965949" y="1370828"/>
                </a:lnTo>
                <a:lnTo>
                  <a:pt x="990648" y="1376580"/>
                </a:lnTo>
                <a:lnTo>
                  <a:pt x="1015346" y="1370828"/>
                </a:lnTo>
                <a:lnTo>
                  <a:pt x="1035515" y="1355143"/>
                </a:lnTo>
                <a:lnTo>
                  <a:pt x="1049113" y="1331879"/>
                </a:lnTo>
                <a:lnTo>
                  <a:pt x="1054100" y="1303391"/>
                </a:lnTo>
                <a:lnTo>
                  <a:pt x="1049113" y="1274902"/>
                </a:lnTo>
                <a:cubicBezTo>
                  <a:pt x="1045902" y="1266146"/>
                  <a:pt x="1041256" y="1258260"/>
                  <a:pt x="1035515" y="1251638"/>
                </a:cubicBezTo>
                <a:cubicBezTo>
                  <a:pt x="1024033" y="1238394"/>
                  <a:pt x="1008170" y="1230202"/>
                  <a:pt x="990648" y="1230202"/>
                </a:cubicBezTo>
                <a:cubicBezTo>
                  <a:pt x="981886" y="1230201"/>
                  <a:pt x="973540" y="1232250"/>
                  <a:pt x="965949" y="1235953"/>
                </a:cubicBezTo>
                <a:close/>
                <a:moveTo>
                  <a:pt x="840934" y="1285984"/>
                </a:moveTo>
                <a:cubicBezTo>
                  <a:pt x="822899" y="1296118"/>
                  <a:pt x="810246" y="1319844"/>
                  <a:pt x="810246" y="1347497"/>
                </a:cubicBezTo>
                <a:lnTo>
                  <a:pt x="814194" y="1373482"/>
                </a:lnTo>
                <a:lnTo>
                  <a:pt x="824963" y="1394702"/>
                </a:lnTo>
                <a:lnTo>
                  <a:pt x="840934" y="1409009"/>
                </a:lnTo>
                <a:lnTo>
                  <a:pt x="860493" y="1414256"/>
                </a:lnTo>
                <a:lnTo>
                  <a:pt x="880051" y="1409009"/>
                </a:lnTo>
                <a:lnTo>
                  <a:pt x="896023" y="1394702"/>
                </a:lnTo>
                <a:cubicBezTo>
                  <a:pt x="900569" y="1388662"/>
                  <a:pt x="904248" y="1381469"/>
                  <a:pt x="906791" y="1373482"/>
                </a:cubicBezTo>
                <a:lnTo>
                  <a:pt x="910739" y="1347496"/>
                </a:lnTo>
                <a:cubicBezTo>
                  <a:pt x="910740" y="1338279"/>
                  <a:pt x="909334" y="1329498"/>
                  <a:pt x="906791" y="1321511"/>
                </a:cubicBezTo>
                <a:cubicBezTo>
                  <a:pt x="904248" y="1313524"/>
                  <a:pt x="900569" y="1306331"/>
                  <a:pt x="896023" y="1300291"/>
                </a:cubicBezTo>
                <a:cubicBezTo>
                  <a:pt x="886930" y="1288210"/>
                  <a:pt x="874368" y="1280737"/>
                  <a:pt x="860493" y="1280738"/>
                </a:cubicBezTo>
                <a:cubicBezTo>
                  <a:pt x="853555" y="1280738"/>
                  <a:pt x="846945" y="1282606"/>
                  <a:pt x="840934" y="1285984"/>
                </a:cubicBezTo>
                <a:close/>
                <a:moveTo>
                  <a:pt x="712552" y="1339458"/>
                </a:moveTo>
                <a:cubicBezTo>
                  <a:pt x="703731" y="1348261"/>
                  <a:pt x="698275" y="1360422"/>
                  <a:pt x="698274" y="1373855"/>
                </a:cubicBezTo>
                <a:cubicBezTo>
                  <a:pt x="698274" y="1380571"/>
                  <a:pt x="699639" y="1386969"/>
                  <a:pt x="702105" y="1392789"/>
                </a:cubicBezTo>
                <a:lnTo>
                  <a:pt x="712552" y="1408251"/>
                </a:lnTo>
                <a:lnTo>
                  <a:pt x="728047" y="1418676"/>
                </a:lnTo>
                <a:lnTo>
                  <a:pt x="747021" y="1422499"/>
                </a:lnTo>
                <a:lnTo>
                  <a:pt x="765996" y="1418676"/>
                </a:lnTo>
                <a:lnTo>
                  <a:pt x="781491" y="1408251"/>
                </a:lnTo>
                <a:lnTo>
                  <a:pt x="791938" y="1392789"/>
                </a:lnTo>
                <a:lnTo>
                  <a:pt x="795769" y="1373855"/>
                </a:lnTo>
                <a:lnTo>
                  <a:pt x="791938" y="1354920"/>
                </a:lnTo>
                <a:cubicBezTo>
                  <a:pt x="789471" y="1349101"/>
                  <a:pt x="785901" y="1343860"/>
                  <a:pt x="781491" y="1339458"/>
                </a:cubicBezTo>
                <a:cubicBezTo>
                  <a:pt x="772669" y="1330655"/>
                  <a:pt x="760482" y="1325211"/>
                  <a:pt x="747022" y="1325211"/>
                </a:cubicBezTo>
                <a:cubicBezTo>
                  <a:pt x="740291" y="1325211"/>
                  <a:pt x="733879" y="1326572"/>
                  <a:pt x="728047" y="1329034"/>
                </a:cubicBezTo>
                <a:cubicBezTo>
                  <a:pt x="722215" y="1331495"/>
                  <a:pt x="716963" y="1335057"/>
                  <a:pt x="712552" y="1339458"/>
                </a:cubicBezTo>
                <a:close/>
                <a:moveTo>
                  <a:pt x="625840" y="1356085"/>
                </a:moveTo>
                <a:cubicBezTo>
                  <a:pt x="618718" y="1363533"/>
                  <a:pt x="614313" y="1373822"/>
                  <a:pt x="614313" y="1385188"/>
                </a:cubicBezTo>
                <a:cubicBezTo>
                  <a:pt x="614313" y="1396553"/>
                  <a:pt x="618718" y="1406843"/>
                  <a:pt x="625840" y="1414291"/>
                </a:cubicBezTo>
                <a:lnTo>
                  <a:pt x="653669" y="1426346"/>
                </a:lnTo>
                <a:lnTo>
                  <a:pt x="681498" y="1414291"/>
                </a:lnTo>
                <a:lnTo>
                  <a:pt x="693025" y="1385188"/>
                </a:lnTo>
                <a:cubicBezTo>
                  <a:pt x="693025" y="1362457"/>
                  <a:pt x="675405" y="1344030"/>
                  <a:pt x="653669" y="1344030"/>
                </a:cubicBezTo>
                <a:cubicBezTo>
                  <a:pt x="642801" y="1344030"/>
                  <a:pt x="632962" y="1348637"/>
                  <a:pt x="625840" y="1356085"/>
                </a:cubicBezTo>
                <a:close/>
                <a:moveTo>
                  <a:pt x="535733" y="1358873"/>
                </a:moveTo>
                <a:cubicBezTo>
                  <a:pt x="529903" y="1366159"/>
                  <a:pt x="526297" y="1376224"/>
                  <a:pt x="526298" y="1387342"/>
                </a:cubicBezTo>
                <a:cubicBezTo>
                  <a:pt x="526298" y="1398459"/>
                  <a:pt x="529903" y="1408524"/>
                  <a:pt x="535733" y="1415810"/>
                </a:cubicBezTo>
                <a:lnTo>
                  <a:pt x="558513" y="1427602"/>
                </a:lnTo>
                <a:lnTo>
                  <a:pt x="581292" y="1415810"/>
                </a:lnTo>
                <a:lnTo>
                  <a:pt x="590727" y="1387342"/>
                </a:lnTo>
                <a:cubicBezTo>
                  <a:pt x="590728" y="1365107"/>
                  <a:pt x="576305" y="1347082"/>
                  <a:pt x="558512" y="1347081"/>
                </a:cubicBezTo>
                <a:cubicBezTo>
                  <a:pt x="549616" y="1347081"/>
                  <a:pt x="541563" y="1351588"/>
                  <a:pt x="535733" y="1358873"/>
                </a:cubicBezTo>
                <a:close/>
                <a:moveTo>
                  <a:pt x="464837" y="1358793"/>
                </a:moveTo>
                <a:cubicBezTo>
                  <a:pt x="460077" y="1365135"/>
                  <a:pt x="457133" y="1373895"/>
                  <a:pt x="457133" y="1383572"/>
                </a:cubicBezTo>
                <a:cubicBezTo>
                  <a:pt x="457133" y="1393248"/>
                  <a:pt x="460078" y="1402009"/>
                  <a:pt x="464838" y="1408350"/>
                </a:cubicBezTo>
                <a:lnTo>
                  <a:pt x="483438" y="1418614"/>
                </a:lnTo>
                <a:lnTo>
                  <a:pt x="502039" y="1408350"/>
                </a:lnTo>
                <a:lnTo>
                  <a:pt x="509743" y="1383572"/>
                </a:lnTo>
                <a:cubicBezTo>
                  <a:pt x="509743" y="1364219"/>
                  <a:pt x="497966" y="1348530"/>
                  <a:pt x="483438" y="1348530"/>
                </a:cubicBezTo>
                <a:cubicBezTo>
                  <a:pt x="476174" y="1348530"/>
                  <a:pt x="469598" y="1352452"/>
                  <a:pt x="464837" y="1358793"/>
                </a:cubicBezTo>
                <a:close/>
                <a:moveTo>
                  <a:pt x="399369" y="1349303"/>
                </a:moveTo>
                <a:cubicBezTo>
                  <a:pt x="395484" y="1354748"/>
                  <a:pt x="393080" y="1362270"/>
                  <a:pt x="393080" y="1370579"/>
                </a:cubicBezTo>
                <a:cubicBezTo>
                  <a:pt x="393080" y="1378888"/>
                  <a:pt x="395483" y="1386410"/>
                  <a:pt x="399369" y="1391855"/>
                </a:cubicBezTo>
                <a:lnTo>
                  <a:pt x="414554" y="1400668"/>
                </a:lnTo>
                <a:lnTo>
                  <a:pt x="429738" y="1391855"/>
                </a:lnTo>
                <a:lnTo>
                  <a:pt x="436028" y="1370579"/>
                </a:lnTo>
                <a:cubicBezTo>
                  <a:pt x="436028" y="1353961"/>
                  <a:pt x="426414" y="1340490"/>
                  <a:pt x="414554" y="1340490"/>
                </a:cubicBezTo>
                <a:cubicBezTo>
                  <a:pt x="408624" y="1340490"/>
                  <a:pt x="403256" y="1343858"/>
                  <a:pt x="399369" y="1349303"/>
                </a:cubicBezTo>
                <a:close/>
                <a:moveTo>
                  <a:pt x="342948" y="1332729"/>
                </a:moveTo>
                <a:cubicBezTo>
                  <a:pt x="339515" y="1336855"/>
                  <a:pt x="337392" y="1342555"/>
                  <a:pt x="337392" y="1348852"/>
                </a:cubicBezTo>
                <a:cubicBezTo>
                  <a:pt x="337392" y="1355148"/>
                  <a:pt x="339515" y="1360848"/>
                  <a:pt x="342949" y="1364975"/>
                </a:cubicBezTo>
                <a:lnTo>
                  <a:pt x="356362" y="1371653"/>
                </a:lnTo>
                <a:lnTo>
                  <a:pt x="369776" y="1364974"/>
                </a:lnTo>
                <a:lnTo>
                  <a:pt x="375332" y="1348852"/>
                </a:lnTo>
                <a:cubicBezTo>
                  <a:pt x="375332" y="1336259"/>
                  <a:pt x="366839" y="1326051"/>
                  <a:pt x="356362" y="1326051"/>
                </a:cubicBezTo>
                <a:cubicBezTo>
                  <a:pt x="351123" y="1326051"/>
                  <a:pt x="346381" y="1328603"/>
                  <a:pt x="342948" y="1332729"/>
                </a:cubicBezTo>
                <a:close/>
                <a:moveTo>
                  <a:pt x="290826" y="1312880"/>
                </a:moveTo>
                <a:cubicBezTo>
                  <a:pt x="288121" y="1316790"/>
                  <a:pt x="286447" y="1322191"/>
                  <a:pt x="286447" y="1328157"/>
                </a:cubicBezTo>
                <a:cubicBezTo>
                  <a:pt x="286447" y="1334123"/>
                  <a:pt x="288121" y="1339524"/>
                  <a:pt x="290826" y="1343434"/>
                </a:cubicBezTo>
                <a:lnTo>
                  <a:pt x="301399" y="1349762"/>
                </a:lnTo>
                <a:lnTo>
                  <a:pt x="311972" y="1343434"/>
                </a:lnTo>
                <a:lnTo>
                  <a:pt x="316351" y="1328157"/>
                </a:lnTo>
                <a:cubicBezTo>
                  <a:pt x="316351" y="1316225"/>
                  <a:pt x="309657" y="1306552"/>
                  <a:pt x="301399" y="1306552"/>
                </a:cubicBezTo>
                <a:cubicBezTo>
                  <a:pt x="297270" y="1306552"/>
                  <a:pt x="293532" y="1308970"/>
                  <a:pt x="290826" y="1312880"/>
                </a:cubicBezTo>
                <a:close/>
                <a:moveTo>
                  <a:pt x="235787" y="1288801"/>
                </a:moveTo>
                <a:cubicBezTo>
                  <a:pt x="233081" y="1292711"/>
                  <a:pt x="231408" y="1298112"/>
                  <a:pt x="231408" y="1304078"/>
                </a:cubicBezTo>
                <a:cubicBezTo>
                  <a:pt x="231408" y="1310044"/>
                  <a:pt x="233081" y="1315445"/>
                  <a:pt x="235787" y="1319355"/>
                </a:cubicBezTo>
                <a:lnTo>
                  <a:pt x="246360" y="1325683"/>
                </a:lnTo>
                <a:lnTo>
                  <a:pt x="256932" y="1319355"/>
                </a:lnTo>
                <a:lnTo>
                  <a:pt x="261312" y="1304078"/>
                </a:lnTo>
                <a:cubicBezTo>
                  <a:pt x="261311" y="1292146"/>
                  <a:pt x="254618" y="1282473"/>
                  <a:pt x="246360" y="1282473"/>
                </a:cubicBezTo>
                <a:cubicBezTo>
                  <a:pt x="242231" y="1282473"/>
                  <a:pt x="238493" y="1284891"/>
                  <a:pt x="235787" y="1288801"/>
                </a:cubicBezTo>
                <a:close/>
                <a:moveTo>
                  <a:pt x="446780" y="1092159"/>
                </a:moveTo>
                <a:cubicBezTo>
                  <a:pt x="438696" y="1100838"/>
                  <a:pt x="442001" y="1117054"/>
                  <a:pt x="454161" y="1128381"/>
                </a:cubicBezTo>
                <a:cubicBezTo>
                  <a:pt x="460241" y="1134044"/>
                  <a:pt x="467383" y="1137412"/>
                  <a:pt x="474016" y="1138280"/>
                </a:cubicBezTo>
                <a:lnTo>
                  <a:pt x="490815" y="1133175"/>
                </a:lnTo>
                <a:lnTo>
                  <a:pt x="494715" y="1116058"/>
                </a:lnTo>
                <a:lnTo>
                  <a:pt x="483434" y="1096954"/>
                </a:lnTo>
                <a:cubicBezTo>
                  <a:pt x="471273" y="1085627"/>
                  <a:pt x="454863" y="1083481"/>
                  <a:pt x="446780" y="1092159"/>
                </a:cubicBezTo>
                <a:close/>
                <a:moveTo>
                  <a:pt x="396552" y="1124900"/>
                </a:moveTo>
                <a:cubicBezTo>
                  <a:pt x="389411" y="1132567"/>
                  <a:pt x="391092" y="1145739"/>
                  <a:pt x="400307" y="1154322"/>
                </a:cubicBezTo>
                <a:cubicBezTo>
                  <a:pt x="404914" y="1158613"/>
                  <a:pt x="410532" y="1160944"/>
                  <a:pt x="415892" y="1161245"/>
                </a:cubicBezTo>
                <a:lnTo>
                  <a:pt x="429921" y="1155981"/>
                </a:lnTo>
                <a:lnTo>
                  <a:pt x="434176" y="1141613"/>
                </a:lnTo>
                <a:lnTo>
                  <a:pt x="426166" y="1126559"/>
                </a:lnTo>
                <a:cubicBezTo>
                  <a:pt x="416951" y="1117976"/>
                  <a:pt x="403693" y="1117233"/>
                  <a:pt x="396552" y="1124900"/>
                </a:cubicBezTo>
                <a:close/>
                <a:moveTo>
                  <a:pt x="197631" y="1265949"/>
                </a:moveTo>
                <a:cubicBezTo>
                  <a:pt x="194926" y="1269859"/>
                  <a:pt x="193252" y="1275260"/>
                  <a:pt x="193252" y="1281226"/>
                </a:cubicBezTo>
                <a:cubicBezTo>
                  <a:pt x="193252" y="1287192"/>
                  <a:pt x="194926" y="1292594"/>
                  <a:pt x="197631" y="1296503"/>
                </a:cubicBezTo>
                <a:lnTo>
                  <a:pt x="208204" y="1302832"/>
                </a:lnTo>
                <a:lnTo>
                  <a:pt x="218777" y="1296504"/>
                </a:lnTo>
                <a:lnTo>
                  <a:pt x="223156" y="1281227"/>
                </a:lnTo>
                <a:cubicBezTo>
                  <a:pt x="223156" y="1269294"/>
                  <a:pt x="216462" y="1259621"/>
                  <a:pt x="208204" y="1259621"/>
                </a:cubicBezTo>
                <a:cubicBezTo>
                  <a:pt x="204075" y="1259621"/>
                  <a:pt x="200337" y="1262039"/>
                  <a:pt x="197631" y="1265949"/>
                </a:cubicBezTo>
                <a:close/>
                <a:moveTo>
                  <a:pt x="499613" y="1047234"/>
                </a:moveTo>
                <a:cubicBezTo>
                  <a:pt x="489711" y="1057864"/>
                  <a:pt x="493164" y="1077175"/>
                  <a:pt x="507326" y="1090366"/>
                </a:cubicBezTo>
                <a:cubicBezTo>
                  <a:pt x="514406" y="1096961"/>
                  <a:pt x="522824" y="1100777"/>
                  <a:pt x="530709" y="1101616"/>
                </a:cubicBezTo>
                <a:lnTo>
                  <a:pt x="550896" y="1095001"/>
                </a:lnTo>
                <a:lnTo>
                  <a:pt x="556064" y="1074394"/>
                </a:lnTo>
                <a:lnTo>
                  <a:pt x="543183" y="1051869"/>
                </a:lnTo>
                <a:cubicBezTo>
                  <a:pt x="529022" y="1038678"/>
                  <a:pt x="509514" y="1036603"/>
                  <a:pt x="499613" y="1047234"/>
                </a:cubicBezTo>
                <a:close/>
                <a:moveTo>
                  <a:pt x="344822" y="1151829"/>
                </a:moveTo>
                <a:cubicBezTo>
                  <a:pt x="339194" y="1157872"/>
                  <a:pt x="341709" y="1169363"/>
                  <a:pt x="350440" y="1177495"/>
                </a:cubicBezTo>
                <a:cubicBezTo>
                  <a:pt x="354806" y="1181562"/>
                  <a:pt x="359899" y="1184018"/>
                  <a:pt x="364604" y="1184704"/>
                </a:cubicBezTo>
                <a:lnTo>
                  <a:pt x="376441" y="1181280"/>
                </a:lnTo>
                <a:lnTo>
                  <a:pt x="379017" y="1169230"/>
                </a:lnTo>
                <a:lnTo>
                  <a:pt x="370823" y="1155613"/>
                </a:lnTo>
                <a:cubicBezTo>
                  <a:pt x="362091" y="1147481"/>
                  <a:pt x="350451" y="1145786"/>
                  <a:pt x="344822" y="1151829"/>
                </a:cubicBezTo>
                <a:close/>
                <a:moveTo>
                  <a:pt x="549721" y="991311"/>
                </a:moveTo>
                <a:cubicBezTo>
                  <a:pt x="537595" y="1004329"/>
                  <a:pt x="540954" y="1027170"/>
                  <a:pt x="557226" y="1042324"/>
                </a:cubicBezTo>
                <a:cubicBezTo>
                  <a:pt x="565360" y="1049901"/>
                  <a:pt x="575183" y="1054123"/>
                  <a:pt x="584488" y="1054823"/>
                </a:cubicBezTo>
                <a:lnTo>
                  <a:pt x="608643" y="1046191"/>
                </a:lnTo>
                <a:lnTo>
                  <a:pt x="615540" y="1021485"/>
                </a:lnTo>
                <a:lnTo>
                  <a:pt x="601139" y="995178"/>
                </a:lnTo>
                <a:cubicBezTo>
                  <a:pt x="584869" y="980023"/>
                  <a:pt x="561849" y="978291"/>
                  <a:pt x="549721" y="991311"/>
                </a:cubicBezTo>
                <a:close/>
                <a:moveTo>
                  <a:pt x="289689" y="1175692"/>
                </a:moveTo>
                <a:cubicBezTo>
                  <a:pt x="284060" y="1181735"/>
                  <a:pt x="286576" y="1193226"/>
                  <a:pt x="295308" y="1201359"/>
                </a:cubicBezTo>
                <a:cubicBezTo>
                  <a:pt x="299673" y="1205425"/>
                  <a:pt x="304766" y="1207882"/>
                  <a:pt x="309471" y="1208567"/>
                </a:cubicBezTo>
                <a:lnTo>
                  <a:pt x="321308" y="1205143"/>
                </a:lnTo>
                <a:lnTo>
                  <a:pt x="323883" y="1193094"/>
                </a:lnTo>
                <a:lnTo>
                  <a:pt x="315689" y="1179476"/>
                </a:lnTo>
                <a:cubicBezTo>
                  <a:pt x="306958" y="1171345"/>
                  <a:pt x="295317" y="1169649"/>
                  <a:pt x="289689" y="1175692"/>
                </a:cubicBezTo>
                <a:close/>
                <a:moveTo>
                  <a:pt x="246961" y="1188037"/>
                </a:moveTo>
                <a:cubicBezTo>
                  <a:pt x="241333" y="1194080"/>
                  <a:pt x="243849" y="1205572"/>
                  <a:pt x="252580" y="1213704"/>
                </a:cubicBezTo>
                <a:cubicBezTo>
                  <a:pt x="256945" y="1217770"/>
                  <a:pt x="262039" y="1220227"/>
                  <a:pt x="266743" y="1220912"/>
                </a:cubicBezTo>
                <a:lnTo>
                  <a:pt x="278580" y="1217489"/>
                </a:lnTo>
                <a:lnTo>
                  <a:pt x="281156" y="1205439"/>
                </a:lnTo>
                <a:lnTo>
                  <a:pt x="272962" y="1191822"/>
                </a:lnTo>
                <a:cubicBezTo>
                  <a:pt x="264230" y="1183689"/>
                  <a:pt x="252589" y="1181994"/>
                  <a:pt x="246961" y="1188037"/>
                </a:cubicBezTo>
                <a:close/>
                <a:moveTo>
                  <a:pt x="612345" y="919600"/>
                </a:moveTo>
                <a:cubicBezTo>
                  <a:pt x="597530" y="935506"/>
                  <a:pt x="599005" y="960958"/>
                  <a:pt x="615638" y="976451"/>
                </a:cubicBezTo>
                <a:cubicBezTo>
                  <a:pt x="623955" y="984197"/>
                  <a:pt x="634487" y="987987"/>
                  <a:pt x="644791" y="987852"/>
                </a:cubicBezTo>
                <a:lnTo>
                  <a:pt x="672580" y="975705"/>
                </a:lnTo>
                <a:lnTo>
                  <a:pt x="682726" y="947125"/>
                </a:lnTo>
                <a:lnTo>
                  <a:pt x="669287" y="918854"/>
                </a:lnTo>
                <a:cubicBezTo>
                  <a:pt x="652653" y="903361"/>
                  <a:pt x="627160" y="903695"/>
                  <a:pt x="612345" y="919600"/>
                </a:cubicBezTo>
                <a:close/>
                <a:moveTo>
                  <a:pt x="197557" y="1208729"/>
                </a:moveTo>
                <a:cubicBezTo>
                  <a:pt x="191928" y="1214772"/>
                  <a:pt x="194444" y="1226263"/>
                  <a:pt x="203176" y="1234396"/>
                </a:cubicBezTo>
                <a:cubicBezTo>
                  <a:pt x="207541" y="1238462"/>
                  <a:pt x="212634" y="1240918"/>
                  <a:pt x="217340" y="1241603"/>
                </a:cubicBezTo>
                <a:lnTo>
                  <a:pt x="229176" y="1238180"/>
                </a:lnTo>
                <a:lnTo>
                  <a:pt x="231752" y="1226130"/>
                </a:lnTo>
                <a:lnTo>
                  <a:pt x="223557" y="1212514"/>
                </a:lnTo>
                <a:cubicBezTo>
                  <a:pt x="214826" y="1204381"/>
                  <a:pt x="203186" y="1202687"/>
                  <a:pt x="197557" y="1208729"/>
                </a:cubicBezTo>
                <a:close/>
                <a:moveTo>
                  <a:pt x="148817" y="1243901"/>
                </a:moveTo>
                <a:cubicBezTo>
                  <a:pt x="146111" y="1247811"/>
                  <a:pt x="144438" y="1253212"/>
                  <a:pt x="144438" y="1259178"/>
                </a:cubicBezTo>
                <a:cubicBezTo>
                  <a:pt x="144438" y="1265144"/>
                  <a:pt x="146112" y="1270545"/>
                  <a:pt x="148818" y="1274455"/>
                </a:cubicBezTo>
                <a:lnTo>
                  <a:pt x="159390" y="1280783"/>
                </a:lnTo>
                <a:lnTo>
                  <a:pt x="169963" y="1274455"/>
                </a:lnTo>
                <a:lnTo>
                  <a:pt x="174342" y="1259178"/>
                </a:lnTo>
                <a:cubicBezTo>
                  <a:pt x="174342" y="1247246"/>
                  <a:pt x="167648" y="1237573"/>
                  <a:pt x="159390" y="1237573"/>
                </a:cubicBezTo>
                <a:cubicBezTo>
                  <a:pt x="155261" y="1237573"/>
                  <a:pt x="151523" y="1239991"/>
                  <a:pt x="148817" y="1243901"/>
                </a:cubicBezTo>
                <a:close/>
                <a:moveTo>
                  <a:pt x="662201" y="838463"/>
                </a:moveTo>
                <a:cubicBezTo>
                  <a:pt x="657614" y="843388"/>
                  <a:pt x="654239" y="849008"/>
                  <a:pt x="652066" y="854953"/>
                </a:cubicBezTo>
                <a:cubicBezTo>
                  <a:pt x="649892" y="860898"/>
                  <a:pt x="648919" y="867169"/>
                  <a:pt x="649133" y="873396"/>
                </a:cubicBezTo>
                <a:cubicBezTo>
                  <a:pt x="649562" y="885851"/>
                  <a:pt x="654742" y="898132"/>
                  <a:pt x="664571" y="907289"/>
                </a:cubicBezTo>
                <a:cubicBezTo>
                  <a:pt x="669486" y="911866"/>
                  <a:pt x="675097" y="915228"/>
                  <a:pt x="681037" y="917390"/>
                </a:cubicBezTo>
                <a:lnTo>
                  <a:pt x="699472" y="920284"/>
                </a:lnTo>
                <a:lnTo>
                  <a:pt x="717661" y="916051"/>
                </a:lnTo>
                <a:lnTo>
                  <a:pt x="733391" y="904773"/>
                </a:lnTo>
                <a:lnTo>
                  <a:pt x="743526" y="888282"/>
                </a:lnTo>
                <a:lnTo>
                  <a:pt x="746459" y="869838"/>
                </a:lnTo>
                <a:lnTo>
                  <a:pt x="742265" y="851655"/>
                </a:lnTo>
                <a:lnTo>
                  <a:pt x="736481" y="843574"/>
                </a:lnTo>
                <a:lnTo>
                  <a:pt x="728958" y="834681"/>
                </a:lnTo>
                <a:lnTo>
                  <a:pt x="714555" y="825844"/>
                </a:lnTo>
                <a:cubicBezTo>
                  <a:pt x="708615" y="823684"/>
                  <a:pt x="702347" y="822724"/>
                  <a:pt x="696120" y="822951"/>
                </a:cubicBezTo>
                <a:cubicBezTo>
                  <a:pt x="683666" y="823406"/>
                  <a:pt x="671375" y="828614"/>
                  <a:pt x="662201" y="838463"/>
                </a:cubicBezTo>
                <a:close/>
                <a:moveTo>
                  <a:pt x="78554" y="1204095"/>
                </a:moveTo>
                <a:lnTo>
                  <a:pt x="69752" y="1212718"/>
                </a:lnTo>
                <a:lnTo>
                  <a:pt x="73193" y="1224549"/>
                </a:lnTo>
                <a:cubicBezTo>
                  <a:pt x="76288" y="1228158"/>
                  <a:pt x="81088" y="1231147"/>
                  <a:pt x="86859" y="1232660"/>
                </a:cubicBezTo>
                <a:cubicBezTo>
                  <a:pt x="94587" y="1234686"/>
                  <a:pt x="102097" y="1233552"/>
                  <a:pt x="106049" y="1229063"/>
                </a:cubicBezTo>
                <a:lnTo>
                  <a:pt x="105800" y="1229934"/>
                </a:lnTo>
                <a:cubicBezTo>
                  <a:pt x="105800" y="1235900"/>
                  <a:pt x="107474" y="1241301"/>
                  <a:pt x="110180" y="1245211"/>
                </a:cubicBezTo>
                <a:lnTo>
                  <a:pt x="120752" y="1251539"/>
                </a:lnTo>
                <a:lnTo>
                  <a:pt x="131325" y="1245211"/>
                </a:lnTo>
                <a:lnTo>
                  <a:pt x="135704" y="1229934"/>
                </a:lnTo>
                <a:cubicBezTo>
                  <a:pt x="135704" y="1218002"/>
                  <a:pt x="129010" y="1208329"/>
                  <a:pt x="120752" y="1208329"/>
                </a:cubicBezTo>
                <a:cubicBezTo>
                  <a:pt x="115998" y="1208329"/>
                  <a:pt x="111762" y="1211535"/>
                  <a:pt x="109558" y="1216825"/>
                </a:cubicBezTo>
                <a:cubicBezTo>
                  <a:pt x="108583" y="1210768"/>
                  <a:pt x="102447" y="1205832"/>
                  <a:pt x="94442" y="1203733"/>
                </a:cubicBezTo>
                <a:close/>
                <a:moveTo>
                  <a:pt x="60064" y="1159305"/>
                </a:moveTo>
                <a:lnTo>
                  <a:pt x="51262" y="1167927"/>
                </a:lnTo>
                <a:lnTo>
                  <a:pt x="54702" y="1179758"/>
                </a:lnTo>
                <a:cubicBezTo>
                  <a:pt x="57798" y="1183367"/>
                  <a:pt x="62598" y="1186356"/>
                  <a:pt x="68369" y="1187869"/>
                </a:cubicBezTo>
                <a:cubicBezTo>
                  <a:pt x="79911" y="1190895"/>
                  <a:pt x="90965" y="1186873"/>
                  <a:pt x="93059" y="1178884"/>
                </a:cubicBezTo>
                <a:cubicBezTo>
                  <a:pt x="95153" y="1170896"/>
                  <a:pt x="87494" y="1161968"/>
                  <a:pt x="75952" y="1158943"/>
                </a:cubicBezTo>
                <a:close/>
                <a:moveTo>
                  <a:pt x="51114" y="1106495"/>
                </a:moveTo>
                <a:lnTo>
                  <a:pt x="42312" y="1115118"/>
                </a:lnTo>
                <a:lnTo>
                  <a:pt x="45753" y="1126950"/>
                </a:lnTo>
                <a:cubicBezTo>
                  <a:pt x="48848" y="1130558"/>
                  <a:pt x="53649" y="1133547"/>
                  <a:pt x="59420" y="1135060"/>
                </a:cubicBezTo>
                <a:cubicBezTo>
                  <a:pt x="70961" y="1138085"/>
                  <a:pt x="82016" y="1134063"/>
                  <a:pt x="84110" y="1126075"/>
                </a:cubicBezTo>
                <a:cubicBezTo>
                  <a:pt x="86204" y="1118087"/>
                  <a:pt x="78545" y="1109159"/>
                  <a:pt x="67002" y="1106133"/>
                </a:cubicBezTo>
                <a:close/>
                <a:moveTo>
                  <a:pt x="78883" y="1045797"/>
                </a:moveTo>
                <a:lnTo>
                  <a:pt x="71924" y="1055965"/>
                </a:lnTo>
                <a:cubicBezTo>
                  <a:pt x="71101" y="1060648"/>
                  <a:pt x="71837" y="1066254"/>
                  <a:pt x="74331" y="1071674"/>
                </a:cubicBezTo>
                <a:cubicBezTo>
                  <a:pt x="79319" y="1082514"/>
                  <a:pt x="89443" y="1088503"/>
                  <a:pt x="96946" y="1085051"/>
                </a:cubicBezTo>
                <a:cubicBezTo>
                  <a:pt x="104447" y="1081599"/>
                  <a:pt x="106485" y="1070014"/>
                  <a:pt x="101497" y="1059174"/>
                </a:cubicBezTo>
                <a:lnTo>
                  <a:pt x="91133" y="1047126"/>
                </a:lnTo>
                <a:close/>
                <a:moveTo>
                  <a:pt x="38685" y="1063792"/>
                </a:moveTo>
                <a:lnTo>
                  <a:pt x="29883" y="1072414"/>
                </a:lnTo>
                <a:lnTo>
                  <a:pt x="33323" y="1084246"/>
                </a:lnTo>
                <a:cubicBezTo>
                  <a:pt x="36419" y="1087855"/>
                  <a:pt x="41219" y="1090843"/>
                  <a:pt x="46990" y="1092356"/>
                </a:cubicBezTo>
                <a:cubicBezTo>
                  <a:pt x="58532" y="1095382"/>
                  <a:pt x="69587" y="1091360"/>
                  <a:pt x="71681" y="1083371"/>
                </a:cubicBezTo>
                <a:cubicBezTo>
                  <a:pt x="73775" y="1075383"/>
                  <a:pt x="66115" y="1066456"/>
                  <a:pt x="54573" y="1063430"/>
                </a:cubicBezTo>
                <a:close/>
                <a:moveTo>
                  <a:pt x="114011" y="1005362"/>
                </a:moveTo>
                <a:lnTo>
                  <a:pt x="107052" y="1015531"/>
                </a:lnTo>
                <a:cubicBezTo>
                  <a:pt x="106229" y="1020213"/>
                  <a:pt x="106966" y="1025820"/>
                  <a:pt x="109460" y="1031240"/>
                </a:cubicBezTo>
                <a:cubicBezTo>
                  <a:pt x="114447" y="1042079"/>
                  <a:pt x="124572" y="1048069"/>
                  <a:pt x="132074" y="1044617"/>
                </a:cubicBezTo>
                <a:cubicBezTo>
                  <a:pt x="139576" y="1041165"/>
                  <a:pt x="141613" y="1029579"/>
                  <a:pt x="136625" y="1018739"/>
                </a:cubicBezTo>
                <a:lnTo>
                  <a:pt x="126261" y="1006691"/>
                </a:lnTo>
                <a:close/>
                <a:moveTo>
                  <a:pt x="553473" y="671420"/>
                </a:moveTo>
                <a:lnTo>
                  <a:pt x="537834" y="682824"/>
                </a:lnTo>
                <a:lnTo>
                  <a:pt x="528115" y="698772"/>
                </a:lnTo>
                <a:lnTo>
                  <a:pt x="525088" y="717185"/>
                </a:lnTo>
                <a:cubicBezTo>
                  <a:pt x="525281" y="723503"/>
                  <a:pt x="526715" y="729886"/>
                  <a:pt x="529523" y="735987"/>
                </a:cubicBezTo>
                <a:cubicBezTo>
                  <a:pt x="535139" y="748189"/>
                  <a:pt x="545179" y="756956"/>
                  <a:pt x="556872" y="761266"/>
                </a:cubicBezTo>
                <a:cubicBezTo>
                  <a:pt x="562718" y="763420"/>
                  <a:pt x="568979" y="764460"/>
                  <a:pt x="575305" y="764258"/>
                </a:cubicBezTo>
                <a:cubicBezTo>
                  <a:pt x="581633" y="764057"/>
                  <a:pt x="588026" y="762613"/>
                  <a:pt x="594141" y="759800"/>
                </a:cubicBezTo>
                <a:cubicBezTo>
                  <a:pt x="606369" y="754173"/>
                  <a:pt x="615164" y="744133"/>
                  <a:pt x="619499" y="732449"/>
                </a:cubicBezTo>
                <a:cubicBezTo>
                  <a:pt x="621665" y="726606"/>
                  <a:pt x="622717" y="720353"/>
                  <a:pt x="622526" y="714035"/>
                </a:cubicBezTo>
                <a:lnTo>
                  <a:pt x="618647" y="697588"/>
                </a:lnTo>
                <a:lnTo>
                  <a:pt x="612558" y="687658"/>
                </a:lnTo>
                <a:lnTo>
                  <a:pt x="606696" y="679634"/>
                </a:lnTo>
                <a:lnTo>
                  <a:pt x="590742" y="669954"/>
                </a:lnTo>
                <a:lnTo>
                  <a:pt x="572308" y="666961"/>
                </a:lnTo>
                <a:close/>
                <a:moveTo>
                  <a:pt x="139122" y="968654"/>
                </a:moveTo>
                <a:lnTo>
                  <a:pt x="132162" y="978822"/>
                </a:lnTo>
                <a:cubicBezTo>
                  <a:pt x="131338" y="983505"/>
                  <a:pt x="132076" y="989111"/>
                  <a:pt x="134570" y="994530"/>
                </a:cubicBezTo>
                <a:cubicBezTo>
                  <a:pt x="139557" y="1005370"/>
                  <a:pt x="149681" y="1011360"/>
                  <a:pt x="157184" y="1007907"/>
                </a:cubicBezTo>
                <a:cubicBezTo>
                  <a:pt x="164686" y="1004455"/>
                  <a:pt x="166723" y="992870"/>
                  <a:pt x="161736" y="982030"/>
                </a:cubicBezTo>
                <a:lnTo>
                  <a:pt x="151371" y="969983"/>
                </a:lnTo>
                <a:close/>
                <a:moveTo>
                  <a:pt x="179056" y="923772"/>
                </a:moveTo>
                <a:lnTo>
                  <a:pt x="172096" y="933940"/>
                </a:lnTo>
                <a:cubicBezTo>
                  <a:pt x="171273" y="938623"/>
                  <a:pt x="172010" y="944229"/>
                  <a:pt x="174504" y="949649"/>
                </a:cubicBezTo>
                <a:cubicBezTo>
                  <a:pt x="179492" y="960489"/>
                  <a:pt x="189616" y="966478"/>
                  <a:pt x="197118" y="963026"/>
                </a:cubicBezTo>
                <a:cubicBezTo>
                  <a:pt x="204620" y="959574"/>
                  <a:pt x="206658" y="947988"/>
                  <a:pt x="201670" y="937149"/>
                </a:cubicBezTo>
                <a:lnTo>
                  <a:pt x="191306" y="925101"/>
                </a:lnTo>
                <a:close/>
                <a:moveTo>
                  <a:pt x="467060" y="706947"/>
                </a:moveTo>
                <a:lnTo>
                  <a:pt x="446818" y="729531"/>
                </a:lnTo>
                <a:cubicBezTo>
                  <a:pt x="443461" y="739274"/>
                  <a:pt x="443761" y="750464"/>
                  <a:pt x="448512" y="760788"/>
                </a:cubicBezTo>
                <a:cubicBezTo>
                  <a:pt x="458013" y="781438"/>
                  <a:pt x="481723" y="790812"/>
                  <a:pt x="501469" y="781726"/>
                </a:cubicBezTo>
                <a:cubicBezTo>
                  <a:pt x="521215" y="772640"/>
                  <a:pt x="529519" y="748535"/>
                  <a:pt x="520017" y="727885"/>
                </a:cubicBezTo>
                <a:lnTo>
                  <a:pt x="497380" y="706266"/>
                </a:lnTo>
                <a:close/>
                <a:moveTo>
                  <a:pt x="219836" y="880910"/>
                </a:moveTo>
                <a:lnTo>
                  <a:pt x="210442" y="892584"/>
                </a:lnTo>
                <a:cubicBezTo>
                  <a:pt x="209048" y="897768"/>
                  <a:pt x="209502" y="903834"/>
                  <a:pt x="212134" y="909553"/>
                </a:cubicBezTo>
                <a:cubicBezTo>
                  <a:pt x="217398" y="920993"/>
                  <a:pt x="229380" y="926717"/>
                  <a:pt x="238898" y="922337"/>
                </a:cubicBezTo>
                <a:cubicBezTo>
                  <a:pt x="248416" y="917958"/>
                  <a:pt x="251864" y="905134"/>
                  <a:pt x="246600" y="893694"/>
                </a:cubicBezTo>
                <a:lnTo>
                  <a:pt x="234814" y="881371"/>
                </a:lnTo>
                <a:close/>
                <a:moveTo>
                  <a:pt x="29350" y="1004445"/>
                </a:moveTo>
                <a:lnTo>
                  <a:pt x="20548" y="1013068"/>
                </a:lnTo>
                <a:lnTo>
                  <a:pt x="23988" y="1024900"/>
                </a:lnTo>
                <a:cubicBezTo>
                  <a:pt x="27084" y="1028508"/>
                  <a:pt x="31884" y="1031497"/>
                  <a:pt x="37655" y="1033010"/>
                </a:cubicBezTo>
                <a:cubicBezTo>
                  <a:pt x="49197" y="1036036"/>
                  <a:pt x="60252" y="1032013"/>
                  <a:pt x="62346" y="1024025"/>
                </a:cubicBezTo>
                <a:cubicBezTo>
                  <a:pt x="64440" y="1016037"/>
                  <a:pt x="56780" y="1007109"/>
                  <a:pt x="45238" y="1004084"/>
                </a:cubicBezTo>
                <a:close/>
                <a:moveTo>
                  <a:pt x="380091" y="745582"/>
                </a:moveTo>
                <a:lnTo>
                  <a:pt x="364326" y="765817"/>
                </a:lnTo>
                <a:cubicBezTo>
                  <a:pt x="362075" y="774873"/>
                  <a:pt x="363008" y="785523"/>
                  <a:pt x="367655" y="795623"/>
                </a:cubicBezTo>
                <a:cubicBezTo>
                  <a:pt x="376948" y="815822"/>
                  <a:pt x="397587" y="826168"/>
                  <a:pt x="413749" y="818731"/>
                </a:cubicBezTo>
                <a:cubicBezTo>
                  <a:pt x="429912" y="811293"/>
                  <a:pt x="435480" y="788889"/>
                  <a:pt x="426185" y="768690"/>
                </a:cubicBezTo>
                <a:lnTo>
                  <a:pt x="405714" y="746773"/>
                </a:lnTo>
                <a:close/>
                <a:moveTo>
                  <a:pt x="260571" y="830227"/>
                </a:moveTo>
                <a:lnTo>
                  <a:pt x="250461" y="844581"/>
                </a:lnTo>
                <a:cubicBezTo>
                  <a:pt x="249207" y="851152"/>
                  <a:pt x="250168" y="858989"/>
                  <a:pt x="253641" y="866537"/>
                </a:cubicBezTo>
                <a:cubicBezTo>
                  <a:pt x="260588" y="881634"/>
                  <a:pt x="274952" y="889853"/>
                  <a:pt x="285726" y="884895"/>
                </a:cubicBezTo>
                <a:cubicBezTo>
                  <a:pt x="296501" y="879937"/>
                  <a:pt x="299603" y="863681"/>
                  <a:pt x="292657" y="848585"/>
                </a:cubicBezTo>
                <a:lnTo>
                  <a:pt x="278049" y="831886"/>
                </a:lnTo>
                <a:close/>
                <a:moveTo>
                  <a:pt x="315647" y="785130"/>
                </a:moveTo>
                <a:lnTo>
                  <a:pt x="303040" y="802229"/>
                </a:lnTo>
                <a:cubicBezTo>
                  <a:pt x="301367" y="809979"/>
                  <a:pt x="302354" y="819169"/>
                  <a:pt x="306398" y="827959"/>
                </a:cubicBezTo>
                <a:cubicBezTo>
                  <a:pt x="314488" y="845540"/>
                  <a:pt x="331745" y="854870"/>
                  <a:pt x="344943" y="848797"/>
                </a:cubicBezTo>
                <a:cubicBezTo>
                  <a:pt x="358141" y="842724"/>
                  <a:pt x="362281" y="823549"/>
                  <a:pt x="354191" y="805968"/>
                </a:cubicBezTo>
                <a:lnTo>
                  <a:pt x="336835" y="786679"/>
                </a:lnTo>
                <a:close/>
                <a:moveTo>
                  <a:pt x="23172" y="943069"/>
                </a:moveTo>
                <a:lnTo>
                  <a:pt x="13310" y="954351"/>
                </a:lnTo>
                <a:lnTo>
                  <a:pt x="16368" y="969019"/>
                </a:lnTo>
                <a:cubicBezTo>
                  <a:pt x="19490" y="973387"/>
                  <a:pt x="24465" y="976886"/>
                  <a:pt x="30555" y="978482"/>
                </a:cubicBezTo>
                <a:cubicBezTo>
                  <a:pt x="42737" y="981676"/>
                  <a:pt x="54765" y="976049"/>
                  <a:pt x="57421" y="965914"/>
                </a:cubicBezTo>
                <a:cubicBezTo>
                  <a:pt x="60078" y="955780"/>
                  <a:pt x="52357" y="944976"/>
                  <a:pt x="40176" y="941782"/>
                </a:cubicBezTo>
                <a:close/>
                <a:moveTo>
                  <a:pt x="12375" y="878250"/>
                </a:moveTo>
                <a:lnTo>
                  <a:pt x="0" y="890703"/>
                </a:lnTo>
                <a:lnTo>
                  <a:pt x="4674" y="907627"/>
                </a:lnTo>
                <a:cubicBezTo>
                  <a:pt x="8956" y="912766"/>
                  <a:pt x="15622" y="916998"/>
                  <a:pt x="23660" y="919105"/>
                </a:cubicBezTo>
                <a:cubicBezTo>
                  <a:pt x="39735" y="923319"/>
                  <a:pt x="55203" y="917435"/>
                  <a:pt x="58211" y="905963"/>
                </a:cubicBezTo>
                <a:cubicBezTo>
                  <a:pt x="61218" y="894491"/>
                  <a:pt x="50625" y="881775"/>
                  <a:pt x="34550" y="877561"/>
                </a:cubicBezTo>
                <a:close/>
                <a:moveTo>
                  <a:pt x="14753" y="804129"/>
                </a:moveTo>
                <a:lnTo>
                  <a:pt x="108" y="819520"/>
                </a:lnTo>
                <a:lnTo>
                  <a:pt x="5320" y="840115"/>
                </a:lnTo>
                <a:cubicBezTo>
                  <a:pt x="10246" y="846327"/>
                  <a:pt x="17974" y="851397"/>
                  <a:pt x="27334" y="853851"/>
                </a:cubicBezTo>
                <a:cubicBezTo>
                  <a:pt x="46054" y="858758"/>
                  <a:pt x="64217" y="851345"/>
                  <a:pt x="67901" y="837292"/>
                </a:cubicBezTo>
                <a:cubicBezTo>
                  <a:pt x="71585" y="823239"/>
                  <a:pt x="59395" y="807868"/>
                  <a:pt x="40675" y="802961"/>
                </a:cubicBezTo>
                <a:close/>
                <a:moveTo>
                  <a:pt x="27634" y="725575"/>
                </a:moveTo>
                <a:lnTo>
                  <a:pt x="10451" y="744620"/>
                </a:lnTo>
                <a:lnTo>
                  <a:pt x="16081" y="769645"/>
                </a:lnTo>
                <a:cubicBezTo>
                  <a:pt x="21651" y="777132"/>
                  <a:pt x="30472" y="783172"/>
                  <a:pt x="41226" y="785991"/>
                </a:cubicBezTo>
                <a:cubicBezTo>
                  <a:pt x="62734" y="791630"/>
                  <a:pt x="83828" y="782249"/>
                  <a:pt x="88340" y="765039"/>
                </a:cubicBezTo>
                <a:cubicBezTo>
                  <a:pt x="92851" y="747827"/>
                  <a:pt x="79072" y="729305"/>
                  <a:pt x="57564" y="723667"/>
                </a:cubicBezTo>
                <a:close/>
                <a:moveTo>
                  <a:pt x="54513" y="629030"/>
                </a:moveTo>
                <a:lnTo>
                  <a:pt x="35796" y="652892"/>
                </a:lnTo>
                <a:lnTo>
                  <a:pt x="40400" y="682869"/>
                </a:lnTo>
                <a:cubicBezTo>
                  <a:pt x="45798" y="691646"/>
                  <a:pt x="54635" y="698517"/>
                  <a:pt x="65628" y="701399"/>
                </a:cubicBezTo>
                <a:cubicBezTo>
                  <a:pt x="87616" y="707163"/>
                  <a:pt x="109909" y="694791"/>
                  <a:pt x="115421" y="673766"/>
                </a:cubicBezTo>
                <a:cubicBezTo>
                  <a:pt x="120933" y="652740"/>
                  <a:pt x="107576" y="631024"/>
                  <a:pt x="85588" y="625259"/>
                </a:cubicBezTo>
                <a:close/>
                <a:moveTo>
                  <a:pt x="85712" y="533837"/>
                </a:moveTo>
                <a:lnTo>
                  <a:pt x="71699" y="546182"/>
                </a:lnTo>
                <a:lnTo>
                  <a:pt x="63189" y="563567"/>
                </a:lnTo>
                <a:lnTo>
                  <a:pt x="62076" y="582890"/>
                </a:lnTo>
                <a:lnTo>
                  <a:pt x="68231" y="600522"/>
                </a:lnTo>
                <a:lnTo>
                  <a:pt x="80538" y="614549"/>
                </a:lnTo>
                <a:cubicBezTo>
                  <a:pt x="85543" y="618410"/>
                  <a:pt x="91385" y="621353"/>
                  <a:pt x="97882" y="623056"/>
                </a:cubicBezTo>
                <a:cubicBezTo>
                  <a:pt x="110876" y="626461"/>
                  <a:pt x="124023" y="624267"/>
                  <a:pt x="134775" y="617967"/>
                </a:cubicBezTo>
                <a:cubicBezTo>
                  <a:pt x="140151" y="614816"/>
                  <a:pt x="144928" y="610639"/>
                  <a:pt x="148788" y="605622"/>
                </a:cubicBezTo>
                <a:cubicBezTo>
                  <a:pt x="152648" y="600605"/>
                  <a:pt x="155591" y="594747"/>
                  <a:pt x="157297" y="588236"/>
                </a:cubicBezTo>
                <a:cubicBezTo>
                  <a:pt x="160711" y="575216"/>
                  <a:pt x="158535" y="562047"/>
                  <a:pt x="152257" y="551281"/>
                </a:cubicBezTo>
                <a:cubicBezTo>
                  <a:pt x="149117" y="545899"/>
                  <a:pt x="144952" y="541117"/>
                  <a:pt x="139949" y="537255"/>
                </a:cubicBezTo>
                <a:cubicBezTo>
                  <a:pt x="134945" y="533393"/>
                  <a:pt x="129102" y="530452"/>
                  <a:pt x="122604" y="528747"/>
                </a:cubicBezTo>
                <a:lnTo>
                  <a:pt x="103318" y="527652"/>
                </a:lnTo>
                <a:close/>
                <a:moveTo>
                  <a:pt x="109972" y="438306"/>
                </a:moveTo>
                <a:lnTo>
                  <a:pt x="99937" y="455894"/>
                </a:lnTo>
                <a:lnTo>
                  <a:pt x="100053" y="476144"/>
                </a:lnTo>
                <a:lnTo>
                  <a:pt x="109842" y="495221"/>
                </a:lnTo>
                <a:lnTo>
                  <a:pt x="127638" y="511019"/>
                </a:lnTo>
                <a:lnTo>
                  <a:pt x="151772" y="521427"/>
                </a:lnTo>
                <a:cubicBezTo>
                  <a:pt x="178521" y="528440"/>
                  <a:pt x="204680" y="522217"/>
                  <a:pt x="219056" y="507341"/>
                </a:cubicBezTo>
                <a:cubicBezTo>
                  <a:pt x="223848" y="502383"/>
                  <a:pt x="227331" y="496463"/>
                  <a:pt x="229091" y="489752"/>
                </a:cubicBezTo>
                <a:cubicBezTo>
                  <a:pt x="232610" y="476330"/>
                  <a:pt x="228567" y="462284"/>
                  <a:pt x="219186" y="450425"/>
                </a:cubicBezTo>
                <a:cubicBezTo>
                  <a:pt x="214497" y="444496"/>
                  <a:pt x="208472" y="439113"/>
                  <a:pt x="201390" y="434628"/>
                </a:cubicBezTo>
                <a:cubicBezTo>
                  <a:pt x="194310" y="430142"/>
                  <a:pt x="186172" y="426556"/>
                  <a:pt x="177256" y="424219"/>
                </a:cubicBezTo>
                <a:cubicBezTo>
                  <a:pt x="168340" y="421881"/>
                  <a:pt x="159489" y="421015"/>
                  <a:pt x="151118" y="421449"/>
                </a:cubicBezTo>
                <a:cubicBezTo>
                  <a:pt x="142747" y="421883"/>
                  <a:pt x="134857" y="423618"/>
                  <a:pt x="127861" y="426484"/>
                </a:cubicBezTo>
                <a:close/>
                <a:moveTo>
                  <a:pt x="201500" y="301583"/>
                </a:moveTo>
                <a:lnTo>
                  <a:pt x="181213" y="317115"/>
                </a:lnTo>
                <a:lnTo>
                  <a:pt x="169386" y="339547"/>
                </a:lnTo>
                <a:lnTo>
                  <a:pt x="168687" y="364898"/>
                </a:lnTo>
                <a:lnTo>
                  <a:pt x="178745" y="388385"/>
                </a:lnTo>
                <a:lnTo>
                  <a:pt x="197800" y="407437"/>
                </a:lnTo>
                <a:cubicBezTo>
                  <a:pt x="205456" y="412764"/>
                  <a:pt x="214318" y="416922"/>
                  <a:pt x="224093" y="419484"/>
                </a:cubicBezTo>
                <a:cubicBezTo>
                  <a:pt x="243643" y="424610"/>
                  <a:pt x="263143" y="422380"/>
                  <a:pt x="278866" y="414631"/>
                </a:cubicBezTo>
                <a:cubicBezTo>
                  <a:pt x="286728" y="410757"/>
                  <a:pt x="293645" y="405503"/>
                  <a:pt x="299153" y="399099"/>
                </a:cubicBezTo>
                <a:cubicBezTo>
                  <a:pt x="304660" y="392695"/>
                  <a:pt x="308759" y="385141"/>
                  <a:pt x="310980" y="376666"/>
                </a:cubicBezTo>
                <a:cubicBezTo>
                  <a:pt x="315423" y="359716"/>
                  <a:pt x="311521" y="342295"/>
                  <a:pt x="301621" y="327829"/>
                </a:cubicBezTo>
                <a:cubicBezTo>
                  <a:pt x="296672" y="320597"/>
                  <a:pt x="290222" y="314103"/>
                  <a:pt x="282566" y="308777"/>
                </a:cubicBezTo>
                <a:cubicBezTo>
                  <a:pt x="274911" y="303450"/>
                  <a:pt x="266048" y="299292"/>
                  <a:pt x="256273" y="296728"/>
                </a:cubicBezTo>
                <a:lnTo>
                  <a:pt x="227451" y="294328"/>
                </a:lnTo>
                <a:close/>
                <a:moveTo>
                  <a:pt x="303052" y="164457"/>
                </a:moveTo>
                <a:lnTo>
                  <a:pt x="278809" y="183486"/>
                </a:lnTo>
                <a:lnTo>
                  <a:pt x="264578" y="210838"/>
                </a:lnTo>
                <a:lnTo>
                  <a:pt x="263561" y="241654"/>
                </a:lnTo>
                <a:lnTo>
                  <a:pt x="275351" y="270128"/>
                </a:lnTo>
                <a:lnTo>
                  <a:pt x="297874" y="293145"/>
                </a:lnTo>
                <a:cubicBezTo>
                  <a:pt x="306941" y="299563"/>
                  <a:pt x="317451" y="304554"/>
                  <a:pt x="329058" y="307596"/>
                </a:cubicBezTo>
                <a:cubicBezTo>
                  <a:pt x="352272" y="313682"/>
                  <a:pt x="375482" y="310828"/>
                  <a:pt x="394240" y="301294"/>
                </a:cubicBezTo>
                <a:cubicBezTo>
                  <a:pt x="403619" y="296528"/>
                  <a:pt x="411885" y="290091"/>
                  <a:pt x="418482" y="282267"/>
                </a:cubicBezTo>
                <a:cubicBezTo>
                  <a:pt x="425080" y="274442"/>
                  <a:pt x="430009" y="265231"/>
                  <a:pt x="432713" y="254914"/>
                </a:cubicBezTo>
                <a:cubicBezTo>
                  <a:pt x="438122" y="234280"/>
                  <a:pt x="433610" y="213134"/>
                  <a:pt x="421941" y="195624"/>
                </a:cubicBezTo>
                <a:cubicBezTo>
                  <a:pt x="416107" y="186869"/>
                  <a:pt x="408483" y="179024"/>
                  <a:pt x="399418" y="172606"/>
                </a:cubicBezTo>
                <a:cubicBezTo>
                  <a:pt x="390351" y="166188"/>
                  <a:pt x="379840" y="161199"/>
                  <a:pt x="368233" y="158156"/>
                </a:cubicBezTo>
                <a:lnTo>
                  <a:pt x="333971" y="155449"/>
                </a:lnTo>
                <a:close/>
                <a:moveTo>
                  <a:pt x="418964" y="10252"/>
                </a:moveTo>
                <a:lnTo>
                  <a:pt x="389693" y="32365"/>
                </a:lnTo>
                <a:lnTo>
                  <a:pt x="372691" y="64383"/>
                </a:lnTo>
                <a:lnTo>
                  <a:pt x="371798" y="100624"/>
                </a:lnTo>
                <a:lnTo>
                  <a:pt x="386457" y="134254"/>
                </a:lnTo>
                <a:lnTo>
                  <a:pt x="414109" y="161586"/>
                </a:lnTo>
                <a:cubicBezTo>
                  <a:pt x="425209" y="169238"/>
                  <a:pt x="438047" y="175225"/>
                  <a:pt x="452198" y="178935"/>
                </a:cubicBezTo>
                <a:cubicBezTo>
                  <a:pt x="480500" y="186354"/>
                  <a:pt x="508696" y="183257"/>
                  <a:pt x="531403" y="172251"/>
                </a:cubicBezTo>
                <a:cubicBezTo>
                  <a:pt x="542757" y="166749"/>
                  <a:pt x="552739" y="159269"/>
                  <a:pt x="560675" y="150138"/>
                </a:cubicBezTo>
                <a:cubicBezTo>
                  <a:pt x="568611" y="141008"/>
                  <a:pt x="574503" y="130227"/>
                  <a:pt x="577677" y="118120"/>
                </a:cubicBezTo>
                <a:cubicBezTo>
                  <a:pt x="584024" y="93907"/>
                  <a:pt x="578298" y="68979"/>
                  <a:pt x="563910" y="48249"/>
                </a:cubicBezTo>
                <a:cubicBezTo>
                  <a:pt x="556717" y="37884"/>
                  <a:pt x="547357" y="28568"/>
                  <a:pt x="536258" y="20917"/>
                </a:cubicBezTo>
                <a:cubicBezTo>
                  <a:pt x="525160" y="13267"/>
                  <a:pt x="512321" y="7278"/>
                  <a:pt x="498170" y="3568"/>
                </a:cubicBezTo>
                <a:lnTo>
                  <a:pt x="456469" y="0"/>
                </a:ln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4" name="13 O"/>
          <p:cNvSpPr/>
          <p:nvPr/>
        </p:nvSpPr>
        <p:spPr>
          <a:xfrm rot="2152268">
            <a:off x="3080480" y="2877131"/>
            <a:ext cx="1937656" cy="1647704"/>
          </a:xfrm>
          <a:custGeom>
            <a:avLst/>
            <a:gdLst/>
            <a:ahLst/>
            <a:cxnLst/>
            <a:rect l="l" t="t" r="r" b="b"/>
            <a:pathLst>
              <a:path w="1399018" h="1427602">
                <a:moveTo>
                  <a:pt x="1273089" y="1046111"/>
                </a:moveTo>
                <a:cubicBezTo>
                  <a:pt x="1262244" y="1051472"/>
                  <a:pt x="1252478" y="1059231"/>
                  <a:pt x="1244276" y="1068818"/>
                </a:cubicBezTo>
                <a:cubicBezTo>
                  <a:pt x="1227872" y="1087992"/>
                  <a:pt x="1217726" y="1114481"/>
                  <a:pt x="1217726" y="1143740"/>
                </a:cubicBezTo>
                <a:cubicBezTo>
                  <a:pt x="1217726" y="1158369"/>
                  <a:pt x="1220262" y="1172306"/>
                  <a:pt x="1224849" y="1184983"/>
                </a:cubicBezTo>
                <a:lnTo>
                  <a:pt x="1244276" y="1218662"/>
                </a:lnTo>
                <a:lnTo>
                  <a:pt x="1273089" y="1241370"/>
                </a:lnTo>
                <a:lnTo>
                  <a:pt x="1308372" y="1249696"/>
                </a:lnTo>
                <a:lnTo>
                  <a:pt x="1343655" y="1241369"/>
                </a:lnTo>
                <a:lnTo>
                  <a:pt x="1372468" y="1218662"/>
                </a:lnTo>
                <a:lnTo>
                  <a:pt x="1391895" y="1184983"/>
                </a:lnTo>
                <a:lnTo>
                  <a:pt x="1399018" y="1143740"/>
                </a:lnTo>
                <a:lnTo>
                  <a:pt x="1391895" y="1102497"/>
                </a:lnTo>
                <a:cubicBezTo>
                  <a:pt x="1387308" y="1089821"/>
                  <a:pt x="1380670" y="1078405"/>
                  <a:pt x="1372468" y="1068818"/>
                </a:cubicBezTo>
                <a:cubicBezTo>
                  <a:pt x="1356064" y="1049644"/>
                  <a:pt x="1333403" y="1037784"/>
                  <a:pt x="1308372" y="1037784"/>
                </a:cubicBezTo>
                <a:cubicBezTo>
                  <a:pt x="1295856" y="1037784"/>
                  <a:pt x="1283933" y="1040749"/>
                  <a:pt x="1273089" y="1046111"/>
                </a:cubicBezTo>
                <a:close/>
                <a:moveTo>
                  <a:pt x="1109222" y="1150151"/>
                </a:moveTo>
                <a:cubicBezTo>
                  <a:pt x="1099981" y="1154548"/>
                  <a:pt x="1091658" y="1160912"/>
                  <a:pt x="1084669" y="1168776"/>
                </a:cubicBezTo>
                <a:cubicBezTo>
                  <a:pt x="1070690" y="1184503"/>
                  <a:pt x="1062044" y="1206230"/>
                  <a:pt x="1062044" y="1230229"/>
                </a:cubicBezTo>
                <a:cubicBezTo>
                  <a:pt x="1062044" y="1242228"/>
                  <a:pt x="1064206" y="1253660"/>
                  <a:pt x="1068115" y="1264058"/>
                </a:cubicBezTo>
                <a:lnTo>
                  <a:pt x="1084669" y="1291682"/>
                </a:lnTo>
                <a:lnTo>
                  <a:pt x="1109222" y="1310307"/>
                </a:lnTo>
                <a:lnTo>
                  <a:pt x="1139289" y="1317137"/>
                </a:lnTo>
                <a:lnTo>
                  <a:pt x="1169356" y="1310307"/>
                </a:lnTo>
                <a:lnTo>
                  <a:pt x="1193910" y="1291682"/>
                </a:lnTo>
                <a:lnTo>
                  <a:pt x="1210464" y="1264058"/>
                </a:lnTo>
                <a:lnTo>
                  <a:pt x="1216534" y="1230229"/>
                </a:lnTo>
                <a:lnTo>
                  <a:pt x="1210464" y="1196400"/>
                </a:lnTo>
                <a:cubicBezTo>
                  <a:pt x="1206555" y="1186003"/>
                  <a:pt x="1200899" y="1176639"/>
                  <a:pt x="1193910" y="1168776"/>
                </a:cubicBezTo>
                <a:cubicBezTo>
                  <a:pt x="1179931" y="1153048"/>
                  <a:pt x="1160620" y="1143321"/>
                  <a:pt x="1139289" y="1143321"/>
                </a:cubicBezTo>
                <a:cubicBezTo>
                  <a:pt x="1128624" y="1143321"/>
                  <a:pt x="1118464" y="1145753"/>
                  <a:pt x="1109222" y="1150151"/>
                </a:cubicBezTo>
                <a:close/>
                <a:moveTo>
                  <a:pt x="965949" y="1235953"/>
                </a:moveTo>
                <a:cubicBezTo>
                  <a:pt x="958358" y="1239657"/>
                  <a:pt x="951521" y="1245016"/>
                  <a:pt x="945780" y="1251638"/>
                </a:cubicBezTo>
                <a:cubicBezTo>
                  <a:pt x="934297" y="1264883"/>
                  <a:pt x="927195" y="1283180"/>
                  <a:pt x="927196" y="1303391"/>
                </a:cubicBezTo>
                <a:cubicBezTo>
                  <a:pt x="927196" y="1313496"/>
                  <a:pt x="928971" y="1323123"/>
                  <a:pt x="932182" y="1331879"/>
                </a:cubicBezTo>
                <a:lnTo>
                  <a:pt x="945780" y="1355143"/>
                </a:lnTo>
                <a:lnTo>
                  <a:pt x="965949" y="1370828"/>
                </a:lnTo>
                <a:lnTo>
                  <a:pt x="990648" y="1376580"/>
                </a:lnTo>
                <a:lnTo>
                  <a:pt x="1015346" y="1370828"/>
                </a:lnTo>
                <a:lnTo>
                  <a:pt x="1035515" y="1355143"/>
                </a:lnTo>
                <a:lnTo>
                  <a:pt x="1049113" y="1331879"/>
                </a:lnTo>
                <a:lnTo>
                  <a:pt x="1054100" y="1303391"/>
                </a:lnTo>
                <a:lnTo>
                  <a:pt x="1049113" y="1274902"/>
                </a:lnTo>
                <a:cubicBezTo>
                  <a:pt x="1045902" y="1266146"/>
                  <a:pt x="1041256" y="1258260"/>
                  <a:pt x="1035515" y="1251638"/>
                </a:cubicBezTo>
                <a:cubicBezTo>
                  <a:pt x="1024033" y="1238394"/>
                  <a:pt x="1008170" y="1230202"/>
                  <a:pt x="990648" y="1230202"/>
                </a:cubicBezTo>
                <a:cubicBezTo>
                  <a:pt x="981886" y="1230201"/>
                  <a:pt x="973540" y="1232250"/>
                  <a:pt x="965949" y="1235953"/>
                </a:cubicBezTo>
                <a:close/>
                <a:moveTo>
                  <a:pt x="840934" y="1285984"/>
                </a:moveTo>
                <a:cubicBezTo>
                  <a:pt x="822899" y="1296118"/>
                  <a:pt x="810246" y="1319844"/>
                  <a:pt x="810246" y="1347497"/>
                </a:cubicBezTo>
                <a:lnTo>
                  <a:pt x="814194" y="1373482"/>
                </a:lnTo>
                <a:lnTo>
                  <a:pt x="824963" y="1394702"/>
                </a:lnTo>
                <a:lnTo>
                  <a:pt x="840934" y="1409009"/>
                </a:lnTo>
                <a:lnTo>
                  <a:pt x="860493" y="1414256"/>
                </a:lnTo>
                <a:lnTo>
                  <a:pt x="880051" y="1409009"/>
                </a:lnTo>
                <a:lnTo>
                  <a:pt x="896023" y="1394702"/>
                </a:lnTo>
                <a:cubicBezTo>
                  <a:pt x="900569" y="1388662"/>
                  <a:pt x="904248" y="1381469"/>
                  <a:pt x="906791" y="1373482"/>
                </a:cubicBezTo>
                <a:lnTo>
                  <a:pt x="910739" y="1347496"/>
                </a:lnTo>
                <a:cubicBezTo>
                  <a:pt x="910740" y="1338279"/>
                  <a:pt x="909334" y="1329498"/>
                  <a:pt x="906791" y="1321511"/>
                </a:cubicBezTo>
                <a:cubicBezTo>
                  <a:pt x="904248" y="1313524"/>
                  <a:pt x="900569" y="1306331"/>
                  <a:pt x="896023" y="1300291"/>
                </a:cubicBezTo>
                <a:cubicBezTo>
                  <a:pt x="886930" y="1288210"/>
                  <a:pt x="874368" y="1280737"/>
                  <a:pt x="860493" y="1280738"/>
                </a:cubicBezTo>
                <a:cubicBezTo>
                  <a:pt x="853555" y="1280738"/>
                  <a:pt x="846945" y="1282606"/>
                  <a:pt x="840934" y="1285984"/>
                </a:cubicBezTo>
                <a:close/>
                <a:moveTo>
                  <a:pt x="712552" y="1339458"/>
                </a:moveTo>
                <a:cubicBezTo>
                  <a:pt x="703731" y="1348261"/>
                  <a:pt x="698275" y="1360422"/>
                  <a:pt x="698274" y="1373855"/>
                </a:cubicBezTo>
                <a:cubicBezTo>
                  <a:pt x="698274" y="1380571"/>
                  <a:pt x="699639" y="1386969"/>
                  <a:pt x="702105" y="1392789"/>
                </a:cubicBezTo>
                <a:lnTo>
                  <a:pt x="712552" y="1408251"/>
                </a:lnTo>
                <a:lnTo>
                  <a:pt x="728047" y="1418676"/>
                </a:lnTo>
                <a:lnTo>
                  <a:pt x="747021" y="1422499"/>
                </a:lnTo>
                <a:lnTo>
                  <a:pt x="765996" y="1418676"/>
                </a:lnTo>
                <a:lnTo>
                  <a:pt x="781491" y="1408251"/>
                </a:lnTo>
                <a:lnTo>
                  <a:pt x="791938" y="1392789"/>
                </a:lnTo>
                <a:lnTo>
                  <a:pt x="795769" y="1373855"/>
                </a:lnTo>
                <a:lnTo>
                  <a:pt x="791938" y="1354920"/>
                </a:lnTo>
                <a:cubicBezTo>
                  <a:pt x="789471" y="1349101"/>
                  <a:pt x="785901" y="1343860"/>
                  <a:pt x="781491" y="1339458"/>
                </a:cubicBezTo>
                <a:cubicBezTo>
                  <a:pt x="772669" y="1330655"/>
                  <a:pt x="760482" y="1325211"/>
                  <a:pt x="747022" y="1325211"/>
                </a:cubicBezTo>
                <a:cubicBezTo>
                  <a:pt x="740291" y="1325211"/>
                  <a:pt x="733879" y="1326572"/>
                  <a:pt x="728047" y="1329034"/>
                </a:cubicBezTo>
                <a:cubicBezTo>
                  <a:pt x="722215" y="1331495"/>
                  <a:pt x="716963" y="1335057"/>
                  <a:pt x="712552" y="1339458"/>
                </a:cubicBezTo>
                <a:close/>
                <a:moveTo>
                  <a:pt x="625840" y="1356085"/>
                </a:moveTo>
                <a:cubicBezTo>
                  <a:pt x="618718" y="1363533"/>
                  <a:pt x="614313" y="1373822"/>
                  <a:pt x="614313" y="1385188"/>
                </a:cubicBezTo>
                <a:cubicBezTo>
                  <a:pt x="614313" y="1396553"/>
                  <a:pt x="618718" y="1406843"/>
                  <a:pt x="625840" y="1414291"/>
                </a:cubicBezTo>
                <a:lnTo>
                  <a:pt x="653669" y="1426346"/>
                </a:lnTo>
                <a:lnTo>
                  <a:pt x="681498" y="1414291"/>
                </a:lnTo>
                <a:lnTo>
                  <a:pt x="693025" y="1385188"/>
                </a:lnTo>
                <a:cubicBezTo>
                  <a:pt x="693025" y="1362457"/>
                  <a:pt x="675405" y="1344030"/>
                  <a:pt x="653669" y="1344030"/>
                </a:cubicBezTo>
                <a:cubicBezTo>
                  <a:pt x="642801" y="1344030"/>
                  <a:pt x="632962" y="1348637"/>
                  <a:pt x="625840" y="1356085"/>
                </a:cubicBezTo>
                <a:close/>
                <a:moveTo>
                  <a:pt x="535733" y="1358873"/>
                </a:moveTo>
                <a:cubicBezTo>
                  <a:pt x="529903" y="1366159"/>
                  <a:pt x="526297" y="1376224"/>
                  <a:pt x="526298" y="1387342"/>
                </a:cubicBezTo>
                <a:cubicBezTo>
                  <a:pt x="526298" y="1398459"/>
                  <a:pt x="529903" y="1408524"/>
                  <a:pt x="535733" y="1415810"/>
                </a:cubicBezTo>
                <a:lnTo>
                  <a:pt x="558513" y="1427602"/>
                </a:lnTo>
                <a:lnTo>
                  <a:pt x="581292" y="1415810"/>
                </a:lnTo>
                <a:lnTo>
                  <a:pt x="590727" y="1387342"/>
                </a:lnTo>
                <a:cubicBezTo>
                  <a:pt x="590728" y="1365107"/>
                  <a:pt x="576305" y="1347082"/>
                  <a:pt x="558512" y="1347081"/>
                </a:cubicBezTo>
                <a:cubicBezTo>
                  <a:pt x="549616" y="1347081"/>
                  <a:pt x="541563" y="1351588"/>
                  <a:pt x="535733" y="1358873"/>
                </a:cubicBezTo>
                <a:close/>
                <a:moveTo>
                  <a:pt x="464837" y="1358793"/>
                </a:moveTo>
                <a:cubicBezTo>
                  <a:pt x="460077" y="1365135"/>
                  <a:pt x="457133" y="1373895"/>
                  <a:pt x="457133" y="1383572"/>
                </a:cubicBezTo>
                <a:cubicBezTo>
                  <a:pt x="457133" y="1393248"/>
                  <a:pt x="460078" y="1402009"/>
                  <a:pt x="464838" y="1408350"/>
                </a:cubicBezTo>
                <a:lnTo>
                  <a:pt x="483438" y="1418614"/>
                </a:lnTo>
                <a:lnTo>
                  <a:pt x="502039" y="1408350"/>
                </a:lnTo>
                <a:lnTo>
                  <a:pt x="509743" y="1383572"/>
                </a:lnTo>
                <a:cubicBezTo>
                  <a:pt x="509743" y="1364219"/>
                  <a:pt x="497966" y="1348530"/>
                  <a:pt x="483438" y="1348530"/>
                </a:cubicBezTo>
                <a:cubicBezTo>
                  <a:pt x="476174" y="1348530"/>
                  <a:pt x="469598" y="1352452"/>
                  <a:pt x="464837" y="1358793"/>
                </a:cubicBezTo>
                <a:close/>
                <a:moveTo>
                  <a:pt x="399369" y="1349303"/>
                </a:moveTo>
                <a:cubicBezTo>
                  <a:pt x="395484" y="1354748"/>
                  <a:pt x="393080" y="1362270"/>
                  <a:pt x="393080" y="1370579"/>
                </a:cubicBezTo>
                <a:cubicBezTo>
                  <a:pt x="393080" y="1378888"/>
                  <a:pt x="395483" y="1386410"/>
                  <a:pt x="399369" y="1391855"/>
                </a:cubicBezTo>
                <a:lnTo>
                  <a:pt x="414554" y="1400668"/>
                </a:lnTo>
                <a:lnTo>
                  <a:pt x="429738" y="1391855"/>
                </a:lnTo>
                <a:lnTo>
                  <a:pt x="436028" y="1370579"/>
                </a:lnTo>
                <a:cubicBezTo>
                  <a:pt x="436028" y="1353961"/>
                  <a:pt x="426414" y="1340490"/>
                  <a:pt x="414554" y="1340490"/>
                </a:cubicBezTo>
                <a:cubicBezTo>
                  <a:pt x="408624" y="1340490"/>
                  <a:pt x="403256" y="1343858"/>
                  <a:pt x="399369" y="1349303"/>
                </a:cubicBezTo>
                <a:close/>
                <a:moveTo>
                  <a:pt x="342948" y="1332729"/>
                </a:moveTo>
                <a:cubicBezTo>
                  <a:pt x="339515" y="1336855"/>
                  <a:pt x="337392" y="1342555"/>
                  <a:pt x="337392" y="1348852"/>
                </a:cubicBezTo>
                <a:cubicBezTo>
                  <a:pt x="337392" y="1355148"/>
                  <a:pt x="339515" y="1360848"/>
                  <a:pt x="342949" y="1364975"/>
                </a:cubicBezTo>
                <a:lnTo>
                  <a:pt x="356362" y="1371653"/>
                </a:lnTo>
                <a:lnTo>
                  <a:pt x="369776" y="1364974"/>
                </a:lnTo>
                <a:lnTo>
                  <a:pt x="375332" y="1348852"/>
                </a:lnTo>
                <a:cubicBezTo>
                  <a:pt x="375332" y="1336259"/>
                  <a:pt x="366839" y="1326051"/>
                  <a:pt x="356362" y="1326051"/>
                </a:cubicBezTo>
                <a:cubicBezTo>
                  <a:pt x="351123" y="1326051"/>
                  <a:pt x="346381" y="1328603"/>
                  <a:pt x="342948" y="1332729"/>
                </a:cubicBezTo>
                <a:close/>
                <a:moveTo>
                  <a:pt x="290826" y="1312880"/>
                </a:moveTo>
                <a:cubicBezTo>
                  <a:pt x="288121" y="1316790"/>
                  <a:pt x="286447" y="1322191"/>
                  <a:pt x="286447" y="1328157"/>
                </a:cubicBezTo>
                <a:cubicBezTo>
                  <a:pt x="286447" y="1334123"/>
                  <a:pt x="288121" y="1339524"/>
                  <a:pt x="290826" y="1343434"/>
                </a:cubicBezTo>
                <a:lnTo>
                  <a:pt x="301399" y="1349762"/>
                </a:lnTo>
                <a:lnTo>
                  <a:pt x="311972" y="1343434"/>
                </a:lnTo>
                <a:lnTo>
                  <a:pt x="316351" y="1328157"/>
                </a:lnTo>
                <a:cubicBezTo>
                  <a:pt x="316351" y="1316225"/>
                  <a:pt x="309657" y="1306552"/>
                  <a:pt x="301399" y="1306552"/>
                </a:cubicBezTo>
                <a:cubicBezTo>
                  <a:pt x="297270" y="1306552"/>
                  <a:pt x="293532" y="1308970"/>
                  <a:pt x="290826" y="1312880"/>
                </a:cubicBezTo>
                <a:close/>
                <a:moveTo>
                  <a:pt x="235787" y="1288801"/>
                </a:moveTo>
                <a:cubicBezTo>
                  <a:pt x="233081" y="1292711"/>
                  <a:pt x="231408" y="1298112"/>
                  <a:pt x="231408" y="1304078"/>
                </a:cubicBezTo>
                <a:cubicBezTo>
                  <a:pt x="231408" y="1310044"/>
                  <a:pt x="233081" y="1315445"/>
                  <a:pt x="235787" y="1319355"/>
                </a:cubicBezTo>
                <a:lnTo>
                  <a:pt x="246360" y="1325683"/>
                </a:lnTo>
                <a:lnTo>
                  <a:pt x="256932" y="1319355"/>
                </a:lnTo>
                <a:lnTo>
                  <a:pt x="261312" y="1304078"/>
                </a:lnTo>
                <a:cubicBezTo>
                  <a:pt x="261311" y="1292146"/>
                  <a:pt x="254618" y="1282473"/>
                  <a:pt x="246360" y="1282473"/>
                </a:cubicBezTo>
                <a:cubicBezTo>
                  <a:pt x="242231" y="1282473"/>
                  <a:pt x="238493" y="1284891"/>
                  <a:pt x="235787" y="1288801"/>
                </a:cubicBezTo>
                <a:close/>
                <a:moveTo>
                  <a:pt x="446780" y="1092159"/>
                </a:moveTo>
                <a:cubicBezTo>
                  <a:pt x="438696" y="1100838"/>
                  <a:pt x="442001" y="1117054"/>
                  <a:pt x="454161" y="1128381"/>
                </a:cubicBezTo>
                <a:cubicBezTo>
                  <a:pt x="460241" y="1134044"/>
                  <a:pt x="467383" y="1137412"/>
                  <a:pt x="474016" y="1138280"/>
                </a:cubicBezTo>
                <a:lnTo>
                  <a:pt x="490815" y="1133175"/>
                </a:lnTo>
                <a:lnTo>
                  <a:pt x="494715" y="1116058"/>
                </a:lnTo>
                <a:lnTo>
                  <a:pt x="483434" y="1096954"/>
                </a:lnTo>
                <a:cubicBezTo>
                  <a:pt x="471273" y="1085627"/>
                  <a:pt x="454863" y="1083481"/>
                  <a:pt x="446780" y="1092159"/>
                </a:cubicBezTo>
                <a:close/>
                <a:moveTo>
                  <a:pt x="396552" y="1124900"/>
                </a:moveTo>
                <a:cubicBezTo>
                  <a:pt x="389411" y="1132567"/>
                  <a:pt x="391092" y="1145739"/>
                  <a:pt x="400307" y="1154322"/>
                </a:cubicBezTo>
                <a:cubicBezTo>
                  <a:pt x="404914" y="1158613"/>
                  <a:pt x="410532" y="1160944"/>
                  <a:pt x="415892" y="1161245"/>
                </a:cubicBezTo>
                <a:lnTo>
                  <a:pt x="429921" y="1155981"/>
                </a:lnTo>
                <a:lnTo>
                  <a:pt x="434176" y="1141613"/>
                </a:lnTo>
                <a:lnTo>
                  <a:pt x="426166" y="1126559"/>
                </a:lnTo>
                <a:cubicBezTo>
                  <a:pt x="416951" y="1117976"/>
                  <a:pt x="403693" y="1117233"/>
                  <a:pt x="396552" y="1124900"/>
                </a:cubicBezTo>
                <a:close/>
                <a:moveTo>
                  <a:pt x="197631" y="1265949"/>
                </a:moveTo>
                <a:cubicBezTo>
                  <a:pt x="194926" y="1269859"/>
                  <a:pt x="193252" y="1275260"/>
                  <a:pt x="193252" y="1281226"/>
                </a:cubicBezTo>
                <a:cubicBezTo>
                  <a:pt x="193252" y="1287192"/>
                  <a:pt x="194926" y="1292594"/>
                  <a:pt x="197631" y="1296503"/>
                </a:cubicBezTo>
                <a:lnTo>
                  <a:pt x="208204" y="1302832"/>
                </a:lnTo>
                <a:lnTo>
                  <a:pt x="218777" y="1296504"/>
                </a:lnTo>
                <a:lnTo>
                  <a:pt x="223156" y="1281227"/>
                </a:lnTo>
                <a:cubicBezTo>
                  <a:pt x="223156" y="1269294"/>
                  <a:pt x="216462" y="1259621"/>
                  <a:pt x="208204" y="1259621"/>
                </a:cubicBezTo>
                <a:cubicBezTo>
                  <a:pt x="204075" y="1259621"/>
                  <a:pt x="200337" y="1262039"/>
                  <a:pt x="197631" y="1265949"/>
                </a:cubicBezTo>
                <a:close/>
                <a:moveTo>
                  <a:pt x="499613" y="1047234"/>
                </a:moveTo>
                <a:cubicBezTo>
                  <a:pt x="489711" y="1057864"/>
                  <a:pt x="493164" y="1077175"/>
                  <a:pt x="507326" y="1090366"/>
                </a:cubicBezTo>
                <a:cubicBezTo>
                  <a:pt x="514406" y="1096961"/>
                  <a:pt x="522824" y="1100777"/>
                  <a:pt x="530709" y="1101616"/>
                </a:cubicBezTo>
                <a:lnTo>
                  <a:pt x="550896" y="1095001"/>
                </a:lnTo>
                <a:lnTo>
                  <a:pt x="556064" y="1074394"/>
                </a:lnTo>
                <a:lnTo>
                  <a:pt x="543183" y="1051869"/>
                </a:lnTo>
                <a:cubicBezTo>
                  <a:pt x="529022" y="1038678"/>
                  <a:pt x="509514" y="1036603"/>
                  <a:pt x="499613" y="1047234"/>
                </a:cubicBezTo>
                <a:close/>
                <a:moveTo>
                  <a:pt x="344822" y="1151829"/>
                </a:moveTo>
                <a:cubicBezTo>
                  <a:pt x="339194" y="1157872"/>
                  <a:pt x="341709" y="1169363"/>
                  <a:pt x="350440" y="1177495"/>
                </a:cubicBezTo>
                <a:cubicBezTo>
                  <a:pt x="354806" y="1181562"/>
                  <a:pt x="359899" y="1184018"/>
                  <a:pt x="364604" y="1184704"/>
                </a:cubicBezTo>
                <a:lnTo>
                  <a:pt x="376441" y="1181280"/>
                </a:lnTo>
                <a:lnTo>
                  <a:pt x="379017" y="1169230"/>
                </a:lnTo>
                <a:lnTo>
                  <a:pt x="370823" y="1155613"/>
                </a:lnTo>
                <a:cubicBezTo>
                  <a:pt x="362091" y="1147481"/>
                  <a:pt x="350451" y="1145786"/>
                  <a:pt x="344822" y="1151829"/>
                </a:cubicBezTo>
                <a:close/>
                <a:moveTo>
                  <a:pt x="549721" y="991311"/>
                </a:moveTo>
                <a:cubicBezTo>
                  <a:pt x="537595" y="1004329"/>
                  <a:pt x="540954" y="1027170"/>
                  <a:pt x="557226" y="1042324"/>
                </a:cubicBezTo>
                <a:cubicBezTo>
                  <a:pt x="565360" y="1049901"/>
                  <a:pt x="575183" y="1054123"/>
                  <a:pt x="584488" y="1054823"/>
                </a:cubicBezTo>
                <a:lnTo>
                  <a:pt x="608643" y="1046191"/>
                </a:lnTo>
                <a:lnTo>
                  <a:pt x="615540" y="1021485"/>
                </a:lnTo>
                <a:lnTo>
                  <a:pt x="601139" y="995178"/>
                </a:lnTo>
                <a:cubicBezTo>
                  <a:pt x="584869" y="980023"/>
                  <a:pt x="561849" y="978291"/>
                  <a:pt x="549721" y="991311"/>
                </a:cubicBezTo>
                <a:close/>
                <a:moveTo>
                  <a:pt x="289689" y="1175692"/>
                </a:moveTo>
                <a:cubicBezTo>
                  <a:pt x="284060" y="1181735"/>
                  <a:pt x="286576" y="1193226"/>
                  <a:pt x="295308" y="1201359"/>
                </a:cubicBezTo>
                <a:cubicBezTo>
                  <a:pt x="299673" y="1205425"/>
                  <a:pt x="304766" y="1207882"/>
                  <a:pt x="309471" y="1208567"/>
                </a:cubicBezTo>
                <a:lnTo>
                  <a:pt x="321308" y="1205143"/>
                </a:lnTo>
                <a:lnTo>
                  <a:pt x="323883" y="1193094"/>
                </a:lnTo>
                <a:lnTo>
                  <a:pt x="315689" y="1179476"/>
                </a:lnTo>
                <a:cubicBezTo>
                  <a:pt x="306958" y="1171345"/>
                  <a:pt x="295317" y="1169649"/>
                  <a:pt x="289689" y="1175692"/>
                </a:cubicBezTo>
                <a:close/>
                <a:moveTo>
                  <a:pt x="246961" y="1188037"/>
                </a:moveTo>
                <a:cubicBezTo>
                  <a:pt x="241333" y="1194080"/>
                  <a:pt x="243849" y="1205572"/>
                  <a:pt x="252580" y="1213704"/>
                </a:cubicBezTo>
                <a:cubicBezTo>
                  <a:pt x="256945" y="1217770"/>
                  <a:pt x="262039" y="1220227"/>
                  <a:pt x="266743" y="1220912"/>
                </a:cubicBezTo>
                <a:lnTo>
                  <a:pt x="278580" y="1217489"/>
                </a:lnTo>
                <a:lnTo>
                  <a:pt x="281156" y="1205439"/>
                </a:lnTo>
                <a:lnTo>
                  <a:pt x="272962" y="1191822"/>
                </a:lnTo>
                <a:cubicBezTo>
                  <a:pt x="264230" y="1183689"/>
                  <a:pt x="252589" y="1181994"/>
                  <a:pt x="246961" y="1188037"/>
                </a:cubicBezTo>
                <a:close/>
                <a:moveTo>
                  <a:pt x="612345" y="919600"/>
                </a:moveTo>
                <a:cubicBezTo>
                  <a:pt x="597530" y="935506"/>
                  <a:pt x="599005" y="960958"/>
                  <a:pt x="615638" y="976451"/>
                </a:cubicBezTo>
                <a:cubicBezTo>
                  <a:pt x="623955" y="984197"/>
                  <a:pt x="634487" y="987987"/>
                  <a:pt x="644791" y="987852"/>
                </a:cubicBezTo>
                <a:lnTo>
                  <a:pt x="672580" y="975705"/>
                </a:lnTo>
                <a:lnTo>
                  <a:pt x="682726" y="947125"/>
                </a:lnTo>
                <a:lnTo>
                  <a:pt x="669287" y="918854"/>
                </a:lnTo>
                <a:cubicBezTo>
                  <a:pt x="652653" y="903361"/>
                  <a:pt x="627160" y="903695"/>
                  <a:pt x="612345" y="919600"/>
                </a:cubicBezTo>
                <a:close/>
                <a:moveTo>
                  <a:pt x="197557" y="1208729"/>
                </a:moveTo>
                <a:cubicBezTo>
                  <a:pt x="191928" y="1214772"/>
                  <a:pt x="194444" y="1226263"/>
                  <a:pt x="203176" y="1234396"/>
                </a:cubicBezTo>
                <a:cubicBezTo>
                  <a:pt x="207541" y="1238462"/>
                  <a:pt x="212634" y="1240918"/>
                  <a:pt x="217340" y="1241603"/>
                </a:cubicBezTo>
                <a:lnTo>
                  <a:pt x="229176" y="1238180"/>
                </a:lnTo>
                <a:lnTo>
                  <a:pt x="231752" y="1226130"/>
                </a:lnTo>
                <a:lnTo>
                  <a:pt x="223557" y="1212514"/>
                </a:lnTo>
                <a:cubicBezTo>
                  <a:pt x="214826" y="1204381"/>
                  <a:pt x="203186" y="1202687"/>
                  <a:pt x="197557" y="1208729"/>
                </a:cubicBezTo>
                <a:close/>
                <a:moveTo>
                  <a:pt x="148817" y="1243901"/>
                </a:moveTo>
                <a:cubicBezTo>
                  <a:pt x="146111" y="1247811"/>
                  <a:pt x="144438" y="1253212"/>
                  <a:pt x="144438" y="1259178"/>
                </a:cubicBezTo>
                <a:cubicBezTo>
                  <a:pt x="144438" y="1265144"/>
                  <a:pt x="146112" y="1270545"/>
                  <a:pt x="148818" y="1274455"/>
                </a:cubicBezTo>
                <a:lnTo>
                  <a:pt x="159390" y="1280783"/>
                </a:lnTo>
                <a:lnTo>
                  <a:pt x="169963" y="1274455"/>
                </a:lnTo>
                <a:lnTo>
                  <a:pt x="174342" y="1259178"/>
                </a:lnTo>
                <a:cubicBezTo>
                  <a:pt x="174342" y="1247246"/>
                  <a:pt x="167648" y="1237573"/>
                  <a:pt x="159390" y="1237573"/>
                </a:cubicBezTo>
                <a:cubicBezTo>
                  <a:pt x="155261" y="1237573"/>
                  <a:pt x="151523" y="1239991"/>
                  <a:pt x="148817" y="1243901"/>
                </a:cubicBezTo>
                <a:close/>
                <a:moveTo>
                  <a:pt x="662201" y="838463"/>
                </a:moveTo>
                <a:cubicBezTo>
                  <a:pt x="657614" y="843388"/>
                  <a:pt x="654239" y="849008"/>
                  <a:pt x="652066" y="854953"/>
                </a:cubicBezTo>
                <a:cubicBezTo>
                  <a:pt x="649892" y="860898"/>
                  <a:pt x="648919" y="867169"/>
                  <a:pt x="649133" y="873396"/>
                </a:cubicBezTo>
                <a:cubicBezTo>
                  <a:pt x="649562" y="885851"/>
                  <a:pt x="654742" y="898132"/>
                  <a:pt x="664571" y="907289"/>
                </a:cubicBezTo>
                <a:cubicBezTo>
                  <a:pt x="669486" y="911866"/>
                  <a:pt x="675097" y="915228"/>
                  <a:pt x="681037" y="917390"/>
                </a:cubicBezTo>
                <a:lnTo>
                  <a:pt x="699472" y="920284"/>
                </a:lnTo>
                <a:lnTo>
                  <a:pt x="717661" y="916051"/>
                </a:lnTo>
                <a:lnTo>
                  <a:pt x="733391" y="904773"/>
                </a:lnTo>
                <a:lnTo>
                  <a:pt x="743526" y="888282"/>
                </a:lnTo>
                <a:lnTo>
                  <a:pt x="746459" y="869838"/>
                </a:lnTo>
                <a:lnTo>
                  <a:pt x="742265" y="851655"/>
                </a:lnTo>
                <a:lnTo>
                  <a:pt x="736481" y="843574"/>
                </a:lnTo>
                <a:lnTo>
                  <a:pt x="728958" y="834681"/>
                </a:lnTo>
                <a:lnTo>
                  <a:pt x="714555" y="825844"/>
                </a:lnTo>
                <a:cubicBezTo>
                  <a:pt x="708615" y="823684"/>
                  <a:pt x="702347" y="822724"/>
                  <a:pt x="696120" y="822951"/>
                </a:cubicBezTo>
                <a:cubicBezTo>
                  <a:pt x="683666" y="823406"/>
                  <a:pt x="671375" y="828614"/>
                  <a:pt x="662201" y="838463"/>
                </a:cubicBezTo>
                <a:close/>
                <a:moveTo>
                  <a:pt x="78554" y="1204095"/>
                </a:moveTo>
                <a:lnTo>
                  <a:pt x="69752" y="1212718"/>
                </a:lnTo>
                <a:lnTo>
                  <a:pt x="73193" y="1224549"/>
                </a:lnTo>
                <a:cubicBezTo>
                  <a:pt x="76288" y="1228158"/>
                  <a:pt x="81088" y="1231147"/>
                  <a:pt x="86859" y="1232660"/>
                </a:cubicBezTo>
                <a:cubicBezTo>
                  <a:pt x="94587" y="1234686"/>
                  <a:pt x="102097" y="1233552"/>
                  <a:pt x="106049" y="1229063"/>
                </a:cubicBezTo>
                <a:lnTo>
                  <a:pt x="105800" y="1229934"/>
                </a:lnTo>
                <a:cubicBezTo>
                  <a:pt x="105800" y="1235900"/>
                  <a:pt x="107474" y="1241301"/>
                  <a:pt x="110180" y="1245211"/>
                </a:cubicBezTo>
                <a:lnTo>
                  <a:pt x="120752" y="1251539"/>
                </a:lnTo>
                <a:lnTo>
                  <a:pt x="131325" y="1245211"/>
                </a:lnTo>
                <a:lnTo>
                  <a:pt x="135704" y="1229934"/>
                </a:lnTo>
                <a:cubicBezTo>
                  <a:pt x="135704" y="1218002"/>
                  <a:pt x="129010" y="1208329"/>
                  <a:pt x="120752" y="1208329"/>
                </a:cubicBezTo>
                <a:cubicBezTo>
                  <a:pt x="115998" y="1208329"/>
                  <a:pt x="111762" y="1211535"/>
                  <a:pt x="109558" y="1216825"/>
                </a:cubicBezTo>
                <a:cubicBezTo>
                  <a:pt x="108583" y="1210768"/>
                  <a:pt x="102447" y="1205832"/>
                  <a:pt x="94442" y="1203733"/>
                </a:cubicBezTo>
                <a:close/>
                <a:moveTo>
                  <a:pt x="60064" y="1159305"/>
                </a:moveTo>
                <a:lnTo>
                  <a:pt x="51262" y="1167927"/>
                </a:lnTo>
                <a:lnTo>
                  <a:pt x="54702" y="1179758"/>
                </a:lnTo>
                <a:cubicBezTo>
                  <a:pt x="57798" y="1183367"/>
                  <a:pt x="62598" y="1186356"/>
                  <a:pt x="68369" y="1187869"/>
                </a:cubicBezTo>
                <a:cubicBezTo>
                  <a:pt x="79911" y="1190895"/>
                  <a:pt x="90965" y="1186873"/>
                  <a:pt x="93059" y="1178884"/>
                </a:cubicBezTo>
                <a:cubicBezTo>
                  <a:pt x="95153" y="1170896"/>
                  <a:pt x="87494" y="1161968"/>
                  <a:pt x="75952" y="1158943"/>
                </a:cubicBezTo>
                <a:close/>
                <a:moveTo>
                  <a:pt x="51114" y="1106495"/>
                </a:moveTo>
                <a:lnTo>
                  <a:pt x="42312" y="1115118"/>
                </a:lnTo>
                <a:lnTo>
                  <a:pt x="45753" y="1126950"/>
                </a:lnTo>
                <a:cubicBezTo>
                  <a:pt x="48848" y="1130558"/>
                  <a:pt x="53649" y="1133547"/>
                  <a:pt x="59420" y="1135060"/>
                </a:cubicBezTo>
                <a:cubicBezTo>
                  <a:pt x="70961" y="1138085"/>
                  <a:pt x="82016" y="1134063"/>
                  <a:pt x="84110" y="1126075"/>
                </a:cubicBezTo>
                <a:cubicBezTo>
                  <a:pt x="86204" y="1118087"/>
                  <a:pt x="78545" y="1109159"/>
                  <a:pt x="67002" y="1106133"/>
                </a:cubicBezTo>
                <a:close/>
                <a:moveTo>
                  <a:pt x="78883" y="1045797"/>
                </a:moveTo>
                <a:lnTo>
                  <a:pt x="71924" y="1055965"/>
                </a:lnTo>
                <a:cubicBezTo>
                  <a:pt x="71101" y="1060648"/>
                  <a:pt x="71837" y="1066254"/>
                  <a:pt x="74331" y="1071674"/>
                </a:cubicBezTo>
                <a:cubicBezTo>
                  <a:pt x="79319" y="1082514"/>
                  <a:pt x="89443" y="1088503"/>
                  <a:pt x="96946" y="1085051"/>
                </a:cubicBezTo>
                <a:cubicBezTo>
                  <a:pt x="104447" y="1081599"/>
                  <a:pt x="106485" y="1070014"/>
                  <a:pt x="101497" y="1059174"/>
                </a:cubicBezTo>
                <a:lnTo>
                  <a:pt x="91133" y="1047126"/>
                </a:lnTo>
                <a:close/>
                <a:moveTo>
                  <a:pt x="38685" y="1063792"/>
                </a:moveTo>
                <a:lnTo>
                  <a:pt x="29883" y="1072414"/>
                </a:lnTo>
                <a:lnTo>
                  <a:pt x="33323" y="1084246"/>
                </a:lnTo>
                <a:cubicBezTo>
                  <a:pt x="36419" y="1087855"/>
                  <a:pt x="41219" y="1090843"/>
                  <a:pt x="46990" y="1092356"/>
                </a:cubicBezTo>
                <a:cubicBezTo>
                  <a:pt x="58532" y="1095382"/>
                  <a:pt x="69587" y="1091360"/>
                  <a:pt x="71681" y="1083371"/>
                </a:cubicBezTo>
                <a:cubicBezTo>
                  <a:pt x="73775" y="1075383"/>
                  <a:pt x="66115" y="1066456"/>
                  <a:pt x="54573" y="1063430"/>
                </a:cubicBezTo>
                <a:close/>
                <a:moveTo>
                  <a:pt x="114011" y="1005362"/>
                </a:moveTo>
                <a:lnTo>
                  <a:pt x="107052" y="1015531"/>
                </a:lnTo>
                <a:cubicBezTo>
                  <a:pt x="106229" y="1020213"/>
                  <a:pt x="106966" y="1025820"/>
                  <a:pt x="109460" y="1031240"/>
                </a:cubicBezTo>
                <a:cubicBezTo>
                  <a:pt x="114447" y="1042079"/>
                  <a:pt x="124572" y="1048069"/>
                  <a:pt x="132074" y="1044617"/>
                </a:cubicBezTo>
                <a:cubicBezTo>
                  <a:pt x="139576" y="1041165"/>
                  <a:pt x="141613" y="1029579"/>
                  <a:pt x="136625" y="1018739"/>
                </a:cubicBezTo>
                <a:lnTo>
                  <a:pt x="126261" y="1006691"/>
                </a:lnTo>
                <a:close/>
                <a:moveTo>
                  <a:pt x="553473" y="671420"/>
                </a:moveTo>
                <a:lnTo>
                  <a:pt x="537834" y="682824"/>
                </a:lnTo>
                <a:lnTo>
                  <a:pt x="528115" y="698772"/>
                </a:lnTo>
                <a:lnTo>
                  <a:pt x="525088" y="717185"/>
                </a:lnTo>
                <a:cubicBezTo>
                  <a:pt x="525281" y="723503"/>
                  <a:pt x="526715" y="729886"/>
                  <a:pt x="529523" y="735987"/>
                </a:cubicBezTo>
                <a:cubicBezTo>
                  <a:pt x="535139" y="748189"/>
                  <a:pt x="545179" y="756956"/>
                  <a:pt x="556872" y="761266"/>
                </a:cubicBezTo>
                <a:cubicBezTo>
                  <a:pt x="562718" y="763420"/>
                  <a:pt x="568979" y="764460"/>
                  <a:pt x="575305" y="764258"/>
                </a:cubicBezTo>
                <a:cubicBezTo>
                  <a:pt x="581633" y="764057"/>
                  <a:pt x="588026" y="762613"/>
                  <a:pt x="594141" y="759800"/>
                </a:cubicBezTo>
                <a:cubicBezTo>
                  <a:pt x="606369" y="754173"/>
                  <a:pt x="615164" y="744133"/>
                  <a:pt x="619499" y="732449"/>
                </a:cubicBezTo>
                <a:cubicBezTo>
                  <a:pt x="621665" y="726606"/>
                  <a:pt x="622717" y="720353"/>
                  <a:pt x="622526" y="714035"/>
                </a:cubicBezTo>
                <a:lnTo>
                  <a:pt x="618647" y="697588"/>
                </a:lnTo>
                <a:lnTo>
                  <a:pt x="612558" y="687658"/>
                </a:lnTo>
                <a:lnTo>
                  <a:pt x="606696" y="679634"/>
                </a:lnTo>
                <a:lnTo>
                  <a:pt x="590742" y="669954"/>
                </a:lnTo>
                <a:lnTo>
                  <a:pt x="572308" y="666961"/>
                </a:lnTo>
                <a:close/>
                <a:moveTo>
                  <a:pt x="139122" y="968654"/>
                </a:moveTo>
                <a:lnTo>
                  <a:pt x="132162" y="978822"/>
                </a:lnTo>
                <a:cubicBezTo>
                  <a:pt x="131338" y="983505"/>
                  <a:pt x="132076" y="989111"/>
                  <a:pt x="134570" y="994530"/>
                </a:cubicBezTo>
                <a:cubicBezTo>
                  <a:pt x="139557" y="1005370"/>
                  <a:pt x="149681" y="1011360"/>
                  <a:pt x="157184" y="1007907"/>
                </a:cubicBezTo>
                <a:cubicBezTo>
                  <a:pt x="164686" y="1004455"/>
                  <a:pt x="166723" y="992870"/>
                  <a:pt x="161736" y="982030"/>
                </a:cubicBezTo>
                <a:lnTo>
                  <a:pt x="151371" y="969983"/>
                </a:lnTo>
                <a:close/>
                <a:moveTo>
                  <a:pt x="179056" y="923772"/>
                </a:moveTo>
                <a:lnTo>
                  <a:pt x="172096" y="933940"/>
                </a:lnTo>
                <a:cubicBezTo>
                  <a:pt x="171273" y="938623"/>
                  <a:pt x="172010" y="944229"/>
                  <a:pt x="174504" y="949649"/>
                </a:cubicBezTo>
                <a:cubicBezTo>
                  <a:pt x="179492" y="960489"/>
                  <a:pt x="189616" y="966478"/>
                  <a:pt x="197118" y="963026"/>
                </a:cubicBezTo>
                <a:cubicBezTo>
                  <a:pt x="204620" y="959574"/>
                  <a:pt x="206658" y="947988"/>
                  <a:pt x="201670" y="937149"/>
                </a:cubicBezTo>
                <a:lnTo>
                  <a:pt x="191306" y="925101"/>
                </a:lnTo>
                <a:close/>
                <a:moveTo>
                  <a:pt x="467060" y="706947"/>
                </a:moveTo>
                <a:lnTo>
                  <a:pt x="446818" y="729531"/>
                </a:lnTo>
                <a:cubicBezTo>
                  <a:pt x="443461" y="739274"/>
                  <a:pt x="443761" y="750464"/>
                  <a:pt x="448512" y="760788"/>
                </a:cubicBezTo>
                <a:cubicBezTo>
                  <a:pt x="458013" y="781438"/>
                  <a:pt x="481723" y="790812"/>
                  <a:pt x="501469" y="781726"/>
                </a:cubicBezTo>
                <a:cubicBezTo>
                  <a:pt x="521215" y="772640"/>
                  <a:pt x="529519" y="748535"/>
                  <a:pt x="520017" y="727885"/>
                </a:cubicBezTo>
                <a:lnTo>
                  <a:pt x="497380" y="706266"/>
                </a:lnTo>
                <a:close/>
                <a:moveTo>
                  <a:pt x="219836" y="880910"/>
                </a:moveTo>
                <a:lnTo>
                  <a:pt x="210442" y="892584"/>
                </a:lnTo>
                <a:cubicBezTo>
                  <a:pt x="209048" y="897768"/>
                  <a:pt x="209502" y="903834"/>
                  <a:pt x="212134" y="909553"/>
                </a:cubicBezTo>
                <a:cubicBezTo>
                  <a:pt x="217398" y="920993"/>
                  <a:pt x="229380" y="926717"/>
                  <a:pt x="238898" y="922337"/>
                </a:cubicBezTo>
                <a:cubicBezTo>
                  <a:pt x="248416" y="917958"/>
                  <a:pt x="251864" y="905134"/>
                  <a:pt x="246600" y="893694"/>
                </a:cubicBezTo>
                <a:lnTo>
                  <a:pt x="234814" y="881371"/>
                </a:lnTo>
                <a:close/>
                <a:moveTo>
                  <a:pt x="29350" y="1004445"/>
                </a:moveTo>
                <a:lnTo>
                  <a:pt x="20548" y="1013068"/>
                </a:lnTo>
                <a:lnTo>
                  <a:pt x="23988" y="1024900"/>
                </a:lnTo>
                <a:cubicBezTo>
                  <a:pt x="27084" y="1028508"/>
                  <a:pt x="31884" y="1031497"/>
                  <a:pt x="37655" y="1033010"/>
                </a:cubicBezTo>
                <a:cubicBezTo>
                  <a:pt x="49197" y="1036036"/>
                  <a:pt x="60252" y="1032013"/>
                  <a:pt x="62346" y="1024025"/>
                </a:cubicBezTo>
                <a:cubicBezTo>
                  <a:pt x="64440" y="1016037"/>
                  <a:pt x="56780" y="1007109"/>
                  <a:pt x="45238" y="1004084"/>
                </a:cubicBezTo>
                <a:close/>
                <a:moveTo>
                  <a:pt x="380091" y="745582"/>
                </a:moveTo>
                <a:lnTo>
                  <a:pt x="364326" y="765817"/>
                </a:lnTo>
                <a:cubicBezTo>
                  <a:pt x="362075" y="774873"/>
                  <a:pt x="363008" y="785523"/>
                  <a:pt x="367655" y="795623"/>
                </a:cubicBezTo>
                <a:cubicBezTo>
                  <a:pt x="376948" y="815822"/>
                  <a:pt x="397587" y="826168"/>
                  <a:pt x="413749" y="818731"/>
                </a:cubicBezTo>
                <a:cubicBezTo>
                  <a:pt x="429912" y="811293"/>
                  <a:pt x="435480" y="788889"/>
                  <a:pt x="426185" y="768690"/>
                </a:cubicBezTo>
                <a:lnTo>
                  <a:pt x="405714" y="746773"/>
                </a:lnTo>
                <a:close/>
                <a:moveTo>
                  <a:pt x="260571" y="830227"/>
                </a:moveTo>
                <a:lnTo>
                  <a:pt x="250461" y="844581"/>
                </a:lnTo>
                <a:cubicBezTo>
                  <a:pt x="249207" y="851152"/>
                  <a:pt x="250168" y="858989"/>
                  <a:pt x="253641" y="866537"/>
                </a:cubicBezTo>
                <a:cubicBezTo>
                  <a:pt x="260588" y="881634"/>
                  <a:pt x="274952" y="889853"/>
                  <a:pt x="285726" y="884895"/>
                </a:cubicBezTo>
                <a:cubicBezTo>
                  <a:pt x="296501" y="879937"/>
                  <a:pt x="299603" y="863681"/>
                  <a:pt x="292657" y="848585"/>
                </a:cubicBezTo>
                <a:lnTo>
                  <a:pt x="278049" y="831886"/>
                </a:lnTo>
                <a:close/>
                <a:moveTo>
                  <a:pt x="315647" y="785130"/>
                </a:moveTo>
                <a:lnTo>
                  <a:pt x="303040" y="802229"/>
                </a:lnTo>
                <a:cubicBezTo>
                  <a:pt x="301367" y="809979"/>
                  <a:pt x="302354" y="819169"/>
                  <a:pt x="306398" y="827959"/>
                </a:cubicBezTo>
                <a:cubicBezTo>
                  <a:pt x="314488" y="845540"/>
                  <a:pt x="331745" y="854870"/>
                  <a:pt x="344943" y="848797"/>
                </a:cubicBezTo>
                <a:cubicBezTo>
                  <a:pt x="358141" y="842724"/>
                  <a:pt x="362281" y="823549"/>
                  <a:pt x="354191" y="805968"/>
                </a:cubicBezTo>
                <a:lnTo>
                  <a:pt x="336835" y="786679"/>
                </a:lnTo>
                <a:close/>
                <a:moveTo>
                  <a:pt x="23172" y="943069"/>
                </a:moveTo>
                <a:lnTo>
                  <a:pt x="13310" y="954351"/>
                </a:lnTo>
                <a:lnTo>
                  <a:pt x="16368" y="969019"/>
                </a:lnTo>
                <a:cubicBezTo>
                  <a:pt x="19490" y="973387"/>
                  <a:pt x="24465" y="976886"/>
                  <a:pt x="30555" y="978482"/>
                </a:cubicBezTo>
                <a:cubicBezTo>
                  <a:pt x="42737" y="981676"/>
                  <a:pt x="54765" y="976049"/>
                  <a:pt x="57421" y="965914"/>
                </a:cubicBezTo>
                <a:cubicBezTo>
                  <a:pt x="60078" y="955780"/>
                  <a:pt x="52357" y="944976"/>
                  <a:pt x="40176" y="941782"/>
                </a:cubicBezTo>
                <a:close/>
                <a:moveTo>
                  <a:pt x="12375" y="878250"/>
                </a:moveTo>
                <a:lnTo>
                  <a:pt x="0" y="890703"/>
                </a:lnTo>
                <a:lnTo>
                  <a:pt x="4674" y="907627"/>
                </a:lnTo>
                <a:cubicBezTo>
                  <a:pt x="8956" y="912766"/>
                  <a:pt x="15622" y="916998"/>
                  <a:pt x="23660" y="919105"/>
                </a:cubicBezTo>
                <a:cubicBezTo>
                  <a:pt x="39735" y="923319"/>
                  <a:pt x="55203" y="917435"/>
                  <a:pt x="58211" y="905963"/>
                </a:cubicBezTo>
                <a:cubicBezTo>
                  <a:pt x="61218" y="894491"/>
                  <a:pt x="50625" y="881775"/>
                  <a:pt x="34550" y="877561"/>
                </a:cubicBezTo>
                <a:close/>
                <a:moveTo>
                  <a:pt x="14753" y="804129"/>
                </a:moveTo>
                <a:lnTo>
                  <a:pt x="108" y="819520"/>
                </a:lnTo>
                <a:lnTo>
                  <a:pt x="5320" y="840115"/>
                </a:lnTo>
                <a:cubicBezTo>
                  <a:pt x="10246" y="846327"/>
                  <a:pt x="17974" y="851397"/>
                  <a:pt x="27334" y="853851"/>
                </a:cubicBezTo>
                <a:cubicBezTo>
                  <a:pt x="46054" y="858758"/>
                  <a:pt x="64217" y="851345"/>
                  <a:pt x="67901" y="837292"/>
                </a:cubicBezTo>
                <a:cubicBezTo>
                  <a:pt x="71585" y="823239"/>
                  <a:pt x="59395" y="807868"/>
                  <a:pt x="40675" y="802961"/>
                </a:cubicBezTo>
                <a:close/>
                <a:moveTo>
                  <a:pt x="27634" y="725575"/>
                </a:moveTo>
                <a:lnTo>
                  <a:pt x="10451" y="744620"/>
                </a:lnTo>
                <a:lnTo>
                  <a:pt x="16081" y="769645"/>
                </a:lnTo>
                <a:cubicBezTo>
                  <a:pt x="21651" y="777132"/>
                  <a:pt x="30472" y="783172"/>
                  <a:pt x="41226" y="785991"/>
                </a:cubicBezTo>
                <a:cubicBezTo>
                  <a:pt x="62734" y="791630"/>
                  <a:pt x="83828" y="782249"/>
                  <a:pt x="88340" y="765039"/>
                </a:cubicBezTo>
                <a:cubicBezTo>
                  <a:pt x="92851" y="747827"/>
                  <a:pt x="79072" y="729305"/>
                  <a:pt x="57564" y="723667"/>
                </a:cubicBezTo>
                <a:close/>
                <a:moveTo>
                  <a:pt x="54513" y="629030"/>
                </a:moveTo>
                <a:lnTo>
                  <a:pt x="35796" y="652892"/>
                </a:lnTo>
                <a:lnTo>
                  <a:pt x="40400" y="682869"/>
                </a:lnTo>
                <a:cubicBezTo>
                  <a:pt x="45798" y="691646"/>
                  <a:pt x="54635" y="698517"/>
                  <a:pt x="65628" y="701399"/>
                </a:cubicBezTo>
                <a:cubicBezTo>
                  <a:pt x="87616" y="707163"/>
                  <a:pt x="109909" y="694791"/>
                  <a:pt x="115421" y="673766"/>
                </a:cubicBezTo>
                <a:cubicBezTo>
                  <a:pt x="120933" y="652740"/>
                  <a:pt x="107576" y="631024"/>
                  <a:pt x="85588" y="625259"/>
                </a:cubicBezTo>
                <a:close/>
                <a:moveTo>
                  <a:pt x="85712" y="533837"/>
                </a:moveTo>
                <a:lnTo>
                  <a:pt x="71699" y="546182"/>
                </a:lnTo>
                <a:lnTo>
                  <a:pt x="63189" y="563567"/>
                </a:lnTo>
                <a:lnTo>
                  <a:pt x="62076" y="582890"/>
                </a:lnTo>
                <a:lnTo>
                  <a:pt x="68231" y="600522"/>
                </a:lnTo>
                <a:lnTo>
                  <a:pt x="80538" y="614549"/>
                </a:lnTo>
                <a:cubicBezTo>
                  <a:pt x="85543" y="618410"/>
                  <a:pt x="91385" y="621353"/>
                  <a:pt x="97882" y="623056"/>
                </a:cubicBezTo>
                <a:cubicBezTo>
                  <a:pt x="110876" y="626461"/>
                  <a:pt x="124023" y="624267"/>
                  <a:pt x="134775" y="617967"/>
                </a:cubicBezTo>
                <a:cubicBezTo>
                  <a:pt x="140151" y="614816"/>
                  <a:pt x="144928" y="610639"/>
                  <a:pt x="148788" y="605622"/>
                </a:cubicBezTo>
                <a:cubicBezTo>
                  <a:pt x="152648" y="600605"/>
                  <a:pt x="155591" y="594747"/>
                  <a:pt x="157297" y="588236"/>
                </a:cubicBezTo>
                <a:cubicBezTo>
                  <a:pt x="160711" y="575216"/>
                  <a:pt x="158535" y="562047"/>
                  <a:pt x="152257" y="551281"/>
                </a:cubicBezTo>
                <a:cubicBezTo>
                  <a:pt x="149117" y="545899"/>
                  <a:pt x="144952" y="541117"/>
                  <a:pt x="139949" y="537255"/>
                </a:cubicBezTo>
                <a:cubicBezTo>
                  <a:pt x="134945" y="533393"/>
                  <a:pt x="129102" y="530452"/>
                  <a:pt x="122604" y="528747"/>
                </a:cubicBezTo>
                <a:lnTo>
                  <a:pt x="103318" y="527652"/>
                </a:lnTo>
                <a:close/>
                <a:moveTo>
                  <a:pt x="109972" y="438306"/>
                </a:moveTo>
                <a:lnTo>
                  <a:pt x="99937" y="455894"/>
                </a:lnTo>
                <a:lnTo>
                  <a:pt x="100053" y="476144"/>
                </a:lnTo>
                <a:lnTo>
                  <a:pt x="109842" y="495221"/>
                </a:lnTo>
                <a:lnTo>
                  <a:pt x="127638" y="511019"/>
                </a:lnTo>
                <a:lnTo>
                  <a:pt x="151772" y="521427"/>
                </a:lnTo>
                <a:cubicBezTo>
                  <a:pt x="178521" y="528440"/>
                  <a:pt x="204680" y="522217"/>
                  <a:pt x="219056" y="507341"/>
                </a:cubicBezTo>
                <a:cubicBezTo>
                  <a:pt x="223848" y="502383"/>
                  <a:pt x="227331" y="496463"/>
                  <a:pt x="229091" y="489752"/>
                </a:cubicBezTo>
                <a:cubicBezTo>
                  <a:pt x="232610" y="476330"/>
                  <a:pt x="228567" y="462284"/>
                  <a:pt x="219186" y="450425"/>
                </a:cubicBezTo>
                <a:cubicBezTo>
                  <a:pt x="214497" y="444496"/>
                  <a:pt x="208472" y="439113"/>
                  <a:pt x="201390" y="434628"/>
                </a:cubicBezTo>
                <a:cubicBezTo>
                  <a:pt x="194310" y="430142"/>
                  <a:pt x="186172" y="426556"/>
                  <a:pt x="177256" y="424219"/>
                </a:cubicBezTo>
                <a:cubicBezTo>
                  <a:pt x="168340" y="421881"/>
                  <a:pt x="159489" y="421015"/>
                  <a:pt x="151118" y="421449"/>
                </a:cubicBezTo>
                <a:cubicBezTo>
                  <a:pt x="142747" y="421883"/>
                  <a:pt x="134857" y="423618"/>
                  <a:pt x="127861" y="426484"/>
                </a:cubicBezTo>
                <a:close/>
                <a:moveTo>
                  <a:pt x="201500" y="301583"/>
                </a:moveTo>
                <a:lnTo>
                  <a:pt x="181213" y="317115"/>
                </a:lnTo>
                <a:lnTo>
                  <a:pt x="169386" y="339547"/>
                </a:lnTo>
                <a:lnTo>
                  <a:pt x="168687" y="364898"/>
                </a:lnTo>
                <a:lnTo>
                  <a:pt x="178745" y="388385"/>
                </a:lnTo>
                <a:lnTo>
                  <a:pt x="197800" y="407437"/>
                </a:lnTo>
                <a:cubicBezTo>
                  <a:pt x="205456" y="412764"/>
                  <a:pt x="214318" y="416922"/>
                  <a:pt x="224093" y="419484"/>
                </a:cubicBezTo>
                <a:cubicBezTo>
                  <a:pt x="243643" y="424610"/>
                  <a:pt x="263143" y="422380"/>
                  <a:pt x="278866" y="414631"/>
                </a:cubicBezTo>
                <a:cubicBezTo>
                  <a:pt x="286728" y="410757"/>
                  <a:pt x="293645" y="405503"/>
                  <a:pt x="299153" y="399099"/>
                </a:cubicBezTo>
                <a:cubicBezTo>
                  <a:pt x="304660" y="392695"/>
                  <a:pt x="308759" y="385141"/>
                  <a:pt x="310980" y="376666"/>
                </a:cubicBezTo>
                <a:cubicBezTo>
                  <a:pt x="315423" y="359716"/>
                  <a:pt x="311521" y="342295"/>
                  <a:pt x="301621" y="327829"/>
                </a:cubicBezTo>
                <a:cubicBezTo>
                  <a:pt x="296672" y="320597"/>
                  <a:pt x="290222" y="314103"/>
                  <a:pt x="282566" y="308777"/>
                </a:cubicBezTo>
                <a:cubicBezTo>
                  <a:pt x="274911" y="303450"/>
                  <a:pt x="266048" y="299292"/>
                  <a:pt x="256273" y="296728"/>
                </a:cubicBezTo>
                <a:lnTo>
                  <a:pt x="227451" y="294328"/>
                </a:lnTo>
                <a:close/>
                <a:moveTo>
                  <a:pt x="303052" y="164457"/>
                </a:moveTo>
                <a:lnTo>
                  <a:pt x="278809" y="183486"/>
                </a:lnTo>
                <a:lnTo>
                  <a:pt x="264578" y="210838"/>
                </a:lnTo>
                <a:lnTo>
                  <a:pt x="263561" y="241654"/>
                </a:lnTo>
                <a:lnTo>
                  <a:pt x="275351" y="270128"/>
                </a:lnTo>
                <a:lnTo>
                  <a:pt x="297874" y="293145"/>
                </a:lnTo>
                <a:cubicBezTo>
                  <a:pt x="306941" y="299563"/>
                  <a:pt x="317451" y="304554"/>
                  <a:pt x="329058" y="307596"/>
                </a:cubicBezTo>
                <a:cubicBezTo>
                  <a:pt x="352272" y="313682"/>
                  <a:pt x="375482" y="310828"/>
                  <a:pt x="394240" y="301294"/>
                </a:cubicBezTo>
                <a:cubicBezTo>
                  <a:pt x="403619" y="296528"/>
                  <a:pt x="411885" y="290091"/>
                  <a:pt x="418482" y="282267"/>
                </a:cubicBezTo>
                <a:cubicBezTo>
                  <a:pt x="425080" y="274442"/>
                  <a:pt x="430009" y="265231"/>
                  <a:pt x="432713" y="254914"/>
                </a:cubicBezTo>
                <a:cubicBezTo>
                  <a:pt x="438122" y="234280"/>
                  <a:pt x="433610" y="213134"/>
                  <a:pt x="421941" y="195624"/>
                </a:cubicBezTo>
                <a:cubicBezTo>
                  <a:pt x="416107" y="186869"/>
                  <a:pt x="408483" y="179024"/>
                  <a:pt x="399418" y="172606"/>
                </a:cubicBezTo>
                <a:cubicBezTo>
                  <a:pt x="390351" y="166188"/>
                  <a:pt x="379840" y="161199"/>
                  <a:pt x="368233" y="158156"/>
                </a:cubicBezTo>
                <a:lnTo>
                  <a:pt x="333971" y="155449"/>
                </a:lnTo>
                <a:close/>
                <a:moveTo>
                  <a:pt x="418964" y="10252"/>
                </a:moveTo>
                <a:lnTo>
                  <a:pt x="389693" y="32365"/>
                </a:lnTo>
                <a:lnTo>
                  <a:pt x="372691" y="64383"/>
                </a:lnTo>
                <a:lnTo>
                  <a:pt x="371798" y="100624"/>
                </a:lnTo>
                <a:lnTo>
                  <a:pt x="386457" y="134254"/>
                </a:lnTo>
                <a:lnTo>
                  <a:pt x="414109" y="161586"/>
                </a:lnTo>
                <a:cubicBezTo>
                  <a:pt x="425209" y="169238"/>
                  <a:pt x="438047" y="175225"/>
                  <a:pt x="452198" y="178935"/>
                </a:cubicBezTo>
                <a:cubicBezTo>
                  <a:pt x="480500" y="186354"/>
                  <a:pt x="508696" y="183257"/>
                  <a:pt x="531403" y="172251"/>
                </a:cubicBezTo>
                <a:cubicBezTo>
                  <a:pt x="542757" y="166749"/>
                  <a:pt x="552739" y="159269"/>
                  <a:pt x="560675" y="150138"/>
                </a:cubicBezTo>
                <a:cubicBezTo>
                  <a:pt x="568611" y="141008"/>
                  <a:pt x="574503" y="130227"/>
                  <a:pt x="577677" y="118120"/>
                </a:cubicBezTo>
                <a:cubicBezTo>
                  <a:pt x="584024" y="93907"/>
                  <a:pt x="578298" y="68979"/>
                  <a:pt x="563910" y="48249"/>
                </a:cubicBezTo>
                <a:cubicBezTo>
                  <a:pt x="556717" y="37884"/>
                  <a:pt x="547357" y="28568"/>
                  <a:pt x="536258" y="20917"/>
                </a:cubicBezTo>
                <a:cubicBezTo>
                  <a:pt x="525160" y="13267"/>
                  <a:pt x="512321" y="7278"/>
                  <a:pt x="498170" y="3568"/>
                </a:cubicBezTo>
                <a:lnTo>
                  <a:pt x="456469" y="0"/>
                </a:ln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pic>
        <p:nvPicPr>
          <p:cNvPr id="15" name="14 Imagen" descr="Diapositiva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15 Rectángulo"/>
          <p:cNvSpPr/>
          <p:nvPr/>
        </p:nvSpPr>
        <p:spPr bwMode="auto">
          <a:xfrm>
            <a:off x="-1476672" y="-1030932"/>
            <a:ext cx="12313368" cy="8568952"/>
          </a:xfrm>
          <a:prstGeom prst="rect">
            <a:avLst/>
          </a:prstGeom>
          <a:gradFill>
            <a:gsLst>
              <a:gs pos="0">
                <a:srgbClr val="A9A57C">
                  <a:tint val="66000"/>
                  <a:satMod val="160000"/>
                </a:srgbClr>
              </a:gs>
              <a:gs pos="50000">
                <a:srgbClr val="A9A57C">
                  <a:tint val="44500"/>
                  <a:satMod val="160000"/>
                </a:srgbClr>
              </a:gs>
              <a:gs pos="100000">
                <a:srgbClr val="A9A57C">
                  <a:tint val="23500"/>
                  <a:satMod val="160000"/>
                </a:srgb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9799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9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9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3" grpId="0" animBg="1"/>
      <p:bldP spid="3" grpId="1" animBg="1"/>
      <p:bldP spid="3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5 Grupo"/>
          <p:cNvGrpSpPr/>
          <p:nvPr/>
        </p:nvGrpSpPr>
        <p:grpSpPr>
          <a:xfrm>
            <a:off x="145263" y="-262787"/>
            <a:ext cx="3011798" cy="2693414"/>
            <a:chOff x="145263" y="-262787"/>
            <a:chExt cx="3011798" cy="2693414"/>
          </a:xfrm>
        </p:grpSpPr>
        <p:sp>
          <p:nvSpPr>
            <p:cNvPr id="3" name="2 Forma libre"/>
            <p:cNvSpPr/>
            <p:nvPr/>
          </p:nvSpPr>
          <p:spPr bwMode="auto">
            <a:xfrm rot="21386775" flipV="1">
              <a:off x="162537" y="-262787"/>
              <a:ext cx="2862439" cy="2693414"/>
            </a:xfrm>
            <a:custGeom>
              <a:avLst/>
              <a:gdLst/>
              <a:ahLst/>
              <a:cxnLst/>
              <a:rect l="l" t="t" r="r" b="b"/>
              <a:pathLst>
                <a:path w="2862439" h="3232096">
                  <a:moveTo>
                    <a:pt x="2242831" y="2376472"/>
                  </a:moveTo>
                  <a:lnTo>
                    <a:pt x="2246131" y="2374115"/>
                  </a:lnTo>
                  <a:cubicBezTo>
                    <a:pt x="2254559" y="2374817"/>
                    <a:pt x="2263689" y="2367794"/>
                    <a:pt x="2296697" y="2374115"/>
                  </a:cubicBezTo>
                  <a:cubicBezTo>
                    <a:pt x="2329705" y="2380436"/>
                    <a:pt x="2392913" y="2393779"/>
                    <a:pt x="2444181" y="2412039"/>
                  </a:cubicBezTo>
                  <a:cubicBezTo>
                    <a:pt x="2495449" y="2430299"/>
                    <a:pt x="2553039" y="2447154"/>
                    <a:pt x="2604307" y="2483674"/>
                  </a:cubicBezTo>
                  <a:cubicBezTo>
                    <a:pt x="2655575" y="2520194"/>
                    <a:pt x="2712461" y="2579188"/>
                    <a:pt x="2751790" y="2631158"/>
                  </a:cubicBezTo>
                  <a:cubicBezTo>
                    <a:pt x="2791119" y="2683128"/>
                    <a:pt x="2823426" y="2757573"/>
                    <a:pt x="2840281" y="2795497"/>
                  </a:cubicBezTo>
                  <a:cubicBezTo>
                    <a:pt x="2852989" y="2824091"/>
                    <a:pt x="2851724" y="2851487"/>
                    <a:pt x="2852922" y="2858705"/>
                  </a:cubicBezTo>
                  <a:cubicBezTo>
                    <a:pt x="2856434" y="2848170"/>
                    <a:pt x="2865564" y="2804627"/>
                    <a:pt x="2861350" y="2732290"/>
                  </a:cubicBezTo>
                  <a:cubicBezTo>
                    <a:pt x="2857136" y="2659953"/>
                    <a:pt x="2856433" y="2531431"/>
                    <a:pt x="2827639" y="2424681"/>
                  </a:cubicBezTo>
                  <a:cubicBezTo>
                    <a:pt x="2798845" y="2317931"/>
                    <a:pt x="2738446" y="2177469"/>
                    <a:pt x="2688583" y="2091788"/>
                  </a:cubicBezTo>
                  <a:cubicBezTo>
                    <a:pt x="2638720" y="2006107"/>
                    <a:pt x="2597284" y="1970290"/>
                    <a:pt x="2528458" y="1910594"/>
                  </a:cubicBezTo>
                  <a:cubicBezTo>
                    <a:pt x="2459632" y="1850898"/>
                    <a:pt x="2373951" y="1777858"/>
                    <a:pt x="2275628" y="1733613"/>
                  </a:cubicBezTo>
                  <a:cubicBezTo>
                    <a:pt x="2177305" y="1689368"/>
                    <a:pt x="2046677" y="1662680"/>
                    <a:pt x="1938522" y="1645123"/>
                  </a:cubicBezTo>
                  <a:cubicBezTo>
                    <a:pt x="1830367" y="1627566"/>
                    <a:pt x="1656898" y="1621947"/>
                    <a:pt x="1626699" y="1628268"/>
                  </a:cubicBezTo>
                  <a:lnTo>
                    <a:pt x="1621452" y="1631573"/>
                  </a:lnTo>
                  <a:cubicBezTo>
                    <a:pt x="1622518" y="1641337"/>
                    <a:pt x="1710625" y="1664612"/>
                    <a:pt x="1757328" y="1683047"/>
                  </a:cubicBezTo>
                  <a:cubicBezTo>
                    <a:pt x="1810703" y="1704116"/>
                    <a:pt x="1892872" y="1727292"/>
                    <a:pt x="1959591" y="1758896"/>
                  </a:cubicBezTo>
                  <a:cubicBezTo>
                    <a:pt x="2026310" y="1790500"/>
                    <a:pt x="2108480" y="1835447"/>
                    <a:pt x="2157641" y="1872669"/>
                  </a:cubicBezTo>
                  <a:cubicBezTo>
                    <a:pt x="2206802" y="1909891"/>
                    <a:pt x="2232085" y="1941495"/>
                    <a:pt x="2254559" y="1982229"/>
                  </a:cubicBezTo>
                  <a:cubicBezTo>
                    <a:pt x="2277033" y="2022963"/>
                    <a:pt x="2287567" y="2068612"/>
                    <a:pt x="2292483" y="2117071"/>
                  </a:cubicBezTo>
                  <a:cubicBezTo>
                    <a:pt x="2297399" y="2165530"/>
                    <a:pt x="2291781" y="2230845"/>
                    <a:pt x="2284056" y="2272983"/>
                  </a:cubicBezTo>
                  <a:cubicBezTo>
                    <a:pt x="2276331" y="2315121"/>
                    <a:pt x="2252452" y="2353046"/>
                    <a:pt x="2246131" y="2369901"/>
                  </a:cubicBezTo>
                  <a:cubicBezTo>
                    <a:pt x="2244918" y="2373137"/>
                    <a:pt x="2243860" y="2375259"/>
                    <a:pt x="2242831" y="2376472"/>
                  </a:cubicBezTo>
                  <a:close/>
                  <a:moveTo>
                    <a:pt x="795894" y="685006"/>
                  </a:moveTo>
                  <a:cubicBezTo>
                    <a:pt x="797267" y="684202"/>
                    <a:pt x="799539" y="683525"/>
                    <a:pt x="802936" y="682888"/>
                  </a:cubicBezTo>
                  <a:cubicBezTo>
                    <a:pt x="820628" y="679565"/>
                    <a:pt x="862100" y="662577"/>
                    <a:pt x="904939" y="662228"/>
                  </a:cubicBezTo>
                  <a:cubicBezTo>
                    <a:pt x="947777" y="661879"/>
                    <a:pt x="1013084" y="667598"/>
                    <a:pt x="1059971" y="680789"/>
                  </a:cubicBezTo>
                  <a:cubicBezTo>
                    <a:pt x="1106858" y="693981"/>
                    <a:pt x="1150010" y="712222"/>
                    <a:pt x="1186263" y="741378"/>
                  </a:cubicBezTo>
                  <a:cubicBezTo>
                    <a:pt x="1222515" y="770535"/>
                    <a:pt x="1249291" y="800885"/>
                    <a:pt x="1277486" y="855723"/>
                  </a:cubicBezTo>
                  <a:cubicBezTo>
                    <a:pt x="1305681" y="910562"/>
                    <a:pt x="1335799" y="999248"/>
                    <a:pt x="1355435" y="1070414"/>
                  </a:cubicBezTo>
                  <a:cubicBezTo>
                    <a:pt x="1375071" y="1141580"/>
                    <a:pt x="1383744" y="1226514"/>
                    <a:pt x="1395302" y="1282721"/>
                  </a:cubicBezTo>
                  <a:cubicBezTo>
                    <a:pt x="1405415" y="1331902"/>
                    <a:pt x="1413161" y="1422701"/>
                    <a:pt x="1422596" y="1425433"/>
                  </a:cubicBezTo>
                  <a:lnTo>
                    <a:pt x="1426755" y="1420834"/>
                  </a:lnTo>
                  <a:cubicBezTo>
                    <a:pt x="1438185" y="1392176"/>
                    <a:pt x="1462537" y="1220333"/>
                    <a:pt x="1463877" y="1110770"/>
                  </a:cubicBezTo>
                  <a:cubicBezTo>
                    <a:pt x="1465217" y="1001208"/>
                    <a:pt x="1461434" y="867935"/>
                    <a:pt x="1434791" y="763459"/>
                  </a:cubicBezTo>
                  <a:cubicBezTo>
                    <a:pt x="1408148" y="658983"/>
                    <a:pt x="1350962" y="562000"/>
                    <a:pt x="1304017" y="483918"/>
                  </a:cubicBezTo>
                  <a:cubicBezTo>
                    <a:pt x="1257072" y="405836"/>
                    <a:pt x="1228929" y="358848"/>
                    <a:pt x="1153121" y="294969"/>
                  </a:cubicBezTo>
                  <a:cubicBezTo>
                    <a:pt x="1077312" y="231089"/>
                    <a:pt x="949357" y="147393"/>
                    <a:pt x="849164" y="100637"/>
                  </a:cubicBezTo>
                  <a:cubicBezTo>
                    <a:pt x="748971" y="53882"/>
                    <a:pt x="622492" y="31046"/>
                    <a:pt x="551963" y="14432"/>
                  </a:cubicBezTo>
                  <a:cubicBezTo>
                    <a:pt x="481434" y="-2182"/>
                    <a:pt x="436969" y="-691"/>
                    <a:pt x="425986" y="954"/>
                  </a:cubicBezTo>
                  <a:cubicBezTo>
                    <a:pt x="432890" y="3377"/>
                    <a:pt x="460094" y="6851"/>
                    <a:pt x="486071" y="24296"/>
                  </a:cubicBezTo>
                  <a:cubicBezTo>
                    <a:pt x="520524" y="47433"/>
                    <a:pt x="588290" y="92083"/>
                    <a:pt x="632706" y="139778"/>
                  </a:cubicBezTo>
                  <a:cubicBezTo>
                    <a:pt x="677123" y="187473"/>
                    <a:pt x="725434" y="253672"/>
                    <a:pt x="752575" y="310466"/>
                  </a:cubicBezTo>
                  <a:cubicBezTo>
                    <a:pt x="779716" y="367259"/>
                    <a:pt x="786396" y="426892"/>
                    <a:pt x="795550" y="480539"/>
                  </a:cubicBezTo>
                  <a:cubicBezTo>
                    <a:pt x="804704" y="534187"/>
                    <a:pt x="806957" y="598748"/>
                    <a:pt x="807497" y="632352"/>
                  </a:cubicBezTo>
                  <a:cubicBezTo>
                    <a:pt x="808036" y="665955"/>
                    <a:pt x="799545" y="673739"/>
                    <a:pt x="798785" y="682162"/>
                  </a:cubicBezTo>
                  <a:close/>
                  <a:moveTo>
                    <a:pt x="133213" y="643763"/>
                  </a:moveTo>
                  <a:cubicBezTo>
                    <a:pt x="171370" y="683970"/>
                    <a:pt x="220556" y="714941"/>
                    <a:pt x="272162" y="743659"/>
                  </a:cubicBezTo>
                  <a:cubicBezTo>
                    <a:pt x="323767" y="772377"/>
                    <a:pt x="379312" y="793950"/>
                    <a:pt x="442843" y="816073"/>
                  </a:cubicBezTo>
                  <a:cubicBezTo>
                    <a:pt x="506363" y="838193"/>
                    <a:pt x="653297" y="876389"/>
                    <a:pt x="653350" y="876403"/>
                  </a:cubicBezTo>
                  <a:cubicBezTo>
                    <a:pt x="724044" y="896891"/>
                    <a:pt x="803186" y="915069"/>
                    <a:pt x="867013" y="939003"/>
                  </a:cubicBezTo>
                  <a:cubicBezTo>
                    <a:pt x="930840" y="962936"/>
                    <a:pt x="984723" y="985709"/>
                    <a:pt x="1036312" y="1020003"/>
                  </a:cubicBezTo>
                  <a:cubicBezTo>
                    <a:pt x="1087900" y="1054297"/>
                    <a:pt x="1138779" y="1098460"/>
                    <a:pt x="1176539" y="1144769"/>
                  </a:cubicBezTo>
                  <a:cubicBezTo>
                    <a:pt x="1214300" y="1191078"/>
                    <a:pt x="1238752" y="1252568"/>
                    <a:pt x="1262877" y="1297855"/>
                  </a:cubicBezTo>
                  <a:cubicBezTo>
                    <a:pt x="1287002" y="1343142"/>
                    <a:pt x="1297764" y="1372035"/>
                    <a:pt x="1321288" y="1416492"/>
                  </a:cubicBezTo>
                  <a:cubicBezTo>
                    <a:pt x="1344812" y="1460949"/>
                    <a:pt x="1375276" y="1527958"/>
                    <a:pt x="1404024" y="1564593"/>
                  </a:cubicBezTo>
                  <a:cubicBezTo>
                    <a:pt x="1429941" y="1597621"/>
                    <a:pt x="1473573" y="1625865"/>
                    <a:pt x="1489690" y="1634069"/>
                  </a:cubicBezTo>
                  <a:cubicBezTo>
                    <a:pt x="1522029" y="1667194"/>
                    <a:pt x="1576290" y="1704576"/>
                    <a:pt x="1612805" y="1732906"/>
                  </a:cubicBezTo>
                  <a:cubicBezTo>
                    <a:pt x="1652544" y="1763738"/>
                    <a:pt x="1679151" y="1779317"/>
                    <a:pt x="1719604" y="1810884"/>
                  </a:cubicBezTo>
                  <a:cubicBezTo>
                    <a:pt x="1760057" y="1842451"/>
                    <a:pt x="1816415" y="1877131"/>
                    <a:pt x="1855525" y="1922306"/>
                  </a:cubicBezTo>
                  <a:cubicBezTo>
                    <a:pt x="1894636" y="1967480"/>
                    <a:pt x="1929373" y="2025207"/>
                    <a:pt x="1954266" y="2081932"/>
                  </a:cubicBezTo>
                  <a:cubicBezTo>
                    <a:pt x="1979159" y="2138658"/>
                    <a:pt x="1992308" y="2195659"/>
                    <a:pt x="2004886" y="2262655"/>
                  </a:cubicBezTo>
                  <a:cubicBezTo>
                    <a:pt x="2017465" y="2329651"/>
                    <a:pt x="2021736" y="2410742"/>
                    <a:pt x="2029737" y="2483909"/>
                  </a:cubicBezTo>
                  <a:cubicBezTo>
                    <a:pt x="2029739" y="2483937"/>
                    <a:pt x="2042050" y="2635275"/>
                    <a:pt x="2052896" y="2701662"/>
                  </a:cubicBezTo>
                  <a:cubicBezTo>
                    <a:pt x="2063743" y="2768055"/>
                    <a:pt x="2075423" y="2826486"/>
                    <a:pt x="2094820" y="2882267"/>
                  </a:cubicBezTo>
                  <a:cubicBezTo>
                    <a:pt x="2114218" y="2938049"/>
                    <a:pt x="2136251" y="2991836"/>
                    <a:pt x="2169283" y="3036349"/>
                  </a:cubicBezTo>
                  <a:cubicBezTo>
                    <a:pt x="2202314" y="3080862"/>
                    <a:pt x="2248618" y="3119321"/>
                    <a:pt x="2293006" y="3149346"/>
                  </a:cubicBezTo>
                  <a:cubicBezTo>
                    <a:pt x="2337394" y="3179370"/>
                    <a:pt x="2387960" y="3202811"/>
                    <a:pt x="2435612" y="3216499"/>
                  </a:cubicBezTo>
                  <a:cubicBezTo>
                    <a:pt x="2483264" y="3230188"/>
                    <a:pt x="2536890" y="3230911"/>
                    <a:pt x="2578920" y="3231477"/>
                  </a:cubicBezTo>
                  <a:cubicBezTo>
                    <a:pt x="2610443" y="3231902"/>
                    <a:pt x="2659234" y="3233701"/>
                    <a:pt x="2679177" y="3228180"/>
                  </a:cubicBezTo>
                  <a:cubicBezTo>
                    <a:pt x="2685825" y="3226340"/>
                    <a:pt x="2689268" y="3223686"/>
                    <a:pt x="2687797" y="3219898"/>
                  </a:cubicBezTo>
                  <a:cubicBezTo>
                    <a:pt x="2681912" y="3204743"/>
                    <a:pt x="2577070" y="3164335"/>
                    <a:pt x="2543616" y="3140546"/>
                  </a:cubicBezTo>
                  <a:cubicBezTo>
                    <a:pt x="2510160" y="3116757"/>
                    <a:pt x="2497462" y="3101654"/>
                    <a:pt x="2478370" y="3077044"/>
                  </a:cubicBezTo>
                  <a:cubicBezTo>
                    <a:pt x="2459276" y="3052433"/>
                    <a:pt x="2441390" y="3024360"/>
                    <a:pt x="2429058" y="2992882"/>
                  </a:cubicBezTo>
                  <a:cubicBezTo>
                    <a:pt x="2416725" y="2961404"/>
                    <a:pt x="2406202" y="2924733"/>
                    <a:pt x="2404375" y="2888179"/>
                  </a:cubicBezTo>
                  <a:cubicBezTo>
                    <a:pt x="2402549" y="2851624"/>
                    <a:pt x="2413431" y="2807848"/>
                    <a:pt x="2418097" y="2773555"/>
                  </a:cubicBezTo>
                  <a:cubicBezTo>
                    <a:pt x="2422763" y="2739263"/>
                    <a:pt x="2429062" y="2712819"/>
                    <a:pt x="2432371" y="2682422"/>
                  </a:cubicBezTo>
                  <a:cubicBezTo>
                    <a:pt x="2435680" y="2652025"/>
                    <a:pt x="2443337" y="2621687"/>
                    <a:pt x="2437950" y="2591172"/>
                  </a:cubicBezTo>
                  <a:cubicBezTo>
                    <a:pt x="2432562" y="2560658"/>
                    <a:pt x="2415075" y="2524472"/>
                    <a:pt x="2400048" y="2499337"/>
                  </a:cubicBezTo>
                  <a:cubicBezTo>
                    <a:pt x="2385021" y="2474201"/>
                    <a:pt x="2359094" y="2451093"/>
                    <a:pt x="2347787" y="2440358"/>
                  </a:cubicBezTo>
                  <a:cubicBezTo>
                    <a:pt x="2339307" y="2432307"/>
                    <a:pt x="2331959" y="2424925"/>
                    <a:pt x="2330932" y="2428002"/>
                  </a:cubicBezTo>
                  <a:lnTo>
                    <a:pt x="2332204" y="2434930"/>
                  </a:lnTo>
                  <a:cubicBezTo>
                    <a:pt x="2337223" y="2449783"/>
                    <a:pt x="2368687" y="2502973"/>
                    <a:pt x="2377897" y="2529480"/>
                  </a:cubicBezTo>
                  <a:cubicBezTo>
                    <a:pt x="2387108" y="2555987"/>
                    <a:pt x="2388323" y="2573398"/>
                    <a:pt x="2387466" y="2593971"/>
                  </a:cubicBezTo>
                  <a:cubicBezTo>
                    <a:pt x="2386608" y="2614544"/>
                    <a:pt x="2381666" y="2637091"/>
                    <a:pt x="2372755" y="2652917"/>
                  </a:cubicBezTo>
                  <a:cubicBezTo>
                    <a:pt x="2363844" y="2668742"/>
                    <a:pt x="2350756" y="2682627"/>
                    <a:pt x="2334001" y="2688925"/>
                  </a:cubicBezTo>
                  <a:cubicBezTo>
                    <a:pt x="2317245" y="2695222"/>
                    <a:pt x="2292095" y="2700536"/>
                    <a:pt x="2272223" y="2690701"/>
                  </a:cubicBezTo>
                  <a:cubicBezTo>
                    <a:pt x="2252351" y="2680866"/>
                    <a:pt x="2228760" y="2656630"/>
                    <a:pt x="2214769" y="2629914"/>
                  </a:cubicBezTo>
                  <a:cubicBezTo>
                    <a:pt x="2200778" y="2603197"/>
                    <a:pt x="2194243" y="2571798"/>
                    <a:pt x="2188278" y="2530404"/>
                  </a:cubicBezTo>
                  <a:cubicBezTo>
                    <a:pt x="2182312" y="2489010"/>
                    <a:pt x="2183769" y="2434669"/>
                    <a:pt x="2178976" y="2381549"/>
                  </a:cubicBezTo>
                  <a:cubicBezTo>
                    <a:pt x="2174183" y="2328429"/>
                    <a:pt x="2167402" y="2261511"/>
                    <a:pt x="2159521" y="2211684"/>
                  </a:cubicBezTo>
                  <a:cubicBezTo>
                    <a:pt x="2151640" y="2161856"/>
                    <a:pt x="2144206" y="2121892"/>
                    <a:pt x="2131689" y="2082584"/>
                  </a:cubicBezTo>
                  <a:cubicBezTo>
                    <a:pt x="2119172" y="2043276"/>
                    <a:pt x="2105259" y="2010762"/>
                    <a:pt x="2084420" y="1975836"/>
                  </a:cubicBezTo>
                  <a:cubicBezTo>
                    <a:pt x="2063582" y="1940910"/>
                    <a:pt x="2036251" y="1903721"/>
                    <a:pt x="2006658" y="1873026"/>
                  </a:cubicBezTo>
                  <a:cubicBezTo>
                    <a:pt x="1977065" y="1842330"/>
                    <a:pt x="1946528" y="1817131"/>
                    <a:pt x="1906862" y="1791663"/>
                  </a:cubicBezTo>
                  <a:cubicBezTo>
                    <a:pt x="1867196" y="1766196"/>
                    <a:pt x="1821353" y="1747313"/>
                    <a:pt x="1768663" y="1720220"/>
                  </a:cubicBezTo>
                  <a:cubicBezTo>
                    <a:pt x="1715972" y="1693128"/>
                    <a:pt x="1641095" y="1655878"/>
                    <a:pt x="1590720" y="1629107"/>
                  </a:cubicBezTo>
                  <a:cubicBezTo>
                    <a:pt x="1540344" y="1602335"/>
                    <a:pt x="1493865" y="1576920"/>
                    <a:pt x="1466411" y="1559590"/>
                  </a:cubicBezTo>
                  <a:lnTo>
                    <a:pt x="1450438" y="1546390"/>
                  </a:lnTo>
                  <a:cubicBezTo>
                    <a:pt x="1440877" y="1520214"/>
                    <a:pt x="1430425" y="1488916"/>
                    <a:pt x="1419730" y="1456131"/>
                  </a:cubicBezTo>
                  <a:cubicBezTo>
                    <a:pt x="1402038" y="1401896"/>
                    <a:pt x="1378246" y="1321721"/>
                    <a:pt x="1360637" y="1265150"/>
                  </a:cubicBezTo>
                  <a:cubicBezTo>
                    <a:pt x="1343027" y="1208580"/>
                    <a:pt x="1332325" y="1160170"/>
                    <a:pt x="1314073" y="1116709"/>
                  </a:cubicBezTo>
                  <a:cubicBezTo>
                    <a:pt x="1295820" y="1073248"/>
                    <a:pt x="1276259" y="1038826"/>
                    <a:pt x="1251121" y="1004387"/>
                  </a:cubicBezTo>
                  <a:cubicBezTo>
                    <a:pt x="1225984" y="969948"/>
                    <a:pt x="1194060" y="936619"/>
                    <a:pt x="1163246" y="910075"/>
                  </a:cubicBezTo>
                  <a:cubicBezTo>
                    <a:pt x="1132433" y="883530"/>
                    <a:pt x="1102802" y="864223"/>
                    <a:pt x="1066239" y="845121"/>
                  </a:cubicBezTo>
                  <a:cubicBezTo>
                    <a:pt x="1029675" y="826018"/>
                    <a:pt x="991590" y="811810"/>
                    <a:pt x="943864" y="795462"/>
                  </a:cubicBezTo>
                  <a:cubicBezTo>
                    <a:pt x="896140" y="779114"/>
                    <a:pt x="831391" y="760905"/>
                    <a:pt x="779892" y="747032"/>
                  </a:cubicBezTo>
                  <a:cubicBezTo>
                    <a:pt x="728392" y="733158"/>
                    <a:pt x="674612" y="725231"/>
                    <a:pt x="634865" y="712222"/>
                  </a:cubicBezTo>
                  <a:cubicBezTo>
                    <a:pt x="595118" y="699215"/>
                    <a:pt x="565314" y="687368"/>
                    <a:pt x="541407" y="668983"/>
                  </a:cubicBezTo>
                  <a:cubicBezTo>
                    <a:pt x="517502" y="650598"/>
                    <a:pt x="497692" y="623184"/>
                    <a:pt x="491428" y="601915"/>
                  </a:cubicBezTo>
                  <a:cubicBezTo>
                    <a:pt x="485164" y="580645"/>
                    <a:pt x="494732" y="556787"/>
                    <a:pt x="503822" y="541366"/>
                  </a:cubicBezTo>
                  <a:cubicBezTo>
                    <a:pt x="512912" y="525947"/>
                    <a:pt x="528845" y="515447"/>
                    <a:pt x="545968" y="509396"/>
                  </a:cubicBezTo>
                  <a:cubicBezTo>
                    <a:pt x="563093" y="503345"/>
                    <a:pt x="586154" y="502361"/>
                    <a:pt x="606567" y="505061"/>
                  </a:cubicBezTo>
                  <a:cubicBezTo>
                    <a:pt x="626980" y="507761"/>
                    <a:pt x="643921" y="511958"/>
                    <a:pt x="668445" y="525598"/>
                  </a:cubicBezTo>
                  <a:cubicBezTo>
                    <a:pt x="692969" y="539237"/>
                    <a:pt x="739943" y="579395"/>
                    <a:pt x="753709" y="586898"/>
                  </a:cubicBezTo>
                  <a:lnTo>
                    <a:pt x="760314" y="589344"/>
                  </a:lnTo>
                  <a:cubicBezTo>
                    <a:pt x="763522" y="588863"/>
                    <a:pt x="757516" y="580353"/>
                    <a:pt x="751047" y="570613"/>
                  </a:cubicBezTo>
                  <a:cubicBezTo>
                    <a:pt x="742420" y="557625"/>
                    <a:pt x="724125" y="528105"/>
                    <a:pt x="701954" y="508972"/>
                  </a:cubicBezTo>
                  <a:cubicBezTo>
                    <a:pt x="679784" y="489839"/>
                    <a:pt x="647152" y="466379"/>
                    <a:pt x="618022" y="455814"/>
                  </a:cubicBezTo>
                  <a:cubicBezTo>
                    <a:pt x="588892" y="445250"/>
                    <a:pt x="557688" y="447566"/>
                    <a:pt x="527176" y="445588"/>
                  </a:cubicBezTo>
                  <a:cubicBezTo>
                    <a:pt x="496663" y="443610"/>
                    <a:pt x="469529" y="445259"/>
                    <a:pt x="434946" y="443947"/>
                  </a:cubicBezTo>
                  <a:cubicBezTo>
                    <a:pt x="400362" y="442635"/>
                    <a:pt x="355366" y="445812"/>
                    <a:pt x="319672" y="437715"/>
                  </a:cubicBezTo>
                  <a:cubicBezTo>
                    <a:pt x="283979" y="429617"/>
                    <a:pt x="249670" y="412934"/>
                    <a:pt x="220788" y="395362"/>
                  </a:cubicBezTo>
                  <a:cubicBezTo>
                    <a:pt x="191905" y="377791"/>
                    <a:pt x="167333" y="355335"/>
                    <a:pt x="146380" y="332287"/>
                  </a:cubicBezTo>
                  <a:cubicBezTo>
                    <a:pt x="125428" y="309240"/>
                    <a:pt x="112738" y="294130"/>
                    <a:pt x="95069" y="257075"/>
                  </a:cubicBezTo>
                  <a:cubicBezTo>
                    <a:pt x="77400" y="220023"/>
                    <a:pt x="55659" y="109787"/>
                    <a:pt x="41745" y="101379"/>
                  </a:cubicBezTo>
                  <a:cubicBezTo>
                    <a:pt x="38267" y="99277"/>
                    <a:pt x="35060" y="102211"/>
                    <a:pt x="32102" y="108443"/>
                  </a:cubicBezTo>
                  <a:cubicBezTo>
                    <a:pt x="23227" y="127136"/>
                    <a:pt x="16593" y="175508"/>
                    <a:pt x="11581" y="206633"/>
                  </a:cubicBezTo>
                  <a:cubicBezTo>
                    <a:pt x="4897" y="248132"/>
                    <a:pt x="-3631" y="301080"/>
                    <a:pt x="1644" y="350378"/>
                  </a:cubicBezTo>
                  <a:cubicBezTo>
                    <a:pt x="6917" y="399676"/>
                    <a:pt x="21295" y="453524"/>
                    <a:pt x="43223" y="502422"/>
                  </a:cubicBezTo>
                  <a:cubicBezTo>
                    <a:pt x="65151" y="551319"/>
                    <a:pt x="95057" y="603557"/>
                    <a:pt x="133213" y="643763"/>
                  </a:cubicBezTo>
                  <a:close/>
                </a:path>
              </a:pathLst>
            </a:custGeom>
            <a:solidFill>
              <a:srgbClr val="0A905A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 kern="0">
                <a:solidFill>
                  <a:srgbClr val="FFFFFF"/>
                </a:solidFill>
                <a:latin typeface="Arial"/>
              </a:endParaRPr>
            </a:p>
          </p:txBody>
        </p:sp>
        <p:sp>
          <p:nvSpPr>
            <p:cNvPr id="4" name="3 O"/>
            <p:cNvSpPr/>
            <p:nvPr/>
          </p:nvSpPr>
          <p:spPr>
            <a:xfrm rot="20575565">
              <a:off x="145263" y="102527"/>
              <a:ext cx="3011798" cy="1964515"/>
            </a:xfrm>
            <a:custGeom>
              <a:avLst/>
              <a:gdLst/>
              <a:ahLst/>
              <a:cxnLst/>
              <a:rect l="l" t="t" r="r" b="b"/>
              <a:pathLst>
                <a:path w="3614157" h="1964515">
                  <a:moveTo>
                    <a:pt x="3382645" y="13296"/>
                  </a:moveTo>
                  <a:cubicBezTo>
                    <a:pt x="3402582" y="4734"/>
                    <a:pt x="3424502" y="0"/>
                    <a:pt x="3447511" y="0"/>
                  </a:cubicBezTo>
                  <a:lnTo>
                    <a:pt x="3512377" y="13296"/>
                  </a:lnTo>
                  <a:lnTo>
                    <a:pt x="3565347" y="49553"/>
                  </a:lnTo>
                  <a:lnTo>
                    <a:pt x="3601061" y="103331"/>
                  </a:lnTo>
                  <a:lnTo>
                    <a:pt x="3614157" y="169186"/>
                  </a:lnTo>
                  <a:lnTo>
                    <a:pt x="3601061" y="235041"/>
                  </a:lnTo>
                  <a:lnTo>
                    <a:pt x="3565347" y="288819"/>
                  </a:lnTo>
                  <a:cubicBezTo>
                    <a:pt x="3535190" y="319435"/>
                    <a:pt x="3493529" y="338372"/>
                    <a:pt x="3447511" y="338372"/>
                  </a:cubicBezTo>
                  <a:cubicBezTo>
                    <a:pt x="3401493" y="338372"/>
                    <a:pt x="3359832" y="319435"/>
                    <a:pt x="3329674" y="288819"/>
                  </a:cubicBezTo>
                  <a:cubicBezTo>
                    <a:pt x="3314596" y="273510"/>
                    <a:pt x="3302393" y="255282"/>
                    <a:pt x="3293960" y="235041"/>
                  </a:cubicBezTo>
                  <a:cubicBezTo>
                    <a:pt x="3285528" y="214800"/>
                    <a:pt x="3280865" y="192546"/>
                    <a:pt x="3280865" y="169186"/>
                  </a:cubicBezTo>
                  <a:cubicBezTo>
                    <a:pt x="3280864" y="122467"/>
                    <a:pt x="3299517" y="80170"/>
                    <a:pt x="3329674" y="49554"/>
                  </a:cubicBezTo>
                  <a:cubicBezTo>
                    <a:pt x="3344753" y="34245"/>
                    <a:pt x="3362707" y="21857"/>
                    <a:pt x="3382645" y="13296"/>
                  </a:cubicBezTo>
                  <a:close/>
                  <a:moveTo>
                    <a:pt x="81789" y="1651952"/>
                  </a:moveTo>
                  <a:cubicBezTo>
                    <a:pt x="100546" y="1641046"/>
                    <a:pt x="121195" y="1634013"/>
                    <a:pt x="142475" y="1631030"/>
                  </a:cubicBezTo>
                  <a:lnTo>
                    <a:pt x="206942" y="1634408"/>
                  </a:lnTo>
                  <a:lnTo>
                    <a:pt x="267627" y="1663144"/>
                  </a:lnTo>
                  <a:lnTo>
                    <a:pt x="312699" y="1712912"/>
                  </a:lnTo>
                  <a:lnTo>
                    <a:pt x="334594" y="1773642"/>
                  </a:lnTo>
                  <a:lnTo>
                    <a:pt x="332135" y="1837786"/>
                  </a:lnTo>
                  <a:lnTo>
                    <a:pt x="304148" y="1897795"/>
                  </a:lnTo>
                  <a:cubicBezTo>
                    <a:pt x="263005" y="1953221"/>
                    <a:pt x="193492" y="1975380"/>
                    <a:pt x="129655" y="1959499"/>
                  </a:cubicBezTo>
                  <a:cubicBezTo>
                    <a:pt x="108376" y="1954206"/>
                    <a:pt x="87728" y="1944686"/>
                    <a:pt x="68971" y="1930763"/>
                  </a:cubicBezTo>
                  <a:cubicBezTo>
                    <a:pt x="50214" y="1916839"/>
                    <a:pt x="35125" y="1899831"/>
                    <a:pt x="23898" y="1880995"/>
                  </a:cubicBezTo>
                  <a:cubicBezTo>
                    <a:pt x="12672" y="1862159"/>
                    <a:pt x="5309" y="1841497"/>
                    <a:pt x="2004" y="1820265"/>
                  </a:cubicBezTo>
                  <a:cubicBezTo>
                    <a:pt x="-1301" y="1799033"/>
                    <a:pt x="-546" y="1777233"/>
                    <a:pt x="4463" y="1756121"/>
                  </a:cubicBezTo>
                  <a:cubicBezTo>
                    <a:pt x="9472" y="1735010"/>
                    <a:pt x="18736" y="1714587"/>
                    <a:pt x="32450" y="1696112"/>
                  </a:cubicBezTo>
                  <a:cubicBezTo>
                    <a:pt x="46164" y="1677637"/>
                    <a:pt x="63031" y="1662858"/>
                    <a:pt x="81789" y="1651952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3600000"/>
              </a:lightRig>
            </a:scene3d>
            <a:sp3d prstMaterial="flat">
              <a:bevelT w="63500" h="2540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  <a:latin typeface="Arial"/>
              </a:endParaRPr>
            </a:p>
          </p:txBody>
        </p:sp>
      </p:grpSp>
      <p:grpSp>
        <p:nvGrpSpPr>
          <p:cNvPr id="7" name="6 Grupo"/>
          <p:cNvGrpSpPr/>
          <p:nvPr/>
        </p:nvGrpSpPr>
        <p:grpSpPr>
          <a:xfrm>
            <a:off x="6160354" y="-350673"/>
            <a:ext cx="2693414" cy="3011798"/>
            <a:chOff x="6160354" y="-350673"/>
            <a:chExt cx="2693414" cy="3011798"/>
          </a:xfrm>
        </p:grpSpPr>
        <p:sp>
          <p:nvSpPr>
            <p:cNvPr id="10" name="9 Forma libre"/>
            <p:cNvSpPr/>
            <p:nvPr/>
          </p:nvSpPr>
          <p:spPr bwMode="auto">
            <a:xfrm rot="6148954" flipV="1">
              <a:off x="6075841" y="-246414"/>
              <a:ext cx="2862439" cy="2693414"/>
            </a:xfrm>
            <a:custGeom>
              <a:avLst/>
              <a:gdLst/>
              <a:ahLst/>
              <a:cxnLst/>
              <a:rect l="l" t="t" r="r" b="b"/>
              <a:pathLst>
                <a:path w="2862439" h="3232096">
                  <a:moveTo>
                    <a:pt x="2242831" y="2376472"/>
                  </a:moveTo>
                  <a:lnTo>
                    <a:pt x="2246131" y="2374115"/>
                  </a:lnTo>
                  <a:cubicBezTo>
                    <a:pt x="2254559" y="2374817"/>
                    <a:pt x="2263689" y="2367794"/>
                    <a:pt x="2296697" y="2374115"/>
                  </a:cubicBezTo>
                  <a:cubicBezTo>
                    <a:pt x="2329705" y="2380436"/>
                    <a:pt x="2392913" y="2393779"/>
                    <a:pt x="2444181" y="2412039"/>
                  </a:cubicBezTo>
                  <a:cubicBezTo>
                    <a:pt x="2495449" y="2430299"/>
                    <a:pt x="2553039" y="2447154"/>
                    <a:pt x="2604307" y="2483674"/>
                  </a:cubicBezTo>
                  <a:cubicBezTo>
                    <a:pt x="2655575" y="2520194"/>
                    <a:pt x="2712461" y="2579188"/>
                    <a:pt x="2751790" y="2631158"/>
                  </a:cubicBezTo>
                  <a:cubicBezTo>
                    <a:pt x="2791119" y="2683128"/>
                    <a:pt x="2823426" y="2757573"/>
                    <a:pt x="2840281" y="2795497"/>
                  </a:cubicBezTo>
                  <a:cubicBezTo>
                    <a:pt x="2852989" y="2824091"/>
                    <a:pt x="2851724" y="2851487"/>
                    <a:pt x="2852922" y="2858705"/>
                  </a:cubicBezTo>
                  <a:cubicBezTo>
                    <a:pt x="2856434" y="2848170"/>
                    <a:pt x="2865564" y="2804627"/>
                    <a:pt x="2861350" y="2732290"/>
                  </a:cubicBezTo>
                  <a:cubicBezTo>
                    <a:pt x="2857136" y="2659953"/>
                    <a:pt x="2856433" y="2531431"/>
                    <a:pt x="2827639" y="2424681"/>
                  </a:cubicBezTo>
                  <a:cubicBezTo>
                    <a:pt x="2798845" y="2317931"/>
                    <a:pt x="2738446" y="2177469"/>
                    <a:pt x="2688583" y="2091788"/>
                  </a:cubicBezTo>
                  <a:cubicBezTo>
                    <a:pt x="2638720" y="2006107"/>
                    <a:pt x="2597284" y="1970290"/>
                    <a:pt x="2528458" y="1910594"/>
                  </a:cubicBezTo>
                  <a:cubicBezTo>
                    <a:pt x="2459632" y="1850898"/>
                    <a:pt x="2373951" y="1777858"/>
                    <a:pt x="2275628" y="1733613"/>
                  </a:cubicBezTo>
                  <a:cubicBezTo>
                    <a:pt x="2177305" y="1689368"/>
                    <a:pt x="2046677" y="1662680"/>
                    <a:pt x="1938522" y="1645123"/>
                  </a:cubicBezTo>
                  <a:cubicBezTo>
                    <a:pt x="1830367" y="1627566"/>
                    <a:pt x="1656898" y="1621947"/>
                    <a:pt x="1626699" y="1628268"/>
                  </a:cubicBezTo>
                  <a:lnTo>
                    <a:pt x="1621452" y="1631573"/>
                  </a:lnTo>
                  <a:cubicBezTo>
                    <a:pt x="1622518" y="1641337"/>
                    <a:pt x="1710625" y="1664612"/>
                    <a:pt x="1757328" y="1683047"/>
                  </a:cubicBezTo>
                  <a:cubicBezTo>
                    <a:pt x="1810703" y="1704116"/>
                    <a:pt x="1892872" y="1727292"/>
                    <a:pt x="1959591" y="1758896"/>
                  </a:cubicBezTo>
                  <a:cubicBezTo>
                    <a:pt x="2026310" y="1790500"/>
                    <a:pt x="2108480" y="1835447"/>
                    <a:pt x="2157641" y="1872669"/>
                  </a:cubicBezTo>
                  <a:cubicBezTo>
                    <a:pt x="2206802" y="1909891"/>
                    <a:pt x="2232085" y="1941495"/>
                    <a:pt x="2254559" y="1982229"/>
                  </a:cubicBezTo>
                  <a:cubicBezTo>
                    <a:pt x="2277033" y="2022963"/>
                    <a:pt x="2287567" y="2068612"/>
                    <a:pt x="2292483" y="2117071"/>
                  </a:cubicBezTo>
                  <a:cubicBezTo>
                    <a:pt x="2297399" y="2165530"/>
                    <a:pt x="2291781" y="2230845"/>
                    <a:pt x="2284056" y="2272983"/>
                  </a:cubicBezTo>
                  <a:cubicBezTo>
                    <a:pt x="2276331" y="2315121"/>
                    <a:pt x="2252452" y="2353046"/>
                    <a:pt x="2246131" y="2369901"/>
                  </a:cubicBezTo>
                  <a:cubicBezTo>
                    <a:pt x="2244918" y="2373137"/>
                    <a:pt x="2243860" y="2375259"/>
                    <a:pt x="2242831" y="2376472"/>
                  </a:cubicBezTo>
                  <a:close/>
                  <a:moveTo>
                    <a:pt x="795894" y="685006"/>
                  </a:moveTo>
                  <a:cubicBezTo>
                    <a:pt x="797267" y="684202"/>
                    <a:pt x="799539" y="683525"/>
                    <a:pt x="802936" y="682888"/>
                  </a:cubicBezTo>
                  <a:cubicBezTo>
                    <a:pt x="820628" y="679565"/>
                    <a:pt x="862100" y="662577"/>
                    <a:pt x="904939" y="662228"/>
                  </a:cubicBezTo>
                  <a:cubicBezTo>
                    <a:pt x="947777" y="661879"/>
                    <a:pt x="1013084" y="667598"/>
                    <a:pt x="1059971" y="680789"/>
                  </a:cubicBezTo>
                  <a:cubicBezTo>
                    <a:pt x="1106858" y="693981"/>
                    <a:pt x="1150010" y="712222"/>
                    <a:pt x="1186263" y="741378"/>
                  </a:cubicBezTo>
                  <a:cubicBezTo>
                    <a:pt x="1222515" y="770535"/>
                    <a:pt x="1249291" y="800885"/>
                    <a:pt x="1277486" y="855723"/>
                  </a:cubicBezTo>
                  <a:cubicBezTo>
                    <a:pt x="1305681" y="910562"/>
                    <a:pt x="1335799" y="999248"/>
                    <a:pt x="1355435" y="1070414"/>
                  </a:cubicBezTo>
                  <a:cubicBezTo>
                    <a:pt x="1375071" y="1141580"/>
                    <a:pt x="1383744" y="1226514"/>
                    <a:pt x="1395302" y="1282721"/>
                  </a:cubicBezTo>
                  <a:cubicBezTo>
                    <a:pt x="1405415" y="1331902"/>
                    <a:pt x="1413161" y="1422701"/>
                    <a:pt x="1422596" y="1425433"/>
                  </a:cubicBezTo>
                  <a:lnTo>
                    <a:pt x="1426755" y="1420834"/>
                  </a:lnTo>
                  <a:cubicBezTo>
                    <a:pt x="1438185" y="1392176"/>
                    <a:pt x="1462537" y="1220333"/>
                    <a:pt x="1463877" y="1110770"/>
                  </a:cubicBezTo>
                  <a:cubicBezTo>
                    <a:pt x="1465217" y="1001208"/>
                    <a:pt x="1461434" y="867935"/>
                    <a:pt x="1434791" y="763459"/>
                  </a:cubicBezTo>
                  <a:cubicBezTo>
                    <a:pt x="1408148" y="658983"/>
                    <a:pt x="1350962" y="562000"/>
                    <a:pt x="1304017" y="483918"/>
                  </a:cubicBezTo>
                  <a:cubicBezTo>
                    <a:pt x="1257072" y="405836"/>
                    <a:pt x="1228929" y="358848"/>
                    <a:pt x="1153121" y="294969"/>
                  </a:cubicBezTo>
                  <a:cubicBezTo>
                    <a:pt x="1077312" y="231089"/>
                    <a:pt x="949357" y="147393"/>
                    <a:pt x="849164" y="100637"/>
                  </a:cubicBezTo>
                  <a:cubicBezTo>
                    <a:pt x="748971" y="53882"/>
                    <a:pt x="622492" y="31046"/>
                    <a:pt x="551963" y="14432"/>
                  </a:cubicBezTo>
                  <a:cubicBezTo>
                    <a:pt x="481434" y="-2182"/>
                    <a:pt x="436969" y="-691"/>
                    <a:pt x="425986" y="954"/>
                  </a:cubicBezTo>
                  <a:cubicBezTo>
                    <a:pt x="432890" y="3377"/>
                    <a:pt x="460094" y="6851"/>
                    <a:pt x="486071" y="24296"/>
                  </a:cubicBezTo>
                  <a:cubicBezTo>
                    <a:pt x="520524" y="47433"/>
                    <a:pt x="588290" y="92083"/>
                    <a:pt x="632706" y="139778"/>
                  </a:cubicBezTo>
                  <a:cubicBezTo>
                    <a:pt x="677123" y="187473"/>
                    <a:pt x="725434" y="253672"/>
                    <a:pt x="752575" y="310466"/>
                  </a:cubicBezTo>
                  <a:cubicBezTo>
                    <a:pt x="779716" y="367259"/>
                    <a:pt x="786396" y="426892"/>
                    <a:pt x="795550" y="480539"/>
                  </a:cubicBezTo>
                  <a:cubicBezTo>
                    <a:pt x="804704" y="534187"/>
                    <a:pt x="806957" y="598748"/>
                    <a:pt x="807497" y="632352"/>
                  </a:cubicBezTo>
                  <a:cubicBezTo>
                    <a:pt x="808036" y="665955"/>
                    <a:pt x="799545" y="673739"/>
                    <a:pt x="798785" y="682162"/>
                  </a:cubicBezTo>
                  <a:close/>
                  <a:moveTo>
                    <a:pt x="133213" y="643763"/>
                  </a:moveTo>
                  <a:cubicBezTo>
                    <a:pt x="171370" y="683970"/>
                    <a:pt x="220556" y="714941"/>
                    <a:pt x="272162" y="743659"/>
                  </a:cubicBezTo>
                  <a:cubicBezTo>
                    <a:pt x="323767" y="772377"/>
                    <a:pt x="379312" y="793950"/>
                    <a:pt x="442843" y="816073"/>
                  </a:cubicBezTo>
                  <a:cubicBezTo>
                    <a:pt x="506363" y="838193"/>
                    <a:pt x="653297" y="876389"/>
                    <a:pt x="653350" y="876403"/>
                  </a:cubicBezTo>
                  <a:cubicBezTo>
                    <a:pt x="724044" y="896891"/>
                    <a:pt x="803186" y="915069"/>
                    <a:pt x="867013" y="939003"/>
                  </a:cubicBezTo>
                  <a:cubicBezTo>
                    <a:pt x="930840" y="962936"/>
                    <a:pt x="984723" y="985709"/>
                    <a:pt x="1036312" y="1020003"/>
                  </a:cubicBezTo>
                  <a:cubicBezTo>
                    <a:pt x="1087900" y="1054297"/>
                    <a:pt x="1138779" y="1098460"/>
                    <a:pt x="1176539" y="1144769"/>
                  </a:cubicBezTo>
                  <a:cubicBezTo>
                    <a:pt x="1214300" y="1191078"/>
                    <a:pt x="1238752" y="1252568"/>
                    <a:pt x="1262877" y="1297855"/>
                  </a:cubicBezTo>
                  <a:cubicBezTo>
                    <a:pt x="1287002" y="1343142"/>
                    <a:pt x="1297764" y="1372035"/>
                    <a:pt x="1321288" y="1416492"/>
                  </a:cubicBezTo>
                  <a:cubicBezTo>
                    <a:pt x="1344812" y="1460949"/>
                    <a:pt x="1375276" y="1527958"/>
                    <a:pt x="1404024" y="1564593"/>
                  </a:cubicBezTo>
                  <a:cubicBezTo>
                    <a:pt x="1429941" y="1597621"/>
                    <a:pt x="1473573" y="1625865"/>
                    <a:pt x="1489690" y="1634069"/>
                  </a:cubicBezTo>
                  <a:cubicBezTo>
                    <a:pt x="1522029" y="1667194"/>
                    <a:pt x="1576290" y="1704576"/>
                    <a:pt x="1612805" y="1732906"/>
                  </a:cubicBezTo>
                  <a:cubicBezTo>
                    <a:pt x="1652544" y="1763738"/>
                    <a:pt x="1679151" y="1779317"/>
                    <a:pt x="1719604" y="1810884"/>
                  </a:cubicBezTo>
                  <a:cubicBezTo>
                    <a:pt x="1760057" y="1842451"/>
                    <a:pt x="1816415" y="1877131"/>
                    <a:pt x="1855525" y="1922306"/>
                  </a:cubicBezTo>
                  <a:cubicBezTo>
                    <a:pt x="1894636" y="1967480"/>
                    <a:pt x="1929373" y="2025207"/>
                    <a:pt x="1954266" y="2081932"/>
                  </a:cubicBezTo>
                  <a:cubicBezTo>
                    <a:pt x="1979159" y="2138658"/>
                    <a:pt x="1992308" y="2195659"/>
                    <a:pt x="2004886" y="2262655"/>
                  </a:cubicBezTo>
                  <a:cubicBezTo>
                    <a:pt x="2017465" y="2329651"/>
                    <a:pt x="2021736" y="2410742"/>
                    <a:pt x="2029737" y="2483909"/>
                  </a:cubicBezTo>
                  <a:cubicBezTo>
                    <a:pt x="2029739" y="2483937"/>
                    <a:pt x="2042050" y="2635275"/>
                    <a:pt x="2052896" y="2701662"/>
                  </a:cubicBezTo>
                  <a:cubicBezTo>
                    <a:pt x="2063743" y="2768055"/>
                    <a:pt x="2075423" y="2826486"/>
                    <a:pt x="2094820" y="2882267"/>
                  </a:cubicBezTo>
                  <a:cubicBezTo>
                    <a:pt x="2114218" y="2938049"/>
                    <a:pt x="2136251" y="2991836"/>
                    <a:pt x="2169283" y="3036349"/>
                  </a:cubicBezTo>
                  <a:cubicBezTo>
                    <a:pt x="2202314" y="3080862"/>
                    <a:pt x="2248618" y="3119321"/>
                    <a:pt x="2293006" y="3149346"/>
                  </a:cubicBezTo>
                  <a:cubicBezTo>
                    <a:pt x="2337394" y="3179370"/>
                    <a:pt x="2387960" y="3202811"/>
                    <a:pt x="2435612" y="3216499"/>
                  </a:cubicBezTo>
                  <a:cubicBezTo>
                    <a:pt x="2483264" y="3230188"/>
                    <a:pt x="2536890" y="3230911"/>
                    <a:pt x="2578920" y="3231477"/>
                  </a:cubicBezTo>
                  <a:cubicBezTo>
                    <a:pt x="2610443" y="3231902"/>
                    <a:pt x="2659234" y="3233701"/>
                    <a:pt x="2679177" y="3228180"/>
                  </a:cubicBezTo>
                  <a:cubicBezTo>
                    <a:pt x="2685825" y="3226340"/>
                    <a:pt x="2689268" y="3223686"/>
                    <a:pt x="2687797" y="3219898"/>
                  </a:cubicBezTo>
                  <a:cubicBezTo>
                    <a:pt x="2681912" y="3204743"/>
                    <a:pt x="2577070" y="3164335"/>
                    <a:pt x="2543616" y="3140546"/>
                  </a:cubicBezTo>
                  <a:cubicBezTo>
                    <a:pt x="2510160" y="3116757"/>
                    <a:pt x="2497462" y="3101654"/>
                    <a:pt x="2478370" y="3077044"/>
                  </a:cubicBezTo>
                  <a:cubicBezTo>
                    <a:pt x="2459276" y="3052433"/>
                    <a:pt x="2441390" y="3024360"/>
                    <a:pt x="2429058" y="2992882"/>
                  </a:cubicBezTo>
                  <a:cubicBezTo>
                    <a:pt x="2416725" y="2961404"/>
                    <a:pt x="2406202" y="2924733"/>
                    <a:pt x="2404375" y="2888179"/>
                  </a:cubicBezTo>
                  <a:cubicBezTo>
                    <a:pt x="2402549" y="2851624"/>
                    <a:pt x="2413431" y="2807848"/>
                    <a:pt x="2418097" y="2773555"/>
                  </a:cubicBezTo>
                  <a:cubicBezTo>
                    <a:pt x="2422763" y="2739263"/>
                    <a:pt x="2429062" y="2712819"/>
                    <a:pt x="2432371" y="2682422"/>
                  </a:cubicBezTo>
                  <a:cubicBezTo>
                    <a:pt x="2435680" y="2652025"/>
                    <a:pt x="2443337" y="2621687"/>
                    <a:pt x="2437950" y="2591172"/>
                  </a:cubicBezTo>
                  <a:cubicBezTo>
                    <a:pt x="2432562" y="2560658"/>
                    <a:pt x="2415075" y="2524472"/>
                    <a:pt x="2400048" y="2499337"/>
                  </a:cubicBezTo>
                  <a:cubicBezTo>
                    <a:pt x="2385021" y="2474201"/>
                    <a:pt x="2359094" y="2451093"/>
                    <a:pt x="2347787" y="2440358"/>
                  </a:cubicBezTo>
                  <a:cubicBezTo>
                    <a:pt x="2339307" y="2432307"/>
                    <a:pt x="2331959" y="2424925"/>
                    <a:pt x="2330932" y="2428002"/>
                  </a:cubicBezTo>
                  <a:lnTo>
                    <a:pt x="2332204" y="2434930"/>
                  </a:lnTo>
                  <a:cubicBezTo>
                    <a:pt x="2337223" y="2449783"/>
                    <a:pt x="2368687" y="2502973"/>
                    <a:pt x="2377897" y="2529480"/>
                  </a:cubicBezTo>
                  <a:cubicBezTo>
                    <a:pt x="2387108" y="2555987"/>
                    <a:pt x="2388323" y="2573398"/>
                    <a:pt x="2387466" y="2593971"/>
                  </a:cubicBezTo>
                  <a:cubicBezTo>
                    <a:pt x="2386608" y="2614544"/>
                    <a:pt x="2381666" y="2637091"/>
                    <a:pt x="2372755" y="2652917"/>
                  </a:cubicBezTo>
                  <a:cubicBezTo>
                    <a:pt x="2363844" y="2668742"/>
                    <a:pt x="2350756" y="2682627"/>
                    <a:pt x="2334001" y="2688925"/>
                  </a:cubicBezTo>
                  <a:cubicBezTo>
                    <a:pt x="2317245" y="2695222"/>
                    <a:pt x="2292095" y="2700536"/>
                    <a:pt x="2272223" y="2690701"/>
                  </a:cubicBezTo>
                  <a:cubicBezTo>
                    <a:pt x="2252351" y="2680866"/>
                    <a:pt x="2228760" y="2656630"/>
                    <a:pt x="2214769" y="2629914"/>
                  </a:cubicBezTo>
                  <a:cubicBezTo>
                    <a:pt x="2200778" y="2603197"/>
                    <a:pt x="2194243" y="2571798"/>
                    <a:pt x="2188278" y="2530404"/>
                  </a:cubicBezTo>
                  <a:cubicBezTo>
                    <a:pt x="2182312" y="2489010"/>
                    <a:pt x="2183769" y="2434669"/>
                    <a:pt x="2178976" y="2381549"/>
                  </a:cubicBezTo>
                  <a:cubicBezTo>
                    <a:pt x="2174183" y="2328429"/>
                    <a:pt x="2167402" y="2261511"/>
                    <a:pt x="2159521" y="2211684"/>
                  </a:cubicBezTo>
                  <a:cubicBezTo>
                    <a:pt x="2151640" y="2161856"/>
                    <a:pt x="2144206" y="2121892"/>
                    <a:pt x="2131689" y="2082584"/>
                  </a:cubicBezTo>
                  <a:cubicBezTo>
                    <a:pt x="2119172" y="2043276"/>
                    <a:pt x="2105259" y="2010762"/>
                    <a:pt x="2084420" y="1975836"/>
                  </a:cubicBezTo>
                  <a:cubicBezTo>
                    <a:pt x="2063582" y="1940910"/>
                    <a:pt x="2036251" y="1903721"/>
                    <a:pt x="2006658" y="1873026"/>
                  </a:cubicBezTo>
                  <a:cubicBezTo>
                    <a:pt x="1977065" y="1842330"/>
                    <a:pt x="1946528" y="1817131"/>
                    <a:pt x="1906862" y="1791663"/>
                  </a:cubicBezTo>
                  <a:cubicBezTo>
                    <a:pt x="1867196" y="1766196"/>
                    <a:pt x="1821353" y="1747313"/>
                    <a:pt x="1768663" y="1720220"/>
                  </a:cubicBezTo>
                  <a:cubicBezTo>
                    <a:pt x="1715972" y="1693128"/>
                    <a:pt x="1641095" y="1655878"/>
                    <a:pt x="1590720" y="1629107"/>
                  </a:cubicBezTo>
                  <a:cubicBezTo>
                    <a:pt x="1540344" y="1602335"/>
                    <a:pt x="1493865" y="1576920"/>
                    <a:pt x="1466411" y="1559590"/>
                  </a:cubicBezTo>
                  <a:lnTo>
                    <a:pt x="1450438" y="1546390"/>
                  </a:lnTo>
                  <a:cubicBezTo>
                    <a:pt x="1440877" y="1520214"/>
                    <a:pt x="1430425" y="1488916"/>
                    <a:pt x="1419730" y="1456131"/>
                  </a:cubicBezTo>
                  <a:cubicBezTo>
                    <a:pt x="1402038" y="1401896"/>
                    <a:pt x="1378246" y="1321721"/>
                    <a:pt x="1360637" y="1265150"/>
                  </a:cubicBezTo>
                  <a:cubicBezTo>
                    <a:pt x="1343027" y="1208580"/>
                    <a:pt x="1332325" y="1160170"/>
                    <a:pt x="1314073" y="1116709"/>
                  </a:cubicBezTo>
                  <a:cubicBezTo>
                    <a:pt x="1295820" y="1073248"/>
                    <a:pt x="1276259" y="1038826"/>
                    <a:pt x="1251121" y="1004387"/>
                  </a:cubicBezTo>
                  <a:cubicBezTo>
                    <a:pt x="1225984" y="969948"/>
                    <a:pt x="1194060" y="936619"/>
                    <a:pt x="1163246" y="910075"/>
                  </a:cubicBezTo>
                  <a:cubicBezTo>
                    <a:pt x="1132433" y="883530"/>
                    <a:pt x="1102802" y="864223"/>
                    <a:pt x="1066239" y="845121"/>
                  </a:cubicBezTo>
                  <a:cubicBezTo>
                    <a:pt x="1029675" y="826018"/>
                    <a:pt x="991590" y="811810"/>
                    <a:pt x="943864" y="795462"/>
                  </a:cubicBezTo>
                  <a:cubicBezTo>
                    <a:pt x="896140" y="779114"/>
                    <a:pt x="831391" y="760905"/>
                    <a:pt x="779892" y="747032"/>
                  </a:cubicBezTo>
                  <a:cubicBezTo>
                    <a:pt x="728392" y="733158"/>
                    <a:pt x="674612" y="725231"/>
                    <a:pt x="634865" y="712222"/>
                  </a:cubicBezTo>
                  <a:cubicBezTo>
                    <a:pt x="595118" y="699215"/>
                    <a:pt x="565314" y="687368"/>
                    <a:pt x="541407" y="668983"/>
                  </a:cubicBezTo>
                  <a:cubicBezTo>
                    <a:pt x="517502" y="650598"/>
                    <a:pt x="497692" y="623184"/>
                    <a:pt x="491428" y="601915"/>
                  </a:cubicBezTo>
                  <a:cubicBezTo>
                    <a:pt x="485164" y="580645"/>
                    <a:pt x="494732" y="556787"/>
                    <a:pt x="503822" y="541366"/>
                  </a:cubicBezTo>
                  <a:cubicBezTo>
                    <a:pt x="512912" y="525947"/>
                    <a:pt x="528845" y="515447"/>
                    <a:pt x="545968" y="509396"/>
                  </a:cubicBezTo>
                  <a:cubicBezTo>
                    <a:pt x="563093" y="503345"/>
                    <a:pt x="586154" y="502361"/>
                    <a:pt x="606567" y="505061"/>
                  </a:cubicBezTo>
                  <a:cubicBezTo>
                    <a:pt x="626980" y="507761"/>
                    <a:pt x="643921" y="511958"/>
                    <a:pt x="668445" y="525598"/>
                  </a:cubicBezTo>
                  <a:cubicBezTo>
                    <a:pt x="692969" y="539237"/>
                    <a:pt x="739943" y="579395"/>
                    <a:pt x="753709" y="586898"/>
                  </a:cubicBezTo>
                  <a:lnTo>
                    <a:pt x="760314" y="589344"/>
                  </a:lnTo>
                  <a:cubicBezTo>
                    <a:pt x="763522" y="588863"/>
                    <a:pt x="757516" y="580353"/>
                    <a:pt x="751047" y="570613"/>
                  </a:cubicBezTo>
                  <a:cubicBezTo>
                    <a:pt x="742420" y="557625"/>
                    <a:pt x="724125" y="528105"/>
                    <a:pt x="701954" y="508972"/>
                  </a:cubicBezTo>
                  <a:cubicBezTo>
                    <a:pt x="679784" y="489839"/>
                    <a:pt x="647152" y="466379"/>
                    <a:pt x="618022" y="455814"/>
                  </a:cubicBezTo>
                  <a:cubicBezTo>
                    <a:pt x="588892" y="445250"/>
                    <a:pt x="557688" y="447566"/>
                    <a:pt x="527176" y="445588"/>
                  </a:cubicBezTo>
                  <a:cubicBezTo>
                    <a:pt x="496663" y="443610"/>
                    <a:pt x="469529" y="445259"/>
                    <a:pt x="434946" y="443947"/>
                  </a:cubicBezTo>
                  <a:cubicBezTo>
                    <a:pt x="400362" y="442635"/>
                    <a:pt x="355366" y="445812"/>
                    <a:pt x="319672" y="437715"/>
                  </a:cubicBezTo>
                  <a:cubicBezTo>
                    <a:pt x="283979" y="429617"/>
                    <a:pt x="249670" y="412934"/>
                    <a:pt x="220788" y="395362"/>
                  </a:cubicBezTo>
                  <a:cubicBezTo>
                    <a:pt x="191905" y="377791"/>
                    <a:pt x="167333" y="355335"/>
                    <a:pt x="146380" y="332287"/>
                  </a:cubicBezTo>
                  <a:cubicBezTo>
                    <a:pt x="125428" y="309240"/>
                    <a:pt x="112738" y="294130"/>
                    <a:pt x="95069" y="257075"/>
                  </a:cubicBezTo>
                  <a:cubicBezTo>
                    <a:pt x="77400" y="220023"/>
                    <a:pt x="55659" y="109787"/>
                    <a:pt x="41745" y="101379"/>
                  </a:cubicBezTo>
                  <a:cubicBezTo>
                    <a:pt x="38267" y="99277"/>
                    <a:pt x="35060" y="102211"/>
                    <a:pt x="32102" y="108443"/>
                  </a:cubicBezTo>
                  <a:cubicBezTo>
                    <a:pt x="23227" y="127136"/>
                    <a:pt x="16593" y="175508"/>
                    <a:pt x="11581" y="206633"/>
                  </a:cubicBezTo>
                  <a:cubicBezTo>
                    <a:pt x="4897" y="248132"/>
                    <a:pt x="-3631" y="301080"/>
                    <a:pt x="1644" y="350378"/>
                  </a:cubicBezTo>
                  <a:cubicBezTo>
                    <a:pt x="6917" y="399676"/>
                    <a:pt x="21295" y="453524"/>
                    <a:pt x="43223" y="502422"/>
                  </a:cubicBezTo>
                  <a:cubicBezTo>
                    <a:pt x="65151" y="551319"/>
                    <a:pt x="95057" y="603557"/>
                    <a:pt x="133213" y="643763"/>
                  </a:cubicBezTo>
                  <a:close/>
                </a:path>
              </a:pathLst>
            </a:custGeom>
            <a:solidFill>
              <a:srgbClr val="0A905A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 kern="0">
                <a:solidFill>
                  <a:srgbClr val="FFFFFF"/>
                </a:solidFill>
                <a:latin typeface="Arial"/>
              </a:endParaRPr>
            </a:p>
          </p:txBody>
        </p:sp>
        <p:sp>
          <p:nvSpPr>
            <p:cNvPr id="11" name="3 O"/>
            <p:cNvSpPr/>
            <p:nvPr/>
          </p:nvSpPr>
          <p:spPr>
            <a:xfrm rot="5240950">
              <a:off x="5984472" y="172968"/>
              <a:ext cx="3011798" cy="1964515"/>
            </a:xfrm>
            <a:custGeom>
              <a:avLst/>
              <a:gdLst/>
              <a:ahLst/>
              <a:cxnLst/>
              <a:rect l="l" t="t" r="r" b="b"/>
              <a:pathLst>
                <a:path w="3614157" h="1964515">
                  <a:moveTo>
                    <a:pt x="3382645" y="13296"/>
                  </a:moveTo>
                  <a:cubicBezTo>
                    <a:pt x="3402582" y="4734"/>
                    <a:pt x="3424502" y="0"/>
                    <a:pt x="3447511" y="0"/>
                  </a:cubicBezTo>
                  <a:lnTo>
                    <a:pt x="3512377" y="13296"/>
                  </a:lnTo>
                  <a:lnTo>
                    <a:pt x="3565347" y="49553"/>
                  </a:lnTo>
                  <a:lnTo>
                    <a:pt x="3601061" y="103331"/>
                  </a:lnTo>
                  <a:lnTo>
                    <a:pt x="3614157" y="169186"/>
                  </a:lnTo>
                  <a:lnTo>
                    <a:pt x="3601061" y="235041"/>
                  </a:lnTo>
                  <a:lnTo>
                    <a:pt x="3565347" y="288819"/>
                  </a:lnTo>
                  <a:cubicBezTo>
                    <a:pt x="3535190" y="319435"/>
                    <a:pt x="3493529" y="338372"/>
                    <a:pt x="3447511" y="338372"/>
                  </a:cubicBezTo>
                  <a:cubicBezTo>
                    <a:pt x="3401493" y="338372"/>
                    <a:pt x="3359832" y="319435"/>
                    <a:pt x="3329674" y="288819"/>
                  </a:cubicBezTo>
                  <a:cubicBezTo>
                    <a:pt x="3314596" y="273510"/>
                    <a:pt x="3302393" y="255282"/>
                    <a:pt x="3293960" y="235041"/>
                  </a:cubicBezTo>
                  <a:cubicBezTo>
                    <a:pt x="3285528" y="214800"/>
                    <a:pt x="3280865" y="192546"/>
                    <a:pt x="3280865" y="169186"/>
                  </a:cubicBezTo>
                  <a:cubicBezTo>
                    <a:pt x="3280864" y="122467"/>
                    <a:pt x="3299517" y="80170"/>
                    <a:pt x="3329674" y="49554"/>
                  </a:cubicBezTo>
                  <a:cubicBezTo>
                    <a:pt x="3344753" y="34245"/>
                    <a:pt x="3362707" y="21857"/>
                    <a:pt x="3382645" y="13296"/>
                  </a:cubicBezTo>
                  <a:close/>
                  <a:moveTo>
                    <a:pt x="81789" y="1651952"/>
                  </a:moveTo>
                  <a:cubicBezTo>
                    <a:pt x="100546" y="1641046"/>
                    <a:pt x="121195" y="1634013"/>
                    <a:pt x="142475" y="1631030"/>
                  </a:cubicBezTo>
                  <a:lnTo>
                    <a:pt x="206942" y="1634408"/>
                  </a:lnTo>
                  <a:lnTo>
                    <a:pt x="267627" y="1663144"/>
                  </a:lnTo>
                  <a:lnTo>
                    <a:pt x="312699" y="1712912"/>
                  </a:lnTo>
                  <a:lnTo>
                    <a:pt x="334594" y="1773642"/>
                  </a:lnTo>
                  <a:lnTo>
                    <a:pt x="332135" y="1837786"/>
                  </a:lnTo>
                  <a:lnTo>
                    <a:pt x="304148" y="1897795"/>
                  </a:lnTo>
                  <a:cubicBezTo>
                    <a:pt x="263005" y="1953221"/>
                    <a:pt x="193492" y="1975380"/>
                    <a:pt x="129655" y="1959499"/>
                  </a:cubicBezTo>
                  <a:cubicBezTo>
                    <a:pt x="108376" y="1954206"/>
                    <a:pt x="87728" y="1944686"/>
                    <a:pt x="68971" y="1930763"/>
                  </a:cubicBezTo>
                  <a:cubicBezTo>
                    <a:pt x="50214" y="1916839"/>
                    <a:pt x="35125" y="1899831"/>
                    <a:pt x="23898" y="1880995"/>
                  </a:cubicBezTo>
                  <a:cubicBezTo>
                    <a:pt x="12672" y="1862159"/>
                    <a:pt x="5309" y="1841497"/>
                    <a:pt x="2004" y="1820265"/>
                  </a:cubicBezTo>
                  <a:cubicBezTo>
                    <a:pt x="-1301" y="1799033"/>
                    <a:pt x="-546" y="1777233"/>
                    <a:pt x="4463" y="1756121"/>
                  </a:cubicBezTo>
                  <a:cubicBezTo>
                    <a:pt x="9472" y="1735010"/>
                    <a:pt x="18736" y="1714587"/>
                    <a:pt x="32450" y="1696112"/>
                  </a:cubicBezTo>
                  <a:cubicBezTo>
                    <a:pt x="46164" y="1677637"/>
                    <a:pt x="63031" y="1662858"/>
                    <a:pt x="81789" y="1651952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3600000"/>
              </a:lightRig>
            </a:scene3d>
            <a:sp3d prstMaterial="flat">
              <a:bevelT w="63500" h="2540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  <a:latin typeface="Arial"/>
              </a:endParaRPr>
            </a:p>
          </p:txBody>
        </p:sp>
      </p:grpSp>
      <p:grpSp>
        <p:nvGrpSpPr>
          <p:cNvPr id="5" name="4 Grupo"/>
          <p:cNvGrpSpPr/>
          <p:nvPr/>
        </p:nvGrpSpPr>
        <p:grpSpPr>
          <a:xfrm>
            <a:off x="263225" y="3064485"/>
            <a:ext cx="2693414" cy="3011798"/>
            <a:chOff x="263225" y="3064485"/>
            <a:chExt cx="2693414" cy="3011798"/>
          </a:xfrm>
        </p:grpSpPr>
        <p:sp>
          <p:nvSpPr>
            <p:cNvPr id="13" name="12 Forma libre"/>
            <p:cNvSpPr/>
            <p:nvPr/>
          </p:nvSpPr>
          <p:spPr bwMode="auto">
            <a:xfrm rot="16974029" flipV="1">
              <a:off x="178712" y="3278486"/>
              <a:ext cx="2862439" cy="2693414"/>
            </a:xfrm>
            <a:custGeom>
              <a:avLst/>
              <a:gdLst/>
              <a:ahLst/>
              <a:cxnLst/>
              <a:rect l="l" t="t" r="r" b="b"/>
              <a:pathLst>
                <a:path w="2862439" h="3232096">
                  <a:moveTo>
                    <a:pt x="2242831" y="2376472"/>
                  </a:moveTo>
                  <a:lnTo>
                    <a:pt x="2246131" y="2374115"/>
                  </a:lnTo>
                  <a:cubicBezTo>
                    <a:pt x="2254559" y="2374817"/>
                    <a:pt x="2263689" y="2367794"/>
                    <a:pt x="2296697" y="2374115"/>
                  </a:cubicBezTo>
                  <a:cubicBezTo>
                    <a:pt x="2329705" y="2380436"/>
                    <a:pt x="2392913" y="2393779"/>
                    <a:pt x="2444181" y="2412039"/>
                  </a:cubicBezTo>
                  <a:cubicBezTo>
                    <a:pt x="2495449" y="2430299"/>
                    <a:pt x="2553039" y="2447154"/>
                    <a:pt x="2604307" y="2483674"/>
                  </a:cubicBezTo>
                  <a:cubicBezTo>
                    <a:pt x="2655575" y="2520194"/>
                    <a:pt x="2712461" y="2579188"/>
                    <a:pt x="2751790" y="2631158"/>
                  </a:cubicBezTo>
                  <a:cubicBezTo>
                    <a:pt x="2791119" y="2683128"/>
                    <a:pt x="2823426" y="2757573"/>
                    <a:pt x="2840281" y="2795497"/>
                  </a:cubicBezTo>
                  <a:cubicBezTo>
                    <a:pt x="2852989" y="2824091"/>
                    <a:pt x="2851724" y="2851487"/>
                    <a:pt x="2852922" y="2858705"/>
                  </a:cubicBezTo>
                  <a:cubicBezTo>
                    <a:pt x="2856434" y="2848170"/>
                    <a:pt x="2865564" y="2804627"/>
                    <a:pt x="2861350" y="2732290"/>
                  </a:cubicBezTo>
                  <a:cubicBezTo>
                    <a:pt x="2857136" y="2659953"/>
                    <a:pt x="2856433" y="2531431"/>
                    <a:pt x="2827639" y="2424681"/>
                  </a:cubicBezTo>
                  <a:cubicBezTo>
                    <a:pt x="2798845" y="2317931"/>
                    <a:pt x="2738446" y="2177469"/>
                    <a:pt x="2688583" y="2091788"/>
                  </a:cubicBezTo>
                  <a:cubicBezTo>
                    <a:pt x="2638720" y="2006107"/>
                    <a:pt x="2597284" y="1970290"/>
                    <a:pt x="2528458" y="1910594"/>
                  </a:cubicBezTo>
                  <a:cubicBezTo>
                    <a:pt x="2459632" y="1850898"/>
                    <a:pt x="2373951" y="1777858"/>
                    <a:pt x="2275628" y="1733613"/>
                  </a:cubicBezTo>
                  <a:cubicBezTo>
                    <a:pt x="2177305" y="1689368"/>
                    <a:pt x="2046677" y="1662680"/>
                    <a:pt x="1938522" y="1645123"/>
                  </a:cubicBezTo>
                  <a:cubicBezTo>
                    <a:pt x="1830367" y="1627566"/>
                    <a:pt x="1656898" y="1621947"/>
                    <a:pt x="1626699" y="1628268"/>
                  </a:cubicBezTo>
                  <a:lnTo>
                    <a:pt x="1621452" y="1631573"/>
                  </a:lnTo>
                  <a:cubicBezTo>
                    <a:pt x="1622518" y="1641337"/>
                    <a:pt x="1710625" y="1664612"/>
                    <a:pt x="1757328" y="1683047"/>
                  </a:cubicBezTo>
                  <a:cubicBezTo>
                    <a:pt x="1810703" y="1704116"/>
                    <a:pt x="1892872" y="1727292"/>
                    <a:pt x="1959591" y="1758896"/>
                  </a:cubicBezTo>
                  <a:cubicBezTo>
                    <a:pt x="2026310" y="1790500"/>
                    <a:pt x="2108480" y="1835447"/>
                    <a:pt x="2157641" y="1872669"/>
                  </a:cubicBezTo>
                  <a:cubicBezTo>
                    <a:pt x="2206802" y="1909891"/>
                    <a:pt x="2232085" y="1941495"/>
                    <a:pt x="2254559" y="1982229"/>
                  </a:cubicBezTo>
                  <a:cubicBezTo>
                    <a:pt x="2277033" y="2022963"/>
                    <a:pt x="2287567" y="2068612"/>
                    <a:pt x="2292483" y="2117071"/>
                  </a:cubicBezTo>
                  <a:cubicBezTo>
                    <a:pt x="2297399" y="2165530"/>
                    <a:pt x="2291781" y="2230845"/>
                    <a:pt x="2284056" y="2272983"/>
                  </a:cubicBezTo>
                  <a:cubicBezTo>
                    <a:pt x="2276331" y="2315121"/>
                    <a:pt x="2252452" y="2353046"/>
                    <a:pt x="2246131" y="2369901"/>
                  </a:cubicBezTo>
                  <a:cubicBezTo>
                    <a:pt x="2244918" y="2373137"/>
                    <a:pt x="2243860" y="2375259"/>
                    <a:pt x="2242831" y="2376472"/>
                  </a:cubicBezTo>
                  <a:close/>
                  <a:moveTo>
                    <a:pt x="795894" y="685006"/>
                  </a:moveTo>
                  <a:cubicBezTo>
                    <a:pt x="797267" y="684202"/>
                    <a:pt x="799539" y="683525"/>
                    <a:pt x="802936" y="682888"/>
                  </a:cubicBezTo>
                  <a:cubicBezTo>
                    <a:pt x="820628" y="679565"/>
                    <a:pt x="862100" y="662577"/>
                    <a:pt x="904939" y="662228"/>
                  </a:cubicBezTo>
                  <a:cubicBezTo>
                    <a:pt x="947777" y="661879"/>
                    <a:pt x="1013084" y="667598"/>
                    <a:pt x="1059971" y="680789"/>
                  </a:cubicBezTo>
                  <a:cubicBezTo>
                    <a:pt x="1106858" y="693981"/>
                    <a:pt x="1150010" y="712222"/>
                    <a:pt x="1186263" y="741378"/>
                  </a:cubicBezTo>
                  <a:cubicBezTo>
                    <a:pt x="1222515" y="770535"/>
                    <a:pt x="1249291" y="800885"/>
                    <a:pt x="1277486" y="855723"/>
                  </a:cubicBezTo>
                  <a:cubicBezTo>
                    <a:pt x="1305681" y="910562"/>
                    <a:pt x="1335799" y="999248"/>
                    <a:pt x="1355435" y="1070414"/>
                  </a:cubicBezTo>
                  <a:cubicBezTo>
                    <a:pt x="1375071" y="1141580"/>
                    <a:pt x="1383744" y="1226514"/>
                    <a:pt x="1395302" y="1282721"/>
                  </a:cubicBezTo>
                  <a:cubicBezTo>
                    <a:pt x="1405415" y="1331902"/>
                    <a:pt x="1413161" y="1422701"/>
                    <a:pt x="1422596" y="1425433"/>
                  </a:cubicBezTo>
                  <a:lnTo>
                    <a:pt x="1426755" y="1420834"/>
                  </a:lnTo>
                  <a:cubicBezTo>
                    <a:pt x="1438185" y="1392176"/>
                    <a:pt x="1462537" y="1220333"/>
                    <a:pt x="1463877" y="1110770"/>
                  </a:cubicBezTo>
                  <a:cubicBezTo>
                    <a:pt x="1465217" y="1001208"/>
                    <a:pt x="1461434" y="867935"/>
                    <a:pt x="1434791" y="763459"/>
                  </a:cubicBezTo>
                  <a:cubicBezTo>
                    <a:pt x="1408148" y="658983"/>
                    <a:pt x="1350962" y="562000"/>
                    <a:pt x="1304017" y="483918"/>
                  </a:cubicBezTo>
                  <a:cubicBezTo>
                    <a:pt x="1257072" y="405836"/>
                    <a:pt x="1228929" y="358848"/>
                    <a:pt x="1153121" y="294969"/>
                  </a:cubicBezTo>
                  <a:cubicBezTo>
                    <a:pt x="1077312" y="231089"/>
                    <a:pt x="949357" y="147393"/>
                    <a:pt x="849164" y="100637"/>
                  </a:cubicBezTo>
                  <a:cubicBezTo>
                    <a:pt x="748971" y="53882"/>
                    <a:pt x="622492" y="31046"/>
                    <a:pt x="551963" y="14432"/>
                  </a:cubicBezTo>
                  <a:cubicBezTo>
                    <a:pt x="481434" y="-2182"/>
                    <a:pt x="436969" y="-691"/>
                    <a:pt x="425986" y="954"/>
                  </a:cubicBezTo>
                  <a:cubicBezTo>
                    <a:pt x="432890" y="3377"/>
                    <a:pt x="460094" y="6851"/>
                    <a:pt x="486071" y="24296"/>
                  </a:cubicBezTo>
                  <a:cubicBezTo>
                    <a:pt x="520524" y="47433"/>
                    <a:pt x="588290" y="92083"/>
                    <a:pt x="632706" y="139778"/>
                  </a:cubicBezTo>
                  <a:cubicBezTo>
                    <a:pt x="677123" y="187473"/>
                    <a:pt x="725434" y="253672"/>
                    <a:pt x="752575" y="310466"/>
                  </a:cubicBezTo>
                  <a:cubicBezTo>
                    <a:pt x="779716" y="367259"/>
                    <a:pt x="786396" y="426892"/>
                    <a:pt x="795550" y="480539"/>
                  </a:cubicBezTo>
                  <a:cubicBezTo>
                    <a:pt x="804704" y="534187"/>
                    <a:pt x="806957" y="598748"/>
                    <a:pt x="807497" y="632352"/>
                  </a:cubicBezTo>
                  <a:cubicBezTo>
                    <a:pt x="808036" y="665955"/>
                    <a:pt x="799545" y="673739"/>
                    <a:pt x="798785" y="682162"/>
                  </a:cubicBezTo>
                  <a:close/>
                  <a:moveTo>
                    <a:pt x="133213" y="643763"/>
                  </a:moveTo>
                  <a:cubicBezTo>
                    <a:pt x="171370" y="683970"/>
                    <a:pt x="220556" y="714941"/>
                    <a:pt x="272162" y="743659"/>
                  </a:cubicBezTo>
                  <a:cubicBezTo>
                    <a:pt x="323767" y="772377"/>
                    <a:pt x="379312" y="793950"/>
                    <a:pt x="442843" y="816073"/>
                  </a:cubicBezTo>
                  <a:cubicBezTo>
                    <a:pt x="506363" y="838193"/>
                    <a:pt x="653297" y="876389"/>
                    <a:pt x="653350" y="876403"/>
                  </a:cubicBezTo>
                  <a:cubicBezTo>
                    <a:pt x="724044" y="896891"/>
                    <a:pt x="803186" y="915069"/>
                    <a:pt x="867013" y="939003"/>
                  </a:cubicBezTo>
                  <a:cubicBezTo>
                    <a:pt x="930840" y="962936"/>
                    <a:pt x="984723" y="985709"/>
                    <a:pt x="1036312" y="1020003"/>
                  </a:cubicBezTo>
                  <a:cubicBezTo>
                    <a:pt x="1087900" y="1054297"/>
                    <a:pt x="1138779" y="1098460"/>
                    <a:pt x="1176539" y="1144769"/>
                  </a:cubicBezTo>
                  <a:cubicBezTo>
                    <a:pt x="1214300" y="1191078"/>
                    <a:pt x="1238752" y="1252568"/>
                    <a:pt x="1262877" y="1297855"/>
                  </a:cubicBezTo>
                  <a:cubicBezTo>
                    <a:pt x="1287002" y="1343142"/>
                    <a:pt x="1297764" y="1372035"/>
                    <a:pt x="1321288" y="1416492"/>
                  </a:cubicBezTo>
                  <a:cubicBezTo>
                    <a:pt x="1344812" y="1460949"/>
                    <a:pt x="1375276" y="1527958"/>
                    <a:pt x="1404024" y="1564593"/>
                  </a:cubicBezTo>
                  <a:cubicBezTo>
                    <a:pt x="1429941" y="1597621"/>
                    <a:pt x="1473573" y="1625865"/>
                    <a:pt x="1489690" y="1634069"/>
                  </a:cubicBezTo>
                  <a:cubicBezTo>
                    <a:pt x="1522029" y="1667194"/>
                    <a:pt x="1576290" y="1704576"/>
                    <a:pt x="1612805" y="1732906"/>
                  </a:cubicBezTo>
                  <a:cubicBezTo>
                    <a:pt x="1652544" y="1763738"/>
                    <a:pt x="1679151" y="1779317"/>
                    <a:pt x="1719604" y="1810884"/>
                  </a:cubicBezTo>
                  <a:cubicBezTo>
                    <a:pt x="1760057" y="1842451"/>
                    <a:pt x="1816415" y="1877131"/>
                    <a:pt x="1855525" y="1922306"/>
                  </a:cubicBezTo>
                  <a:cubicBezTo>
                    <a:pt x="1894636" y="1967480"/>
                    <a:pt x="1929373" y="2025207"/>
                    <a:pt x="1954266" y="2081932"/>
                  </a:cubicBezTo>
                  <a:cubicBezTo>
                    <a:pt x="1979159" y="2138658"/>
                    <a:pt x="1992308" y="2195659"/>
                    <a:pt x="2004886" y="2262655"/>
                  </a:cubicBezTo>
                  <a:cubicBezTo>
                    <a:pt x="2017465" y="2329651"/>
                    <a:pt x="2021736" y="2410742"/>
                    <a:pt x="2029737" y="2483909"/>
                  </a:cubicBezTo>
                  <a:cubicBezTo>
                    <a:pt x="2029739" y="2483937"/>
                    <a:pt x="2042050" y="2635275"/>
                    <a:pt x="2052896" y="2701662"/>
                  </a:cubicBezTo>
                  <a:cubicBezTo>
                    <a:pt x="2063743" y="2768055"/>
                    <a:pt x="2075423" y="2826486"/>
                    <a:pt x="2094820" y="2882267"/>
                  </a:cubicBezTo>
                  <a:cubicBezTo>
                    <a:pt x="2114218" y="2938049"/>
                    <a:pt x="2136251" y="2991836"/>
                    <a:pt x="2169283" y="3036349"/>
                  </a:cubicBezTo>
                  <a:cubicBezTo>
                    <a:pt x="2202314" y="3080862"/>
                    <a:pt x="2248618" y="3119321"/>
                    <a:pt x="2293006" y="3149346"/>
                  </a:cubicBezTo>
                  <a:cubicBezTo>
                    <a:pt x="2337394" y="3179370"/>
                    <a:pt x="2387960" y="3202811"/>
                    <a:pt x="2435612" y="3216499"/>
                  </a:cubicBezTo>
                  <a:cubicBezTo>
                    <a:pt x="2483264" y="3230188"/>
                    <a:pt x="2536890" y="3230911"/>
                    <a:pt x="2578920" y="3231477"/>
                  </a:cubicBezTo>
                  <a:cubicBezTo>
                    <a:pt x="2610443" y="3231902"/>
                    <a:pt x="2659234" y="3233701"/>
                    <a:pt x="2679177" y="3228180"/>
                  </a:cubicBezTo>
                  <a:cubicBezTo>
                    <a:pt x="2685825" y="3226340"/>
                    <a:pt x="2689268" y="3223686"/>
                    <a:pt x="2687797" y="3219898"/>
                  </a:cubicBezTo>
                  <a:cubicBezTo>
                    <a:pt x="2681912" y="3204743"/>
                    <a:pt x="2577070" y="3164335"/>
                    <a:pt x="2543616" y="3140546"/>
                  </a:cubicBezTo>
                  <a:cubicBezTo>
                    <a:pt x="2510160" y="3116757"/>
                    <a:pt x="2497462" y="3101654"/>
                    <a:pt x="2478370" y="3077044"/>
                  </a:cubicBezTo>
                  <a:cubicBezTo>
                    <a:pt x="2459276" y="3052433"/>
                    <a:pt x="2441390" y="3024360"/>
                    <a:pt x="2429058" y="2992882"/>
                  </a:cubicBezTo>
                  <a:cubicBezTo>
                    <a:pt x="2416725" y="2961404"/>
                    <a:pt x="2406202" y="2924733"/>
                    <a:pt x="2404375" y="2888179"/>
                  </a:cubicBezTo>
                  <a:cubicBezTo>
                    <a:pt x="2402549" y="2851624"/>
                    <a:pt x="2413431" y="2807848"/>
                    <a:pt x="2418097" y="2773555"/>
                  </a:cubicBezTo>
                  <a:cubicBezTo>
                    <a:pt x="2422763" y="2739263"/>
                    <a:pt x="2429062" y="2712819"/>
                    <a:pt x="2432371" y="2682422"/>
                  </a:cubicBezTo>
                  <a:cubicBezTo>
                    <a:pt x="2435680" y="2652025"/>
                    <a:pt x="2443337" y="2621687"/>
                    <a:pt x="2437950" y="2591172"/>
                  </a:cubicBezTo>
                  <a:cubicBezTo>
                    <a:pt x="2432562" y="2560658"/>
                    <a:pt x="2415075" y="2524472"/>
                    <a:pt x="2400048" y="2499337"/>
                  </a:cubicBezTo>
                  <a:cubicBezTo>
                    <a:pt x="2385021" y="2474201"/>
                    <a:pt x="2359094" y="2451093"/>
                    <a:pt x="2347787" y="2440358"/>
                  </a:cubicBezTo>
                  <a:cubicBezTo>
                    <a:pt x="2339307" y="2432307"/>
                    <a:pt x="2331959" y="2424925"/>
                    <a:pt x="2330932" y="2428002"/>
                  </a:cubicBezTo>
                  <a:lnTo>
                    <a:pt x="2332204" y="2434930"/>
                  </a:lnTo>
                  <a:cubicBezTo>
                    <a:pt x="2337223" y="2449783"/>
                    <a:pt x="2368687" y="2502973"/>
                    <a:pt x="2377897" y="2529480"/>
                  </a:cubicBezTo>
                  <a:cubicBezTo>
                    <a:pt x="2387108" y="2555987"/>
                    <a:pt x="2388323" y="2573398"/>
                    <a:pt x="2387466" y="2593971"/>
                  </a:cubicBezTo>
                  <a:cubicBezTo>
                    <a:pt x="2386608" y="2614544"/>
                    <a:pt x="2381666" y="2637091"/>
                    <a:pt x="2372755" y="2652917"/>
                  </a:cubicBezTo>
                  <a:cubicBezTo>
                    <a:pt x="2363844" y="2668742"/>
                    <a:pt x="2350756" y="2682627"/>
                    <a:pt x="2334001" y="2688925"/>
                  </a:cubicBezTo>
                  <a:cubicBezTo>
                    <a:pt x="2317245" y="2695222"/>
                    <a:pt x="2292095" y="2700536"/>
                    <a:pt x="2272223" y="2690701"/>
                  </a:cubicBezTo>
                  <a:cubicBezTo>
                    <a:pt x="2252351" y="2680866"/>
                    <a:pt x="2228760" y="2656630"/>
                    <a:pt x="2214769" y="2629914"/>
                  </a:cubicBezTo>
                  <a:cubicBezTo>
                    <a:pt x="2200778" y="2603197"/>
                    <a:pt x="2194243" y="2571798"/>
                    <a:pt x="2188278" y="2530404"/>
                  </a:cubicBezTo>
                  <a:cubicBezTo>
                    <a:pt x="2182312" y="2489010"/>
                    <a:pt x="2183769" y="2434669"/>
                    <a:pt x="2178976" y="2381549"/>
                  </a:cubicBezTo>
                  <a:cubicBezTo>
                    <a:pt x="2174183" y="2328429"/>
                    <a:pt x="2167402" y="2261511"/>
                    <a:pt x="2159521" y="2211684"/>
                  </a:cubicBezTo>
                  <a:cubicBezTo>
                    <a:pt x="2151640" y="2161856"/>
                    <a:pt x="2144206" y="2121892"/>
                    <a:pt x="2131689" y="2082584"/>
                  </a:cubicBezTo>
                  <a:cubicBezTo>
                    <a:pt x="2119172" y="2043276"/>
                    <a:pt x="2105259" y="2010762"/>
                    <a:pt x="2084420" y="1975836"/>
                  </a:cubicBezTo>
                  <a:cubicBezTo>
                    <a:pt x="2063582" y="1940910"/>
                    <a:pt x="2036251" y="1903721"/>
                    <a:pt x="2006658" y="1873026"/>
                  </a:cubicBezTo>
                  <a:cubicBezTo>
                    <a:pt x="1977065" y="1842330"/>
                    <a:pt x="1946528" y="1817131"/>
                    <a:pt x="1906862" y="1791663"/>
                  </a:cubicBezTo>
                  <a:cubicBezTo>
                    <a:pt x="1867196" y="1766196"/>
                    <a:pt x="1821353" y="1747313"/>
                    <a:pt x="1768663" y="1720220"/>
                  </a:cubicBezTo>
                  <a:cubicBezTo>
                    <a:pt x="1715972" y="1693128"/>
                    <a:pt x="1641095" y="1655878"/>
                    <a:pt x="1590720" y="1629107"/>
                  </a:cubicBezTo>
                  <a:cubicBezTo>
                    <a:pt x="1540344" y="1602335"/>
                    <a:pt x="1493865" y="1576920"/>
                    <a:pt x="1466411" y="1559590"/>
                  </a:cubicBezTo>
                  <a:lnTo>
                    <a:pt x="1450438" y="1546390"/>
                  </a:lnTo>
                  <a:cubicBezTo>
                    <a:pt x="1440877" y="1520214"/>
                    <a:pt x="1430425" y="1488916"/>
                    <a:pt x="1419730" y="1456131"/>
                  </a:cubicBezTo>
                  <a:cubicBezTo>
                    <a:pt x="1402038" y="1401896"/>
                    <a:pt x="1378246" y="1321721"/>
                    <a:pt x="1360637" y="1265150"/>
                  </a:cubicBezTo>
                  <a:cubicBezTo>
                    <a:pt x="1343027" y="1208580"/>
                    <a:pt x="1332325" y="1160170"/>
                    <a:pt x="1314073" y="1116709"/>
                  </a:cubicBezTo>
                  <a:cubicBezTo>
                    <a:pt x="1295820" y="1073248"/>
                    <a:pt x="1276259" y="1038826"/>
                    <a:pt x="1251121" y="1004387"/>
                  </a:cubicBezTo>
                  <a:cubicBezTo>
                    <a:pt x="1225984" y="969948"/>
                    <a:pt x="1194060" y="936619"/>
                    <a:pt x="1163246" y="910075"/>
                  </a:cubicBezTo>
                  <a:cubicBezTo>
                    <a:pt x="1132433" y="883530"/>
                    <a:pt x="1102802" y="864223"/>
                    <a:pt x="1066239" y="845121"/>
                  </a:cubicBezTo>
                  <a:cubicBezTo>
                    <a:pt x="1029675" y="826018"/>
                    <a:pt x="991590" y="811810"/>
                    <a:pt x="943864" y="795462"/>
                  </a:cubicBezTo>
                  <a:cubicBezTo>
                    <a:pt x="896140" y="779114"/>
                    <a:pt x="831391" y="760905"/>
                    <a:pt x="779892" y="747032"/>
                  </a:cubicBezTo>
                  <a:cubicBezTo>
                    <a:pt x="728392" y="733158"/>
                    <a:pt x="674612" y="725231"/>
                    <a:pt x="634865" y="712222"/>
                  </a:cubicBezTo>
                  <a:cubicBezTo>
                    <a:pt x="595118" y="699215"/>
                    <a:pt x="565314" y="687368"/>
                    <a:pt x="541407" y="668983"/>
                  </a:cubicBezTo>
                  <a:cubicBezTo>
                    <a:pt x="517502" y="650598"/>
                    <a:pt x="497692" y="623184"/>
                    <a:pt x="491428" y="601915"/>
                  </a:cubicBezTo>
                  <a:cubicBezTo>
                    <a:pt x="485164" y="580645"/>
                    <a:pt x="494732" y="556787"/>
                    <a:pt x="503822" y="541366"/>
                  </a:cubicBezTo>
                  <a:cubicBezTo>
                    <a:pt x="512912" y="525947"/>
                    <a:pt x="528845" y="515447"/>
                    <a:pt x="545968" y="509396"/>
                  </a:cubicBezTo>
                  <a:cubicBezTo>
                    <a:pt x="563093" y="503345"/>
                    <a:pt x="586154" y="502361"/>
                    <a:pt x="606567" y="505061"/>
                  </a:cubicBezTo>
                  <a:cubicBezTo>
                    <a:pt x="626980" y="507761"/>
                    <a:pt x="643921" y="511958"/>
                    <a:pt x="668445" y="525598"/>
                  </a:cubicBezTo>
                  <a:cubicBezTo>
                    <a:pt x="692969" y="539237"/>
                    <a:pt x="739943" y="579395"/>
                    <a:pt x="753709" y="586898"/>
                  </a:cubicBezTo>
                  <a:lnTo>
                    <a:pt x="760314" y="589344"/>
                  </a:lnTo>
                  <a:cubicBezTo>
                    <a:pt x="763522" y="588863"/>
                    <a:pt x="757516" y="580353"/>
                    <a:pt x="751047" y="570613"/>
                  </a:cubicBezTo>
                  <a:cubicBezTo>
                    <a:pt x="742420" y="557625"/>
                    <a:pt x="724125" y="528105"/>
                    <a:pt x="701954" y="508972"/>
                  </a:cubicBezTo>
                  <a:cubicBezTo>
                    <a:pt x="679784" y="489839"/>
                    <a:pt x="647152" y="466379"/>
                    <a:pt x="618022" y="455814"/>
                  </a:cubicBezTo>
                  <a:cubicBezTo>
                    <a:pt x="588892" y="445250"/>
                    <a:pt x="557688" y="447566"/>
                    <a:pt x="527176" y="445588"/>
                  </a:cubicBezTo>
                  <a:cubicBezTo>
                    <a:pt x="496663" y="443610"/>
                    <a:pt x="469529" y="445259"/>
                    <a:pt x="434946" y="443947"/>
                  </a:cubicBezTo>
                  <a:cubicBezTo>
                    <a:pt x="400362" y="442635"/>
                    <a:pt x="355366" y="445812"/>
                    <a:pt x="319672" y="437715"/>
                  </a:cubicBezTo>
                  <a:cubicBezTo>
                    <a:pt x="283979" y="429617"/>
                    <a:pt x="249670" y="412934"/>
                    <a:pt x="220788" y="395362"/>
                  </a:cubicBezTo>
                  <a:cubicBezTo>
                    <a:pt x="191905" y="377791"/>
                    <a:pt x="167333" y="355335"/>
                    <a:pt x="146380" y="332287"/>
                  </a:cubicBezTo>
                  <a:cubicBezTo>
                    <a:pt x="125428" y="309240"/>
                    <a:pt x="112738" y="294130"/>
                    <a:pt x="95069" y="257075"/>
                  </a:cubicBezTo>
                  <a:cubicBezTo>
                    <a:pt x="77400" y="220023"/>
                    <a:pt x="55659" y="109787"/>
                    <a:pt x="41745" y="101379"/>
                  </a:cubicBezTo>
                  <a:cubicBezTo>
                    <a:pt x="38267" y="99277"/>
                    <a:pt x="35060" y="102211"/>
                    <a:pt x="32102" y="108443"/>
                  </a:cubicBezTo>
                  <a:cubicBezTo>
                    <a:pt x="23227" y="127136"/>
                    <a:pt x="16593" y="175508"/>
                    <a:pt x="11581" y="206633"/>
                  </a:cubicBezTo>
                  <a:cubicBezTo>
                    <a:pt x="4897" y="248132"/>
                    <a:pt x="-3631" y="301080"/>
                    <a:pt x="1644" y="350378"/>
                  </a:cubicBezTo>
                  <a:cubicBezTo>
                    <a:pt x="6917" y="399676"/>
                    <a:pt x="21295" y="453524"/>
                    <a:pt x="43223" y="502422"/>
                  </a:cubicBezTo>
                  <a:cubicBezTo>
                    <a:pt x="65151" y="551319"/>
                    <a:pt x="95057" y="603557"/>
                    <a:pt x="133213" y="643763"/>
                  </a:cubicBezTo>
                  <a:close/>
                </a:path>
              </a:pathLst>
            </a:custGeom>
            <a:solidFill>
              <a:srgbClr val="0A905A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 kern="0">
                <a:solidFill>
                  <a:srgbClr val="FFFFFF"/>
                </a:solidFill>
                <a:latin typeface="Arial"/>
              </a:endParaRPr>
            </a:p>
          </p:txBody>
        </p:sp>
        <p:sp>
          <p:nvSpPr>
            <p:cNvPr id="14" name="3 O"/>
            <p:cNvSpPr/>
            <p:nvPr/>
          </p:nvSpPr>
          <p:spPr>
            <a:xfrm rot="16200000">
              <a:off x="121122" y="3588126"/>
              <a:ext cx="3011798" cy="1964515"/>
            </a:xfrm>
            <a:custGeom>
              <a:avLst/>
              <a:gdLst/>
              <a:ahLst/>
              <a:cxnLst/>
              <a:rect l="l" t="t" r="r" b="b"/>
              <a:pathLst>
                <a:path w="3614157" h="1964515">
                  <a:moveTo>
                    <a:pt x="3382645" y="13296"/>
                  </a:moveTo>
                  <a:cubicBezTo>
                    <a:pt x="3402582" y="4734"/>
                    <a:pt x="3424502" y="0"/>
                    <a:pt x="3447511" y="0"/>
                  </a:cubicBezTo>
                  <a:lnTo>
                    <a:pt x="3512377" y="13296"/>
                  </a:lnTo>
                  <a:lnTo>
                    <a:pt x="3565347" y="49553"/>
                  </a:lnTo>
                  <a:lnTo>
                    <a:pt x="3601061" y="103331"/>
                  </a:lnTo>
                  <a:lnTo>
                    <a:pt x="3614157" y="169186"/>
                  </a:lnTo>
                  <a:lnTo>
                    <a:pt x="3601061" y="235041"/>
                  </a:lnTo>
                  <a:lnTo>
                    <a:pt x="3565347" y="288819"/>
                  </a:lnTo>
                  <a:cubicBezTo>
                    <a:pt x="3535190" y="319435"/>
                    <a:pt x="3493529" y="338372"/>
                    <a:pt x="3447511" y="338372"/>
                  </a:cubicBezTo>
                  <a:cubicBezTo>
                    <a:pt x="3401493" y="338372"/>
                    <a:pt x="3359832" y="319435"/>
                    <a:pt x="3329674" y="288819"/>
                  </a:cubicBezTo>
                  <a:cubicBezTo>
                    <a:pt x="3314596" y="273510"/>
                    <a:pt x="3302393" y="255282"/>
                    <a:pt x="3293960" y="235041"/>
                  </a:cubicBezTo>
                  <a:cubicBezTo>
                    <a:pt x="3285528" y="214800"/>
                    <a:pt x="3280865" y="192546"/>
                    <a:pt x="3280865" y="169186"/>
                  </a:cubicBezTo>
                  <a:cubicBezTo>
                    <a:pt x="3280864" y="122467"/>
                    <a:pt x="3299517" y="80170"/>
                    <a:pt x="3329674" y="49554"/>
                  </a:cubicBezTo>
                  <a:cubicBezTo>
                    <a:pt x="3344753" y="34245"/>
                    <a:pt x="3362707" y="21857"/>
                    <a:pt x="3382645" y="13296"/>
                  </a:cubicBezTo>
                  <a:close/>
                  <a:moveTo>
                    <a:pt x="81789" y="1651952"/>
                  </a:moveTo>
                  <a:cubicBezTo>
                    <a:pt x="100546" y="1641046"/>
                    <a:pt x="121195" y="1634013"/>
                    <a:pt x="142475" y="1631030"/>
                  </a:cubicBezTo>
                  <a:lnTo>
                    <a:pt x="206942" y="1634408"/>
                  </a:lnTo>
                  <a:lnTo>
                    <a:pt x="267627" y="1663144"/>
                  </a:lnTo>
                  <a:lnTo>
                    <a:pt x="312699" y="1712912"/>
                  </a:lnTo>
                  <a:lnTo>
                    <a:pt x="334594" y="1773642"/>
                  </a:lnTo>
                  <a:lnTo>
                    <a:pt x="332135" y="1837786"/>
                  </a:lnTo>
                  <a:lnTo>
                    <a:pt x="304148" y="1897795"/>
                  </a:lnTo>
                  <a:cubicBezTo>
                    <a:pt x="263005" y="1953221"/>
                    <a:pt x="193492" y="1975380"/>
                    <a:pt x="129655" y="1959499"/>
                  </a:cubicBezTo>
                  <a:cubicBezTo>
                    <a:pt x="108376" y="1954206"/>
                    <a:pt x="87728" y="1944686"/>
                    <a:pt x="68971" y="1930763"/>
                  </a:cubicBezTo>
                  <a:cubicBezTo>
                    <a:pt x="50214" y="1916839"/>
                    <a:pt x="35125" y="1899831"/>
                    <a:pt x="23898" y="1880995"/>
                  </a:cubicBezTo>
                  <a:cubicBezTo>
                    <a:pt x="12672" y="1862159"/>
                    <a:pt x="5309" y="1841497"/>
                    <a:pt x="2004" y="1820265"/>
                  </a:cubicBezTo>
                  <a:cubicBezTo>
                    <a:pt x="-1301" y="1799033"/>
                    <a:pt x="-546" y="1777233"/>
                    <a:pt x="4463" y="1756121"/>
                  </a:cubicBezTo>
                  <a:cubicBezTo>
                    <a:pt x="9472" y="1735010"/>
                    <a:pt x="18736" y="1714587"/>
                    <a:pt x="32450" y="1696112"/>
                  </a:cubicBezTo>
                  <a:cubicBezTo>
                    <a:pt x="46164" y="1677637"/>
                    <a:pt x="63031" y="1662858"/>
                    <a:pt x="81789" y="1651952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3600000"/>
              </a:lightRig>
            </a:scene3d>
            <a:sp3d prstMaterial="flat">
              <a:bevelT w="63500" h="2540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  <a:latin typeface="Arial"/>
              </a:endParaRPr>
            </a:p>
          </p:txBody>
        </p:sp>
      </p:grpSp>
      <p:grpSp>
        <p:nvGrpSpPr>
          <p:cNvPr id="8" name="7 Grupo"/>
          <p:cNvGrpSpPr/>
          <p:nvPr/>
        </p:nvGrpSpPr>
        <p:grpSpPr>
          <a:xfrm>
            <a:off x="5898241" y="3330806"/>
            <a:ext cx="3011798" cy="2693414"/>
            <a:chOff x="5898241" y="3330806"/>
            <a:chExt cx="3011798" cy="2693414"/>
          </a:xfrm>
        </p:grpSpPr>
        <p:sp>
          <p:nvSpPr>
            <p:cNvPr id="16" name="15 Forma libre"/>
            <p:cNvSpPr/>
            <p:nvPr/>
          </p:nvSpPr>
          <p:spPr bwMode="auto">
            <a:xfrm rot="10675382" flipV="1">
              <a:off x="6042927" y="3330806"/>
              <a:ext cx="2862439" cy="2693414"/>
            </a:xfrm>
            <a:custGeom>
              <a:avLst/>
              <a:gdLst/>
              <a:ahLst/>
              <a:cxnLst/>
              <a:rect l="l" t="t" r="r" b="b"/>
              <a:pathLst>
                <a:path w="2862439" h="3232096">
                  <a:moveTo>
                    <a:pt x="2242831" y="2376472"/>
                  </a:moveTo>
                  <a:lnTo>
                    <a:pt x="2246131" y="2374115"/>
                  </a:lnTo>
                  <a:cubicBezTo>
                    <a:pt x="2254559" y="2374817"/>
                    <a:pt x="2263689" y="2367794"/>
                    <a:pt x="2296697" y="2374115"/>
                  </a:cubicBezTo>
                  <a:cubicBezTo>
                    <a:pt x="2329705" y="2380436"/>
                    <a:pt x="2392913" y="2393779"/>
                    <a:pt x="2444181" y="2412039"/>
                  </a:cubicBezTo>
                  <a:cubicBezTo>
                    <a:pt x="2495449" y="2430299"/>
                    <a:pt x="2553039" y="2447154"/>
                    <a:pt x="2604307" y="2483674"/>
                  </a:cubicBezTo>
                  <a:cubicBezTo>
                    <a:pt x="2655575" y="2520194"/>
                    <a:pt x="2712461" y="2579188"/>
                    <a:pt x="2751790" y="2631158"/>
                  </a:cubicBezTo>
                  <a:cubicBezTo>
                    <a:pt x="2791119" y="2683128"/>
                    <a:pt x="2823426" y="2757573"/>
                    <a:pt x="2840281" y="2795497"/>
                  </a:cubicBezTo>
                  <a:cubicBezTo>
                    <a:pt x="2852989" y="2824091"/>
                    <a:pt x="2851724" y="2851487"/>
                    <a:pt x="2852922" y="2858705"/>
                  </a:cubicBezTo>
                  <a:cubicBezTo>
                    <a:pt x="2856434" y="2848170"/>
                    <a:pt x="2865564" y="2804627"/>
                    <a:pt x="2861350" y="2732290"/>
                  </a:cubicBezTo>
                  <a:cubicBezTo>
                    <a:pt x="2857136" y="2659953"/>
                    <a:pt x="2856433" y="2531431"/>
                    <a:pt x="2827639" y="2424681"/>
                  </a:cubicBezTo>
                  <a:cubicBezTo>
                    <a:pt x="2798845" y="2317931"/>
                    <a:pt x="2738446" y="2177469"/>
                    <a:pt x="2688583" y="2091788"/>
                  </a:cubicBezTo>
                  <a:cubicBezTo>
                    <a:pt x="2638720" y="2006107"/>
                    <a:pt x="2597284" y="1970290"/>
                    <a:pt x="2528458" y="1910594"/>
                  </a:cubicBezTo>
                  <a:cubicBezTo>
                    <a:pt x="2459632" y="1850898"/>
                    <a:pt x="2373951" y="1777858"/>
                    <a:pt x="2275628" y="1733613"/>
                  </a:cubicBezTo>
                  <a:cubicBezTo>
                    <a:pt x="2177305" y="1689368"/>
                    <a:pt x="2046677" y="1662680"/>
                    <a:pt x="1938522" y="1645123"/>
                  </a:cubicBezTo>
                  <a:cubicBezTo>
                    <a:pt x="1830367" y="1627566"/>
                    <a:pt x="1656898" y="1621947"/>
                    <a:pt x="1626699" y="1628268"/>
                  </a:cubicBezTo>
                  <a:lnTo>
                    <a:pt x="1621452" y="1631573"/>
                  </a:lnTo>
                  <a:cubicBezTo>
                    <a:pt x="1622518" y="1641337"/>
                    <a:pt x="1710625" y="1664612"/>
                    <a:pt x="1757328" y="1683047"/>
                  </a:cubicBezTo>
                  <a:cubicBezTo>
                    <a:pt x="1810703" y="1704116"/>
                    <a:pt x="1892872" y="1727292"/>
                    <a:pt x="1959591" y="1758896"/>
                  </a:cubicBezTo>
                  <a:cubicBezTo>
                    <a:pt x="2026310" y="1790500"/>
                    <a:pt x="2108480" y="1835447"/>
                    <a:pt x="2157641" y="1872669"/>
                  </a:cubicBezTo>
                  <a:cubicBezTo>
                    <a:pt x="2206802" y="1909891"/>
                    <a:pt x="2232085" y="1941495"/>
                    <a:pt x="2254559" y="1982229"/>
                  </a:cubicBezTo>
                  <a:cubicBezTo>
                    <a:pt x="2277033" y="2022963"/>
                    <a:pt x="2287567" y="2068612"/>
                    <a:pt x="2292483" y="2117071"/>
                  </a:cubicBezTo>
                  <a:cubicBezTo>
                    <a:pt x="2297399" y="2165530"/>
                    <a:pt x="2291781" y="2230845"/>
                    <a:pt x="2284056" y="2272983"/>
                  </a:cubicBezTo>
                  <a:cubicBezTo>
                    <a:pt x="2276331" y="2315121"/>
                    <a:pt x="2252452" y="2353046"/>
                    <a:pt x="2246131" y="2369901"/>
                  </a:cubicBezTo>
                  <a:cubicBezTo>
                    <a:pt x="2244918" y="2373137"/>
                    <a:pt x="2243860" y="2375259"/>
                    <a:pt x="2242831" y="2376472"/>
                  </a:cubicBezTo>
                  <a:close/>
                  <a:moveTo>
                    <a:pt x="795894" y="685006"/>
                  </a:moveTo>
                  <a:cubicBezTo>
                    <a:pt x="797267" y="684202"/>
                    <a:pt x="799539" y="683525"/>
                    <a:pt x="802936" y="682888"/>
                  </a:cubicBezTo>
                  <a:cubicBezTo>
                    <a:pt x="820628" y="679565"/>
                    <a:pt x="862100" y="662577"/>
                    <a:pt x="904939" y="662228"/>
                  </a:cubicBezTo>
                  <a:cubicBezTo>
                    <a:pt x="947777" y="661879"/>
                    <a:pt x="1013084" y="667598"/>
                    <a:pt x="1059971" y="680789"/>
                  </a:cubicBezTo>
                  <a:cubicBezTo>
                    <a:pt x="1106858" y="693981"/>
                    <a:pt x="1150010" y="712222"/>
                    <a:pt x="1186263" y="741378"/>
                  </a:cubicBezTo>
                  <a:cubicBezTo>
                    <a:pt x="1222515" y="770535"/>
                    <a:pt x="1249291" y="800885"/>
                    <a:pt x="1277486" y="855723"/>
                  </a:cubicBezTo>
                  <a:cubicBezTo>
                    <a:pt x="1305681" y="910562"/>
                    <a:pt x="1335799" y="999248"/>
                    <a:pt x="1355435" y="1070414"/>
                  </a:cubicBezTo>
                  <a:cubicBezTo>
                    <a:pt x="1375071" y="1141580"/>
                    <a:pt x="1383744" y="1226514"/>
                    <a:pt x="1395302" y="1282721"/>
                  </a:cubicBezTo>
                  <a:cubicBezTo>
                    <a:pt x="1405415" y="1331902"/>
                    <a:pt x="1413161" y="1422701"/>
                    <a:pt x="1422596" y="1425433"/>
                  </a:cubicBezTo>
                  <a:lnTo>
                    <a:pt x="1426755" y="1420834"/>
                  </a:lnTo>
                  <a:cubicBezTo>
                    <a:pt x="1438185" y="1392176"/>
                    <a:pt x="1462537" y="1220333"/>
                    <a:pt x="1463877" y="1110770"/>
                  </a:cubicBezTo>
                  <a:cubicBezTo>
                    <a:pt x="1465217" y="1001208"/>
                    <a:pt x="1461434" y="867935"/>
                    <a:pt x="1434791" y="763459"/>
                  </a:cubicBezTo>
                  <a:cubicBezTo>
                    <a:pt x="1408148" y="658983"/>
                    <a:pt x="1350962" y="562000"/>
                    <a:pt x="1304017" y="483918"/>
                  </a:cubicBezTo>
                  <a:cubicBezTo>
                    <a:pt x="1257072" y="405836"/>
                    <a:pt x="1228929" y="358848"/>
                    <a:pt x="1153121" y="294969"/>
                  </a:cubicBezTo>
                  <a:cubicBezTo>
                    <a:pt x="1077312" y="231089"/>
                    <a:pt x="949357" y="147393"/>
                    <a:pt x="849164" y="100637"/>
                  </a:cubicBezTo>
                  <a:cubicBezTo>
                    <a:pt x="748971" y="53882"/>
                    <a:pt x="622492" y="31046"/>
                    <a:pt x="551963" y="14432"/>
                  </a:cubicBezTo>
                  <a:cubicBezTo>
                    <a:pt x="481434" y="-2182"/>
                    <a:pt x="436969" y="-691"/>
                    <a:pt x="425986" y="954"/>
                  </a:cubicBezTo>
                  <a:cubicBezTo>
                    <a:pt x="432890" y="3377"/>
                    <a:pt x="460094" y="6851"/>
                    <a:pt x="486071" y="24296"/>
                  </a:cubicBezTo>
                  <a:cubicBezTo>
                    <a:pt x="520524" y="47433"/>
                    <a:pt x="588290" y="92083"/>
                    <a:pt x="632706" y="139778"/>
                  </a:cubicBezTo>
                  <a:cubicBezTo>
                    <a:pt x="677123" y="187473"/>
                    <a:pt x="725434" y="253672"/>
                    <a:pt x="752575" y="310466"/>
                  </a:cubicBezTo>
                  <a:cubicBezTo>
                    <a:pt x="779716" y="367259"/>
                    <a:pt x="786396" y="426892"/>
                    <a:pt x="795550" y="480539"/>
                  </a:cubicBezTo>
                  <a:cubicBezTo>
                    <a:pt x="804704" y="534187"/>
                    <a:pt x="806957" y="598748"/>
                    <a:pt x="807497" y="632352"/>
                  </a:cubicBezTo>
                  <a:cubicBezTo>
                    <a:pt x="808036" y="665955"/>
                    <a:pt x="799545" y="673739"/>
                    <a:pt x="798785" y="682162"/>
                  </a:cubicBezTo>
                  <a:close/>
                  <a:moveTo>
                    <a:pt x="133213" y="643763"/>
                  </a:moveTo>
                  <a:cubicBezTo>
                    <a:pt x="171370" y="683970"/>
                    <a:pt x="220556" y="714941"/>
                    <a:pt x="272162" y="743659"/>
                  </a:cubicBezTo>
                  <a:cubicBezTo>
                    <a:pt x="323767" y="772377"/>
                    <a:pt x="379312" y="793950"/>
                    <a:pt x="442843" y="816073"/>
                  </a:cubicBezTo>
                  <a:cubicBezTo>
                    <a:pt x="506363" y="838193"/>
                    <a:pt x="653297" y="876389"/>
                    <a:pt x="653350" y="876403"/>
                  </a:cubicBezTo>
                  <a:cubicBezTo>
                    <a:pt x="724044" y="896891"/>
                    <a:pt x="803186" y="915069"/>
                    <a:pt x="867013" y="939003"/>
                  </a:cubicBezTo>
                  <a:cubicBezTo>
                    <a:pt x="930840" y="962936"/>
                    <a:pt x="984723" y="985709"/>
                    <a:pt x="1036312" y="1020003"/>
                  </a:cubicBezTo>
                  <a:cubicBezTo>
                    <a:pt x="1087900" y="1054297"/>
                    <a:pt x="1138779" y="1098460"/>
                    <a:pt x="1176539" y="1144769"/>
                  </a:cubicBezTo>
                  <a:cubicBezTo>
                    <a:pt x="1214300" y="1191078"/>
                    <a:pt x="1238752" y="1252568"/>
                    <a:pt x="1262877" y="1297855"/>
                  </a:cubicBezTo>
                  <a:cubicBezTo>
                    <a:pt x="1287002" y="1343142"/>
                    <a:pt x="1297764" y="1372035"/>
                    <a:pt x="1321288" y="1416492"/>
                  </a:cubicBezTo>
                  <a:cubicBezTo>
                    <a:pt x="1344812" y="1460949"/>
                    <a:pt x="1375276" y="1527958"/>
                    <a:pt x="1404024" y="1564593"/>
                  </a:cubicBezTo>
                  <a:cubicBezTo>
                    <a:pt x="1429941" y="1597621"/>
                    <a:pt x="1473573" y="1625865"/>
                    <a:pt x="1489690" y="1634069"/>
                  </a:cubicBezTo>
                  <a:cubicBezTo>
                    <a:pt x="1522029" y="1667194"/>
                    <a:pt x="1576290" y="1704576"/>
                    <a:pt x="1612805" y="1732906"/>
                  </a:cubicBezTo>
                  <a:cubicBezTo>
                    <a:pt x="1652544" y="1763738"/>
                    <a:pt x="1679151" y="1779317"/>
                    <a:pt x="1719604" y="1810884"/>
                  </a:cubicBezTo>
                  <a:cubicBezTo>
                    <a:pt x="1760057" y="1842451"/>
                    <a:pt x="1816415" y="1877131"/>
                    <a:pt x="1855525" y="1922306"/>
                  </a:cubicBezTo>
                  <a:cubicBezTo>
                    <a:pt x="1894636" y="1967480"/>
                    <a:pt x="1929373" y="2025207"/>
                    <a:pt x="1954266" y="2081932"/>
                  </a:cubicBezTo>
                  <a:cubicBezTo>
                    <a:pt x="1979159" y="2138658"/>
                    <a:pt x="1992308" y="2195659"/>
                    <a:pt x="2004886" y="2262655"/>
                  </a:cubicBezTo>
                  <a:cubicBezTo>
                    <a:pt x="2017465" y="2329651"/>
                    <a:pt x="2021736" y="2410742"/>
                    <a:pt x="2029737" y="2483909"/>
                  </a:cubicBezTo>
                  <a:cubicBezTo>
                    <a:pt x="2029739" y="2483937"/>
                    <a:pt x="2042050" y="2635275"/>
                    <a:pt x="2052896" y="2701662"/>
                  </a:cubicBezTo>
                  <a:cubicBezTo>
                    <a:pt x="2063743" y="2768055"/>
                    <a:pt x="2075423" y="2826486"/>
                    <a:pt x="2094820" y="2882267"/>
                  </a:cubicBezTo>
                  <a:cubicBezTo>
                    <a:pt x="2114218" y="2938049"/>
                    <a:pt x="2136251" y="2991836"/>
                    <a:pt x="2169283" y="3036349"/>
                  </a:cubicBezTo>
                  <a:cubicBezTo>
                    <a:pt x="2202314" y="3080862"/>
                    <a:pt x="2248618" y="3119321"/>
                    <a:pt x="2293006" y="3149346"/>
                  </a:cubicBezTo>
                  <a:cubicBezTo>
                    <a:pt x="2337394" y="3179370"/>
                    <a:pt x="2387960" y="3202811"/>
                    <a:pt x="2435612" y="3216499"/>
                  </a:cubicBezTo>
                  <a:cubicBezTo>
                    <a:pt x="2483264" y="3230188"/>
                    <a:pt x="2536890" y="3230911"/>
                    <a:pt x="2578920" y="3231477"/>
                  </a:cubicBezTo>
                  <a:cubicBezTo>
                    <a:pt x="2610443" y="3231902"/>
                    <a:pt x="2659234" y="3233701"/>
                    <a:pt x="2679177" y="3228180"/>
                  </a:cubicBezTo>
                  <a:cubicBezTo>
                    <a:pt x="2685825" y="3226340"/>
                    <a:pt x="2689268" y="3223686"/>
                    <a:pt x="2687797" y="3219898"/>
                  </a:cubicBezTo>
                  <a:cubicBezTo>
                    <a:pt x="2681912" y="3204743"/>
                    <a:pt x="2577070" y="3164335"/>
                    <a:pt x="2543616" y="3140546"/>
                  </a:cubicBezTo>
                  <a:cubicBezTo>
                    <a:pt x="2510160" y="3116757"/>
                    <a:pt x="2497462" y="3101654"/>
                    <a:pt x="2478370" y="3077044"/>
                  </a:cubicBezTo>
                  <a:cubicBezTo>
                    <a:pt x="2459276" y="3052433"/>
                    <a:pt x="2441390" y="3024360"/>
                    <a:pt x="2429058" y="2992882"/>
                  </a:cubicBezTo>
                  <a:cubicBezTo>
                    <a:pt x="2416725" y="2961404"/>
                    <a:pt x="2406202" y="2924733"/>
                    <a:pt x="2404375" y="2888179"/>
                  </a:cubicBezTo>
                  <a:cubicBezTo>
                    <a:pt x="2402549" y="2851624"/>
                    <a:pt x="2413431" y="2807848"/>
                    <a:pt x="2418097" y="2773555"/>
                  </a:cubicBezTo>
                  <a:cubicBezTo>
                    <a:pt x="2422763" y="2739263"/>
                    <a:pt x="2429062" y="2712819"/>
                    <a:pt x="2432371" y="2682422"/>
                  </a:cubicBezTo>
                  <a:cubicBezTo>
                    <a:pt x="2435680" y="2652025"/>
                    <a:pt x="2443337" y="2621687"/>
                    <a:pt x="2437950" y="2591172"/>
                  </a:cubicBezTo>
                  <a:cubicBezTo>
                    <a:pt x="2432562" y="2560658"/>
                    <a:pt x="2415075" y="2524472"/>
                    <a:pt x="2400048" y="2499337"/>
                  </a:cubicBezTo>
                  <a:cubicBezTo>
                    <a:pt x="2385021" y="2474201"/>
                    <a:pt x="2359094" y="2451093"/>
                    <a:pt x="2347787" y="2440358"/>
                  </a:cubicBezTo>
                  <a:cubicBezTo>
                    <a:pt x="2339307" y="2432307"/>
                    <a:pt x="2331959" y="2424925"/>
                    <a:pt x="2330932" y="2428002"/>
                  </a:cubicBezTo>
                  <a:lnTo>
                    <a:pt x="2332204" y="2434930"/>
                  </a:lnTo>
                  <a:cubicBezTo>
                    <a:pt x="2337223" y="2449783"/>
                    <a:pt x="2368687" y="2502973"/>
                    <a:pt x="2377897" y="2529480"/>
                  </a:cubicBezTo>
                  <a:cubicBezTo>
                    <a:pt x="2387108" y="2555987"/>
                    <a:pt x="2388323" y="2573398"/>
                    <a:pt x="2387466" y="2593971"/>
                  </a:cubicBezTo>
                  <a:cubicBezTo>
                    <a:pt x="2386608" y="2614544"/>
                    <a:pt x="2381666" y="2637091"/>
                    <a:pt x="2372755" y="2652917"/>
                  </a:cubicBezTo>
                  <a:cubicBezTo>
                    <a:pt x="2363844" y="2668742"/>
                    <a:pt x="2350756" y="2682627"/>
                    <a:pt x="2334001" y="2688925"/>
                  </a:cubicBezTo>
                  <a:cubicBezTo>
                    <a:pt x="2317245" y="2695222"/>
                    <a:pt x="2292095" y="2700536"/>
                    <a:pt x="2272223" y="2690701"/>
                  </a:cubicBezTo>
                  <a:cubicBezTo>
                    <a:pt x="2252351" y="2680866"/>
                    <a:pt x="2228760" y="2656630"/>
                    <a:pt x="2214769" y="2629914"/>
                  </a:cubicBezTo>
                  <a:cubicBezTo>
                    <a:pt x="2200778" y="2603197"/>
                    <a:pt x="2194243" y="2571798"/>
                    <a:pt x="2188278" y="2530404"/>
                  </a:cubicBezTo>
                  <a:cubicBezTo>
                    <a:pt x="2182312" y="2489010"/>
                    <a:pt x="2183769" y="2434669"/>
                    <a:pt x="2178976" y="2381549"/>
                  </a:cubicBezTo>
                  <a:cubicBezTo>
                    <a:pt x="2174183" y="2328429"/>
                    <a:pt x="2167402" y="2261511"/>
                    <a:pt x="2159521" y="2211684"/>
                  </a:cubicBezTo>
                  <a:cubicBezTo>
                    <a:pt x="2151640" y="2161856"/>
                    <a:pt x="2144206" y="2121892"/>
                    <a:pt x="2131689" y="2082584"/>
                  </a:cubicBezTo>
                  <a:cubicBezTo>
                    <a:pt x="2119172" y="2043276"/>
                    <a:pt x="2105259" y="2010762"/>
                    <a:pt x="2084420" y="1975836"/>
                  </a:cubicBezTo>
                  <a:cubicBezTo>
                    <a:pt x="2063582" y="1940910"/>
                    <a:pt x="2036251" y="1903721"/>
                    <a:pt x="2006658" y="1873026"/>
                  </a:cubicBezTo>
                  <a:cubicBezTo>
                    <a:pt x="1977065" y="1842330"/>
                    <a:pt x="1946528" y="1817131"/>
                    <a:pt x="1906862" y="1791663"/>
                  </a:cubicBezTo>
                  <a:cubicBezTo>
                    <a:pt x="1867196" y="1766196"/>
                    <a:pt x="1821353" y="1747313"/>
                    <a:pt x="1768663" y="1720220"/>
                  </a:cubicBezTo>
                  <a:cubicBezTo>
                    <a:pt x="1715972" y="1693128"/>
                    <a:pt x="1641095" y="1655878"/>
                    <a:pt x="1590720" y="1629107"/>
                  </a:cubicBezTo>
                  <a:cubicBezTo>
                    <a:pt x="1540344" y="1602335"/>
                    <a:pt x="1493865" y="1576920"/>
                    <a:pt x="1466411" y="1559590"/>
                  </a:cubicBezTo>
                  <a:lnTo>
                    <a:pt x="1450438" y="1546390"/>
                  </a:lnTo>
                  <a:cubicBezTo>
                    <a:pt x="1440877" y="1520214"/>
                    <a:pt x="1430425" y="1488916"/>
                    <a:pt x="1419730" y="1456131"/>
                  </a:cubicBezTo>
                  <a:cubicBezTo>
                    <a:pt x="1402038" y="1401896"/>
                    <a:pt x="1378246" y="1321721"/>
                    <a:pt x="1360637" y="1265150"/>
                  </a:cubicBezTo>
                  <a:cubicBezTo>
                    <a:pt x="1343027" y="1208580"/>
                    <a:pt x="1332325" y="1160170"/>
                    <a:pt x="1314073" y="1116709"/>
                  </a:cubicBezTo>
                  <a:cubicBezTo>
                    <a:pt x="1295820" y="1073248"/>
                    <a:pt x="1276259" y="1038826"/>
                    <a:pt x="1251121" y="1004387"/>
                  </a:cubicBezTo>
                  <a:cubicBezTo>
                    <a:pt x="1225984" y="969948"/>
                    <a:pt x="1194060" y="936619"/>
                    <a:pt x="1163246" y="910075"/>
                  </a:cubicBezTo>
                  <a:cubicBezTo>
                    <a:pt x="1132433" y="883530"/>
                    <a:pt x="1102802" y="864223"/>
                    <a:pt x="1066239" y="845121"/>
                  </a:cubicBezTo>
                  <a:cubicBezTo>
                    <a:pt x="1029675" y="826018"/>
                    <a:pt x="991590" y="811810"/>
                    <a:pt x="943864" y="795462"/>
                  </a:cubicBezTo>
                  <a:cubicBezTo>
                    <a:pt x="896140" y="779114"/>
                    <a:pt x="831391" y="760905"/>
                    <a:pt x="779892" y="747032"/>
                  </a:cubicBezTo>
                  <a:cubicBezTo>
                    <a:pt x="728392" y="733158"/>
                    <a:pt x="674612" y="725231"/>
                    <a:pt x="634865" y="712222"/>
                  </a:cubicBezTo>
                  <a:cubicBezTo>
                    <a:pt x="595118" y="699215"/>
                    <a:pt x="565314" y="687368"/>
                    <a:pt x="541407" y="668983"/>
                  </a:cubicBezTo>
                  <a:cubicBezTo>
                    <a:pt x="517502" y="650598"/>
                    <a:pt x="497692" y="623184"/>
                    <a:pt x="491428" y="601915"/>
                  </a:cubicBezTo>
                  <a:cubicBezTo>
                    <a:pt x="485164" y="580645"/>
                    <a:pt x="494732" y="556787"/>
                    <a:pt x="503822" y="541366"/>
                  </a:cubicBezTo>
                  <a:cubicBezTo>
                    <a:pt x="512912" y="525947"/>
                    <a:pt x="528845" y="515447"/>
                    <a:pt x="545968" y="509396"/>
                  </a:cubicBezTo>
                  <a:cubicBezTo>
                    <a:pt x="563093" y="503345"/>
                    <a:pt x="586154" y="502361"/>
                    <a:pt x="606567" y="505061"/>
                  </a:cubicBezTo>
                  <a:cubicBezTo>
                    <a:pt x="626980" y="507761"/>
                    <a:pt x="643921" y="511958"/>
                    <a:pt x="668445" y="525598"/>
                  </a:cubicBezTo>
                  <a:cubicBezTo>
                    <a:pt x="692969" y="539237"/>
                    <a:pt x="739943" y="579395"/>
                    <a:pt x="753709" y="586898"/>
                  </a:cubicBezTo>
                  <a:lnTo>
                    <a:pt x="760314" y="589344"/>
                  </a:lnTo>
                  <a:cubicBezTo>
                    <a:pt x="763522" y="588863"/>
                    <a:pt x="757516" y="580353"/>
                    <a:pt x="751047" y="570613"/>
                  </a:cubicBezTo>
                  <a:cubicBezTo>
                    <a:pt x="742420" y="557625"/>
                    <a:pt x="724125" y="528105"/>
                    <a:pt x="701954" y="508972"/>
                  </a:cubicBezTo>
                  <a:cubicBezTo>
                    <a:pt x="679784" y="489839"/>
                    <a:pt x="647152" y="466379"/>
                    <a:pt x="618022" y="455814"/>
                  </a:cubicBezTo>
                  <a:cubicBezTo>
                    <a:pt x="588892" y="445250"/>
                    <a:pt x="557688" y="447566"/>
                    <a:pt x="527176" y="445588"/>
                  </a:cubicBezTo>
                  <a:cubicBezTo>
                    <a:pt x="496663" y="443610"/>
                    <a:pt x="469529" y="445259"/>
                    <a:pt x="434946" y="443947"/>
                  </a:cubicBezTo>
                  <a:cubicBezTo>
                    <a:pt x="400362" y="442635"/>
                    <a:pt x="355366" y="445812"/>
                    <a:pt x="319672" y="437715"/>
                  </a:cubicBezTo>
                  <a:cubicBezTo>
                    <a:pt x="283979" y="429617"/>
                    <a:pt x="249670" y="412934"/>
                    <a:pt x="220788" y="395362"/>
                  </a:cubicBezTo>
                  <a:cubicBezTo>
                    <a:pt x="191905" y="377791"/>
                    <a:pt x="167333" y="355335"/>
                    <a:pt x="146380" y="332287"/>
                  </a:cubicBezTo>
                  <a:cubicBezTo>
                    <a:pt x="125428" y="309240"/>
                    <a:pt x="112738" y="294130"/>
                    <a:pt x="95069" y="257075"/>
                  </a:cubicBezTo>
                  <a:cubicBezTo>
                    <a:pt x="77400" y="220023"/>
                    <a:pt x="55659" y="109787"/>
                    <a:pt x="41745" y="101379"/>
                  </a:cubicBezTo>
                  <a:cubicBezTo>
                    <a:pt x="38267" y="99277"/>
                    <a:pt x="35060" y="102211"/>
                    <a:pt x="32102" y="108443"/>
                  </a:cubicBezTo>
                  <a:cubicBezTo>
                    <a:pt x="23227" y="127136"/>
                    <a:pt x="16593" y="175508"/>
                    <a:pt x="11581" y="206633"/>
                  </a:cubicBezTo>
                  <a:cubicBezTo>
                    <a:pt x="4897" y="248132"/>
                    <a:pt x="-3631" y="301080"/>
                    <a:pt x="1644" y="350378"/>
                  </a:cubicBezTo>
                  <a:cubicBezTo>
                    <a:pt x="6917" y="399676"/>
                    <a:pt x="21295" y="453524"/>
                    <a:pt x="43223" y="502422"/>
                  </a:cubicBezTo>
                  <a:cubicBezTo>
                    <a:pt x="65151" y="551319"/>
                    <a:pt x="95057" y="603557"/>
                    <a:pt x="133213" y="643763"/>
                  </a:cubicBezTo>
                  <a:close/>
                </a:path>
              </a:pathLst>
            </a:custGeom>
            <a:solidFill>
              <a:srgbClr val="0A905A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 kern="0">
                <a:solidFill>
                  <a:srgbClr val="FFFFFF"/>
                </a:solidFill>
                <a:latin typeface="Arial"/>
              </a:endParaRPr>
            </a:p>
          </p:txBody>
        </p:sp>
        <p:sp>
          <p:nvSpPr>
            <p:cNvPr id="17" name="3 O"/>
            <p:cNvSpPr/>
            <p:nvPr/>
          </p:nvSpPr>
          <p:spPr>
            <a:xfrm rot="9780978">
              <a:off x="5898241" y="3642935"/>
              <a:ext cx="3011798" cy="1964515"/>
            </a:xfrm>
            <a:custGeom>
              <a:avLst/>
              <a:gdLst/>
              <a:ahLst/>
              <a:cxnLst/>
              <a:rect l="l" t="t" r="r" b="b"/>
              <a:pathLst>
                <a:path w="3614157" h="1964515">
                  <a:moveTo>
                    <a:pt x="3382645" y="13296"/>
                  </a:moveTo>
                  <a:cubicBezTo>
                    <a:pt x="3402582" y="4734"/>
                    <a:pt x="3424502" y="0"/>
                    <a:pt x="3447511" y="0"/>
                  </a:cubicBezTo>
                  <a:lnTo>
                    <a:pt x="3512377" y="13296"/>
                  </a:lnTo>
                  <a:lnTo>
                    <a:pt x="3565347" y="49553"/>
                  </a:lnTo>
                  <a:lnTo>
                    <a:pt x="3601061" y="103331"/>
                  </a:lnTo>
                  <a:lnTo>
                    <a:pt x="3614157" y="169186"/>
                  </a:lnTo>
                  <a:lnTo>
                    <a:pt x="3601061" y="235041"/>
                  </a:lnTo>
                  <a:lnTo>
                    <a:pt x="3565347" y="288819"/>
                  </a:lnTo>
                  <a:cubicBezTo>
                    <a:pt x="3535190" y="319435"/>
                    <a:pt x="3493529" y="338372"/>
                    <a:pt x="3447511" y="338372"/>
                  </a:cubicBezTo>
                  <a:cubicBezTo>
                    <a:pt x="3401493" y="338372"/>
                    <a:pt x="3359832" y="319435"/>
                    <a:pt x="3329674" y="288819"/>
                  </a:cubicBezTo>
                  <a:cubicBezTo>
                    <a:pt x="3314596" y="273510"/>
                    <a:pt x="3302393" y="255282"/>
                    <a:pt x="3293960" y="235041"/>
                  </a:cubicBezTo>
                  <a:cubicBezTo>
                    <a:pt x="3285528" y="214800"/>
                    <a:pt x="3280865" y="192546"/>
                    <a:pt x="3280865" y="169186"/>
                  </a:cubicBezTo>
                  <a:cubicBezTo>
                    <a:pt x="3280864" y="122467"/>
                    <a:pt x="3299517" y="80170"/>
                    <a:pt x="3329674" y="49554"/>
                  </a:cubicBezTo>
                  <a:cubicBezTo>
                    <a:pt x="3344753" y="34245"/>
                    <a:pt x="3362707" y="21857"/>
                    <a:pt x="3382645" y="13296"/>
                  </a:cubicBezTo>
                  <a:close/>
                  <a:moveTo>
                    <a:pt x="81789" y="1651952"/>
                  </a:moveTo>
                  <a:cubicBezTo>
                    <a:pt x="100546" y="1641046"/>
                    <a:pt x="121195" y="1634013"/>
                    <a:pt x="142475" y="1631030"/>
                  </a:cubicBezTo>
                  <a:lnTo>
                    <a:pt x="206942" y="1634408"/>
                  </a:lnTo>
                  <a:lnTo>
                    <a:pt x="267627" y="1663144"/>
                  </a:lnTo>
                  <a:lnTo>
                    <a:pt x="312699" y="1712912"/>
                  </a:lnTo>
                  <a:lnTo>
                    <a:pt x="334594" y="1773642"/>
                  </a:lnTo>
                  <a:lnTo>
                    <a:pt x="332135" y="1837786"/>
                  </a:lnTo>
                  <a:lnTo>
                    <a:pt x="304148" y="1897795"/>
                  </a:lnTo>
                  <a:cubicBezTo>
                    <a:pt x="263005" y="1953221"/>
                    <a:pt x="193492" y="1975380"/>
                    <a:pt x="129655" y="1959499"/>
                  </a:cubicBezTo>
                  <a:cubicBezTo>
                    <a:pt x="108376" y="1954206"/>
                    <a:pt x="87728" y="1944686"/>
                    <a:pt x="68971" y="1930763"/>
                  </a:cubicBezTo>
                  <a:cubicBezTo>
                    <a:pt x="50214" y="1916839"/>
                    <a:pt x="35125" y="1899831"/>
                    <a:pt x="23898" y="1880995"/>
                  </a:cubicBezTo>
                  <a:cubicBezTo>
                    <a:pt x="12672" y="1862159"/>
                    <a:pt x="5309" y="1841497"/>
                    <a:pt x="2004" y="1820265"/>
                  </a:cubicBezTo>
                  <a:cubicBezTo>
                    <a:pt x="-1301" y="1799033"/>
                    <a:pt x="-546" y="1777233"/>
                    <a:pt x="4463" y="1756121"/>
                  </a:cubicBezTo>
                  <a:cubicBezTo>
                    <a:pt x="9472" y="1735010"/>
                    <a:pt x="18736" y="1714587"/>
                    <a:pt x="32450" y="1696112"/>
                  </a:cubicBezTo>
                  <a:cubicBezTo>
                    <a:pt x="46164" y="1677637"/>
                    <a:pt x="63031" y="1662858"/>
                    <a:pt x="81789" y="1651952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3600000"/>
              </a:lightRig>
            </a:scene3d>
            <a:sp3d prstMaterial="flat">
              <a:bevelT w="63500" h="2540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  <a:latin typeface="Arial"/>
              </a:endParaRPr>
            </a:p>
          </p:txBody>
        </p:sp>
      </p:grpSp>
      <p:pic>
        <p:nvPicPr>
          <p:cNvPr id="18" name="17 Imagen" descr="Diapositiva1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Rectángulo"/>
          <p:cNvSpPr/>
          <p:nvPr/>
        </p:nvSpPr>
        <p:spPr bwMode="auto">
          <a:xfrm>
            <a:off x="-1476672" y="-1030932"/>
            <a:ext cx="12313368" cy="8568952"/>
          </a:xfrm>
          <a:prstGeom prst="rect">
            <a:avLst/>
          </a:prstGeom>
          <a:gradFill>
            <a:gsLst>
              <a:gs pos="0">
                <a:srgbClr val="A9A57C">
                  <a:tint val="66000"/>
                  <a:satMod val="160000"/>
                </a:srgbClr>
              </a:gs>
              <a:gs pos="50000">
                <a:srgbClr val="A9A57C">
                  <a:tint val="44500"/>
                  <a:satMod val="160000"/>
                </a:srgbClr>
              </a:gs>
              <a:gs pos="100000">
                <a:srgbClr val="A9A57C">
                  <a:tint val="23500"/>
                  <a:satMod val="160000"/>
                </a:srgb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160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 bwMode="auto">
          <a:xfrm rot="18467620">
            <a:off x="458018" y="11522"/>
            <a:ext cx="2520000" cy="1764000"/>
          </a:xfrm>
          <a:custGeom>
            <a:avLst/>
            <a:gdLst/>
            <a:ahLst/>
            <a:cxnLst/>
            <a:rect l="l" t="t" r="r" b="b"/>
            <a:pathLst>
              <a:path w="3630290" h="2086511">
                <a:moveTo>
                  <a:pt x="3527044" y="0"/>
                </a:moveTo>
                <a:cubicBezTo>
                  <a:pt x="3534890" y="13975"/>
                  <a:pt x="3631676" y="187031"/>
                  <a:pt x="3629498" y="408268"/>
                </a:cubicBezTo>
                <a:lnTo>
                  <a:pt x="3630290" y="408495"/>
                </a:lnTo>
                <a:lnTo>
                  <a:pt x="3629538" y="418562"/>
                </a:lnTo>
                <a:cubicBezTo>
                  <a:pt x="3629560" y="418947"/>
                  <a:pt x="3629551" y="419332"/>
                  <a:pt x="3629542" y="419717"/>
                </a:cubicBezTo>
                <a:lnTo>
                  <a:pt x="3629453" y="419696"/>
                </a:lnTo>
                <a:cubicBezTo>
                  <a:pt x="3614147" y="655951"/>
                  <a:pt x="3540751" y="731423"/>
                  <a:pt x="3484663" y="813312"/>
                </a:cubicBezTo>
                <a:lnTo>
                  <a:pt x="3485385" y="813843"/>
                </a:lnTo>
                <a:cubicBezTo>
                  <a:pt x="3325291" y="1026274"/>
                  <a:pt x="3141705" y="1100158"/>
                  <a:pt x="2943412" y="1146648"/>
                </a:cubicBezTo>
                <a:cubicBezTo>
                  <a:pt x="2943431" y="1146698"/>
                  <a:pt x="2943450" y="1146747"/>
                  <a:pt x="2943468" y="1146797"/>
                </a:cubicBezTo>
                <a:lnTo>
                  <a:pt x="2940813" y="1147299"/>
                </a:lnTo>
                <a:cubicBezTo>
                  <a:pt x="2937326" y="1148314"/>
                  <a:pt x="2933791" y="1149133"/>
                  <a:pt x="2930251" y="1149944"/>
                </a:cubicBezTo>
                <a:lnTo>
                  <a:pt x="2930011" y="1149342"/>
                </a:lnTo>
                <a:cubicBezTo>
                  <a:pt x="2764698" y="1182629"/>
                  <a:pt x="2582327" y="1193028"/>
                  <a:pt x="2408684" y="1215093"/>
                </a:cubicBezTo>
                <a:cubicBezTo>
                  <a:pt x="2165252" y="1252816"/>
                  <a:pt x="2093908" y="1322518"/>
                  <a:pt x="2039864" y="1367923"/>
                </a:cubicBezTo>
                <a:cubicBezTo>
                  <a:pt x="1932221" y="1509670"/>
                  <a:pt x="1945712" y="1588706"/>
                  <a:pt x="1954837" y="1673662"/>
                </a:cubicBezTo>
                <a:cubicBezTo>
                  <a:pt x="1983329" y="1768529"/>
                  <a:pt x="2004025" y="1876436"/>
                  <a:pt x="2117061" y="1917187"/>
                </a:cubicBezTo>
                <a:lnTo>
                  <a:pt x="2116704" y="1919151"/>
                </a:lnTo>
                <a:cubicBezTo>
                  <a:pt x="2126891" y="1920971"/>
                  <a:pt x="2180842" y="1941727"/>
                  <a:pt x="2204609" y="1936889"/>
                </a:cubicBezTo>
                <a:cubicBezTo>
                  <a:pt x="2228376" y="1932051"/>
                  <a:pt x="2261441" y="1898678"/>
                  <a:pt x="2259307" y="1890123"/>
                </a:cubicBezTo>
                <a:cubicBezTo>
                  <a:pt x="2257173" y="1881568"/>
                  <a:pt x="2218290" y="1894345"/>
                  <a:pt x="2191803" y="1885559"/>
                </a:cubicBezTo>
                <a:cubicBezTo>
                  <a:pt x="2165316" y="1876774"/>
                  <a:pt x="2127447" y="1860200"/>
                  <a:pt x="2100382" y="1837410"/>
                </a:cubicBezTo>
                <a:cubicBezTo>
                  <a:pt x="2073318" y="1814620"/>
                  <a:pt x="2044287" y="1776437"/>
                  <a:pt x="2029417" y="1748822"/>
                </a:cubicBezTo>
                <a:cubicBezTo>
                  <a:pt x="2019053" y="1729574"/>
                  <a:pt x="2013199" y="1706391"/>
                  <a:pt x="2011426" y="1689437"/>
                </a:cubicBezTo>
                <a:lnTo>
                  <a:pt x="2009720" y="1689858"/>
                </a:lnTo>
                <a:cubicBezTo>
                  <a:pt x="2005600" y="1630465"/>
                  <a:pt x="2012809" y="1532965"/>
                  <a:pt x="2090054" y="1437524"/>
                </a:cubicBezTo>
                <a:lnTo>
                  <a:pt x="2092006" y="1439553"/>
                </a:lnTo>
                <a:cubicBezTo>
                  <a:pt x="2118477" y="1414761"/>
                  <a:pt x="2209097" y="1342020"/>
                  <a:pt x="2453547" y="1323777"/>
                </a:cubicBezTo>
                <a:cubicBezTo>
                  <a:pt x="2582542" y="1304961"/>
                  <a:pt x="2918262" y="1365335"/>
                  <a:pt x="3217974" y="1280272"/>
                </a:cubicBezTo>
                <a:cubicBezTo>
                  <a:pt x="3274735" y="1241760"/>
                  <a:pt x="3397588" y="1260648"/>
                  <a:pt x="3583457" y="940067"/>
                </a:cubicBezTo>
                <a:cubicBezTo>
                  <a:pt x="3539309" y="1285075"/>
                  <a:pt x="3327883" y="1384305"/>
                  <a:pt x="3285752" y="1416797"/>
                </a:cubicBezTo>
                <a:lnTo>
                  <a:pt x="3285807" y="1416925"/>
                </a:lnTo>
                <a:lnTo>
                  <a:pt x="3285209" y="1417250"/>
                </a:lnTo>
                <a:lnTo>
                  <a:pt x="3280657" y="1421045"/>
                </a:lnTo>
                <a:lnTo>
                  <a:pt x="3280173" y="1419984"/>
                </a:lnTo>
                <a:cubicBezTo>
                  <a:pt x="3028140" y="1562260"/>
                  <a:pt x="2735880" y="1407278"/>
                  <a:pt x="2463920" y="1402506"/>
                </a:cubicBezTo>
                <a:lnTo>
                  <a:pt x="2463704" y="1401332"/>
                </a:lnTo>
                <a:cubicBezTo>
                  <a:pt x="2250830" y="1399315"/>
                  <a:pt x="2175147" y="1473502"/>
                  <a:pt x="2138811" y="1496719"/>
                </a:cubicBezTo>
                <a:cubicBezTo>
                  <a:pt x="2073528" y="1574820"/>
                  <a:pt x="2084283" y="1622296"/>
                  <a:pt x="2080950" y="1669064"/>
                </a:cubicBezTo>
                <a:cubicBezTo>
                  <a:pt x="2086889" y="1682472"/>
                  <a:pt x="2087244" y="1708345"/>
                  <a:pt x="2098594" y="1729210"/>
                </a:cubicBezTo>
                <a:cubicBezTo>
                  <a:pt x="2111733" y="1753363"/>
                  <a:pt x="2131187" y="1789375"/>
                  <a:pt x="2156556" y="1808615"/>
                </a:cubicBezTo>
                <a:cubicBezTo>
                  <a:pt x="2181926" y="1827855"/>
                  <a:pt x="2245145" y="1846982"/>
                  <a:pt x="2250810" y="1844648"/>
                </a:cubicBezTo>
                <a:cubicBezTo>
                  <a:pt x="2256474" y="1842314"/>
                  <a:pt x="2206201" y="1815512"/>
                  <a:pt x="2190544" y="1794611"/>
                </a:cubicBezTo>
                <a:cubicBezTo>
                  <a:pt x="2174888" y="1773709"/>
                  <a:pt x="2162720" y="1748350"/>
                  <a:pt x="2156871" y="1719240"/>
                </a:cubicBezTo>
                <a:cubicBezTo>
                  <a:pt x="2151023" y="1690130"/>
                  <a:pt x="2150944" y="1646229"/>
                  <a:pt x="2155455" y="1619951"/>
                </a:cubicBezTo>
                <a:cubicBezTo>
                  <a:pt x="2159966" y="1593674"/>
                  <a:pt x="2170535" y="1579722"/>
                  <a:pt x="2183936" y="1561574"/>
                </a:cubicBezTo>
                <a:cubicBezTo>
                  <a:pt x="2197337" y="1543426"/>
                  <a:pt x="2214803" y="1525016"/>
                  <a:pt x="2235862" y="1511064"/>
                </a:cubicBezTo>
                <a:cubicBezTo>
                  <a:pt x="2255094" y="1498323"/>
                  <a:pt x="2288630" y="1483482"/>
                  <a:pt x="2305868" y="1478956"/>
                </a:cubicBezTo>
                <a:lnTo>
                  <a:pt x="2305310" y="1476662"/>
                </a:lnTo>
                <a:cubicBezTo>
                  <a:pt x="2435437" y="1458849"/>
                  <a:pt x="2552819" y="1533435"/>
                  <a:pt x="2615433" y="1565910"/>
                </a:cubicBezTo>
                <a:cubicBezTo>
                  <a:pt x="2656519" y="1580476"/>
                  <a:pt x="2785369" y="1664328"/>
                  <a:pt x="3053042" y="1597164"/>
                </a:cubicBezTo>
                <a:cubicBezTo>
                  <a:pt x="2925890" y="1750780"/>
                  <a:pt x="2689580" y="1675567"/>
                  <a:pt x="2608479" y="1648790"/>
                </a:cubicBezTo>
                <a:lnTo>
                  <a:pt x="2608111" y="1649691"/>
                </a:lnTo>
                <a:cubicBezTo>
                  <a:pt x="2601825" y="1647550"/>
                  <a:pt x="2595362" y="1645205"/>
                  <a:pt x="2588856" y="1642439"/>
                </a:cubicBezTo>
                <a:cubicBezTo>
                  <a:pt x="2587589" y="1642041"/>
                  <a:pt x="2586451" y="1641715"/>
                  <a:pt x="2585452" y="1641451"/>
                </a:cubicBezTo>
                <a:lnTo>
                  <a:pt x="2585536" y="1641189"/>
                </a:lnTo>
                <a:cubicBezTo>
                  <a:pt x="2507220" y="1611300"/>
                  <a:pt x="2410220" y="1559506"/>
                  <a:pt x="2351671" y="1552243"/>
                </a:cubicBezTo>
                <a:cubicBezTo>
                  <a:pt x="2345147" y="1553241"/>
                  <a:pt x="2335739" y="1552606"/>
                  <a:pt x="2325598" y="1552628"/>
                </a:cubicBezTo>
                <a:lnTo>
                  <a:pt x="2323849" y="1552877"/>
                </a:lnTo>
                <a:cubicBezTo>
                  <a:pt x="2323828" y="1552788"/>
                  <a:pt x="2323806" y="1552700"/>
                  <a:pt x="2323784" y="1552611"/>
                </a:cubicBezTo>
                <a:cubicBezTo>
                  <a:pt x="2315308" y="1552456"/>
                  <a:pt x="2306415" y="1552875"/>
                  <a:pt x="2298330" y="1554965"/>
                </a:cubicBezTo>
                <a:cubicBezTo>
                  <a:pt x="2273573" y="1561364"/>
                  <a:pt x="2237487" y="1588586"/>
                  <a:pt x="2222959" y="1608779"/>
                </a:cubicBezTo>
                <a:cubicBezTo>
                  <a:pt x="2208430" y="1628973"/>
                  <a:pt x="2207853" y="1655749"/>
                  <a:pt x="2211157" y="1676125"/>
                </a:cubicBezTo>
                <a:cubicBezTo>
                  <a:pt x="2214462" y="1696502"/>
                  <a:pt x="2228230" y="1720734"/>
                  <a:pt x="2240897" y="1732300"/>
                </a:cubicBezTo>
                <a:cubicBezTo>
                  <a:pt x="2253563" y="1743865"/>
                  <a:pt x="2278897" y="1749923"/>
                  <a:pt x="2280549" y="1742213"/>
                </a:cubicBezTo>
                <a:cubicBezTo>
                  <a:pt x="2282201" y="1734503"/>
                  <a:pt x="2254140" y="1700987"/>
                  <a:pt x="2250810" y="1686039"/>
                </a:cubicBezTo>
                <a:cubicBezTo>
                  <a:pt x="2247479" y="1671090"/>
                  <a:pt x="2254324" y="1661544"/>
                  <a:pt x="2260566" y="1652523"/>
                </a:cubicBezTo>
                <a:cubicBezTo>
                  <a:pt x="2266807" y="1643501"/>
                  <a:pt x="2273914" y="1634585"/>
                  <a:pt x="2288259" y="1631910"/>
                </a:cubicBezTo>
                <a:cubicBezTo>
                  <a:pt x="2302604" y="1629235"/>
                  <a:pt x="2326443" y="1625249"/>
                  <a:pt x="2346636" y="1636473"/>
                </a:cubicBezTo>
                <a:cubicBezTo>
                  <a:pt x="2366830" y="1647697"/>
                  <a:pt x="2395101" y="1670067"/>
                  <a:pt x="2409419" y="1699256"/>
                </a:cubicBezTo>
                <a:cubicBezTo>
                  <a:pt x="2423738" y="1728445"/>
                  <a:pt x="2429246" y="1778640"/>
                  <a:pt x="2432550" y="1811605"/>
                </a:cubicBezTo>
                <a:cubicBezTo>
                  <a:pt x="2435854" y="1844570"/>
                  <a:pt x="2430190" y="1865733"/>
                  <a:pt x="2429246" y="1897046"/>
                </a:cubicBezTo>
                <a:cubicBezTo>
                  <a:pt x="2422637" y="1928988"/>
                  <a:pt x="2419883" y="1973440"/>
                  <a:pt x="2392898" y="2003258"/>
                </a:cubicBezTo>
                <a:cubicBezTo>
                  <a:pt x="2365912" y="2033076"/>
                  <a:pt x="2319100" y="2063838"/>
                  <a:pt x="2267332" y="2075954"/>
                </a:cubicBezTo>
                <a:cubicBezTo>
                  <a:pt x="2217771" y="2087553"/>
                  <a:pt x="2130570" y="2091653"/>
                  <a:pt x="2087842" y="2077580"/>
                </a:cubicBezTo>
                <a:lnTo>
                  <a:pt x="2087479" y="2079573"/>
                </a:lnTo>
                <a:cubicBezTo>
                  <a:pt x="1805706" y="1994723"/>
                  <a:pt x="1818102" y="1739922"/>
                  <a:pt x="1816621" y="1679888"/>
                </a:cubicBezTo>
                <a:lnTo>
                  <a:pt x="1815577" y="1679902"/>
                </a:lnTo>
                <a:cubicBezTo>
                  <a:pt x="1811861" y="1619841"/>
                  <a:pt x="1830075" y="1462926"/>
                  <a:pt x="1951269" y="1311752"/>
                </a:cubicBezTo>
                <a:lnTo>
                  <a:pt x="1950269" y="1311071"/>
                </a:lnTo>
                <a:cubicBezTo>
                  <a:pt x="2023067" y="1240970"/>
                  <a:pt x="2054039" y="1170254"/>
                  <a:pt x="2296776" y="1069826"/>
                </a:cubicBezTo>
                <a:lnTo>
                  <a:pt x="2296441" y="1069380"/>
                </a:lnTo>
                <a:lnTo>
                  <a:pt x="2303954" y="1066784"/>
                </a:lnTo>
                <a:cubicBezTo>
                  <a:pt x="2304382" y="1066589"/>
                  <a:pt x="2304817" y="1066411"/>
                  <a:pt x="2305253" y="1066233"/>
                </a:cubicBezTo>
                <a:lnTo>
                  <a:pt x="2305317" y="1066313"/>
                </a:lnTo>
                <a:cubicBezTo>
                  <a:pt x="2444084" y="1018260"/>
                  <a:pt x="2541733" y="983544"/>
                  <a:pt x="2846616" y="926475"/>
                </a:cubicBezTo>
                <a:cubicBezTo>
                  <a:pt x="3051950" y="874934"/>
                  <a:pt x="3180145" y="838571"/>
                  <a:pt x="3326524" y="711448"/>
                </a:cubicBezTo>
                <a:cubicBezTo>
                  <a:pt x="3379300" y="659004"/>
                  <a:pt x="3479581" y="569103"/>
                  <a:pt x="3533507" y="381681"/>
                </a:cubicBezTo>
                <a:cubicBezTo>
                  <a:pt x="3591050" y="154035"/>
                  <a:pt x="3546110" y="102173"/>
                  <a:pt x="3527044" y="0"/>
                </a:cubicBezTo>
                <a:close/>
                <a:moveTo>
                  <a:pt x="103246" y="0"/>
                </a:moveTo>
                <a:cubicBezTo>
                  <a:pt x="84180" y="102173"/>
                  <a:pt x="39240" y="154035"/>
                  <a:pt x="96783" y="381681"/>
                </a:cubicBezTo>
                <a:cubicBezTo>
                  <a:pt x="150709" y="569103"/>
                  <a:pt x="250990" y="659004"/>
                  <a:pt x="303766" y="711448"/>
                </a:cubicBezTo>
                <a:cubicBezTo>
                  <a:pt x="450145" y="838571"/>
                  <a:pt x="578340" y="874934"/>
                  <a:pt x="783674" y="926475"/>
                </a:cubicBezTo>
                <a:cubicBezTo>
                  <a:pt x="1088557" y="983544"/>
                  <a:pt x="1186206" y="1018260"/>
                  <a:pt x="1324973" y="1066313"/>
                </a:cubicBezTo>
                <a:lnTo>
                  <a:pt x="1325037" y="1066233"/>
                </a:lnTo>
                <a:cubicBezTo>
                  <a:pt x="1325473" y="1066411"/>
                  <a:pt x="1325908" y="1066589"/>
                  <a:pt x="1326336" y="1066784"/>
                </a:cubicBezTo>
                <a:lnTo>
                  <a:pt x="1333849" y="1069380"/>
                </a:lnTo>
                <a:lnTo>
                  <a:pt x="1333514" y="1069826"/>
                </a:lnTo>
                <a:cubicBezTo>
                  <a:pt x="1576251" y="1170254"/>
                  <a:pt x="1607223" y="1240970"/>
                  <a:pt x="1680021" y="1311071"/>
                </a:cubicBezTo>
                <a:lnTo>
                  <a:pt x="1679021" y="1311752"/>
                </a:lnTo>
                <a:cubicBezTo>
                  <a:pt x="1800215" y="1462926"/>
                  <a:pt x="1818429" y="1619841"/>
                  <a:pt x="1814713" y="1679902"/>
                </a:cubicBezTo>
                <a:lnTo>
                  <a:pt x="1813669" y="1679888"/>
                </a:lnTo>
                <a:cubicBezTo>
                  <a:pt x="1812188" y="1739922"/>
                  <a:pt x="1824584" y="1994723"/>
                  <a:pt x="1542811" y="2079573"/>
                </a:cubicBezTo>
                <a:lnTo>
                  <a:pt x="1542448" y="2077580"/>
                </a:lnTo>
                <a:cubicBezTo>
                  <a:pt x="1499720" y="2091653"/>
                  <a:pt x="1412519" y="2087553"/>
                  <a:pt x="1362958" y="2075954"/>
                </a:cubicBezTo>
                <a:cubicBezTo>
                  <a:pt x="1311190" y="2063838"/>
                  <a:pt x="1264378" y="2033076"/>
                  <a:pt x="1237392" y="2003258"/>
                </a:cubicBezTo>
                <a:cubicBezTo>
                  <a:pt x="1210407" y="1973440"/>
                  <a:pt x="1207653" y="1928988"/>
                  <a:pt x="1201044" y="1897046"/>
                </a:cubicBezTo>
                <a:cubicBezTo>
                  <a:pt x="1200100" y="1865733"/>
                  <a:pt x="1194436" y="1844570"/>
                  <a:pt x="1197740" y="1811605"/>
                </a:cubicBezTo>
                <a:cubicBezTo>
                  <a:pt x="1201044" y="1778640"/>
                  <a:pt x="1206552" y="1728445"/>
                  <a:pt x="1220871" y="1699256"/>
                </a:cubicBezTo>
                <a:cubicBezTo>
                  <a:pt x="1235189" y="1670067"/>
                  <a:pt x="1263460" y="1647697"/>
                  <a:pt x="1283654" y="1636473"/>
                </a:cubicBezTo>
                <a:cubicBezTo>
                  <a:pt x="1303847" y="1625249"/>
                  <a:pt x="1327686" y="1629235"/>
                  <a:pt x="1342031" y="1631910"/>
                </a:cubicBezTo>
                <a:cubicBezTo>
                  <a:pt x="1356376" y="1634585"/>
                  <a:pt x="1363483" y="1643501"/>
                  <a:pt x="1369724" y="1652523"/>
                </a:cubicBezTo>
                <a:cubicBezTo>
                  <a:pt x="1375966" y="1661544"/>
                  <a:pt x="1382811" y="1671090"/>
                  <a:pt x="1379480" y="1686039"/>
                </a:cubicBezTo>
                <a:cubicBezTo>
                  <a:pt x="1376150" y="1700987"/>
                  <a:pt x="1348089" y="1734503"/>
                  <a:pt x="1349741" y="1742213"/>
                </a:cubicBezTo>
                <a:cubicBezTo>
                  <a:pt x="1351393" y="1749923"/>
                  <a:pt x="1376727" y="1743865"/>
                  <a:pt x="1389393" y="1732300"/>
                </a:cubicBezTo>
                <a:cubicBezTo>
                  <a:pt x="1402060" y="1720734"/>
                  <a:pt x="1415828" y="1696502"/>
                  <a:pt x="1419133" y="1676125"/>
                </a:cubicBezTo>
                <a:cubicBezTo>
                  <a:pt x="1422437" y="1655749"/>
                  <a:pt x="1421860" y="1628973"/>
                  <a:pt x="1407331" y="1608779"/>
                </a:cubicBezTo>
                <a:cubicBezTo>
                  <a:pt x="1392803" y="1588586"/>
                  <a:pt x="1356717" y="1561364"/>
                  <a:pt x="1331960" y="1554965"/>
                </a:cubicBezTo>
                <a:cubicBezTo>
                  <a:pt x="1323875" y="1552875"/>
                  <a:pt x="1314982" y="1552456"/>
                  <a:pt x="1306506" y="1552611"/>
                </a:cubicBezTo>
                <a:cubicBezTo>
                  <a:pt x="1306484" y="1552700"/>
                  <a:pt x="1306462" y="1552788"/>
                  <a:pt x="1306441" y="1552877"/>
                </a:cubicBezTo>
                <a:lnTo>
                  <a:pt x="1304692" y="1552628"/>
                </a:lnTo>
                <a:cubicBezTo>
                  <a:pt x="1294551" y="1552606"/>
                  <a:pt x="1285143" y="1553241"/>
                  <a:pt x="1278619" y="1552243"/>
                </a:cubicBezTo>
                <a:cubicBezTo>
                  <a:pt x="1220070" y="1559506"/>
                  <a:pt x="1123070" y="1611300"/>
                  <a:pt x="1044754" y="1641189"/>
                </a:cubicBezTo>
                <a:lnTo>
                  <a:pt x="1044838" y="1641451"/>
                </a:lnTo>
                <a:cubicBezTo>
                  <a:pt x="1043839" y="1641715"/>
                  <a:pt x="1042701" y="1642041"/>
                  <a:pt x="1041434" y="1642439"/>
                </a:cubicBezTo>
                <a:cubicBezTo>
                  <a:pt x="1034928" y="1645205"/>
                  <a:pt x="1028465" y="1647550"/>
                  <a:pt x="1022179" y="1649691"/>
                </a:cubicBezTo>
                <a:lnTo>
                  <a:pt x="1021811" y="1648790"/>
                </a:lnTo>
                <a:cubicBezTo>
                  <a:pt x="940710" y="1675567"/>
                  <a:pt x="704400" y="1750780"/>
                  <a:pt x="577248" y="1597164"/>
                </a:cubicBezTo>
                <a:cubicBezTo>
                  <a:pt x="844921" y="1664328"/>
                  <a:pt x="973771" y="1580476"/>
                  <a:pt x="1014857" y="1565910"/>
                </a:cubicBezTo>
                <a:cubicBezTo>
                  <a:pt x="1077471" y="1533435"/>
                  <a:pt x="1194853" y="1458849"/>
                  <a:pt x="1324980" y="1476662"/>
                </a:cubicBezTo>
                <a:lnTo>
                  <a:pt x="1324422" y="1478956"/>
                </a:lnTo>
                <a:cubicBezTo>
                  <a:pt x="1341660" y="1483482"/>
                  <a:pt x="1375196" y="1498323"/>
                  <a:pt x="1394428" y="1511064"/>
                </a:cubicBezTo>
                <a:cubicBezTo>
                  <a:pt x="1415487" y="1525016"/>
                  <a:pt x="1432953" y="1543426"/>
                  <a:pt x="1446354" y="1561574"/>
                </a:cubicBezTo>
                <a:cubicBezTo>
                  <a:pt x="1459755" y="1579722"/>
                  <a:pt x="1470324" y="1593674"/>
                  <a:pt x="1474835" y="1619951"/>
                </a:cubicBezTo>
                <a:cubicBezTo>
                  <a:pt x="1479346" y="1646229"/>
                  <a:pt x="1479267" y="1690130"/>
                  <a:pt x="1473419" y="1719240"/>
                </a:cubicBezTo>
                <a:cubicBezTo>
                  <a:pt x="1467570" y="1748350"/>
                  <a:pt x="1455402" y="1773709"/>
                  <a:pt x="1439746" y="1794611"/>
                </a:cubicBezTo>
                <a:cubicBezTo>
                  <a:pt x="1424089" y="1815512"/>
                  <a:pt x="1373816" y="1842314"/>
                  <a:pt x="1379480" y="1844648"/>
                </a:cubicBezTo>
                <a:cubicBezTo>
                  <a:pt x="1385145" y="1846982"/>
                  <a:pt x="1448364" y="1827855"/>
                  <a:pt x="1473734" y="1808615"/>
                </a:cubicBezTo>
                <a:cubicBezTo>
                  <a:pt x="1499103" y="1789375"/>
                  <a:pt x="1518557" y="1753363"/>
                  <a:pt x="1531696" y="1729210"/>
                </a:cubicBezTo>
                <a:cubicBezTo>
                  <a:pt x="1543046" y="1708345"/>
                  <a:pt x="1543401" y="1682472"/>
                  <a:pt x="1549340" y="1669064"/>
                </a:cubicBezTo>
                <a:cubicBezTo>
                  <a:pt x="1546007" y="1622296"/>
                  <a:pt x="1556762" y="1574820"/>
                  <a:pt x="1491479" y="1496719"/>
                </a:cubicBezTo>
                <a:cubicBezTo>
                  <a:pt x="1455143" y="1473502"/>
                  <a:pt x="1379460" y="1399315"/>
                  <a:pt x="1166586" y="1401332"/>
                </a:cubicBezTo>
                <a:lnTo>
                  <a:pt x="1166370" y="1402506"/>
                </a:lnTo>
                <a:cubicBezTo>
                  <a:pt x="894410" y="1407278"/>
                  <a:pt x="602150" y="1562260"/>
                  <a:pt x="350117" y="1419984"/>
                </a:cubicBezTo>
                <a:lnTo>
                  <a:pt x="349633" y="1421045"/>
                </a:lnTo>
                <a:lnTo>
                  <a:pt x="345081" y="1417250"/>
                </a:lnTo>
                <a:lnTo>
                  <a:pt x="344483" y="1416925"/>
                </a:lnTo>
                <a:lnTo>
                  <a:pt x="344538" y="1416797"/>
                </a:lnTo>
                <a:cubicBezTo>
                  <a:pt x="302407" y="1384305"/>
                  <a:pt x="90981" y="1285075"/>
                  <a:pt x="46833" y="940067"/>
                </a:cubicBezTo>
                <a:cubicBezTo>
                  <a:pt x="232702" y="1260648"/>
                  <a:pt x="355555" y="1241760"/>
                  <a:pt x="412316" y="1280272"/>
                </a:cubicBezTo>
                <a:cubicBezTo>
                  <a:pt x="712028" y="1365335"/>
                  <a:pt x="1047748" y="1304961"/>
                  <a:pt x="1176743" y="1323777"/>
                </a:cubicBezTo>
                <a:cubicBezTo>
                  <a:pt x="1421193" y="1342020"/>
                  <a:pt x="1511813" y="1414761"/>
                  <a:pt x="1538284" y="1439553"/>
                </a:cubicBezTo>
                <a:lnTo>
                  <a:pt x="1540236" y="1437524"/>
                </a:lnTo>
                <a:cubicBezTo>
                  <a:pt x="1617481" y="1532965"/>
                  <a:pt x="1624690" y="1630465"/>
                  <a:pt x="1620570" y="1689858"/>
                </a:cubicBezTo>
                <a:lnTo>
                  <a:pt x="1618864" y="1689437"/>
                </a:lnTo>
                <a:cubicBezTo>
                  <a:pt x="1617091" y="1706391"/>
                  <a:pt x="1611237" y="1729574"/>
                  <a:pt x="1600873" y="1748822"/>
                </a:cubicBezTo>
                <a:cubicBezTo>
                  <a:pt x="1586003" y="1776437"/>
                  <a:pt x="1556972" y="1814620"/>
                  <a:pt x="1529908" y="1837410"/>
                </a:cubicBezTo>
                <a:cubicBezTo>
                  <a:pt x="1502843" y="1860200"/>
                  <a:pt x="1464974" y="1876774"/>
                  <a:pt x="1438487" y="1885559"/>
                </a:cubicBezTo>
                <a:cubicBezTo>
                  <a:pt x="1412000" y="1894345"/>
                  <a:pt x="1373117" y="1881568"/>
                  <a:pt x="1370983" y="1890123"/>
                </a:cubicBezTo>
                <a:cubicBezTo>
                  <a:pt x="1368849" y="1898678"/>
                  <a:pt x="1401914" y="1932051"/>
                  <a:pt x="1425681" y="1936889"/>
                </a:cubicBezTo>
                <a:cubicBezTo>
                  <a:pt x="1449448" y="1941727"/>
                  <a:pt x="1503399" y="1920971"/>
                  <a:pt x="1513586" y="1919151"/>
                </a:cubicBezTo>
                <a:lnTo>
                  <a:pt x="1513229" y="1917187"/>
                </a:lnTo>
                <a:cubicBezTo>
                  <a:pt x="1626265" y="1876436"/>
                  <a:pt x="1646961" y="1768529"/>
                  <a:pt x="1675453" y="1673662"/>
                </a:cubicBezTo>
                <a:cubicBezTo>
                  <a:pt x="1684578" y="1588706"/>
                  <a:pt x="1698069" y="1509670"/>
                  <a:pt x="1590426" y="1367923"/>
                </a:cubicBezTo>
                <a:cubicBezTo>
                  <a:pt x="1536382" y="1322518"/>
                  <a:pt x="1465038" y="1252816"/>
                  <a:pt x="1221606" y="1215093"/>
                </a:cubicBezTo>
                <a:cubicBezTo>
                  <a:pt x="1047963" y="1193028"/>
                  <a:pt x="865592" y="1182629"/>
                  <a:pt x="700279" y="1149342"/>
                </a:cubicBezTo>
                <a:lnTo>
                  <a:pt x="700039" y="1149944"/>
                </a:lnTo>
                <a:cubicBezTo>
                  <a:pt x="696499" y="1149133"/>
                  <a:pt x="692964" y="1148314"/>
                  <a:pt x="689477" y="1147299"/>
                </a:cubicBezTo>
                <a:lnTo>
                  <a:pt x="686822" y="1146797"/>
                </a:lnTo>
                <a:cubicBezTo>
                  <a:pt x="686840" y="1146747"/>
                  <a:pt x="686859" y="1146698"/>
                  <a:pt x="686878" y="1146648"/>
                </a:cubicBezTo>
                <a:cubicBezTo>
                  <a:pt x="488585" y="1100158"/>
                  <a:pt x="304999" y="1026274"/>
                  <a:pt x="144905" y="813843"/>
                </a:cubicBezTo>
                <a:lnTo>
                  <a:pt x="145627" y="813312"/>
                </a:lnTo>
                <a:cubicBezTo>
                  <a:pt x="89539" y="731423"/>
                  <a:pt x="16143" y="655951"/>
                  <a:pt x="837" y="419696"/>
                </a:cubicBezTo>
                <a:lnTo>
                  <a:pt x="748" y="419717"/>
                </a:lnTo>
                <a:cubicBezTo>
                  <a:pt x="739" y="419332"/>
                  <a:pt x="730" y="418947"/>
                  <a:pt x="752" y="418562"/>
                </a:cubicBezTo>
                <a:lnTo>
                  <a:pt x="0" y="408495"/>
                </a:lnTo>
                <a:lnTo>
                  <a:pt x="792" y="408268"/>
                </a:lnTo>
                <a:cubicBezTo>
                  <a:pt x="-1386" y="187031"/>
                  <a:pt x="95400" y="13975"/>
                  <a:pt x="103246" y="0"/>
                </a:cubicBezTo>
                <a:close/>
              </a:path>
            </a:pathLst>
          </a:custGeom>
          <a:gradFill>
            <a:gsLst>
              <a:gs pos="10000">
                <a:schemeClr val="bg2">
                  <a:lumMod val="75000"/>
                </a:schemeClr>
              </a:gs>
              <a:gs pos="40000">
                <a:schemeClr val="accent6">
                  <a:tint val="90000"/>
                  <a:shade val="70000"/>
                  <a:satMod val="220000"/>
                </a:schemeClr>
              </a:gs>
              <a:gs pos="81000">
                <a:srgbClr val="B91458"/>
              </a:gs>
              <a:gs pos="40000">
                <a:schemeClr val="accent6">
                  <a:tint val="90000"/>
                  <a:shade val="58000"/>
                  <a:satMod val="225000"/>
                </a:schemeClr>
              </a:gs>
              <a:gs pos="92000">
                <a:srgbClr val="833478"/>
              </a:gs>
              <a:gs pos="56000">
                <a:srgbClr val="C10F53"/>
              </a:gs>
              <a:gs pos="100000">
                <a:schemeClr val="accent6">
                  <a:tint val="90000"/>
                  <a:shade val="69000"/>
                  <a:satMod val="220000"/>
                </a:schemeClr>
              </a:gs>
              <a:gs pos="100000">
                <a:schemeClr val="accent6">
                  <a:tint val="77000"/>
                  <a:shade val="80000"/>
                  <a:satMod val="230000"/>
                </a:scheme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 w="196850" h="234950"/>
          </a:sp3d>
          <a:extLst/>
        </p:spPr>
        <p:txBody>
          <a:bodyPr rtlCol="0" anchor="ctr"/>
          <a:lstStyle/>
          <a:p>
            <a:pPr algn="ctr"/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5" name="4 Forma libre"/>
          <p:cNvSpPr/>
          <p:nvPr/>
        </p:nvSpPr>
        <p:spPr bwMode="auto">
          <a:xfrm rot="3239875">
            <a:off x="6396230" y="218654"/>
            <a:ext cx="2520000" cy="1764000"/>
          </a:xfrm>
          <a:custGeom>
            <a:avLst/>
            <a:gdLst/>
            <a:ahLst/>
            <a:cxnLst/>
            <a:rect l="l" t="t" r="r" b="b"/>
            <a:pathLst>
              <a:path w="3630290" h="2086511">
                <a:moveTo>
                  <a:pt x="3527044" y="0"/>
                </a:moveTo>
                <a:cubicBezTo>
                  <a:pt x="3534890" y="13975"/>
                  <a:pt x="3631676" y="187031"/>
                  <a:pt x="3629498" y="408268"/>
                </a:cubicBezTo>
                <a:lnTo>
                  <a:pt x="3630290" y="408495"/>
                </a:lnTo>
                <a:lnTo>
                  <a:pt x="3629538" y="418562"/>
                </a:lnTo>
                <a:cubicBezTo>
                  <a:pt x="3629560" y="418947"/>
                  <a:pt x="3629551" y="419332"/>
                  <a:pt x="3629542" y="419717"/>
                </a:cubicBezTo>
                <a:lnTo>
                  <a:pt x="3629453" y="419696"/>
                </a:lnTo>
                <a:cubicBezTo>
                  <a:pt x="3614147" y="655951"/>
                  <a:pt x="3540751" y="731423"/>
                  <a:pt x="3484663" y="813312"/>
                </a:cubicBezTo>
                <a:lnTo>
                  <a:pt x="3485385" y="813843"/>
                </a:lnTo>
                <a:cubicBezTo>
                  <a:pt x="3325291" y="1026274"/>
                  <a:pt x="3141705" y="1100158"/>
                  <a:pt x="2943412" y="1146648"/>
                </a:cubicBezTo>
                <a:cubicBezTo>
                  <a:pt x="2943431" y="1146698"/>
                  <a:pt x="2943450" y="1146747"/>
                  <a:pt x="2943468" y="1146797"/>
                </a:cubicBezTo>
                <a:lnTo>
                  <a:pt x="2940813" y="1147299"/>
                </a:lnTo>
                <a:cubicBezTo>
                  <a:pt x="2937326" y="1148314"/>
                  <a:pt x="2933791" y="1149133"/>
                  <a:pt x="2930251" y="1149944"/>
                </a:cubicBezTo>
                <a:lnTo>
                  <a:pt x="2930011" y="1149342"/>
                </a:lnTo>
                <a:cubicBezTo>
                  <a:pt x="2764698" y="1182629"/>
                  <a:pt x="2582327" y="1193028"/>
                  <a:pt x="2408684" y="1215093"/>
                </a:cubicBezTo>
                <a:cubicBezTo>
                  <a:pt x="2165252" y="1252816"/>
                  <a:pt x="2093908" y="1322518"/>
                  <a:pt x="2039864" y="1367923"/>
                </a:cubicBezTo>
                <a:cubicBezTo>
                  <a:pt x="1932221" y="1509670"/>
                  <a:pt x="1945712" y="1588706"/>
                  <a:pt x="1954837" y="1673662"/>
                </a:cubicBezTo>
                <a:cubicBezTo>
                  <a:pt x="1983329" y="1768529"/>
                  <a:pt x="2004025" y="1876436"/>
                  <a:pt x="2117061" y="1917187"/>
                </a:cubicBezTo>
                <a:lnTo>
                  <a:pt x="2116704" y="1919151"/>
                </a:lnTo>
                <a:cubicBezTo>
                  <a:pt x="2126891" y="1920971"/>
                  <a:pt x="2180842" y="1941727"/>
                  <a:pt x="2204609" y="1936889"/>
                </a:cubicBezTo>
                <a:cubicBezTo>
                  <a:pt x="2228376" y="1932051"/>
                  <a:pt x="2261441" y="1898678"/>
                  <a:pt x="2259307" y="1890123"/>
                </a:cubicBezTo>
                <a:cubicBezTo>
                  <a:pt x="2257173" y="1881568"/>
                  <a:pt x="2218290" y="1894345"/>
                  <a:pt x="2191803" y="1885559"/>
                </a:cubicBezTo>
                <a:cubicBezTo>
                  <a:pt x="2165316" y="1876774"/>
                  <a:pt x="2127447" y="1860200"/>
                  <a:pt x="2100382" y="1837410"/>
                </a:cubicBezTo>
                <a:cubicBezTo>
                  <a:pt x="2073318" y="1814620"/>
                  <a:pt x="2044287" y="1776437"/>
                  <a:pt x="2029417" y="1748822"/>
                </a:cubicBezTo>
                <a:cubicBezTo>
                  <a:pt x="2019053" y="1729574"/>
                  <a:pt x="2013199" y="1706391"/>
                  <a:pt x="2011426" y="1689437"/>
                </a:cubicBezTo>
                <a:lnTo>
                  <a:pt x="2009720" y="1689858"/>
                </a:lnTo>
                <a:cubicBezTo>
                  <a:pt x="2005600" y="1630465"/>
                  <a:pt x="2012809" y="1532965"/>
                  <a:pt x="2090054" y="1437524"/>
                </a:cubicBezTo>
                <a:lnTo>
                  <a:pt x="2092006" y="1439553"/>
                </a:lnTo>
                <a:cubicBezTo>
                  <a:pt x="2118477" y="1414761"/>
                  <a:pt x="2209097" y="1342020"/>
                  <a:pt x="2453547" y="1323777"/>
                </a:cubicBezTo>
                <a:cubicBezTo>
                  <a:pt x="2582542" y="1304961"/>
                  <a:pt x="2918262" y="1365335"/>
                  <a:pt x="3217974" y="1280272"/>
                </a:cubicBezTo>
                <a:cubicBezTo>
                  <a:pt x="3274735" y="1241760"/>
                  <a:pt x="3397588" y="1260648"/>
                  <a:pt x="3583457" y="940067"/>
                </a:cubicBezTo>
                <a:cubicBezTo>
                  <a:pt x="3539309" y="1285075"/>
                  <a:pt x="3327883" y="1384305"/>
                  <a:pt x="3285752" y="1416797"/>
                </a:cubicBezTo>
                <a:lnTo>
                  <a:pt x="3285807" y="1416925"/>
                </a:lnTo>
                <a:lnTo>
                  <a:pt x="3285209" y="1417250"/>
                </a:lnTo>
                <a:lnTo>
                  <a:pt x="3280657" y="1421045"/>
                </a:lnTo>
                <a:lnTo>
                  <a:pt x="3280173" y="1419984"/>
                </a:lnTo>
                <a:cubicBezTo>
                  <a:pt x="3028140" y="1562260"/>
                  <a:pt x="2735880" y="1407278"/>
                  <a:pt x="2463920" y="1402506"/>
                </a:cubicBezTo>
                <a:lnTo>
                  <a:pt x="2463704" y="1401332"/>
                </a:lnTo>
                <a:cubicBezTo>
                  <a:pt x="2250830" y="1399315"/>
                  <a:pt x="2175147" y="1473502"/>
                  <a:pt x="2138811" y="1496719"/>
                </a:cubicBezTo>
                <a:cubicBezTo>
                  <a:pt x="2073528" y="1574820"/>
                  <a:pt x="2084283" y="1622296"/>
                  <a:pt x="2080950" y="1669064"/>
                </a:cubicBezTo>
                <a:cubicBezTo>
                  <a:pt x="2086889" y="1682472"/>
                  <a:pt x="2087244" y="1708345"/>
                  <a:pt x="2098594" y="1729210"/>
                </a:cubicBezTo>
                <a:cubicBezTo>
                  <a:pt x="2111733" y="1753363"/>
                  <a:pt x="2131187" y="1789375"/>
                  <a:pt x="2156556" y="1808615"/>
                </a:cubicBezTo>
                <a:cubicBezTo>
                  <a:pt x="2181926" y="1827855"/>
                  <a:pt x="2245145" y="1846982"/>
                  <a:pt x="2250810" y="1844648"/>
                </a:cubicBezTo>
                <a:cubicBezTo>
                  <a:pt x="2256474" y="1842314"/>
                  <a:pt x="2206201" y="1815512"/>
                  <a:pt x="2190544" y="1794611"/>
                </a:cubicBezTo>
                <a:cubicBezTo>
                  <a:pt x="2174888" y="1773709"/>
                  <a:pt x="2162720" y="1748350"/>
                  <a:pt x="2156871" y="1719240"/>
                </a:cubicBezTo>
                <a:cubicBezTo>
                  <a:pt x="2151023" y="1690130"/>
                  <a:pt x="2150944" y="1646229"/>
                  <a:pt x="2155455" y="1619951"/>
                </a:cubicBezTo>
                <a:cubicBezTo>
                  <a:pt x="2159966" y="1593674"/>
                  <a:pt x="2170535" y="1579722"/>
                  <a:pt x="2183936" y="1561574"/>
                </a:cubicBezTo>
                <a:cubicBezTo>
                  <a:pt x="2197337" y="1543426"/>
                  <a:pt x="2214803" y="1525016"/>
                  <a:pt x="2235862" y="1511064"/>
                </a:cubicBezTo>
                <a:cubicBezTo>
                  <a:pt x="2255094" y="1498323"/>
                  <a:pt x="2288630" y="1483482"/>
                  <a:pt x="2305868" y="1478956"/>
                </a:cubicBezTo>
                <a:lnTo>
                  <a:pt x="2305310" y="1476662"/>
                </a:lnTo>
                <a:cubicBezTo>
                  <a:pt x="2435437" y="1458849"/>
                  <a:pt x="2552819" y="1533435"/>
                  <a:pt x="2615433" y="1565910"/>
                </a:cubicBezTo>
                <a:cubicBezTo>
                  <a:pt x="2656519" y="1580476"/>
                  <a:pt x="2785369" y="1664328"/>
                  <a:pt x="3053042" y="1597164"/>
                </a:cubicBezTo>
                <a:cubicBezTo>
                  <a:pt x="2925890" y="1750780"/>
                  <a:pt x="2689580" y="1675567"/>
                  <a:pt x="2608479" y="1648790"/>
                </a:cubicBezTo>
                <a:lnTo>
                  <a:pt x="2608111" y="1649691"/>
                </a:lnTo>
                <a:cubicBezTo>
                  <a:pt x="2601825" y="1647550"/>
                  <a:pt x="2595362" y="1645205"/>
                  <a:pt x="2588856" y="1642439"/>
                </a:cubicBezTo>
                <a:cubicBezTo>
                  <a:pt x="2587589" y="1642041"/>
                  <a:pt x="2586451" y="1641715"/>
                  <a:pt x="2585452" y="1641451"/>
                </a:cubicBezTo>
                <a:lnTo>
                  <a:pt x="2585536" y="1641189"/>
                </a:lnTo>
                <a:cubicBezTo>
                  <a:pt x="2507220" y="1611300"/>
                  <a:pt x="2410220" y="1559506"/>
                  <a:pt x="2351671" y="1552243"/>
                </a:cubicBezTo>
                <a:cubicBezTo>
                  <a:pt x="2345147" y="1553241"/>
                  <a:pt x="2335739" y="1552606"/>
                  <a:pt x="2325598" y="1552628"/>
                </a:cubicBezTo>
                <a:lnTo>
                  <a:pt x="2323849" y="1552877"/>
                </a:lnTo>
                <a:cubicBezTo>
                  <a:pt x="2323828" y="1552788"/>
                  <a:pt x="2323806" y="1552700"/>
                  <a:pt x="2323784" y="1552611"/>
                </a:cubicBezTo>
                <a:cubicBezTo>
                  <a:pt x="2315308" y="1552456"/>
                  <a:pt x="2306415" y="1552875"/>
                  <a:pt x="2298330" y="1554965"/>
                </a:cubicBezTo>
                <a:cubicBezTo>
                  <a:pt x="2273573" y="1561364"/>
                  <a:pt x="2237487" y="1588586"/>
                  <a:pt x="2222959" y="1608779"/>
                </a:cubicBezTo>
                <a:cubicBezTo>
                  <a:pt x="2208430" y="1628973"/>
                  <a:pt x="2207853" y="1655749"/>
                  <a:pt x="2211157" y="1676125"/>
                </a:cubicBezTo>
                <a:cubicBezTo>
                  <a:pt x="2214462" y="1696502"/>
                  <a:pt x="2228230" y="1720734"/>
                  <a:pt x="2240897" y="1732300"/>
                </a:cubicBezTo>
                <a:cubicBezTo>
                  <a:pt x="2253563" y="1743865"/>
                  <a:pt x="2278897" y="1749923"/>
                  <a:pt x="2280549" y="1742213"/>
                </a:cubicBezTo>
                <a:cubicBezTo>
                  <a:pt x="2282201" y="1734503"/>
                  <a:pt x="2254140" y="1700987"/>
                  <a:pt x="2250810" y="1686039"/>
                </a:cubicBezTo>
                <a:cubicBezTo>
                  <a:pt x="2247479" y="1671090"/>
                  <a:pt x="2254324" y="1661544"/>
                  <a:pt x="2260566" y="1652523"/>
                </a:cubicBezTo>
                <a:cubicBezTo>
                  <a:pt x="2266807" y="1643501"/>
                  <a:pt x="2273914" y="1634585"/>
                  <a:pt x="2288259" y="1631910"/>
                </a:cubicBezTo>
                <a:cubicBezTo>
                  <a:pt x="2302604" y="1629235"/>
                  <a:pt x="2326443" y="1625249"/>
                  <a:pt x="2346636" y="1636473"/>
                </a:cubicBezTo>
                <a:cubicBezTo>
                  <a:pt x="2366830" y="1647697"/>
                  <a:pt x="2395101" y="1670067"/>
                  <a:pt x="2409419" y="1699256"/>
                </a:cubicBezTo>
                <a:cubicBezTo>
                  <a:pt x="2423738" y="1728445"/>
                  <a:pt x="2429246" y="1778640"/>
                  <a:pt x="2432550" y="1811605"/>
                </a:cubicBezTo>
                <a:cubicBezTo>
                  <a:pt x="2435854" y="1844570"/>
                  <a:pt x="2430190" y="1865733"/>
                  <a:pt x="2429246" y="1897046"/>
                </a:cubicBezTo>
                <a:cubicBezTo>
                  <a:pt x="2422637" y="1928988"/>
                  <a:pt x="2419883" y="1973440"/>
                  <a:pt x="2392898" y="2003258"/>
                </a:cubicBezTo>
                <a:cubicBezTo>
                  <a:pt x="2365912" y="2033076"/>
                  <a:pt x="2319100" y="2063838"/>
                  <a:pt x="2267332" y="2075954"/>
                </a:cubicBezTo>
                <a:cubicBezTo>
                  <a:pt x="2217771" y="2087553"/>
                  <a:pt x="2130570" y="2091653"/>
                  <a:pt x="2087842" y="2077580"/>
                </a:cubicBezTo>
                <a:lnTo>
                  <a:pt x="2087479" y="2079573"/>
                </a:lnTo>
                <a:cubicBezTo>
                  <a:pt x="1805706" y="1994723"/>
                  <a:pt x="1818102" y="1739922"/>
                  <a:pt x="1816621" y="1679888"/>
                </a:cubicBezTo>
                <a:lnTo>
                  <a:pt x="1815577" y="1679902"/>
                </a:lnTo>
                <a:cubicBezTo>
                  <a:pt x="1811861" y="1619841"/>
                  <a:pt x="1830075" y="1462926"/>
                  <a:pt x="1951269" y="1311752"/>
                </a:cubicBezTo>
                <a:lnTo>
                  <a:pt x="1950269" y="1311071"/>
                </a:lnTo>
                <a:cubicBezTo>
                  <a:pt x="2023067" y="1240970"/>
                  <a:pt x="2054039" y="1170254"/>
                  <a:pt x="2296776" y="1069826"/>
                </a:cubicBezTo>
                <a:lnTo>
                  <a:pt x="2296441" y="1069380"/>
                </a:lnTo>
                <a:lnTo>
                  <a:pt x="2303954" y="1066784"/>
                </a:lnTo>
                <a:cubicBezTo>
                  <a:pt x="2304382" y="1066589"/>
                  <a:pt x="2304817" y="1066411"/>
                  <a:pt x="2305253" y="1066233"/>
                </a:cubicBezTo>
                <a:lnTo>
                  <a:pt x="2305317" y="1066313"/>
                </a:lnTo>
                <a:cubicBezTo>
                  <a:pt x="2444084" y="1018260"/>
                  <a:pt x="2541733" y="983544"/>
                  <a:pt x="2846616" y="926475"/>
                </a:cubicBezTo>
                <a:cubicBezTo>
                  <a:pt x="3051950" y="874934"/>
                  <a:pt x="3180145" y="838571"/>
                  <a:pt x="3326524" y="711448"/>
                </a:cubicBezTo>
                <a:cubicBezTo>
                  <a:pt x="3379300" y="659004"/>
                  <a:pt x="3479581" y="569103"/>
                  <a:pt x="3533507" y="381681"/>
                </a:cubicBezTo>
                <a:cubicBezTo>
                  <a:pt x="3591050" y="154035"/>
                  <a:pt x="3546110" y="102173"/>
                  <a:pt x="3527044" y="0"/>
                </a:cubicBezTo>
                <a:close/>
                <a:moveTo>
                  <a:pt x="103246" y="0"/>
                </a:moveTo>
                <a:cubicBezTo>
                  <a:pt x="84180" y="102173"/>
                  <a:pt x="39240" y="154035"/>
                  <a:pt x="96783" y="381681"/>
                </a:cubicBezTo>
                <a:cubicBezTo>
                  <a:pt x="150709" y="569103"/>
                  <a:pt x="250990" y="659004"/>
                  <a:pt x="303766" y="711448"/>
                </a:cubicBezTo>
                <a:cubicBezTo>
                  <a:pt x="450145" y="838571"/>
                  <a:pt x="578340" y="874934"/>
                  <a:pt x="783674" y="926475"/>
                </a:cubicBezTo>
                <a:cubicBezTo>
                  <a:pt x="1088557" y="983544"/>
                  <a:pt x="1186206" y="1018260"/>
                  <a:pt x="1324973" y="1066313"/>
                </a:cubicBezTo>
                <a:lnTo>
                  <a:pt x="1325037" y="1066233"/>
                </a:lnTo>
                <a:cubicBezTo>
                  <a:pt x="1325473" y="1066411"/>
                  <a:pt x="1325908" y="1066589"/>
                  <a:pt x="1326336" y="1066784"/>
                </a:cubicBezTo>
                <a:lnTo>
                  <a:pt x="1333849" y="1069380"/>
                </a:lnTo>
                <a:lnTo>
                  <a:pt x="1333514" y="1069826"/>
                </a:lnTo>
                <a:cubicBezTo>
                  <a:pt x="1576251" y="1170254"/>
                  <a:pt x="1607223" y="1240970"/>
                  <a:pt x="1680021" y="1311071"/>
                </a:cubicBezTo>
                <a:lnTo>
                  <a:pt x="1679021" y="1311752"/>
                </a:lnTo>
                <a:cubicBezTo>
                  <a:pt x="1800215" y="1462926"/>
                  <a:pt x="1818429" y="1619841"/>
                  <a:pt x="1814713" y="1679902"/>
                </a:cubicBezTo>
                <a:lnTo>
                  <a:pt x="1813669" y="1679888"/>
                </a:lnTo>
                <a:cubicBezTo>
                  <a:pt x="1812188" y="1739922"/>
                  <a:pt x="1824584" y="1994723"/>
                  <a:pt x="1542811" y="2079573"/>
                </a:cubicBezTo>
                <a:lnTo>
                  <a:pt x="1542448" y="2077580"/>
                </a:lnTo>
                <a:cubicBezTo>
                  <a:pt x="1499720" y="2091653"/>
                  <a:pt x="1412519" y="2087553"/>
                  <a:pt x="1362958" y="2075954"/>
                </a:cubicBezTo>
                <a:cubicBezTo>
                  <a:pt x="1311190" y="2063838"/>
                  <a:pt x="1264378" y="2033076"/>
                  <a:pt x="1237392" y="2003258"/>
                </a:cubicBezTo>
                <a:cubicBezTo>
                  <a:pt x="1210407" y="1973440"/>
                  <a:pt x="1207653" y="1928988"/>
                  <a:pt x="1201044" y="1897046"/>
                </a:cubicBezTo>
                <a:cubicBezTo>
                  <a:pt x="1200100" y="1865733"/>
                  <a:pt x="1194436" y="1844570"/>
                  <a:pt x="1197740" y="1811605"/>
                </a:cubicBezTo>
                <a:cubicBezTo>
                  <a:pt x="1201044" y="1778640"/>
                  <a:pt x="1206552" y="1728445"/>
                  <a:pt x="1220871" y="1699256"/>
                </a:cubicBezTo>
                <a:cubicBezTo>
                  <a:pt x="1235189" y="1670067"/>
                  <a:pt x="1263460" y="1647697"/>
                  <a:pt x="1283654" y="1636473"/>
                </a:cubicBezTo>
                <a:cubicBezTo>
                  <a:pt x="1303847" y="1625249"/>
                  <a:pt x="1327686" y="1629235"/>
                  <a:pt x="1342031" y="1631910"/>
                </a:cubicBezTo>
                <a:cubicBezTo>
                  <a:pt x="1356376" y="1634585"/>
                  <a:pt x="1363483" y="1643501"/>
                  <a:pt x="1369724" y="1652523"/>
                </a:cubicBezTo>
                <a:cubicBezTo>
                  <a:pt x="1375966" y="1661544"/>
                  <a:pt x="1382811" y="1671090"/>
                  <a:pt x="1379480" y="1686039"/>
                </a:cubicBezTo>
                <a:cubicBezTo>
                  <a:pt x="1376150" y="1700987"/>
                  <a:pt x="1348089" y="1734503"/>
                  <a:pt x="1349741" y="1742213"/>
                </a:cubicBezTo>
                <a:cubicBezTo>
                  <a:pt x="1351393" y="1749923"/>
                  <a:pt x="1376727" y="1743865"/>
                  <a:pt x="1389393" y="1732300"/>
                </a:cubicBezTo>
                <a:cubicBezTo>
                  <a:pt x="1402060" y="1720734"/>
                  <a:pt x="1415828" y="1696502"/>
                  <a:pt x="1419133" y="1676125"/>
                </a:cubicBezTo>
                <a:cubicBezTo>
                  <a:pt x="1422437" y="1655749"/>
                  <a:pt x="1421860" y="1628973"/>
                  <a:pt x="1407331" y="1608779"/>
                </a:cubicBezTo>
                <a:cubicBezTo>
                  <a:pt x="1392803" y="1588586"/>
                  <a:pt x="1356717" y="1561364"/>
                  <a:pt x="1331960" y="1554965"/>
                </a:cubicBezTo>
                <a:cubicBezTo>
                  <a:pt x="1323875" y="1552875"/>
                  <a:pt x="1314982" y="1552456"/>
                  <a:pt x="1306506" y="1552611"/>
                </a:cubicBezTo>
                <a:cubicBezTo>
                  <a:pt x="1306484" y="1552700"/>
                  <a:pt x="1306462" y="1552788"/>
                  <a:pt x="1306441" y="1552877"/>
                </a:cubicBezTo>
                <a:lnTo>
                  <a:pt x="1304692" y="1552628"/>
                </a:lnTo>
                <a:cubicBezTo>
                  <a:pt x="1294551" y="1552606"/>
                  <a:pt x="1285143" y="1553241"/>
                  <a:pt x="1278619" y="1552243"/>
                </a:cubicBezTo>
                <a:cubicBezTo>
                  <a:pt x="1220070" y="1559506"/>
                  <a:pt x="1123070" y="1611300"/>
                  <a:pt x="1044754" y="1641189"/>
                </a:cubicBezTo>
                <a:lnTo>
                  <a:pt x="1044838" y="1641451"/>
                </a:lnTo>
                <a:cubicBezTo>
                  <a:pt x="1043839" y="1641715"/>
                  <a:pt x="1042701" y="1642041"/>
                  <a:pt x="1041434" y="1642439"/>
                </a:cubicBezTo>
                <a:cubicBezTo>
                  <a:pt x="1034928" y="1645205"/>
                  <a:pt x="1028465" y="1647550"/>
                  <a:pt x="1022179" y="1649691"/>
                </a:cubicBezTo>
                <a:lnTo>
                  <a:pt x="1021811" y="1648790"/>
                </a:lnTo>
                <a:cubicBezTo>
                  <a:pt x="940710" y="1675567"/>
                  <a:pt x="704400" y="1750780"/>
                  <a:pt x="577248" y="1597164"/>
                </a:cubicBezTo>
                <a:cubicBezTo>
                  <a:pt x="844921" y="1664328"/>
                  <a:pt x="973771" y="1580476"/>
                  <a:pt x="1014857" y="1565910"/>
                </a:cubicBezTo>
                <a:cubicBezTo>
                  <a:pt x="1077471" y="1533435"/>
                  <a:pt x="1194853" y="1458849"/>
                  <a:pt x="1324980" y="1476662"/>
                </a:cubicBezTo>
                <a:lnTo>
                  <a:pt x="1324422" y="1478956"/>
                </a:lnTo>
                <a:cubicBezTo>
                  <a:pt x="1341660" y="1483482"/>
                  <a:pt x="1375196" y="1498323"/>
                  <a:pt x="1394428" y="1511064"/>
                </a:cubicBezTo>
                <a:cubicBezTo>
                  <a:pt x="1415487" y="1525016"/>
                  <a:pt x="1432953" y="1543426"/>
                  <a:pt x="1446354" y="1561574"/>
                </a:cubicBezTo>
                <a:cubicBezTo>
                  <a:pt x="1459755" y="1579722"/>
                  <a:pt x="1470324" y="1593674"/>
                  <a:pt x="1474835" y="1619951"/>
                </a:cubicBezTo>
                <a:cubicBezTo>
                  <a:pt x="1479346" y="1646229"/>
                  <a:pt x="1479267" y="1690130"/>
                  <a:pt x="1473419" y="1719240"/>
                </a:cubicBezTo>
                <a:cubicBezTo>
                  <a:pt x="1467570" y="1748350"/>
                  <a:pt x="1455402" y="1773709"/>
                  <a:pt x="1439746" y="1794611"/>
                </a:cubicBezTo>
                <a:cubicBezTo>
                  <a:pt x="1424089" y="1815512"/>
                  <a:pt x="1373816" y="1842314"/>
                  <a:pt x="1379480" y="1844648"/>
                </a:cubicBezTo>
                <a:cubicBezTo>
                  <a:pt x="1385145" y="1846982"/>
                  <a:pt x="1448364" y="1827855"/>
                  <a:pt x="1473734" y="1808615"/>
                </a:cubicBezTo>
                <a:cubicBezTo>
                  <a:pt x="1499103" y="1789375"/>
                  <a:pt x="1518557" y="1753363"/>
                  <a:pt x="1531696" y="1729210"/>
                </a:cubicBezTo>
                <a:cubicBezTo>
                  <a:pt x="1543046" y="1708345"/>
                  <a:pt x="1543401" y="1682472"/>
                  <a:pt x="1549340" y="1669064"/>
                </a:cubicBezTo>
                <a:cubicBezTo>
                  <a:pt x="1546007" y="1622296"/>
                  <a:pt x="1556762" y="1574820"/>
                  <a:pt x="1491479" y="1496719"/>
                </a:cubicBezTo>
                <a:cubicBezTo>
                  <a:pt x="1455143" y="1473502"/>
                  <a:pt x="1379460" y="1399315"/>
                  <a:pt x="1166586" y="1401332"/>
                </a:cubicBezTo>
                <a:lnTo>
                  <a:pt x="1166370" y="1402506"/>
                </a:lnTo>
                <a:cubicBezTo>
                  <a:pt x="894410" y="1407278"/>
                  <a:pt x="602150" y="1562260"/>
                  <a:pt x="350117" y="1419984"/>
                </a:cubicBezTo>
                <a:lnTo>
                  <a:pt x="349633" y="1421045"/>
                </a:lnTo>
                <a:lnTo>
                  <a:pt x="345081" y="1417250"/>
                </a:lnTo>
                <a:lnTo>
                  <a:pt x="344483" y="1416925"/>
                </a:lnTo>
                <a:lnTo>
                  <a:pt x="344538" y="1416797"/>
                </a:lnTo>
                <a:cubicBezTo>
                  <a:pt x="302407" y="1384305"/>
                  <a:pt x="90981" y="1285075"/>
                  <a:pt x="46833" y="940067"/>
                </a:cubicBezTo>
                <a:cubicBezTo>
                  <a:pt x="232702" y="1260648"/>
                  <a:pt x="355555" y="1241760"/>
                  <a:pt x="412316" y="1280272"/>
                </a:cubicBezTo>
                <a:cubicBezTo>
                  <a:pt x="712028" y="1365335"/>
                  <a:pt x="1047748" y="1304961"/>
                  <a:pt x="1176743" y="1323777"/>
                </a:cubicBezTo>
                <a:cubicBezTo>
                  <a:pt x="1421193" y="1342020"/>
                  <a:pt x="1511813" y="1414761"/>
                  <a:pt x="1538284" y="1439553"/>
                </a:cubicBezTo>
                <a:lnTo>
                  <a:pt x="1540236" y="1437524"/>
                </a:lnTo>
                <a:cubicBezTo>
                  <a:pt x="1617481" y="1532965"/>
                  <a:pt x="1624690" y="1630465"/>
                  <a:pt x="1620570" y="1689858"/>
                </a:cubicBezTo>
                <a:lnTo>
                  <a:pt x="1618864" y="1689437"/>
                </a:lnTo>
                <a:cubicBezTo>
                  <a:pt x="1617091" y="1706391"/>
                  <a:pt x="1611237" y="1729574"/>
                  <a:pt x="1600873" y="1748822"/>
                </a:cubicBezTo>
                <a:cubicBezTo>
                  <a:pt x="1586003" y="1776437"/>
                  <a:pt x="1556972" y="1814620"/>
                  <a:pt x="1529908" y="1837410"/>
                </a:cubicBezTo>
                <a:cubicBezTo>
                  <a:pt x="1502843" y="1860200"/>
                  <a:pt x="1464974" y="1876774"/>
                  <a:pt x="1438487" y="1885559"/>
                </a:cubicBezTo>
                <a:cubicBezTo>
                  <a:pt x="1412000" y="1894345"/>
                  <a:pt x="1373117" y="1881568"/>
                  <a:pt x="1370983" y="1890123"/>
                </a:cubicBezTo>
                <a:cubicBezTo>
                  <a:pt x="1368849" y="1898678"/>
                  <a:pt x="1401914" y="1932051"/>
                  <a:pt x="1425681" y="1936889"/>
                </a:cubicBezTo>
                <a:cubicBezTo>
                  <a:pt x="1449448" y="1941727"/>
                  <a:pt x="1503399" y="1920971"/>
                  <a:pt x="1513586" y="1919151"/>
                </a:cubicBezTo>
                <a:lnTo>
                  <a:pt x="1513229" y="1917187"/>
                </a:lnTo>
                <a:cubicBezTo>
                  <a:pt x="1626265" y="1876436"/>
                  <a:pt x="1646961" y="1768529"/>
                  <a:pt x="1675453" y="1673662"/>
                </a:cubicBezTo>
                <a:cubicBezTo>
                  <a:pt x="1684578" y="1588706"/>
                  <a:pt x="1698069" y="1509670"/>
                  <a:pt x="1590426" y="1367923"/>
                </a:cubicBezTo>
                <a:cubicBezTo>
                  <a:pt x="1536382" y="1322518"/>
                  <a:pt x="1465038" y="1252816"/>
                  <a:pt x="1221606" y="1215093"/>
                </a:cubicBezTo>
                <a:cubicBezTo>
                  <a:pt x="1047963" y="1193028"/>
                  <a:pt x="865592" y="1182629"/>
                  <a:pt x="700279" y="1149342"/>
                </a:cubicBezTo>
                <a:lnTo>
                  <a:pt x="700039" y="1149944"/>
                </a:lnTo>
                <a:cubicBezTo>
                  <a:pt x="696499" y="1149133"/>
                  <a:pt x="692964" y="1148314"/>
                  <a:pt x="689477" y="1147299"/>
                </a:cubicBezTo>
                <a:lnTo>
                  <a:pt x="686822" y="1146797"/>
                </a:lnTo>
                <a:cubicBezTo>
                  <a:pt x="686840" y="1146747"/>
                  <a:pt x="686859" y="1146698"/>
                  <a:pt x="686878" y="1146648"/>
                </a:cubicBezTo>
                <a:cubicBezTo>
                  <a:pt x="488585" y="1100158"/>
                  <a:pt x="304999" y="1026274"/>
                  <a:pt x="144905" y="813843"/>
                </a:cubicBezTo>
                <a:lnTo>
                  <a:pt x="145627" y="813312"/>
                </a:lnTo>
                <a:cubicBezTo>
                  <a:pt x="89539" y="731423"/>
                  <a:pt x="16143" y="655951"/>
                  <a:pt x="837" y="419696"/>
                </a:cubicBezTo>
                <a:lnTo>
                  <a:pt x="748" y="419717"/>
                </a:lnTo>
                <a:cubicBezTo>
                  <a:pt x="739" y="419332"/>
                  <a:pt x="730" y="418947"/>
                  <a:pt x="752" y="418562"/>
                </a:cubicBezTo>
                <a:lnTo>
                  <a:pt x="0" y="408495"/>
                </a:lnTo>
                <a:lnTo>
                  <a:pt x="792" y="408268"/>
                </a:lnTo>
                <a:cubicBezTo>
                  <a:pt x="-1386" y="187031"/>
                  <a:pt x="95400" y="13975"/>
                  <a:pt x="103246" y="0"/>
                </a:cubicBezTo>
                <a:close/>
              </a:path>
            </a:pathLst>
          </a:custGeom>
          <a:gradFill>
            <a:gsLst>
              <a:gs pos="10000">
                <a:schemeClr val="bg2">
                  <a:lumMod val="75000"/>
                </a:schemeClr>
              </a:gs>
              <a:gs pos="40000">
                <a:schemeClr val="accent6">
                  <a:tint val="90000"/>
                  <a:shade val="70000"/>
                  <a:satMod val="220000"/>
                </a:schemeClr>
              </a:gs>
              <a:gs pos="81000">
                <a:srgbClr val="B91458"/>
              </a:gs>
              <a:gs pos="40000">
                <a:schemeClr val="accent6">
                  <a:tint val="90000"/>
                  <a:shade val="58000"/>
                  <a:satMod val="225000"/>
                </a:schemeClr>
              </a:gs>
              <a:gs pos="92000">
                <a:srgbClr val="833478"/>
              </a:gs>
              <a:gs pos="56000">
                <a:srgbClr val="C10F53"/>
              </a:gs>
              <a:gs pos="100000">
                <a:schemeClr val="accent6">
                  <a:tint val="90000"/>
                  <a:shade val="69000"/>
                  <a:satMod val="220000"/>
                </a:schemeClr>
              </a:gs>
              <a:gs pos="100000">
                <a:schemeClr val="accent6">
                  <a:tint val="77000"/>
                  <a:shade val="80000"/>
                  <a:satMod val="230000"/>
                </a:scheme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 w="196850" h="234950"/>
          </a:sp3d>
          <a:extLst/>
        </p:spPr>
        <p:txBody>
          <a:bodyPr rtlCol="0" anchor="ctr"/>
          <a:lstStyle/>
          <a:p>
            <a:pPr algn="ctr"/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9" name="8 Forma libre"/>
          <p:cNvSpPr/>
          <p:nvPr/>
        </p:nvSpPr>
        <p:spPr bwMode="auto">
          <a:xfrm rot="7639364">
            <a:off x="6195122" y="3912360"/>
            <a:ext cx="2520000" cy="1764000"/>
          </a:xfrm>
          <a:custGeom>
            <a:avLst/>
            <a:gdLst/>
            <a:ahLst/>
            <a:cxnLst/>
            <a:rect l="l" t="t" r="r" b="b"/>
            <a:pathLst>
              <a:path w="3630290" h="2086511">
                <a:moveTo>
                  <a:pt x="3527044" y="0"/>
                </a:moveTo>
                <a:cubicBezTo>
                  <a:pt x="3534890" y="13975"/>
                  <a:pt x="3631676" y="187031"/>
                  <a:pt x="3629498" y="408268"/>
                </a:cubicBezTo>
                <a:lnTo>
                  <a:pt x="3630290" y="408495"/>
                </a:lnTo>
                <a:lnTo>
                  <a:pt x="3629538" y="418562"/>
                </a:lnTo>
                <a:cubicBezTo>
                  <a:pt x="3629560" y="418947"/>
                  <a:pt x="3629551" y="419332"/>
                  <a:pt x="3629542" y="419717"/>
                </a:cubicBezTo>
                <a:lnTo>
                  <a:pt x="3629453" y="419696"/>
                </a:lnTo>
                <a:cubicBezTo>
                  <a:pt x="3614147" y="655951"/>
                  <a:pt x="3540751" y="731423"/>
                  <a:pt x="3484663" y="813312"/>
                </a:cubicBezTo>
                <a:lnTo>
                  <a:pt x="3485385" y="813843"/>
                </a:lnTo>
                <a:cubicBezTo>
                  <a:pt x="3325291" y="1026274"/>
                  <a:pt x="3141705" y="1100158"/>
                  <a:pt x="2943412" y="1146648"/>
                </a:cubicBezTo>
                <a:cubicBezTo>
                  <a:pt x="2943431" y="1146698"/>
                  <a:pt x="2943450" y="1146747"/>
                  <a:pt x="2943468" y="1146797"/>
                </a:cubicBezTo>
                <a:lnTo>
                  <a:pt x="2940813" y="1147299"/>
                </a:lnTo>
                <a:cubicBezTo>
                  <a:pt x="2937326" y="1148314"/>
                  <a:pt x="2933791" y="1149133"/>
                  <a:pt x="2930251" y="1149944"/>
                </a:cubicBezTo>
                <a:lnTo>
                  <a:pt x="2930011" y="1149342"/>
                </a:lnTo>
                <a:cubicBezTo>
                  <a:pt x="2764698" y="1182629"/>
                  <a:pt x="2582327" y="1193028"/>
                  <a:pt x="2408684" y="1215093"/>
                </a:cubicBezTo>
                <a:cubicBezTo>
                  <a:pt x="2165252" y="1252816"/>
                  <a:pt x="2093908" y="1322518"/>
                  <a:pt x="2039864" y="1367923"/>
                </a:cubicBezTo>
                <a:cubicBezTo>
                  <a:pt x="1932221" y="1509670"/>
                  <a:pt x="1945712" y="1588706"/>
                  <a:pt x="1954837" y="1673662"/>
                </a:cubicBezTo>
                <a:cubicBezTo>
                  <a:pt x="1983329" y="1768529"/>
                  <a:pt x="2004025" y="1876436"/>
                  <a:pt x="2117061" y="1917187"/>
                </a:cubicBezTo>
                <a:lnTo>
                  <a:pt x="2116704" y="1919151"/>
                </a:lnTo>
                <a:cubicBezTo>
                  <a:pt x="2126891" y="1920971"/>
                  <a:pt x="2180842" y="1941727"/>
                  <a:pt x="2204609" y="1936889"/>
                </a:cubicBezTo>
                <a:cubicBezTo>
                  <a:pt x="2228376" y="1932051"/>
                  <a:pt x="2261441" y="1898678"/>
                  <a:pt x="2259307" y="1890123"/>
                </a:cubicBezTo>
                <a:cubicBezTo>
                  <a:pt x="2257173" y="1881568"/>
                  <a:pt x="2218290" y="1894345"/>
                  <a:pt x="2191803" y="1885559"/>
                </a:cubicBezTo>
                <a:cubicBezTo>
                  <a:pt x="2165316" y="1876774"/>
                  <a:pt x="2127447" y="1860200"/>
                  <a:pt x="2100382" y="1837410"/>
                </a:cubicBezTo>
                <a:cubicBezTo>
                  <a:pt x="2073318" y="1814620"/>
                  <a:pt x="2044287" y="1776437"/>
                  <a:pt x="2029417" y="1748822"/>
                </a:cubicBezTo>
                <a:cubicBezTo>
                  <a:pt x="2019053" y="1729574"/>
                  <a:pt x="2013199" y="1706391"/>
                  <a:pt x="2011426" y="1689437"/>
                </a:cubicBezTo>
                <a:lnTo>
                  <a:pt x="2009720" y="1689858"/>
                </a:lnTo>
                <a:cubicBezTo>
                  <a:pt x="2005600" y="1630465"/>
                  <a:pt x="2012809" y="1532965"/>
                  <a:pt x="2090054" y="1437524"/>
                </a:cubicBezTo>
                <a:lnTo>
                  <a:pt x="2092006" y="1439553"/>
                </a:lnTo>
                <a:cubicBezTo>
                  <a:pt x="2118477" y="1414761"/>
                  <a:pt x="2209097" y="1342020"/>
                  <a:pt x="2453547" y="1323777"/>
                </a:cubicBezTo>
                <a:cubicBezTo>
                  <a:pt x="2582542" y="1304961"/>
                  <a:pt x="2918262" y="1365335"/>
                  <a:pt x="3217974" y="1280272"/>
                </a:cubicBezTo>
                <a:cubicBezTo>
                  <a:pt x="3274735" y="1241760"/>
                  <a:pt x="3397588" y="1260648"/>
                  <a:pt x="3583457" y="940067"/>
                </a:cubicBezTo>
                <a:cubicBezTo>
                  <a:pt x="3539309" y="1285075"/>
                  <a:pt x="3327883" y="1384305"/>
                  <a:pt x="3285752" y="1416797"/>
                </a:cubicBezTo>
                <a:lnTo>
                  <a:pt x="3285807" y="1416925"/>
                </a:lnTo>
                <a:lnTo>
                  <a:pt x="3285209" y="1417250"/>
                </a:lnTo>
                <a:lnTo>
                  <a:pt x="3280657" y="1421045"/>
                </a:lnTo>
                <a:lnTo>
                  <a:pt x="3280173" y="1419984"/>
                </a:lnTo>
                <a:cubicBezTo>
                  <a:pt x="3028140" y="1562260"/>
                  <a:pt x="2735880" y="1407278"/>
                  <a:pt x="2463920" y="1402506"/>
                </a:cubicBezTo>
                <a:lnTo>
                  <a:pt x="2463704" y="1401332"/>
                </a:lnTo>
                <a:cubicBezTo>
                  <a:pt x="2250830" y="1399315"/>
                  <a:pt x="2175147" y="1473502"/>
                  <a:pt x="2138811" y="1496719"/>
                </a:cubicBezTo>
                <a:cubicBezTo>
                  <a:pt x="2073528" y="1574820"/>
                  <a:pt x="2084283" y="1622296"/>
                  <a:pt x="2080950" y="1669064"/>
                </a:cubicBezTo>
                <a:cubicBezTo>
                  <a:pt x="2086889" y="1682472"/>
                  <a:pt x="2087244" y="1708345"/>
                  <a:pt x="2098594" y="1729210"/>
                </a:cubicBezTo>
                <a:cubicBezTo>
                  <a:pt x="2111733" y="1753363"/>
                  <a:pt x="2131187" y="1789375"/>
                  <a:pt x="2156556" y="1808615"/>
                </a:cubicBezTo>
                <a:cubicBezTo>
                  <a:pt x="2181926" y="1827855"/>
                  <a:pt x="2245145" y="1846982"/>
                  <a:pt x="2250810" y="1844648"/>
                </a:cubicBezTo>
                <a:cubicBezTo>
                  <a:pt x="2256474" y="1842314"/>
                  <a:pt x="2206201" y="1815512"/>
                  <a:pt x="2190544" y="1794611"/>
                </a:cubicBezTo>
                <a:cubicBezTo>
                  <a:pt x="2174888" y="1773709"/>
                  <a:pt x="2162720" y="1748350"/>
                  <a:pt x="2156871" y="1719240"/>
                </a:cubicBezTo>
                <a:cubicBezTo>
                  <a:pt x="2151023" y="1690130"/>
                  <a:pt x="2150944" y="1646229"/>
                  <a:pt x="2155455" y="1619951"/>
                </a:cubicBezTo>
                <a:cubicBezTo>
                  <a:pt x="2159966" y="1593674"/>
                  <a:pt x="2170535" y="1579722"/>
                  <a:pt x="2183936" y="1561574"/>
                </a:cubicBezTo>
                <a:cubicBezTo>
                  <a:pt x="2197337" y="1543426"/>
                  <a:pt x="2214803" y="1525016"/>
                  <a:pt x="2235862" y="1511064"/>
                </a:cubicBezTo>
                <a:cubicBezTo>
                  <a:pt x="2255094" y="1498323"/>
                  <a:pt x="2288630" y="1483482"/>
                  <a:pt x="2305868" y="1478956"/>
                </a:cubicBezTo>
                <a:lnTo>
                  <a:pt x="2305310" y="1476662"/>
                </a:lnTo>
                <a:cubicBezTo>
                  <a:pt x="2435437" y="1458849"/>
                  <a:pt x="2552819" y="1533435"/>
                  <a:pt x="2615433" y="1565910"/>
                </a:cubicBezTo>
                <a:cubicBezTo>
                  <a:pt x="2656519" y="1580476"/>
                  <a:pt x="2785369" y="1664328"/>
                  <a:pt x="3053042" y="1597164"/>
                </a:cubicBezTo>
                <a:cubicBezTo>
                  <a:pt x="2925890" y="1750780"/>
                  <a:pt x="2689580" y="1675567"/>
                  <a:pt x="2608479" y="1648790"/>
                </a:cubicBezTo>
                <a:lnTo>
                  <a:pt x="2608111" y="1649691"/>
                </a:lnTo>
                <a:cubicBezTo>
                  <a:pt x="2601825" y="1647550"/>
                  <a:pt x="2595362" y="1645205"/>
                  <a:pt x="2588856" y="1642439"/>
                </a:cubicBezTo>
                <a:cubicBezTo>
                  <a:pt x="2587589" y="1642041"/>
                  <a:pt x="2586451" y="1641715"/>
                  <a:pt x="2585452" y="1641451"/>
                </a:cubicBezTo>
                <a:lnTo>
                  <a:pt x="2585536" y="1641189"/>
                </a:lnTo>
                <a:cubicBezTo>
                  <a:pt x="2507220" y="1611300"/>
                  <a:pt x="2410220" y="1559506"/>
                  <a:pt x="2351671" y="1552243"/>
                </a:cubicBezTo>
                <a:cubicBezTo>
                  <a:pt x="2345147" y="1553241"/>
                  <a:pt x="2335739" y="1552606"/>
                  <a:pt x="2325598" y="1552628"/>
                </a:cubicBezTo>
                <a:lnTo>
                  <a:pt x="2323849" y="1552877"/>
                </a:lnTo>
                <a:cubicBezTo>
                  <a:pt x="2323828" y="1552788"/>
                  <a:pt x="2323806" y="1552700"/>
                  <a:pt x="2323784" y="1552611"/>
                </a:cubicBezTo>
                <a:cubicBezTo>
                  <a:pt x="2315308" y="1552456"/>
                  <a:pt x="2306415" y="1552875"/>
                  <a:pt x="2298330" y="1554965"/>
                </a:cubicBezTo>
                <a:cubicBezTo>
                  <a:pt x="2273573" y="1561364"/>
                  <a:pt x="2237487" y="1588586"/>
                  <a:pt x="2222959" y="1608779"/>
                </a:cubicBezTo>
                <a:cubicBezTo>
                  <a:pt x="2208430" y="1628973"/>
                  <a:pt x="2207853" y="1655749"/>
                  <a:pt x="2211157" y="1676125"/>
                </a:cubicBezTo>
                <a:cubicBezTo>
                  <a:pt x="2214462" y="1696502"/>
                  <a:pt x="2228230" y="1720734"/>
                  <a:pt x="2240897" y="1732300"/>
                </a:cubicBezTo>
                <a:cubicBezTo>
                  <a:pt x="2253563" y="1743865"/>
                  <a:pt x="2278897" y="1749923"/>
                  <a:pt x="2280549" y="1742213"/>
                </a:cubicBezTo>
                <a:cubicBezTo>
                  <a:pt x="2282201" y="1734503"/>
                  <a:pt x="2254140" y="1700987"/>
                  <a:pt x="2250810" y="1686039"/>
                </a:cubicBezTo>
                <a:cubicBezTo>
                  <a:pt x="2247479" y="1671090"/>
                  <a:pt x="2254324" y="1661544"/>
                  <a:pt x="2260566" y="1652523"/>
                </a:cubicBezTo>
                <a:cubicBezTo>
                  <a:pt x="2266807" y="1643501"/>
                  <a:pt x="2273914" y="1634585"/>
                  <a:pt x="2288259" y="1631910"/>
                </a:cubicBezTo>
                <a:cubicBezTo>
                  <a:pt x="2302604" y="1629235"/>
                  <a:pt x="2326443" y="1625249"/>
                  <a:pt x="2346636" y="1636473"/>
                </a:cubicBezTo>
                <a:cubicBezTo>
                  <a:pt x="2366830" y="1647697"/>
                  <a:pt x="2395101" y="1670067"/>
                  <a:pt x="2409419" y="1699256"/>
                </a:cubicBezTo>
                <a:cubicBezTo>
                  <a:pt x="2423738" y="1728445"/>
                  <a:pt x="2429246" y="1778640"/>
                  <a:pt x="2432550" y="1811605"/>
                </a:cubicBezTo>
                <a:cubicBezTo>
                  <a:pt x="2435854" y="1844570"/>
                  <a:pt x="2430190" y="1865733"/>
                  <a:pt x="2429246" y="1897046"/>
                </a:cubicBezTo>
                <a:cubicBezTo>
                  <a:pt x="2422637" y="1928988"/>
                  <a:pt x="2419883" y="1973440"/>
                  <a:pt x="2392898" y="2003258"/>
                </a:cubicBezTo>
                <a:cubicBezTo>
                  <a:pt x="2365912" y="2033076"/>
                  <a:pt x="2319100" y="2063838"/>
                  <a:pt x="2267332" y="2075954"/>
                </a:cubicBezTo>
                <a:cubicBezTo>
                  <a:pt x="2217771" y="2087553"/>
                  <a:pt x="2130570" y="2091653"/>
                  <a:pt x="2087842" y="2077580"/>
                </a:cubicBezTo>
                <a:lnTo>
                  <a:pt x="2087479" y="2079573"/>
                </a:lnTo>
                <a:cubicBezTo>
                  <a:pt x="1805706" y="1994723"/>
                  <a:pt x="1818102" y="1739922"/>
                  <a:pt x="1816621" y="1679888"/>
                </a:cubicBezTo>
                <a:lnTo>
                  <a:pt x="1815577" y="1679902"/>
                </a:lnTo>
                <a:cubicBezTo>
                  <a:pt x="1811861" y="1619841"/>
                  <a:pt x="1830075" y="1462926"/>
                  <a:pt x="1951269" y="1311752"/>
                </a:cubicBezTo>
                <a:lnTo>
                  <a:pt x="1950269" y="1311071"/>
                </a:lnTo>
                <a:cubicBezTo>
                  <a:pt x="2023067" y="1240970"/>
                  <a:pt x="2054039" y="1170254"/>
                  <a:pt x="2296776" y="1069826"/>
                </a:cubicBezTo>
                <a:lnTo>
                  <a:pt x="2296441" y="1069380"/>
                </a:lnTo>
                <a:lnTo>
                  <a:pt x="2303954" y="1066784"/>
                </a:lnTo>
                <a:cubicBezTo>
                  <a:pt x="2304382" y="1066589"/>
                  <a:pt x="2304817" y="1066411"/>
                  <a:pt x="2305253" y="1066233"/>
                </a:cubicBezTo>
                <a:lnTo>
                  <a:pt x="2305317" y="1066313"/>
                </a:lnTo>
                <a:cubicBezTo>
                  <a:pt x="2444084" y="1018260"/>
                  <a:pt x="2541733" y="983544"/>
                  <a:pt x="2846616" y="926475"/>
                </a:cubicBezTo>
                <a:cubicBezTo>
                  <a:pt x="3051950" y="874934"/>
                  <a:pt x="3180145" y="838571"/>
                  <a:pt x="3326524" y="711448"/>
                </a:cubicBezTo>
                <a:cubicBezTo>
                  <a:pt x="3379300" y="659004"/>
                  <a:pt x="3479581" y="569103"/>
                  <a:pt x="3533507" y="381681"/>
                </a:cubicBezTo>
                <a:cubicBezTo>
                  <a:pt x="3591050" y="154035"/>
                  <a:pt x="3546110" y="102173"/>
                  <a:pt x="3527044" y="0"/>
                </a:cubicBezTo>
                <a:close/>
                <a:moveTo>
                  <a:pt x="103246" y="0"/>
                </a:moveTo>
                <a:cubicBezTo>
                  <a:pt x="84180" y="102173"/>
                  <a:pt x="39240" y="154035"/>
                  <a:pt x="96783" y="381681"/>
                </a:cubicBezTo>
                <a:cubicBezTo>
                  <a:pt x="150709" y="569103"/>
                  <a:pt x="250990" y="659004"/>
                  <a:pt x="303766" y="711448"/>
                </a:cubicBezTo>
                <a:cubicBezTo>
                  <a:pt x="450145" y="838571"/>
                  <a:pt x="578340" y="874934"/>
                  <a:pt x="783674" y="926475"/>
                </a:cubicBezTo>
                <a:cubicBezTo>
                  <a:pt x="1088557" y="983544"/>
                  <a:pt x="1186206" y="1018260"/>
                  <a:pt x="1324973" y="1066313"/>
                </a:cubicBezTo>
                <a:lnTo>
                  <a:pt x="1325037" y="1066233"/>
                </a:lnTo>
                <a:cubicBezTo>
                  <a:pt x="1325473" y="1066411"/>
                  <a:pt x="1325908" y="1066589"/>
                  <a:pt x="1326336" y="1066784"/>
                </a:cubicBezTo>
                <a:lnTo>
                  <a:pt x="1333849" y="1069380"/>
                </a:lnTo>
                <a:lnTo>
                  <a:pt x="1333514" y="1069826"/>
                </a:lnTo>
                <a:cubicBezTo>
                  <a:pt x="1576251" y="1170254"/>
                  <a:pt x="1607223" y="1240970"/>
                  <a:pt x="1680021" y="1311071"/>
                </a:cubicBezTo>
                <a:lnTo>
                  <a:pt x="1679021" y="1311752"/>
                </a:lnTo>
                <a:cubicBezTo>
                  <a:pt x="1800215" y="1462926"/>
                  <a:pt x="1818429" y="1619841"/>
                  <a:pt x="1814713" y="1679902"/>
                </a:cubicBezTo>
                <a:lnTo>
                  <a:pt x="1813669" y="1679888"/>
                </a:lnTo>
                <a:cubicBezTo>
                  <a:pt x="1812188" y="1739922"/>
                  <a:pt x="1824584" y="1994723"/>
                  <a:pt x="1542811" y="2079573"/>
                </a:cubicBezTo>
                <a:lnTo>
                  <a:pt x="1542448" y="2077580"/>
                </a:lnTo>
                <a:cubicBezTo>
                  <a:pt x="1499720" y="2091653"/>
                  <a:pt x="1412519" y="2087553"/>
                  <a:pt x="1362958" y="2075954"/>
                </a:cubicBezTo>
                <a:cubicBezTo>
                  <a:pt x="1311190" y="2063838"/>
                  <a:pt x="1264378" y="2033076"/>
                  <a:pt x="1237392" y="2003258"/>
                </a:cubicBezTo>
                <a:cubicBezTo>
                  <a:pt x="1210407" y="1973440"/>
                  <a:pt x="1207653" y="1928988"/>
                  <a:pt x="1201044" y="1897046"/>
                </a:cubicBezTo>
                <a:cubicBezTo>
                  <a:pt x="1200100" y="1865733"/>
                  <a:pt x="1194436" y="1844570"/>
                  <a:pt x="1197740" y="1811605"/>
                </a:cubicBezTo>
                <a:cubicBezTo>
                  <a:pt x="1201044" y="1778640"/>
                  <a:pt x="1206552" y="1728445"/>
                  <a:pt x="1220871" y="1699256"/>
                </a:cubicBezTo>
                <a:cubicBezTo>
                  <a:pt x="1235189" y="1670067"/>
                  <a:pt x="1263460" y="1647697"/>
                  <a:pt x="1283654" y="1636473"/>
                </a:cubicBezTo>
                <a:cubicBezTo>
                  <a:pt x="1303847" y="1625249"/>
                  <a:pt x="1327686" y="1629235"/>
                  <a:pt x="1342031" y="1631910"/>
                </a:cubicBezTo>
                <a:cubicBezTo>
                  <a:pt x="1356376" y="1634585"/>
                  <a:pt x="1363483" y="1643501"/>
                  <a:pt x="1369724" y="1652523"/>
                </a:cubicBezTo>
                <a:cubicBezTo>
                  <a:pt x="1375966" y="1661544"/>
                  <a:pt x="1382811" y="1671090"/>
                  <a:pt x="1379480" y="1686039"/>
                </a:cubicBezTo>
                <a:cubicBezTo>
                  <a:pt x="1376150" y="1700987"/>
                  <a:pt x="1348089" y="1734503"/>
                  <a:pt x="1349741" y="1742213"/>
                </a:cubicBezTo>
                <a:cubicBezTo>
                  <a:pt x="1351393" y="1749923"/>
                  <a:pt x="1376727" y="1743865"/>
                  <a:pt x="1389393" y="1732300"/>
                </a:cubicBezTo>
                <a:cubicBezTo>
                  <a:pt x="1402060" y="1720734"/>
                  <a:pt x="1415828" y="1696502"/>
                  <a:pt x="1419133" y="1676125"/>
                </a:cubicBezTo>
                <a:cubicBezTo>
                  <a:pt x="1422437" y="1655749"/>
                  <a:pt x="1421860" y="1628973"/>
                  <a:pt x="1407331" y="1608779"/>
                </a:cubicBezTo>
                <a:cubicBezTo>
                  <a:pt x="1392803" y="1588586"/>
                  <a:pt x="1356717" y="1561364"/>
                  <a:pt x="1331960" y="1554965"/>
                </a:cubicBezTo>
                <a:cubicBezTo>
                  <a:pt x="1323875" y="1552875"/>
                  <a:pt x="1314982" y="1552456"/>
                  <a:pt x="1306506" y="1552611"/>
                </a:cubicBezTo>
                <a:cubicBezTo>
                  <a:pt x="1306484" y="1552700"/>
                  <a:pt x="1306462" y="1552788"/>
                  <a:pt x="1306441" y="1552877"/>
                </a:cubicBezTo>
                <a:lnTo>
                  <a:pt x="1304692" y="1552628"/>
                </a:lnTo>
                <a:cubicBezTo>
                  <a:pt x="1294551" y="1552606"/>
                  <a:pt x="1285143" y="1553241"/>
                  <a:pt x="1278619" y="1552243"/>
                </a:cubicBezTo>
                <a:cubicBezTo>
                  <a:pt x="1220070" y="1559506"/>
                  <a:pt x="1123070" y="1611300"/>
                  <a:pt x="1044754" y="1641189"/>
                </a:cubicBezTo>
                <a:lnTo>
                  <a:pt x="1044838" y="1641451"/>
                </a:lnTo>
                <a:cubicBezTo>
                  <a:pt x="1043839" y="1641715"/>
                  <a:pt x="1042701" y="1642041"/>
                  <a:pt x="1041434" y="1642439"/>
                </a:cubicBezTo>
                <a:cubicBezTo>
                  <a:pt x="1034928" y="1645205"/>
                  <a:pt x="1028465" y="1647550"/>
                  <a:pt x="1022179" y="1649691"/>
                </a:cubicBezTo>
                <a:lnTo>
                  <a:pt x="1021811" y="1648790"/>
                </a:lnTo>
                <a:cubicBezTo>
                  <a:pt x="940710" y="1675567"/>
                  <a:pt x="704400" y="1750780"/>
                  <a:pt x="577248" y="1597164"/>
                </a:cubicBezTo>
                <a:cubicBezTo>
                  <a:pt x="844921" y="1664328"/>
                  <a:pt x="973771" y="1580476"/>
                  <a:pt x="1014857" y="1565910"/>
                </a:cubicBezTo>
                <a:cubicBezTo>
                  <a:pt x="1077471" y="1533435"/>
                  <a:pt x="1194853" y="1458849"/>
                  <a:pt x="1324980" y="1476662"/>
                </a:cubicBezTo>
                <a:lnTo>
                  <a:pt x="1324422" y="1478956"/>
                </a:lnTo>
                <a:cubicBezTo>
                  <a:pt x="1341660" y="1483482"/>
                  <a:pt x="1375196" y="1498323"/>
                  <a:pt x="1394428" y="1511064"/>
                </a:cubicBezTo>
                <a:cubicBezTo>
                  <a:pt x="1415487" y="1525016"/>
                  <a:pt x="1432953" y="1543426"/>
                  <a:pt x="1446354" y="1561574"/>
                </a:cubicBezTo>
                <a:cubicBezTo>
                  <a:pt x="1459755" y="1579722"/>
                  <a:pt x="1470324" y="1593674"/>
                  <a:pt x="1474835" y="1619951"/>
                </a:cubicBezTo>
                <a:cubicBezTo>
                  <a:pt x="1479346" y="1646229"/>
                  <a:pt x="1479267" y="1690130"/>
                  <a:pt x="1473419" y="1719240"/>
                </a:cubicBezTo>
                <a:cubicBezTo>
                  <a:pt x="1467570" y="1748350"/>
                  <a:pt x="1455402" y="1773709"/>
                  <a:pt x="1439746" y="1794611"/>
                </a:cubicBezTo>
                <a:cubicBezTo>
                  <a:pt x="1424089" y="1815512"/>
                  <a:pt x="1373816" y="1842314"/>
                  <a:pt x="1379480" y="1844648"/>
                </a:cubicBezTo>
                <a:cubicBezTo>
                  <a:pt x="1385145" y="1846982"/>
                  <a:pt x="1448364" y="1827855"/>
                  <a:pt x="1473734" y="1808615"/>
                </a:cubicBezTo>
                <a:cubicBezTo>
                  <a:pt x="1499103" y="1789375"/>
                  <a:pt x="1518557" y="1753363"/>
                  <a:pt x="1531696" y="1729210"/>
                </a:cubicBezTo>
                <a:cubicBezTo>
                  <a:pt x="1543046" y="1708345"/>
                  <a:pt x="1543401" y="1682472"/>
                  <a:pt x="1549340" y="1669064"/>
                </a:cubicBezTo>
                <a:cubicBezTo>
                  <a:pt x="1546007" y="1622296"/>
                  <a:pt x="1556762" y="1574820"/>
                  <a:pt x="1491479" y="1496719"/>
                </a:cubicBezTo>
                <a:cubicBezTo>
                  <a:pt x="1455143" y="1473502"/>
                  <a:pt x="1379460" y="1399315"/>
                  <a:pt x="1166586" y="1401332"/>
                </a:cubicBezTo>
                <a:lnTo>
                  <a:pt x="1166370" y="1402506"/>
                </a:lnTo>
                <a:cubicBezTo>
                  <a:pt x="894410" y="1407278"/>
                  <a:pt x="602150" y="1562260"/>
                  <a:pt x="350117" y="1419984"/>
                </a:cubicBezTo>
                <a:lnTo>
                  <a:pt x="349633" y="1421045"/>
                </a:lnTo>
                <a:lnTo>
                  <a:pt x="345081" y="1417250"/>
                </a:lnTo>
                <a:lnTo>
                  <a:pt x="344483" y="1416925"/>
                </a:lnTo>
                <a:lnTo>
                  <a:pt x="344538" y="1416797"/>
                </a:lnTo>
                <a:cubicBezTo>
                  <a:pt x="302407" y="1384305"/>
                  <a:pt x="90981" y="1285075"/>
                  <a:pt x="46833" y="940067"/>
                </a:cubicBezTo>
                <a:cubicBezTo>
                  <a:pt x="232702" y="1260648"/>
                  <a:pt x="355555" y="1241760"/>
                  <a:pt x="412316" y="1280272"/>
                </a:cubicBezTo>
                <a:cubicBezTo>
                  <a:pt x="712028" y="1365335"/>
                  <a:pt x="1047748" y="1304961"/>
                  <a:pt x="1176743" y="1323777"/>
                </a:cubicBezTo>
                <a:cubicBezTo>
                  <a:pt x="1421193" y="1342020"/>
                  <a:pt x="1511813" y="1414761"/>
                  <a:pt x="1538284" y="1439553"/>
                </a:cubicBezTo>
                <a:lnTo>
                  <a:pt x="1540236" y="1437524"/>
                </a:lnTo>
                <a:cubicBezTo>
                  <a:pt x="1617481" y="1532965"/>
                  <a:pt x="1624690" y="1630465"/>
                  <a:pt x="1620570" y="1689858"/>
                </a:cubicBezTo>
                <a:lnTo>
                  <a:pt x="1618864" y="1689437"/>
                </a:lnTo>
                <a:cubicBezTo>
                  <a:pt x="1617091" y="1706391"/>
                  <a:pt x="1611237" y="1729574"/>
                  <a:pt x="1600873" y="1748822"/>
                </a:cubicBezTo>
                <a:cubicBezTo>
                  <a:pt x="1586003" y="1776437"/>
                  <a:pt x="1556972" y="1814620"/>
                  <a:pt x="1529908" y="1837410"/>
                </a:cubicBezTo>
                <a:cubicBezTo>
                  <a:pt x="1502843" y="1860200"/>
                  <a:pt x="1464974" y="1876774"/>
                  <a:pt x="1438487" y="1885559"/>
                </a:cubicBezTo>
                <a:cubicBezTo>
                  <a:pt x="1412000" y="1894345"/>
                  <a:pt x="1373117" y="1881568"/>
                  <a:pt x="1370983" y="1890123"/>
                </a:cubicBezTo>
                <a:cubicBezTo>
                  <a:pt x="1368849" y="1898678"/>
                  <a:pt x="1401914" y="1932051"/>
                  <a:pt x="1425681" y="1936889"/>
                </a:cubicBezTo>
                <a:cubicBezTo>
                  <a:pt x="1449448" y="1941727"/>
                  <a:pt x="1503399" y="1920971"/>
                  <a:pt x="1513586" y="1919151"/>
                </a:cubicBezTo>
                <a:lnTo>
                  <a:pt x="1513229" y="1917187"/>
                </a:lnTo>
                <a:cubicBezTo>
                  <a:pt x="1626265" y="1876436"/>
                  <a:pt x="1646961" y="1768529"/>
                  <a:pt x="1675453" y="1673662"/>
                </a:cubicBezTo>
                <a:cubicBezTo>
                  <a:pt x="1684578" y="1588706"/>
                  <a:pt x="1698069" y="1509670"/>
                  <a:pt x="1590426" y="1367923"/>
                </a:cubicBezTo>
                <a:cubicBezTo>
                  <a:pt x="1536382" y="1322518"/>
                  <a:pt x="1465038" y="1252816"/>
                  <a:pt x="1221606" y="1215093"/>
                </a:cubicBezTo>
                <a:cubicBezTo>
                  <a:pt x="1047963" y="1193028"/>
                  <a:pt x="865592" y="1182629"/>
                  <a:pt x="700279" y="1149342"/>
                </a:cubicBezTo>
                <a:lnTo>
                  <a:pt x="700039" y="1149944"/>
                </a:lnTo>
                <a:cubicBezTo>
                  <a:pt x="696499" y="1149133"/>
                  <a:pt x="692964" y="1148314"/>
                  <a:pt x="689477" y="1147299"/>
                </a:cubicBezTo>
                <a:lnTo>
                  <a:pt x="686822" y="1146797"/>
                </a:lnTo>
                <a:cubicBezTo>
                  <a:pt x="686840" y="1146747"/>
                  <a:pt x="686859" y="1146698"/>
                  <a:pt x="686878" y="1146648"/>
                </a:cubicBezTo>
                <a:cubicBezTo>
                  <a:pt x="488585" y="1100158"/>
                  <a:pt x="304999" y="1026274"/>
                  <a:pt x="144905" y="813843"/>
                </a:cubicBezTo>
                <a:lnTo>
                  <a:pt x="145627" y="813312"/>
                </a:lnTo>
                <a:cubicBezTo>
                  <a:pt x="89539" y="731423"/>
                  <a:pt x="16143" y="655951"/>
                  <a:pt x="837" y="419696"/>
                </a:cubicBezTo>
                <a:lnTo>
                  <a:pt x="748" y="419717"/>
                </a:lnTo>
                <a:cubicBezTo>
                  <a:pt x="739" y="419332"/>
                  <a:pt x="730" y="418947"/>
                  <a:pt x="752" y="418562"/>
                </a:cubicBezTo>
                <a:lnTo>
                  <a:pt x="0" y="408495"/>
                </a:lnTo>
                <a:lnTo>
                  <a:pt x="792" y="408268"/>
                </a:lnTo>
                <a:cubicBezTo>
                  <a:pt x="-1386" y="187031"/>
                  <a:pt x="95400" y="13975"/>
                  <a:pt x="103246" y="0"/>
                </a:cubicBezTo>
                <a:close/>
              </a:path>
            </a:pathLst>
          </a:custGeom>
          <a:gradFill>
            <a:gsLst>
              <a:gs pos="10000">
                <a:schemeClr val="bg2">
                  <a:lumMod val="75000"/>
                </a:schemeClr>
              </a:gs>
              <a:gs pos="40000">
                <a:schemeClr val="accent6">
                  <a:tint val="90000"/>
                  <a:shade val="70000"/>
                  <a:satMod val="220000"/>
                </a:schemeClr>
              </a:gs>
              <a:gs pos="81000">
                <a:srgbClr val="B91458"/>
              </a:gs>
              <a:gs pos="40000">
                <a:schemeClr val="accent6">
                  <a:tint val="90000"/>
                  <a:shade val="58000"/>
                  <a:satMod val="225000"/>
                </a:schemeClr>
              </a:gs>
              <a:gs pos="92000">
                <a:srgbClr val="833478"/>
              </a:gs>
              <a:gs pos="56000">
                <a:srgbClr val="C10F53"/>
              </a:gs>
              <a:gs pos="100000">
                <a:schemeClr val="accent6">
                  <a:tint val="90000"/>
                  <a:shade val="69000"/>
                  <a:satMod val="220000"/>
                </a:schemeClr>
              </a:gs>
              <a:gs pos="100000">
                <a:schemeClr val="accent6">
                  <a:tint val="77000"/>
                  <a:shade val="80000"/>
                  <a:satMod val="230000"/>
                </a:scheme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 w="196850" h="234950"/>
          </a:sp3d>
          <a:extLst/>
        </p:spPr>
        <p:txBody>
          <a:bodyPr rtlCol="0" anchor="ctr"/>
          <a:lstStyle/>
          <a:p>
            <a:pPr algn="ctr"/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0" name="9 Forma libre"/>
          <p:cNvSpPr/>
          <p:nvPr/>
        </p:nvSpPr>
        <p:spPr bwMode="auto">
          <a:xfrm rot="3239875" flipH="1" flipV="1">
            <a:off x="163221" y="4086953"/>
            <a:ext cx="2520000" cy="1764000"/>
          </a:xfrm>
          <a:custGeom>
            <a:avLst/>
            <a:gdLst/>
            <a:ahLst/>
            <a:cxnLst/>
            <a:rect l="l" t="t" r="r" b="b"/>
            <a:pathLst>
              <a:path w="3630290" h="2086511">
                <a:moveTo>
                  <a:pt x="3527044" y="0"/>
                </a:moveTo>
                <a:cubicBezTo>
                  <a:pt x="3534890" y="13975"/>
                  <a:pt x="3631676" y="187031"/>
                  <a:pt x="3629498" y="408268"/>
                </a:cubicBezTo>
                <a:lnTo>
                  <a:pt x="3630290" y="408495"/>
                </a:lnTo>
                <a:lnTo>
                  <a:pt x="3629538" y="418562"/>
                </a:lnTo>
                <a:cubicBezTo>
                  <a:pt x="3629560" y="418947"/>
                  <a:pt x="3629551" y="419332"/>
                  <a:pt x="3629542" y="419717"/>
                </a:cubicBezTo>
                <a:lnTo>
                  <a:pt x="3629453" y="419696"/>
                </a:lnTo>
                <a:cubicBezTo>
                  <a:pt x="3614147" y="655951"/>
                  <a:pt x="3540751" y="731423"/>
                  <a:pt x="3484663" y="813312"/>
                </a:cubicBezTo>
                <a:lnTo>
                  <a:pt x="3485385" y="813843"/>
                </a:lnTo>
                <a:cubicBezTo>
                  <a:pt x="3325291" y="1026274"/>
                  <a:pt x="3141705" y="1100158"/>
                  <a:pt x="2943412" y="1146648"/>
                </a:cubicBezTo>
                <a:cubicBezTo>
                  <a:pt x="2943431" y="1146698"/>
                  <a:pt x="2943450" y="1146747"/>
                  <a:pt x="2943468" y="1146797"/>
                </a:cubicBezTo>
                <a:lnTo>
                  <a:pt x="2940813" y="1147299"/>
                </a:lnTo>
                <a:cubicBezTo>
                  <a:pt x="2937326" y="1148314"/>
                  <a:pt x="2933791" y="1149133"/>
                  <a:pt x="2930251" y="1149944"/>
                </a:cubicBezTo>
                <a:lnTo>
                  <a:pt x="2930011" y="1149342"/>
                </a:lnTo>
                <a:cubicBezTo>
                  <a:pt x="2764698" y="1182629"/>
                  <a:pt x="2582327" y="1193028"/>
                  <a:pt x="2408684" y="1215093"/>
                </a:cubicBezTo>
                <a:cubicBezTo>
                  <a:pt x="2165252" y="1252816"/>
                  <a:pt x="2093908" y="1322518"/>
                  <a:pt x="2039864" y="1367923"/>
                </a:cubicBezTo>
                <a:cubicBezTo>
                  <a:pt x="1932221" y="1509670"/>
                  <a:pt x="1945712" y="1588706"/>
                  <a:pt x="1954837" y="1673662"/>
                </a:cubicBezTo>
                <a:cubicBezTo>
                  <a:pt x="1983329" y="1768529"/>
                  <a:pt x="2004025" y="1876436"/>
                  <a:pt x="2117061" y="1917187"/>
                </a:cubicBezTo>
                <a:lnTo>
                  <a:pt x="2116704" y="1919151"/>
                </a:lnTo>
                <a:cubicBezTo>
                  <a:pt x="2126891" y="1920971"/>
                  <a:pt x="2180842" y="1941727"/>
                  <a:pt x="2204609" y="1936889"/>
                </a:cubicBezTo>
                <a:cubicBezTo>
                  <a:pt x="2228376" y="1932051"/>
                  <a:pt x="2261441" y="1898678"/>
                  <a:pt x="2259307" y="1890123"/>
                </a:cubicBezTo>
                <a:cubicBezTo>
                  <a:pt x="2257173" y="1881568"/>
                  <a:pt x="2218290" y="1894345"/>
                  <a:pt x="2191803" y="1885559"/>
                </a:cubicBezTo>
                <a:cubicBezTo>
                  <a:pt x="2165316" y="1876774"/>
                  <a:pt x="2127447" y="1860200"/>
                  <a:pt x="2100382" y="1837410"/>
                </a:cubicBezTo>
                <a:cubicBezTo>
                  <a:pt x="2073318" y="1814620"/>
                  <a:pt x="2044287" y="1776437"/>
                  <a:pt x="2029417" y="1748822"/>
                </a:cubicBezTo>
                <a:cubicBezTo>
                  <a:pt x="2019053" y="1729574"/>
                  <a:pt x="2013199" y="1706391"/>
                  <a:pt x="2011426" y="1689437"/>
                </a:cubicBezTo>
                <a:lnTo>
                  <a:pt x="2009720" y="1689858"/>
                </a:lnTo>
                <a:cubicBezTo>
                  <a:pt x="2005600" y="1630465"/>
                  <a:pt x="2012809" y="1532965"/>
                  <a:pt x="2090054" y="1437524"/>
                </a:cubicBezTo>
                <a:lnTo>
                  <a:pt x="2092006" y="1439553"/>
                </a:lnTo>
                <a:cubicBezTo>
                  <a:pt x="2118477" y="1414761"/>
                  <a:pt x="2209097" y="1342020"/>
                  <a:pt x="2453547" y="1323777"/>
                </a:cubicBezTo>
                <a:cubicBezTo>
                  <a:pt x="2582542" y="1304961"/>
                  <a:pt x="2918262" y="1365335"/>
                  <a:pt x="3217974" y="1280272"/>
                </a:cubicBezTo>
                <a:cubicBezTo>
                  <a:pt x="3274735" y="1241760"/>
                  <a:pt x="3397588" y="1260648"/>
                  <a:pt x="3583457" y="940067"/>
                </a:cubicBezTo>
                <a:cubicBezTo>
                  <a:pt x="3539309" y="1285075"/>
                  <a:pt x="3327883" y="1384305"/>
                  <a:pt x="3285752" y="1416797"/>
                </a:cubicBezTo>
                <a:lnTo>
                  <a:pt x="3285807" y="1416925"/>
                </a:lnTo>
                <a:lnTo>
                  <a:pt x="3285209" y="1417250"/>
                </a:lnTo>
                <a:lnTo>
                  <a:pt x="3280657" y="1421045"/>
                </a:lnTo>
                <a:lnTo>
                  <a:pt x="3280173" y="1419984"/>
                </a:lnTo>
                <a:cubicBezTo>
                  <a:pt x="3028140" y="1562260"/>
                  <a:pt x="2735880" y="1407278"/>
                  <a:pt x="2463920" y="1402506"/>
                </a:cubicBezTo>
                <a:lnTo>
                  <a:pt x="2463704" y="1401332"/>
                </a:lnTo>
                <a:cubicBezTo>
                  <a:pt x="2250830" y="1399315"/>
                  <a:pt x="2175147" y="1473502"/>
                  <a:pt x="2138811" y="1496719"/>
                </a:cubicBezTo>
                <a:cubicBezTo>
                  <a:pt x="2073528" y="1574820"/>
                  <a:pt x="2084283" y="1622296"/>
                  <a:pt x="2080950" y="1669064"/>
                </a:cubicBezTo>
                <a:cubicBezTo>
                  <a:pt x="2086889" y="1682472"/>
                  <a:pt x="2087244" y="1708345"/>
                  <a:pt x="2098594" y="1729210"/>
                </a:cubicBezTo>
                <a:cubicBezTo>
                  <a:pt x="2111733" y="1753363"/>
                  <a:pt x="2131187" y="1789375"/>
                  <a:pt x="2156556" y="1808615"/>
                </a:cubicBezTo>
                <a:cubicBezTo>
                  <a:pt x="2181926" y="1827855"/>
                  <a:pt x="2245145" y="1846982"/>
                  <a:pt x="2250810" y="1844648"/>
                </a:cubicBezTo>
                <a:cubicBezTo>
                  <a:pt x="2256474" y="1842314"/>
                  <a:pt x="2206201" y="1815512"/>
                  <a:pt x="2190544" y="1794611"/>
                </a:cubicBezTo>
                <a:cubicBezTo>
                  <a:pt x="2174888" y="1773709"/>
                  <a:pt x="2162720" y="1748350"/>
                  <a:pt x="2156871" y="1719240"/>
                </a:cubicBezTo>
                <a:cubicBezTo>
                  <a:pt x="2151023" y="1690130"/>
                  <a:pt x="2150944" y="1646229"/>
                  <a:pt x="2155455" y="1619951"/>
                </a:cubicBezTo>
                <a:cubicBezTo>
                  <a:pt x="2159966" y="1593674"/>
                  <a:pt x="2170535" y="1579722"/>
                  <a:pt x="2183936" y="1561574"/>
                </a:cubicBezTo>
                <a:cubicBezTo>
                  <a:pt x="2197337" y="1543426"/>
                  <a:pt x="2214803" y="1525016"/>
                  <a:pt x="2235862" y="1511064"/>
                </a:cubicBezTo>
                <a:cubicBezTo>
                  <a:pt x="2255094" y="1498323"/>
                  <a:pt x="2288630" y="1483482"/>
                  <a:pt x="2305868" y="1478956"/>
                </a:cubicBezTo>
                <a:lnTo>
                  <a:pt x="2305310" y="1476662"/>
                </a:lnTo>
                <a:cubicBezTo>
                  <a:pt x="2435437" y="1458849"/>
                  <a:pt x="2552819" y="1533435"/>
                  <a:pt x="2615433" y="1565910"/>
                </a:cubicBezTo>
                <a:cubicBezTo>
                  <a:pt x="2656519" y="1580476"/>
                  <a:pt x="2785369" y="1664328"/>
                  <a:pt x="3053042" y="1597164"/>
                </a:cubicBezTo>
                <a:cubicBezTo>
                  <a:pt x="2925890" y="1750780"/>
                  <a:pt x="2689580" y="1675567"/>
                  <a:pt x="2608479" y="1648790"/>
                </a:cubicBezTo>
                <a:lnTo>
                  <a:pt x="2608111" y="1649691"/>
                </a:lnTo>
                <a:cubicBezTo>
                  <a:pt x="2601825" y="1647550"/>
                  <a:pt x="2595362" y="1645205"/>
                  <a:pt x="2588856" y="1642439"/>
                </a:cubicBezTo>
                <a:cubicBezTo>
                  <a:pt x="2587589" y="1642041"/>
                  <a:pt x="2586451" y="1641715"/>
                  <a:pt x="2585452" y="1641451"/>
                </a:cubicBezTo>
                <a:lnTo>
                  <a:pt x="2585536" y="1641189"/>
                </a:lnTo>
                <a:cubicBezTo>
                  <a:pt x="2507220" y="1611300"/>
                  <a:pt x="2410220" y="1559506"/>
                  <a:pt x="2351671" y="1552243"/>
                </a:cubicBezTo>
                <a:cubicBezTo>
                  <a:pt x="2345147" y="1553241"/>
                  <a:pt x="2335739" y="1552606"/>
                  <a:pt x="2325598" y="1552628"/>
                </a:cubicBezTo>
                <a:lnTo>
                  <a:pt x="2323849" y="1552877"/>
                </a:lnTo>
                <a:cubicBezTo>
                  <a:pt x="2323828" y="1552788"/>
                  <a:pt x="2323806" y="1552700"/>
                  <a:pt x="2323784" y="1552611"/>
                </a:cubicBezTo>
                <a:cubicBezTo>
                  <a:pt x="2315308" y="1552456"/>
                  <a:pt x="2306415" y="1552875"/>
                  <a:pt x="2298330" y="1554965"/>
                </a:cubicBezTo>
                <a:cubicBezTo>
                  <a:pt x="2273573" y="1561364"/>
                  <a:pt x="2237487" y="1588586"/>
                  <a:pt x="2222959" y="1608779"/>
                </a:cubicBezTo>
                <a:cubicBezTo>
                  <a:pt x="2208430" y="1628973"/>
                  <a:pt x="2207853" y="1655749"/>
                  <a:pt x="2211157" y="1676125"/>
                </a:cubicBezTo>
                <a:cubicBezTo>
                  <a:pt x="2214462" y="1696502"/>
                  <a:pt x="2228230" y="1720734"/>
                  <a:pt x="2240897" y="1732300"/>
                </a:cubicBezTo>
                <a:cubicBezTo>
                  <a:pt x="2253563" y="1743865"/>
                  <a:pt x="2278897" y="1749923"/>
                  <a:pt x="2280549" y="1742213"/>
                </a:cubicBezTo>
                <a:cubicBezTo>
                  <a:pt x="2282201" y="1734503"/>
                  <a:pt x="2254140" y="1700987"/>
                  <a:pt x="2250810" y="1686039"/>
                </a:cubicBezTo>
                <a:cubicBezTo>
                  <a:pt x="2247479" y="1671090"/>
                  <a:pt x="2254324" y="1661544"/>
                  <a:pt x="2260566" y="1652523"/>
                </a:cubicBezTo>
                <a:cubicBezTo>
                  <a:pt x="2266807" y="1643501"/>
                  <a:pt x="2273914" y="1634585"/>
                  <a:pt x="2288259" y="1631910"/>
                </a:cubicBezTo>
                <a:cubicBezTo>
                  <a:pt x="2302604" y="1629235"/>
                  <a:pt x="2326443" y="1625249"/>
                  <a:pt x="2346636" y="1636473"/>
                </a:cubicBezTo>
                <a:cubicBezTo>
                  <a:pt x="2366830" y="1647697"/>
                  <a:pt x="2395101" y="1670067"/>
                  <a:pt x="2409419" y="1699256"/>
                </a:cubicBezTo>
                <a:cubicBezTo>
                  <a:pt x="2423738" y="1728445"/>
                  <a:pt x="2429246" y="1778640"/>
                  <a:pt x="2432550" y="1811605"/>
                </a:cubicBezTo>
                <a:cubicBezTo>
                  <a:pt x="2435854" y="1844570"/>
                  <a:pt x="2430190" y="1865733"/>
                  <a:pt x="2429246" y="1897046"/>
                </a:cubicBezTo>
                <a:cubicBezTo>
                  <a:pt x="2422637" y="1928988"/>
                  <a:pt x="2419883" y="1973440"/>
                  <a:pt x="2392898" y="2003258"/>
                </a:cubicBezTo>
                <a:cubicBezTo>
                  <a:pt x="2365912" y="2033076"/>
                  <a:pt x="2319100" y="2063838"/>
                  <a:pt x="2267332" y="2075954"/>
                </a:cubicBezTo>
                <a:cubicBezTo>
                  <a:pt x="2217771" y="2087553"/>
                  <a:pt x="2130570" y="2091653"/>
                  <a:pt x="2087842" y="2077580"/>
                </a:cubicBezTo>
                <a:lnTo>
                  <a:pt x="2087479" y="2079573"/>
                </a:lnTo>
                <a:cubicBezTo>
                  <a:pt x="1805706" y="1994723"/>
                  <a:pt x="1818102" y="1739922"/>
                  <a:pt x="1816621" y="1679888"/>
                </a:cubicBezTo>
                <a:lnTo>
                  <a:pt x="1815577" y="1679902"/>
                </a:lnTo>
                <a:cubicBezTo>
                  <a:pt x="1811861" y="1619841"/>
                  <a:pt x="1830075" y="1462926"/>
                  <a:pt x="1951269" y="1311752"/>
                </a:cubicBezTo>
                <a:lnTo>
                  <a:pt x="1950269" y="1311071"/>
                </a:lnTo>
                <a:cubicBezTo>
                  <a:pt x="2023067" y="1240970"/>
                  <a:pt x="2054039" y="1170254"/>
                  <a:pt x="2296776" y="1069826"/>
                </a:cubicBezTo>
                <a:lnTo>
                  <a:pt x="2296441" y="1069380"/>
                </a:lnTo>
                <a:lnTo>
                  <a:pt x="2303954" y="1066784"/>
                </a:lnTo>
                <a:cubicBezTo>
                  <a:pt x="2304382" y="1066589"/>
                  <a:pt x="2304817" y="1066411"/>
                  <a:pt x="2305253" y="1066233"/>
                </a:cubicBezTo>
                <a:lnTo>
                  <a:pt x="2305317" y="1066313"/>
                </a:lnTo>
                <a:cubicBezTo>
                  <a:pt x="2444084" y="1018260"/>
                  <a:pt x="2541733" y="983544"/>
                  <a:pt x="2846616" y="926475"/>
                </a:cubicBezTo>
                <a:cubicBezTo>
                  <a:pt x="3051950" y="874934"/>
                  <a:pt x="3180145" y="838571"/>
                  <a:pt x="3326524" y="711448"/>
                </a:cubicBezTo>
                <a:cubicBezTo>
                  <a:pt x="3379300" y="659004"/>
                  <a:pt x="3479581" y="569103"/>
                  <a:pt x="3533507" y="381681"/>
                </a:cubicBezTo>
                <a:cubicBezTo>
                  <a:pt x="3591050" y="154035"/>
                  <a:pt x="3546110" y="102173"/>
                  <a:pt x="3527044" y="0"/>
                </a:cubicBezTo>
                <a:close/>
                <a:moveTo>
                  <a:pt x="103246" y="0"/>
                </a:moveTo>
                <a:cubicBezTo>
                  <a:pt x="84180" y="102173"/>
                  <a:pt x="39240" y="154035"/>
                  <a:pt x="96783" y="381681"/>
                </a:cubicBezTo>
                <a:cubicBezTo>
                  <a:pt x="150709" y="569103"/>
                  <a:pt x="250990" y="659004"/>
                  <a:pt x="303766" y="711448"/>
                </a:cubicBezTo>
                <a:cubicBezTo>
                  <a:pt x="450145" y="838571"/>
                  <a:pt x="578340" y="874934"/>
                  <a:pt x="783674" y="926475"/>
                </a:cubicBezTo>
                <a:cubicBezTo>
                  <a:pt x="1088557" y="983544"/>
                  <a:pt x="1186206" y="1018260"/>
                  <a:pt x="1324973" y="1066313"/>
                </a:cubicBezTo>
                <a:lnTo>
                  <a:pt x="1325037" y="1066233"/>
                </a:lnTo>
                <a:cubicBezTo>
                  <a:pt x="1325473" y="1066411"/>
                  <a:pt x="1325908" y="1066589"/>
                  <a:pt x="1326336" y="1066784"/>
                </a:cubicBezTo>
                <a:lnTo>
                  <a:pt x="1333849" y="1069380"/>
                </a:lnTo>
                <a:lnTo>
                  <a:pt x="1333514" y="1069826"/>
                </a:lnTo>
                <a:cubicBezTo>
                  <a:pt x="1576251" y="1170254"/>
                  <a:pt x="1607223" y="1240970"/>
                  <a:pt x="1680021" y="1311071"/>
                </a:cubicBezTo>
                <a:lnTo>
                  <a:pt x="1679021" y="1311752"/>
                </a:lnTo>
                <a:cubicBezTo>
                  <a:pt x="1800215" y="1462926"/>
                  <a:pt x="1818429" y="1619841"/>
                  <a:pt x="1814713" y="1679902"/>
                </a:cubicBezTo>
                <a:lnTo>
                  <a:pt x="1813669" y="1679888"/>
                </a:lnTo>
                <a:cubicBezTo>
                  <a:pt x="1812188" y="1739922"/>
                  <a:pt x="1824584" y="1994723"/>
                  <a:pt x="1542811" y="2079573"/>
                </a:cubicBezTo>
                <a:lnTo>
                  <a:pt x="1542448" y="2077580"/>
                </a:lnTo>
                <a:cubicBezTo>
                  <a:pt x="1499720" y="2091653"/>
                  <a:pt x="1412519" y="2087553"/>
                  <a:pt x="1362958" y="2075954"/>
                </a:cubicBezTo>
                <a:cubicBezTo>
                  <a:pt x="1311190" y="2063838"/>
                  <a:pt x="1264378" y="2033076"/>
                  <a:pt x="1237392" y="2003258"/>
                </a:cubicBezTo>
                <a:cubicBezTo>
                  <a:pt x="1210407" y="1973440"/>
                  <a:pt x="1207653" y="1928988"/>
                  <a:pt x="1201044" y="1897046"/>
                </a:cubicBezTo>
                <a:cubicBezTo>
                  <a:pt x="1200100" y="1865733"/>
                  <a:pt x="1194436" y="1844570"/>
                  <a:pt x="1197740" y="1811605"/>
                </a:cubicBezTo>
                <a:cubicBezTo>
                  <a:pt x="1201044" y="1778640"/>
                  <a:pt x="1206552" y="1728445"/>
                  <a:pt x="1220871" y="1699256"/>
                </a:cubicBezTo>
                <a:cubicBezTo>
                  <a:pt x="1235189" y="1670067"/>
                  <a:pt x="1263460" y="1647697"/>
                  <a:pt x="1283654" y="1636473"/>
                </a:cubicBezTo>
                <a:cubicBezTo>
                  <a:pt x="1303847" y="1625249"/>
                  <a:pt x="1327686" y="1629235"/>
                  <a:pt x="1342031" y="1631910"/>
                </a:cubicBezTo>
                <a:cubicBezTo>
                  <a:pt x="1356376" y="1634585"/>
                  <a:pt x="1363483" y="1643501"/>
                  <a:pt x="1369724" y="1652523"/>
                </a:cubicBezTo>
                <a:cubicBezTo>
                  <a:pt x="1375966" y="1661544"/>
                  <a:pt x="1382811" y="1671090"/>
                  <a:pt x="1379480" y="1686039"/>
                </a:cubicBezTo>
                <a:cubicBezTo>
                  <a:pt x="1376150" y="1700987"/>
                  <a:pt x="1348089" y="1734503"/>
                  <a:pt x="1349741" y="1742213"/>
                </a:cubicBezTo>
                <a:cubicBezTo>
                  <a:pt x="1351393" y="1749923"/>
                  <a:pt x="1376727" y="1743865"/>
                  <a:pt x="1389393" y="1732300"/>
                </a:cubicBezTo>
                <a:cubicBezTo>
                  <a:pt x="1402060" y="1720734"/>
                  <a:pt x="1415828" y="1696502"/>
                  <a:pt x="1419133" y="1676125"/>
                </a:cubicBezTo>
                <a:cubicBezTo>
                  <a:pt x="1422437" y="1655749"/>
                  <a:pt x="1421860" y="1628973"/>
                  <a:pt x="1407331" y="1608779"/>
                </a:cubicBezTo>
                <a:cubicBezTo>
                  <a:pt x="1392803" y="1588586"/>
                  <a:pt x="1356717" y="1561364"/>
                  <a:pt x="1331960" y="1554965"/>
                </a:cubicBezTo>
                <a:cubicBezTo>
                  <a:pt x="1323875" y="1552875"/>
                  <a:pt x="1314982" y="1552456"/>
                  <a:pt x="1306506" y="1552611"/>
                </a:cubicBezTo>
                <a:cubicBezTo>
                  <a:pt x="1306484" y="1552700"/>
                  <a:pt x="1306462" y="1552788"/>
                  <a:pt x="1306441" y="1552877"/>
                </a:cubicBezTo>
                <a:lnTo>
                  <a:pt x="1304692" y="1552628"/>
                </a:lnTo>
                <a:cubicBezTo>
                  <a:pt x="1294551" y="1552606"/>
                  <a:pt x="1285143" y="1553241"/>
                  <a:pt x="1278619" y="1552243"/>
                </a:cubicBezTo>
                <a:cubicBezTo>
                  <a:pt x="1220070" y="1559506"/>
                  <a:pt x="1123070" y="1611300"/>
                  <a:pt x="1044754" y="1641189"/>
                </a:cubicBezTo>
                <a:lnTo>
                  <a:pt x="1044838" y="1641451"/>
                </a:lnTo>
                <a:cubicBezTo>
                  <a:pt x="1043839" y="1641715"/>
                  <a:pt x="1042701" y="1642041"/>
                  <a:pt x="1041434" y="1642439"/>
                </a:cubicBezTo>
                <a:cubicBezTo>
                  <a:pt x="1034928" y="1645205"/>
                  <a:pt x="1028465" y="1647550"/>
                  <a:pt x="1022179" y="1649691"/>
                </a:cubicBezTo>
                <a:lnTo>
                  <a:pt x="1021811" y="1648790"/>
                </a:lnTo>
                <a:cubicBezTo>
                  <a:pt x="940710" y="1675567"/>
                  <a:pt x="704400" y="1750780"/>
                  <a:pt x="577248" y="1597164"/>
                </a:cubicBezTo>
                <a:cubicBezTo>
                  <a:pt x="844921" y="1664328"/>
                  <a:pt x="973771" y="1580476"/>
                  <a:pt x="1014857" y="1565910"/>
                </a:cubicBezTo>
                <a:cubicBezTo>
                  <a:pt x="1077471" y="1533435"/>
                  <a:pt x="1194853" y="1458849"/>
                  <a:pt x="1324980" y="1476662"/>
                </a:cubicBezTo>
                <a:lnTo>
                  <a:pt x="1324422" y="1478956"/>
                </a:lnTo>
                <a:cubicBezTo>
                  <a:pt x="1341660" y="1483482"/>
                  <a:pt x="1375196" y="1498323"/>
                  <a:pt x="1394428" y="1511064"/>
                </a:cubicBezTo>
                <a:cubicBezTo>
                  <a:pt x="1415487" y="1525016"/>
                  <a:pt x="1432953" y="1543426"/>
                  <a:pt x="1446354" y="1561574"/>
                </a:cubicBezTo>
                <a:cubicBezTo>
                  <a:pt x="1459755" y="1579722"/>
                  <a:pt x="1470324" y="1593674"/>
                  <a:pt x="1474835" y="1619951"/>
                </a:cubicBezTo>
                <a:cubicBezTo>
                  <a:pt x="1479346" y="1646229"/>
                  <a:pt x="1479267" y="1690130"/>
                  <a:pt x="1473419" y="1719240"/>
                </a:cubicBezTo>
                <a:cubicBezTo>
                  <a:pt x="1467570" y="1748350"/>
                  <a:pt x="1455402" y="1773709"/>
                  <a:pt x="1439746" y="1794611"/>
                </a:cubicBezTo>
                <a:cubicBezTo>
                  <a:pt x="1424089" y="1815512"/>
                  <a:pt x="1373816" y="1842314"/>
                  <a:pt x="1379480" y="1844648"/>
                </a:cubicBezTo>
                <a:cubicBezTo>
                  <a:pt x="1385145" y="1846982"/>
                  <a:pt x="1448364" y="1827855"/>
                  <a:pt x="1473734" y="1808615"/>
                </a:cubicBezTo>
                <a:cubicBezTo>
                  <a:pt x="1499103" y="1789375"/>
                  <a:pt x="1518557" y="1753363"/>
                  <a:pt x="1531696" y="1729210"/>
                </a:cubicBezTo>
                <a:cubicBezTo>
                  <a:pt x="1543046" y="1708345"/>
                  <a:pt x="1543401" y="1682472"/>
                  <a:pt x="1549340" y="1669064"/>
                </a:cubicBezTo>
                <a:cubicBezTo>
                  <a:pt x="1546007" y="1622296"/>
                  <a:pt x="1556762" y="1574820"/>
                  <a:pt x="1491479" y="1496719"/>
                </a:cubicBezTo>
                <a:cubicBezTo>
                  <a:pt x="1455143" y="1473502"/>
                  <a:pt x="1379460" y="1399315"/>
                  <a:pt x="1166586" y="1401332"/>
                </a:cubicBezTo>
                <a:lnTo>
                  <a:pt x="1166370" y="1402506"/>
                </a:lnTo>
                <a:cubicBezTo>
                  <a:pt x="894410" y="1407278"/>
                  <a:pt x="602150" y="1562260"/>
                  <a:pt x="350117" y="1419984"/>
                </a:cubicBezTo>
                <a:lnTo>
                  <a:pt x="349633" y="1421045"/>
                </a:lnTo>
                <a:lnTo>
                  <a:pt x="345081" y="1417250"/>
                </a:lnTo>
                <a:lnTo>
                  <a:pt x="344483" y="1416925"/>
                </a:lnTo>
                <a:lnTo>
                  <a:pt x="344538" y="1416797"/>
                </a:lnTo>
                <a:cubicBezTo>
                  <a:pt x="302407" y="1384305"/>
                  <a:pt x="90981" y="1285075"/>
                  <a:pt x="46833" y="940067"/>
                </a:cubicBezTo>
                <a:cubicBezTo>
                  <a:pt x="232702" y="1260648"/>
                  <a:pt x="355555" y="1241760"/>
                  <a:pt x="412316" y="1280272"/>
                </a:cubicBezTo>
                <a:cubicBezTo>
                  <a:pt x="712028" y="1365335"/>
                  <a:pt x="1047748" y="1304961"/>
                  <a:pt x="1176743" y="1323777"/>
                </a:cubicBezTo>
                <a:cubicBezTo>
                  <a:pt x="1421193" y="1342020"/>
                  <a:pt x="1511813" y="1414761"/>
                  <a:pt x="1538284" y="1439553"/>
                </a:cubicBezTo>
                <a:lnTo>
                  <a:pt x="1540236" y="1437524"/>
                </a:lnTo>
                <a:cubicBezTo>
                  <a:pt x="1617481" y="1532965"/>
                  <a:pt x="1624690" y="1630465"/>
                  <a:pt x="1620570" y="1689858"/>
                </a:cubicBezTo>
                <a:lnTo>
                  <a:pt x="1618864" y="1689437"/>
                </a:lnTo>
                <a:cubicBezTo>
                  <a:pt x="1617091" y="1706391"/>
                  <a:pt x="1611237" y="1729574"/>
                  <a:pt x="1600873" y="1748822"/>
                </a:cubicBezTo>
                <a:cubicBezTo>
                  <a:pt x="1586003" y="1776437"/>
                  <a:pt x="1556972" y="1814620"/>
                  <a:pt x="1529908" y="1837410"/>
                </a:cubicBezTo>
                <a:cubicBezTo>
                  <a:pt x="1502843" y="1860200"/>
                  <a:pt x="1464974" y="1876774"/>
                  <a:pt x="1438487" y="1885559"/>
                </a:cubicBezTo>
                <a:cubicBezTo>
                  <a:pt x="1412000" y="1894345"/>
                  <a:pt x="1373117" y="1881568"/>
                  <a:pt x="1370983" y="1890123"/>
                </a:cubicBezTo>
                <a:cubicBezTo>
                  <a:pt x="1368849" y="1898678"/>
                  <a:pt x="1401914" y="1932051"/>
                  <a:pt x="1425681" y="1936889"/>
                </a:cubicBezTo>
                <a:cubicBezTo>
                  <a:pt x="1449448" y="1941727"/>
                  <a:pt x="1503399" y="1920971"/>
                  <a:pt x="1513586" y="1919151"/>
                </a:cubicBezTo>
                <a:lnTo>
                  <a:pt x="1513229" y="1917187"/>
                </a:lnTo>
                <a:cubicBezTo>
                  <a:pt x="1626265" y="1876436"/>
                  <a:pt x="1646961" y="1768529"/>
                  <a:pt x="1675453" y="1673662"/>
                </a:cubicBezTo>
                <a:cubicBezTo>
                  <a:pt x="1684578" y="1588706"/>
                  <a:pt x="1698069" y="1509670"/>
                  <a:pt x="1590426" y="1367923"/>
                </a:cubicBezTo>
                <a:cubicBezTo>
                  <a:pt x="1536382" y="1322518"/>
                  <a:pt x="1465038" y="1252816"/>
                  <a:pt x="1221606" y="1215093"/>
                </a:cubicBezTo>
                <a:cubicBezTo>
                  <a:pt x="1047963" y="1193028"/>
                  <a:pt x="865592" y="1182629"/>
                  <a:pt x="700279" y="1149342"/>
                </a:cubicBezTo>
                <a:lnTo>
                  <a:pt x="700039" y="1149944"/>
                </a:lnTo>
                <a:cubicBezTo>
                  <a:pt x="696499" y="1149133"/>
                  <a:pt x="692964" y="1148314"/>
                  <a:pt x="689477" y="1147299"/>
                </a:cubicBezTo>
                <a:lnTo>
                  <a:pt x="686822" y="1146797"/>
                </a:lnTo>
                <a:cubicBezTo>
                  <a:pt x="686840" y="1146747"/>
                  <a:pt x="686859" y="1146698"/>
                  <a:pt x="686878" y="1146648"/>
                </a:cubicBezTo>
                <a:cubicBezTo>
                  <a:pt x="488585" y="1100158"/>
                  <a:pt x="304999" y="1026274"/>
                  <a:pt x="144905" y="813843"/>
                </a:cubicBezTo>
                <a:lnTo>
                  <a:pt x="145627" y="813312"/>
                </a:lnTo>
                <a:cubicBezTo>
                  <a:pt x="89539" y="731423"/>
                  <a:pt x="16143" y="655951"/>
                  <a:pt x="837" y="419696"/>
                </a:cubicBezTo>
                <a:lnTo>
                  <a:pt x="748" y="419717"/>
                </a:lnTo>
                <a:cubicBezTo>
                  <a:pt x="739" y="419332"/>
                  <a:pt x="730" y="418947"/>
                  <a:pt x="752" y="418562"/>
                </a:cubicBezTo>
                <a:lnTo>
                  <a:pt x="0" y="408495"/>
                </a:lnTo>
                <a:lnTo>
                  <a:pt x="792" y="408268"/>
                </a:lnTo>
                <a:cubicBezTo>
                  <a:pt x="-1386" y="187031"/>
                  <a:pt x="95400" y="13975"/>
                  <a:pt x="103246" y="0"/>
                </a:cubicBezTo>
                <a:close/>
              </a:path>
            </a:pathLst>
          </a:custGeom>
          <a:gradFill>
            <a:gsLst>
              <a:gs pos="10000">
                <a:schemeClr val="bg2">
                  <a:lumMod val="75000"/>
                </a:schemeClr>
              </a:gs>
              <a:gs pos="40000">
                <a:schemeClr val="accent6">
                  <a:tint val="90000"/>
                  <a:shade val="70000"/>
                  <a:satMod val="220000"/>
                </a:schemeClr>
              </a:gs>
              <a:gs pos="81000">
                <a:srgbClr val="B91458"/>
              </a:gs>
              <a:gs pos="40000">
                <a:schemeClr val="accent6">
                  <a:tint val="90000"/>
                  <a:shade val="58000"/>
                  <a:satMod val="225000"/>
                </a:schemeClr>
              </a:gs>
              <a:gs pos="92000">
                <a:srgbClr val="833478"/>
              </a:gs>
              <a:gs pos="56000">
                <a:srgbClr val="C10F53"/>
              </a:gs>
              <a:gs pos="100000">
                <a:schemeClr val="accent6">
                  <a:tint val="90000"/>
                  <a:shade val="69000"/>
                  <a:satMod val="220000"/>
                </a:schemeClr>
              </a:gs>
              <a:gs pos="100000">
                <a:schemeClr val="accent6">
                  <a:tint val="77000"/>
                  <a:shade val="80000"/>
                  <a:satMod val="230000"/>
                </a:schemeClr>
              </a:gs>
            </a:gsLst>
            <a:path path="circl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 w="196850" h="234950"/>
          </a:sp3d>
          <a:extLst/>
        </p:spPr>
        <p:txBody>
          <a:bodyPr rtlCol="0" anchor="ctr"/>
          <a:lstStyle/>
          <a:p>
            <a:pPr algn="ctr"/>
            <a:endParaRPr lang="es-ES_tradnl" kern="0">
              <a:solidFill>
                <a:srgbClr val="FFFFFF"/>
              </a:solidFill>
            </a:endParaRPr>
          </a:p>
        </p:txBody>
      </p:sp>
      <p:pic>
        <p:nvPicPr>
          <p:cNvPr id="6" name="5 Imagen" descr="Diapositiva1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75" y="923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 bwMode="auto">
          <a:xfrm>
            <a:off x="-1476672" y="-1030932"/>
            <a:ext cx="12313368" cy="8568952"/>
          </a:xfrm>
          <a:prstGeom prst="rect">
            <a:avLst/>
          </a:prstGeom>
          <a:gradFill>
            <a:gsLst>
              <a:gs pos="0">
                <a:srgbClr val="A9A57C">
                  <a:tint val="66000"/>
                  <a:satMod val="160000"/>
                </a:srgbClr>
              </a:gs>
              <a:gs pos="50000">
                <a:srgbClr val="A9A57C">
                  <a:tint val="44500"/>
                  <a:satMod val="160000"/>
                </a:srgbClr>
              </a:gs>
              <a:gs pos="100000">
                <a:srgbClr val="A9A57C">
                  <a:tint val="23500"/>
                  <a:satMod val="160000"/>
                </a:srgb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00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5" grpId="0" animBg="1"/>
      <p:bldP spid="5" grpId="1" animBg="1"/>
      <p:bldP spid="5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/>
          <p:nvPr/>
        </p:nvSpPr>
        <p:spPr bwMode="auto">
          <a:xfrm rot="20516023" flipV="1">
            <a:off x="7391569" y="-298281"/>
            <a:ext cx="1289304" cy="3327256"/>
          </a:xfrm>
          <a:custGeom>
            <a:avLst/>
            <a:gdLst/>
            <a:ahLst/>
            <a:cxnLst/>
            <a:rect l="l" t="t" r="r" b="b"/>
            <a:pathLst>
              <a:path w="1289304" h="3992707">
                <a:moveTo>
                  <a:pt x="926961" y="842959"/>
                </a:moveTo>
                <a:lnTo>
                  <a:pt x="1003227" y="733716"/>
                </a:lnTo>
                <a:cubicBezTo>
                  <a:pt x="1001486" y="685345"/>
                  <a:pt x="990342" y="591321"/>
                  <a:pt x="1035614" y="304900"/>
                </a:cubicBezTo>
                <a:cubicBezTo>
                  <a:pt x="934622" y="528275"/>
                  <a:pt x="936015" y="740238"/>
                  <a:pt x="926961" y="842959"/>
                </a:cubicBezTo>
                <a:close/>
                <a:moveTo>
                  <a:pt x="853830" y="1247317"/>
                </a:moveTo>
                <a:cubicBezTo>
                  <a:pt x="870623" y="1018506"/>
                  <a:pt x="953896" y="969160"/>
                  <a:pt x="1013639" y="884688"/>
                </a:cubicBezTo>
                <a:lnTo>
                  <a:pt x="1013675" y="886981"/>
                </a:lnTo>
                <a:lnTo>
                  <a:pt x="1056510" y="825023"/>
                </a:lnTo>
                <a:lnTo>
                  <a:pt x="1062778" y="883720"/>
                </a:lnTo>
                <a:lnTo>
                  <a:pt x="1153670" y="730455"/>
                </a:lnTo>
                <a:cubicBezTo>
                  <a:pt x="1145312" y="633169"/>
                  <a:pt x="1156804" y="560341"/>
                  <a:pt x="1116059" y="438599"/>
                </a:cubicBezTo>
                <a:cubicBezTo>
                  <a:pt x="1102034" y="525649"/>
                  <a:pt x="1088924" y="671347"/>
                  <a:pt x="1025214" y="743035"/>
                </a:cubicBezTo>
                <a:lnTo>
                  <a:pt x="1025167" y="740238"/>
                </a:lnTo>
                <a:lnTo>
                  <a:pt x="1017850" y="750355"/>
                </a:lnTo>
                <a:cubicBezTo>
                  <a:pt x="1015896" y="752700"/>
                  <a:pt x="1013766" y="754661"/>
                  <a:pt x="1011586" y="756542"/>
                </a:cubicBezTo>
                <a:lnTo>
                  <a:pt x="1011624" y="758963"/>
                </a:lnTo>
                <a:lnTo>
                  <a:pt x="906067" y="904916"/>
                </a:lnTo>
                <a:cubicBezTo>
                  <a:pt x="899102" y="591864"/>
                  <a:pt x="969448" y="360336"/>
                  <a:pt x="1070091" y="0"/>
                </a:cubicBezTo>
                <a:cubicBezTo>
                  <a:pt x="956563" y="115220"/>
                  <a:pt x="897361" y="326639"/>
                  <a:pt x="851741" y="497297"/>
                </a:cubicBezTo>
                <a:cubicBezTo>
                  <a:pt x="829453" y="634800"/>
                  <a:pt x="763286" y="906003"/>
                  <a:pt x="853830" y="1247317"/>
                </a:cubicBezTo>
                <a:close/>
                <a:moveTo>
                  <a:pt x="1039794" y="1664720"/>
                </a:moveTo>
                <a:cubicBezTo>
                  <a:pt x="1174913" y="1424496"/>
                  <a:pt x="1151232" y="1032637"/>
                  <a:pt x="1147402" y="934265"/>
                </a:cubicBezTo>
                <a:lnTo>
                  <a:pt x="1061733" y="1066334"/>
                </a:lnTo>
                <a:cubicBezTo>
                  <a:pt x="1074270" y="1335907"/>
                  <a:pt x="1056510" y="1483193"/>
                  <a:pt x="1039794" y="1664720"/>
                </a:cubicBezTo>
                <a:close/>
                <a:moveTo>
                  <a:pt x="527187" y="3205061"/>
                </a:moveTo>
                <a:cubicBezTo>
                  <a:pt x="576914" y="3120096"/>
                  <a:pt x="782426" y="2785613"/>
                  <a:pt x="776425" y="2510061"/>
                </a:cubicBezTo>
                <a:cubicBezTo>
                  <a:pt x="705643" y="2678053"/>
                  <a:pt x="651915" y="2816336"/>
                  <a:pt x="513848" y="3048206"/>
                </a:cubicBezTo>
                <a:close/>
                <a:moveTo>
                  <a:pt x="372753" y="3671576"/>
                </a:moveTo>
                <a:cubicBezTo>
                  <a:pt x="556226" y="3492919"/>
                  <a:pt x="691793" y="3199944"/>
                  <a:pt x="806156" y="2962190"/>
                </a:cubicBezTo>
                <a:lnTo>
                  <a:pt x="804854" y="2961471"/>
                </a:lnTo>
                <a:cubicBezTo>
                  <a:pt x="852625" y="2848160"/>
                  <a:pt x="920394" y="2689869"/>
                  <a:pt x="980330" y="2491596"/>
                </a:cubicBezTo>
                <a:cubicBezTo>
                  <a:pt x="1216982" y="1982501"/>
                  <a:pt x="1254635" y="1529374"/>
                  <a:pt x="1277549" y="1279947"/>
                </a:cubicBezTo>
                <a:lnTo>
                  <a:pt x="1279037" y="1279927"/>
                </a:lnTo>
                <a:cubicBezTo>
                  <a:pt x="1290181" y="1016333"/>
                  <a:pt x="1308638" y="694041"/>
                  <a:pt x="1230979" y="450013"/>
                </a:cubicBezTo>
                <a:cubicBezTo>
                  <a:pt x="1203816" y="595125"/>
                  <a:pt x="1232024" y="702737"/>
                  <a:pt x="1014719" y="997854"/>
                </a:cubicBezTo>
                <a:lnTo>
                  <a:pt x="1006361" y="926113"/>
                </a:lnTo>
                <a:lnTo>
                  <a:pt x="918603" y="1050029"/>
                </a:lnTo>
                <a:cubicBezTo>
                  <a:pt x="923478" y="1104922"/>
                  <a:pt x="907459" y="1260905"/>
                  <a:pt x="983377" y="1454388"/>
                </a:cubicBezTo>
                <a:cubicBezTo>
                  <a:pt x="1005316" y="1389712"/>
                  <a:pt x="906066" y="1254926"/>
                  <a:pt x="1162027" y="878829"/>
                </a:cubicBezTo>
                <a:cubicBezTo>
                  <a:pt x="1167944" y="998879"/>
                  <a:pt x="1162164" y="1118928"/>
                  <a:pt x="1160593" y="1238986"/>
                </a:cubicBezTo>
                <a:lnTo>
                  <a:pt x="1159082" y="1238811"/>
                </a:lnTo>
                <a:cubicBezTo>
                  <a:pt x="1149511" y="1433158"/>
                  <a:pt x="1134204" y="1594731"/>
                  <a:pt x="1114924" y="1734966"/>
                </a:cubicBezTo>
                <a:cubicBezTo>
                  <a:pt x="1116377" y="1724807"/>
                  <a:pt x="1116858" y="1714553"/>
                  <a:pt x="1117289" y="1704253"/>
                </a:cubicBezTo>
                <a:cubicBezTo>
                  <a:pt x="1009084" y="2049489"/>
                  <a:pt x="963144" y="2344734"/>
                  <a:pt x="680977" y="2941939"/>
                </a:cubicBezTo>
                <a:lnTo>
                  <a:pt x="682393" y="2942497"/>
                </a:lnTo>
                <a:cubicBezTo>
                  <a:pt x="627213" y="3049134"/>
                  <a:pt x="575750" y="3157748"/>
                  <a:pt x="513970" y="3260850"/>
                </a:cubicBezTo>
                <a:cubicBezTo>
                  <a:pt x="465397" y="2808516"/>
                  <a:pt x="616445" y="2736389"/>
                  <a:pt x="627566" y="2669005"/>
                </a:cubicBezTo>
                <a:cubicBezTo>
                  <a:pt x="469442" y="2803900"/>
                  <a:pt x="410081" y="2949032"/>
                  <a:pt x="379918" y="2995153"/>
                </a:cubicBezTo>
                <a:lnTo>
                  <a:pt x="398942" y="3145801"/>
                </a:lnTo>
                <a:lnTo>
                  <a:pt x="440115" y="3086460"/>
                </a:lnTo>
                <a:cubicBezTo>
                  <a:pt x="492745" y="3449152"/>
                  <a:pt x="417163" y="3530781"/>
                  <a:pt x="372753" y="3671576"/>
                </a:cubicBezTo>
                <a:close/>
                <a:moveTo>
                  <a:pt x="132060" y="3707527"/>
                </a:moveTo>
                <a:cubicBezTo>
                  <a:pt x="227075" y="3433558"/>
                  <a:pt x="281204" y="3355874"/>
                  <a:pt x="305530" y="3314029"/>
                </a:cubicBezTo>
                <a:lnTo>
                  <a:pt x="289729" y="3181738"/>
                </a:lnTo>
                <a:cubicBezTo>
                  <a:pt x="249318" y="3276609"/>
                  <a:pt x="148224" y="3462915"/>
                  <a:pt x="132060" y="3707527"/>
                </a:cubicBezTo>
                <a:close/>
                <a:moveTo>
                  <a:pt x="18816" y="3992707"/>
                </a:moveTo>
                <a:cubicBezTo>
                  <a:pt x="99816" y="3627454"/>
                  <a:pt x="146852" y="3390090"/>
                  <a:pt x="300490" y="3117243"/>
                </a:cubicBezTo>
                <a:lnTo>
                  <a:pt x="324831" y="3295715"/>
                </a:lnTo>
                <a:lnTo>
                  <a:pt x="323657" y="3297832"/>
                </a:lnTo>
                <a:cubicBezTo>
                  <a:pt x="324694" y="3300519"/>
                  <a:pt x="325648" y="3303252"/>
                  <a:pt x="326267" y="3306241"/>
                </a:cubicBezTo>
                <a:lnTo>
                  <a:pt x="327954" y="3318612"/>
                </a:lnTo>
                <a:lnTo>
                  <a:pt x="329314" y="3316167"/>
                </a:lnTo>
                <a:cubicBezTo>
                  <a:pt x="351734" y="3409417"/>
                  <a:pt x="294651" y="3544107"/>
                  <a:pt x="266009" y="3627498"/>
                </a:cubicBezTo>
                <a:cubicBezTo>
                  <a:pt x="359307" y="3539311"/>
                  <a:pt x="383483" y="3469659"/>
                  <a:pt x="436691" y="3387785"/>
                </a:cubicBezTo>
                <a:lnTo>
                  <a:pt x="428731" y="3209774"/>
                </a:lnTo>
                <a:lnTo>
                  <a:pt x="395546" y="3258594"/>
                </a:lnTo>
                <a:lnTo>
                  <a:pt x="386956" y="3183763"/>
                </a:lnTo>
                <a:lnTo>
                  <a:pt x="385843" y="3185768"/>
                </a:lnTo>
                <a:cubicBezTo>
                  <a:pt x="372946" y="3083111"/>
                  <a:pt x="322744" y="3000351"/>
                  <a:pt x="415736" y="2790616"/>
                </a:cubicBezTo>
                <a:cubicBezTo>
                  <a:pt x="175062" y="3049013"/>
                  <a:pt x="105647" y="3319403"/>
                  <a:pt x="60521" y="3451190"/>
                </a:cubicBezTo>
                <a:cubicBezTo>
                  <a:pt x="20356" y="3623212"/>
                  <a:pt x="-27035" y="3837588"/>
                  <a:pt x="18816" y="3992707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DAC9E3"/>
              </a:solidFill>
            </a:endParaRPr>
          </a:p>
        </p:txBody>
      </p:sp>
      <p:sp>
        <p:nvSpPr>
          <p:cNvPr id="5" name="4 Forma libre"/>
          <p:cNvSpPr/>
          <p:nvPr/>
        </p:nvSpPr>
        <p:spPr bwMode="auto">
          <a:xfrm rot="1083977">
            <a:off x="7391569" y="2702055"/>
            <a:ext cx="1289304" cy="3327256"/>
          </a:xfrm>
          <a:custGeom>
            <a:avLst/>
            <a:gdLst/>
            <a:ahLst/>
            <a:cxnLst/>
            <a:rect l="l" t="t" r="r" b="b"/>
            <a:pathLst>
              <a:path w="1289304" h="3992707">
                <a:moveTo>
                  <a:pt x="926961" y="842959"/>
                </a:moveTo>
                <a:lnTo>
                  <a:pt x="1003227" y="733716"/>
                </a:lnTo>
                <a:cubicBezTo>
                  <a:pt x="1001486" y="685345"/>
                  <a:pt x="990342" y="591321"/>
                  <a:pt x="1035614" y="304900"/>
                </a:cubicBezTo>
                <a:cubicBezTo>
                  <a:pt x="934622" y="528275"/>
                  <a:pt x="936015" y="740238"/>
                  <a:pt x="926961" y="842959"/>
                </a:cubicBezTo>
                <a:close/>
                <a:moveTo>
                  <a:pt x="853830" y="1247317"/>
                </a:moveTo>
                <a:cubicBezTo>
                  <a:pt x="870623" y="1018506"/>
                  <a:pt x="953896" y="969160"/>
                  <a:pt x="1013639" y="884688"/>
                </a:cubicBezTo>
                <a:lnTo>
                  <a:pt x="1013675" y="886981"/>
                </a:lnTo>
                <a:lnTo>
                  <a:pt x="1056510" y="825023"/>
                </a:lnTo>
                <a:lnTo>
                  <a:pt x="1062778" y="883720"/>
                </a:lnTo>
                <a:lnTo>
                  <a:pt x="1153670" y="730455"/>
                </a:lnTo>
                <a:cubicBezTo>
                  <a:pt x="1145312" y="633169"/>
                  <a:pt x="1156804" y="560341"/>
                  <a:pt x="1116059" y="438599"/>
                </a:cubicBezTo>
                <a:cubicBezTo>
                  <a:pt x="1102034" y="525649"/>
                  <a:pt x="1088924" y="671347"/>
                  <a:pt x="1025214" y="743035"/>
                </a:cubicBezTo>
                <a:lnTo>
                  <a:pt x="1025167" y="740238"/>
                </a:lnTo>
                <a:lnTo>
                  <a:pt x="1017850" y="750355"/>
                </a:lnTo>
                <a:cubicBezTo>
                  <a:pt x="1015896" y="752700"/>
                  <a:pt x="1013766" y="754661"/>
                  <a:pt x="1011586" y="756542"/>
                </a:cubicBezTo>
                <a:lnTo>
                  <a:pt x="1011624" y="758963"/>
                </a:lnTo>
                <a:lnTo>
                  <a:pt x="906067" y="904916"/>
                </a:lnTo>
                <a:cubicBezTo>
                  <a:pt x="899102" y="591864"/>
                  <a:pt x="969448" y="360336"/>
                  <a:pt x="1070091" y="0"/>
                </a:cubicBezTo>
                <a:cubicBezTo>
                  <a:pt x="956563" y="115220"/>
                  <a:pt x="897361" y="326639"/>
                  <a:pt x="851741" y="497297"/>
                </a:cubicBezTo>
                <a:cubicBezTo>
                  <a:pt x="829453" y="634800"/>
                  <a:pt x="763286" y="906003"/>
                  <a:pt x="853830" y="1247317"/>
                </a:cubicBezTo>
                <a:close/>
                <a:moveTo>
                  <a:pt x="1039794" y="1664720"/>
                </a:moveTo>
                <a:cubicBezTo>
                  <a:pt x="1174913" y="1424496"/>
                  <a:pt x="1151232" y="1032637"/>
                  <a:pt x="1147402" y="934265"/>
                </a:cubicBezTo>
                <a:lnTo>
                  <a:pt x="1061733" y="1066334"/>
                </a:lnTo>
                <a:cubicBezTo>
                  <a:pt x="1074270" y="1335907"/>
                  <a:pt x="1056510" y="1483193"/>
                  <a:pt x="1039794" y="1664720"/>
                </a:cubicBezTo>
                <a:close/>
                <a:moveTo>
                  <a:pt x="527187" y="3205061"/>
                </a:moveTo>
                <a:cubicBezTo>
                  <a:pt x="576914" y="3120096"/>
                  <a:pt x="782426" y="2785613"/>
                  <a:pt x="776425" y="2510061"/>
                </a:cubicBezTo>
                <a:cubicBezTo>
                  <a:pt x="705643" y="2678053"/>
                  <a:pt x="651915" y="2816336"/>
                  <a:pt x="513848" y="3048206"/>
                </a:cubicBezTo>
                <a:close/>
                <a:moveTo>
                  <a:pt x="372753" y="3671576"/>
                </a:moveTo>
                <a:cubicBezTo>
                  <a:pt x="556226" y="3492919"/>
                  <a:pt x="691793" y="3199944"/>
                  <a:pt x="806156" y="2962190"/>
                </a:cubicBezTo>
                <a:lnTo>
                  <a:pt x="804854" y="2961471"/>
                </a:lnTo>
                <a:cubicBezTo>
                  <a:pt x="852625" y="2848160"/>
                  <a:pt x="920394" y="2689869"/>
                  <a:pt x="980330" y="2491596"/>
                </a:cubicBezTo>
                <a:cubicBezTo>
                  <a:pt x="1216982" y="1982501"/>
                  <a:pt x="1254635" y="1529374"/>
                  <a:pt x="1277549" y="1279947"/>
                </a:cubicBezTo>
                <a:lnTo>
                  <a:pt x="1279037" y="1279927"/>
                </a:lnTo>
                <a:cubicBezTo>
                  <a:pt x="1290181" y="1016333"/>
                  <a:pt x="1308638" y="694041"/>
                  <a:pt x="1230979" y="450013"/>
                </a:cubicBezTo>
                <a:cubicBezTo>
                  <a:pt x="1203816" y="595125"/>
                  <a:pt x="1232024" y="702737"/>
                  <a:pt x="1014719" y="997854"/>
                </a:cubicBezTo>
                <a:lnTo>
                  <a:pt x="1006361" y="926113"/>
                </a:lnTo>
                <a:lnTo>
                  <a:pt x="918603" y="1050029"/>
                </a:lnTo>
                <a:cubicBezTo>
                  <a:pt x="923478" y="1104922"/>
                  <a:pt x="907459" y="1260905"/>
                  <a:pt x="983377" y="1454388"/>
                </a:cubicBezTo>
                <a:cubicBezTo>
                  <a:pt x="1005316" y="1389712"/>
                  <a:pt x="906066" y="1254926"/>
                  <a:pt x="1162027" y="878829"/>
                </a:cubicBezTo>
                <a:cubicBezTo>
                  <a:pt x="1167944" y="998879"/>
                  <a:pt x="1162164" y="1118928"/>
                  <a:pt x="1160593" y="1238986"/>
                </a:cubicBezTo>
                <a:lnTo>
                  <a:pt x="1159082" y="1238811"/>
                </a:lnTo>
                <a:cubicBezTo>
                  <a:pt x="1149511" y="1433158"/>
                  <a:pt x="1134204" y="1594731"/>
                  <a:pt x="1114924" y="1734966"/>
                </a:cubicBezTo>
                <a:cubicBezTo>
                  <a:pt x="1116377" y="1724807"/>
                  <a:pt x="1116858" y="1714553"/>
                  <a:pt x="1117289" y="1704253"/>
                </a:cubicBezTo>
                <a:cubicBezTo>
                  <a:pt x="1009084" y="2049489"/>
                  <a:pt x="963144" y="2344734"/>
                  <a:pt x="680977" y="2941939"/>
                </a:cubicBezTo>
                <a:lnTo>
                  <a:pt x="682393" y="2942497"/>
                </a:lnTo>
                <a:cubicBezTo>
                  <a:pt x="627213" y="3049134"/>
                  <a:pt x="575750" y="3157748"/>
                  <a:pt x="513970" y="3260850"/>
                </a:cubicBezTo>
                <a:cubicBezTo>
                  <a:pt x="465397" y="2808516"/>
                  <a:pt x="616445" y="2736389"/>
                  <a:pt x="627566" y="2669005"/>
                </a:cubicBezTo>
                <a:cubicBezTo>
                  <a:pt x="469442" y="2803900"/>
                  <a:pt x="410081" y="2949032"/>
                  <a:pt x="379918" y="2995153"/>
                </a:cubicBezTo>
                <a:lnTo>
                  <a:pt x="398942" y="3145801"/>
                </a:lnTo>
                <a:lnTo>
                  <a:pt x="440115" y="3086460"/>
                </a:lnTo>
                <a:cubicBezTo>
                  <a:pt x="492745" y="3449152"/>
                  <a:pt x="417163" y="3530781"/>
                  <a:pt x="372753" y="3671576"/>
                </a:cubicBezTo>
                <a:close/>
                <a:moveTo>
                  <a:pt x="132060" y="3707527"/>
                </a:moveTo>
                <a:cubicBezTo>
                  <a:pt x="227075" y="3433558"/>
                  <a:pt x="281204" y="3355874"/>
                  <a:pt x="305530" y="3314029"/>
                </a:cubicBezTo>
                <a:lnTo>
                  <a:pt x="289729" y="3181738"/>
                </a:lnTo>
                <a:cubicBezTo>
                  <a:pt x="249318" y="3276609"/>
                  <a:pt x="148224" y="3462915"/>
                  <a:pt x="132060" y="3707527"/>
                </a:cubicBezTo>
                <a:close/>
                <a:moveTo>
                  <a:pt x="18816" y="3992707"/>
                </a:moveTo>
                <a:cubicBezTo>
                  <a:pt x="99816" y="3627454"/>
                  <a:pt x="146852" y="3390090"/>
                  <a:pt x="300490" y="3117243"/>
                </a:cubicBezTo>
                <a:lnTo>
                  <a:pt x="324831" y="3295715"/>
                </a:lnTo>
                <a:lnTo>
                  <a:pt x="323657" y="3297832"/>
                </a:lnTo>
                <a:cubicBezTo>
                  <a:pt x="324694" y="3300519"/>
                  <a:pt x="325648" y="3303252"/>
                  <a:pt x="326267" y="3306241"/>
                </a:cubicBezTo>
                <a:lnTo>
                  <a:pt x="327954" y="3318612"/>
                </a:lnTo>
                <a:lnTo>
                  <a:pt x="329314" y="3316167"/>
                </a:lnTo>
                <a:cubicBezTo>
                  <a:pt x="351734" y="3409417"/>
                  <a:pt x="294651" y="3544107"/>
                  <a:pt x="266009" y="3627498"/>
                </a:cubicBezTo>
                <a:cubicBezTo>
                  <a:pt x="359307" y="3539311"/>
                  <a:pt x="383483" y="3469659"/>
                  <a:pt x="436691" y="3387785"/>
                </a:cubicBezTo>
                <a:lnTo>
                  <a:pt x="428731" y="3209774"/>
                </a:lnTo>
                <a:lnTo>
                  <a:pt x="395546" y="3258594"/>
                </a:lnTo>
                <a:lnTo>
                  <a:pt x="386956" y="3183763"/>
                </a:lnTo>
                <a:lnTo>
                  <a:pt x="385843" y="3185768"/>
                </a:lnTo>
                <a:cubicBezTo>
                  <a:pt x="372946" y="3083111"/>
                  <a:pt x="322744" y="3000351"/>
                  <a:pt x="415736" y="2790616"/>
                </a:cubicBezTo>
                <a:cubicBezTo>
                  <a:pt x="175062" y="3049013"/>
                  <a:pt x="105647" y="3319403"/>
                  <a:pt x="60521" y="3451190"/>
                </a:cubicBezTo>
                <a:cubicBezTo>
                  <a:pt x="20356" y="3623212"/>
                  <a:pt x="-27035" y="3837588"/>
                  <a:pt x="18816" y="3992707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DAC9E3"/>
              </a:solidFill>
            </a:endParaRPr>
          </a:p>
        </p:txBody>
      </p:sp>
      <p:sp>
        <p:nvSpPr>
          <p:cNvPr id="6" name="5 Forma libre"/>
          <p:cNvSpPr/>
          <p:nvPr/>
        </p:nvSpPr>
        <p:spPr bwMode="auto">
          <a:xfrm rot="13785485" flipV="1">
            <a:off x="586907" y="-669204"/>
            <a:ext cx="1074420" cy="3992707"/>
          </a:xfrm>
          <a:custGeom>
            <a:avLst/>
            <a:gdLst/>
            <a:ahLst/>
            <a:cxnLst/>
            <a:rect l="l" t="t" r="r" b="b"/>
            <a:pathLst>
              <a:path w="1289304" h="3992707">
                <a:moveTo>
                  <a:pt x="926961" y="842959"/>
                </a:moveTo>
                <a:lnTo>
                  <a:pt x="1003227" y="733716"/>
                </a:lnTo>
                <a:cubicBezTo>
                  <a:pt x="1001486" y="685345"/>
                  <a:pt x="990342" y="591321"/>
                  <a:pt x="1035614" y="304900"/>
                </a:cubicBezTo>
                <a:cubicBezTo>
                  <a:pt x="934622" y="528275"/>
                  <a:pt x="936015" y="740238"/>
                  <a:pt x="926961" y="842959"/>
                </a:cubicBezTo>
                <a:close/>
                <a:moveTo>
                  <a:pt x="853830" y="1247317"/>
                </a:moveTo>
                <a:cubicBezTo>
                  <a:pt x="870623" y="1018506"/>
                  <a:pt x="953896" y="969160"/>
                  <a:pt x="1013639" y="884688"/>
                </a:cubicBezTo>
                <a:lnTo>
                  <a:pt x="1013675" y="886981"/>
                </a:lnTo>
                <a:lnTo>
                  <a:pt x="1056510" y="825023"/>
                </a:lnTo>
                <a:lnTo>
                  <a:pt x="1062778" y="883720"/>
                </a:lnTo>
                <a:lnTo>
                  <a:pt x="1153670" y="730455"/>
                </a:lnTo>
                <a:cubicBezTo>
                  <a:pt x="1145312" y="633169"/>
                  <a:pt x="1156804" y="560341"/>
                  <a:pt x="1116059" y="438599"/>
                </a:cubicBezTo>
                <a:cubicBezTo>
                  <a:pt x="1102034" y="525649"/>
                  <a:pt x="1088924" y="671347"/>
                  <a:pt x="1025214" y="743035"/>
                </a:cubicBezTo>
                <a:lnTo>
                  <a:pt x="1025167" y="740238"/>
                </a:lnTo>
                <a:lnTo>
                  <a:pt x="1017850" y="750355"/>
                </a:lnTo>
                <a:cubicBezTo>
                  <a:pt x="1015896" y="752700"/>
                  <a:pt x="1013766" y="754661"/>
                  <a:pt x="1011586" y="756542"/>
                </a:cubicBezTo>
                <a:lnTo>
                  <a:pt x="1011624" y="758963"/>
                </a:lnTo>
                <a:lnTo>
                  <a:pt x="906067" y="904916"/>
                </a:lnTo>
                <a:cubicBezTo>
                  <a:pt x="899102" y="591864"/>
                  <a:pt x="969448" y="360336"/>
                  <a:pt x="1070091" y="0"/>
                </a:cubicBezTo>
                <a:cubicBezTo>
                  <a:pt x="956563" y="115220"/>
                  <a:pt x="897361" y="326639"/>
                  <a:pt x="851741" y="497297"/>
                </a:cubicBezTo>
                <a:cubicBezTo>
                  <a:pt x="829453" y="634800"/>
                  <a:pt x="763286" y="906003"/>
                  <a:pt x="853830" y="1247317"/>
                </a:cubicBezTo>
                <a:close/>
                <a:moveTo>
                  <a:pt x="1039794" y="1664720"/>
                </a:moveTo>
                <a:cubicBezTo>
                  <a:pt x="1174913" y="1424496"/>
                  <a:pt x="1151232" y="1032637"/>
                  <a:pt x="1147402" y="934265"/>
                </a:cubicBezTo>
                <a:lnTo>
                  <a:pt x="1061733" y="1066334"/>
                </a:lnTo>
                <a:cubicBezTo>
                  <a:pt x="1074270" y="1335907"/>
                  <a:pt x="1056510" y="1483193"/>
                  <a:pt x="1039794" y="1664720"/>
                </a:cubicBezTo>
                <a:close/>
                <a:moveTo>
                  <a:pt x="527187" y="3205061"/>
                </a:moveTo>
                <a:cubicBezTo>
                  <a:pt x="576914" y="3120096"/>
                  <a:pt x="782426" y="2785613"/>
                  <a:pt x="776425" y="2510061"/>
                </a:cubicBezTo>
                <a:cubicBezTo>
                  <a:pt x="705643" y="2678053"/>
                  <a:pt x="651915" y="2816336"/>
                  <a:pt x="513848" y="3048206"/>
                </a:cubicBezTo>
                <a:close/>
                <a:moveTo>
                  <a:pt x="372753" y="3671576"/>
                </a:moveTo>
                <a:cubicBezTo>
                  <a:pt x="556226" y="3492919"/>
                  <a:pt x="691793" y="3199944"/>
                  <a:pt x="806156" y="2962190"/>
                </a:cubicBezTo>
                <a:lnTo>
                  <a:pt x="804854" y="2961471"/>
                </a:lnTo>
                <a:cubicBezTo>
                  <a:pt x="852625" y="2848160"/>
                  <a:pt x="920394" y="2689869"/>
                  <a:pt x="980330" y="2491596"/>
                </a:cubicBezTo>
                <a:cubicBezTo>
                  <a:pt x="1216982" y="1982501"/>
                  <a:pt x="1254635" y="1529374"/>
                  <a:pt x="1277549" y="1279947"/>
                </a:cubicBezTo>
                <a:lnTo>
                  <a:pt x="1279037" y="1279927"/>
                </a:lnTo>
                <a:cubicBezTo>
                  <a:pt x="1290181" y="1016333"/>
                  <a:pt x="1308638" y="694041"/>
                  <a:pt x="1230979" y="450013"/>
                </a:cubicBezTo>
                <a:cubicBezTo>
                  <a:pt x="1203816" y="595125"/>
                  <a:pt x="1232024" y="702737"/>
                  <a:pt x="1014719" y="997854"/>
                </a:cubicBezTo>
                <a:lnTo>
                  <a:pt x="1006361" y="926113"/>
                </a:lnTo>
                <a:lnTo>
                  <a:pt x="918603" y="1050029"/>
                </a:lnTo>
                <a:cubicBezTo>
                  <a:pt x="923478" y="1104922"/>
                  <a:pt x="907459" y="1260905"/>
                  <a:pt x="983377" y="1454388"/>
                </a:cubicBezTo>
                <a:cubicBezTo>
                  <a:pt x="1005316" y="1389712"/>
                  <a:pt x="906066" y="1254926"/>
                  <a:pt x="1162027" y="878829"/>
                </a:cubicBezTo>
                <a:cubicBezTo>
                  <a:pt x="1167944" y="998879"/>
                  <a:pt x="1162164" y="1118928"/>
                  <a:pt x="1160593" y="1238986"/>
                </a:cubicBezTo>
                <a:lnTo>
                  <a:pt x="1159082" y="1238811"/>
                </a:lnTo>
                <a:cubicBezTo>
                  <a:pt x="1149511" y="1433158"/>
                  <a:pt x="1134204" y="1594731"/>
                  <a:pt x="1114924" y="1734966"/>
                </a:cubicBezTo>
                <a:cubicBezTo>
                  <a:pt x="1116377" y="1724807"/>
                  <a:pt x="1116858" y="1714553"/>
                  <a:pt x="1117289" y="1704253"/>
                </a:cubicBezTo>
                <a:cubicBezTo>
                  <a:pt x="1009084" y="2049489"/>
                  <a:pt x="963144" y="2344734"/>
                  <a:pt x="680977" y="2941939"/>
                </a:cubicBezTo>
                <a:lnTo>
                  <a:pt x="682393" y="2942497"/>
                </a:lnTo>
                <a:cubicBezTo>
                  <a:pt x="627213" y="3049134"/>
                  <a:pt x="575750" y="3157748"/>
                  <a:pt x="513970" y="3260850"/>
                </a:cubicBezTo>
                <a:cubicBezTo>
                  <a:pt x="465397" y="2808516"/>
                  <a:pt x="616445" y="2736389"/>
                  <a:pt x="627566" y="2669005"/>
                </a:cubicBezTo>
                <a:cubicBezTo>
                  <a:pt x="469442" y="2803900"/>
                  <a:pt x="410081" y="2949032"/>
                  <a:pt x="379918" y="2995153"/>
                </a:cubicBezTo>
                <a:lnTo>
                  <a:pt x="398942" y="3145801"/>
                </a:lnTo>
                <a:lnTo>
                  <a:pt x="440115" y="3086460"/>
                </a:lnTo>
                <a:cubicBezTo>
                  <a:pt x="492745" y="3449152"/>
                  <a:pt x="417163" y="3530781"/>
                  <a:pt x="372753" y="3671576"/>
                </a:cubicBezTo>
                <a:close/>
                <a:moveTo>
                  <a:pt x="132060" y="3707527"/>
                </a:moveTo>
                <a:cubicBezTo>
                  <a:pt x="227075" y="3433558"/>
                  <a:pt x="281204" y="3355874"/>
                  <a:pt x="305530" y="3314029"/>
                </a:cubicBezTo>
                <a:lnTo>
                  <a:pt x="289729" y="3181738"/>
                </a:lnTo>
                <a:cubicBezTo>
                  <a:pt x="249318" y="3276609"/>
                  <a:pt x="148224" y="3462915"/>
                  <a:pt x="132060" y="3707527"/>
                </a:cubicBezTo>
                <a:close/>
                <a:moveTo>
                  <a:pt x="18816" y="3992707"/>
                </a:moveTo>
                <a:cubicBezTo>
                  <a:pt x="99816" y="3627454"/>
                  <a:pt x="146852" y="3390090"/>
                  <a:pt x="300490" y="3117243"/>
                </a:cubicBezTo>
                <a:lnTo>
                  <a:pt x="324831" y="3295715"/>
                </a:lnTo>
                <a:lnTo>
                  <a:pt x="323657" y="3297832"/>
                </a:lnTo>
                <a:cubicBezTo>
                  <a:pt x="324694" y="3300519"/>
                  <a:pt x="325648" y="3303252"/>
                  <a:pt x="326267" y="3306241"/>
                </a:cubicBezTo>
                <a:lnTo>
                  <a:pt x="327954" y="3318612"/>
                </a:lnTo>
                <a:lnTo>
                  <a:pt x="329314" y="3316167"/>
                </a:lnTo>
                <a:cubicBezTo>
                  <a:pt x="351734" y="3409417"/>
                  <a:pt x="294651" y="3544107"/>
                  <a:pt x="266009" y="3627498"/>
                </a:cubicBezTo>
                <a:cubicBezTo>
                  <a:pt x="359307" y="3539311"/>
                  <a:pt x="383483" y="3469659"/>
                  <a:pt x="436691" y="3387785"/>
                </a:cubicBezTo>
                <a:lnTo>
                  <a:pt x="428731" y="3209774"/>
                </a:lnTo>
                <a:lnTo>
                  <a:pt x="395546" y="3258594"/>
                </a:lnTo>
                <a:lnTo>
                  <a:pt x="386956" y="3183763"/>
                </a:lnTo>
                <a:lnTo>
                  <a:pt x="385843" y="3185768"/>
                </a:lnTo>
                <a:cubicBezTo>
                  <a:pt x="372946" y="3083111"/>
                  <a:pt x="322744" y="3000351"/>
                  <a:pt x="415736" y="2790616"/>
                </a:cubicBezTo>
                <a:cubicBezTo>
                  <a:pt x="175062" y="3049013"/>
                  <a:pt x="105647" y="3319403"/>
                  <a:pt x="60521" y="3451190"/>
                </a:cubicBezTo>
                <a:cubicBezTo>
                  <a:pt x="20356" y="3623212"/>
                  <a:pt x="-27035" y="3837588"/>
                  <a:pt x="18816" y="3992707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DAC9E3"/>
              </a:solidFill>
            </a:endParaRPr>
          </a:p>
        </p:txBody>
      </p:sp>
      <p:sp>
        <p:nvSpPr>
          <p:cNvPr id="7" name="6 Forma libre"/>
          <p:cNvSpPr/>
          <p:nvPr/>
        </p:nvSpPr>
        <p:spPr bwMode="auto">
          <a:xfrm rot="9716023" flipV="1">
            <a:off x="479464" y="2702051"/>
            <a:ext cx="1289304" cy="3327256"/>
          </a:xfrm>
          <a:custGeom>
            <a:avLst/>
            <a:gdLst/>
            <a:ahLst/>
            <a:cxnLst/>
            <a:rect l="l" t="t" r="r" b="b"/>
            <a:pathLst>
              <a:path w="1289304" h="3992707">
                <a:moveTo>
                  <a:pt x="926961" y="842959"/>
                </a:moveTo>
                <a:lnTo>
                  <a:pt x="1003227" y="733716"/>
                </a:lnTo>
                <a:cubicBezTo>
                  <a:pt x="1001486" y="685345"/>
                  <a:pt x="990342" y="591321"/>
                  <a:pt x="1035614" y="304900"/>
                </a:cubicBezTo>
                <a:cubicBezTo>
                  <a:pt x="934622" y="528275"/>
                  <a:pt x="936015" y="740238"/>
                  <a:pt x="926961" y="842959"/>
                </a:cubicBezTo>
                <a:close/>
                <a:moveTo>
                  <a:pt x="853830" y="1247317"/>
                </a:moveTo>
                <a:cubicBezTo>
                  <a:pt x="870623" y="1018506"/>
                  <a:pt x="953896" y="969160"/>
                  <a:pt x="1013639" y="884688"/>
                </a:cubicBezTo>
                <a:lnTo>
                  <a:pt x="1013675" y="886981"/>
                </a:lnTo>
                <a:lnTo>
                  <a:pt x="1056510" y="825023"/>
                </a:lnTo>
                <a:lnTo>
                  <a:pt x="1062778" y="883720"/>
                </a:lnTo>
                <a:lnTo>
                  <a:pt x="1153670" y="730455"/>
                </a:lnTo>
                <a:cubicBezTo>
                  <a:pt x="1145312" y="633169"/>
                  <a:pt x="1156804" y="560341"/>
                  <a:pt x="1116059" y="438599"/>
                </a:cubicBezTo>
                <a:cubicBezTo>
                  <a:pt x="1102034" y="525649"/>
                  <a:pt x="1088924" y="671347"/>
                  <a:pt x="1025214" y="743035"/>
                </a:cubicBezTo>
                <a:lnTo>
                  <a:pt x="1025167" y="740238"/>
                </a:lnTo>
                <a:lnTo>
                  <a:pt x="1017850" y="750355"/>
                </a:lnTo>
                <a:cubicBezTo>
                  <a:pt x="1015896" y="752700"/>
                  <a:pt x="1013766" y="754661"/>
                  <a:pt x="1011586" y="756542"/>
                </a:cubicBezTo>
                <a:lnTo>
                  <a:pt x="1011624" y="758963"/>
                </a:lnTo>
                <a:lnTo>
                  <a:pt x="906067" y="904916"/>
                </a:lnTo>
                <a:cubicBezTo>
                  <a:pt x="899102" y="591864"/>
                  <a:pt x="969448" y="360336"/>
                  <a:pt x="1070091" y="0"/>
                </a:cubicBezTo>
                <a:cubicBezTo>
                  <a:pt x="956563" y="115220"/>
                  <a:pt x="897361" y="326639"/>
                  <a:pt x="851741" y="497297"/>
                </a:cubicBezTo>
                <a:cubicBezTo>
                  <a:pt x="829453" y="634800"/>
                  <a:pt x="763286" y="906003"/>
                  <a:pt x="853830" y="1247317"/>
                </a:cubicBezTo>
                <a:close/>
                <a:moveTo>
                  <a:pt x="1039794" y="1664720"/>
                </a:moveTo>
                <a:cubicBezTo>
                  <a:pt x="1174913" y="1424496"/>
                  <a:pt x="1151232" y="1032637"/>
                  <a:pt x="1147402" y="934265"/>
                </a:cubicBezTo>
                <a:lnTo>
                  <a:pt x="1061733" y="1066334"/>
                </a:lnTo>
                <a:cubicBezTo>
                  <a:pt x="1074270" y="1335907"/>
                  <a:pt x="1056510" y="1483193"/>
                  <a:pt x="1039794" y="1664720"/>
                </a:cubicBezTo>
                <a:close/>
                <a:moveTo>
                  <a:pt x="527187" y="3205061"/>
                </a:moveTo>
                <a:cubicBezTo>
                  <a:pt x="576914" y="3120096"/>
                  <a:pt x="782426" y="2785613"/>
                  <a:pt x="776425" y="2510061"/>
                </a:cubicBezTo>
                <a:cubicBezTo>
                  <a:pt x="705643" y="2678053"/>
                  <a:pt x="651915" y="2816336"/>
                  <a:pt x="513848" y="3048206"/>
                </a:cubicBezTo>
                <a:close/>
                <a:moveTo>
                  <a:pt x="372753" y="3671576"/>
                </a:moveTo>
                <a:cubicBezTo>
                  <a:pt x="556226" y="3492919"/>
                  <a:pt x="691793" y="3199944"/>
                  <a:pt x="806156" y="2962190"/>
                </a:cubicBezTo>
                <a:lnTo>
                  <a:pt x="804854" y="2961471"/>
                </a:lnTo>
                <a:cubicBezTo>
                  <a:pt x="852625" y="2848160"/>
                  <a:pt x="920394" y="2689869"/>
                  <a:pt x="980330" y="2491596"/>
                </a:cubicBezTo>
                <a:cubicBezTo>
                  <a:pt x="1216982" y="1982501"/>
                  <a:pt x="1254635" y="1529374"/>
                  <a:pt x="1277549" y="1279947"/>
                </a:cubicBezTo>
                <a:lnTo>
                  <a:pt x="1279037" y="1279927"/>
                </a:lnTo>
                <a:cubicBezTo>
                  <a:pt x="1290181" y="1016333"/>
                  <a:pt x="1308638" y="694041"/>
                  <a:pt x="1230979" y="450013"/>
                </a:cubicBezTo>
                <a:cubicBezTo>
                  <a:pt x="1203816" y="595125"/>
                  <a:pt x="1232024" y="702737"/>
                  <a:pt x="1014719" y="997854"/>
                </a:cubicBezTo>
                <a:lnTo>
                  <a:pt x="1006361" y="926113"/>
                </a:lnTo>
                <a:lnTo>
                  <a:pt x="918603" y="1050029"/>
                </a:lnTo>
                <a:cubicBezTo>
                  <a:pt x="923478" y="1104922"/>
                  <a:pt x="907459" y="1260905"/>
                  <a:pt x="983377" y="1454388"/>
                </a:cubicBezTo>
                <a:cubicBezTo>
                  <a:pt x="1005316" y="1389712"/>
                  <a:pt x="906066" y="1254926"/>
                  <a:pt x="1162027" y="878829"/>
                </a:cubicBezTo>
                <a:cubicBezTo>
                  <a:pt x="1167944" y="998879"/>
                  <a:pt x="1162164" y="1118928"/>
                  <a:pt x="1160593" y="1238986"/>
                </a:cubicBezTo>
                <a:lnTo>
                  <a:pt x="1159082" y="1238811"/>
                </a:lnTo>
                <a:cubicBezTo>
                  <a:pt x="1149511" y="1433158"/>
                  <a:pt x="1134204" y="1594731"/>
                  <a:pt x="1114924" y="1734966"/>
                </a:cubicBezTo>
                <a:cubicBezTo>
                  <a:pt x="1116377" y="1724807"/>
                  <a:pt x="1116858" y="1714553"/>
                  <a:pt x="1117289" y="1704253"/>
                </a:cubicBezTo>
                <a:cubicBezTo>
                  <a:pt x="1009084" y="2049489"/>
                  <a:pt x="963144" y="2344734"/>
                  <a:pt x="680977" y="2941939"/>
                </a:cubicBezTo>
                <a:lnTo>
                  <a:pt x="682393" y="2942497"/>
                </a:lnTo>
                <a:cubicBezTo>
                  <a:pt x="627213" y="3049134"/>
                  <a:pt x="575750" y="3157748"/>
                  <a:pt x="513970" y="3260850"/>
                </a:cubicBezTo>
                <a:cubicBezTo>
                  <a:pt x="465397" y="2808516"/>
                  <a:pt x="616445" y="2736389"/>
                  <a:pt x="627566" y="2669005"/>
                </a:cubicBezTo>
                <a:cubicBezTo>
                  <a:pt x="469442" y="2803900"/>
                  <a:pt x="410081" y="2949032"/>
                  <a:pt x="379918" y="2995153"/>
                </a:cubicBezTo>
                <a:lnTo>
                  <a:pt x="398942" y="3145801"/>
                </a:lnTo>
                <a:lnTo>
                  <a:pt x="440115" y="3086460"/>
                </a:lnTo>
                <a:cubicBezTo>
                  <a:pt x="492745" y="3449152"/>
                  <a:pt x="417163" y="3530781"/>
                  <a:pt x="372753" y="3671576"/>
                </a:cubicBezTo>
                <a:close/>
                <a:moveTo>
                  <a:pt x="132060" y="3707527"/>
                </a:moveTo>
                <a:cubicBezTo>
                  <a:pt x="227075" y="3433558"/>
                  <a:pt x="281204" y="3355874"/>
                  <a:pt x="305530" y="3314029"/>
                </a:cubicBezTo>
                <a:lnTo>
                  <a:pt x="289729" y="3181738"/>
                </a:lnTo>
                <a:cubicBezTo>
                  <a:pt x="249318" y="3276609"/>
                  <a:pt x="148224" y="3462915"/>
                  <a:pt x="132060" y="3707527"/>
                </a:cubicBezTo>
                <a:close/>
                <a:moveTo>
                  <a:pt x="18816" y="3992707"/>
                </a:moveTo>
                <a:cubicBezTo>
                  <a:pt x="99816" y="3627454"/>
                  <a:pt x="146852" y="3390090"/>
                  <a:pt x="300490" y="3117243"/>
                </a:cubicBezTo>
                <a:lnTo>
                  <a:pt x="324831" y="3295715"/>
                </a:lnTo>
                <a:lnTo>
                  <a:pt x="323657" y="3297832"/>
                </a:lnTo>
                <a:cubicBezTo>
                  <a:pt x="324694" y="3300519"/>
                  <a:pt x="325648" y="3303252"/>
                  <a:pt x="326267" y="3306241"/>
                </a:cubicBezTo>
                <a:lnTo>
                  <a:pt x="327954" y="3318612"/>
                </a:lnTo>
                <a:lnTo>
                  <a:pt x="329314" y="3316167"/>
                </a:lnTo>
                <a:cubicBezTo>
                  <a:pt x="351734" y="3409417"/>
                  <a:pt x="294651" y="3544107"/>
                  <a:pt x="266009" y="3627498"/>
                </a:cubicBezTo>
                <a:cubicBezTo>
                  <a:pt x="359307" y="3539311"/>
                  <a:pt x="383483" y="3469659"/>
                  <a:pt x="436691" y="3387785"/>
                </a:cubicBezTo>
                <a:lnTo>
                  <a:pt x="428731" y="3209774"/>
                </a:lnTo>
                <a:lnTo>
                  <a:pt x="395546" y="3258594"/>
                </a:lnTo>
                <a:lnTo>
                  <a:pt x="386956" y="3183763"/>
                </a:lnTo>
                <a:lnTo>
                  <a:pt x="385843" y="3185768"/>
                </a:lnTo>
                <a:cubicBezTo>
                  <a:pt x="372946" y="3083111"/>
                  <a:pt x="322744" y="3000351"/>
                  <a:pt x="415736" y="2790616"/>
                </a:cubicBezTo>
                <a:cubicBezTo>
                  <a:pt x="175062" y="3049013"/>
                  <a:pt x="105647" y="3319403"/>
                  <a:pt x="60521" y="3451190"/>
                </a:cubicBezTo>
                <a:cubicBezTo>
                  <a:pt x="20356" y="3623212"/>
                  <a:pt x="-27035" y="3837588"/>
                  <a:pt x="18816" y="3992707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DAC9E3"/>
              </a:solidFill>
            </a:endParaRPr>
          </a:p>
        </p:txBody>
      </p:sp>
      <p:sp>
        <p:nvSpPr>
          <p:cNvPr id="8" name="7 Forma libre"/>
          <p:cNvSpPr/>
          <p:nvPr/>
        </p:nvSpPr>
        <p:spPr bwMode="auto">
          <a:xfrm rot="20516023" flipV="1">
            <a:off x="7109395" y="495187"/>
            <a:ext cx="1021361" cy="2549230"/>
          </a:xfrm>
          <a:custGeom>
            <a:avLst/>
            <a:gdLst/>
            <a:ahLst/>
            <a:cxnLst/>
            <a:rect l="l" t="t" r="r" b="b"/>
            <a:pathLst>
              <a:path w="1289304" h="3992707">
                <a:moveTo>
                  <a:pt x="926961" y="842959"/>
                </a:moveTo>
                <a:lnTo>
                  <a:pt x="1003227" y="733716"/>
                </a:lnTo>
                <a:cubicBezTo>
                  <a:pt x="1001486" y="685345"/>
                  <a:pt x="990342" y="591321"/>
                  <a:pt x="1035614" y="304900"/>
                </a:cubicBezTo>
                <a:cubicBezTo>
                  <a:pt x="934622" y="528275"/>
                  <a:pt x="936015" y="740238"/>
                  <a:pt x="926961" y="842959"/>
                </a:cubicBezTo>
                <a:close/>
                <a:moveTo>
                  <a:pt x="853830" y="1247317"/>
                </a:moveTo>
                <a:cubicBezTo>
                  <a:pt x="870623" y="1018506"/>
                  <a:pt x="953896" y="969160"/>
                  <a:pt x="1013639" y="884688"/>
                </a:cubicBezTo>
                <a:lnTo>
                  <a:pt x="1013675" y="886981"/>
                </a:lnTo>
                <a:lnTo>
                  <a:pt x="1056510" y="825023"/>
                </a:lnTo>
                <a:lnTo>
                  <a:pt x="1062778" y="883720"/>
                </a:lnTo>
                <a:lnTo>
                  <a:pt x="1153670" y="730455"/>
                </a:lnTo>
                <a:cubicBezTo>
                  <a:pt x="1145312" y="633169"/>
                  <a:pt x="1156804" y="560341"/>
                  <a:pt x="1116059" y="438599"/>
                </a:cubicBezTo>
                <a:cubicBezTo>
                  <a:pt x="1102034" y="525649"/>
                  <a:pt x="1088924" y="671347"/>
                  <a:pt x="1025214" y="743035"/>
                </a:cubicBezTo>
                <a:lnTo>
                  <a:pt x="1025167" y="740238"/>
                </a:lnTo>
                <a:lnTo>
                  <a:pt x="1017850" y="750355"/>
                </a:lnTo>
                <a:cubicBezTo>
                  <a:pt x="1015896" y="752700"/>
                  <a:pt x="1013766" y="754661"/>
                  <a:pt x="1011586" y="756542"/>
                </a:cubicBezTo>
                <a:lnTo>
                  <a:pt x="1011624" y="758963"/>
                </a:lnTo>
                <a:lnTo>
                  <a:pt x="906067" y="904916"/>
                </a:lnTo>
                <a:cubicBezTo>
                  <a:pt x="899102" y="591864"/>
                  <a:pt x="969448" y="360336"/>
                  <a:pt x="1070091" y="0"/>
                </a:cubicBezTo>
                <a:cubicBezTo>
                  <a:pt x="956563" y="115220"/>
                  <a:pt x="897361" y="326639"/>
                  <a:pt x="851741" y="497297"/>
                </a:cubicBezTo>
                <a:cubicBezTo>
                  <a:pt x="829453" y="634800"/>
                  <a:pt x="763286" y="906003"/>
                  <a:pt x="853830" y="1247317"/>
                </a:cubicBezTo>
                <a:close/>
                <a:moveTo>
                  <a:pt x="1039794" y="1664720"/>
                </a:moveTo>
                <a:cubicBezTo>
                  <a:pt x="1174913" y="1424496"/>
                  <a:pt x="1151232" y="1032637"/>
                  <a:pt x="1147402" y="934265"/>
                </a:cubicBezTo>
                <a:lnTo>
                  <a:pt x="1061733" y="1066334"/>
                </a:lnTo>
                <a:cubicBezTo>
                  <a:pt x="1074270" y="1335907"/>
                  <a:pt x="1056510" y="1483193"/>
                  <a:pt x="1039794" y="1664720"/>
                </a:cubicBezTo>
                <a:close/>
                <a:moveTo>
                  <a:pt x="527187" y="3205061"/>
                </a:moveTo>
                <a:cubicBezTo>
                  <a:pt x="576914" y="3120096"/>
                  <a:pt x="782426" y="2785613"/>
                  <a:pt x="776425" y="2510061"/>
                </a:cubicBezTo>
                <a:cubicBezTo>
                  <a:pt x="705643" y="2678053"/>
                  <a:pt x="651915" y="2816336"/>
                  <a:pt x="513848" y="3048206"/>
                </a:cubicBezTo>
                <a:close/>
                <a:moveTo>
                  <a:pt x="372753" y="3671576"/>
                </a:moveTo>
                <a:cubicBezTo>
                  <a:pt x="556226" y="3492919"/>
                  <a:pt x="691793" y="3199944"/>
                  <a:pt x="806156" y="2962190"/>
                </a:cubicBezTo>
                <a:lnTo>
                  <a:pt x="804854" y="2961471"/>
                </a:lnTo>
                <a:cubicBezTo>
                  <a:pt x="852625" y="2848160"/>
                  <a:pt x="920394" y="2689869"/>
                  <a:pt x="980330" y="2491596"/>
                </a:cubicBezTo>
                <a:cubicBezTo>
                  <a:pt x="1216982" y="1982501"/>
                  <a:pt x="1254635" y="1529374"/>
                  <a:pt x="1277549" y="1279947"/>
                </a:cubicBezTo>
                <a:lnTo>
                  <a:pt x="1279037" y="1279927"/>
                </a:lnTo>
                <a:cubicBezTo>
                  <a:pt x="1290181" y="1016333"/>
                  <a:pt x="1308638" y="694041"/>
                  <a:pt x="1230979" y="450013"/>
                </a:cubicBezTo>
                <a:cubicBezTo>
                  <a:pt x="1203816" y="595125"/>
                  <a:pt x="1232024" y="702737"/>
                  <a:pt x="1014719" y="997854"/>
                </a:cubicBezTo>
                <a:lnTo>
                  <a:pt x="1006361" y="926113"/>
                </a:lnTo>
                <a:lnTo>
                  <a:pt x="918603" y="1050029"/>
                </a:lnTo>
                <a:cubicBezTo>
                  <a:pt x="923478" y="1104922"/>
                  <a:pt x="907459" y="1260905"/>
                  <a:pt x="983377" y="1454388"/>
                </a:cubicBezTo>
                <a:cubicBezTo>
                  <a:pt x="1005316" y="1389712"/>
                  <a:pt x="906066" y="1254926"/>
                  <a:pt x="1162027" y="878829"/>
                </a:cubicBezTo>
                <a:cubicBezTo>
                  <a:pt x="1167944" y="998879"/>
                  <a:pt x="1162164" y="1118928"/>
                  <a:pt x="1160593" y="1238986"/>
                </a:cubicBezTo>
                <a:lnTo>
                  <a:pt x="1159082" y="1238811"/>
                </a:lnTo>
                <a:cubicBezTo>
                  <a:pt x="1149511" y="1433158"/>
                  <a:pt x="1134204" y="1594731"/>
                  <a:pt x="1114924" y="1734966"/>
                </a:cubicBezTo>
                <a:cubicBezTo>
                  <a:pt x="1116377" y="1724807"/>
                  <a:pt x="1116858" y="1714553"/>
                  <a:pt x="1117289" y="1704253"/>
                </a:cubicBezTo>
                <a:cubicBezTo>
                  <a:pt x="1009084" y="2049489"/>
                  <a:pt x="963144" y="2344734"/>
                  <a:pt x="680977" y="2941939"/>
                </a:cubicBezTo>
                <a:lnTo>
                  <a:pt x="682393" y="2942497"/>
                </a:lnTo>
                <a:cubicBezTo>
                  <a:pt x="627213" y="3049134"/>
                  <a:pt x="575750" y="3157748"/>
                  <a:pt x="513970" y="3260850"/>
                </a:cubicBezTo>
                <a:cubicBezTo>
                  <a:pt x="465397" y="2808516"/>
                  <a:pt x="616445" y="2736389"/>
                  <a:pt x="627566" y="2669005"/>
                </a:cubicBezTo>
                <a:cubicBezTo>
                  <a:pt x="469442" y="2803900"/>
                  <a:pt x="410081" y="2949032"/>
                  <a:pt x="379918" y="2995153"/>
                </a:cubicBezTo>
                <a:lnTo>
                  <a:pt x="398942" y="3145801"/>
                </a:lnTo>
                <a:lnTo>
                  <a:pt x="440115" y="3086460"/>
                </a:lnTo>
                <a:cubicBezTo>
                  <a:pt x="492745" y="3449152"/>
                  <a:pt x="417163" y="3530781"/>
                  <a:pt x="372753" y="3671576"/>
                </a:cubicBezTo>
                <a:close/>
                <a:moveTo>
                  <a:pt x="132060" y="3707527"/>
                </a:moveTo>
                <a:cubicBezTo>
                  <a:pt x="227075" y="3433558"/>
                  <a:pt x="281204" y="3355874"/>
                  <a:pt x="305530" y="3314029"/>
                </a:cubicBezTo>
                <a:lnTo>
                  <a:pt x="289729" y="3181738"/>
                </a:lnTo>
                <a:cubicBezTo>
                  <a:pt x="249318" y="3276609"/>
                  <a:pt x="148224" y="3462915"/>
                  <a:pt x="132060" y="3707527"/>
                </a:cubicBezTo>
                <a:close/>
                <a:moveTo>
                  <a:pt x="18816" y="3992707"/>
                </a:moveTo>
                <a:cubicBezTo>
                  <a:pt x="99816" y="3627454"/>
                  <a:pt x="146852" y="3390090"/>
                  <a:pt x="300490" y="3117243"/>
                </a:cubicBezTo>
                <a:lnTo>
                  <a:pt x="324831" y="3295715"/>
                </a:lnTo>
                <a:lnTo>
                  <a:pt x="323657" y="3297832"/>
                </a:lnTo>
                <a:cubicBezTo>
                  <a:pt x="324694" y="3300519"/>
                  <a:pt x="325648" y="3303252"/>
                  <a:pt x="326267" y="3306241"/>
                </a:cubicBezTo>
                <a:lnTo>
                  <a:pt x="327954" y="3318612"/>
                </a:lnTo>
                <a:lnTo>
                  <a:pt x="329314" y="3316167"/>
                </a:lnTo>
                <a:cubicBezTo>
                  <a:pt x="351734" y="3409417"/>
                  <a:pt x="294651" y="3544107"/>
                  <a:pt x="266009" y="3627498"/>
                </a:cubicBezTo>
                <a:cubicBezTo>
                  <a:pt x="359307" y="3539311"/>
                  <a:pt x="383483" y="3469659"/>
                  <a:pt x="436691" y="3387785"/>
                </a:cubicBezTo>
                <a:lnTo>
                  <a:pt x="428731" y="3209774"/>
                </a:lnTo>
                <a:lnTo>
                  <a:pt x="395546" y="3258594"/>
                </a:lnTo>
                <a:lnTo>
                  <a:pt x="386956" y="3183763"/>
                </a:lnTo>
                <a:lnTo>
                  <a:pt x="385843" y="3185768"/>
                </a:lnTo>
                <a:cubicBezTo>
                  <a:pt x="372946" y="3083111"/>
                  <a:pt x="322744" y="3000351"/>
                  <a:pt x="415736" y="2790616"/>
                </a:cubicBezTo>
                <a:cubicBezTo>
                  <a:pt x="175062" y="3049013"/>
                  <a:pt x="105647" y="3319403"/>
                  <a:pt x="60521" y="3451190"/>
                </a:cubicBezTo>
                <a:cubicBezTo>
                  <a:pt x="20356" y="3623212"/>
                  <a:pt x="-27035" y="3837588"/>
                  <a:pt x="18816" y="3992707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DAC9E3"/>
              </a:solidFill>
            </a:endParaRPr>
          </a:p>
        </p:txBody>
      </p:sp>
      <p:sp>
        <p:nvSpPr>
          <p:cNvPr id="9" name="8 Forma libre"/>
          <p:cNvSpPr/>
          <p:nvPr/>
        </p:nvSpPr>
        <p:spPr bwMode="auto">
          <a:xfrm rot="1083977">
            <a:off x="6857538" y="2782494"/>
            <a:ext cx="1289304" cy="2498253"/>
          </a:xfrm>
          <a:custGeom>
            <a:avLst/>
            <a:gdLst/>
            <a:ahLst/>
            <a:cxnLst/>
            <a:rect l="l" t="t" r="r" b="b"/>
            <a:pathLst>
              <a:path w="1289304" h="3992707">
                <a:moveTo>
                  <a:pt x="926961" y="842959"/>
                </a:moveTo>
                <a:lnTo>
                  <a:pt x="1003227" y="733716"/>
                </a:lnTo>
                <a:cubicBezTo>
                  <a:pt x="1001486" y="685345"/>
                  <a:pt x="990342" y="591321"/>
                  <a:pt x="1035614" y="304900"/>
                </a:cubicBezTo>
                <a:cubicBezTo>
                  <a:pt x="934622" y="528275"/>
                  <a:pt x="936015" y="740238"/>
                  <a:pt x="926961" y="842959"/>
                </a:cubicBezTo>
                <a:close/>
                <a:moveTo>
                  <a:pt x="853830" y="1247317"/>
                </a:moveTo>
                <a:cubicBezTo>
                  <a:pt x="870623" y="1018506"/>
                  <a:pt x="953896" y="969160"/>
                  <a:pt x="1013639" y="884688"/>
                </a:cubicBezTo>
                <a:lnTo>
                  <a:pt x="1013675" y="886981"/>
                </a:lnTo>
                <a:lnTo>
                  <a:pt x="1056510" y="825023"/>
                </a:lnTo>
                <a:lnTo>
                  <a:pt x="1062778" y="883720"/>
                </a:lnTo>
                <a:lnTo>
                  <a:pt x="1153670" y="730455"/>
                </a:lnTo>
                <a:cubicBezTo>
                  <a:pt x="1145312" y="633169"/>
                  <a:pt x="1156804" y="560341"/>
                  <a:pt x="1116059" y="438599"/>
                </a:cubicBezTo>
                <a:cubicBezTo>
                  <a:pt x="1102034" y="525649"/>
                  <a:pt x="1088924" y="671347"/>
                  <a:pt x="1025214" y="743035"/>
                </a:cubicBezTo>
                <a:lnTo>
                  <a:pt x="1025167" y="740238"/>
                </a:lnTo>
                <a:lnTo>
                  <a:pt x="1017850" y="750355"/>
                </a:lnTo>
                <a:cubicBezTo>
                  <a:pt x="1015896" y="752700"/>
                  <a:pt x="1013766" y="754661"/>
                  <a:pt x="1011586" y="756542"/>
                </a:cubicBezTo>
                <a:lnTo>
                  <a:pt x="1011624" y="758963"/>
                </a:lnTo>
                <a:lnTo>
                  <a:pt x="906067" y="904916"/>
                </a:lnTo>
                <a:cubicBezTo>
                  <a:pt x="899102" y="591864"/>
                  <a:pt x="969448" y="360336"/>
                  <a:pt x="1070091" y="0"/>
                </a:cubicBezTo>
                <a:cubicBezTo>
                  <a:pt x="956563" y="115220"/>
                  <a:pt x="897361" y="326639"/>
                  <a:pt x="851741" y="497297"/>
                </a:cubicBezTo>
                <a:cubicBezTo>
                  <a:pt x="829453" y="634800"/>
                  <a:pt x="763286" y="906003"/>
                  <a:pt x="853830" y="1247317"/>
                </a:cubicBezTo>
                <a:close/>
                <a:moveTo>
                  <a:pt x="1039794" y="1664720"/>
                </a:moveTo>
                <a:cubicBezTo>
                  <a:pt x="1174913" y="1424496"/>
                  <a:pt x="1151232" y="1032637"/>
                  <a:pt x="1147402" y="934265"/>
                </a:cubicBezTo>
                <a:lnTo>
                  <a:pt x="1061733" y="1066334"/>
                </a:lnTo>
                <a:cubicBezTo>
                  <a:pt x="1074270" y="1335907"/>
                  <a:pt x="1056510" y="1483193"/>
                  <a:pt x="1039794" y="1664720"/>
                </a:cubicBezTo>
                <a:close/>
                <a:moveTo>
                  <a:pt x="527187" y="3205061"/>
                </a:moveTo>
                <a:cubicBezTo>
                  <a:pt x="576914" y="3120096"/>
                  <a:pt x="782426" y="2785613"/>
                  <a:pt x="776425" y="2510061"/>
                </a:cubicBezTo>
                <a:cubicBezTo>
                  <a:pt x="705643" y="2678053"/>
                  <a:pt x="651915" y="2816336"/>
                  <a:pt x="513848" y="3048206"/>
                </a:cubicBezTo>
                <a:close/>
                <a:moveTo>
                  <a:pt x="372753" y="3671576"/>
                </a:moveTo>
                <a:cubicBezTo>
                  <a:pt x="556226" y="3492919"/>
                  <a:pt x="691793" y="3199944"/>
                  <a:pt x="806156" y="2962190"/>
                </a:cubicBezTo>
                <a:lnTo>
                  <a:pt x="804854" y="2961471"/>
                </a:lnTo>
                <a:cubicBezTo>
                  <a:pt x="852625" y="2848160"/>
                  <a:pt x="920394" y="2689869"/>
                  <a:pt x="980330" y="2491596"/>
                </a:cubicBezTo>
                <a:cubicBezTo>
                  <a:pt x="1216982" y="1982501"/>
                  <a:pt x="1254635" y="1529374"/>
                  <a:pt x="1277549" y="1279947"/>
                </a:cubicBezTo>
                <a:lnTo>
                  <a:pt x="1279037" y="1279927"/>
                </a:lnTo>
                <a:cubicBezTo>
                  <a:pt x="1290181" y="1016333"/>
                  <a:pt x="1308638" y="694041"/>
                  <a:pt x="1230979" y="450013"/>
                </a:cubicBezTo>
                <a:cubicBezTo>
                  <a:pt x="1203816" y="595125"/>
                  <a:pt x="1232024" y="702737"/>
                  <a:pt x="1014719" y="997854"/>
                </a:cubicBezTo>
                <a:lnTo>
                  <a:pt x="1006361" y="926113"/>
                </a:lnTo>
                <a:lnTo>
                  <a:pt x="918603" y="1050029"/>
                </a:lnTo>
                <a:cubicBezTo>
                  <a:pt x="923478" y="1104922"/>
                  <a:pt x="907459" y="1260905"/>
                  <a:pt x="983377" y="1454388"/>
                </a:cubicBezTo>
                <a:cubicBezTo>
                  <a:pt x="1005316" y="1389712"/>
                  <a:pt x="906066" y="1254926"/>
                  <a:pt x="1162027" y="878829"/>
                </a:cubicBezTo>
                <a:cubicBezTo>
                  <a:pt x="1167944" y="998879"/>
                  <a:pt x="1162164" y="1118928"/>
                  <a:pt x="1160593" y="1238986"/>
                </a:cubicBezTo>
                <a:lnTo>
                  <a:pt x="1159082" y="1238811"/>
                </a:lnTo>
                <a:cubicBezTo>
                  <a:pt x="1149511" y="1433158"/>
                  <a:pt x="1134204" y="1594731"/>
                  <a:pt x="1114924" y="1734966"/>
                </a:cubicBezTo>
                <a:cubicBezTo>
                  <a:pt x="1116377" y="1724807"/>
                  <a:pt x="1116858" y="1714553"/>
                  <a:pt x="1117289" y="1704253"/>
                </a:cubicBezTo>
                <a:cubicBezTo>
                  <a:pt x="1009084" y="2049489"/>
                  <a:pt x="963144" y="2344734"/>
                  <a:pt x="680977" y="2941939"/>
                </a:cubicBezTo>
                <a:lnTo>
                  <a:pt x="682393" y="2942497"/>
                </a:lnTo>
                <a:cubicBezTo>
                  <a:pt x="627213" y="3049134"/>
                  <a:pt x="575750" y="3157748"/>
                  <a:pt x="513970" y="3260850"/>
                </a:cubicBezTo>
                <a:cubicBezTo>
                  <a:pt x="465397" y="2808516"/>
                  <a:pt x="616445" y="2736389"/>
                  <a:pt x="627566" y="2669005"/>
                </a:cubicBezTo>
                <a:cubicBezTo>
                  <a:pt x="469442" y="2803900"/>
                  <a:pt x="410081" y="2949032"/>
                  <a:pt x="379918" y="2995153"/>
                </a:cubicBezTo>
                <a:lnTo>
                  <a:pt x="398942" y="3145801"/>
                </a:lnTo>
                <a:lnTo>
                  <a:pt x="440115" y="3086460"/>
                </a:lnTo>
                <a:cubicBezTo>
                  <a:pt x="492745" y="3449152"/>
                  <a:pt x="417163" y="3530781"/>
                  <a:pt x="372753" y="3671576"/>
                </a:cubicBezTo>
                <a:close/>
                <a:moveTo>
                  <a:pt x="132060" y="3707527"/>
                </a:moveTo>
                <a:cubicBezTo>
                  <a:pt x="227075" y="3433558"/>
                  <a:pt x="281204" y="3355874"/>
                  <a:pt x="305530" y="3314029"/>
                </a:cubicBezTo>
                <a:lnTo>
                  <a:pt x="289729" y="3181738"/>
                </a:lnTo>
                <a:cubicBezTo>
                  <a:pt x="249318" y="3276609"/>
                  <a:pt x="148224" y="3462915"/>
                  <a:pt x="132060" y="3707527"/>
                </a:cubicBezTo>
                <a:close/>
                <a:moveTo>
                  <a:pt x="18816" y="3992707"/>
                </a:moveTo>
                <a:cubicBezTo>
                  <a:pt x="99816" y="3627454"/>
                  <a:pt x="146852" y="3390090"/>
                  <a:pt x="300490" y="3117243"/>
                </a:cubicBezTo>
                <a:lnTo>
                  <a:pt x="324831" y="3295715"/>
                </a:lnTo>
                <a:lnTo>
                  <a:pt x="323657" y="3297832"/>
                </a:lnTo>
                <a:cubicBezTo>
                  <a:pt x="324694" y="3300519"/>
                  <a:pt x="325648" y="3303252"/>
                  <a:pt x="326267" y="3306241"/>
                </a:cubicBezTo>
                <a:lnTo>
                  <a:pt x="327954" y="3318612"/>
                </a:lnTo>
                <a:lnTo>
                  <a:pt x="329314" y="3316167"/>
                </a:lnTo>
                <a:cubicBezTo>
                  <a:pt x="351734" y="3409417"/>
                  <a:pt x="294651" y="3544107"/>
                  <a:pt x="266009" y="3627498"/>
                </a:cubicBezTo>
                <a:cubicBezTo>
                  <a:pt x="359307" y="3539311"/>
                  <a:pt x="383483" y="3469659"/>
                  <a:pt x="436691" y="3387785"/>
                </a:cubicBezTo>
                <a:lnTo>
                  <a:pt x="428731" y="3209774"/>
                </a:lnTo>
                <a:lnTo>
                  <a:pt x="395546" y="3258594"/>
                </a:lnTo>
                <a:lnTo>
                  <a:pt x="386956" y="3183763"/>
                </a:lnTo>
                <a:lnTo>
                  <a:pt x="385843" y="3185768"/>
                </a:lnTo>
                <a:cubicBezTo>
                  <a:pt x="372946" y="3083111"/>
                  <a:pt x="322744" y="3000351"/>
                  <a:pt x="415736" y="2790616"/>
                </a:cubicBezTo>
                <a:cubicBezTo>
                  <a:pt x="175062" y="3049013"/>
                  <a:pt x="105647" y="3319403"/>
                  <a:pt x="60521" y="3451190"/>
                </a:cubicBezTo>
                <a:cubicBezTo>
                  <a:pt x="20356" y="3623212"/>
                  <a:pt x="-27035" y="3837588"/>
                  <a:pt x="18816" y="3992707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DAC9E3"/>
              </a:solidFill>
            </a:endParaRPr>
          </a:p>
        </p:txBody>
      </p:sp>
      <p:sp>
        <p:nvSpPr>
          <p:cNvPr id="10" name="9 Forma libre"/>
          <p:cNvSpPr/>
          <p:nvPr/>
        </p:nvSpPr>
        <p:spPr bwMode="auto">
          <a:xfrm rot="13785485" flipV="1">
            <a:off x="1146711" y="66705"/>
            <a:ext cx="823185" cy="3162939"/>
          </a:xfrm>
          <a:custGeom>
            <a:avLst/>
            <a:gdLst/>
            <a:ahLst/>
            <a:cxnLst/>
            <a:rect l="l" t="t" r="r" b="b"/>
            <a:pathLst>
              <a:path w="1289304" h="3992707">
                <a:moveTo>
                  <a:pt x="926961" y="842959"/>
                </a:moveTo>
                <a:lnTo>
                  <a:pt x="1003227" y="733716"/>
                </a:lnTo>
                <a:cubicBezTo>
                  <a:pt x="1001486" y="685345"/>
                  <a:pt x="990342" y="591321"/>
                  <a:pt x="1035614" y="304900"/>
                </a:cubicBezTo>
                <a:cubicBezTo>
                  <a:pt x="934622" y="528275"/>
                  <a:pt x="936015" y="740238"/>
                  <a:pt x="926961" y="842959"/>
                </a:cubicBezTo>
                <a:close/>
                <a:moveTo>
                  <a:pt x="853830" y="1247317"/>
                </a:moveTo>
                <a:cubicBezTo>
                  <a:pt x="870623" y="1018506"/>
                  <a:pt x="953896" y="969160"/>
                  <a:pt x="1013639" y="884688"/>
                </a:cubicBezTo>
                <a:lnTo>
                  <a:pt x="1013675" y="886981"/>
                </a:lnTo>
                <a:lnTo>
                  <a:pt x="1056510" y="825023"/>
                </a:lnTo>
                <a:lnTo>
                  <a:pt x="1062778" y="883720"/>
                </a:lnTo>
                <a:lnTo>
                  <a:pt x="1153670" y="730455"/>
                </a:lnTo>
                <a:cubicBezTo>
                  <a:pt x="1145312" y="633169"/>
                  <a:pt x="1156804" y="560341"/>
                  <a:pt x="1116059" y="438599"/>
                </a:cubicBezTo>
                <a:cubicBezTo>
                  <a:pt x="1102034" y="525649"/>
                  <a:pt x="1088924" y="671347"/>
                  <a:pt x="1025214" y="743035"/>
                </a:cubicBezTo>
                <a:lnTo>
                  <a:pt x="1025167" y="740238"/>
                </a:lnTo>
                <a:lnTo>
                  <a:pt x="1017850" y="750355"/>
                </a:lnTo>
                <a:cubicBezTo>
                  <a:pt x="1015896" y="752700"/>
                  <a:pt x="1013766" y="754661"/>
                  <a:pt x="1011586" y="756542"/>
                </a:cubicBezTo>
                <a:lnTo>
                  <a:pt x="1011624" y="758963"/>
                </a:lnTo>
                <a:lnTo>
                  <a:pt x="906067" y="904916"/>
                </a:lnTo>
                <a:cubicBezTo>
                  <a:pt x="899102" y="591864"/>
                  <a:pt x="969448" y="360336"/>
                  <a:pt x="1070091" y="0"/>
                </a:cubicBezTo>
                <a:cubicBezTo>
                  <a:pt x="956563" y="115220"/>
                  <a:pt x="897361" y="326639"/>
                  <a:pt x="851741" y="497297"/>
                </a:cubicBezTo>
                <a:cubicBezTo>
                  <a:pt x="829453" y="634800"/>
                  <a:pt x="763286" y="906003"/>
                  <a:pt x="853830" y="1247317"/>
                </a:cubicBezTo>
                <a:close/>
                <a:moveTo>
                  <a:pt x="1039794" y="1664720"/>
                </a:moveTo>
                <a:cubicBezTo>
                  <a:pt x="1174913" y="1424496"/>
                  <a:pt x="1151232" y="1032637"/>
                  <a:pt x="1147402" y="934265"/>
                </a:cubicBezTo>
                <a:lnTo>
                  <a:pt x="1061733" y="1066334"/>
                </a:lnTo>
                <a:cubicBezTo>
                  <a:pt x="1074270" y="1335907"/>
                  <a:pt x="1056510" y="1483193"/>
                  <a:pt x="1039794" y="1664720"/>
                </a:cubicBezTo>
                <a:close/>
                <a:moveTo>
                  <a:pt x="527187" y="3205061"/>
                </a:moveTo>
                <a:cubicBezTo>
                  <a:pt x="576914" y="3120096"/>
                  <a:pt x="782426" y="2785613"/>
                  <a:pt x="776425" y="2510061"/>
                </a:cubicBezTo>
                <a:cubicBezTo>
                  <a:pt x="705643" y="2678053"/>
                  <a:pt x="651915" y="2816336"/>
                  <a:pt x="513848" y="3048206"/>
                </a:cubicBezTo>
                <a:close/>
                <a:moveTo>
                  <a:pt x="372753" y="3671576"/>
                </a:moveTo>
                <a:cubicBezTo>
                  <a:pt x="556226" y="3492919"/>
                  <a:pt x="691793" y="3199944"/>
                  <a:pt x="806156" y="2962190"/>
                </a:cubicBezTo>
                <a:lnTo>
                  <a:pt x="804854" y="2961471"/>
                </a:lnTo>
                <a:cubicBezTo>
                  <a:pt x="852625" y="2848160"/>
                  <a:pt x="920394" y="2689869"/>
                  <a:pt x="980330" y="2491596"/>
                </a:cubicBezTo>
                <a:cubicBezTo>
                  <a:pt x="1216982" y="1982501"/>
                  <a:pt x="1254635" y="1529374"/>
                  <a:pt x="1277549" y="1279947"/>
                </a:cubicBezTo>
                <a:lnTo>
                  <a:pt x="1279037" y="1279927"/>
                </a:lnTo>
                <a:cubicBezTo>
                  <a:pt x="1290181" y="1016333"/>
                  <a:pt x="1308638" y="694041"/>
                  <a:pt x="1230979" y="450013"/>
                </a:cubicBezTo>
                <a:cubicBezTo>
                  <a:pt x="1203816" y="595125"/>
                  <a:pt x="1232024" y="702737"/>
                  <a:pt x="1014719" y="997854"/>
                </a:cubicBezTo>
                <a:lnTo>
                  <a:pt x="1006361" y="926113"/>
                </a:lnTo>
                <a:lnTo>
                  <a:pt x="918603" y="1050029"/>
                </a:lnTo>
                <a:cubicBezTo>
                  <a:pt x="923478" y="1104922"/>
                  <a:pt x="907459" y="1260905"/>
                  <a:pt x="983377" y="1454388"/>
                </a:cubicBezTo>
                <a:cubicBezTo>
                  <a:pt x="1005316" y="1389712"/>
                  <a:pt x="906066" y="1254926"/>
                  <a:pt x="1162027" y="878829"/>
                </a:cubicBezTo>
                <a:cubicBezTo>
                  <a:pt x="1167944" y="998879"/>
                  <a:pt x="1162164" y="1118928"/>
                  <a:pt x="1160593" y="1238986"/>
                </a:cubicBezTo>
                <a:lnTo>
                  <a:pt x="1159082" y="1238811"/>
                </a:lnTo>
                <a:cubicBezTo>
                  <a:pt x="1149511" y="1433158"/>
                  <a:pt x="1134204" y="1594731"/>
                  <a:pt x="1114924" y="1734966"/>
                </a:cubicBezTo>
                <a:cubicBezTo>
                  <a:pt x="1116377" y="1724807"/>
                  <a:pt x="1116858" y="1714553"/>
                  <a:pt x="1117289" y="1704253"/>
                </a:cubicBezTo>
                <a:cubicBezTo>
                  <a:pt x="1009084" y="2049489"/>
                  <a:pt x="963144" y="2344734"/>
                  <a:pt x="680977" y="2941939"/>
                </a:cubicBezTo>
                <a:lnTo>
                  <a:pt x="682393" y="2942497"/>
                </a:lnTo>
                <a:cubicBezTo>
                  <a:pt x="627213" y="3049134"/>
                  <a:pt x="575750" y="3157748"/>
                  <a:pt x="513970" y="3260850"/>
                </a:cubicBezTo>
                <a:cubicBezTo>
                  <a:pt x="465397" y="2808516"/>
                  <a:pt x="616445" y="2736389"/>
                  <a:pt x="627566" y="2669005"/>
                </a:cubicBezTo>
                <a:cubicBezTo>
                  <a:pt x="469442" y="2803900"/>
                  <a:pt x="410081" y="2949032"/>
                  <a:pt x="379918" y="2995153"/>
                </a:cubicBezTo>
                <a:lnTo>
                  <a:pt x="398942" y="3145801"/>
                </a:lnTo>
                <a:lnTo>
                  <a:pt x="440115" y="3086460"/>
                </a:lnTo>
                <a:cubicBezTo>
                  <a:pt x="492745" y="3449152"/>
                  <a:pt x="417163" y="3530781"/>
                  <a:pt x="372753" y="3671576"/>
                </a:cubicBezTo>
                <a:close/>
                <a:moveTo>
                  <a:pt x="132060" y="3707527"/>
                </a:moveTo>
                <a:cubicBezTo>
                  <a:pt x="227075" y="3433558"/>
                  <a:pt x="281204" y="3355874"/>
                  <a:pt x="305530" y="3314029"/>
                </a:cubicBezTo>
                <a:lnTo>
                  <a:pt x="289729" y="3181738"/>
                </a:lnTo>
                <a:cubicBezTo>
                  <a:pt x="249318" y="3276609"/>
                  <a:pt x="148224" y="3462915"/>
                  <a:pt x="132060" y="3707527"/>
                </a:cubicBezTo>
                <a:close/>
                <a:moveTo>
                  <a:pt x="18816" y="3992707"/>
                </a:moveTo>
                <a:cubicBezTo>
                  <a:pt x="99816" y="3627454"/>
                  <a:pt x="146852" y="3390090"/>
                  <a:pt x="300490" y="3117243"/>
                </a:cubicBezTo>
                <a:lnTo>
                  <a:pt x="324831" y="3295715"/>
                </a:lnTo>
                <a:lnTo>
                  <a:pt x="323657" y="3297832"/>
                </a:lnTo>
                <a:cubicBezTo>
                  <a:pt x="324694" y="3300519"/>
                  <a:pt x="325648" y="3303252"/>
                  <a:pt x="326267" y="3306241"/>
                </a:cubicBezTo>
                <a:lnTo>
                  <a:pt x="327954" y="3318612"/>
                </a:lnTo>
                <a:lnTo>
                  <a:pt x="329314" y="3316167"/>
                </a:lnTo>
                <a:cubicBezTo>
                  <a:pt x="351734" y="3409417"/>
                  <a:pt x="294651" y="3544107"/>
                  <a:pt x="266009" y="3627498"/>
                </a:cubicBezTo>
                <a:cubicBezTo>
                  <a:pt x="359307" y="3539311"/>
                  <a:pt x="383483" y="3469659"/>
                  <a:pt x="436691" y="3387785"/>
                </a:cubicBezTo>
                <a:lnTo>
                  <a:pt x="428731" y="3209774"/>
                </a:lnTo>
                <a:lnTo>
                  <a:pt x="395546" y="3258594"/>
                </a:lnTo>
                <a:lnTo>
                  <a:pt x="386956" y="3183763"/>
                </a:lnTo>
                <a:lnTo>
                  <a:pt x="385843" y="3185768"/>
                </a:lnTo>
                <a:cubicBezTo>
                  <a:pt x="372946" y="3083111"/>
                  <a:pt x="322744" y="3000351"/>
                  <a:pt x="415736" y="2790616"/>
                </a:cubicBezTo>
                <a:cubicBezTo>
                  <a:pt x="175062" y="3049013"/>
                  <a:pt x="105647" y="3319403"/>
                  <a:pt x="60521" y="3451190"/>
                </a:cubicBezTo>
                <a:cubicBezTo>
                  <a:pt x="20356" y="3623212"/>
                  <a:pt x="-27035" y="3837588"/>
                  <a:pt x="18816" y="3992707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DAC9E3"/>
              </a:solidFill>
            </a:endParaRPr>
          </a:p>
        </p:txBody>
      </p:sp>
      <p:sp>
        <p:nvSpPr>
          <p:cNvPr id="11" name="10 Forma libre"/>
          <p:cNvSpPr/>
          <p:nvPr/>
        </p:nvSpPr>
        <p:spPr bwMode="auto">
          <a:xfrm rot="9716023" flipV="1">
            <a:off x="1047616" y="2686665"/>
            <a:ext cx="1021360" cy="2549229"/>
          </a:xfrm>
          <a:custGeom>
            <a:avLst/>
            <a:gdLst/>
            <a:ahLst/>
            <a:cxnLst/>
            <a:rect l="l" t="t" r="r" b="b"/>
            <a:pathLst>
              <a:path w="1289304" h="3992707">
                <a:moveTo>
                  <a:pt x="926961" y="842959"/>
                </a:moveTo>
                <a:lnTo>
                  <a:pt x="1003227" y="733716"/>
                </a:lnTo>
                <a:cubicBezTo>
                  <a:pt x="1001486" y="685345"/>
                  <a:pt x="990342" y="591321"/>
                  <a:pt x="1035614" y="304900"/>
                </a:cubicBezTo>
                <a:cubicBezTo>
                  <a:pt x="934622" y="528275"/>
                  <a:pt x="936015" y="740238"/>
                  <a:pt x="926961" y="842959"/>
                </a:cubicBezTo>
                <a:close/>
                <a:moveTo>
                  <a:pt x="853830" y="1247317"/>
                </a:moveTo>
                <a:cubicBezTo>
                  <a:pt x="870623" y="1018506"/>
                  <a:pt x="953896" y="969160"/>
                  <a:pt x="1013639" y="884688"/>
                </a:cubicBezTo>
                <a:lnTo>
                  <a:pt x="1013675" y="886981"/>
                </a:lnTo>
                <a:lnTo>
                  <a:pt x="1056510" y="825023"/>
                </a:lnTo>
                <a:lnTo>
                  <a:pt x="1062778" y="883720"/>
                </a:lnTo>
                <a:lnTo>
                  <a:pt x="1153670" y="730455"/>
                </a:lnTo>
                <a:cubicBezTo>
                  <a:pt x="1145312" y="633169"/>
                  <a:pt x="1156804" y="560341"/>
                  <a:pt x="1116059" y="438599"/>
                </a:cubicBezTo>
                <a:cubicBezTo>
                  <a:pt x="1102034" y="525649"/>
                  <a:pt x="1088924" y="671347"/>
                  <a:pt x="1025214" y="743035"/>
                </a:cubicBezTo>
                <a:lnTo>
                  <a:pt x="1025167" y="740238"/>
                </a:lnTo>
                <a:lnTo>
                  <a:pt x="1017850" y="750355"/>
                </a:lnTo>
                <a:cubicBezTo>
                  <a:pt x="1015896" y="752700"/>
                  <a:pt x="1013766" y="754661"/>
                  <a:pt x="1011586" y="756542"/>
                </a:cubicBezTo>
                <a:lnTo>
                  <a:pt x="1011624" y="758963"/>
                </a:lnTo>
                <a:lnTo>
                  <a:pt x="906067" y="904916"/>
                </a:lnTo>
                <a:cubicBezTo>
                  <a:pt x="899102" y="591864"/>
                  <a:pt x="969448" y="360336"/>
                  <a:pt x="1070091" y="0"/>
                </a:cubicBezTo>
                <a:cubicBezTo>
                  <a:pt x="956563" y="115220"/>
                  <a:pt x="897361" y="326639"/>
                  <a:pt x="851741" y="497297"/>
                </a:cubicBezTo>
                <a:cubicBezTo>
                  <a:pt x="829453" y="634800"/>
                  <a:pt x="763286" y="906003"/>
                  <a:pt x="853830" y="1247317"/>
                </a:cubicBezTo>
                <a:close/>
                <a:moveTo>
                  <a:pt x="1039794" y="1664720"/>
                </a:moveTo>
                <a:cubicBezTo>
                  <a:pt x="1174913" y="1424496"/>
                  <a:pt x="1151232" y="1032637"/>
                  <a:pt x="1147402" y="934265"/>
                </a:cubicBezTo>
                <a:lnTo>
                  <a:pt x="1061733" y="1066334"/>
                </a:lnTo>
                <a:cubicBezTo>
                  <a:pt x="1074270" y="1335907"/>
                  <a:pt x="1056510" y="1483193"/>
                  <a:pt x="1039794" y="1664720"/>
                </a:cubicBezTo>
                <a:close/>
                <a:moveTo>
                  <a:pt x="527187" y="3205061"/>
                </a:moveTo>
                <a:cubicBezTo>
                  <a:pt x="576914" y="3120096"/>
                  <a:pt x="782426" y="2785613"/>
                  <a:pt x="776425" y="2510061"/>
                </a:cubicBezTo>
                <a:cubicBezTo>
                  <a:pt x="705643" y="2678053"/>
                  <a:pt x="651915" y="2816336"/>
                  <a:pt x="513848" y="3048206"/>
                </a:cubicBezTo>
                <a:close/>
                <a:moveTo>
                  <a:pt x="372753" y="3671576"/>
                </a:moveTo>
                <a:cubicBezTo>
                  <a:pt x="556226" y="3492919"/>
                  <a:pt x="691793" y="3199944"/>
                  <a:pt x="806156" y="2962190"/>
                </a:cubicBezTo>
                <a:lnTo>
                  <a:pt x="804854" y="2961471"/>
                </a:lnTo>
                <a:cubicBezTo>
                  <a:pt x="852625" y="2848160"/>
                  <a:pt x="920394" y="2689869"/>
                  <a:pt x="980330" y="2491596"/>
                </a:cubicBezTo>
                <a:cubicBezTo>
                  <a:pt x="1216982" y="1982501"/>
                  <a:pt x="1254635" y="1529374"/>
                  <a:pt x="1277549" y="1279947"/>
                </a:cubicBezTo>
                <a:lnTo>
                  <a:pt x="1279037" y="1279927"/>
                </a:lnTo>
                <a:cubicBezTo>
                  <a:pt x="1290181" y="1016333"/>
                  <a:pt x="1308638" y="694041"/>
                  <a:pt x="1230979" y="450013"/>
                </a:cubicBezTo>
                <a:cubicBezTo>
                  <a:pt x="1203816" y="595125"/>
                  <a:pt x="1232024" y="702737"/>
                  <a:pt x="1014719" y="997854"/>
                </a:cubicBezTo>
                <a:lnTo>
                  <a:pt x="1006361" y="926113"/>
                </a:lnTo>
                <a:lnTo>
                  <a:pt x="918603" y="1050029"/>
                </a:lnTo>
                <a:cubicBezTo>
                  <a:pt x="923478" y="1104922"/>
                  <a:pt x="907459" y="1260905"/>
                  <a:pt x="983377" y="1454388"/>
                </a:cubicBezTo>
                <a:cubicBezTo>
                  <a:pt x="1005316" y="1389712"/>
                  <a:pt x="906066" y="1254926"/>
                  <a:pt x="1162027" y="878829"/>
                </a:cubicBezTo>
                <a:cubicBezTo>
                  <a:pt x="1167944" y="998879"/>
                  <a:pt x="1162164" y="1118928"/>
                  <a:pt x="1160593" y="1238986"/>
                </a:cubicBezTo>
                <a:lnTo>
                  <a:pt x="1159082" y="1238811"/>
                </a:lnTo>
                <a:cubicBezTo>
                  <a:pt x="1149511" y="1433158"/>
                  <a:pt x="1134204" y="1594731"/>
                  <a:pt x="1114924" y="1734966"/>
                </a:cubicBezTo>
                <a:cubicBezTo>
                  <a:pt x="1116377" y="1724807"/>
                  <a:pt x="1116858" y="1714553"/>
                  <a:pt x="1117289" y="1704253"/>
                </a:cubicBezTo>
                <a:cubicBezTo>
                  <a:pt x="1009084" y="2049489"/>
                  <a:pt x="963144" y="2344734"/>
                  <a:pt x="680977" y="2941939"/>
                </a:cubicBezTo>
                <a:lnTo>
                  <a:pt x="682393" y="2942497"/>
                </a:lnTo>
                <a:cubicBezTo>
                  <a:pt x="627213" y="3049134"/>
                  <a:pt x="575750" y="3157748"/>
                  <a:pt x="513970" y="3260850"/>
                </a:cubicBezTo>
                <a:cubicBezTo>
                  <a:pt x="465397" y="2808516"/>
                  <a:pt x="616445" y="2736389"/>
                  <a:pt x="627566" y="2669005"/>
                </a:cubicBezTo>
                <a:cubicBezTo>
                  <a:pt x="469442" y="2803900"/>
                  <a:pt x="410081" y="2949032"/>
                  <a:pt x="379918" y="2995153"/>
                </a:cubicBezTo>
                <a:lnTo>
                  <a:pt x="398942" y="3145801"/>
                </a:lnTo>
                <a:lnTo>
                  <a:pt x="440115" y="3086460"/>
                </a:lnTo>
                <a:cubicBezTo>
                  <a:pt x="492745" y="3449152"/>
                  <a:pt x="417163" y="3530781"/>
                  <a:pt x="372753" y="3671576"/>
                </a:cubicBezTo>
                <a:close/>
                <a:moveTo>
                  <a:pt x="132060" y="3707527"/>
                </a:moveTo>
                <a:cubicBezTo>
                  <a:pt x="227075" y="3433558"/>
                  <a:pt x="281204" y="3355874"/>
                  <a:pt x="305530" y="3314029"/>
                </a:cubicBezTo>
                <a:lnTo>
                  <a:pt x="289729" y="3181738"/>
                </a:lnTo>
                <a:cubicBezTo>
                  <a:pt x="249318" y="3276609"/>
                  <a:pt x="148224" y="3462915"/>
                  <a:pt x="132060" y="3707527"/>
                </a:cubicBezTo>
                <a:close/>
                <a:moveTo>
                  <a:pt x="18816" y="3992707"/>
                </a:moveTo>
                <a:cubicBezTo>
                  <a:pt x="99816" y="3627454"/>
                  <a:pt x="146852" y="3390090"/>
                  <a:pt x="300490" y="3117243"/>
                </a:cubicBezTo>
                <a:lnTo>
                  <a:pt x="324831" y="3295715"/>
                </a:lnTo>
                <a:lnTo>
                  <a:pt x="323657" y="3297832"/>
                </a:lnTo>
                <a:cubicBezTo>
                  <a:pt x="324694" y="3300519"/>
                  <a:pt x="325648" y="3303252"/>
                  <a:pt x="326267" y="3306241"/>
                </a:cubicBezTo>
                <a:lnTo>
                  <a:pt x="327954" y="3318612"/>
                </a:lnTo>
                <a:lnTo>
                  <a:pt x="329314" y="3316167"/>
                </a:lnTo>
                <a:cubicBezTo>
                  <a:pt x="351734" y="3409417"/>
                  <a:pt x="294651" y="3544107"/>
                  <a:pt x="266009" y="3627498"/>
                </a:cubicBezTo>
                <a:cubicBezTo>
                  <a:pt x="359307" y="3539311"/>
                  <a:pt x="383483" y="3469659"/>
                  <a:pt x="436691" y="3387785"/>
                </a:cubicBezTo>
                <a:lnTo>
                  <a:pt x="428731" y="3209774"/>
                </a:lnTo>
                <a:lnTo>
                  <a:pt x="395546" y="3258594"/>
                </a:lnTo>
                <a:lnTo>
                  <a:pt x="386956" y="3183763"/>
                </a:lnTo>
                <a:lnTo>
                  <a:pt x="385843" y="3185768"/>
                </a:lnTo>
                <a:cubicBezTo>
                  <a:pt x="372946" y="3083111"/>
                  <a:pt x="322744" y="3000351"/>
                  <a:pt x="415736" y="2790616"/>
                </a:cubicBezTo>
                <a:cubicBezTo>
                  <a:pt x="175062" y="3049013"/>
                  <a:pt x="105647" y="3319403"/>
                  <a:pt x="60521" y="3451190"/>
                </a:cubicBezTo>
                <a:cubicBezTo>
                  <a:pt x="20356" y="3623212"/>
                  <a:pt x="-27035" y="3837588"/>
                  <a:pt x="18816" y="3992707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DAC9E3"/>
              </a:solidFill>
            </a:endParaRPr>
          </a:p>
        </p:txBody>
      </p:sp>
      <p:pic>
        <p:nvPicPr>
          <p:cNvPr id="12" name="11 Imagen" descr="Diapositiva1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Rectángulo"/>
          <p:cNvSpPr/>
          <p:nvPr/>
        </p:nvSpPr>
        <p:spPr bwMode="auto">
          <a:xfrm>
            <a:off x="-1476672" y="-1030932"/>
            <a:ext cx="12313368" cy="8568952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4402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/>
          <p:nvPr/>
        </p:nvSpPr>
        <p:spPr>
          <a:xfrm flipH="1">
            <a:off x="1799452" y="1118278"/>
            <a:ext cx="2772548" cy="1741225"/>
          </a:xfrm>
          <a:custGeom>
            <a:avLst/>
            <a:gdLst/>
            <a:ahLst/>
            <a:cxnLst/>
            <a:rect l="l" t="t" r="r" b="b"/>
            <a:pathLst>
              <a:path w="2772548" h="2089470">
                <a:moveTo>
                  <a:pt x="2772548" y="304800"/>
                </a:moveTo>
                <a:cubicBezTo>
                  <a:pt x="2738248" y="372992"/>
                  <a:pt x="2722003" y="475714"/>
                  <a:pt x="2532889" y="663013"/>
                </a:cubicBezTo>
                <a:cubicBezTo>
                  <a:pt x="2319992" y="862386"/>
                  <a:pt x="2039759" y="933221"/>
                  <a:pt x="1996182" y="943475"/>
                </a:cubicBezTo>
                <a:lnTo>
                  <a:pt x="1996487" y="945267"/>
                </a:lnTo>
                <a:cubicBezTo>
                  <a:pt x="1826928" y="989474"/>
                  <a:pt x="1703407" y="1004654"/>
                  <a:pt x="1552806" y="1023838"/>
                </a:cubicBezTo>
                <a:lnTo>
                  <a:pt x="1552809" y="1023654"/>
                </a:lnTo>
                <a:cubicBezTo>
                  <a:pt x="1330358" y="1044061"/>
                  <a:pt x="1181012" y="1092539"/>
                  <a:pt x="1044572" y="1162256"/>
                </a:cubicBezTo>
                <a:lnTo>
                  <a:pt x="1044581" y="1162463"/>
                </a:lnTo>
                <a:cubicBezTo>
                  <a:pt x="875774" y="1256881"/>
                  <a:pt x="823868" y="1295749"/>
                  <a:pt x="758873" y="1357138"/>
                </a:cubicBezTo>
                <a:lnTo>
                  <a:pt x="758497" y="1356564"/>
                </a:lnTo>
                <a:cubicBezTo>
                  <a:pt x="641720" y="1463870"/>
                  <a:pt x="601375" y="1508801"/>
                  <a:pt x="538886" y="1586664"/>
                </a:cubicBezTo>
                <a:lnTo>
                  <a:pt x="538952" y="1586712"/>
                </a:lnTo>
                <a:cubicBezTo>
                  <a:pt x="455872" y="1703838"/>
                  <a:pt x="461699" y="1807324"/>
                  <a:pt x="428305" y="1917442"/>
                </a:cubicBezTo>
                <a:lnTo>
                  <a:pt x="429243" y="1918350"/>
                </a:lnTo>
                <a:cubicBezTo>
                  <a:pt x="371495" y="2082932"/>
                  <a:pt x="318627" y="2076394"/>
                  <a:pt x="312730" y="2089470"/>
                </a:cubicBezTo>
                <a:cubicBezTo>
                  <a:pt x="359498" y="1983957"/>
                  <a:pt x="337944" y="1877091"/>
                  <a:pt x="304800" y="1876415"/>
                </a:cubicBezTo>
                <a:cubicBezTo>
                  <a:pt x="317514" y="1862766"/>
                  <a:pt x="324219" y="1861108"/>
                  <a:pt x="342796" y="1835731"/>
                </a:cubicBezTo>
                <a:lnTo>
                  <a:pt x="342197" y="1835133"/>
                </a:lnTo>
                <a:cubicBezTo>
                  <a:pt x="376695" y="1798143"/>
                  <a:pt x="408350" y="1653336"/>
                  <a:pt x="476399" y="1540685"/>
                </a:cubicBezTo>
                <a:lnTo>
                  <a:pt x="476997" y="1541125"/>
                </a:lnTo>
                <a:cubicBezTo>
                  <a:pt x="530997" y="1450504"/>
                  <a:pt x="534639" y="1413008"/>
                  <a:pt x="682595" y="1240533"/>
                </a:cubicBezTo>
                <a:lnTo>
                  <a:pt x="683184" y="1241386"/>
                </a:lnTo>
                <a:cubicBezTo>
                  <a:pt x="735087" y="1186318"/>
                  <a:pt x="810973" y="1093302"/>
                  <a:pt x="1028332" y="983301"/>
                </a:cubicBezTo>
                <a:lnTo>
                  <a:pt x="1036908" y="979298"/>
                </a:lnTo>
                <a:lnTo>
                  <a:pt x="1036914" y="979458"/>
                </a:lnTo>
                <a:cubicBezTo>
                  <a:pt x="1087454" y="953133"/>
                  <a:pt x="1221471" y="880778"/>
                  <a:pt x="1555965" y="865195"/>
                </a:cubicBezTo>
                <a:lnTo>
                  <a:pt x="1555965" y="866196"/>
                </a:lnTo>
                <a:cubicBezTo>
                  <a:pt x="1634197" y="864036"/>
                  <a:pt x="1715565" y="869324"/>
                  <a:pt x="1974064" y="831600"/>
                </a:cubicBezTo>
                <a:lnTo>
                  <a:pt x="1974060" y="831576"/>
                </a:lnTo>
                <a:cubicBezTo>
                  <a:pt x="2046205" y="813454"/>
                  <a:pt x="2256012" y="807843"/>
                  <a:pt x="2491096" y="640587"/>
                </a:cubicBezTo>
                <a:cubicBezTo>
                  <a:pt x="2515104" y="620240"/>
                  <a:pt x="2636153" y="554353"/>
                  <a:pt x="2772548" y="304800"/>
                </a:cubicBezTo>
                <a:close/>
                <a:moveTo>
                  <a:pt x="2620148" y="152400"/>
                </a:moveTo>
                <a:cubicBezTo>
                  <a:pt x="2585848" y="220592"/>
                  <a:pt x="2569603" y="323314"/>
                  <a:pt x="2380489" y="510613"/>
                </a:cubicBezTo>
                <a:cubicBezTo>
                  <a:pt x="2167592" y="709986"/>
                  <a:pt x="1887359" y="780821"/>
                  <a:pt x="1843782" y="791075"/>
                </a:cubicBezTo>
                <a:lnTo>
                  <a:pt x="1844087" y="792867"/>
                </a:lnTo>
                <a:cubicBezTo>
                  <a:pt x="1674528" y="837074"/>
                  <a:pt x="1551007" y="852254"/>
                  <a:pt x="1400406" y="871438"/>
                </a:cubicBezTo>
                <a:lnTo>
                  <a:pt x="1400409" y="871254"/>
                </a:lnTo>
                <a:cubicBezTo>
                  <a:pt x="1177958" y="891661"/>
                  <a:pt x="1028612" y="940139"/>
                  <a:pt x="892172" y="1009856"/>
                </a:cubicBezTo>
                <a:lnTo>
                  <a:pt x="892181" y="1010063"/>
                </a:lnTo>
                <a:cubicBezTo>
                  <a:pt x="723374" y="1104481"/>
                  <a:pt x="671468" y="1143349"/>
                  <a:pt x="606473" y="1204738"/>
                </a:cubicBezTo>
                <a:lnTo>
                  <a:pt x="606097" y="1204164"/>
                </a:lnTo>
                <a:cubicBezTo>
                  <a:pt x="489320" y="1311470"/>
                  <a:pt x="448975" y="1356401"/>
                  <a:pt x="386486" y="1434264"/>
                </a:cubicBezTo>
                <a:lnTo>
                  <a:pt x="386552" y="1434312"/>
                </a:lnTo>
                <a:cubicBezTo>
                  <a:pt x="303471" y="1551438"/>
                  <a:pt x="309299" y="1654924"/>
                  <a:pt x="275905" y="1765042"/>
                </a:cubicBezTo>
                <a:lnTo>
                  <a:pt x="276842" y="1765950"/>
                </a:lnTo>
                <a:cubicBezTo>
                  <a:pt x="219095" y="1930532"/>
                  <a:pt x="166227" y="1923994"/>
                  <a:pt x="160330" y="1937070"/>
                </a:cubicBezTo>
                <a:cubicBezTo>
                  <a:pt x="207098" y="1831557"/>
                  <a:pt x="185544" y="1724691"/>
                  <a:pt x="152400" y="1724015"/>
                </a:cubicBezTo>
                <a:cubicBezTo>
                  <a:pt x="165113" y="1710366"/>
                  <a:pt x="171819" y="1708708"/>
                  <a:pt x="190395" y="1683331"/>
                </a:cubicBezTo>
                <a:lnTo>
                  <a:pt x="189797" y="1682733"/>
                </a:lnTo>
                <a:cubicBezTo>
                  <a:pt x="224295" y="1645743"/>
                  <a:pt x="255950" y="1500936"/>
                  <a:pt x="323999" y="1388285"/>
                </a:cubicBezTo>
                <a:lnTo>
                  <a:pt x="324597" y="1388725"/>
                </a:lnTo>
                <a:cubicBezTo>
                  <a:pt x="378597" y="1298104"/>
                  <a:pt x="382239" y="1260608"/>
                  <a:pt x="530195" y="1088133"/>
                </a:cubicBezTo>
                <a:lnTo>
                  <a:pt x="530784" y="1088986"/>
                </a:lnTo>
                <a:cubicBezTo>
                  <a:pt x="582687" y="1033918"/>
                  <a:pt x="658573" y="940902"/>
                  <a:pt x="875932" y="830901"/>
                </a:cubicBezTo>
                <a:lnTo>
                  <a:pt x="884508" y="826898"/>
                </a:lnTo>
                <a:lnTo>
                  <a:pt x="884514" y="827058"/>
                </a:lnTo>
                <a:cubicBezTo>
                  <a:pt x="935054" y="800733"/>
                  <a:pt x="1069071" y="728378"/>
                  <a:pt x="1403565" y="712795"/>
                </a:cubicBezTo>
                <a:lnTo>
                  <a:pt x="1403565" y="713796"/>
                </a:lnTo>
                <a:cubicBezTo>
                  <a:pt x="1481797" y="711636"/>
                  <a:pt x="1563165" y="716924"/>
                  <a:pt x="1821664" y="679200"/>
                </a:cubicBezTo>
                <a:lnTo>
                  <a:pt x="1821660" y="679176"/>
                </a:lnTo>
                <a:cubicBezTo>
                  <a:pt x="1893805" y="661054"/>
                  <a:pt x="2103612" y="655443"/>
                  <a:pt x="2338696" y="488187"/>
                </a:cubicBezTo>
                <a:cubicBezTo>
                  <a:pt x="2362704" y="467840"/>
                  <a:pt x="2483753" y="401953"/>
                  <a:pt x="2620148" y="152400"/>
                </a:cubicBezTo>
                <a:close/>
                <a:moveTo>
                  <a:pt x="2467748" y="0"/>
                </a:moveTo>
                <a:cubicBezTo>
                  <a:pt x="2433448" y="68192"/>
                  <a:pt x="2417203" y="170914"/>
                  <a:pt x="2228089" y="358213"/>
                </a:cubicBezTo>
                <a:cubicBezTo>
                  <a:pt x="2015192" y="557586"/>
                  <a:pt x="1734959" y="628421"/>
                  <a:pt x="1691382" y="638675"/>
                </a:cubicBezTo>
                <a:lnTo>
                  <a:pt x="1691687" y="640467"/>
                </a:lnTo>
                <a:cubicBezTo>
                  <a:pt x="1522128" y="684674"/>
                  <a:pt x="1398607" y="699854"/>
                  <a:pt x="1248006" y="719038"/>
                </a:cubicBezTo>
                <a:lnTo>
                  <a:pt x="1248009" y="718854"/>
                </a:lnTo>
                <a:cubicBezTo>
                  <a:pt x="1025558" y="739261"/>
                  <a:pt x="876212" y="787739"/>
                  <a:pt x="739772" y="857456"/>
                </a:cubicBezTo>
                <a:lnTo>
                  <a:pt x="739781" y="857663"/>
                </a:lnTo>
                <a:cubicBezTo>
                  <a:pt x="570974" y="952081"/>
                  <a:pt x="519068" y="990949"/>
                  <a:pt x="454073" y="1052338"/>
                </a:cubicBezTo>
                <a:lnTo>
                  <a:pt x="453697" y="1051764"/>
                </a:lnTo>
                <a:cubicBezTo>
                  <a:pt x="336920" y="1159070"/>
                  <a:pt x="296575" y="1204001"/>
                  <a:pt x="234086" y="1281864"/>
                </a:cubicBezTo>
                <a:lnTo>
                  <a:pt x="234151" y="1281912"/>
                </a:lnTo>
                <a:cubicBezTo>
                  <a:pt x="151071" y="1399038"/>
                  <a:pt x="156899" y="1502524"/>
                  <a:pt x="123505" y="1612642"/>
                </a:cubicBezTo>
                <a:lnTo>
                  <a:pt x="124442" y="1613550"/>
                </a:lnTo>
                <a:cubicBezTo>
                  <a:pt x="66695" y="1778132"/>
                  <a:pt x="13827" y="1771594"/>
                  <a:pt x="7930" y="1784670"/>
                </a:cubicBezTo>
                <a:cubicBezTo>
                  <a:pt x="54698" y="1679157"/>
                  <a:pt x="33144" y="1572291"/>
                  <a:pt x="0" y="1571615"/>
                </a:cubicBezTo>
                <a:cubicBezTo>
                  <a:pt x="12713" y="1557966"/>
                  <a:pt x="19419" y="1556308"/>
                  <a:pt x="37995" y="1530931"/>
                </a:cubicBezTo>
                <a:lnTo>
                  <a:pt x="37397" y="1530333"/>
                </a:lnTo>
                <a:cubicBezTo>
                  <a:pt x="71895" y="1493343"/>
                  <a:pt x="103550" y="1348536"/>
                  <a:pt x="171599" y="1235885"/>
                </a:cubicBezTo>
                <a:lnTo>
                  <a:pt x="172197" y="1236325"/>
                </a:lnTo>
                <a:cubicBezTo>
                  <a:pt x="226197" y="1145704"/>
                  <a:pt x="229839" y="1108208"/>
                  <a:pt x="377795" y="935733"/>
                </a:cubicBezTo>
                <a:lnTo>
                  <a:pt x="378384" y="936586"/>
                </a:lnTo>
                <a:cubicBezTo>
                  <a:pt x="430287" y="881518"/>
                  <a:pt x="506173" y="788502"/>
                  <a:pt x="723532" y="678501"/>
                </a:cubicBezTo>
                <a:lnTo>
                  <a:pt x="732108" y="674498"/>
                </a:lnTo>
                <a:lnTo>
                  <a:pt x="732114" y="674658"/>
                </a:lnTo>
                <a:cubicBezTo>
                  <a:pt x="782654" y="648333"/>
                  <a:pt x="916671" y="575978"/>
                  <a:pt x="1251165" y="560395"/>
                </a:cubicBezTo>
                <a:lnTo>
                  <a:pt x="1251165" y="561396"/>
                </a:lnTo>
                <a:cubicBezTo>
                  <a:pt x="1329397" y="559236"/>
                  <a:pt x="1410765" y="564524"/>
                  <a:pt x="1669264" y="526800"/>
                </a:cubicBezTo>
                <a:lnTo>
                  <a:pt x="1669260" y="526776"/>
                </a:lnTo>
                <a:cubicBezTo>
                  <a:pt x="1741405" y="508654"/>
                  <a:pt x="1951212" y="503043"/>
                  <a:pt x="2186296" y="335787"/>
                </a:cubicBezTo>
                <a:cubicBezTo>
                  <a:pt x="2210304" y="315440"/>
                  <a:pt x="2331353" y="249553"/>
                  <a:pt x="2467748" y="0"/>
                </a:cubicBezTo>
                <a:close/>
              </a:path>
            </a:pathLst>
          </a:custGeom>
          <a:solidFill>
            <a:srgbClr val="1F497D">
              <a:lumMod val="20000"/>
              <a:lumOff val="80000"/>
              <a:alpha val="78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BFBFBF"/>
              </a:solidFill>
              <a:latin typeface="Calibri"/>
            </a:endParaRPr>
          </a:p>
        </p:txBody>
      </p:sp>
      <p:sp>
        <p:nvSpPr>
          <p:cNvPr id="5" name="4 Forma libre"/>
          <p:cNvSpPr/>
          <p:nvPr/>
        </p:nvSpPr>
        <p:spPr>
          <a:xfrm>
            <a:off x="4572000" y="1117308"/>
            <a:ext cx="2772548" cy="1741225"/>
          </a:xfrm>
          <a:custGeom>
            <a:avLst/>
            <a:gdLst/>
            <a:ahLst/>
            <a:cxnLst/>
            <a:rect l="l" t="t" r="r" b="b"/>
            <a:pathLst>
              <a:path w="2772548" h="2089470">
                <a:moveTo>
                  <a:pt x="2772548" y="304800"/>
                </a:moveTo>
                <a:cubicBezTo>
                  <a:pt x="2738248" y="372992"/>
                  <a:pt x="2722003" y="475714"/>
                  <a:pt x="2532889" y="663013"/>
                </a:cubicBezTo>
                <a:cubicBezTo>
                  <a:pt x="2319992" y="862386"/>
                  <a:pt x="2039759" y="933221"/>
                  <a:pt x="1996182" y="943475"/>
                </a:cubicBezTo>
                <a:lnTo>
                  <a:pt x="1996487" y="945267"/>
                </a:lnTo>
                <a:cubicBezTo>
                  <a:pt x="1826928" y="989474"/>
                  <a:pt x="1703407" y="1004654"/>
                  <a:pt x="1552806" y="1023838"/>
                </a:cubicBezTo>
                <a:lnTo>
                  <a:pt x="1552809" y="1023654"/>
                </a:lnTo>
                <a:cubicBezTo>
                  <a:pt x="1330358" y="1044061"/>
                  <a:pt x="1181012" y="1092539"/>
                  <a:pt x="1044572" y="1162256"/>
                </a:cubicBezTo>
                <a:lnTo>
                  <a:pt x="1044581" y="1162463"/>
                </a:lnTo>
                <a:cubicBezTo>
                  <a:pt x="875774" y="1256881"/>
                  <a:pt x="823868" y="1295749"/>
                  <a:pt x="758873" y="1357138"/>
                </a:cubicBezTo>
                <a:lnTo>
                  <a:pt x="758497" y="1356564"/>
                </a:lnTo>
                <a:cubicBezTo>
                  <a:pt x="641720" y="1463870"/>
                  <a:pt x="601375" y="1508801"/>
                  <a:pt x="538886" y="1586664"/>
                </a:cubicBezTo>
                <a:lnTo>
                  <a:pt x="538952" y="1586712"/>
                </a:lnTo>
                <a:cubicBezTo>
                  <a:pt x="455872" y="1703838"/>
                  <a:pt x="461699" y="1807324"/>
                  <a:pt x="428305" y="1917442"/>
                </a:cubicBezTo>
                <a:lnTo>
                  <a:pt x="429243" y="1918350"/>
                </a:lnTo>
                <a:cubicBezTo>
                  <a:pt x="371495" y="2082932"/>
                  <a:pt x="318627" y="2076394"/>
                  <a:pt x="312730" y="2089470"/>
                </a:cubicBezTo>
                <a:cubicBezTo>
                  <a:pt x="359498" y="1983957"/>
                  <a:pt x="337944" y="1877091"/>
                  <a:pt x="304800" y="1876415"/>
                </a:cubicBezTo>
                <a:cubicBezTo>
                  <a:pt x="317514" y="1862766"/>
                  <a:pt x="324219" y="1861108"/>
                  <a:pt x="342796" y="1835731"/>
                </a:cubicBezTo>
                <a:lnTo>
                  <a:pt x="342197" y="1835133"/>
                </a:lnTo>
                <a:cubicBezTo>
                  <a:pt x="376695" y="1798143"/>
                  <a:pt x="408350" y="1653336"/>
                  <a:pt x="476399" y="1540685"/>
                </a:cubicBezTo>
                <a:lnTo>
                  <a:pt x="476997" y="1541125"/>
                </a:lnTo>
                <a:cubicBezTo>
                  <a:pt x="530997" y="1450504"/>
                  <a:pt x="534639" y="1413008"/>
                  <a:pt x="682595" y="1240533"/>
                </a:cubicBezTo>
                <a:lnTo>
                  <a:pt x="683184" y="1241386"/>
                </a:lnTo>
                <a:cubicBezTo>
                  <a:pt x="735087" y="1186318"/>
                  <a:pt x="810973" y="1093302"/>
                  <a:pt x="1028332" y="983301"/>
                </a:cubicBezTo>
                <a:lnTo>
                  <a:pt x="1036908" y="979298"/>
                </a:lnTo>
                <a:lnTo>
                  <a:pt x="1036914" y="979458"/>
                </a:lnTo>
                <a:cubicBezTo>
                  <a:pt x="1087454" y="953133"/>
                  <a:pt x="1221471" y="880778"/>
                  <a:pt x="1555965" y="865195"/>
                </a:cubicBezTo>
                <a:lnTo>
                  <a:pt x="1555965" y="866196"/>
                </a:lnTo>
                <a:cubicBezTo>
                  <a:pt x="1634197" y="864036"/>
                  <a:pt x="1715565" y="869324"/>
                  <a:pt x="1974064" y="831600"/>
                </a:cubicBezTo>
                <a:lnTo>
                  <a:pt x="1974060" y="831576"/>
                </a:lnTo>
                <a:cubicBezTo>
                  <a:pt x="2046205" y="813454"/>
                  <a:pt x="2256012" y="807843"/>
                  <a:pt x="2491096" y="640587"/>
                </a:cubicBezTo>
                <a:cubicBezTo>
                  <a:pt x="2515104" y="620240"/>
                  <a:pt x="2636153" y="554353"/>
                  <a:pt x="2772548" y="304800"/>
                </a:cubicBezTo>
                <a:close/>
                <a:moveTo>
                  <a:pt x="2620148" y="152400"/>
                </a:moveTo>
                <a:cubicBezTo>
                  <a:pt x="2585848" y="220592"/>
                  <a:pt x="2569603" y="323314"/>
                  <a:pt x="2380489" y="510613"/>
                </a:cubicBezTo>
                <a:cubicBezTo>
                  <a:pt x="2167592" y="709986"/>
                  <a:pt x="1887359" y="780821"/>
                  <a:pt x="1843782" y="791075"/>
                </a:cubicBezTo>
                <a:lnTo>
                  <a:pt x="1844087" y="792867"/>
                </a:lnTo>
                <a:cubicBezTo>
                  <a:pt x="1674528" y="837074"/>
                  <a:pt x="1551007" y="852254"/>
                  <a:pt x="1400406" y="871438"/>
                </a:cubicBezTo>
                <a:lnTo>
                  <a:pt x="1400409" y="871254"/>
                </a:lnTo>
                <a:cubicBezTo>
                  <a:pt x="1177958" y="891661"/>
                  <a:pt x="1028612" y="940139"/>
                  <a:pt x="892172" y="1009856"/>
                </a:cubicBezTo>
                <a:lnTo>
                  <a:pt x="892181" y="1010063"/>
                </a:lnTo>
                <a:cubicBezTo>
                  <a:pt x="723374" y="1104481"/>
                  <a:pt x="671468" y="1143349"/>
                  <a:pt x="606473" y="1204738"/>
                </a:cubicBezTo>
                <a:lnTo>
                  <a:pt x="606097" y="1204164"/>
                </a:lnTo>
                <a:cubicBezTo>
                  <a:pt x="489320" y="1311470"/>
                  <a:pt x="448975" y="1356401"/>
                  <a:pt x="386486" y="1434264"/>
                </a:cubicBezTo>
                <a:lnTo>
                  <a:pt x="386552" y="1434312"/>
                </a:lnTo>
                <a:cubicBezTo>
                  <a:pt x="303471" y="1551438"/>
                  <a:pt x="309299" y="1654924"/>
                  <a:pt x="275905" y="1765042"/>
                </a:cubicBezTo>
                <a:lnTo>
                  <a:pt x="276842" y="1765950"/>
                </a:lnTo>
                <a:cubicBezTo>
                  <a:pt x="219095" y="1930532"/>
                  <a:pt x="166227" y="1923994"/>
                  <a:pt x="160330" y="1937070"/>
                </a:cubicBezTo>
                <a:cubicBezTo>
                  <a:pt x="207098" y="1831557"/>
                  <a:pt x="185544" y="1724691"/>
                  <a:pt x="152400" y="1724015"/>
                </a:cubicBezTo>
                <a:cubicBezTo>
                  <a:pt x="165113" y="1710366"/>
                  <a:pt x="171819" y="1708708"/>
                  <a:pt x="190395" y="1683331"/>
                </a:cubicBezTo>
                <a:lnTo>
                  <a:pt x="189797" y="1682733"/>
                </a:lnTo>
                <a:cubicBezTo>
                  <a:pt x="224295" y="1645743"/>
                  <a:pt x="255950" y="1500936"/>
                  <a:pt x="323999" y="1388285"/>
                </a:cubicBezTo>
                <a:lnTo>
                  <a:pt x="324597" y="1388725"/>
                </a:lnTo>
                <a:cubicBezTo>
                  <a:pt x="378597" y="1298104"/>
                  <a:pt x="382239" y="1260608"/>
                  <a:pt x="530195" y="1088133"/>
                </a:cubicBezTo>
                <a:lnTo>
                  <a:pt x="530784" y="1088986"/>
                </a:lnTo>
                <a:cubicBezTo>
                  <a:pt x="582687" y="1033918"/>
                  <a:pt x="658573" y="940902"/>
                  <a:pt x="875932" y="830901"/>
                </a:cubicBezTo>
                <a:lnTo>
                  <a:pt x="884508" y="826898"/>
                </a:lnTo>
                <a:lnTo>
                  <a:pt x="884514" y="827058"/>
                </a:lnTo>
                <a:cubicBezTo>
                  <a:pt x="935054" y="800733"/>
                  <a:pt x="1069071" y="728378"/>
                  <a:pt x="1403565" y="712795"/>
                </a:cubicBezTo>
                <a:lnTo>
                  <a:pt x="1403565" y="713796"/>
                </a:lnTo>
                <a:cubicBezTo>
                  <a:pt x="1481797" y="711636"/>
                  <a:pt x="1563165" y="716924"/>
                  <a:pt x="1821664" y="679200"/>
                </a:cubicBezTo>
                <a:lnTo>
                  <a:pt x="1821660" y="679176"/>
                </a:lnTo>
                <a:cubicBezTo>
                  <a:pt x="1893805" y="661054"/>
                  <a:pt x="2103612" y="655443"/>
                  <a:pt x="2338696" y="488187"/>
                </a:cubicBezTo>
                <a:cubicBezTo>
                  <a:pt x="2362704" y="467840"/>
                  <a:pt x="2483753" y="401953"/>
                  <a:pt x="2620148" y="152400"/>
                </a:cubicBezTo>
                <a:close/>
                <a:moveTo>
                  <a:pt x="2467748" y="0"/>
                </a:moveTo>
                <a:cubicBezTo>
                  <a:pt x="2433448" y="68192"/>
                  <a:pt x="2417203" y="170914"/>
                  <a:pt x="2228089" y="358213"/>
                </a:cubicBezTo>
                <a:cubicBezTo>
                  <a:pt x="2015192" y="557586"/>
                  <a:pt x="1734959" y="628421"/>
                  <a:pt x="1691382" y="638675"/>
                </a:cubicBezTo>
                <a:lnTo>
                  <a:pt x="1691687" y="640467"/>
                </a:lnTo>
                <a:cubicBezTo>
                  <a:pt x="1522128" y="684674"/>
                  <a:pt x="1398607" y="699854"/>
                  <a:pt x="1248006" y="719038"/>
                </a:cubicBezTo>
                <a:lnTo>
                  <a:pt x="1248009" y="718854"/>
                </a:lnTo>
                <a:cubicBezTo>
                  <a:pt x="1025558" y="739261"/>
                  <a:pt x="876212" y="787739"/>
                  <a:pt x="739772" y="857456"/>
                </a:cubicBezTo>
                <a:lnTo>
                  <a:pt x="739781" y="857663"/>
                </a:lnTo>
                <a:cubicBezTo>
                  <a:pt x="570974" y="952081"/>
                  <a:pt x="519068" y="990949"/>
                  <a:pt x="454073" y="1052338"/>
                </a:cubicBezTo>
                <a:lnTo>
                  <a:pt x="453697" y="1051764"/>
                </a:lnTo>
                <a:cubicBezTo>
                  <a:pt x="336920" y="1159070"/>
                  <a:pt x="296575" y="1204001"/>
                  <a:pt x="234086" y="1281864"/>
                </a:cubicBezTo>
                <a:lnTo>
                  <a:pt x="234151" y="1281912"/>
                </a:lnTo>
                <a:cubicBezTo>
                  <a:pt x="151071" y="1399038"/>
                  <a:pt x="156899" y="1502524"/>
                  <a:pt x="123505" y="1612642"/>
                </a:cubicBezTo>
                <a:lnTo>
                  <a:pt x="124442" y="1613550"/>
                </a:lnTo>
                <a:cubicBezTo>
                  <a:pt x="66695" y="1778132"/>
                  <a:pt x="13827" y="1771594"/>
                  <a:pt x="7930" y="1784670"/>
                </a:cubicBezTo>
                <a:cubicBezTo>
                  <a:pt x="54698" y="1679157"/>
                  <a:pt x="33144" y="1572291"/>
                  <a:pt x="0" y="1571615"/>
                </a:cubicBezTo>
                <a:cubicBezTo>
                  <a:pt x="12713" y="1557966"/>
                  <a:pt x="19419" y="1556308"/>
                  <a:pt x="37995" y="1530931"/>
                </a:cubicBezTo>
                <a:lnTo>
                  <a:pt x="37397" y="1530333"/>
                </a:lnTo>
                <a:cubicBezTo>
                  <a:pt x="71895" y="1493343"/>
                  <a:pt x="103550" y="1348536"/>
                  <a:pt x="171599" y="1235885"/>
                </a:cubicBezTo>
                <a:lnTo>
                  <a:pt x="172197" y="1236325"/>
                </a:lnTo>
                <a:cubicBezTo>
                  <a:pt x="226197" y="1145704"/>
                  <a:pt x="229839" y="1108208"/>
                  <a:pt x="377795" y="935733"/>
                </a:cubicBezTo>
                <a:lnTo>
                  <a:pt x="378384" y="936586"/>
                </a:lnTo>
                <a:cubicBezTo>
                  <a:pt x="430287" y="881518"/>
                  <a:pt x="506173" y="788502"/>
                  <a:pt x="723532" y="678501"/>
                </a:cubicBezTo>
                <a:lnTo>
                  <a:pt x="732108" y="674498"/>
                </a:lnTo>
                <a:lnTo>
                  <a:pt x="732114" y="674658"/>
                </a:lnTo>
                <a:cubicBezTo>
                  <a:pt x="782654" y="648333"/>
                  <a:pt x="916671" y="575978"/>
                  <a:pt x="1251165" y="560395"/>
                </a:cubicBezTo>
                <a:lnTo>
                  <a:pt x="1251165" y="561396"/>
                </a:lnTo>
                <a:cubicBezTo>
                  <a:pt x="1329397" y="559236"/>
                  <a:pt x="1410765" y="564524"/>
                  <a:pt x="1669264" y="526800"/>
                </a:cubicBezTo>
                <a:lnTo>
                  <a:pt x="1669260" y="526776"/>
                </a:lnTo>
                <a:cubicBezTo>
                  <a:pt x="1741405" y="508654"/>
                  <a:pt x="1951212" y="503043"/>
                  <a:pt x="2186296" y="335787"/>
                </a:cubicBezTo>
                <a:cubicBezTo>
                  <a:pt x="2210304" y="315440"/>
                  <a:pt x="2331353" y="249553"/>
                  <a:pt x="2467748" y="0"/>
                </a:cubicBezTo>
                <a:close/>
              </a:path>
            </a:pathLst>
          </a:custGeom>
          <a:solidFill>
            <a:srgbClr val="1F497D">
              <a:lumMod val="20000"/>
              <a:lumOff val="80000"/>
              <a:alpha val="78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BFBFBF"/>
              </a:solidFill>
              <a:latin typeface="Calibri"/>
            </a:endParaRPr>
          </a:p>
        </p:txBody>
      </p:sp>
      <p:sp>
        <p:nvSpPr>
          <p:cNvPr id="6" name="5 Forma libre"/>
          <p:cNvSpPr/>
          <p:nvPr/>
        </p:nvSpPr>
        <p:spPr>
          <a:xfrm flipH="1" flipV="1">
            <a:off x="1799452" y="2859503"/>
            <a:ext cx="2772548" cy="1741225"/>
          </a:xfrm>
          <a:custGeom>
            <a:avLst/>
            <a:gdLst/>
            <a:ahLst/>
            <a:cxnLst/>
            <a:rect l="l" t="t" r="r" b="b"/>
            <a:pathLst>
              <a:path w="2772548" h="2089470">
                <a:moveTo>
                  <a:pt x="2772548" y="304800"/>
                </a:moveTo>
                <a:cubicBezTo>
                  <a:pt x="2738248" y="372992"/>
                  <a:pt x="2722003" y="475714"/>
                  <a:pt x="2532889" y="663013"/>
                </a:cubicBezTo>
                <a:cubicBezTo>
                  <a:pt x="2319992" y="862386"/>
                  <a:pt x="2039759" y="933221"/>
                  <a:pt x="1996182" y="943475"/>
                </a:cubicBezTo>
                <a:lnTo>
                  <a:pt x="1996487" y="945267"/>
                </a:lnTo>
                <a:cubicBezTo>
                  <a:pt x="1826928" y="989474"/>
                  <a:pt x="1703407" y="1004654"/>
                  <a:pt x="1552806" y="1023838"/>
                </a:cubicBezTo>
                <a:lnTo>
                  <a:pt x="1552809" y="1023654"/>
                </a:lnTo>
                <a:cubicBezTo>
                  <a:pt x="1330358" y="1044061"/>
                  <a:pt x="1181012" y="1092539"/>
                  <a:pt x="1044572" y="1162256"/>
                </a:cubicBezTo>
                <a:lnTo>
                  <a:pt x="1044581" y="1162463"/>
                </a:lnTo>
                <a:cubicBezTo>
                  <a:pt x="875774" y="1256881"/>
                  <a:pt x="823868" y="1295749"/>
                  <a:pt x="758873" y="1357138"/>
                </a:cubicBezTo>
                <a:lnTo>
                  <a:pt x="758497" y="1356564"/>
                </a:lnTo>
                <a:cubicBezTo>
                  <a:pt x="641720" y="1463870"/>
                  <a:pt x="601375" y="1508801"/>
                  <a:pt x="538886" y="1586664"/>
                </a:cubicBezTo>
                <a:lnTo>
                  <a:pt x="538952" y="1586712"/>
                </a:lnTo>
                <a:cubicBezTo>
                  <a:pt x="455872" y="1703838"/>
                  <a:pt x="461699" y="1807324"/>
                  <a:pt x="428305" y="1917442"/>
                </a:cubicBezTo>
                <a:lnTo>
                  <a:pt x="429243" y="1918350"/>
                </a:lnTo>
                <a:cubicBezTo>
                  <a:pt x="371495" y="2082932"/>
                  <a:pt x="318627" y="2076394"/>
                  <a:pt x="312730" y="2089470"/>
                </a:cubicBezTo>
                <a:cubicBezTo>
                  <a:pt x="359498" y="1983957"/>
                  <a:pt x="337944" y="1877091"/>
                  <a:pt x="304800" y="1876415"/>
                </a:cubicBezTo>
                <a:cubicBezTo>
                  <a:pt x="317514" y="1862766"/>
                  <a:pt x="324219" y="1861108"/>
                  <a:pt x="342796" y="1835731"/>
                </a:cubicBezTo>
                <a:lnTo>
                  <a:pt x="342197" y="1835133"/>
                </a:lnTo>
                <a:cubicBezTo>
                  <a:pt x="376695" y="1798143"/>
                  <a:pt x="408350" y="1653336"/>
                  <a:pt x="476399" y="1540685"/>
                </a:cubicBezTo>
                <a:lnTo>
                  <a:pt x="476997" y="1541125"/>
                </a:lnTo>
                <a:cubicBezTo>
                  <a:pt x="530997" y="1450504"/>
                  <a:pt x="534639" y="1413008"/>
                  <a:pt x="682595" y="1240533"/>
                </a:cubicBezTo>
                <a:lnTo>
                  <a:pt x="683184" y="1241386"/>
                </a:lnTo>
                <a:cubicBezTo>
                  <a:pt x="735087" y="1186318"/>
                  <a:pt x="810973" y="1093302"/>
                  <a:pt x="1028332" y="983301"/>
                </a:cubicBezTo>
                <a:lnTo>
                  <a:pt x="1036908" y="979298"/>
                </a:lnTo>
                <a:lnTo>
                  <a:pt x="1036914" y="979458"/>
                </a:lnTo>
                <a:cubicBezTo>
                  <a:pt x="1087454" y="953133"/>
                  <a:pt x="1221471" y="880778"/>
                  <a:pt x="1555965" y="865195"/>
                </a:cubicBezTo>
                <a:lnTo>
                  <a:pt x="1555965" y="866196"/>
                </a:lnTo>
                <a:cubicBezTo>
                  <a:pt x="1634197" y="864036"/>
                  <a:pt x="1715565" y="869324"/>
                  <a:pt x="1974064" y="831600"/>
                </a:cubicBezTo>
                <a:lnTo>
                  <a:pt x="1974060" y="831576"/>
                </a:lnTo>
                <a:cubicBezTo>
                  <a:pt x="2046205" y="813454"/>
                  <a:pt x="2256012" y="807843"/>
                  <a:pt x="2491096" y="640587"/>
                </a:cubicBezTo>
                <a:cubicBezTo>
                  <a:pt x="2515104" y="620240"/>
                  <a:pt x="2636153" y="554353"/>
                  <a:pt x="2772548" y="304800"/>
                </a:cubicBezTo>
                <a:close/>
                <a:moveTo>
                  <a:pt x="2620148" y="152400"/>
                </a:moveTo>
                <a:cubicBezTo>
                  <a:pt x="2585848" y="220592"/>
                  <a:pt x="2569603" y="323314"/>
                  <a:pt x="2380489" y="510613"/>
                </a:cubicBezTo>
                <a:cubicBezTo>
                  <a:pt x="2167592" y="709986"/>
                  <a:pt x="1887359" y="780821"/>
                  <a:pt x="1843782" y="791075"/>
                </a:cubicBezTo>
                <a:lnTo>
                  <a:pt x="1844087" y="792867"/>
                </a:lnTo>
                <a:cubicBezTo>
                  <a:pt x="1674528" y="837074"/>
                  <a:pt x="1551007" y="852254"/>
                  <a:pt x="1400406" y="871438"/>
                </a:cubicBezTo>
                <a:lnTo>
                  <a:pt x="1400409" y="871254"/>
                </a:lnTo>
                <a:cubicBezTo>
                  <a:pt x="1177958" y="891661"/>
                  <a:pt x="1028612" y="940139"/>
                  <a:pt x="892172" y="1009856"/>
                </a:cubicBezTo>
                <a:lnTo>
                  <a:pt x="892181" y="1010063"/>
                </a:lnTo>
                <a:cubicBezTo>
                  <a:pt x="723374" y="1104481"/>
                  <a:pt x="671468" y="1143349"/>
                  <a:pt x="606473" y="1204738"/>
                </a:cubicBezTo>
                <a:lnTo>
                  <a:pt x="606097" y="1204164"/>
                </a:lnTo>
                <a:cubicBezTo>
                  <a:pt x="489320" y="1311470"/>
                  <a:pt x="448975" y="1356401"/>
                  <a:pt x="386486" y="1434264"/>
                </a:cubicBezTo>
                <a:lnTo>
                  <a:pt x="386552" y="1434312"/>
                </a:lnTo>
                <a:cubicBezTo>
                  <a:pt x="303471" y="1551438"/>
                  <a:pt x="309299" y="1654924"/>
                  <a:pt x="275905" y="1765042"/>
                </a:cubicBezTo>
                <a:lnTo>
                  <a:pt x="276842" y="1765950"/>
                </a:lnTo>
                <a:cubicBezTo>
                  <a:pt x="219095" y="1930532"/>
                  <a:pt x="166227" y="1923994"/>
                  <a:pt x="160330" y="1937070"/>
                </a:cubicBezTo>
                <a:cubicBezTo>
                  <a:pt x="207098" y="1831557"/>
                  <a:pt x="185544" y="1724691"/>
                  <a:pt x="152400" y="1724015"/>
                </a:cubicBezTo>
                <a:cubicBezTo>
                  <a:pt x="165113" y="1710366"/>
                  <a:pt x="171819" y="1708708"/>
                  <a:pt x="190395" y="1683331"/>
                </a:cubicBezTo>
                <a:lnTo>
                  <a:pt x="189797" y="1682733"/>
                </a:lnTo>
                <a:cubicBezTo>
                  <a:pt x="224295" y="1645743"/>
                  <a:pt x="255950" y="1500936"/>
                  <a:pt x="323999" y="1388285"/>
                </a:cubicBezTo>
                <a:lnTo>
                  <a:pt x="324597" y="1388725"/>
                </a:lnTo>
                <a:cubicBezTo>
                  <a:pt x="378597" y="1298104"/>
                  <a:pt x="382239" y="1260608"/>
                  <a:pt x="530195" y="1088133"/>
                </a:cubicBezTo>
                <a:lnTo>
                  <a:pt x="530784" y="1088986"/>
                </a:lnTo>
                <a:cubicBezTo>
                  <a:pt x="582687" y="1033918"/>
                  <a:pt x="658573" y="940902"/>
                  <a:pt x="875932" y="830901"/>
                </a:cubicBezTo>
                <a:lnTo>
                  <a:pt x="884508" y="826898"/>
                </a:lnTo>
                <a:lnTo>
                  <a:pt x="884514" y="827058"/>
                </a:lnTo>
                <a:cubicBezTo>
                  <a:pt x="935054" y="800733"/>
                  <a:pt x="1069071" y="728378"/>
                  <a:pt x="1403565" y="712795"/>
                </a:cubicBezTo>
                <a:lnTo>
                  <a:pt x="1403565" y="713796"/>
                </a:lnTo>
                <a:cubicBezTo>
                  <a:pt x="1481797" y="711636"/>
                  <a:pt x="1563165" y="716924"/>
                  <a:pt x="1821664" y="679200"/>
                </a:cubicBezTo>
                <a:lnTo>
                  <a:pt x="1821660" y="679176"/>
                </a:lnTo>
                <a:cubicBezTo>
                  <a:pt x="1893805" y="661054"/>
                  <a:pt x="2103612" y="655443"/>
                  <a:pt x="2338696" y="488187"/>
                </a:cubicBezTo>
                <a:cubicBezTo>
                  <a:pt x="2362704" y="467840"/>
                  <a:pt x="2483753" y="401953"/>
                  <a:pt x="2620148" y="152400"/>
                </a:cubicBezTo>
                <a:close/>
                <a:moveTo>
                  <a:pt x="2467748" y="0"/>
                </a:moveTo>
                <a:cubicBezTo>
                  <a:pt x="2433448" y="68192"/>
                  <a:pt x="2417203" y="170914"/>
                  <a:pt x="2228089" y="358213"/>
                </a:cubicBezTo>
                <a:cubicBezTo>
                  <a:pt x="2015192" y="557586"/>
                  <a:pt x="1734959" y="628421"/>
                  <a:pt x="1691382" y="638675"/>
                </a:cubicBezTo>
                <a:lnTo>
                  <a:pt x="1691687" y="640467"/>
                </a:lnTo>
                <a:cubicBezTo>
                  <a:pt x="1522128" y="684674"/>
                  <a:pt x="1398607" y="699854"/>
                  <a:pt x="1248006" y="719038"/>
                </a:cubicBezTo>
                <a:lnTo>
                  <a:pt x="1248009" y="718854"/>
                </a:lnTo>
                <a:cubicBezTo>
                  <a:pt x="1025558" y="739261"/>
                  <a:pt x="876212" y="787739"/>
                  <a:pt x="739772" y="857456"/>
                </a:cubicBezTo>
                <a:lnTo>
                  <a:pt x="739781" y="857663"/>
                </a:lnTo>
                <a:cubicBezTo>
                  <a:pt x="570974" y="952081"/>
                  <a:pt x="519068" y="990949"/>
                  <a:pt x="454073" y="1052338"/>
                </a:cubicBezTo>
                <a:lnTo>
                  <a:pt x="453697" y="1051764"/>
                </a:lnTo>
                <a:cubicBezTo>
                  <a:pt x="336920" y="1159070"/>
                  <a:pt x="296575" y="1204001"/>
                  <a:pt x="234086" y="1281864"/>
                </a:cubicBezTo>
                <a:lnTo>
                  <a:pt x="234151" y="1281912"/>
                </a:lnTo>
                <a:cubicBezTo>
                  <a:pt x="151071" y="1399038"/>
                  <a:pt x="156899" y="1502524"/>
                  <a:pt x="123505" y="1612642"/>
                </a:cubicBezTo>
                <a:lnTo>
                  <a:pt x="124442" y="1613550"/>
                </a:lnTo>
                <a:cubicBezTo>
                  <a:pt x="66695" y="1778132"/>
                  <a:pt x="13827" y="1771594"/>
                  <a:pt x="7930" y="1784670"/>
                </a:cubicBezTo>
                <a:cubicBezTo>
                  <a:pt x="54698" y="1679157"/>
                  <a:pt x="33144" y="1572291"/>
                  <a:pt x="0" y="1571615"/>
                </a:cubicBezTo>
                <a:cubicBezTo>
                  <a:pt x="12713" y="1557966"/>
                  <a:pt x="19419" y="1556308"/>
                  <a:pt x="37995" y="1530931"/>
                </a:cubicBezTo>
                <a:lnTo>
                  <a:pt x="37397" y="1530333"/>
                </a:lnTo>
                <a:cubicBezTo>
                  <a:pt x="71895" y="1493343"/>
                  <a:pt x="103550" y="1348536"/>
                  <a:pt x="171599" y="1235885"/>
                </a:cubicBezTo>
                <a:lnTo>
                  <a:pt x="172197" y="1236325"/>
                </a:lnTo>
                <a:cubicBezTo>
                  <a:pt x="226197" y="1145704"/>
                  <a:pt x="229839" y="1108208"/>
                  <a:pt x="377795" y="935733"/>
                </a:cubicBezTo>
                <a:lnTo>
                  <a:pt x="378384" y="936586"/>
                </a:lnTo>
                <a:cubicBezTo>
                  <a:pt x="430287" y="881518"/>
                  <a:pt x="506173" y="788502"/>
                  <a:pt x="723532" y="678501"/>
                </a:cubicBezTo>
                <a:lnTo>
                  <a:pt x="732108" y="674498"/>
                </a:lnTo>
                <a:lnTo>
                  <a:pt x="732114" y="674658"/>
                </a:lnTo>
                <a:cubicBezTo>
                  <a:pt x="782654" y="648333"/>
                  <a:pt x="916671" y="575978"/>
                  <a:pt x="1251165" y="560395"/>
                </a:cubicBezTo>
                <a:lnTo>
                  <a:pt x="1251165" y="561396"/>
                </a:lnTo>
                <a:cubicBezTo>
                  <a:pt x="1329397" y="559236"/>
                  <a:pt x="1410765" y="564524"/>
                  <a:pt x="1669264" y="526800"/>
                </a:cubicBezTo>
                <a:lnTo>
                  <a:pt x="1669260" y="526776"/>
                </a:lnTo>
                <a:cubicBezTo>
                  <a:pt x="1741405" y="508654"/>
                  <a:pt x="1951212" y="503043"/>
                  <a:pt x="2186296" y="335787"/>
                </a:cubicBezTo>
                <a:cubicBezTo>
                  <a:pt x="2210304" y="315440"/>
                  <a:pt x="2331353" y="249553"/>
                  <a:pt x="2467748" y="0"/>
                </a:cubicBezTo>
                <a:close/>
              </a:path>
            </a:pathLst>
          </a:custGeom>
          <a:solidFill>
            <a:srgbClr val="1F497D">
              <a:lumMod val="20000"/>
              <a:lumOff val="80000"/>
              <a:alpha val="78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BFBFBF"/>
              </a:solidFill>
              <a:latin typeface="Calibri"/>
            </a:endParaRPr>
          </a:p>
        </p:txBody>
      </p:sp>
      <p:sp>
        <p:nvSpPr>
          <p:cNvPr id="7" name="6 Forma libre"/>
          <p:cNvSpPr/>
          <p:nvPr/>
        </p:nvSpPr>
        <p:spPr>
          <a:xfrm flipV="1">
            <a:off x="4572000" y="2858532"/>
            <a:ext cx="2772548" cy="1741225"/>
          </a:xfrm>
          <a:custGeom>
            <a:avLst/>
            <a:gdLst/>
            <a:ahLst/>
            <a:cxnLst/>
            <a:rect l="l" t="t" r="r" b="b"/>
            <a:pathLst>
              <a:path w="2772548" h="2089470">
                <a:moveTo>
                  <a:pt x="2772548" y="304800"/>
                </a:moveTo>
                <a:cubicBezTo>
                  <a:pt x="2738248" y="372992"/>
                  <a:pt x="2722003" y="475714"/>
                  <a:pt x="2532889" y="663013"/>
                </a:cubicBezTo>
                <a:cubicBezTo>
                  <a:pt x="2319992" y="862386"/>
                  <a:pt x="2039759" y="933221"/>
                  <a:pt x="1996182" y="943475"/>
                </a:cubicBezTo>
                <a:lnTo>
                  <a:pt x="1996487" y="945267"/>
                </a:lnTo>
                <a:cubicBezTo>
                  <a:pt x="1826928" y="989474"/>
                  <a:pt x="1703407" y="1004654"/>
                  <a:pt x="1552806" y="1023838"/>
                </a:cubicBezTo>
                <a:lnTo>
                  <a:pt x="1552809" y="1023654"/>
                </a:lnTo>
                <a:cubicBezTo>
                  <a:pt x="1330358" y="1044061"/>
                  <a:pt x="1181012" y="1092539"/>
                  <a:pt x="1044572" y="1162256"/>
                </a:cubicBezTo>
                <a:lnTo>
                  <a:pt x="1044581" y="1162463"/>
                </a:lnTo>
                <a:cubicBezTo>
                  <a:pt x="875774" y="1256881"/>
                  <a:pt x="823868" y="1295749"/>
                  <a:pt x="758873" y="1357138"/>
                </a:cubicBezTo>
                <a:lnTo>
                  <a:pt x="758497" y="1356564"/>
                </a:lnTo>
                <a:cubicBezTo>
                  <a:pt x="641720" y="1463870"/>
                  <a:pt x="601375" y="1508801"/>
                  <a:pt x="538886" y="1586664"/>
                </a:cubicBezTo>
                <a:lnTo>
                  <a:pt x="538952" y="1586712"/>
                </a:lnTo>
                <a:cubicBezTo>
                  <a:pt x="455872" y="1703838"/>
                  <a:pt x="461699" y="1807324"/>
                  <a:pt x="428305" y="1917442"/>
                </a:cubicBezTo>
                <a:lnTo>
                  <a:pt x="429243" y="1918350"/>
                </a:lnTo>
                <a:cubicBezTo>
                  <a:pt x="371495" y="2082932"/>
                  <a:pt x="318627" y="2076394"/>
                  <a:pt x="312730" y="2089470"/>
                </a:cubicBezTo>
                <a:cubicBezTo>
                  <a:pt x="359498" y="1983957"/>
                  <a:pt x="337944" y="1877091"/>
                  <a:pt x="304800" y="1876415"/>
                </a:cubicBezTo>
                <a:cubicBezTo>
                  <a:pt x="317514" y="1862766"/>
                  <a:pt x="324219" y="1861108"/>
                  <a:pt x="342796" y="1835731"/>
                </a:cubicBezTo>
                <a:lnTo>
                  <a:pt x="342197" y="1835133"/>
                </a:lnTo>
                <a:cubicBezTo>
                  <a:pt x="376695" y="1798143"/>
                  <a:pt x="408350" y="1653336"/>
                  <a:pt x="476399" y="1540685"/>
                </a:cubicBezTo>
                <a:lnTo>
                  <a:pt x="476997" y="1541125"/>
                </a:lnTo>
                <a:cubicBezTo>
                  <a:pt x="530997" y="1450504"/>
                  <a:pt x="534639" y="1413008"/>
                  <a:pt x="682595" y="1240533"/>
                </a:cubicBezTo>
                <a:lnTo>
                  <a:pt x="683184" y="1241386"/>
                </a:lnTo>
                <a:cubicBezTo>
                  <a:pt x="735087" y="1186318"/>
                  <a:pt x="810973" y="1093302"/>
                  <a:pt x="1028332" y="983301"/>
                </a:cubicBezTo>
                <a:lnTo>
                  <a:pt x="1036908" y="979298"/>
                </a:lnTo>
                <a:lnTo>
                  <a:pt x="1036914" y="979458"/>
                </a:lnTo>
                <a:cubicBezTo>
                  <a:pt x="1087454" y="953133"/>
                  <a:pt x="1221471" y="880778"/>
                  <a:pt x="1555965" y="865195"/>
                </a:cubicBezTo>
                <a:lnTo>
                  <a:pt x="1555965" y="866196"/>
                </a:lnTo>
                <a:cubicBezTo>
                  <a:pt x="1634197" y="864036"/>
                  <a:pt x="1715565" y="869324"/>
                  <a:pt x="1974064" y="831600"/>
                </a:cubicBezTo>
                <a:lnTo>
                  <a:pt x="1974060" y="831576"/>
                </a:lnTo>
                <a:cubicBezTo>
                  <a:pt x="2046205" y="813454"/>
                  <a:pt x="2256012" y="807843"/>
                  <a:pt x="2491096" y="640587"/>
                </a:cubicBezTo>
                <a:cubicBezTo>
                  <a:pt x="2515104" y="620240"/>
                  <a:pt x="2636153" y="554353"/>
                  <a:pt x="2772548" y="304800"/>
                </a:cubicBezTo>
                <a:close/>
                <a:moveTo>
                  <a:pt x="2620148" y="152400"/>
                </a:moveTo>
                <a:cubicBezTo>
                  <a:pt x="2585848" y="220592"/>
                  <a:pt x="2569603" y="323314"/>
                  <a:pt x="2380489" y="510613"/>
                </a:cubicBezTo>
                <a:cubicBezTo>
                  <a:pt x="2167592" y="709986"/>
                  <a:pt x="1887359" y="780821"/>
                  <a:pt x="1843782" y="791075"/>
                </a:cubicBezTo>
                <a:lnTo>
                  <a:pt x="1844087" y="792867"/>
                </a:lnTo>
                <a:cubicBezTo>
                  <a:pt x="1674528" y="837074"/>
                  <a:pt x="1551007" y="852254"/>
                  <a:pt x="1400406" y="871438"/>
                </a:cubicBezTo>
                <a:lnTo>
                  <a:pt x="1400409" y="871254"/>
                </a:lnTo>
                <a:cubicBezTo>
                  <a:pt x="1177958" y="891661"/>
                  <a:pt x="1028612" y="940139"/>
                  <a:pt x="892172" y="1009856"/>
                </a:cubicBezTo>
                <a:lnTo>
                  <a:pt x="892181" y="1010063"/>
                </a:lnTo>
                <a:cubicBezTo>
                  <a:pt x="723374" y="1104481"/>
                  <a:pt x="671468" y="1143349"/>
                  <a:pt x="606473" y="1204738"/>
                </a:cubicBezTo>
                <a:lnTo>
                  <a:pt x="606097" y="1204164"/>
                </a:lnTo>
                <a:cubicBezTo>
                  <a:pt x="489320" y="1311470"/>
                  <a:pt x="448975" y="1356401"/>
                  <a:pt x="386486" y="1434264"/>
                </a:cubicBezTo>
                <a:lnTo>
                  <a:pt x="386552" y="1434312"/>
                </a:lnTo>
                <a:cubicBezTo>
                  <a:pt x="303471" y="1551438"/>
                  <a:pt x="309299" y="1654924"/>
                  <a:pt x="275905" y="1765042"/>
                </a:cubicBezTo>
                <a:lnTo>
                  <a:pt x="276842" y="1765950"/>
                </a:lnTo>
                <a:cubicBezTo>
                  <a:pt x="219095" y="1930532"/>
                  <a:pt x="166227" y="1923994"/>
                  <a:pt x="160330" y="1937070"/>
                </a:cubicBezTo>
                <a:cubicBezTo>
                  <a:pt x="207098" y="1831557"/>
                  <a:pt x="185544" y="1724691"/>
                  <a:pt x="152400" y="1724015"/>
                </a:cubicBezTo>
                <a:cubicBezTo>
                  <a:pt x="165113" y="1710366"/>
                  <a:pt x="171819" y="1708708"/>
                  <a:pt x="190395" y="1683331"/>
                </a:cubicBezTo>
                <a:lnTo>
                  <a:pt x="189797" y="1682733"/>
                </a:lnTo>
                <a:cubicBezTo>
                  <a:pt x="224295" y="1645743"/>
                  <a:pt x="255950" y="1500936"/>
                  <a:pt x="323999" y="1388285"/>
                </a:cubicBezTo>
                <a:lnTo>
                  <a:pt x="324597" y="1388725"/>
                </a:lnTo>
                <a:cubicBezTo>
                  <a:pt x="378597" y="1298104"/>
                  <a:pt x="382239" y="1260608"/>
                  <a:pt x="530195" y="1088133"/>
                </a:cubicBezTo>
                <a:lnTo>
                  <a:pt x="530784" y="1088986"/>
                </a:lnTo>
                <a:cubicBezTo>
                  <a:pt x="582687" y="1033918"/>
                  <a:pt x="658573" y="940902"/>
                  <a:pt x="875932" y="830901"/>
                </a:cubicBezTo>
                <a:lnTo>
                  <a:pt x="884508" y="826898"/>
                </a:lnTo>
                <a:lnTo>
                  <a:pt x="884514" y="827058"/>
                </a:lnTo>
                <a:cubicBezTo>
                  <a:pt x="935054" y="800733"/>
                  <a:pt x="1069071" y="728378"/>
                  <a:pt x="1403565" y="712795"/>
                </a:cubicBezTo>
                <a:lnTo>
                  <a:pt x="1403565" y="713796"/>
                </a:lnTo>
                <a:cubicBezTo>
                  <a:pt x="1481797" y="711636"/>
                  <a:pt x="1563165" y="716924"/>
                  <a:pt x="1821664" y="679200"/>
                </a:cubicBezTo>
                <a:lnTo>
                  <a:pt x="1821660" y="679176"/>
                </a:lnTo>
                <a:cubicBezTo>
                  <a:pt x="1893805" y="661054"/>
                  <a:pt x="2103612" y="655443"/>
                  <a:pt x="2338696" y="488187"/>
                </a:cubicBezTo>
                <a:cubicBezTo>
                  <a:pt x="2362704" y="467840"/>
                  <a:pt x="2483753" y="401953"/>
                  <a:pt x="2620148" y="152400"/>
                </a:cubicBezTo>
                <a:close/>
                <a:moveTo>
                  <a:pt x="2467748" y="0"/>
                </a:moveTo>
                <a:cubicBezTo>
                  <a:pt x="2433448" y="68192"/>
                  <a:pt x="2417203" y="170914"/>
                  <a:pt x="2228089" y="358213"/>
                </a:cubicBezTo>
                <a:cubicBezTo>
                  <a:pt x="2015192" y="557586"/>
                  <a:pt x="1734959" y="628421"/>
                  <a:pt x="1691382" y="638675"/>
                </a:cubicBezTo>
                <a:lnTo>
                  <a:pt x="1691687" y="640467"/>
                </a:lnTo>
                <a:cubicBezTo>
                  <a:pt x="1522128" y="684674"/>
                  <a:pt x="1398607" y="699854"/>
                  <a:pt x="1248006" y="719038"/>
                </a:cubicBezTo>
                <a:lnTo>
                  <a:pt x="1248009" y="718854"/>
                </a:lnTo>
                <a:cubicBezTo>
                  <a:pt x="1025558" y="739261"/>
                  <a:pt x="876212" y="787739"/>
                  <a:pt x="739772" y="857456"/>
                </a:cubicBezTo>
                <a:lnTo>
                  <a:pt x="739781" y="857663"/>
                </a:lnTo>
                <a:cubicBezTo>
                  <a:pt x="570974" y="952081"/>
                  <a:pt x="519068" y="990949"/>
                  <a:pt x="454073" y="1052338"/>
                </a:cubicBezTo>
                <a:lnTo>
                  <a:pt x="453697" y="1051764"/>
                </a:lnTo>
                <a:cubicBezTo>
                  <a:pt x="336920" y="1159070"/>
                  <a:pt x="296575" y="1204001"/>
                  <a:pt x="234086" y="1281864"/>
                </a:cubicBezTo>
                <a:lnTo>
                  <a:pt x="234151" y="1281912"/>
                </a:lnTo>
                <a:cubicBezTo>
                  <a:pt x="151071" y="1399038"/>
                  <a:pt x="156899" y="1502524"/>
                  <a:pt x="123505" y="1612642"/>
                </a:cubicBezTo>
                <a:lnTo>
                  <a:pt x="124442" y="1613550"/>
                </a:lnTo>
                <a:cubicBezTo>
                  <a:pt x="66695" y="1778132"/>
                  <a:pt x="13827" y="1771594"/>
                  <a:pt x="7930" y="1784670"/>
                </a:cubicBezTo>
                <a:cubicBezTo>
                  <a:pt x="54698" y="1679157"/>
                  <a:pt x="33144" y="1572291"/>
                  <a:pt x="0" y="1571615"/>
                </a:cubicBezTo>
                <a:cubicBezTo>
                  <a:pt x="12713" y="1557966"/>
                  <a:pt x="19419" y="1556308"/>
                  <a:pt x="37995" y="1530931"/>
                </a:cubicBezTo>
                <a:lnTo>
                  <a:pt x="37397" y="1530333"/>
                </a:lnTo>
                <a:cubicBezTo>
                  <a:pt x="71895" y="1493343"/>
                  <a:pt x="103550" y="1348536"/>
                  <a:pt x="171599" y="1235885"/>
                </a:cubicBezTo>
                <a:lnTo>
                  <a:pt x="172197" y="1236325"/>
                </a:lnTo>
                <a:cubicBezTo>
                  <a:pt x="226197" y="1145704"/>
                  <a:pt x="229839" y="1108208"/>
                  <a:pt x="377795" y="935733"/>
                </a:cubicBezTo>
                <a:lnTo>
                  <a:pt x="378384" y="936586"/>
                </a:lnTo>
                <a:cubicBezTo>
                  <a:pt x="430287" y="881518"/>
                  <a:pt x="506173" y="788502"/>
                  <a:pt x="723532" y="678501"/>
                </a:cubicBezTo>
                <a:lnTo>
                  <a:pt x="732108" y="674498"/>
                </a:lnTo>
                <a:lnTo>
                  <a:pt x="732114" y="674658"/>
                </a:lnTo>
                <a:cubicBezTo>
                  <a:pt x="782654" y="648333"/>
                  <a:pt x="916671" y="575978"/>
                  <a:pt x="1251165" y="560395"/>
                </a:cubicBezTo>
                <a:lnTo>
                  <a:pt x="1251165" y="561396"/>
                </a:lnTo>
                <a:cubicBezTo>
                  <a:pt x="1329397" y="559236"/>
                  <a:pt x="1410765" y="564524"/>
                  <a:pt x="1669264" y="526800"/>
                </a:cubicBezTo>
                <a:lnTo>
                  <a:pt x="1669260" y="526776"/>
                </a:lnTo>
                <a:cubicBezTo>
                  <a:pt x="1741405" y="508654"/>
                  <a:pt x="1951212" y="503043"/>
                  <a:pt x="2186296" y="335787"/>
                </a:cubicBezTo>
                <a:cubicBezTo>
                  <a:pt x="2210304" y="315440"/>
                  <a:pt x="2331353" y="249553"/>
                  <a:pt x="2467748" y="0"/>
                </a:cubicBezTo>
                <a:close/>
              </a:path>
            </a:pathLst>
          </a:custGeom>
          <a:solidFill>
            <a:srgbClr val="1F497D">
              <a:lumMod val="20000"/>
              <a:lumOff val="80000"/>
              <a:alpha val="78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BFBFBF"/>
              </a:solidFill>
              <a:latin typeface="Calibri"/>
            </a:endParaRPr>
          </a:p>
        </p:txBody>
      </p:sp>
      <p:pic>
        <p:nvPicPr>
          <p:cNvPr id="8" name="7 Imagen" descr="Diapositiva1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Rectángulo"/>
          <p:cNvSpPr/>
          <p:nvPr/>
        </p:nvSpPr>
        <p:spPr bwMode="auto">
          <a:xfrm>
            <a:off x="-1476672" y="-1030932"/>
            <a:ext cx="12313368" cy="8568952"/>
          </a:xfrm>
          <a:prstGeom prst="rect">
            <a:avLst/>
          </a:prstGeom>
          <a:gradFill>
            <a:gsLst>
              <a:gs pos="0">
                <a:srgbClr val="A9A57C">
                  <a:tint val="66000"/>
                  <a:satMod val="160000"/>
                </a:srgbClr>
              </a:gs>
              <a:gs pos="50000">
                <a:srgbClr val="A9A57C">
                  <a:tint val="44500"/>
                  <a:satMod val="160000"/>
                </a:srgbClr>
              </a:gs>
              <a:gs pos="100000">
                <a:srgbClr val="A9A57C">
                  <a:tint val="23500"/>
                  <a:satMod val="160000"/>
                </a:srgb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20316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9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9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9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Elipse"/>
          <p:cNvSpPr/>
          <p:nvPr/>
        </p:nvSpPr>
        <p:spPr>
          <a:xfrm rot="12050335">
            <a:off x="251274" y="189511"/>
            <a:ext cx="1147875" cy="924504"/>
          </a:xfrm>
          <a:custGeom>
            <a:avLst/>
            <a:gdLst/>
            <a:ahLst/>
            <a:cxnLst/>
            <a:rect l="l" t="t" r="r" b="b"/>
            <a:pathLst>
              <a:path w="2561354" h="2686027">
                <a:moveTo>
                  <a:pt x="1113120" y="1167657"/>
                </a:moveTo>
                <a:cubicBezTo>
                  <a:pt x="1224551" y="997214"/>
                  <a:pt x="1399574" y="879879"/>
                  <a:pt x="1595982" y="836779"/>
                </a:cubicBezTo>
                <a:cubicBezTo>
                  <a:pt x="1595058" y="829231"/>
                  <a:pt x="1592556" y="822160"/>
                  <a:pt x="1589874" y="815113"/>
                </a:cubicBezTo>
                <a:cubicBezTo>
                  <a:pt x="1497653" y="572835"/>
                  <a:pt x="1226488" y="451190"/>
                  <a:pt x="984209" y="543411"/>
                </a:cubicBezTo>
                <a:cubicBezTo>
                  <a:pt x="756575" y="630058"/>
                  <a:pt x="635432" y="874671"/>
                  <a:pt x="700425" y="1104242"/>
                </a:cubicBezTo>
                <a:cubicBezTo>
                  <a:pt x="731035" y="1100120"/>
                  <a:pt x="762241" y="1098269"/>
                  <a:pt x="793879" y="1098269"/>
                </a:cubicBezTo>
                <a:cubicBezTo>
                  <a:pt x="907870" y="1098269"/>
                  <a:pt x="1016250" y="1122294"/>
                  <a:pt x="1113120" y="1167657"/>
                </a:cubicBezTo>
                <a:close/>
                <a:moveTo>
                  <a:pt x="997424" y="1420590"/>
                </a:moveTo>
                <a:lnTo>
                  <a:pt x="1000997" y="1404149"/>
                </a:lnTo>
                <a:lnTo>
                  <a:pt x="1039721" y="1302774"/>
                </a:lnTo>
                <a:cubicBezTo>
                  <a:pt x="1025554" y="1299322"/>
                  <a:pt x="1011001" y="1298645"/>
                  <a:pt x="996291" y="1298645"/>
                </a:cubicBezTo>
                <a:cubicBezTo>
                  <a:pt x="940160" y="1298645"/>
                  <a:pt x="886331" y="1308497"/>
                  <a:pt x="837047" y="1328248"/>
                </a:cubicBezTo>
                <a:cubicBezTo>
                  <a:pt x="883169" y="1371063"/>
                  <a:pt x="937390" y="1403700"/>
                  <a:pt x="997424" y="1420590"/>
                </a:cubicBezTo>
                <a:close/>
                <a:moveTo>
                  <a:pt x="1396944" y="1381340"/>
                </a:moveTo>
                <a:cubicBezTo>
                  <a:pt x="1554252" y="1285393"/>
                  <a:pt x="1639975" y="1104969"/>
                  <a:pt x="1615419" y="923726"/>
                </a:cubicBezTo>
                <a:cubicBezTo>
                  <a:pt x="1447859" y="953134"/>
                  <a:pt x="1304053" y="1074266"/>
                  <a:pt x="1252713" y="1246994"/>
                </a:cubicBezTo>
                <a:cubicBezTo>
                  <a:pt x="1306772" y="1284885"/>
                  <a:pt x="1355057" y="1330318"/>
                  <a:pt x="1396944" y="1381340"/>
                </a:cubicBezTo>
                <a:close/>
                <a:moveTo>
                  <a:pt x="1311708" y="1422520"/>
                </a:moveTo>
                <a:cubicBezTo>
                  <a:pt x="1287663" y="1399941"/>
                  <a:pt x="1261177" y="1379992"/>
                  <a:pt x="1232123" y="1364017"/>
                </a:cubicBezTo>
                <a:lnTo>
                  <a:pt x="1235008" y="1442891"/>
                </a:lnTo>
                <a:cubicBezTo>
                  <a:pt x="1260803" y="1438845"/>
                  <a:pt x="1286405" y="1431849"/>
                  <a:pt x="1311708" y="1422520"/>
                </a:cubicBezTo>
                <a:close/>
                <a:moveTo>
                  <a:pt x="1464221" y="1787307"/>
                </a:moveTo>
                <a:cubicBezTo>
                  <a:pt x="1465549" y="1780943"/>
                  <a:pt x="1465679" y="1774504"/>
                  <a:pt x="1465679" y="1768034"/>
                </a:cubicBezTo>
                <a:cubicBezTo>
                  <a:pt x="1465679" y="1700123"/>
                  <a:pt x="1451257" y="1635580"/>
                  <a:pt x="1424607" y="1577614"/>
                </a:cubicBezTo>
                <a:cubicBezTo>
                  <a:pt x="1376046" y="1585637"/>
                  <a:pt x="1327412" y="1589005"/>
                  <a:pt x="1279308" y="1586632"/>
                </a:cubicBezTo>
                <a:cubicBezTo>
                  <a:pt x="1317448" y="1670378"/>
                  <a:pt x="1381478" y="1741239"/>
                  <a:pt x="1464221" y="1787307"/>
                </a:cubicBezTo>
                <a:close/>
                <a:moveTo>
                  <a:pt x="1851981" y="1828098"/>
                </a:moveTo>
                <a:cubicBezTo>
                  <a:pt x="1994545" y="1779308"/>
                  <a:pt x="2111115" y="1662877"/>
                  <a:pt x="2153459" y="1506486"/>
                </a:cubicBezTo>
                <a:cubicBezTo>
                  <a:pt x="2197812" y="1342674"/>
                  <a:pt x="2149732" y="1175628"/>
                  <a:pt x="2039874" y="1061873"/>
                </a:cubicBezTo>
                <a:cubicBezTo>
                  <a:pt x="1967367" y="1273223"/>
                  <a:pt x="1803802" y="1450328"/>
                  <a:pt x="1578625" y="1536040"/>
                </a:cubicBezTo>
                <a:lnTo>
                  <a:pt x="1512935" y="1557318"/>
                </a:lnTo>
                <a:cubicBezTo>
                  <a:pt x="1553890" y="1643359"/>
                  <a:pt x="1579191" y="1738116"/>
                  <a:pt x="1584766" y="1838055"/>
                </a:cubicBezTo>
                <a:cubicBezTo>
                  <a:pt x="1676186" y="1862039"/>
                  <a:pt x="1768536" y="1856655"/>
                  <a:pt x="1851981" y="1828098"/>
                </a:cubicBezTo>
                <a:close/>
                <a:moveTo>
                  <a:pt x="1178998" y="2200536"/>
                </a:moveTo>
                <a:lnTo>
                  <a:pt x="1218478" y="2180325"/>
                </a:lnTo>
                <a:cubicBezTo>
                  <a:pt x="1041823" y="2014694"/>
                  <a:pt x="949467" y="1771027"/>
                  <a:pt x="979472" y="1521184"/>
                </a:cubicBezTo>
                <a:cubicBezTo>
                  <a:pt x="895877" y="1484475"/>
                  <a:pt x="818820" y="1433060"/>
                  <a:pt x="752352" y="1368767"/>
                </a:cubicBezTo>
                <a:cubicBezTo>
                  <a:pt x="616801" y="1449924"/>
                  <a:pt x="526902" y="1598481"/>
                  <a:pt x="526902" y="1768034"/>
                </a:cubicBezTo>
                <a:cubicBezTo>
                  <a:pt x="526902" y="2027270"/>
                  <a:pt x="737054" y="2237423"/>
                  <a:pt x="996291" y="2237423"/>
                </a:cubicBezTo>
                <a:cubicBezTo>
                  <a:pt x="1061100" y="2237423"/>
                  <a:pt x="1122841" y="2224288"/>
                  <a:pt x="1178998" y="2200536"/>
                </a:cubicBezTo>
                <a:close/>
                <a:moveTo>
                  <a:pt x="2023681" y="2363047"/>
                </a:moveTo>
                <a:cubicBezTo>
                  <a:pt x="1879010" y="2412558"/>
                  <a:pt x="1718512" y="2420884"/>
                  <a:pt x="1559808" y="2377914"/>
                </a:cubicBezTo>
                <a:lnTo>
                  <a:pt x="1451701" y="2336618"/>
                </a:lnTo>
                <a:cubicBezTo>
                  <a:pt x="1366171" y="2463054"/>
                  <a:pt x="1245122" y="2563482"/>
                  <a:pt x="1102893" y="2623640"/>
                </a:cubicBezTo>
                <a:cubicBezTo>
                  <a:pt x="1007915" y="2663812"/>
                  <a:pt x="903491" y="2686027"/>
                  <a:pt x="793879" y="2686027"/>
                </a:cubicBezTo>
                <a:cubicBezTo>
                  <a:pt x="355431" y="2686027"/>
                  <a:pt x="0" y="2330596"/>
                  <a:pt x="1" y="1892148"/>
                </a:cubicBezTo>
                <a:cubicBezTo>
                  <a:pt x="0" y="1528853"/>
                  <a:pt x="244027" y="1222555"/>
                  <a:pt x="577311" y="1128944"/>
                </a:cubicBezTo>
                <a:cubicBezTo>
                  <a:pt x="568546" y="1112109"/>
                  <a:pt x="561112" y="1094506"/>
                  <a:pt x="554262" y="1076509"/>
                </a:cubicBezTo>
                <a:cubicBezTo>
                  <a:pt x="398287" y="666743"/>
                  <a:pt x="604026" y="208121"/>
                  <a:pt x="1013793" y="52147"/>
                </a:cubicBezTo>
                <a:cubicBezTo>
                  <a:pt x="1423559" y="-103828"/>
                  <a:pt x="1882181" y="101911"/>
                  <a:pt x="2038155" y="511677"/>
                </a:cubicBezTo>
                <a:cubicBezTo>
                  <a:pt x="2085239" y="635372"/>
                  <a:pt x="2099362" y="763517"/>
                  <a:pt x="2081266" y="886022"/>
                </a:cubicBezTo>
                <a:cubicBezTo>
                  <a:pt x="2439275" y="1036747"/>
                  <a:pt x="2638051" y="1433228"/>
                  <a:pt x="2533573" y="1819103"/>
                </a:cubicBezTo>
                <a:cubicBezTo>
                  <a:pt x="2461957" y="2083609"/>
                  <a:pt x="2264800" y="2280529"/>
                  <a:pt x="2023681" y="2363047"/>
                </a:cubicBezTo>
                <a:close/>
              </a:path>
            </a:pathLst>
          </a:cu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00B05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>
              <a:rot lat="21299999" lon="600002" rev="3300000"/>
            </a:camera>
            <a:lightRig rig="freezing" dir="t">
              <a:rot lat="0" lon="0" rev="21594000"/>
            </a:lightRig>
          </a:scene3d>
          <a:sp3d z="304800">
            <a:bevelT w="3130550" h="1073150" prst="hardEdge"/>
            <a:bevelB w="1270000" h="469900"/>
          </a:sp3d>
        </p:spPr>
        <p:txBody>
          <a:bodyPr rtlCol="0" anchor="ctr">
            <a:flatTx/>
          </a:bodyPr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3" name="1 Elipse"/>
          <p:cNvSpPr/>
          <p:nvPr/>
        </p:nvSpPr>
        <p:spPr>
          <a:xfrm rot="12050335">
            <a:off x="1491444" y="188851"/>
            <a:ext cx="1147875" cy="924504"/>
          </a:xfrm>
          <a:custGeom>
            <a:avLst/>
            <a:gdLst/>
            <a:ahLst/>
            <a:cxnLst/>
            <a:rect l="l" t="t" r="r" b="b"/>
            <a:pathLst>
              <a:path w="2561354" h="2686027">
                <a:moveTo>
                  <a:pt x="1113120" y="1167657"/>
                </a:moveTo>
                <a:cubicBezTo>
                  <a:pt x="1224551" y="997214"/>
                  <a:pt x="1399574" y="879879"/>
                  <a:pt x="1595982" y="836779"/>
                </a:cubicBezTo>
                <a:cubicBezTo>
                  <a:pt x="1595058" y="829231"/>
                  <a:pt x="1592556" y="822160"/>
                  <a:pt x="1589874" y="815113"/>
                </a:cubicBezTo>
                <a:cubicBezTo>
                  <a:pt x="1497653" y="572835"/>
                  <a:pt x="1226488" y="451190"/>
                  <a:pt x="984209" y="543411"/>
                </a:cubicBezTo>
                <a:cubicBezTo>
                  <a:pt x="756575" y="630058"/>
                  <a:pt x="635432" y="874671"/>
                  <a:pt x="700425" y="1104242"/>
                </a:cubicBezTo>
                <a:cubicBezTo>
                  <a:pt x="731035" y="1100120"/>
                  <a:pt x="762241" y="1098269"/>
                  <a:pt x="793879" y="1098269"/>
                </a:cubicBezTo>
                <a:cubicBezTo>
                  <a:pt x="907870" y="1098269"/>
                  <a:pt x="1016250" y="1122294"/>
                  <a:pt x="1113120" y="1167657"/>
                </a:cubicBezTo>
                <a:close/>
                <a:moveTo>
                  <a:pt x="997424" y="1420590"/>
                </a:moveTo>
                <a:lnTo>
                  <a:pt x="1000997" y="1404149"/>
                </a:lnTo>
                <a:lnTo>
                  <a:pt x="1039721" y="1302774"/>
                </a:lnTo>
                <a:cubicBezTo>
                  <a:pt x="1025554" y="1299322"/>
                  <a:pt x="1011001" y="1298645"/>
                  <a:pt x="996291" y="1298645"/>
                </a:cubicBezTo>
                <a:cubicBezTo>
                  <a:pt x="940160" y="1298645"/>
                  <a:pt x="886331" y="1308497"/>
                  <a:pt x="837047" y="1328248"/>
                </a:cubicBezTo>
                <a:cubicBezTo>
                  <a:pt x="883169" y="1371063"/>
                  <a:pt x="937390" y="1403700"/>
                  <a:pt x="997424" y="1420590"/>
                </a:cubicBezTo>
                <a:close/>
                <a:moveTo>
                  <a:pt x="1396944" y="1381340"/>
                </a:moveTo>
                <a:cubicBezTo>
                  <a:pt x="1554252" y="1285393"/>
                  <a:pt x="1639975" y="1104969"/>
                  <a:pt x="1615419" y="923726"/>
                </a:cubicBezTo>
                <a:cubicBezTo>
                  <a:pt x="1447859" y="953134"/>
                  <a:pt x="1304053" y="1074266"/>
                  <a:pt x="1252713" y="1246994"/>
                </a:cubicBezTo>
                <a:cubicBezTo>
                  <a:pt x="1306772" y="1284885"/>
                  <a:pt x="1355057" y="1330318"/>
                  <a:pt x="1396944" y="1381340"/>
                </a:cubicBezTo>
                <a:close/>
                <a:moveTo>
                  <a:pt x="1311708" y="1422520"/>
                </a:moveTo>
                <a:cubicBezTo>
                  <a:pt x="1287663" y="1399941"/>
                  <a:pt x="1261177" y="1379992"/>
                  <a:pt x="1232123" y="1364017"/>
                </a:cubicBezTo>
                <a:lnTo>
                  <a:pt x="1235008" y="1442891"/>
                </a:lnTo>
                <a:cubicBezTo>
                  <a:pt x="1260803" y="1438845"/>
                  <a:pt x="1286405" y="1431849"/>
                  <a:pt x="1311708" y="1422520"/>
                </a:cubicBezTo>
                <a:close/>
                <a:moveTo>
                  <a:pt x="1464221" y="1787307"/>
                </a:moveTo>
                <a:cubicBezTo>
                  <a:pt x="1465549" y="1780943"/>
                  <a:pt x="1465679" y="1774504"/>
                  <a:pt x="1465679" y="1768034"/>
                </a:cubicBezTo>
                <a:cubicBezTo>
                  <a:pt x="1465679" y="1700123"/>
                  <a:pt x="1451257" y="1635580"/>
                  <a:pt x="1424607" y="1577614"/>
                </a:cubicBezTo>
                <a:cubicBezTo>
                  <a:pt x="1376046" y="1585637"/>
                  <a:pt x="1327412" y="1589005"/>
                  <a:pt x="1279308" y="1586632"/>
                </a:cubicBezTo>
                <a:cubicBezTo>
                  <a:pt x="1317448" y="1670378"/>
                  <a:pt x="1381478" y="1741239"/>
                  <a:pt x="1464221" y="1787307"/>
                </a:cubicBezTo>
                <a:close/>
                <a:moveTo>
                  <a:pt x="1851981" y="1828098"/>
                </a:moveTo>
                <a:cubicBezTo>
                  <a:pt x="1994545" y="1779308"/>
                  <a:pt x="2111115" y="1662877"/>
                  <a:pt x="2153459" y="1506486"/>
                </a:cubicBezTo>
                <a:cubicBezTo>
                  <a:pt x="2197812" y="1342674"/>
                  <a:pt x="2149732" y="1175628"/>
                  <a:pt x="2039874" y="1061873"/>
                </a:cubicBezTo>
                <a:cubicBezTo>
                  <a:pt x="1967367" y="1273223"/>
                  <a:pt x="1803802" y="1450328"/>
                  <a:pt x="1578625" y="1536040"/>
                </a:cubicBezTo>
                <a:lnTo>
                  <a:pt x="1512935" y="1557318"/>
                </a:lnTo>
                <a:cubicBezTo>
                  <a:pt x="1553890" y="1643359"/>
                  <a:pt x="1579191" y="1738116"/>
                  <a:pt x="1584766" y="1838055"/>
                </a:cubicBezTo>
                <a:cubicBezTo>
                  <a:pt x="1676186" y="1862039"/>
                  <a:pt x="1768536" y="1856655"/>
                  <a:pt x="1851981" y="1828098"/>
                </a:cubicBezTo>
                <a:close/>
                <a:moveTo>
                  <a:pt x="1178998" y="2200536"/>
                </a:moveTo>
                <a:lnTo>
                  <a:pt x="1218478" y="2180325"/>
                </a:lnTo>
                <a:cubicBezTo>
                  <a:pt x="1041823" y="2014694"/>
                  <a:pt x="949467" y="1771027"/>
                  <a:pt x="979472" y="1521184"/>
                </a:cubicBezTo>
                <a:cubicBezTo>
                  <a:pt x="895877" y="1484475"/>
                  <a:pt x="818820" y="1433060"/>
                  <a:pt x="752352" y="1368767"/>
                </a:cubicBezTo>
                <a:cubicBezTo>
                  <a:pt x="616801" y="1449924"/>
                  <a:pt x="526902" y="1598481"/>
                  <a:pt x="526902" y="1768034"/>
                </a:cubicBezTo>
                <a:cubicBezTo>
                  <a:pt x="526902" y="2027270"/>
                  <a:pt x="737054" y="2237423"/>
                  <a:pt x="996291" y="2237423"/>
                </a:cubicBezTo>
                <a:cubicBezTo>
                  <a:pt x="1061100" y="2237423"/>
                  <a:pt x="1122841" y="2224288"/>
                  <a:pt x="1178998" y="2200536"/>
                </a:cubicBezTo>
                <a:close/>
                <a:moveTo>
                  <a:pt x="2023681" y="2363047"/>
                </a:moveTo>
                <a:cubicBezTo>
                  <a:pt x="1879010" y="2412558"/>
                  <a:pt x="1718512" y="2420884"/>
                  <a:pt x="1559808" y="2377914"/>
                </a:cubicBezTo>
                <a:lnTo>
                  <a:pt x="1451701" y="2336618"/>
                </a:lnTo>
                <a:cubicBezTo>
                  <a:pt x="1366171" y="2463054"/>
                  <a:pt x="1245122" y="2563482"/>
                  <a:pt x="1102893" y="2623640"/>
                </a:cubicBezTo>
                <a:cubicBezTo>
                  <a:pt x="1007915" y="2663812"/>
                  <a:pt x="903491" y="2686027"/>
                  <a:pt x="793879" y="2686027"/>
                </a:cubicBezTo>
                <a:cubicBezTo>
                  <a:pt x="355431" y="2686027"/>
                  <a:pt x="0" y="2330596"/>
                  <a:pt x="1" y="1892148"/>
                </a:cubicBezTo>
                <a:cubicBezTo>
                  <a:pt x="0" y="1528853"/>
                  <a:pt x="244027" y="1222555"/>
                  <a:pt x="577311" y="1128944"/>
                </a:cubicBezTo>
                <a:cubicBezTo>
                  <a:pt x="568546" y="1112109"/>
                  <a:pt x="561112" y="1094506"/>
                  <a:pt x="554262" y="1076509"/>
                </a:cubicBezTo>
                <a:cubicBezTo>
                  <a:pt x="398287" y="666743"/>
                  <a:pt x="604026" y="208121"/>
                  <a:pt x="1013793" y="52147"/>
                </a:cubicBezTo>
                <a:cubicBezTo>
                  <a:pt x="1423559" y="-103828"/>
                  <a:pt x="1882181" y="101911"/>
                  <a:pt x="2038155" y="511677"/>
                </a:cubicBezTo>
                <a:cubicBezTo>
                  <a:pt x="2085239" y="635372"/>
                  <a:pt x="2099362" y="763517"/>
                  <a:pt x="2081266" y="886022"/>
                </a:cubicBezTo>
                <a:cubicBezTo>
                  <a:pt x="2439275" y="1036747"/>
                  <a:pt x="2638051" y="1433228"/>
                  <a:pt x="2533573" y="1819103"/>
                </a:cubicBezTo>
                <a:cubicBezTo>
                  <a:pt x="2461957" y="2083609"/>
                  <a:pt x="2264800" y="2280529"/>
                  <a:pt x="2023681" y="2363047"/>
                </a:cubicBezTo>
                <a:close/>
              </a:path>
            </a:pathLst>
          </a:cu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00B05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>
              <a:rot lat="21299999" lon="600002" rev="3300000"/>
            </a:camera>
            <a:lightRig rig="freezing" dir="t">
              <a:rot lat="0" lon="0" rev="21594000"/>
            </a:lightRig>
          </a:scene3d>
          <a:sp3d z="304800">
            <a:bevelT w="3130550" h="1073150" prst="hardEdge"/>
            <a:bevelB w="1270000" h="469900"/>
          </a:sp3d>
        </p:spPr>
        <p:txBody>
          <a:bodyPr rtlCol="0" anchor="ctr">
            <a:flatTx/>
          </a:bodyPr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5" name="1 Elipse"/>
          <p:cNvSpPr/>
          <p:nvPr/>
        </p:nvSpPr>
        <p:spPr>
          <a:xfrm rot="12050335">
            <a:off x="259157" y="1371232"/>
            <a:ext cx="1147875" cy="924504"/>
          </a:xfrm>
          <a:custGeom>
            <a:avLst/>
            <a:gdLst/>
            <a:ahLst/>
            <a:cxnLst/>
            <a:rect l="l" t="t" r="r" b="b"/>
            <a:pathLst>
              <a:path w="2561354" h="2686027">
                <a:moveTo>
                  <a:pt x="1113120" y="1167657"/>
                </a:moveTo>
                <a:cubicBezTo>
                  <a:pt x="1224551" y="997214"/>
                  <a:pt x="1399574" y="879879"/>
                  <a:pt x="1595982" y="836779"/>
                </a:cubicBezTo>
                <a:cubicBezTo>
                  <a:pt x="1595058" y="829231"/>
                  <a:pt x="1592556" y="822160"/>
                  <a:pt x="1589874" y="815113"/>
                </a:cubicBezTo>
                <a:cubicBezTo>
                  <a:pt x="1497653" y="572835"/>
                  <a:pt x="1226488" y="451190"/>
                  <a:pt x="984209" y="543411"/>
                </a:cubicBezTo>
                <a:cubicBezTo>
                  <a:pt x="756575" y="630058"/>
                  <a:pt x="635432" y="874671"/>
                  <a:pt x="700425" y="1104242"/>
                </a:cubicBezTo>
                <a:cubicBezTo>
                  <a:pt x="731035" y="1100120"/>
                  <a:pt x="762241" y="1098269"/>
                  <a:pt x="793879" y="1098269"/>
                </a:cubicBezTo>
                <a:cubicBezTo>
                  <a:pt x="907870" y="1098269"/>
                  <a:pt x="1016250" y="1122294"/>
                  <a:pt x="1113120" y="1167657"/>
                </a:cubicBezTo>
                <a:close/>
                <a:moveTo>
                  <a:pt x="997424" y="1420590"/>
                </a:moveTo>
                <a:lnTo>
                  <a:pt x="1000997" y="1404149"/>
                </a:lnTo>
                <a:lnTo>
                  <a:pt x="1039721" y="1302774"/>
                </a:lnTo>
                <a:cubicBezTo>
                  <a:pt x="1025554" y="1299322"/>
                  <a:pt x="1011001" y="1298645"/>
                  <a:pt x="996291" y="1298645"/>
                </a:cubicBezTo>
                <a:cubicBezTo>
                  <a:pt x="940160" y="1298645"/>
                  <a:pt x="886331" y="1308497"/>
                  <a:pt x="837047" y="1328248"/>
                </a:cubicBezTo>
                <a:cubicBezTo>
                  <a:pt x="883169" y="1371063"/>
                  <a:pt x="937390" y="1403700"/>
                  <a:pt x="997424" y="1420590"/>
                </a:cubicBezTo>
                <a:close/>
                <a:moveTo>
                  <a:pt x="1396944" y="1381340"/>
                </a:moveTo>
                <a:cubicBezTo>
                  <a:pt x="1554252" y="1285393"/>
                  <a:pt x="1639975" y="1104969"/>
                  <a:pt x="1615419" y="923726"/>
                </a:cubicBezTo>
                <a:cubicBezTo>
                  <a:pt x="1447859" y="953134"/>
                  <a:pt x="1304053" y="1074266"/>
                  <a:pt x="1252713" y="1246994"/>
                </a:cubicBezTo>
                <a:cubicBezTo>
                  <a:pt x="1306772" y="1284885"/>
                  <a:pt x="1355057" y="1330318"/>
                  <a:pt x="1396944" y="1381340"/>
                </a:cubicBezTo>
                <a:close/>
                <a:moveTo>
                  <a:pt x="1311708" y="1422520"/>
                </a:moveTo>
                <a:cubicBezTo>
                  <a:pt x="1287663" y="1399941"/>
                  <a:pt x="1261177" y="1379992"/>
                  <a:pt x="1232123" y="1364017"/>
                </a:cubicBezTo>
                <a:lnTo>
                  <a:pt x="1235008" y="1442891"/>
                </a:lnTo>
                <a:cubicBezTo>
                  <a:pt x="1260803" y="1438845"/>
                  <a:pt x="1286405" y="1431849"/>
                  <a:pt x="1311708" y="1422520"/>
                </a:cubicBezTo>
                <a:close/>
                <a:moveTo>
                  <a:pt x="1464221" y="1787307"/>
                </a:moveTo>
                <a:cubicBezTo>
                  <a:pt x="1465549" y="1780943"/>
                  <a:pt x="1465679" y="1774504"/>
                  <a:pt x="1465679" y="1768034"/>
                </a:cubicBezTo>
                <a:cubicBezTo>
                  <a:pt x="1465679" y="1700123"/>
                  <a:pt x="1451257" y="1635580"/>
                  <a:pt x="1424607" y="1577614"/>
                </a:cubicBezTo>
                <a:cubicBezTo>
                  <a:pt x="1376046" y="1585637"/>
                  <a:pt x="1327412" y="1589005"/>
                  <a:pt x="1279308" y="1586632"/>
                </a:cubicBezTo>
                <a:cubicBezTo>
                  <a:pt x="1317448" y="1670378"/>
                  <a:pt x="1381478" y="1741239"/>
                  <a:pt x="1464221" y="1787307"/>
                </a:cubicBezTo>
                <a:close/>
                <a:moveTo>
                  <a:pt x="1851981" y="1828098"/>
                </a:moveTo>
                <a:cubicBezTo>
                  <a:pt x="1994545" y="1779308"/>
                  <a:pt x="2111115" y="1662877"/>
                  <a:pt x="2153459" y="1506486"/>
                </a:cubicBezTo>
                <a:cubicBezTo>
                  <a:pt x="2197812" y="1342674"/>
                  <a:pt x="2149732" y="1175628"/>
                  <a:pt x="2039874" y="1061873"/>
                </a:cubicBezTo>
                <a:cubicBezTo>
                  <a:pt x="1967367" y="1273223"/>
                  <a:pt x="1803802" y="1450328"/>
                  <a:pt x="1578625" y="1536040"/>
                </a:cubicBezTo>
                <a:lnTo>
                  <a:pt x="1512935" y="1557318"/>
                </a:lnTo>
                <a:cubicBezTo>
                  <a:pt x="1553890" y="1643359"/>
                  <a:pt x="1579191" y="1738116"/>
                  <a:pt x="1584766" y="1838055"/>
                </a:cubicBezTo>
                <a:cubicBezTo>
                  <a:pt x="1676186" y="1862039"/>
                  <a:pt x="1768536" y="1856655"/>
                  <a:pt x="1851981" y="1828098"/>
                </a:cubicBezTo>
                <a:close/>
                <a:moveTo>
                  <a:pt x="1178998" y="2200536"/>
                </a:moveTo>
                <a:lnTo>
                  <a:pt x="1218478" y="2180325"/>
                </a:lnTo>
                <a:cubicBezTo>
                  <a:pt x="1041823" y="2014694"/>
                  <a:pt x="949467" y="1771027"/>
                  <a:pt x="979472" y="1521184"/>
                </a:cubicBezTo>
                <a:cubicBezTo>
                  <a:pt x="895877" y="1484475"/>
                  <a:pt x="818820" y="1433060"/>
                  <a:pt x="752352" y="1368767"/>
                </a:cubicBezTo>
                <a:cubicBezTo>
                  <a:pt x="616801" y="1449924"/>
                  <a:pt x="526902" y="1598481"/>
                  <a:pt x="526902" y="1768034"/>
                </a:cubicBezTo>
                <a:cubicBezTo>
                  <a:pt x="526902" y="2027270"/>
                  <a:pt x="737054" y="2237423"/>
                  <a:pt x="996291" y="2237423"/>
                </a:cubicBezTo>
                <a:cubicBezTo>
                  <a:pt x="1061100" y="2237423"/>
                  <a:pt x="1122841" y="2224288"/>
                  <a:pt x="1178998" y="2200536"/>
                </a:cubicBezTo>
                <a:close/>
                <a:moveTo>
                  <a:pt x="2023681" y="2363047"/>
                </a:moveTo>
                <a:cubicBezTo>
                  <a:pt x="1879010" y="2412558"/>
                  <a:pt x="1718512" y="2420884"/>
                  <a:pt x="1559808" y="2377914"/>
                </a:cubicBezTo>
                <a:lnTo>
                  <a:pt x="1451701" y="2336618"/>
                </a:lnTo>
                <a:cubicBezTo>
                  <a:pt x="1366171" y="2463054"/>
                  <a:pt x="1245122" y="2563482"/>
                  <a:pt x="1102893" y="2623640"/>
                </a:cubicBezTo>
                <a:cubicBezTo>
                  <a:pt x="1007915" y="2663812"/>
                  <a:pt x="903491" y="2686027"/>
                  <a:pt x="793879" y="2686027"/>
                </a:cubicBezTo>
                <a:cubicBezTo>
                  <a:pt x="355431" y="2686027"/>
                  <a:pt x="0" y="2330596"/>
                  <a:pt x="1" y="1892148"/>
                </a:cubicBezTo>
                <a:cubicBezTo>
                  <a:pt x="0" y="1528853"/>
                  <a:pt x="244027" y="1222555"/>
                  <a:pt x="577311" y="1128944"/>
                </a:cubicBezTo>
                <a:cubicBezTo>
                  <a:pt x="568546" y="1112109"/>
                  <a:pt x="561112" y="1094506"/>
                  <a:pt x="554262" y="1076509"/>
                </a:cubicBezTo>
                <a:cubicBezTo>
                  <a:pt x="398287" y="666743"/>
                  <a:pt x="604026" y="208121"/>
                  <a:pt x="1013793" y="52147"/>
                </a:cubicBezTo>
                <a:cubicBezTo>
                  <a:pt x="1423559" y="-103828"/>
                  <a:pt x="1882181" y="101911"/>
                  <a:pt x="2038155" y="511677"/>
                </a:cubicBezTo>
                <a:cubicBezTo>
                  <a:pt x="2085239" y="635372"/>
                  <a:pt x="2099362" y="763517"/>
                  <a:pt x="2081266" y="886022"/>
                </a:cubicBezTo>
                <a:cubicBezTo>
                  <a:pt x="2439275" y="1036747"/>
                  <a:pt x="2638051" y="1433228"/>
                  <a:pt x="2533573" y="1819103"/>
                </a:cubicBezTo>
                <a:cubicBezTo>
                  <a:pt x="2461957" y="2083609"/>
                  <a:pt x="2264800" y="2280529"/>
                  <a:pt x="2023681" y="2363047"/>
                </a:cubicBezTo>
                <a:close/>
              </a:path>
            </a:pathLst>
          </a:cu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00B05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>
              <a:rot lat="21299999" lon="600002" rev="3300000"/>
            </a:camera>
            <a:lightRig rig="freezing" dir="t">
              <a:rot lat="0" lon="0" rev="21594000"/>
            </a:lightRig>
          </a:scene3d>
          <a:sp3d z="304800">
            <a:bevelT w="3130550" h="1073150" prst="hardEdge"/>
            <a:bevelB w="1270000" h="469900"/>
          </a:sp3d>
        </p:spPr>
        <p:txBody>
          <a:bodyPr rtlCol="0" anchor="ctr">
            <a:flatTx/>
          </a:bodyPr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6" name="1 Elipse"/>
          <p:cNvSpPr/>
          <p:nvPr/>
        </p:nvSpPr>
        <p:spPr>
          <a:xfrm rot="4149665" flipV="1">
            <a:off x="6497968" y="-26041"/>
            <a:ext cx="956563" cy="1109405"/>
          </a:xfrm>
          <a:custGeom>
            <a:avLst/>
            <a:gdLst/>
            <a:ahLst/>
            <a:cxnLst/>
            <a:rect l="l" t="t" r="r" b="b"/>
            <a:pathLst>
              <a:path w="2561354" h="2686027">
                <a:moveTo>
                  <a:pt x="1113120" y="1167657"/>
                </a:moveTo>
                <a:cubicBezTo>
                  <a:pt x="1224551" y="997214"/>
                  <a:pt x="1399574" y="879879"/>
                  <a:pt x="1595982" y="836779"/>
                </a:cubicBezTo>
                <a:cubicBezTo>
                  <a:pt x="1595058" y="829231"/>
                  <a:pt x="1592556" y="822160"/>
                  <a:pt x="1589874" y="815113"/>
                </a:cubicBezTo>
                <a:cubicBezTo>
                  <a:pt x="1497653" y="572835"/>
                  <a:pt x="1226488" y="451190"/>
                  <a:pt x="984209" y="543411"/>
                </a:cubicBezTo>
                <a:cubicBezTo>
                  <a:pt x="756575" y="630058"/>
                  <a:pt x="635432" y="874671"/>
                  <a:pt x="700425" y="1104242"/>
                </a:cubicBezTo>
                <a:cubicBezTo>
                  <a:pt x="731035" y="1100120"/>
                  <a:pt x="762241" y="1098269"/>
                  <a:pt x="793879" y="1098269"/>
                </a:cubicBezTo>
                <a:cubicBezTo>
                  <a:pt x="907870" y="1098269"/>
                  <a:pt x="1016250" y="1122294"/>
                  <a:pt x="1113120" y="1167657"/>
                </a:cubicBezTo>
                <a:close/>
                <a:moveTo>
                  <a:pt x="997424" y="1420590"/>
                </a:moveTo>
                <a:lnTo>
                  <a:pt x="1000997" y="1404149"/>
                </a:lnTo>
                <a:lnTo>
                  <a:pt x="1039721" y="1302774"/>
                </a:lnTo>
                <a:cubicBezTo>
                  <a:pt x="1025554" y="1299322"/>
                  <a:pt x="1011001" y="1298645"/>
                  <a:pt x="996291" y="1298645"/>
                </a:cubicBezTo>
                <a:cubicBezTo>
                  <a:pt x="940160" y="1298645"/>
                  <a:pt x="886331" y="1308497"/>
                  <a:pt x="837047" y="1328248"/>
                </a:cubicBezTo>
                <a:cubicBezTo>
                  <a:pt x="883169" y="1371063"/>
                  <a:pt x="937390" y="1403700"/>
                  <a:pt x="997424" y="1420590"/>
                </a:cubicBezTo>
                <a:close/>
                <a:moveTo>
                  <a:pt x="1396944" y="1381340"/>
                </a:moveTo>
                <a:cubicBezTo>
                  <a:pt x="1554252" y="1285393"/>
                  <a:pt x="1639975" y="1104969"/>
                  <a:pt x="1615419" y="923726"/>
                </a:cubicBezTo>
                <a:cubicBezTo>
                  <a:pt x="1447859" y="953134"/>
                  <a:pt x="1304053" y="1074266"/>
                  <a:pt x="1252713" y="1246994"/>
                </a:cubicBezTo>
                <a:cubicBezTo>
                  <a:pt x="1306772" y="1284885"/>
                  <a:pt x="1355057" y="1330318"/>
                  <a:pt x="1396944" y="1381340"/>
                </a:cubicBezTo>
                <a:close/>
                <a:moveTo>
                  <a:pt x="1311708" y="1422520"/>
                </a:moveTo>
                <a:cubicBezTo>
                  <a:pt x="1287663" y="1399941"/>
                  <a:pt x="1261177" y="1379992"/>
                  <a:pt x="1232123" y="1364017"/>
                </a:cubicBezTo>
                <a:lnTo>
                  <a:pt x="1235008" y="1442891"/>
                </a:lnTo>
                <a:cubicBezTo>
                  <a:pt x="1260803" y="1438845"/>
                  <a:pt x="1286405" y="1431849"/>
                  <a:pt x="1311708" y="1422520"/>
                </a:cubicBezTo>
                <a:close/>
                <a:moveTo>
                  <a:pt x="1464221" y="1787307"/>
                </a:moveTo>
                <a:cubicBezTo>
                  <a:pt x="1465549" y="1780943"/>
                  <a:pt x="1465679" y="1774504"/>
                  <a:pt x="1465679" y="1768034"/>
                </a:cubicBezTo>
                <a:cubicBezTo>
                  <a:pt x="1465679" y="1700123"/>
                  <a:pt x="1451257" y="1635580"/>
                  <a:pt x="1424607" y="1577614"/>
                </a:cubicBezTo>
                <a:cubicBezTo>
                  <a:pt x="1376046" y="1585637"/>
                  <a:pt x="1327412" y="1589005"/>
                  <a:pt x="1279308" y="1586632"/>
                </a:cubicBezTo>
                <a:cubicBezTo>
                  <a:pt x="1317448" y="1670378"/>
                  <a:pt x="1381478" y="1741239"/>
                  <a:pt x="1464221" y="1787307"/>
                </a:cubicBezTo>
                <a:close/>
                <a:moveTo>
                  <a:pt x="1851981" y="1828098"/>
                </a:moveTo>
                <a:cubicBezTo>
                  <a:pt x="1994545" y="1779308"/>
                  <a:pt x="2111115" y="1662877"/>
                  <a:pt x="2153459" y="1506486"/>
                </a:cubicBezTo>
                <a:cubicBezTo>
                  <a:pt x="2197812" y="1342674"/>
                  <a:pt x="2149732" y="1175628"/>
                  <a:pt x="2039874" y="1061873"/>
                </a:cubicBezTo>
                <a:cubicBezTo>
                  <a:pt x="1967367" y="1273223"/>
                  <a:pt x="1803802" y="1450328"/>
                  <a:pt x="1578625" y="1536040"/>
                </a:cubicBezTo>
                <a:lnTo>
                  <a:pt x="1512935" y="1557318"/>
                </a:lnTo>
                <a:cubicBezTo>
                  <a:pt x="1553890" y="1643359"/>
                  <a:pt x="1579191" y="1738116"/>
                  <a:pt x="1584766" y="1838055"/>
                </a:cubicBezTo>
                <a:cubicBezTo>
                  <a:pt x="1676186" y="1862039"/>
                  <a:pt x="1768536" y="1856655"/>
                  <a:pt x="1851981" y="1828098"/>
                </a:cubicBezTo>
                <a:close/>
                <a:moveTo>
                  <a:pt x="1178998" y="2200536"/>
                </a:moveTo>
                <a:lnTo>
                  <a:pt x="1218478" y="2180325"/>
                </a:lnTo>
                <a:cubicBezTo>
                  <a:pt x="1041823" y="2014694"/>
                  <a:pt x="949467" y="1771027"/>
                  <a:pt x="979472" y="1521184"/>
                </a:cubicBezTo>
                <a:cubicBezTo>
                  <a:pt x="895877" y="1484475"/>
                  <a:pt x="818820" y="1433060"/>
                  <a:pt x="752352" y="1368767"/>
                </a:cubicBezTo>
                <a:cubicBezTo>
                  <a:pt x="616801" y="1449924"/>
                  <a:pt x="526902" y="1598481"/>
                  <a:pt x="526902" y="1768034"/>
                </a:cubicBezTo>
                <a:cubicBezTo>
                  <a:pt x="526902" y="2027270"/>
                  <a:pt x="737054" y="2237423"/>
                  <a:pt x="996291" y="2237423"/>
                </a:cubicBezTo>
                <a:cubicBezTo>
                  <a:pt x="1061100" y="2237423"/>
                  <a:pt x="1122841" y="2224288"/>
                  <a:pt x="1178998" y="2200536"/>
                </a:cubicBezTo>
                <a:close/>
                <a:moveTo>
                  <a:pt x="2023681" y="2363047"/>
                </a:moveTo>
                <a:cubicBezTo>
                  <a:pt x="1879010" y="2412558"/>
                  <a:pt x="1718512" y="2420884"/>
                  <a:pt x="1559808" y="2377914"/>
                </a:cubicBezTo>
                <a:lnTo>
                  <a:pt x="1451701" y="2336618"/>
                </a:lnTo>
                <a:cubicBezTo>
                  <a:pt x="1366171" y="2463054"/>
                  <a:pt x="1245122" y="2563482"/>
                  <a:pt x="1102893" y="2623640"/>
                </a:cubicBezTo>
                <a:cubicBezTo>
                  <a:pt x="1007915" y="2663812"/>
                  <a:pt x="903491" y="2686027"/>
                  <a:pt x="793879" y="2686027"/>
                </a:cubicBezTo>
                <a:cubicBezTo>
                  <a:pt x="355431" y="2686027"/>
                  <a:pt x="0" y="2330596"/>
                  <a:pt x="1" y="1892148"/>
                </a:cubicBezTo>
                <a:cubicBezTo>
                  <a:pt x="0" y="1528853"/>
                  <a:pt x="244027" y="1222555"/>
                  <a:pt x="577311" y="1128944"/>
                </a:cubicBezTo>
                <a:cubicBezTo>
                  <a:pt x="568546" y="1112109"/>
                  <a:pt x="561112" y="1094506"/>
                  <a:pt x="554262" y="1076509"/>
                </a:cubicBezTo>
                <a:cubicBezTo>
                  <a:pt x="398287" y="666743"/>
                  <a:pt x="604026" y="208121"/>
                  <a:pt x="1013793" y="52147"/>
                </a:cubicBezTo>
                <a:cubicBezTo>
                  <a:pt x="1423559" y="-103828"/>
                  <a:pt x="1882181" y="101911"/>
                  <a:pt x="2038155" y="511677"/>
                </a:cubicBezTo>
                <a:cubicBezTo>
                  <a:pt x="2085239" y="635372"/>
                  <a:pt x="2099362" y="763517"/>
                  <a:pt x="2081266" y="886022"/>
                </a:cubicBezTo>
                <a:cubicBezTo>
                  <a:pt x="2439275" y="1036747"/>
                  <a:pt x="2638051" y="1433228"/>
                  <a:pt x="2533573" y="1819103"/>
                </a:cubicBezTo>
                <a:cubicBezTo>
                  <a:pt x="2461957" y="2083609"/>
                  <a:pt x="2264800" y="2280529"/>
                  <a:pt x="2023681" y="2363047"/>
                </a:cubicBezTo>
                <a:close/>
              </a:path>
            </a:pathLst>
          </a:cu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00B05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>
              <a:rot lat="21299999" lon="600002" rev="3300000"/>
            </a:camera>
            <a:lightRig rig="freezing" dir="t">
              <a:rot lat="0" lon="0" rev="21594000"/>
            </a:lightRig>
          </a:scene3d>
          <a:sp3d z="304800">
            <a:bevelT w="3130550" h="1073150" prst="hardEdge"/>
            <a:bevelB w="1270000" h="469900"/>
          </a:sp3d>
        </p:spPr>
        <p:txBody>
          <a:bodyPr rtlCol="0" anchor="ctr">
            <a:flatTx/>
          </a:bodyPr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7" name="1 Elipse"/>
          <p:cNvSpPr/>
          <p:nvPr/>
        </p:nvSpPr>
        <p:spPr>
          <a:xfrm rot="4149665" flipV="1">
            <a:off x="7912258" y="56788"/>
            <a:ext cx="956563" cy="1109405"/>
          </a:xfrm>
          <a:custGeom>
            <a:avLst/>
            <a:gdLst/>
            <a:ahLst/>
            <a:cxnLst/>
            <a:rect l="l" t="t" r="r" b="b"/>
            <a:pathLst>
              <a:path w="2561354" h="2686027">
                <a:moveTo>
                  <a:pt x="1113120" y="1167657"/>
                </a:moveTo>
                <a:cubicBezTo>
                  <a:pt x="1224551" y="997214"/>
                  <a:pt x="1399574" y="879879"/>
                  <a:pt x="1595982" y="836779"/>
                </a:cubicBezTo>
                <a:cubicBezTo>
                  <a:pt x="1595058" y="829231"/>
                  <a:pt x="1592556" y="822160"/>
                  <a:pt x="1589874" y="815113"/>
                </a:cubicBezTo>
                <a:cubicBezTo>
                  <a:pt x="1497653" y="572835"/>
                  <a:pt x="1226488" y="451190"/>
                  <a:pt x="984209" y="543411"/>
                </a:cubicBezTo>
                <a:cubicBezTo>
                  <a:pt x="756575" y="630058"/>
                  <a:pt x="635432" y="874671"/>
                  <a:pt x="700425" y="1104242"/>
                </a:cubicBezTo>
                <a:cubicBezTo>
                  <a:pt x="731035" y="1100120"/>
                  <a:pt x="762241" y="1098269"/>
                  <a:pt x="793879" y="1098269"/>
                </a:cubicBezTo>
                <a:cubicBezTo>
                  <a:pt x="907870" y="1098269"/>
                  <a:pt x="1016250" y="1122294"/>
                  <a:pt x="1113120" y="1167657"/>
                </a:cubicBezTo>
                <a:close/>
                <a:moveTo>
                  <a:pt x="997424" y="1420590"/>
                </a:moveTo>
                <a:lnTo>
                  <a:pt x="1000997" y="1404149"/>
                </a:lnTo>
                <a:lnTo>
                  <a:pt x="1039721" y="1302774"/>
                </a:lnTo>
                <a:cubicBezTo>
                  <a:pt x="1025554" y="1299322"/>
                  <a:pt x="1011001" y="1298645"/>
                  <a:pt x="996291" y="1298645"/>
                </a:cubicBezTo>
                <a:cubicBezTo>
                  <a:pt x="940160" y="1298645"/>
                  <a:pt x="886331" y="1308497"/>
                  <a:pt x="837047" y="1328248"/>
                </a:cubicBezTo>
                <a:cubicBezTo>
                  <a:pt x="883169" y="1371063"/>
                  <a:pt x="937390" y="1403700"/>
                  <a:pt x="997424" y="1420590"/>
                </a:cubicBezTo>
                <a:close/>
                <a:moveTo>
                  <a:pt x="1396944" y="1381340"/>
                </a:moveTo>
                <a:cubicBezTo>
                  <a:pt x="1554252" y="1285393"/>
                  <a:pt x="1639975" y="1104969"/>
                  <a:pt x="1615419" y="923726"/>
                </a:cubicBezTo>
                <a:cubicBezTo>
                  <a:pt x="1447859" y="953134"/>
                  <a:pt x="1304053" y="1074266"/>
                  <a:pt x="1252713" y="1246994"/>
                </a:cubicBezTo>
                <a:cubicBezTo>
                  <a:pt x="1306772" y="1284885"/>
                  <a:pt x="1355057" y="1330318"/>
                  <a:pt x="1396944" y="1381340"/>
                </a:cubicBezTo>
                <a:close/>
                <a:moveTo>
                  <a:pt x="1311708" y="1422520"/>
                </a:moveTo>
                <a:cubicBezTo>
                  <a:pt x="1287663" y="1399941"/>
                  <a:pt x="1261177" y="1379992"/>
                  <a:pt x="1232123" y="1364017"/>
                </a:cubicBezTo>
                <a:lnTo>
                  <a:pt x="1235008" y="1442891"/>
                </a:lnTo>
                <a:cubicBezTo>
                  <a:pt x="1260803" y="1438845"/>
                  <a:pt x="1286405" y="1431849"/>
                  <a:pt x="1311708" y="1422520"/>
                </a:cubicBezTo>
                <a:close/>
                <a:moveTo>
                  <a:pt x="1464221" y="1787307"/>
                </a:moveTo>
                <a:cubicBezTo>
                  <a:pt x="1465549" y="1780943"/>
                  <a:pt x="1465679" y="1774504"/>
                  <a:pt x="1465679" y="1768034"/>
                </a:cubicBezTo>
                <a:cubicBezTo>
                  <a:pt x="1465679" y="1700123"/>
                  <a:pt x="1451257" y="1635580"/>
                  <a:pt x="1424607" y="1577614"/>
                </a:cubicBezTo>
                <a:cubicBezTo>
                  <a:pt x="1376046" y="1585637"/>
                  <a:pt x="1327412" y="1589005"/>
                  <a:pt x="1279308" y="1586632"/>
                </a:cubicBezTo>
                <a:cubicBezTo>
                  <a:pt x="1317448" y="1670378"/>
                  <a:pt x="1381478" y="1741239"/>
                  <a:pt x="1464221" y="1787307"/>
                </a:cubicBezTo>
                <a:close/>
                <a:moveTo>
                  <a:pt x="1851981" y="1828098"/>
                </a:moveTo>
                <a:cubicBezTo>
                  <a:pt x="1994545" y="1779308"/>
                  <a:pt x="2111115" y="1662877"/>
                  <a:pt x="2153459" y="1506486"/>
                </a:cubicBezTo>
                <a:cubicBezTo>
                  <a:pt x="2197812" y="1342674"/>
                  <a:pt x="2149732" y="1175628"/>
                  <a:pt x="2039874" y="1061873"/>
                </a:cubicBezTo>
                <a:cubicBezTo>
                  <a:pt x="1967367" y="1273223"/>
                  <a:pt x="1803802" y="1450328"/>
                  <a:pt x="1578625" y="1536040"/>
                </a:cubicBezTo>
                <a:lnTo>
                  <a:pt x="1512935" y="1557318"/>
                </a:lnTo>
                <a:cubicBezTo>
                  <a:pt x="1553890" y="1643359"/>
                  <a:pt x="1579191" y="1738116"/>
                  <a:pt x="1584766" y="1838055"/>
                </a:cubicBezTo>
                <a:cubicBezTo>
                  <a:pt x="1676186" y="1862039"/>
                  <a:pt x="1768536" y="1856655"/>
                  <a:pt x="1851981" y="1828098"/>
                </a:cubicBezTo>
                <a:close/>
                <a:moveTo>
                  <a:pt x="1178998" y="2200536"/>
                </a:moveTo>
                <a:lnTo>
                  <a:pt x="1218478" y="2180325"/>
                </a:lnTo>
                <a:cubicBezTo>
                  <a:pt x="1041823" y="2014694"/>
                  <a:pt x="949467" y="1771027"/>
                  <a:pt x="979472" y="1521184"/>
                </a:cubicBezTo>
                <a:cubicBezTo>
                  <a:pt x="895877" y="1484475"/>
                  <a:pt x="818820" y="1433060"/>
                  <a:pt x="752352" y="1368767"/>
                </a:cubicBezTo>
                <a:cubicBezTo>
                  <a:pt x="616801" y="1449924"/>
                  <a:pt x="526902" y="1598481"/>
                  <a:pt x="526902" y="1768034"/>
                </a:cubicBezTo>
                <a:cubicBezTo>
                  <a:pt x="526902" y="2027270"/>
                  <a:pt x="737054" y="2237423"/>
                  <a:pt x="996291" y="2237423"/>
                </a:cubicBezTo>
                <a:cubicBezTo>
                  <a:pt x="1061100" y="2237423"/>
                  <a:pt x="1122841" y="2224288"/>
                  <a:pt x="1178998" y="2200536"/>
                </a:cubicBezTo>
                <a:close/>
                <a:moveTo>
                  <a:pt x="2023681" y="2363047"/>
                </a:moveTo>
                <a:cubicBezTo>
                  <a:pt x="1879010" y="2412558"/>
                  <a:pt x="1718512" y="2420884"/>
                  <a:pt x="1559808" y="2377914"/>
                </a:cubicBezTo>
                <a:lnTo>
                  <a:pt x="1451701" y="2336618"/>
                </a:lnTo>
                <a:cubicBezTo>
                  <a:pt x="1366171" y="2463054"/>
                  <a:pt x="1245122" y="2563482"/>
                  <a:pt x="1102893" y="2623640"/>
                </a:cubicBezTo>
                <a:cubicBezTo>
                  <a:pt x="1007915" y="2663812"/>
                  <a:pt x="903491" y="2686027"/>
                  <a:pt x="793879" y="2686027"/>
                </a:cubicBezTo>
                <a:cubicBezTo>
                  <a:pt x="355431" y="2686027"/>
                  <a:pt x="0" y="2330596"/>
                  <a:pt x="1" y="1892148"/>
                </a:cubicBezTo>
                <a:cubicBezTo>
                  <a:pt x="0" y="1528853"/>
                  <a:pt x="244027" y="1222555"/>
                  <a:pt x="577311" y="1128944"/>
                </a:cubicBezTo>
                <a:cubicBezTo>
                  <a:pt x="568546" y="1112109"/>
                  <a:pt x="561112" y="1094506"/>
                  <a:pt x="554262" y="1076509"/>
                </a:cubicBezTo>
                <a:cubicBezTo>
                  <a:pt x="398287" y="666743"/>
                  <a:pt x="604026" y="208121"/>
                  <a:pt x="1013793" y="52147"/>
                </a:cubicBezTo>
                <a:cubicBezTo>
                  <a:pt x="1423559" y="-103828"/>
                  <a:pt x="1882181" y="101911"/>
                  <a:pt x="2038155" y="511677"/>
                </a:cubicBezTo>
                <a:cubicBezTo>
                  <a:pt x="2085239" y="635372"/>
                  <a:pt x="2099362" y="763517"/>
                  <a:pt x="2081266" y="886022"/>
                </a:cubicBezTo>
                <a:cubicBezTo>
                  <a:pt x="2439275" y="1036747"/>
                  <a:pt x="2638051" y="1433228"/>
                  <a:pt x="2533573" y="1819103"/>
                </a:cubicBezTo>
                <a:cubicBezTo>
                  <a:pt x="2461957" y="2083609"/>
                  <a:pt x="2264800" y="2280529"/>
                  <a:pt x="2023681" y="2363047"/>
                </a:cubicBezTo>
                <a:close/>
              </a:path>
            </a:pathLst>
          </a:cu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00B05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>
              <a:rot lat="21299999" lon="600002" rev="3300000"/>
            </a:camera>
            <a:lightRig rig="freezing" dir="t">
              <a:rot lat="0" lon="0" rev="21594000"/>
            </a:lightRig>
          </a:scene3d>
          <a:sp3d z="304800">
            <a:bevelT w="3130550" h="1073150" prst="hardEdge"/>
            <a:bevelB w="1270000" h="469900"/>
          </a:sp3d>
        </p:spPr>
        <p:txBody>
          <a:bodyPr rtlCol="0" anchor="ctr">
            <a:flatTx/>
          </a:bodyPr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8" name="1 Elipse"/>
          <p:cNvSpPr/>
          <p:nvPr/>
        </p:nvSpPr>
        <p:spPr>
          <a:xfrm rot="4149665" flipV="1">
            <a:off x="7963316" y="1196834"/>
            <a:ext cx="956563" cy="1109405"/>
          </a:xfrm>
          <a:custGeom>
            <a:avLst/>
            <a:gdLst/>
            <a:ahLst/>
            <a:cxnLst/>
            <a:rect l="l" t="t" r="r" b="b"/>
            <a:pathLst>
              <a:path w="2561354" h="2686027">
                <a:moveTo>
                  <a:pt x="1113120" y="1167657"/>
                </a:moveTo>
                <a:cubicBezTo>
                  <a:pt x="1224551" y="997214"/>
                  <a:pt x="1399574" y="879879"/>
                  <a:pt x="1595982" y="836779"/>
                </a:cubicBezTo>
                <a:cubicBezTo>
                  <a:pt x="1595058" y="829231"/>
                  <a:pt x="1592556" y="822160"/>
                  <a:pt x="1589874" y="815113"/>
                </a:cubicBezTo>
                <a:cubicBezTo>
                  <a:pt x="1497653" y="572835"/>
                  <a:pt x="1226488" y="451190"/>
                  <a:pt x="984209" y="543411"/>
                </a:cubicBezTo>
                <a:cubicBezTo>
                  <a:pt x="756575" y="630058"/>
                  <a:pt x="635432" y="874671"/>
                  <a:pt x="700425" y="1104242"/>
                </a:cubicBezTo>
                <a:cubicBezTo>
                  <a:pt x="731035" y="1100120"/>
                  <a:pt x="762241" y="1098269"/>
                  <a:pt x="793879" y="1098269"/>
                </a:cubicBezTo>
                <a:cubicBezTo>
                  <a:pt x="907870" y="1098269"/>
                  <a:pt x="1016250" y="1122294"/>
                  <a:pt x="1113120" y="1167657"/>
                </a:cubicBezTo>
                <a:close/>
                <a:moveTo>
                  <a:pt x="997424" y="1420590"/>
                </a:moveTo>
                <a:lnTo>
                  <a:pt x="1000997" y="1404149"/>
                </a:lnTo>
                <a:lnTo>
                  <a:pt x="1039721" y="1302774"/>
                </a:lnTo>
                <a:cubicBezTo>
                  <a:pt x="1025554" y="1299322"/>
                  <a:pt x="1011001" y="1298645"/>
                  <a:pt x="996291" y="1298645"/>
                </a:cubicBezTo>
                <a:cubicBezTo>
                  <a:pt x="940160" y="1298645"/>
                  <a:pt x="886331" y="1308497"/>
                  <a:pt x="837047" y="1328248"/>
                </a:cubicBezTo>
                <a:cubicBezTo>
                  <a:pt x="883169" y="1371063"/>
                  <a:pt x="937390" y="1403700"/>
                  <a:pt x="997424" y="1420590"/>
                </a:cubicBezTo>
                <a:close/>
                <a:moveTo>
                  <a:pt x="1396944" y="1381340"/>
                </a:moveTo>
                <a:cubicBezTo>
                  <a:pt x="1554252" y="1285393"/>
                  <a:pt x="1639975" y="1104969"/>
                  <a:pt x="1615419" y="923726"/>
                </a:cubicBezTo>
                <a:cubicBezTo>
                  <a:pt x="1447859" y="953134"/>
                  <a:pt x="1304053" y="1074266"/>
                  <a:pt x="1252713" y="1246994"/>
                </a:cubicBezTo>
                <a:cubicBezTo>
                  <a:pt x="1306772" y="1284885"/>
                  <a:pt x="1355057" y="1330318"/>
                  <a:pt x="1396944" y="1381340"/>
                </a:cubicBezTo>
                <a:close/>
                <a:moveTo>
                  <a:pt x="1311708" y="1422520"/>
                </a:moveTo>
                <a:cubicBezTo>
                  <a:pt x="1287663" y="1399941"/>
                  <a:pt x="1261177" y="1379992"/>
                  <a:pt x="1232123" y="1364017"/>
                </a:cubicBezTo>
                <a:lnTo>
                  <a:pt x="1235008" y="1442891"/>
                </a:lnTo>
                <a:cubicBezTo>
                  <a:pt x="1260803" y="1438845"/>
                  <a:pt x="1286405" y="1431849"/>
                  <a:pt x="1311708" y="1422520"/>
                </a:cubicBezTo>
                <a:close/>
                <a:moveTo>
                  <a:pt x="1464221" y="1787307"/>
                </a:moveTo>
                <a:cubicBezTo>
                  <a:pt x="1465549" y="1780943"/>
                  <a:pt x="1465679" y="1774504"/>
                  <a:pt x="1465679" y="1768034"/>
                </a:cubicBezTo>
                <a:cubicBezTo>
                  <a:pt x="1465679" y="1700123"/>
                  <a:pt x="1451257" y="1635580"/>
                  <a:pt x="1424607" y="1577614"/>
                </a:cubicBezTo>
                <a:cubicBezTo>
                  <a:pt x="1376046" y="1585637"/>
                  <a:pt x="1327412" y="1589005"/>
                  <a:pt x="1279308" y="1586632"/>
                </a:cubicBezTo>
                <a:cubicBezTo>
                  <a:pt x="1317448" y="1670378"/>
                  <a:pt x="1381478" y="1741239"/>
                  <a:pt x="1464221" y="1787307"/>
                </a:cubicBezTo>
                <a:close/>
                <a:moveTo>
                  <a:pt x="1851981" y="1828098"/>
                </a:moveTo>
                <a:cubicBezTo>
                  <a:pt x="1994545" y="1779308"/>
                  <a:pt x="2111115" y="1662877"/>
                  <a:pt x="2153459" y="1506486"/>
                </a:cubicBezTo>
                <a:cubicBezTo>
                  <a:pt x="2197812" y="1342674"/>
                  <a:pt x="2149732" y="1175628"/>
                  <a:pt x="2039874" y="1061873"/>
                </a:cubicBezTo>
                <a:cubicBezTo>
                  <a:pt x="1967367" y="1273223"/>
                  <a:pt x="1803802" y="1450328"/>
                  <a:pt x="1578625" y="1536040"/>
                </a:cubicBezTo>
                <a:lnTo>
                  <a:pt x="1512935" y="1557318"/>
                </a:lnTo>
                <a:cubicBezTo>
                  <a:pt x="1553890" y="1643359"/>
                  <a:pt x="1579191" y="1738116"/>
                  <a:pt x="1584766" y="1838055"/>
                </a:cubicBezTo>
                <a:cubicBezTo>
                  <a:pt x="1676186" y="1862039"/>
                  <a:pt x="1768536" y="1856655"/>
                  <a:pt x="1851981" y="1828098"/>
                </a:cubicBezTo>
                <a:close/>
                <a:moveTo>
                  <a:pt x="1178998" y="2200536"/>
                </a:moveTo>
                <a:lnTo>
                  <a:pt x="1218478" y="2180325"/>
                </a:lnTo>
                <a:cubicBezTo>
                  <a:pt x="1041823" y="2014694"/>
                  <a:pt x="949467" y="1771027"/>
                  <a:pt x="979472" y="1521184"/>
                </a:cubicBezTo>
                <a:cubicBezTo>
                  <a:pt x="895877" y="1484475"/>
                  <a:pt x="818820" y="1433060"/>
                  <a:pt x="752352" y="1368767"/>
                </a:cubicBezTo>
                <a:cubicBezTo>
                  <a:pt x="616801" y="1449924"/>
                  <a:pt x="526902" y="1598481"/>
                  <a:pt x="526902" y="1768034"/>
                </a:cubicBezTo>
                <a:cubicBezTo>
                  <a:pt x="526902" y="2027270"/>
                  <a:pt x="737054" y="2237423"/>
                  <a:pt x="996291" y="2237423"/>
                </a:cubicBezTo>
                <a:cubicBezTo>
                  <a:pt x="1061100" y="2237423"/>
                  <a:pt x="1122841" y="2224288"/>
                  <a:pt x="1178998" y="2200536"/>
                </a:cubicBezTo>
                <a:close/>
                <a:moveTo>
                  <a:pt x="2023681" y="2363047"/>
                </a:moveTo>
                <a:cubicBezTo>
                  <a:pt x="1879010" y="2412558"/>
                  <a:pt x="1718512" y="2420884"/>
                  <a:pt x="1559808" y="2377914"/>
                </a:cubicBezTo>
                <a:lnTo>
                  <a:pt x="1451701" y="2336618"/>
                </a:lnTo>
                <a:cubicBezTo>
                  <a:pt x="1366171" y="2463054"/>
                  <a:pt x="1245122" y="2563482"/>
                  <a:pt x="1102893" y="2623640"/>
                </a:cubicBezTo>
                <a:cubicBezTo>
                  <a:pt x="1007915" y="2663812"/>
                  <a:pt x="903491" y="2686027"/>
                  <a:pt x="793879" y="2686027"/>
                </a:cubicBezTo>
                <a:cubicBezTo>
                  <a:pt x="355431" y="2686027"/>
                  <a:pt x="0" y="2330596"/>
                  <a:pt x="1" y="1892148"/>
                </a:cubicBezTo>
                <a:cubicBezTo>
                  <a:pt x="0" y="1528853"/>
                  <a:pt x="244027" y="1222555"/>
                  <a:pt x="577311" y="1128944"/>
                </a:cubicBezTo>
                <a:cubicBezTo>
                  <a:pt x="568546" y="1112109"/>
                  <a:pt x="561112" y="1094506"/>
                  <a:pt x="554262" y="1076509"/>
                </a:cubicBezTo>
                <a:cubicBezTo>
                  <a:pt x="398287" y="666743"/>
                  <a:pt x="604026" y="208121"/>
                  <a:pt x="1013793" y="52147"/>
                </a:cubicBezTo>
                <a:cubicBezTo>
                  <a:pt x="1423559" y="-103828"/>
                  <a:pt x="1882181" y="101911"/>
                  <a:pt x="2038155" y="511677"/>
                </a:cubicBezTo>
                <a:cubicBezTo>
                  <a:pt x="2085239" y="635372"/>
                  <a:pt x="2099362" y="763517"/>
                  <a:pt x="2081266" y="886022"/>
                </a:cubicBezTo>
                <a:cubicBezTo>
                  <a:pt x="2439275" y="1036747"/>
                  <a:pt x="2638051" y="1433228"/>
                  <a:pt x="2533573" y="1819103"/>
                </a:cubicBezTo>
                <a:cubicBezTo>
                  <a:pt x="2461957" y="2083609"/>
                  <a:pt x="2264800" y="2280529"/>
                  <a:pt x="2023681" y="2363047"/>
                </a:cubicBezTo>
                <a:close/>
              </a:path>
            </a:pathLst>
          </a:cu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00B05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>
              <a:rot lat="21299999" lon="600002" rev="3300000"/>
            </a:camera>
            <a:lightRig rig="freezing" dir="t">
              <a:rot lat="0" lon="0" rev="21594000"/>
            </a:lightRig>
          </a:scene3d>
          <a:sp3d z="304800">
            <a:bevelT w="3130550" h="1073150" prst="hardEdge"/>
            <a:bevelB w="1270000" h="469900"/>
          </a:sp3d>
        </p:spPr>
        <p:txBody>
          <a:bodyPr rtlCol="0" anchor="ctr">
            <a:flatTx/>
          </a:bodyPr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9" name="1 Elipse"/>
          <p:cNvSpPr/>
          <p:nvPr/>
        </p:nvSpPr>
        <p:spPr>
          <a:xfrm rot="12050335">
            <a:off x="1393486" y="4562596"/>
            <a:ext cx="1147875" cy="924504"/>
          </a:xfrm>
          <a:custGeom>
            <a:avLst/>
            <a:gdLst/>
            <a:ahLst/>
            <a:cxnLst/>
            <a:rect l="l" t="t" r="r" b="b"/>
            <a:pathLst>
              <a:path w="2561354" h="2686027">
                <a:moveTo>
                  <a:pt x="1113120" y="1167657"/>
                </a:moveTo>
                <a:cubicBezTo>
                  <a:pt x="1224551" y="997214"/>
                  <a:pt x="1399574" y="879879"/>
                  <a:pt x="1595982" y="836779"/>
                </a:cubicBezTo>
                <a:cubicBezTo>
                  <a:pt x="1595058" y="829231"/>
                  <a:pt x="1592556" y="822160"/>
                  <a:pt x="1589874" y="815113"/>
                </a:cubicBezTo>
                <a:cubicBezTo>
                  <a:pt x="1497653" y="572835"/>
                  <a:pt x="1226488" y="451190"/>
                  <a:pt x="984209" y="543411"/>
                </a:cubicBezTo>
                <a:cubicBezTo>
                  <a:pt x="756575" y="630058"/>
                  <a:pt x="635432" y="874671"/>
                  <a:pt x="700425" y="1104242"/>
                </a:cubicBezTo>
                <a:cubicBezTo>
                  <a:pt x="731035" y="1100120"/>
                  <a:pt x="762241" y="1098269"/>
                  <a:pt x="793879" y="1098269"/>
                </a:cubicBezTo>
                <a:cubicBezTo>
                  <a:pt x="907870" y="1098269"/>
                  <a:pt x="1016250" y="1122294"/>
                  <a:pt x="1113120" y="1167657"/>
                </a:cubicBezTo>
                <a:close/>
                <a:moveTo>
                  <a:pt x="997424" y="1420590"/>
                </a:moveTo>
                <a:lnTo>
                  <a:pt x="1000997" y="1404149"/>
                </a:lnTo>
                <a:lnTo>
                  <a:pt x="1039721" y="1302774"/>
                </a:lnTo>
                <a:cubicBezTo>
                  <a:pt x="1025554" y="1299322"/>
                  <a:pt x="1011001" y="1298645"/>
                  <a:pt x="996291" y="1298645"/>
                </a:cubicBezTo>
                <a:cubicBezTo>
                  <a:pt x="940160" y="1298645"/>
                  <a:pt x="886331" y="1308497"/>
                  <a:pt x="837047" y="1328248"/>
                </a:cubicBezTo>
                <a:cubicBezTo>
                  <a:pt x="883169" y="1371063"/>
                  <a:pt x="937390" y="1403700"/>
                  <a:pt x="997424" y="1420590"/>
                </a:cubicBezTo>
                <a:close/>
                <a:moveTo>
                  <a:pt x="1396944" y="1381340"/>
                </a:moveTo>
                <a:cubicBezTo>
                  <a:pt x="1554252" y="1285393"/>
                  <a:pt x="1639975" y="1104969"/>
                  <a:pt x="1615419" y="923726"/>
                </a:cubicBezTo>
                <a:cubicBezTo>
                  <a:pt x="1447859" y="953134"/>
                  <a:pt x="1304053" y="1074266"/>
                  <a:pt x="1252713" y="1246994"/>
                </a:cubicBezTo>
                <a:cubicBezTo>
                  <a:pt x="1306772" y="1284885"/>
                  <a:pt x="1355057" y="1330318"/>
                  <a:pt x="1396944" y="1381340"/>
                </a:cubicBezTo>
                <a:close/>
                <a:moveTo>
                  <a:pt x="1311708" y="1422520"/>
                </a:moveTo>
                <a:cubicBezTo>
                  <a:pt x="1287663" y="1399941"/>
                  <a:pt x="1261177" y="1379992"/>
                  <a:pt x="1232123" y="1364017"/>
                </a:cubicBezTo>
                <a:lnTo>
                  <a:pt x="1235008" y="1442891"/>
                </a:lnTo>
                <a:cubicBezTo>
                  <a:pt x="1260803" y="1438845"/>
                  <a:pt x="1286405" y="1431849"/>
                  <a:pt x="1311708" y="1422520"/>
                </a:cubicBezTo>
                <a:close/>
                <a:moveTo>
                  <a:pt x="1464221" y="1787307"/>
                </a:moveTo>
                <a:cubicBezTo>
                  <a:pt x="1465549" y="1780943"/>
                  <a:pt x="1465679" y="1774504"/>
                  <a:pt x="1465679" y="1768034"/>
                </a:cubicBezTo>
                <a:cubicBezTo>
                  <a:pt x="1465679" y="1700123"/>
                  <a:pt x="1451257" y="1635580"/>
                  <a:pt x="1424607" y="1577614"/>
                </a:cubicBezTo>
                <a:cubicBezTo>
                  <a:pt x="1376046" y="1585637"/>
                  <a:pt x="1327412" y="1589005"/>
                  <a:pt x="1279308" y="1586632"/>
                </a:cubicBezTo>
                <a:cubicBezTo>
                  <a:pt x="1317448" y="1670378"/>
                  <a:pt x="1381478" y="1741239"/>
                  <a:pt x="1464221" y="1787307"/>
                </a:cubicBezTo>
                <a:close/>
                <a:moveTo>
                  <a:pt x="1851981" y="1828098"/>
                </a:moveTo>
                <a:cubicBezTo>
                  <a:pt x="1994545" y="1779308"/>
                  <a:pt x="2111115" y="1662877"/>
                  <a:pt x="2153459" y="1506486"/>
                </a:cubicBezTo>
                <a:cubicBezTo>
                  <a:pt x="2197812" y="1342674"/>
                  <a:pt x="2149732" y="1175628"/>
                  <a:pt x="2039874" y="1061873"/>
                </a:cubicBezTo>
                <a:cubicBezTo>
                  <a:pt x="1967367" y="1273223"/>
                  <a:pt x="1803802" y="1450328"/>
                  <a:pt x="1578625" y="1536040"/>
                </a:cubicBezTo>
                <a:lnTo>
                  <a:pt x="1512935" y="1557318"/>
                </a:lnTo>
                <a:cubicBezTo>
                  <a:pt x="1553890" y="1643359"/>
                  <a:pt x="1579191" y="1738116"/>
                  <a:pt x="1584766" y="1838055"/>
                </a:cubicBezTo>
                <a:cubicBezTo>
                  <a:pt x="1676186" y="1862039"/>
                  <a:pt x="1768536" y="1856655"/>
                  <a:pt x="1851981" y="1828098"/>
                </a:cubicBezTo>
                <a:close/>
                <a:moveTo>
                  <a:pt x="1178998" y="2200536"/>
                </a:moveTo>
                <a:lnTo>
                  <a:pt x="1218478" y="2180325"/>
                </a:lnTo>
                <a:cubicBezTo>
                  <a:pt x="1041823" y="2014694"/>
                  <a:pt x="949467" y="1771027"/>
                  <a:pt x="979472" y="1521184"/>
                </a:cubicBezTo>
                <a:cubicBezTo>
                  <a:pt x="895877" y="1484475"/>
                  <a:pt x="818820" y="1433060"/>
                  <a:pt x="752352" y="1368767"/>
                </a:cubicBezTo>
                <a:cubicBezTo>
                  <a:pt x="616801" y="1449924"/>
                  <a:pt x="526902" y="1598481"/>
                  <a:pt x="526902" y="1768034"/>
                </a:cubicBezTo>
                <a:cubicBezTo>
                  <a:pt x="526902" y="2027270"/>
                  <a:pt x="737054" y="2237423"/>
                  <a:pt x="996291" y="2237423"/>
                </a:cubicBezTo>
                <a:cubicBezTo>
                  <a:pt x="1061100" y="2237423"/>
                  <a:pt x="1122841" y="2224288"/>
                  <a:pt x="1178998" y="2200536"/>
                </a:cubicBezTo>
                <a:close/>
                <a:moveTo>
                  <a:pt x="2023681" y="2363047"/>
                </a:moveTo>
                <a:cubicBezTo>
                  <a:pt x="1879010" y="2412558"/>
                  <a:pt x="1718512" y="2420884"/>
                  <a:pt x="1559808" y="2377914"/>
                </a:cubicBezTo>
                <a:lnTo>
                  <a:pt x="1451701" y="2336618"/>
                </a:lnTo>
                <a:cubicBezTo>
                  <a:pt x="1366171" y="2463054"/>
                  <a:pt x="1245122" y="2563482"/>
                  <a:pt x="1102893" y="2623640"/>
                </a:cubicBezTo>
                <a:cubicBezTo>
                  <a:pt x="1007915" y="2663812"/>
                  <a:pt x="903491" y="2686027"/>
                  <a:pt x="793879" y="2686027"/>
                </a:cubicBezTo>
                <a:cubicBezTo>
                  <a:pt x="355431" y="2686027"/>
                  <a:pt x="0" y="2330596"/>
                  <a:pt x="1" y="1892148"/>
                </a:cubicBezTo>
                <a:cubicBezTo>
                  <a:pt x="0" y="1528853"/>
                  <a:pt x="244027" y="1222555"/>
                  <a:pt x="577311" y="1128944"/>
                </a:cubicBezTo>
                <a:cubicBezTo>
                  <a:pt x="568546" y="1112109"/>
                  <a:pt x="561112" y="1094506"/>
                  <a:pt x="554262" y="1076509"/>
                </a:cubicBezTo>
                <a:cubicBezTo>
                  <a:pt x="398287" y="666743"/>
                  <a:pt x="604026" y="208121"/>
                  <a:pt x="1013793" y="52147"/>
                </a:cubicBezTo>
                <a:cubicBezTo>
                  <a:pt x="1423559" y="-103828"/>
                  <a:pt x="1882181" y="101911"/>
                  <a:pt x="2038155" y="511677"/>
                </a:cubicBezTo>
                <a:cubicBezTo>
                  <a:pt x="2085239" y="635372"/>
                  <a:pt x="2099362" y="763517"/>
                  <a:pt x="2081266" y="886022"/>
                </a:cubicBezTo>
                <a:cubicBezTo>
                  <a:pt x="2439275" y="1036747"/>
                  <a:pt x="2638051" y="1433228"/>
                  <a:pt x="2533573" y="1819103"/>
                </a:cubicBezTo>
                <a:cubicBezTo>
                  <a:pt x="2461957" y="2083609"/>
                  <a:pt x="2264800" y="2280529"/>
                  <a:pt x="2023681" y="2363047"/>
                </a:cubicBezTo>
                <a:close/>
              </a:path>
            </a:pathLst>
          </a:cu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00B05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>
              <a:rot lat="21299999" lon="600002" rev="3300000"/>
            </a:camera>
            <a:lightRig rig="freezing" dir="t">
              <a:rot lat="0" lon="0" rev="21594000"/>
            </a:lightRig>
          </a:scene3d>
          <a:sp3d z="304800">
            <a:bevelT w="3130550" h="1073150" prst="hardEdge"/>
            <a:bevelB w="1270000" h="469900"/>
          </a:sp3d>
        </p:spPr>
        <p:txBody>
          <a:bodyPr rtlCol="0" anchor="ctr">
            <a:flatTx/>
          </a:bodyPr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0" name="1 Elipse"/>
          <p:cNvSpPr/>
          <p:nvPr/>
        </p:nvSpPr>
        <p:spPr>
          <a:xfrm rot="12050335">
            <a:off x="259157" y="3537467"/>
            <a:ext cx="1147875" cy="924504"/>
          </a:xfrm>
          <a:custGeom>
            <a:avLst/>
            <a:gdLst/>
            <a:ahLst/>
            <a:cxnLst/>
            <a:rect l="l" t="t" r="r" b="b"/>
            <a:pathLst>
              <a:path w="2561354" h="2686027">
                <a:moveTo>
                  <a:pt x="1113120" y="1167657"/>
                </a:moveTo>
                <a:cubicBezTo>
                  <a:pt x="1224551" y="997214"/>
                  <a:pt x="1399574" y="879879"/>
                  <a:pt x="1595982" y="836779"/>
                </a:cubicBezTo>
                <a:cubicBezTo>
                  <a:pt x="1595058" y="829231"/>
                  <a:pt x="1592556" y="822160"/>
                  <a:pt x="1589874" y="815113"/>
                </a:cubicBezTo>
                <a:cubicBezTo>
                  <a:pt x="1497653" y="572835"/>
                  <a:pt x="1226488" y="451190"/>
                  <a:pt x="984209" y="543411"/>
                </a:cubicBezTo>
                <a:cubicBezTo>
                  <a:pt x="756575" y="630058"/>
                  <a:pt x="635432" y="874671"/>
                  <a:pt x="700425" y="1104242"/>
                </a:cubicBezTo>
                <a:cubicBezTo>
                  <a:pt x="731035" y="1100120"/>
                  <a:pt x="762241" y="1098269"/>
                  <a:pt x="793879" y="1098269"/>
                </a:cubicBezTo>
                <a:cubicBezTo>
                  <a:pt x="907870" y="1098269"/>
                  <a:pt x="1016250" y="1122294"/>
                  <a:pt x="1113120" y="1167657"/>
                </a:cubicBezTo>
                <a:close/>
                <a:moveTo>
                  <a:pt x="997424" y="1420590"/>
                </a:moveTo>
                <a:lnTo>
                  <a:pt x="1000997" y="1404149"/>
                </a:lnTo>
                <a:lnTo>
                  <a:pt x="1039721" y="1302774"/>
                </a:lnTo>
                <a:cubicBezTo>
                  <a:pt x="1025554" y="1299322"/>
                  <a:pt x="1011001" y="1298645"/>
                  <a:pt x="996291" y="1298645"/>
                </a:cubicBezTo>
                <a:cubicBezTo>
                  <a:pt x="940160" y="1298645"/>
                  <a:pt x="886331" y="1308497"/>
                  <a:pt x="837047" y="1328248"/>
                </a:cubicBezTo>
                <a:cubicBezTo>
                  <a:pt x="883169" y="1371063"/>
                  <a:pt x="937390" y="1403700"/>
                  <a:pt x="997424" y="1420590"/>
                </a:cubicBezTo>
                <a:close/>
                <a:moveTo>
                  <a:pt x="1396944" y="1381340"/>
                </a:moveTo>
                <a:cubicBezTo>
                  <a:pt x="1554252" y="1285393"/>
                  <a:pt x="1639975" y="1104969"/>
                  <a:pt x="1615419" y="923726"/>
                </a:cubicBezTo>
                <a:cubicBezTo>
                  <a:pt x="1447859" y="953134"/>
                  <a:pt x="1304053" y="1074266"/>
                  <a:pt x="1252713" y="1246994"/>
                </a:cubicBezTo>
                <a:cubicBezTo>
                  <a:pt x="1306772" y="1284885"/>
                  <a:pt x="1355057" y="1330318"/>
                  <a:pt x="1396944" y="1381340"/>
                </a:cubicBezTo>
                <a:close/>
                <a:moveTo>
                  <a:pt x="1311708" y="1422520"/>
                </a:moveTo>
                <a:cubicBezTo>
                  <a:pt x="1287663" y="1399941"/>
                  <a:pt x="1261177" y="1379992"/>
                  <a:pt x="1232123" y="1364017"/>
                </a:cubicBezTo>
                <a:lnTo>
                  <a:pt x="1235008" y="1442891"/>
                </a:lnTo>
                <a:cubicBezTo>
                  <a:pt x="1260803" y="1438845"/>
                  <a:pt x="1286405" y="1431849"/>
                  <a:pt x="1311708" y="1422520"/>
                </a:cubicBezTo>
                <a:close/>
                <a:moveTo>
                  <a:pt x="1464221" y="1787307"/>
                </a:moveTo>
                <a:cubicBezTo>
                  <a:pt x="1465549" y="1780943"/>
                  <a:pt x="1465679" y="1774504"/>
                  <a:pt x="1465679" y="1768034"/>
                </a:cubicBezTo>
                <a:cubicBezTo>
                  <a:pt x="1465679" y="1700123"/>
                  <a:pt x="1451257" y="1635580"/>
                  <a:pt x="1424607" y="1577614"/>
                </a:cubicBezTo>
                <a:cubicBezTo>
                  <a:pt x="1376046" y="1585637"/>
                  <a:pt x="1327412" y="1589005"/>
                  <a:pt x="1279308" y="1586632"/>
                </a:cubicBezTo>
                <a:cubicBezTo>
                  <a:pt x="1317448" y="1670378"/>
                  <a:pt x="1381478" y="1741239"/>
                  <a:pt x="1464221" y="1787307"/>
                </a:cubicBezTo>
                <a:close/>
                <a:moveTo>
                  <a:pt x="1851981" y="1828098"/>
                </a:moveTo>
                <a:cubicBezTo>
                  <a:pt x="1994545" y="1779308"/>
                  <a:pt x="2111115" y="1662877"/>
                  <a:pt x="2153459" y="1506486"/>
                </a:cubicBezTo>
                <a:cubicBezTo>
                  <a:pt x="2197812" y="1342674"/>
                  <a:pt x="2149732" y="1175628"/>
                  <a:pt x="2039874" y="1061873"/>
                </a:cubicBezTo>
                <a:cubicBezTo>
                  <a:pt x="1967367" y="1273223"/>
                  <a:pt x="1803802" y="1450328"/>
                  <a:pt x="1578625" y="1536040"/>
                </a:cubicBezTo>
                <a:lnTo>
                  <a:pt x="1512935" y="1557318"/>
                </a:lnTo>
                <a:cubicBezTo>
                  <a:pt x="1553890" y="1643359"/>
                  <a:pt x="1579191" y="1738116"/>
                  <a:pt x="1584766" y="1838055"/>
                </a:cubicBezTo>
                <a:cubicBezTo>
                  <a:pt x="1676186" y="1862039"/>
                  <a:pt x="1768536" y="1856655"/>
                  <a:pt x="1851981" y="1828098"/>
                </a:cubicBezTo>
                <a:close/>
                <a:moveTo>
                  <a:pt x="1178998" y="2200536"/>
                </a:moveTo>
                <a:lnTo>
                  <a:pt x="1218478" y="2180325"/>
                </a:lnTo>
                <a:cubicBezTo>
                  <a:pt x="1041823" y="2014694"/>
                  <a:pt x="949467" y="1771027"/>
                  <a:pt x="979472" y="1521184"/>
                </a:cubicBezTo>
                <a:cubicBezTo>
                  <a:pt x="895877" y="1484475"/>
                  <a:pt x="818820" y="1433060"/>
                  <a:pt x="752352" y="1368767"/>
                </a:cubicBezTo>
                <a:cubicBezTo>
                  <a:pt x="616801" y="1449924"/>
                  <a:pt x="526902" y="1598481"/>
                  <a:pt x="526902" y="1768034"/>
                </a:cubicBezTo>
                <a:cubicBezTo>
                  <a:pt x="526902" y="2027270"/>
                  <a:pt x="737054" y="2237423"/>
                  <a:pt x="996291" y="2237423"/>
                </a:cubicBezTo>
                <a:cubicBezTo>
                  <a:pt x="1061100" y="2237423"/>
                  <a:pt x="1122841" y="2224288"/>
                  <a:pt x="1178998" y="2200536"/>
                </a:cubicBezTo>
                <a:close/>
                <a:moveTo>
                  <a:pt x="2023681" y="2363047"/>
                </a:moveTo>
                <a:cubicBezTo>
                  <a:pt x="1879010" y="2412558"/>
                  <a:pt x="1718512" y="2420884"/>
                  <a:pt x="1559808" y="2377914"/>
                </a:cubicBezTo>
                <a:lnTo>
                  <a:pt x="1451701" y="2336618"/>
                </a:lnTo>
                <a:cubicBezTo>
                  <a:pt x="1366171" y="2463054"/>
                  <a:pt x="1245122" y="2563482"/>
                  <a:pt x="1102893" y="2623640"/>
                </a:cubicBezTo>
                <a:cubicBezTo>
                  <a:pt x="1007915" y="2663812"/>
                  <a:pt x="903491" y="2686027"/>
                  <a:pt x="793879" y="2686027"/>
                </a:cubicBezTo>
                <a:cubicBezTo>
                  <a:pt x="355431" y="2686027"/>
                  <a:pt x="0" y="2330596"/>
                  <a:pt x="1" y="1892148"/>
                </a:cubicBezTo>
                <a:cubicBezTo>
                  <a:pt x="0" y="1528853"/>
                  <a:pt x="244027" y="1222555"/>
                  <a:pt x="577311" y="1128944"/>
                </a:cubicBezTo>
                <a:cubicBezTo>
                  <a:pt x="568546" y="1112109"/>
                  <a:pt x="561112" y="1094506"/>
                  <a:pt x="554262" y="1076509"/>
                </a:cubicBezTo>
                <a:cubicBezTo>
                  <a:pt x="398287" y="666743"/>
                  <a:pt x="604026" y="208121"/>
                  <a:pt x="1013793" y="52147"/>
                </a:cubicBezTo>
                <a:cubicBezTo>
                  <a:pt x="1423559" y="-103828"/>
                  <a:pt x="1882181" y="101911"/>
                  <a:pt x="2038155" y="511677"/>
                </a:cubicBezTo>
                <a:cubicBezTo>
                  <a:pt x="2085239" y="635372"/>
                  <a:pt x="2099362" y="763517"/>
                  <a:pt x="2081266" y="886022"/>
                </a:cubicBezTo>
                <a:cubicBezTo>
                  <a:pt x="2439275" y="1036747"/>
                  <a:pt x="2638051" y="1433228"/>
                  <a:pt x="2533573" y="1819103"/>
                </a:cubicBezTo>
                <a:cubicBezTo>
                  <a:pt x="2461957" y="2083609"/>
                  <a:pt x="2264800" y="2280529"/>
                  <a:pt x="2023681" y="2363047"/>
                </a:cubicBezTo>
                <a:close/>
              </a:path>
            </a:pathLst>
          </a:cu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00B05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>
              <a:rot lat="21299999" lon="600002" rev="3300000"/>
            </a:camera>
            <a:lightRig rig="freezing" dir="t">
              <a:rot lat="0" lon="0" rev="21594000"/>
            </a:lightRig>
          </a:scene3d>
          <a:sp3d z="304800">
            <a:bevelT w="3130550" h="1073150" prst="hardEdge"/>
            <a:bevelB w="1270000" h="469900"/>
          </a:sp3d>
        </p:spPr>
        <p:txBody>
          <a:bodyPr rtlCol="0" anchor="ctr">
            <a:flatTx/>
          </a:bodyPr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1" name="1 Elipse"/>
          <p:cNvSpPr/>
          <p:nvPr/>
        </p:nvSpPr>
        <p:spPr>
          <a:xfrm rot="12050335">
            <a:off x="159787" y="4654057"/>
            <a:ext cx="1147875" cy="924504"/>
          </a:xfrm>
          <a:custGeom>
            <a:avLst/>
            <a:gdLst/>
            <a:ahLst/>
            <a:cxnLst/>
            <a:rect l="l" t="t" r="r" b="b"/>
            <a:pathLst>
              <a:path w="2561354" h="2686027">
                <a:moveTo>
                  <a:pt x="1113120" y="1167657"/>
                </a:moveTo>
                <a:cubicBezTo>
                  <a:pt x="1224551" y="997214"/>
                  <a:pt x="1399574" y="879879"/>
                  <a:pt x="1595982" y="836779"/>
                </a:cubicBezTo>
                <a:cubicBezTo>
                  <a:pt x="1595058" y="829231"/>
                  <a:pt x="1592556" y="822160"/>
                  <a:pt x="1589874" y="815113"/>
                </a:cubicBezTo>
                <a:cubicBezTo>
                  <a:pt x="1497653" y="572835"/>
                  <a:pt x="1226488" y="451190"/>
                  <a:pt x="984209" y="543411"/>
                </a:cubicBezTo>
                <a:cubicBezTo>
                  <a:pt x="756575" y="630058"/>
                  <a:pt x="635432" y="874671"/>
                  <a:pt x="700425" y="1104242"/>
                </a:cubicBezTo>
                <a:cubicBezTo>
                  <a:pt x="731035" y="1100120"/>
                  <a:pt x="762241" y="1098269"/>
                  <a:pt x="793879" y="1098269"/>
                </a:cubicBezTo>
                <a:cubicBezTo>
                  <a:pt x="907870" y="1098269"/>
                  <a:pt x="1016250" y="1122294"/>
                  <a:pt x="1113120" y="1167657"/>
                </a:cubicBezTo>
                <a:close/>
                <a:moveTo>
                  <a:pt x="997424" y="1420590"/>
                </a:moveTo>
                <a:lnTo>
                  <a:pt x="1000997" y="1404149"/>
                </a:lnTo>
                <a:lnTo>
                  <a:pt x="1039721" y="1302774"/>
                </a:lnTo>
                <a:cubicBezTo>
                  <a:pt x="1025554" y="1299322"/>
                  <a:pt x="1011001" y="1298645"/>
                  <a:pt x="996291" y="1298645"/>
                </a:cubicBezTo>
                <a:cubicBezTo>
                  <a:pt x="940160" y="1298645"/>
                  <a:pt x="886331" y="1308497"/>
                  <a:pt x="837047" y="1328248"/>
                </a:cubicBezTo>
                <a:cubicBezTo>
                  <a:pt x="883169" y="1371063"/>
                  <a:pt x="937390" y="1403700"/>
                  <a:pt x="997424" y="1420590"/>
                </a:cubicBezTo>
                <a:close/>
                <a:moveTo>
                  <a:pt x="1396944" y="1381340"/>
                </a:moveTo>
                <a:cubicBezTo>
                  <a:pt x="1554252" y="1285393"/>
                  <a:pt x="1639975" y="1104969"/>
                  <a:pt x="1615419" y="923726"/>
                </a:cubicBezTo>
                <a:cubicBezTo>
                  <a:pt x="1447859" y="953134"/>
                  <a:pt x="1304053" y="1074266"/>
                  <a:pt x="1252713" y="1246994"/>
                </a:cubicBezTo>
                <a:cubicBezTo>
                  <a:pt x="1306772" y="1284885"/>
                  <a:pt x="1355057" y="1330318"/>
                  <a:pt x="1396944" y="1381340"/>
                </a:cubicBezTo>
                <a:close/>
                <a:moveTo>
                  <a:pt x="1311708" y="1422520"/>
                </a:moveTo>
                <a:cubicBezTo>
                  <a:pt x="1287663" y="1399941"/>
                  <a:pt x="1261177" y="1379992"/>
                  <a:pt x="1232123" y="1364017"/>
                </a:cubicBezTo>
                <a:lnTo>
                  <a:pt x="1235008" y="1442891"/>
                </a:lnTo>
                <a:cubicBezTo>
                  <a:pt x="1260803" y="1438845"/>
                  <a:pt x="1286405" y="1431849"/>
                  <a:pt x="1311708" y="1422520"/>
                </a:cubicBezTo>
                <a:close/>
                <a:moveTo>
                  <a:pt x="1464221" y="1787307"/>
                </a:moveTo>
                <a:cubicBezTo>
                  <a:pt x="1465549" y="1780943"/>
                  <a:pt x="1465679" y="1774504"/>
                  <a:pt x="1465679" y="1768034"/>
                </a:cubicBezTo>
                <a:cubicBezTo>
                  <a:pt x="1465679" y="1700123"/>
                  <a:pt x="1451257" y="1635580"/>
                  <a:pt x="1424607" y="1577614"/>
                </a:cubicBezTo>
                <a:cubicBezTo>
                  <a:pt x="1376046" y="1585637"/>
                  <a:pt x="1327412" y="1589005"/>
                  <a:pt x="1279308" y="1586632"/>
                </a:cubicBezTo>
                <a:cubicBezTo>
                  <a:pt x="1317448" y="1670378"/>
                  <a:pt x="1381478" y="1741239"/>
                  <a:pt x="1464221" y="1787307"/>
                </a:cubicBezTo>
                <a:close/>
                <a:moveTo>
                  <a:pt x="1851981" y="1828098"/>
                </a:moveTo>
                <a:cubicBezTo>
                  <a:pt x="1994545" y="1779308"/>
                  <a:pt x="2111115" y="1662877"/>
                  <a:pt x="2153459" y="1506486"/>
                </a:cubicBezTo>
                <a:cubicBezTo>
                  <a:pt x="2197812" y="1342674"/>
                  <a:pt x="2149732" y="1175628"/>
                  <a:pt x="2039874" y="1061873"/>
                </a:cubicBezTo>
                <a:cubicBezTo>
                  <a:pt x="1967367" y="1273223"/>
                  <a:pt x="1803802" y="1450328"/>
                  <a:pt x="1578625" y="1536040"/>
                </a:cubicBezTo>
                <a:lnTo>
                  <a:pt x="1512935" y="1557318"/>
                </a:lnTo>
                <a:cubicBezTo>
                  <a:pt x="1553890" y="1643359"/>
                  <a:pt x="1579191" y="1738116"/>
                  <a:pt x="1584766" y="1838055"/>
                </a:cubicBezTo>
                <a:cubicBezTo>
                  <a:pt x="1676186" y="1862039"/>
                  <a:pt x="1768536" y="1856655"/>
                  <a:pt x="1851981" y="1828098"/>
                </a:cubicBezTo>
                <a:close/>
                <a:moveTo>
                  <a:pt x="1178998" y="2200536"/>
                </a:moveTo>
                <a:lnTo>
                  <a:pt x="1218478" y="2180325"/>
                </a:lnTo>
                <a:cubicBezTo>
                  <a:pt x="1041823" y="2014694"/>
                  <a:pt x="949467" y="1771027"/>
                  <a:pt x="979472" y="1521184"/>
                </a:cubicBezTo>
                <a:cubicBezTo>
                  <a:pt x="895877" y="1484475"/>
                  <a:pt x="818820" y="1433060"/>
                  <a:pt x="752352" y="1368767"/>
                </a:cubicBezTo>
                <a:cubicBezTo>
                  <a:pt x="616801" y="1449924"/>
                  <a:pt x="526902" y="1598481"/>
                  <a:pt x="526902" y="1768034"/>
                </a:cubicBezTo>
                <a:cubicBezTo>
                  <a:pt x="526902" y="2027270"/>
                  <a:pt x="737054" y="2237423"/>
                  <a:pt x="996291" y="2237423"/>
                </a:cubicBezTo>
                <a:cubicBezTo>
                  <a:pt x="1061100" y="2237423"/>
                  <a:pt x="1122841" y="2224288"/>
                  <a:pt x="1178998" y="2200536"/>
                </a:cubicBezTo>
                <a:close/>
                <a:moveTo>
                  <a:pt x="2023681" y="2363047"/>
                </a:moveTo>
                <a:cubicBezTo>
                  <a:pt x="1879010" y="2412558"/>
                  <a:pt x="1718512" y="2420884"/>
                  <a:pt x="1559808" y="2377914"/>
                </a:cubicBezTo>
                <a:lnTo>
                  <a:pt x="1451701" y="2336618"/>
                </a:lnTo>
                <a:cubicBezTo>
                  <a:pt x="1366171" y="2463054"/>
                  <a:pt x="1245122" y="2563482"/>
                  <a:pt x="1102893" y="2623640"/>
                </a:cubicBezTo>
                <a:cubicBezTo>
                  <a:pt x="1007915" y="2663812"/>
                  <a:pt x="903491" y="2686027"/>
                  <a:pt x="793879" y="2686027"/>
                </a:cubicBezTo>
                <a:cubicBezTo>
                  <a:pt x="355431" y="2686027"/>
                  <a:pt x="0" y="2330596"/>
                  <a:pt x="1" y="1892148"/>
                </a:cubicBezTo>
                <a:cubicBezTo>
                  <a:pt x="0" y="1528853"/>
                  <a:pt x="244027" y="1222555"/>
                  <a:pt x="577311" y="1128944"/>
                </a:cubicBezTo>
                <a:cubicBezTo>
                  <a:pt x="568546" y="1112109"/>
                  <a:pt x="561112" y="1094506"/>
                  <a:pt x="554262" y="1076509"/>
                </a:cubicBezTo>
                <a:cubicBezTo>
                  <a:pt x="398287" y="666743"/>
                  <a:pt x="604026" y="208121"/>
                  <a:pt x="1013793" y="52147"/>
                </a:cubicBezTo>
                <a:cubicBezTo>
                  <a:pt x="1423559" y="-103828"/>
                  <a:pt x="1882181" y="101911"/>
                  <a:pt x="2038155" y="511677"/>
                </a:cubicBezTo>
                <a:cubicBezTo>
                  <a:pt x="2085239" y="635372"/>
                  <a:pt x="2099362" y="763517"/>
                  <a:pt x="2081266" y="886022"/>
                </a:cubicBezTo>
                <a:cubicBezTo>
                  <a:pt x="2439275" y="1036747"/>
                  <a:pt x="2638051" y="1433228"/>
                  <a:pt x="2533573" y="1819103"/>
                </a:cubicBezTo>
                <a:cubicBezTo>
                  <a:pt x="2461957" y="2083609"/>
                  <a:pt x="2264800" y="2280529"/>
                  <a:pt x="2023681" y="2363047"/>
                </a:cubicBezTo>
                <a:close/>
              </a:path>
            </a:pathLst>
          </a:cu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00B05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>
              <a:rot lat="21299999" lon="600002" rev="3300000"/>
            </a:camera>
            <a:lightRig rig="freezing" dir="t">
              <a:rot lat="0" lon="0" rev="21594000"/>
            </a:lightRig>
          </a:scene3d>
          <a:sp3d z="304800">
            <a:bevelT w="3130550" h="1073150" prst="hardEdge"/>
            <a:bevelB w="1270000" h="469900"/>
          </a:sp3d>
        </p:spPr>
        <p:txBody>
          <a:bodyPr rtlCol="0" anchor="ctr">
            <a:flatTx/>
          </a:bodyPr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2" name="1 Elipse"/>
          <p:cNvSpPr/>
          <p:nvPr/>
        </p:nvSpPr>
        <p:spPr>
          <a:xfrm rot="12050335">
            <a:off x="7856578" y="3427521"/>
            <a:ext cx="1147875" cy="924504"/>
          </a:xfrm>
          <a:custGeom>
            <a:avLst/>
            <a:gdLst/>
            <a:ahLst/>
            <a:cxnLst/>
            <a:rect l="l" t="t" r="r" b="b"/>
            <a:pathLst>
              <a:path w="2561354" h="2686027">
                <a:moveTo>
                  <a:pt x="1113120" y="1167657"/>
                </a:moveTo>
                <a:cubicBezTo>
                  <a:pt x="1224551" y="997214"/>
                  <a:pt x="1399574" y="879879"/>
                  <a:pt x="1595982" y="836779"/>
                </a:cubicBezTo>
                <a:cubicBezTo>
                  <a:pt x="1595058" y="829231"/>
                  <a:pt x="1592556" y="822160"/>
                  <a:pt x="1589874" y="815113"/>
                </a:cubicBezTo>
                <a:cubicBezTo>
                  <a:pt x="1497653" y="572835"/>
                  <a:pt x="1226488" y="451190"/>
                  <a:pt x="984209" y="543411"/>
                </a:cubicBezTo>
                <a:cubicBezTo>
                  <a:pt x="756575" y="630058"/>
                  <a:pt x="635432" y="874671"/>
                  <a:pt x="700425" y="1104242"/>
                </a:cubicBezTo>
                <a:cubicBezTo>
                  <a:pt x="731035" y="1100120"/>
                  <a:pt x="762241" y="1098269"/>
                  <a:pt x="793879" y="1098269"/>
                </a:cubicBezTo>
                <a:cubicBezTo>
                  <a:pt x="907870" y="1098269"/>
                  <a:pt x="1016250" y="1122294"/>
                  <a:pt x="1113120" y="1167657"/>
                </a:cubicBezTo>
                <a:close/>
                <a:moveTo>
                  <a:pt x="997424" y="1420590"/>
                </a:moveTo>
                <a:lnTo>
                  <a:pt x="1000997" y="1404149"/>
                </a:lnTo>
                <a:lnTo>
                  <a:pt x="1039721" y="1302774"/>
                </a:lnTo>
                <a:cubicBezTo>
                  <a:pt x="1025554" y="1299322"/>
                  <a:pt x="1011001" y="1298645"/>
                  <a:pt x="996291" y="1298645"/>
                </a:cubicBezTo>
                <a:cubicBezTo>
                  <a:pt x="940160" y="1298645"/>
                  <a:pt x="886331" y="1308497"/>
                  <a:pt x="837047" y="1328248"/>
                </a:cubicBezTo>
                <a:cubicBezTo>
                  <a:pt x="883169" y="1371063"/>
                  <a:pt x="937390" y="1403700"/>
                  <a:pt x="997424" y="1420590"/>
                </a:cubicBezTo>
                <a:close/>
                <a:moveTo>
                  <a:pt x="1396944" y="1381340"/>
                </a:moveTo>
                <a:cubicBezTo>
                  <a:pt x="1554252" y="1285393"/>
                  <a:pt x="1639975" y="1104969"/>
                  <a:pt x="1615419" y="923726"/>
                </a:cubicBezTo>
                <a:cubicBezTo>
                  <a:pt x="1447859" y="953134"/>
                  <a:pt x="1304053" y="1074266"/>
                  <a:pt x="1252713" y="1246994"/>
                </a:cubicBezTo>
                <a:cubicBezTo>
                  <a:pt x="1306772" y="1284885"/>
                  <a:pt x="1355057" y="1330318"/>
                  <a:pt x="1396944" y="1381340"/>
                </a:cubicBezTo>
                <a:close/>
                <a:moveTo>
                  <a:pt x="1311708" y="1422520"/>
                </a:moveTo>
                <a:cubicBezTo>
                  <a:pt x="1287663" y="1399941"/>
                  <a:pt x="1261177" y="1379992"/>
                  <a:pt x="1232123" y="1364017"/>
                </a:cubicBezTo>
                <a:lnTo>
                  <a:pt x="1235008" y="1442891"/>
                </a:lnTo>
                <a:cubicBezTo>
                  <a:pt x="1260803" y="1438845"/>
                  <a:pt x="1286405" y="1431849"/>
                  <a:pt x="1311708" y="1422520"/>
                </a:cubicBezTo>
                <a:close/>
                <a:moveTo>
                  <a:pt x="1464221" y="1787307"/>
                </a:moveTo>
                <a:cubicBezTo>
                  <a:pt x="1465549" y="1780943"/>
                  <a:pt x="1465679" y="1774504"/>
                  <a:pt x="1465679" y="1768034"/>
                </a:cubicBezTo>
                <a:cubicBezTo>
                  <a:pt x="1465679" y="1700123"/>
                  <a:pt x="1451257" y="1635580"/>
                  <a:pt x="1424607" y="1577614"/>
                </a:cubicBezTo>
                <a:cubicBezTo>
                  <a:pt x="1376046" y="1585637"/>
                  <a:pt x="1327412" y="1589005"/>
                  <a:pt x="1279308" y="1586632"/>
                </a:cubicBezTo>
                <a:cubicBezTo>
                  <a:pt x="1317448" y="1670378"/>
                  <a:pt x="1381478" y="1741239"/>
                  <a:pt x="1464221" y="1787307"/>
                </a:cubicBezTo>
                <a:close/>
                <a:moveTo>
                  <a:pt x="1851981" y="1828098"/>
                </a:moveTo>
                <a:cubicBezTo>
                  <a:pt x="1994545" y="1779308"/>
                  <a:pt x="2111115" y="1662877"/>
                  <a:pt x="2153459" y="1506486"/>
                </a:cubicBezTo>
                <a:cubicBezTo>
                  <a:pt x="2197812" y="1342674"/>
                  <a:pt x="2149732" y="1175628"/>
                  <a:pt x="2039874" y="1061873"/>
                </a:cubicBezTo>
                <a:cubicBezTo>
                  <a:pt x="1967367" y="1273223"/>
                  <a:pt x="1803802" y="1450328"/>
                  <a:pt x="1578625" y="1536040"/>
                </a:cubicBezTo>
                <a:lnTo>
                  <a:pt x="1512935" y="1557318"/>
                </a:lnTo>
                <a:cubicBezTo>
                  <a:pt x="1553890" y="1643359"/>
                  <a:pt x="1579191" y="1738116"/>
                  <a:pt x="1584766" y="1838055"/>
                </a:cubicBezTo>
                <a:cubicBezTo>
                  <a:pt x="1676186" y="1862039"/>
                  <a:pt x="1768536" y="1856655"/>
                  <a:pt x="1851981" y="1828098"/>
                </a:cubicBezTo>
                <a:close/>
                <a:moveTo>
                  <a:pt x="1178998" y="2200536"/>
                </a:moveTo>
                <a:lnTo>
                  <a:pt x="1218478" y="2180325"/>
                </a:lnTo>
                <a:cubicBezTo>
                  <a:pt x="1041823" y="2014694"/>
                  <a:pt x="949467" y="1771027"/>
                  <a:pt x="979472" y="1521184"/>
                </a:cubicBezTo>
                <a:cubicBezTo>
                  <a:pt x="895877" y="1484475"/>
                  <a:pt x="818820" y="1433060"/>
                  <a:pt x="752352" y="1368767"/>
                </a:cubicBezTo>
                <a:cubicBezTo>
                  <a:pt x="616801" y="1449924"/>
                  <a:pt x="526902" y="1598481"/>
                  <a:pt x="526902" y="1768034"/>
                </a:cubicBezTo>
                <a:cubicBezTo>
                  <a:pt x="526902" y="2027270"/>
                  <a:pt x="737054" y="2237423"/>
                  <a:pt x="996291" y="2237423"/>
                </a:cubicBezTo>
                <a:cubicBezTo>
                  <a:pt x="1061100" y="2237423"/>
                  <a:pt x="1122841" y="2224288"/>
                  <a:pt x="1178998" y="2200536"/>
                </a:cubicBezTo>
                <a:close/>
                <a:moveTo>
                  <a:pt x="2023681" y="2363047"/>
                </a:moveTo>
                <a:cubicBezTo>
                  <a:pt x="1879010" y="2412558"/>
                  <a:pt x="1718512" y="2420884"/>
                  <a:pt x="1559808" y="2377914"/>
                </a:cubicBezTo>
                <a:lnTo>
                  <a:pt x="1451701" y="2336618"/>
                </a:lnTo>
                <a:cubicBezTo>
                  <a:pt x="1366171" y="2463054"/>
                  <a:pt x="1245122" y="2563482"/>
                  <a:pt x="1102893" y="2623640"/>
                </a:cubicBezTo>
                <a:cubicBezTo>
                  <a:pt x="1007915" y="2663812"/>
                  <a:pt x="903491" y="2686027"/>
                  <a:pt x="793879" y="2686027"/>
                </a:cubicBezTo>
                <a:cubicBezTo>
                  <a:pt x="355431" y="2686027"/>
                  <a:pt x="0" y="2330596"/>
                  <a:pt x="1" y="1892148"/>
                </a:cubicBezTo>
                <a:cubicBezTo>
                  <a:pt x="0" y="1528853"/>
                  <a:pt x="244027" y="1222555"/>
                  <a:pt x="577311" y="1128944"/>
                </a:cubicBezTo>
                <a:cubicBezTo>
                  <a:pt x="568546" y="1112109"/>
                  <a:pt x="561112" y="1094506"/>
                  <a:pt x="554262" y="1076509"/>
                </a:cubicBezTo>
                <a:cubicBezTo>
                  <a:pt x="398287" y="666743"/>
                  <a:pt x="604026" y="208121"/>
                  <a:pt x="1013793" y="52147"/>
                </a:cubicBezTo>
                <a:cubicBezTo>
                  <a:pt x="1423559" y="-103828"/>
                  <a:pt x="1882181" y="101911"/>
                  <a:pt x="2038155" y="511677"/>
                </a:cubicBezTo>
                <a:cubicBezTo>
                  <a:pt x="2085239" y="635372"/>
                  <a:pt x="2099362" y="763517"/>
                  <a:pt x="2081266" y="886022"/>
                </a:cubicBezTo>
                <a:cubicBezTo>
                  <a:pt x="2439275" y="1036747"/>
                  <a:pt x="2638051" y="1433228"/>
                  <a:pt x="2533573" y="1819103"/>
                </a:cubicBezTo>
                <a:cubicBezTo>
                  <a:pt x="2461957" y="2083609"/>
                  <a:pt x="2264800" y="2280529"/>
                  <a:pt x="2023681" y="2363047"/>
                </a:cubicBezTo>
                <a:close/>
              </a:path>
            </a:pathLst>
          </a:cu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00B05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>
              <a:rot lat="21299999" lon="600002" rev="3300000"/>
            </a:camera>
            <a:lightRig rig="freezing" dir="t">
              <a:rot lat="0" lon="0" rev="21594000"/>
            </a:lightRig>
          </a:scene3d>
          <a:sp3d z="304800">
            <a:bevelT w="3130550" h="1073150" prst="hardEdge"/>
            <a:bevelB w="1270000" h="469900"/>
          </a:sp3d>
        </p:spPr>
        <p:txBody>
          <a:bodyPr rtlCol="0" anchor="ctr">
            <a:flatTx/>
          </a:bodyPr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3" name="1 Elipse"/>
          <p:cNvSpPr/>
          <p:nvPr/>
        </p:nvSpPr>
        <p:spPr>
          <a:xfrm rot="12050335">
            <a:off x="7827786" y="4678066"/>
            <a:ext cx="1147875" cy="924504"/>
          </a:xfrm>
          <a:custGeom>
            <a:avLst/>
            <a:gdLst/>
            <a:ahLst/>
            <a:cxnLst/>
            <a:rect l="l" t="t" r="r" b="b"/>
            <a:pathLst>
              <a:path w="2561354" h="2686027">
                <a:moveTo>
                  <a:pt x="1113120" y="1167657"/>
                </a:moveTo>
                <a:cubicBezTo>
                  <a:pt x="1224551" y="997214"/>
                  <a:pt x="1399574" y="879879"/>
                  <a:pt x="1595982" y="836779"/>
                </a:cubicBezTo>
                <a:cubicBezTo>
                  <a:pt x="1595058" y="829231"/>
                  <a:pt x="1592556" y="822160"/>
                  <a:pt x="1589874" y="815113"/>
                </a:cubicBezTo>
                <a:cubicBezTo>
                  <a:pt x="1497653" y="572835"/>
                  <a:pt x="1226488" y="451190"/>
                  <a:pt x="984209" y="543411"/>
                </a:cubicBezTo>
                <a:cubicBezTo>
                  <a:pt x="756575" y="630058"/>
                  <a:pt x="635432" y="874671"/>
                  <a:pt x="700425" y="1104242"/>
                </a:cubicBezTo>
                <a:cubicBezTo>
                  <a:pt x="731035" y="1100120"/>
                  <a:pt x="762241" y="1098269"/>
                  <a:pt x="793879" y="1098269"/>
                </a:cubicBezTo>
                <a:cubicBezTo>
                  <a:pt x="907870" y="1098269"/>
                  <a:pt x="1016250" y="1122294"/>
                  <a:pt x="1113120" y="1167657"/>
                </a:cubicBezTo>
                <a:close/>
                <a:moveTo>
                  <a:pt x="997424" y="1420590"/>
                </a:moveTo>
                <a:lnTo>
                  <a:pt x="1000997" y="1404149"/>
                </a:lnTo>
                <a:lnTo>
                  <a:pt x="1039721" y="1302774"/>
                </a:lnTo>
                <a:cubicBezTo>
                  <a:pt x="1025554" y="1299322"/>
                  <a:pt x="1011001" y="1298645"/>
                  <a:pt x="996291" y="1298645"/>
                </a:cubicBezTo>
                <a:cubicBezTo>
                  <a:pt x="940160" y="1298645"/>
                  <a:pt x="886331" y="1308497"/>
                  <a:pt x="837047" y="1328248"/>
                </a:cubicBezTo>
                <a:cubicBezTo>
                  <a:pt x="883169" y="1371063"/>
                  <a:pt x="937390" y="1403700"/>
                  <a:pt x="997424" y="1420590"/>
                </a:cubicBezTo>
                <a:close/>
                <a:moveTo>
                  <a:pt x="1396944" y="1381340"/>
                </a:moveTo>
                <a:cubicBezTo>
                  <a:pt x="1554252" y="1285393"/>
                  <a:pt x="1639975" y="1104969"/>
                  <a:pt x="1615419" y="923726"/>
                </a:cubicBezTo>
                <a:cubicBezTo>
                  <a:pt x="1447859" y="953134"/>
                  <a:pt x="1304053" y="1074266"/>
                  <a:pt x="1252713" y="1246994"/>
                </a:cubicBezTo>
                <a:cubicBezTo>
                  <a:pt x="1306772" y="1284885"/>
                  <a:pt x="1355057" y="1330318"/>
                  <a:pt x="1396944" y="1381340"/>
                </a:cubicBezTo>
                <a:close/>
                <a:moveTo>
                  <a:pt x="1311708" y="1422520"/>
                </a:moveTo>
                <a:cubicBezTo>
                  <a:pt x="1287663" y="1399941"/>
                  <a:pt x="1261177" y="1379992"/>
                  <a:pt x="1232123" y="1364017"/>
                </a:cubicBezTo>
                <a:lnTo>
                  <a:pt x="1235008" y="1442891"/>
                </a:lnTo>
                <a:cubicBezTo>
                  <a:pt x="1260803" y="1438845"/>
                  <a:pt x="1286405" y="1431849"/>
                  <a:pt x="1311708" y="1422520"/>
                </a:cubicBezTo>
                <a:close/>
                <a:moveTo>
                  <a:pt x="1464221" y="1787307"/>
                </a:moveTo>
                <a:cubicBezTo>
                  <a:pt x="1465549" y="1780943"/>
                  <a:pt x="1465679" y="1774504"/>
                  <a:pt x="1465679" y="1768034"/>
                </a:cubicBezTo>
                <a:cubicBezTo>
                  <a:pt x="1465679" y="1700123"/>
                  <a:pt x="1451257" y="1635580"/>
                  <a:pt x="1424607" y="1577614"/>
                </a:cubicBezTo>
                <a:cubicBezTo>
                  <a:pt x="1376046" y="1585637"/>
                  <a:pt x="1327412" y="1589005"/>
                  <a:pt x="1279308" y="1586632"/>
                </a:cubicBezTo>
                <a:cubicBezTo>
                  <a:pt x="1317448" y="1670378"/>
                  <a:pt x="1381478" y="1741239"/>
                  <a:pt x="1464221" y="1787307"/>
                </a:cubicBezTo>
                <a:close/>
                <a:moveTo>
                  <a:pt x="1851981" y="1828098"/>
                </a:moveTo>
                <a:cubicBezTo>
                  <a:pt x="1994545" y="1779308"/>
                  <a:pt x="2111115" y="1662877"/>
                  <a:pt x="2153459" y="1506486"/>
                </a:cubicBezTo>
                <a:cubicBezTo>
                  <a:pt x="2197812" y="1342674"/>
                  <a:pt x="2149732" y="1175628"/>
                  <a:pt x="2039874" y="1061873"/>
                </a:cubicBezTo>
                <a:cubicBezTo>
                  <a:pt x="1967367" y="1273223"/>
                  <a:pt x="1803802" y="1450328"/>
                  <a:pt x="1578625" y="1536040"/>
                </a:cubicBezTo>
                <a:lnTo>
                  <a:pt x="1512935" y="1557318"/>
                </a:lnTo>
                <a:cubicBezTo>
                  <a:pt x="1553890" y="1643359"/>
                  <a:pt x="1579191" y="1738116"/>
                  <a:pt x="1584766" y="1838055"/>
                </a:cubicBezTo>
                <a:cubicBezTo>
                  <a:pt x="1676186" y="1862039"/>
                  <a:pt x="1768536" y="1856655"/>
                  <a:pt x="1851981" y="1828098"/>
                </a:cubicBezTo>
                <a:close/>
                <a:moveTo>
                  <a:pt x="1178998" y="2200536"/>
                </a:moveTo>
                <a:lnTo>
                  <a:pt x="1218478" y="2180325"/>
                </a:lnTo>
                <a:cubicBezTo>
                  <a:pt x="1041823" y="2014694"/>
                  <a:pt x="949467" y="1771027"/>
                  <a:pt x="979472" y="1521184"/>
                </a:cubicBezTo>
                <a:cubicBezTo>
                  <a:pt x="895877" y="1484475"/>
                  <a:pt x="818820" y="1433060"/>
                  <a:pt x="752352" y="1368767"/>
                </a:cubicBezTo>
                <a:cubicBezTo>
                  <a:pt x="616801" y="1449924"/>
                  <a:pt x="526902" y="1598481"/>
                  <a:pt x="526902" y="1768034"/>
                </a:cubicBezTo>
                <a:cubicBezTo>
                  <a:pt x="526902" y="2027270"/>
                  <a:pt x="737054" y="2237423"/>
                  <a:pt x="996291" y="2237423"/>
                </a:cubicBezTo>
                <a:cubicBezTo>
                  <a:pt x="1061100" y="2237423"/>
                  <a:pt x="1122841" y="2224288"/>
                  <a:pt x="1178998" y="2200536"/>
                </a:cubicBezTo>
                <a:close/>
                <a:moveTo>
                  <a:pt x="2023681" y="2363047"/>
                </a:moveTo>
                <a:cubicBezTo>
                  <a:pt x="1879010" y="2412558"/>
                  <a:pt x="1718512" y="2420884"/>
                  <a:pt x="1559808" y="2377914"/>
                </a:cubicBezTo>
                <a:lnTo>
                  <a:pt x="1451701" y="2336618"/>
                </a:lnTo>
                <a:cubicBezTo>
                  <a:pt x="1366171" y="2463054"/>
                  <a:pt x="1245122" y="2563482"/>
                  <a:pt x="1102893" y="2623640"/>
                </a:cubicBezTo>
                <a:cubicBezTo>
                  <a:pt x="1007915" y="2663812"/>
                  <a:pt x="903491" y="2686027"/>
                  <a:pt x="793879" y="2686027"/>
                </a:cubicBezTo>
                <a:cubicBezTo>
                  <a:pt x="355431" y="2686027"/>
                  <a:pt x="0" y="2330596"/>
                  <a:pt x="1" y="1892148"/>
                </a:cubicBezTo>
                <a:cubicBezTo>
                  <a:pt x="0" y="1528853"/>
                  <a:pt x="244027" y="1222555"/>
                  <a:pt x="577311" y="1128944"/>
                </a:cubicBezTo>
                <a:cubicBezTo>
                  <a:pt x="568546" y="1112109"/>
                  <a:pt x="561112" y="1094506"/>
                  <a:pt x="554262" y="1076509"/>
                </a:cubicBezTo>
                <a:cubicBezTo>
                  <a:pt x="398287" y="666743"/>
                  <a:pt x="604026" y="208121"/>
                  <a:pt x="1013793" y="52147"/>
                </a:cubicBezTo>
                <a:cubicBezTo>
                  <a:pt x="1423559" y="-103828"/>
                  <a:pt x="1882181" y="101911"/>
                  <a:pt x="2038155" y="511677"/>
                </a:cubicBezTo>
                <a:cubicBezTo>
                  <a:pt x="2085239" y="635372"/>
                  <a:pt x="2099362" y="763517"/>
                  <a:pt x="2081266" y="886022"/>
                </a:cubicBezTo>
                <a:cubicBezTo>
                  <a:pt x="2439275" y="1036747"/>
                  <a:pt x="2638051" y="1433228"/>
                  <a:pt x="2533573" y="1819103"/>
                </a:cubicBezTo>
                <a:cubicBezTo>
                  <a:pt x="2461957" y="2083609"/>
                  <a:pt x="2264800" y="2280529"/>
                  <a:pt x="2023681" y="2363047"/>
                </a:cubicBezTo>
                <a:close/>
              </a:path>
            </a:pathLst>
          </a:cu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00B05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>
              <a:rot lat="21299999" lon="600002" rev="3300000"/>
            </a:camera>
            <a:lightRig rig="freezing" dir="t">
              <a:rot lat="0" lon="0" rev="21594000"/>
            </a:lightRig>
          </a:scene3d>
          <a:sp3d z="304800">
            <a:bevelT w="3130550" h="1073150" prst="hardEdge"/>
            <a:bevelB w="1270000" h="469900"/>
          </a:sp3d>
        </p:spPr>
        <p:txBody>
          <a:bodyPr rtlCol="0" anchor="ctr">
            <a:flatTx/>
          </a:bodyPr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4" name="1 Elipse"/>
          <p:cNvSpPr/>
          <p:nvPr/>
        </p:nvSpPr>
        <p:spPr>
          <a:xfrm rot="12050335">
            <a:off x="6312793" y="4562596"/>
            <a:ext cx="1147875" cy="924504"/>
          </a:xfrm>
          <a:custGeom>
            <a:avLst/>
            <a:gdLst/>
            <a:ahLst/>
            <a:cxnLst/>
            <a:rect l="l" t="t" r="r" b="b"/>
            <a:pathLst>
              <a:path w="2561354" h="2686027">
                <a:moveTo>
                  <a:pt x="1113120" y="1167657"/>
                </a:moveTo>
                <a:cubicBezTo>
                  <a:pt x="1224551" y="997214"/>
                  <a:pt x="1399574" y="879879"/>
                  <a:pt x="1595982" y="836779"/>
                </a:cubicBezTo>
                <a:cubicBezTo>
                  <a:pt x="1595058" y="829231"/>
                  <a:pt x="1592556" y="822160"/>
                  <a:pt x="1589874" y="815113"/>
                </a:cubicBezTo>
                <a:cubicBezTo>
                  <a:pt x="1497653" y="572835"/>
                  <a:pt x="1226488" y="451190"/>
                  <a:pt x="984209" y="543411"/>
                </a:cubicBezTo>
                <a:cubicBezTo>
                  <a:pt x="756575" y="630058"/>
                  <a:pt x="635432" y="874671"/>
                  <a:pt x="700425" y="1104242"/>
                </a:cubicBezTo>
                <a:cubicBezTo>
                  <a:pt x="731035" y="1100120"/>
                  <a:pt x="762241" y="1098269"/>
                  <a:pt x="793879" y="1098269"/>
                </a:cubicBezTo>
                <a:cubicBezTo>
                  <a:pt x="907870" y="1098269"/>
                  <a:pt x="1016250" y="1122294"/>
                  <a:pt x="1113120" y="1167657"/>
                </a:cubicBezTo>
                <a:close/>
                <a:moveTo>
                  <a:pt x="997424" y="1420590"/>
                </a:moveTo>
                <a:lnTo>
                  <a:pt x="1000997" y="1404149"/>
                </a:lnTo>
                <a:lnTo>
                  <a:pt x="1039721" y="1302774"/>
                </a:lnTo>
                <a:cubicBezTo>
                  <a:pt x="1025554" y="1299322"/>
                  <a:pt x="1011001" y="1298645"/>
                  <a:pt x="996291" y="1298645"/>
                </a:cubicBezTo>
                <a:cubicBezTo>
                  <a:pt x="940160" y="1298645"/>
                  <a:pt x="886331" y="1308497"/>
                  <a:pt x="837047" y="1328248"/>
                </a:cubicBezTo>
                <a:cubicBezTo>
                  <a:pt x="883169" y="1371063"/>
                  <a:pt x="937390" y="1403700"/>
                  <a:pt x="997424" y="1420590"/>
                </a:cubicBezTo>
                <a:close/>
                <a:moveTo>
                  <a:pt x="1396944" y="1381340"/>
                </a:moveTo>
                <a:cubicBezTo>
                  <a:pt x="1554252" y="1285393"/>
                  <a:pt x="1639975" y="1104969"/>
                  <a:pt x="1615419" y="923726"/>
                </a:cubicBezTo>
                <a:cubicBezTo>
                  <a:pt x="1447859" y="953134"/>
                  <a:pt x="1304053" y="1074266"/>
                  <a:pt x="1252713" y="1246994"/>
                </a:cubicBezTo>
                <a:cubicBezTo>
                  <a:pt x="1306772" y="1284885"/>
                  <a:pt x="1355057" y="1330318"/>
                  <a:pt x="1396944" y="1381340"/>
                </a:cubicBezTo>
                <a:close/>
                <a:moveTo>
                  <a:pt x="1311708" y="1422520"/>
                </a:moveTo>
                <a:cubicBezTo>
                  <a:pt x="1287663" y="1399941"/>
                  <a:pt x="1261177" y="1379992"/>
                  <a:pt x="1232123" y="1364017"/>
                </a:cubicBezTo>
                <a:lnTo>
                  <a:pt x="1235008" y="1442891"/>
                </a:lnTo>
                <a:cubicBezTo>
                  <a:pt x="1260803" y="1438845"/>
                  <a:pt x="1286405" y="1431849"/>
                  <a:pt x="1311708" y="1422520"/>
                </a:cubicBezTo>
                <a:close/>
                <a:moveTo>
                  <a:pt x="1464221" y="1787307"/>
                </a:moveTo>
                <a:cubicBezTo>
                  <a:pt x="1465549" y="1780943"/>
                  <a:pt x="1465679" y="1774504"/>
                  <a:pt x="1465679" y="1768034"/>
                </a:cubicBezTo>
                <a:cubicBezTo>
                  <a:pt x="1465679" y="1700123"/>
                  <a:pt x="1451257" y="1635580"/>
                  <a:pt x="1424607" y="1577614"/>
                </a:cubicBezTo>
                <a:cubicBezTo>
                  <a:pt x="1376046" y="1585637"/>
                  <a:pt x="1327412" y="1589005"/>
                  <a:pt x="1279308" y="1586632"/>
                </a:cubicBezTo>
                <a:cubicBezTo>
                  <a:pt x="1317448" y="1670378"/>
                  <a:pt x="1381478" y="1741239"/>
                  <a:pt x="1464221" y="1787307"/>
                </a:cubicBezTo>
                <a:close/>
                <a:moveTo>
                  <a:pt x="1851981" y="1828098"/>
                </a:moveTo>
                <a:cubicBezTo>
                  <a:pt x="1994545" y="1779308"/>
                  <a:pt x="2111115" y="1662877"/>
                  <a:pt x="2153459" y="1506486"/>
                </a:cubicBezTo>
                <a:cubicBezTo>
                  <a:pt x="2197812" y="1342674"/>
                  <a:pt x="2149732" y="1175628"/>
                  <a:pt x="2039874" y="1061873"/>
                </a:cubicBezTo>
                <a:cubicBezTo>
                  <a:pt x="1967367" y="1273223"/>
                  <a:pt x="1803802" y="1450328"/>
                  <a:pt x="1578625" y="1536040"/>
                </a:cubicBezTo>
                <a:lnTo>
                  <a:pt x="1512935" y="1557318"/>
                </a:lnTo>
                <a:cubicBezTo>
                  <a:pt x="1553890" y="1643359"/>
                  <a:pt x="1579191" y="1738116"/>
                  <a:pt x="1584766" y="1838055"/>
                </a:cubicBezTo>
                <a:cubicBezTo>
                  <a:pt x="1676186" y="1862039"/>
                  <a:pt x="1768536" y="1856655"/>
                  <a:pt x="1851981" y="1828098"/>
                </a:cubicBezTo>
                <a:close/>
                <a:moveTo>
                  <a:pt x="1178998" y="2200536"/>
                </a:moveTo>
                <a:lnTo>
                  <a:pt x="1218478" y="2180325"/>
                </a:lnTo>
                <a:cubicBezTo>
                  <a:pt x="1041823" y="2014694"/>
                  <a:pt x="949467" y="1771027"/>
                  <a:pt x="979472" y="1521184"/>
                </a:cubicBezTo>
                <a:cubicBezTo>
                  <a:pt x="895877" y="1484475"/>
                  <a:pt x="818820" y="1433060"/>
                  <a:pt x="752352" y="1368767"/>
                </a:cubicBezTo>
                <a:cubicBezTo>
                  <a:pt x="616801" y="1449924"/>
                  <a:pt x="526902" y="1598481"/>
                  <a:pt x="526902" y="1768034"/>
                </a:cubicBezTo>
                <a:cubicBezTo>
                  <a:pt x="526902" y="2027270"/>
                  <a:pt x="737054" y="2237423"/>
                  <a:pt x="996291" y="2237423"/>
                </a:cubicBezTo>
                <a:cubicBezTo>
                  <a:pt x="1061100" y="2237423"/>
                  <a:pt x="1122841" y="2224288"/>
                  <a:pt x="1178998" y="2200536"/>
                </a:cubicBezTo>
                <a:close/>
                <a:moveTo>
                  <a:pt x="2023681" y="2363047"/>
                </a:moveTo>
                <a:cubicBezTo>
                  <a:pt x="1879010" y="2412558"/>
                  <a:pt x="1718512" y="2420884"/>
                  <a:pt x="1559808" y="2377914"/>
                </a:cubicBezTo>
                <a:lnTo>
                  <a:pt x="1451701" y="2336618"/>
                </a:lnTo>
                <a:cubicBezTo>
                  <a:pt x="1366171" y="2463054"/>
                  <a:pt x="1245122" y="2563482"/>
                  <a:pt x="1102893" y="2623640"/>
                </a:cubicBezTo>
                <a:cubicBezTo>
                  <a:pt x="1007915" y="2663812"/>
                  <a:pt x="903491" y="2686027"/>
                  <a:pt x="793879" y="2686027"/>
                </a:cubicBezTo>
                <a:cubicBezTo>
                  <a:pt x="355431" y="2686027"/>
                  <a:pt x="0" y="2330596"/>
                  <a:pt x="1" y="1892148"/>
                </a:cubicBezTo>
                <a:cubicBezTo>
                  <a:pt x="0" y="1528853"/>
                  <a:pt x="244027" y="1222555"/>
                  <a:pt x="577311" y="1128944"/>
                </a:cubicBezTo>
                <a:cubicBezTo>
                  <a:pt x="568546" y="1112109"/>
                  <a:pt x="561112" y="1094506"/>
                  <a:pt x="554262" y="1076509"/>
                </a:cubicBezTo>
                <a:cubicBezTo>
                  <a:pt x="398287" y="666743"/>
                  <a:pt x="604026" y="208121"/>
                  <a:pt x="1013793" y="52147"/>
                </a:cubicBezTo>
                <a:cubicBezTo>
                  <a:pt x="1423559" y="-103828"/>
                  <a:pt x="1882181" y="101911"/>
                  <a:pt x="2038155" y="511677"/>
                </a:cubicBezTo>
                <a:cubicBezTo>
                  <a:pt x="2085239" y="635372"/>
                  <a:pt x="2099362" y="763517"/>
                  <a:pt x="2081266" y="886022"/>
                </a:cubicBezTo>
                <a:cubicBezTo>
                  <a:pt x="2439275" y="1036747"/>
                  <a:pt x="2638051" y="1433228"/>
                  <a:pt x="2533573" y="1819103"/>
                </a:cubicBezTo>
                <a:cubicBezTo>
                  <a:pt x="2461957" y="2083609"/>
                  <a:pt x="2264800" y="2280529"/>
                  <a:pt x="2023681" y="2363047"/>
                </a:cubicBezTo>
                <a:close/>
              </a:path>
            </a:pathLst>
          </a:cu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00B05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>
              <a:rot lat="21299999" lon="600002" rev="3300000"/>
            </a:camera>
            <a:lightRig rig="freezing" dir="t">
              <a:rot lat="0" lon="0" rev="21594000"/>
            </a:lightRig>
          </a:scene3d>
          <a:sp3d z="304800">
            <a:bevelT w="3130550" h="1073150" prst="hardEdge"/>
            <a:bevelB w="1270000" h="469900"/>
          </a:sp3d>
        </p:spPr>
        <p:txBody>
          <a:bodyPr rtlCol="0" anchor="ctr">
            <a:flatTx/>
          </a:bodyPr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pic>
        <p:nvPicPr>
          <p:cNvPr id="15" name="14 Imagen" descr="Diapositiva1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15 Rectángulo"/>
          <p:cNvSpPr/>
          <p:nvPr/>
        </p:nvSpPr>
        <p:spPr bwMode="auto">
          <a:xfrm>
            <a:off x="-1476672" y="-1030932"/>
            <a:ext cx="12313368" cy="8568952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1456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106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106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106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1059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1059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1059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3" grpId="0" animBg="1"/>
      <p:bldP spid="3" grpId="1" animBg="1"/>
      <p:bldP spid="3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1 Elipse"/>
          <p:cNvSpPr/>
          <p:nvPr/>
        </p:nvSpPr>
        <p:spPr>
          <a:xfrm rot="13376245">
            <a:off x="77954" y="4525804"/>
            <a:ext cx="1303938" cy="1059763"/>
          </a:xfrm>
          <a:custGeom>
            <a:avLst/>
            <a:gdLst/>
            <a:ahLst/>
            <a:cxnLst/>
            <a:rect l="l" t="t" r="r" b="b"/>
            <a:pathLst>
              <a:path w="5950591" h="5803544">
                <a:moveTo>
                  <a:pt x="2599538" y="953076"/>
                </a:moveTo>
                <a:lnTo>
                  <a:pt x="2314868" y="750708"/>
                </a:lnTo>
                <a:lnTo>
                  <a:pt x="2429272" y="403505"/>
                </a:lnTo>
                <a:lnTo>
                  <a:pt x="2138937" y="625639"/>
                </a:lnTo>
                <a:lnTo>
                  <a:pt x="1854269" y="423268"/>
                </a:lnTo>
                <a:lnTo>
                  <a:pt x="1959501" y="762922"/>
                </a:lnTo>
                <a:lnTo>
                  <a:pt x="1669163" y="985053"/>
                </a:lnTo>
                <a:lnTo>
                  <a:pt x="2024537" y="972837"/>
                </a:lnTo>
                <a:lnTo>
                  <a:pt x="2129765" y="1312494"/>
                </a:lnTo>
                <a:lnTo>
                  <a:pt x="2244166" y="965288"/>
                </a:lnTo>
                <a:close/>
                <a:moveTo>
                  <a:pt x="1884082" y="1919147"/>
                </a:moveTo>
                <a:lnTo>
                  <a:pt x="1633996" y="1741367"/>
                </a:lnTo>
                <a:lnTo>
                  <a:pt x="1740689" y="1427641"/>
                </a:lnTo>
                <a:lnTo>
                  <a:pt x="1479440" y="1631493"/>
                </a:lnTo>
                <a:lnTo>
                  <a:pt x="1229358" y="1453707"/>
                </a:lnTo>
                <a:lnTo>
                  <a:pt x="1317981" y="1757475"/>
                </a:lnTo>
                <a:lnTo>
                  <a:pt x="1056730" y="1961323"/>
                </a:lnTo>
                <a:lnTo>
                  <a:pt x="1372752" y="1945211"/>
                </a:lnTo>
                <a:lnTo>
                  <a:pt x="1461372" y="2248980"/>
                </a:lnTo>
                <a:lnTo>
                  <a:pt x="1568060" y="1935256"/>
                </a:lnTo>
                <a:close/>
                <a:moveTo>
                  <a:pt x="3820419" y="874632"/>
                </a:moveTo>
                <a:lnTo>
                  <a:pt x="3535748" y="672264"/>
                </a:lnTo>
                <a:lnTo>
                  <a:pt x="3650153" y="325060"/>
                </a:lnTo>
                <a:lnTo>
                  <a:pt x="3359818" y="547196"/>
                </a:lnTo>
                <a:lnTo>
                  <a:pt x="3075149" y="344824"/>
                </a:lnTo>
                <a:lnTo>
                  <a:pt x="3180382" y="684479"/>
                </a:lnTo>
                <a:lnTo>
                  <a:pt x="2890043" y="906610"/>
                </a:lnTo>
                <a:lnTo>
                  <a:pt x="3245417" y="894394"/>
                </a:lnTo>
                <a:lnTo>
                  <a:pt x="3350646" y="1234050"/>
                </a:lnTo>
                <a:lnTo>
                  <a:pt x="3465045" y="886845"/>
                </a:lnTo>
                <a:close/>
                <a:moveTo>
                  <a:pt x="1269972" y="3270379"/>
                </a:moveTo>
                <a:lnTo>
                  <a:pt x="1139836" y="2983286"/>
                </a:lnTo>
                <a:lnTo>
                  <a:pt x="1322939" y="2844270"/>
                </a:lnTo>
                <a:cubicBezTo>
                  <a:pt x="1312258" y="2828872"/>
                  <a:pt x="1301873" y="2813281"/>
                  <a:pt x="1293251" y="2796562"/>
                </a:cubicBezTo>
                <a:lnTo>
                  <a:pt x="1059410" y="2805856"/>
                </a:lnTo>
                <a:lnTo>
                  <a:pt x="1049210" y="2783353"/>
                </a:lnTo>
                <a:lnTo>
                  <a:pt x="1004273" y="2639183"/>
                </a:lnTo>
                <a:lnTo>
                  <a:pt x="995956" y="2665866"/>
                </a:lnTo>
                <a:lnTo>
                  <a:pt x="929277" y="2518761"/>
                </a:lnTo>
                <a:lnTo>
                  <a:pt x="854548" y="2813997"/>
                </a:lnTo>
                <a:lnTo>
                  <a:pt x="523068" y="2827168"/>
                </a:lnTo>
                <a:lnTo>
                  <a:pt x="808363" y="2996459"/>
                </a:lnTo>
                <a:lnTo>
                  <a:pt x="733630" y="3291694"/>
                </a:lnTo>
                <a:lnTo>
                  <a:pt x="984680" y="3101085"/>
                </a:lnTo>
                <a:close/>
                <a:moveTo>
                  <a:pt x="936424" y="4251582"/>
                </a:moveTo>
                <a:lnTo>
                  <a:pt x="796498" y="3924686"/>
                </a:lnTo>
                <a:lnTo>
                  <a:pt x="1075098" y="3703730"/>
                </a:lnTo>
                <a:lnTo>
                  <a:pt x="710022" y="3722658"/>
                </a:lnTo>
                <a:lnTo>
                  <a:pt x="570100" y="3395761"/>
                </a:lnTo>
                <a:lnTo>
                  <a:pt x="484396" y="3734354"/>
                </a:lnTo>
                <a:lnTo>
                  <a:pt x="119320" y="3753277"/>
                </a:lnTo>
                <a:lnTo>
                  <a:pt x="431429" y="3943610"/>
                </a:lnTo>
                <a:lnTo>
                  <a:pt x="345721" y="4282202"/>
                </a:lnTo>
                <a:lnTo>
                  <a:pt x="624318" y="4061243"/>
                </a:lnTo>
                <a:close/>
                <a:moveTo>
                  <a:pt x="2408171" y="3291663"/>
                </a:moveTo>
                <a:cubicBezTo>
                  <a:pt x="2450798" y="3094666"/>
                  <a:pt x="2530288" y="2906754"/>
                  <a:pt x="2640493" y="2735879"/>
                </a:cubicBezTo>
                <a:cubicBezTo>
                  <a:pt x="2525437" y="2692373"/>
                  <a:pt x="2400557" y="2669266"/>
                  <a:pt x="2270234" y="2669266"/>
                </a:cubicBezTo>
                <a:cubicBezTo>
                  <a:pt x="2142409" y="2669266"/>
                  <a:pt x="2019821" y="2691496"/>
                  <a:pt x="1906619" y="2733468"/>
                </a:cubicBezTo>
                <a:cubicBezTo>
                  <a:pt x="1997282" y="2969252"/>
                  <a:pt x="2171671" y="3170869"/>
                  <a:pt x="2408171" y="3291663"/>
                </a:cubicBezTo>
                <a:close/>
                <a:moveTo>
                  <a:pt x="3877952" y="1934327"/>
                </a:moveTo>
                <a:cubicBezTo>
                  <a:pt x="3773447" y="1671202"/>
                  <a:pt x="3564525" y="1451690"/>
                  <a:pt x="3281046" y="1341711"/>
                </a:cubicBezTo>
                <a:cubicBezTo>
                  <a:pt x="3212796" y="1315233"/>
                  <a:pt x="3143456" y="1296357"/>
                  <a:pt x="3073946" y="1284673"/>
                </a:cubicBezTo>
                <a:cubicBezTo>
                  <a:pt x="2587375" y="1202881"/>
                  <a:pt x="2092516" y="1473458"/>
                  <a:pt x="1905564" y="1955343"/>
                </a:cubicBezTo>
                <a:cubicBezTo>
                  <a:pt x="1872053" y="2041720"/>
                  <a:pt x="1850426" y="2129757"/>
                  <a:pt x="1841184" y="2217780"/>
                </a:cubicBezTo>
                <a:cubicBezTo>
                  <a:pt x="2197639" y="2223036"/>
                  <a:pt x="2528931" y="2331427"/>
                  <a:pt x="2806170" y="2514296"/>
                </a:cubicBezTo>
                <a:cubicBezTo>
                  <a:pt x="2920450" y="2384728"/>
                  <a:pt x="3055941" y="2270248"/>
                  <a:pt x="3210982" y="2175728"/>
                </a:cubicBezTo>
                <a:cubicBezTo>
                  <a:pt x="3421464" y="2047408"/>
                  <a:pt x="3648140" y="1967968"/>
                  <a:pt x="3877952" y="1934327"/>
                </a:cubicBezTo>
                <a:close/>
                <a:moveTo>
                  <a:pt x="4508131" y="1526698"/>
                </a:moveTo>
                <a:lnTo>
                  <a:pt x="4259913" y="1350243"/>
                </a:lnTo>
                <a:lnTo>
                  <a:pt x="4367528" y="1036442"/>
                </a:lnTo>
                <a:lnTo>
                  <a:pt x="4106509" y="1241189"/>
                </a:lnTo>
                <a:lnTo>
                  <a:pt x="3858293" y="1064731"/>
                </a:lnTo>
                <a:lnTo>
                  <a:pt x="3945194" y="1367726"/>
                </a:lnTo>
                <a:lnTo>
                  <a:pt x="3684173" y="1572471"/>
                </a:lnTo>
                <a:lnTo>
                  <a:pt x="3998898" y="1554985"/>
                </a:lnTo>
                <a:lnTo>
                  <a:pt x="4085795" y="1857982"/>
                </a:lnTo>
                <a:lnTo>
                  <a:pt x="4193405" y="1544180"/>
                </a:lnTo>
                <a:lnTo>
                  <a:pt x="4218074" y="1542809"/>
                </a:lnTo>
                <a:lnTo>
                  <a:pt x="4368737" y="1553060"/>
                </a:lnTo>
                <a:lnTo>
                  <a:pt x="4346869" y="1535655"/>
                </a:lnTo>
                <a:close/>
                <a:moveTo>
                  <a:pt x="3263204" y="3337234"/>
                </a:moveTo>
                <a:cubicBezTo>
                  <a:pt x="3177526" y="3122267"/>
                  <a:pt x="3022195" y="2942361"/>
                  <a:pt x="2824819" y="2824208"/>
                </a:cubicBezTo>
                <a:cubicBezTo>
                  <a:pt x="2703857" y="2983744"/>
                  <a:pt x="2631833" y="3174075"/>
                  <a:pt x="2616325" y="3371439"/>
                </a:cubicBezTo>
                <a:cubicBezTo>
                  <a:pt x="2835786" y="3430651"/>
                  <a:pt x="3061412" y="3415136"/>
                  <a:pt x="3263204" y="3337234"/>
                </a:cubicBezTo>
                <a:close/>
                <a:moveTo>
                  <a:pt x="3579077" y="3151453"/>
                </a:moveTo>
                <a:cubicBezTo>
                  <a:pt x="3709990" y="3039682"/>
                  <a:pt x="3816032" y="2894533"/>
                  <a:pt x="3882801" y="2722431"/>
                </a:cubicBezTo>
                <a:cubicBezTo>
                  <a:pt x="3918207" y="2631168"/>
                  <a:pt x="3940347" y="2538053"/>
                  <a:pt x="3948982" y="2445116"/>
                </a:cubicBezTo>
                <a:cubicBezTo>
                  <a:pt x="3676717" y="2368485"/>
                  <a:pt x="3375752" y="2401075"/>
                  <a:pt x="3116379" y="2559201"/>
                </a:cubicBezTo>
                <a:cubicBezTo>
                  <a:pt x="3070641" y="2587085"/>
                  <a:pt x="3027781" y="2617907"/>
                  <a:pt x="2988752" y="2652314"/>
                </a:cubicBezTo>
                <a:cubicBezTo>
                  <a:pt x="3180607" y="2815369"/>
                  <a:pt x="3337293" y="3017763"/>
                  <a:pt x="3446140" y="3246958"/>
                </a:cubicBezTo>
                <a:cubicBezTo>
                  <a:pt x="3493083" y="3219323"/>
                  <a:pt x="3537344" y="3187084"/>
                  <a:pt x="3579077" y="3151453"/>
                </a:cubicBezTo>
                <a:close/>
                <a:moveTo>
                  <a:pt x="1451141" y="5361432"/>
                </a:moveTo>
                <a:lnTo>
                  <a:pt x="1311215" y="5034537"/>
                </a:lnTo>
                <a:lnTo>
                  <a:pt x="1589816" y="4813581"/>
                </a:lnTo>
                <a:lnTo>
                  <a:pt x="1224739" y="4832508"/>
                </a:lnTo>
                <a:lnTo>
                  <a:pt x="1084818" y="4505612"/>
                </a:lnTo>
                <a:lnTo>
                  <a:pt x="999114" y="4844205"/>
                </a:lnTo>
                <a:lnTo>
                  <a:pt x="634038" y="4863127"/>
                </a:lnTo>
                <a:lnTo>
                  <a:pt x="946146" y="5053461"/>
                </a:lnTo>
                <a:lnTo>
                  <a:pt x="860438" y="5392053"/>
                </a:lnTo>
                <a:lnTo>
                  <a:pt x="1139035" y="5171094"/>
                </a:lnTo>
                <a:close/>
                <a:moveTo>
                  <a:pt x="2663073" y="4715281"/>
                </a:moveTo>
                <a:cubicBezTo>
                  <a:pt x="2647556" y="4696006"/>
                  <a:pt x="2634247" y="4675131"/>
                  <a:pt x="2621302" y="4653898"/>
                </a:cubicBezTo>
                <a:cubicBezTo>
                  <a:pt x="2413197" y="4312544"/>
                  <a:pt x="2330639" y="3930126"/>
                  <a:pt x="2365218" y="3561678"/>
                </a:cubicBezTo>
                <a:cubicBezTo>
                  <a:pt x="2291160" y="3545218"/>
                  <a:pt x="2217863" y="3522147"/>
                  <a:pt x="2145296" y="3493994"/>
                </a:cubicBezTo>
                <a:cubicBezTo>
                  <a:pt x="1877661" y="3390162"/>
                  <a:pt x="1649319" y="3228605"/>
                  <a:pt x="1470235" y="3027506"/>
                </a:cubicBezTo>
                <a:cubicBezTo>
                  <a:pt x="1302168" y="3213870"/>
                  <a:pt x="1200644" y="3460019"/>
                  <a:pt x="1200644" y="3729677"/>
                </a:cubicBezTo>
                <a:cubicBezTo>
                  <a:pt x="1200644" y="3802884"/>
                  <a:pt x="1208126" y="3874357"/>
                  <a:pt x="1222374" y="3943387"/>
                </a:cubicBezTo>
                <a:cubicBezTo>
                  <a:pt x="1322109" y="4426599"/>
                  <a:pt x="1753355" y="4790089"/>
                  <a:pt x="2270234" y="4790088"/>
                </a:cubicBezTo>
                <a:cubicBezTo>
                  <a:pt x="2409059" y="4790088"/>
                  <a:pt x="2541706" y="4763867"/>
                  <a:pt x="2663073" y="4715281"/>
                </a:cubicBezTo>
                <a:close/>
                <a:moveTo>
                  <a:pt x="3116606" y="4376325"/>
                </a:moveTo>
                <a:cubicBezTo>
                  <a:pt x="3256892" y="4197915"/>
                  <a:pt x="3339825" y="3973399"/>
                  <a:pt x="3339825" y="3729678"/>
                </a:cubicBezTo>
                <a:cubicBezTo>
                  <a:pt x="3339825" y="3662187"/>
                  <a:pt x="3333465" y="3596168"/>
                  <a:pt x="3319120" y="3532600"/>
                </a:cubicBezTo>
                <a:cubicBezTo>
                  <a:pt x="3096610" y="3603377"/>
                  <a:pt x="2859591" y="3629629"/>
                  <a:pt x="2621636" y="3605195"/>
                </a:cubicBezTo>
                <a:cubicBezTo>
                  <a:pt x="2638343" y="3749513"/>
                  <a:pt x="2687096" y="3892192"/>
                  <a:pt x="2767724" y="4024445"/>
                </a:cubicBezTo>
                <a:cubicBezTo>
                  <a:pt x="2858094" y="4172678"/>
                  <a:pt x="2978449" y="4291317"/>
                  <a:pt x="3116606" y="4376325"/>
                </a:cubicBezTo>
                <a:close/>
                <a:moveTo>
                  <a:pt x="5097826" y="3110253"/>
                </a:moveTo>
                <a:lnTo>
                  <a:pt x="5094718" y="2778897"/>
                </a:lnTo>
                <a:lnTo>
                  <a:pt x="5387891" y="2688351"/>
                </a:lnTo>
                <a:lnTo>
                  <a:pt x="5092800" y="2574112"/>
                </a:lnTo>
                <a:lnTo>
                  <a:pt x="5089696" y="2242757"/>
                </a:lnTo>
                <a:lnTo>
                  <a:pt x="4910427" y="2503510"/>
                </a:lnTo>
                <a:lnTo>
                  <a:pt x="4615337" y="2389268"/>
                </a:lnTo>
                <a:lnTo>
                  <a:pt x="4799633" y="2664660"/>
                </a:lnTo>
                <a:lnTo>
                  <a:pt x="4620362" y="2925411"/>
                </a:lnTo>
                <a:lnTo>
                  <a:pt x="4913532" y="2834858"/>
                </a:lnTo>
                <a:close/>
                <a:moveTo>
                  <a:pt x="2582827" y="5579291"/>
                </a:moveTo>
                <a:lnTo>
                  <a:pt x="2453503" y="5290492"/>
                </a:lnTo>
                <a:lnTo>
                  <a:pt x="2704653" y="5098001"/>
                </a:lnTo>
                <a:lnTo>
                  <a:pt x="2373580" y="5112008"/>
                </a:lnTo>
                <a:lnTo>
                  <a:pt x="2244259" y="4823208"/>
                </a:lnTo>
                <a:lnTo>
                  <a:pt x="2168969" y="5120664"/>
                </a:lnTo>
                <a:lnTo>
                  <a:pt x="1837894" y="5134667"/>
                </a:lnTo>
                <a:lnTo>
                  <a:pt x="2122436" y="5304497"/>
                </a:lnTo>
                <a:lnTo>
                  <a:pt x="2047140" y="5601952"/>
                </a:lnTo>
                <a:lnTo>
                  <a:pt x="2298288" y="5409458"/>
                </a:lnTo>
                <a:close/>
                <a:moveTo>
                  <a:pt x="4401070" y="4255916"/>
                </a:moveTo>
                <a:cubicBezTo>
                  <a:pt x="4761738" y="3919228"/>
                  <a:pt x="4847619" y="3361803"/>
                  <a:pt x="4578562" y="2920472"/>
                </a:cubicBezTo>
                <a:cubicBezTo>
                  <a:pt x="4520275" y="2824866"/>
                  <a:pt x="4449516" y="2741570"/>
                  <a:pt x="4369593" y="2671553"/>
                </a:cubicBezTo>
                <a:cubicBezTo>
                  <a:pt x="4177528" y="3027358"/>
                  <a:pt x="3877410" y="3296628"/>
                  <a:pt x="3528051" y="3454278"/>
                </a:cubicBezTo>
                <a:cubicBezTo>
                  <a:pt x="3586882" y="3628942"/>
                  <a:pt x="3618004" y="3815901"/>
                  <a:pt x="3618004" y="4010067"/>
                </a:cubicBezTo>
                <a:cubicBezTo>
                  <a:pt x="3618004" y="4190804"/>
                  <a:pt x="3591038" y="4365297"/>
                  <a:pt x="3540249" y="4529614"/>
                </a:cubicBezTo>
                <a:cubicBezTo>
                  <a:pt x="3772113" y="4561461"/>
                  <a:pt x="4015254" y="4516577"/>
                  <a:pt x="4229907" y="4385714"/>
                </a:cubicBezTo>
                <a:cubicBezTo>
                  <a:pt x="4292414" y="4347607"/>
                  <a:pt x="4349546" y="4304014"/>
                  <a:pt x="4401070" y="4255916"/>
                </a:cubicBezTo>
                <a:close/>
                <a:moveTo>
                  <a:pt x="3812016" y="5434045"/>
                </a:moveTo>
                <a:lnTo>
                  <a:pt x="3808056" y="5102328"/>
                </a:lnTo>
                <a:lnTo>
                  <a:pt x="4099040" y="5012456"/>
                </a:lnTo>
                <a:lnTo>
                  <a:pt x="3805610" y="4897320"/>
                </a:lnTo>
                <a:lnTo>
                  <a:pt x="3801653" y="4565603"/>
                </a:lnTo>
                <a:lnTo>
                  <a:pt x="3624264" y="4826161"/>
                </a:lnTo>
                <a:lnTo>
                  <a:pt x="3451460" y="4758353"/>
                </a:lnTo>
                <a:lnTo>
                  <a:pt x="3413850" y="4835757"/>
                </a:lnTo>
                <a:lnTo>
                  <a:pt x="3514632" y="4987191"/>
                </a:lnTo>
                <a:lnTo>
                  <a:pt x="3500728" y="5007614"/>
                </a:lnTo>
                <a:lnTo>
                  <a:pt x="3401022" y="5121029"/>
                </a:lnTo>
                <a:lnTo>
                  <a:pt x="3428134" y="5114241"/>
                </a:lnTo>
                <a:lnTo>
                  <a:pt x="3337239" y="5247747"/>
                </a:lnTo>
                <a:lnTo>
                  <a:pt x="3628222" y="5157872"/>
                </a:lnTo>
                <a:close/>
                <a:moveTo>
                  <a:pt x="5492630" y="4279498"/>
                </a:moveTo>
                <a:lnTo>
                  <a:pt x="5492680" y="3913932"/>
                </a:lnTo>
                <a:lnTo>
                  <a:pt x="5826397" y="3810862"/>
                </a:lnTo>
                <a:lnTo>
                  <a:pt x="5492713" y="3688004"/>
                </a:lnTo>
                <a:lnTo>
                  <a:pt x="5492767" y="3322437"/>
                </a:lnTo>
                <a:lnTo>
                  <a:pt x="5286489" y="3612073"/>
                </a:lnTo>
                <a:lnTo>
                  <a:pt x="4952806" y="3489210"/>
                </a:lnTo>
                <a:lnTo>
                  <a:pt x="5159003" y="3791074"/>
                </a:lnTo>
                <a:lnTo>
                  <a:pt x="4952722" y="4080706"/>
                </a:lnTo>
                <a:lnTo>
                  <a:pt x="5286437" y="3977632"/>
                </a:lnTo>
                <a:close/>
                <a:moveTo>
                  <a:pt x="4812930" y="5296705"/>
                </a:moveTo>
                <a:lnTo>
                  <a:pt x="4812979" y="4931138"/>
                </a:lnTo>
                <a:lnTo>
                  <a:pt x="5146695" y="4828069"/>
                </a:lnTo>
                <a:lnTo>
                  <a:pt x="4813011" y="4705210"/>
                </a:lnTo>
                <a:lnTo>
                  <a:pt x="4813066" y="4339643"/>
                </a:lnTo>
                <a:lnTo>
                  <a:pt x="4606787" y="4629280"/>
                </a:lnTo>
                <a:lnTo>
                  <a:pt x="4273104" y="4506417"/>
                </a:lnTo>
                <a:lnTo>
                  <a:pt x="4479302" y="4808280"/>
                </a:lnTo>
                <a:lnTo>
                  <a:pt x="4273021" y="5097913"/>
                </a:lnTo>
                <a:lnTo>
                  <a:pt x="4606736" y="4994839"/>
                </a:lnTo>
                <a:close/>
                <a:moveTo>
                  <a:pt x="5383786" y="5045386"/>
                </a:moveTo>
                <a:cubicBezTo>
                  <a:pt x="5296643" y="5126735"/>
                  <a:pt x="5200015" y="5200465"/>
                  <a:pt x="5094298" y="5264915"/>
                </a:cubicBezTo>
                <a:cubicBezTo>
                  <a:pt x="4475370" y="5642243"/>
                  <a:pt x="3716415" y="5596925"/>
                  <a:pt x="3151013" y="5209686"/>
                </a:cubicBezTo>
                <a:cubicBezTo>
                  <a:pt x="2821450" y="5574876"/>
                  <a:pt x="2342162" y="5803544"/>
                  <a:pt x="1809002" y="5803544"/>
                </a:cubicBezTo>
                <a:cubicBezTo>
                  <a:pt x="934802" y="5803544"/>
                  <a:pt x="205435" y="5188774"/>
                  <a:pt x="36752" y="4371516"/>
                </a:cubicBezTo>
                <a:cubicBezTo>
                  <a:pt x="12655" y="4254765"/>
                  <a:pt x="0" y="4133881"/>
                  <a:pt x="0" y="4010067"/>
                </a:cubicBezTo>
                <a:cubicBezTo>
                  <a:pt x="0" y="3273307"/>
                  <a:pt x="448098" y="2640309"/>
                  <a:pt x="1089140" y="2365036"/>
                </a:cubicBezTo>
                <a:cubicBezTo>
                  <a:pt x="967806" y="1984868"/>
                  <a:pt x="971432" y="1561178"/>
                  <a:pt x="1127547" y="1158777"/>
                </a:cubicBezTo>
                <a:cubicBezTo>
                  <a:pt x="1443740" y="343763"/>
                  <a:pt x="2280696" y="-113865"/>
                  <a:pt x="3103634" y="24469"/>
                </a:cubicBezTo>
                <a:cubicBezTo>
                  <a:pt x="3221197" y="44232"/>
                  <a:pt x="3338474" y="76156"/>
                  <a:pt x="3453905" y="120939"/>
                </a:cubicBezTo>
                <a:cubicBezTo>
                  <a:pt x="4219616" y="418004"/>
                  <a:pt x="4663700" y="1187585"/>
                  <a:pt x="4585336" y="1972682"/>
                </a:cubicBezTo>
                <a:cubicBezTo>
                  <a:pt x="5026760" y="2085263"/>
                  <a:pt x="5427030" y="2365275"/>
                  <a:pt x="5683978" y="2786745"/>
                </a:cubicBezTo>
                <a:cubicBezTo>
                  <a:pt x="6139034" y="3533170"/>
                  <a:pt x="5993785" y="4475943"/>
                  <a:pt x="5383786" y="5045386"/>
                </a:cubicBez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2" name="1 Elipse"/>
          <p:cNvSpPr/>
          <p:nvPr/>
        </p:nvSpPr>
        <p:spPr>
          <a:xfrm rot="12001103">
            <a:off x="1413262" y="376394"/>
            <a:ext cx="1303938" cy="1059763"/>
          </a:xfrm>
          <a:custGeom>
            <a:avLst/>
            <a:gdLst/>
            <a:ahLst/>
            <a:cxnLst/>
            <a:rect l="l" t="t" r="r" b="b"/>
            <a:pathLst>
              <a:path w="5950591" h="5803544">
                <a:moveTo>
                  <a:pt x="2599538" y="953076"/>
                </a:moveTo>
                <a:lnTo>
                  <a:pt x="2314868" y="750708"/>
                </a:lnTo>
                <a:lnTo>
                  <a:pt x="2429272" y="403505"/>
                </a:lnTo>
                <a:lnTo>
                  <a:pt x="2138937" y="625639"/>
                </a:lnTo>
                <a:lnTo>
                  <a:pt x="1854269" y="423268"/>
                </a:lnTo>
                <a:lnTo>
                  <a:pt x="1959501" y="762922"/>
                </a:lnTo>
                <a:lnTo>
                  <a:pt x="1669163" y="985053"/>
                </a:lnTo>
                <a:lnTo>
                  <a:pt x="2024537" y="972837"/>
                </a:lnTo>
                <a:lnTo>
                  <a:pt x="2129765" y="1312494"/>
                </a:lnTo>
                <a:lnTo>
                  <a:pt x="2244166" y="965288"/>
                </a:lnTo>
                <a:close/>
                <a:moveTo>
                  <a:pt x="1884082" y="1919147"/>
                </a:moveTo>
                <a:lnTo>
                  <a:pt x="1633996" y="1741367"/>
                </a:lnTo>
                <a:lnTo>
                  <a:pt x="1740689" y="1427641"/>
                </a:lnTo>
                <a:lnTo>
                  <a:pt x="1479440" y="1631493"/>
                </a:lnTo>
                <a:lnTo>
                  <a:pt x="1229358" y="1453707"/>
                </a:lnTo>
                <a:lnTo>
                  <a:pt x="1317981" y="1757475"/>
                </a:lnTo>
                <a:lnTo>
                  <a:pt x="1056730" y="1961323"/>
                </a:lnTo>
                <a:lnTo>
                  <a:pt x="1372752" y="1945211"/>
                </a:lnTo>
                <a:lnTo>
                  <a:pt x="1461372" y="2248980"/>
                </a:lnTo>
                <a:lnTo>
                  <a:pt x="1568060" y="1935256"/>
                </a:lnTo>
                <a:close/>
                <a:moveTo>
                  <a:pt x="3820419" y="874632"/>
                </a:moveTo>
                <a:lnTo>
                  <a:pt x="3535748" y="672264"/>
                </a:lnTo>
                <a:lnTo>
                  <a:pt x="3650153" y="325060"/>
                </a:lnTo>
                <a:lnTo>
                  <a:pt x="3359818" y="547196"/>
                </a:lnTo>
                <a:lnTo>
                  <a:pt x="3075149" y="344824"/>
                </a:lnTo>
                <a:lnTo>
                  <a:pt x="3180382" y="684479"/>
                </a:lnTo>
                <a:lnTo>
                  <a:pt x="2890043" y="906610"/>
                </a:lnTo>
                <a:lnTo>
                  <a:pt x="3245417" y="894394"/>
                </a:lnTo>
                <a:lnTo>
                  <a:pt x="3350646" y="1234050"/>
                </a:lnTo>
                <a:lnTo>
                  <a:pt x="3465045" y="886845"/>
                </a:lnTo>
                <a:close/>
                <a:moveTo>
                  <a:pt x="1269972" y="3270379"/>
                </a:moveTo>
                <a:lnTo>
                  <a:pt x="1139836" y="2983286"/>
                </a:lnTo>
                <a:lnTo>
                  <a:pt x="1322939" y="2844270"/>
                </a:lnTo>
                <a:cubicBezTo>
                  <a:pt x="1312258" y="2828872"/>
                  <a:pt x="1301873" y="2813281"/>
                  <a:pt x="1293251" y="2796562"/>
                </a:cubicBezTo>
                <a:lnTo>
                  <a:pt x="1059410" y="2805856"/>
                </a:lnTo>
                <a:lnTo>
                  <a:pt x="1049210" y="2783353"/>
                </a:lnTo>
                <a:lnTo>
                  <a:pt x="1004273" y="2639183"/>
                </a:lnTo>
                <a:lnTo>
                  <a:pt x="995956" y="2665866"/>
                </a:lnTo>
                <a:lnTo>
                  <a:pt x="929277" y="2518761"/>
                </a:lnTo>
                <a:lnTo>
                  <a:pt x="854548" y="2813997"/>
                </a:lnTo>
                <a:lnTo>
                  <a:pt x="523068" y="2827168"/>
                </a:lnTo>
                <a:lnTo>
                  <a:pt x="808363" y="2996459"/>
                </a:lnTo>
                <a:lnTo>
                  <a:pt x="733630" y="3291694"/>
                </a:lnTo>
                <a:lnTo>
                  <a:pt x="984680" y="3101085"/>
                </a:lnTo>
                <a:close/>
                <a:moveTo>
                  <a:pt x="936424" y="4251582"/>
                </a:moveTo>
                <a:lnTo>
                  <a:pt x="796498" y="3924686"/>
                </a:lnTo>
                <a:lnTo>
                  <a:pt x="1075098" y="3703730"/>
                </a:lnTo>
                <a:lnTo>
                  <a:pt x="710022" y="3722658"/>
                </a:lnTo>
                <a:lnTo>
                  <a:pt x="570100" y="3395761"/>
                </a:lnTo>
                <a:lnTo>
                  <a:pt x="484396" y="3734354"/>
                </a:lnTo>
                <a:lnTo>
                  <a:pt x="119320" y="3753277"/>
                </a:lnTo>
                <a:lnTo>
                  <a:pt x="431429" y="3943610"/>
                </a:lnTo>
                <a:lnTo>
                  <a:pt x="345721" y="4282202"/>
                </a:lnTo>
                <a:lnTo>
                  <a:pt x="624318" y="4061243"/>
                </a:lnTo>
                <a:close/>
                <a:moveTo>
                  <a:pt x="2408171" y="3291663"/>
                </a:moveTo>
                <a:cubicBezTo>
                  <a:pt x="2450798" y="3094666"/>
                  <a:pt x="2530288" y="2906754"/>
                  <a:pt x="2640493" y="2735879"/>
                </a:cubicBezTo>
                <a:cubicBezTo>
                  <a:pt x="2525437" y="2692373"/>
                  <a:pt x="2400557" y="2669266"/>
                  <a:pt x="2270234" y="2669266"/>
                </a:cubicBezTo>
                <a:cubicBezTo>
                  <a:pt x="2142409" y="2669266"/>
                  <a:pt x="2019821" y="2691496"/>
                  <a:pt x="1906619" y="2733468"/>
                </a:cubicBezTo>
                <a:cubicBezTo>
                  <a:pt x="1997282" y="2969252"/>
                  <a:pt x="2171671" y="3170869"/>
                  <a:pt x="2408171" y="3291663"/>
                </a:cubicBezTo>
                <a:close/>
                <a:moveTo>
                  <a:pt x="3877952" y="1934327"/>
                </a:moveTo>
                <a:cubicBezTo>
                  <a:pt x="3773447" y="1671202"/>
                  <a:pt x="3564525" y="1451690"/>
                  <a:pt x="3281046" y="1341711"/>
                </a:cubicBezTo>
                <a:cubicBezTo>
                  <a:pt x="3212796" y="1315233"/>
                  <a:pt x="3143456" y="1296357"/>
                  <a:pt x="3073946" y="1284673"/>
                </a:cubicBezTo>
                <a:cubicBezTo>
                  <a:pt x="2587375" y="1202881"/>
                  <a:pt x="2092516" y="1473458"/>
                  <a:pt x="1905564" y="1955343"/>
                </a:cubicBezTo>
                <a:cubicBezTo>
                  <a:pt x="1872053" y="2041720"/>
                  <a:pt x="1850426" y="2129757"/>
                  <a:pt x="1841184" y="2217780"/>
                </a:cubicBezTo>
                <a:cubicBezTo>
                  <a:pt x="2197639" y="2223036"/>
                  <a:pt x="2528931" y="2331427"/>
                  <a:pt x="2806170" y="2514296"/>
                </a:cubicBezTo>
                <a:cubicBezTo>
                  <a:pt x="2920450" y="2384728"/>
                  <a:pt x="3055941" y="2270248"/>
                  <a:pt x="3210982" y="2175728"/>
                </a:cubicBezTo>
                <a:cubicBezTo>
                  <a:pt x="3421464" y="2047408"/>
                  <a:pt x="3648140" y="1967968"/>
                  <a:pt x="3877952" y="1934327"/>
                </a:cubicBezTo>
                <a:close/>
                <a:moveTo>
                  <a:pt x="4508131" y="1526698"/>
                </a:moveTo>
                <a:lnTo>
                  <a:pt x="4259913" y="1350243"/>
                </a:lnTo>
                <a:lnTo>
                  <a:pt x="4367528" y="1036442"/>
                </a:lnTo>
                <a:lnTo>
                  <a:pt x="4106509" y="1241189"/>
                </a:lnTo>
                <a:lnTo>
                  <a:pt x="3858293" y="1064731"/>
                </a:lnTo>
                <a:lnTo>
                  <a:pt x="3945194" y="1367726"/>
                </a:lnTo>
                <a:lnTo>
                  <a:pt x="3684173" y="1572471"/>
                </a:lnTo>
                <a:lnTo>
                  <a:pt x="3998898" y="1554985"/>
                </a:lnTo>
                <a:lnTo>
                  <a:pt x="4085795" y="1857982"/>
                </a:lnTo>
                <a:lnTo>
                  <a:pt x="4193405" y="1544180"/>
                </a:lnTo>
                <a:lnTo>
                  <a:pt x="4218074" y="1542809"/>
                </a:lnTo>
                <a:lnTo>
                  <a:pt x="4368737" y="1553060"/>
                </a:lnTo>
                <a:lnTo>
                  <a:pt x="4346869" y="1535655"/>
                </a:lnTo>
                <a:close/>
                <a:moveTo>
                  <a:pt x="3263204" y="3337234"/>
                </a:moveTo>
                <a:cubicBezTo>
                  <a:pt x="3177526" y="3122267"/>
                  <a:pt x="3022195" y="2942361"/>
                  <a:pt x="2824819" y="2824208"/>
                </a:cubicBezTo>
                <a:cubicBezTo>
                  <a:pt x="2703857" y="2983744"/>
                  <a:pt x="2631833" y="3174075"/>
                  <a:pt x="2616325" y="3371439"/>
                </a:cubicBezTo>
                <a:cubicBezTo>
                  <a:pt x="2835786" y="3430651"/>
                  <a:pt x="3061412" y="3415136"/>
                  <a:pt x="3263204" y="3337234"/>
                </a:cubicBezTo>
                <a:close/>
                <a:moveTo>
                  <a:pt x="3579077" y="3151453"/>
                </a:moveTo>
                <a:cubicBezTo>
                  <a:pt x="3709990" y="3039682"/>
                  <a:pt x="3816032" y="2894533"/>
                  <a:pt x="3882801" y="2722431"/>
                </a:cubicBezTo>
                <a:cubicBezTo>
                  <a:pt x="3918207" y="2631168"/>
                  <a:pt x="3940347" y="2538053"/>
                  <a:pt x="3948982" y="2445116"/>
                </a:cubicBezTo>
                <a:cubicBezTo>
                  <a:pt x="3676717" y="2368485"/>
                  <a:pt x="3375752" y="2401075"/>
                  <a:pt x="3116379" y="2559201"/>
                </a:cubicBezTo>
                <a:cubicBezTo>
                  <a:pt x="3070641" y="2587085"/>
                  <a:pt x="3027781" y="2617907"/>
                  <a:pt x="2988752" y="2652314"/>
                </a:cubicBezTo>
                <a:cubicBezTo>
                  <a:pt x="3180607" y="2815369"/>
                  <a:pt x="3337293" y="3017763"/>
                  <a:pt x="3446140" y="3246958"/>
                </a:cubicBezTo>
                <a:cubicBezTo>
                  <a:pt x="3493083" y="3219323"/>
                  <a:pt x="3537344" y="3187084"/>
                  <a:pt x="3579077" y="3151453"/>
                </a:cubicBezTo>
                <a:close/>
                <a:moveTo>
                  <a:pt x="1451141" y="5361432"/>
                </a:moveTo>
                <a:lnTo>
                  <a:pt x="1311215" y="5034537"/>
                </a:lnTo>
                <a:lnTo>
                  <a:pt x="1589816" y="4813581"/>
                </a:lnTo>
                <a:lnTo>
                  <a:pt x="1224739" y="4832508"/>
                </a:lnTo>
                <a:lnTo>
                  <a:pt x="1084818" y="4505612"/>
                </a:lnTo>
                <a:lnTo>
                  <a:pt x="999114" y="4844205"/>
                </a:lnTo>
                <a:lnTo>
                  <a:pt x="634038" y="4863127"/>
                </a:lnTo>
                <a:lnTo>
                  <a:pt x="946146" y="5053461"/>
                </a:lnTo>
                <a:lnTo>
                  <a:pt x="860438" y="5392053"/>
                </a:lnTo>
                <a:lnTo>
                  <a:pt x="1139035" y="5171094"/>
                </a:lnTo>
                <a:close/>
                <a:moveTo>
                  <a:pt x="2663073" y="4715281"/>
                </a:moveTo>
                <a:cubicBezTo>
                  <a:pt x="2647556" y="4696006"/>
                  <a:pt x="2634247" y="4675131"/>
                  <a:pt x="2621302" y="4653898"/>
                </a:cubicBezTo>
                <a:cubicBezTo>
                  <a:pt x="2413197" y="4312544"/>
                  <a:pt x="2330639" y="3930126"/>
                  <a:pt x="2365218" y="3561678"/>
                </a:cubicBezTo>
                <a:cubicBezTo>
                  <a:pt x="2291160" y="3545218"/>
                  <a:pt x="2217863" y="3522147"/>
                  <a:pt x="2145296" y="3493994"/>
                </a:cubicBezTo>
                <a:cubicBezTo>
                  <a:pt x="1877661" y="3390162"/>
                  <a:pt x="1649319" y="3228605"/>
                  <a:pt x="1470235" y="3027506"/>
                </a:cubicBezTo>
                <a:cubicBezTo>
                  <a:pt x="1302168" y="3213870"/>
                  <a:pt x="1200644" y="3460019"/>
                  <a:pt x="1200644" y="3729677"/>
                </a:cubicBezTo>
                <a:cubicBezTo>
                  <a:pt x="1200644" y="3802884"/>
                  <a:pt x="1208126" y="3874357"/>
                  <a:pt x="1222374" y="3943387"/>
                </a:cubicBezTo>
                <a:cubicBezTo>
                  <a:pt x="1322109" y="4426599"/>
                  <a:pt x="1753355" y="4790089"/>
                  <a:pt x="2270234" y="4790088"/>
                </a:cubicBezTo>
                <a:cubicBezTo>
                  <a:pt x="2409059" y="4790088"/>
                  <a:pt x="2541706" y="4763867"/>
                  <a:pt x="2663073" y="4715281"/>
                </a:cubicBezTo>
                <a:close/>
                <a:moveTo>
                  <a:pt x="3116606" y="4376325"/>
                </a:moveTo>
                <a:cubicBezTo>
                  <a:pt x="3256892" y="4197915"/>
                  <a:pt x="3339825" y="3973399"/>
                  <a:pt x="3339825" y="3729678"/>
                </a:cubicBezTo>
                <a:cubicBezTo>
                  <a:pt x="3339825" y="3662187"/>
                  <a:pt x="3333465" y="3596168"/>
                  <a:pt x="3319120" y="3532600"/>
                </a:cubicBezTo>
                <a:cubicBezTo>
                  <a:pt x="3096610" y="3603377"/>
                  <a:pt x="2859591" y="3629629"/>
                  <a:pt x="2621636" y="3605195"/>
                </a:cubicBezTo>
                <a:cubicBezTo>
                  <a:pt x="2638343" y="3749513"/>
                  <a:pt x="2687096" y="3892192"/>
                  <a:pt x="2767724" y="4024445"/>
                </a:cubicBezTo>
                <a:cubicBezTo>
                  <a:pt x="2858094" y="4172678"/>
                  <a:pt x="2978449" y="4291317"/>
                  <a:pt x="3116606" y="4376325"/>
                </a:cubicBezTo>
                <a:close/>
                <a:moveTo>
                  <a:pt x="5097826" y="3110253"/>
                </a:moveTo>
                <a:lnTo>
                  <a:pt x="5094718" y="2778897"/>
                </a:lnTo>
                <a:lnTo>
                  <a:pt x="5387891" y="2688351"/>
                </a:lnTo>
                <a:lnTo>
                  <a:pt x="5092800" y="2574112"/>
                </a:lnTo>
                <a:lnTo>
                  <a:pt x="5089696" y="2242757"/>
                </a:lnTo>
                <a:lnTo>
                  <a:pt x="4910427" y="2503510"/>
                </a:lnTo>
                <a:lnTo>
                  <a:pt x="4615337" y="2389268"/>
                </a:lnTo>
                <a:lnTo>
                  <a:pt x="4799633" y="2664660"/>
                </a:lnTo>
                <a:lnTo>
                  <a:pt x="4620362" y="2925411"/>
                </a:lnTo>
                <a:lnTo>
                  <a:pt x="4913532" y="2834858"/>
                </a:lnTo>
                <a:close/>
                <a:moveTo>
                  <a:pt x="2582827" y="5579291"/>
                </a:moveTo>
                <a:lnTo>
                  <a:pt x="2453503" y="5290492"/>
                </a:lnTo>
                <a:lnTo>
                  <a:pt x="2704653" y="5098001"/>
                </a:lnTo>
                <a:lnTo>
                  <a:pt x="2373580" y="5112008"/>
                </a:lnTo>
                <a:lnTo>
                  <a:pt x="2244259" y="4823208"/>
                </a:lnTo>
                <a:lnTo>
                  <a:pt x="2168969" y="5120664"/>
                </a:lnTo>
                <a:lnTo>
                  <a:pt x="1837894" y="5134667"/>
                </a:lnTo>
                <a:lnTo>
                  <a:pt x="2122436" y="5304497"/>
                </a:lnTo>
                <a:lnTo>
                  <a:pt x="2047140" y="5601952"/>
                </a:lnTo>
                <a:lnTo>
                  <a:pt x="2298288" y="5409458"/>
                </a:lnTo>
                <a:close/>
                <a:moveTo>
                  <a:pt x="4401070" y="4255916"/>
                </a:moveTo>
                <a:cubicBezTo>
                  <a:pt x="4761738" y="3919228"/>
                  <a:pt x="4847619" y="3361803"/>
                  <a:pt x="4578562" y="2920472"/>
                </a:cubicBezTo>
                <a:cubicBezTo>
                  <a:pt x="4520275" y="2824866"/>
                  <a:pt x="4449516" y="2741570"/>
                  <a:pt x="4369593" y="2671553"/>
                </a:cubicBezTo>
                <a:cubicBezTo>
                  <a:pt x="4177528" y="3027358"/>
                  <a:pt x="3877410" y="3296628"/>
                  <a:pt x="3528051" y="3454278"/>
                </a:cubicBezTo>
                <a:cubicBezTo>
                  <a:pt x="3586882" y="3628942"/>
                  <a:pt x="3618004" y="3815901"/>
                  <a:pt x="3618004" y="4010067"/>
                </a:cubicBezTo>
                <a:cubicBezTo>
                  <a:pt x="3618004" y="4190804"/>
                  <a:pt x="3591038" y="4365297"/>
                  <a:pt x="3540249" y="4529614"/>
                </a:cubicBezTo>
                <a:cubicBezTo>
                  <a:pt x="3772113" y="4561461"/>
                  <a:pt x="4015254" y="4516577"/>
                  <a:pt x="4229907" y="4385714"/>
                </a:cubicBezTo>
                <a:cubicBezTo>
                  <a:pt x="4292414" y="4347607"/>
                  <a:pt x="4349546" y="4304014"/>
                  <a:pt x="4401070" y="4255916"/>
                </a:cubicBezTo>
                <a:close/>
                <a:moveTo>
                  <a:pt x="3812016" y="5434045"/>
                </a:moveTo>
                <a:lnTo>
                  <a:pt x="3808056" y="5102328"/>
                </a:lnTo>
                <a:lnTo>
                  <a:pt x="4099040" y="5012456"/>
                </a:lnTo>
                <a:lnTo>
                  <a:pt x="3805610" y="4897320"/>
                </a:lnTo>
                <a:lnTo>
                  <a:pt x="3801653" y="4565603"/>
                </a:lnTo>
                <a:lnTo>
                  <a:pt x="3624264" y="4826161"/>
                </a:lnTo>
                <a:lnTo>
                  <a:pt x="3451460" y="4758353"/>
                </a:lnTo>
                <a:lnTo>
                  <a:pt x="3413850" y="4835757"/>
                </a:lnTo>
                <a:lnTo>
                  <a:pt x="3514632" y="4987191"/>
                </a:lnTo>
                <a:lnTo>
                  <a:pt x="3500728" y="5007614"/>
                </a:lnTo>
                <a:lnTo>
                  <a:pt x="3401022" y="5121029"/>
                </a:lnTo>
                <a:lnTo>
                  <a:pt x="3428134" y="5114241"/>
                </a:lnTo>
                <a:lnTo>
                  <a:pt x="3337239" y="5247747"/>
                </a:lnTo>
                <a:lnTo>
                  <a:pt x="3628222" y="5157872"/>
                </a:lnTo>
                <a:close/>
                <a:moveTo>
                  <a:pt x="5492630" y="4279498"/>
                </a:moveTo>
                <a:lnTo>
                  <a:pt x="5492680" y="3913932"/>
                </a:lnTo>
                <a:lnTo>
                  <a:pt x="5826397" y="3810862"/>
                </a:lnTo>
                <a:lnTo>
                  <a:pt x="5492713" y="3688004"/>
                </a:lnTo>
                <a:lnTo>
                  <a:pt x="5492767" y="3322437"/>
                </a:lnTo>
                <a:lnTo>
                  <a:pt x="5286489" y="3612073"/>
                </a:lnTo>
                <a:lnTo>
                  <a:pt x="4952806" y="3489210"/>
                </a:lnTo>
                <a:lnTo>
                  <a:pt x="5159003" y="3791074"/>
                </a:lnTo>
                <a:lnTo>
                  <a:pt x="4952722" y="4080706"/>
                </a:lnTo>
                <a:lnTo>
                  <a:pt x="5286437" y="3977632"/>
                </a:lnTo>
                <a:close/>
                <a:moveTo>
                  <a:pt x="4812930" y="5296705"/>
                </a:moveTo>
                <a:lnTo>
                  <a:pt x="4812979" y="4931138"/>
                </a:lnTo>
                <a:lnTo>
                  <a:pt x="5146695" y="4828069"/>
                </a:lnTo>
                <a:lnTo>
                  <a:pt x="4813011" y="4705210"/>
                </a:lnTo>
                <a:lnTo>
                  <a:pt x="4813066" y="4339643"/>
                </a:lnTo>
                <a:lnTo>
                  <a:pt x="4606787" y="4629280"/>
                </a:lnTo>
                <a:lnTo>
                  <a:pt x="4273104" y="4506417"/>
                </a:lnTo>
                <a:lnTo>
                  <a:pt x="4479302" y="4808280"/>
                </a:lnTo>
                <a:lnTo>
                  <a:pt x="4273021" y="5097913"/>
                </a:lnTo>
                <a:lnTo>
                  <a:pt x="4606736" y="4994839"/>
                </a:lnTo>
                <a:close/>
                <a:moveTo>
                  <a:pt x="5383786" y="5045386"/>
                </a:moveTo>
                <a:cubicBezTo>
                  <a:pt x="5296643" y="5126735"/>
                  <a:pt x="5200015" y="5200465"/>
                  <a:pt x="5094298" y="5264915"/>
                </a:cubicBezTo>
                <a:cubicBezTo>
                  <a:pt x="4475370" y="5642243"/>
                  <a:pt x="3716415" y="5596925"/>
                  <a:pt x="3151013" y="5209686"/>
                </a:cubicBezTo>
                <a:cubicBezTo>
                  <a:pt x="2821450" y="5574876"/>
                  <a:pt x="2342162" y="5803544"/>
                  <a:pt x="1809002" y="5803544"/>
                </a:cubicBezTo>
                <a:cubicBezTo>
                  <a:pt x="934802" y="5803544"/>
                  <a:pt x="205435" y="5188774"/>
                  <a:pt x="36752" y="4371516"/>
                </a:cubicBezTo>
                <a:cubicBezTo>
                  <a:pt x="12655" y="4254765"/>
                  <a:pt x="0" y="4133881"/>
                  <a:pt x="0" y="4010067"/>
                </a:cubicBezTo>
                <a:cubicBezTo>
                  <a:pt x="0" y="3273307"/>
                  <a:pt x="448098" y="2640309"/>
                  <a:pt x="1089140" y="2365036"/>
                </a:cubicBezTo>
                <a:cubicBezTo>
                  <a:pt x="967806" y="1984868"/>
                  <a:pt x="971432" y="1561178"/>
                  <a:pt x="1127547" y="1158777"/>
                </a:cubicBezTo>
                <a:cubicBezTo>
                  <a:pt x="1443740" y="343763"/>
                  <a:pt x="2280696" y="-113865"/>
                  <a:pt x="3103634" y="24469"/>
                </a:cubicBezTo>
                <a:cubicBezTo>
                  <a:pt x="3221197" y="44232"/>
                  <a:pt x="3338474" y="76156"/>
                  <a:pt x="3453905" y="120939"/>
                </a:cubicBezTo>
                <a:cubicBezTo>
                  <a:pt x="4219616" y="418004"/>
                  <a:pt x="4663700" y="1187585"/>
                  <a:pt x="4585336" y="1972682"/>
                </a:cubicBezTo>
                <a:cubicBezTo>
                  <a:pt x="5026760" y="2085263"/>
                  <a:pt x="5427030" y="2365275"/>
                  <a:pt x="5683978" y="2786745"/>
                </a:cubicBezTo>
                <a:cubicBezTo>
                  <a:pt x="6139034" y="3533170"/>
                  <a:pt x="5993785" y="4475943"/>
                  <a:pt x="5383786" y="5045386"/>
                </a:cubicBez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3" name="1 Elipse"/>
          <p:cNvSpPr/>
          <p:nvPr/>
        </p:nvSpPr>
        <p:spPr>
          <a:xfrm rot="13376245">
            <a:off x="463646" y="1158803"/>
            <a:ext cx="1303938" cy="1059763"/>
          </a:xfrm>
          <a:custGeom>
            <a:avLst/>
            <a:gdLst/>
            <a:ahLst/>
            <a:cxnLst/>
            <a:rect l="l" t="t" r="r" b="b"/>
            <a:pathLst>
              <a:path w="5950591" h="5803544">
                <a:moveTo>
                  <a:pt x="2599538" y="953076"/>
                </a:moveTo>
                <a:lnTo>
                  <a:pt x="2314868" y="750708"/>
                </a:lnTo>
                <a:lnTo>
                  <a:pt x="2429272" y="403505"/>
                </a:lnTo>
                <a:lnTo>
                  <a:pt x="2138937" y="625639"/>
                </a:lnTo>
                <a:lnTo>
                  <a:pt x="1854269" y="423268"/>
                </a:lnTo>
                <a:lnTo>
                  <a:pt x="1959501" y="762922"/>
                </a:lnTo>
                <a:lnTo>
                  <a:pt x="1669163" y="985053"/>
                </a:lnTo>
                <a:lnTo>
                  <a:pt x="2024537" y="972837"/>
                </a:lnTo>
                <a:lnTo>
                  <a:pt x="2129765" y="1312494"/>
                </a:lnTo>
                <a:lnTo>
                  <a:pt x="2244166" y="965288"/>
                </a:lnTo>
                <a:close/>
                <a:moveTo>
                  <a:pt x="1884082" y="1919147"/>
                </a:moveTo>
                <a:lnTo>
                  <a:pt x="1633996" y="1741367"/>
                </a:lnTo>
                <a:lnTo>
                  <a:pt x="1740689" y="1427641"/>
                </a:lnTo>
                <a:lnTo>
                  <a:pt x="1479440" y="1631493"/>
                </a:lnTo>
                <a:lnTo>
                  <a:pt x="1229358" y="1453707"/>
                </a:lnTo>
                <a:lnTo>
                  <a:pt x="1317981" y="1757475"/>
                </a:lnTo>
                <a:lnTo>
                  <a:pt x="1056730" y="1961323"/>
                </a:lnTo>
                <a:lnTo>
                  <a:pt x="1372752" y="1945211"/>
                </a:lnTo>
                <a:lnTo>
                  <a:pt x="1461372" y="2248980"/>
                </a:lnTo>
                <a:lnTo>
                  <a:pt x="1568060" y="1935256"/>
                </a:lnTo>
                <a:close/>
                <a:moveTo>
                  <a:pt x="3820419" y="874632"/>
                </a:moveTo>
                <a:lnTo>
                  <a:pt x="3535748" y="672264"/>
                </a:lnTo>
                <a:lnTo>
                  <a:pt x="3650153" y="325060"/>
                </a:lnTo>
                <a:lnTo>
                  <a:pt x="3359818" y="547196"/>
                </a:lnTo>
                <a:lnTo>
                  <a:pt x="3075149" y="344824"/>
                </a:lnTo>
                <a:lnTo>
                  <a:pt x="3180382" y="684479"/>
                </a:lnTo>
                <a:lnTo>
                  <a:pt x="2890043" y="906610"/>
                </a:lnTo>
                <a:lnTo>
                  <a:pt x="3245417" y="894394"/>
                </a:lnTo>
                <a:lnTo>
                  <a:pt x="3350646" y="1234050"/>
                </a:lnTo>
                <a:lnTo>
                  <a:pt x="3465045" y="886845"/>
                </a:lnTo>
                <a:close/>
                <a:moveTo>
                  <a:pt x="1269972" y="3270379"/>
                </a:moveTo>
                <a:lnTo>
                  <a:pt x="1139836" y="2983286"/>
                </a:lnTo>
                <a:lnTo>
                  <a:pt x="1322939" y="2844270"/>
                </a:lnTo>
                <a:cubicBezTo>
                  <a:pt x="1312258" y="2828872"/>
                  <a:pt x="1301873" y="2813281"/>
                  <a:pt x="1293251" y="2796562"/>
                </a:cubicBezTo>
                <a:lnTo>
                  <a:pt x="1059410" y="2805856"/>
                </a:lnTo>
                <a:lnTo>
                  <a:pt x="1049210" y="2783353"/>
                </a:lnTo>
                <a:lnTo>
                  <a:pt x="1004273" y="2639183"/>
                </a:lnTo>
                <a:lnTo>
                  <a:pt x="995956" y="2665866"/>
                </a:lnTo>
                <a:lnTo>
                  <a:pt x="929277" y="2518761"/>
                </a:lnTo>
                <a:lnTo>
                  <a:pt x="854548" y="2813997"/>
                </a:lnTo>
                <a:lnTo>
                  <a:pt x="523068" y="2827168"/>
                </a:lnTo>
                <a:lnTo>
                  <a:pt x="808363" y="2996459"/>
                </a:lnTo>
                <a:lnTo>
                  <a:pt x="733630" y="3291694"/>
                </a:lnTo>
                <a:lnTo>
                  <a:pt x="984680" y="3101085"/>
                </a:lnTo>
                <a:close/>
                <a:moveTo>
                  <a:pt x="936424" y="4251582"/>
                </a:moveTo>
                <a:lnTo>
                  <a:pt x="796498" y="3924686"/>
                </a:lnTo>
                <a:lnTo>
                  <a:pt x="1075098" y="3703730"/>
                </a:lnTo>
                <a:lnTo>
                  <a:pt x="710022" y="3722658"/>
                </a:lnTo>
                <a:lnTo>
                  <a:pt x="570100" y="3395761"/>
                </a:lnTo>
                <a:lnTo>
                  <a:pt x="484396" y="3734354"/>
                </a:lnTo>
                <a:lnTo>
                  <a:pt x="119320" y="3753277"/>
                </a:lnTo>
                <a:lnTo>
                  <a:pt x="431429" y="3943610"/>
                </a:lnTo>
                <a:lnTo>
                  <a:pt x="345721" y="4282202"/>
                </a:lnTo>
                <a:lnTo>
                  <a:pt x="624318" y="4061243"/>
                </a:lnTo>
                <a:close/>
                <a:moveTo>
                  <a:pt x="2408171" y="3291663"/>
                </a:moveTo>
                <a:cubicBezTo>
                  <a:pt x="2450798" y="3094666"/>
                  <a:pt x="2530288" y="2906754"/>
                  <a:pt x="2640493" y="2735879"/>
                </a:cubicBezTo>
                <a:cubicBezTo>
                  <a:pt x="2525437" y="2692373"/>
                  <a:pt x="2400557" y="2669266"/>
                  <a:pt x="2270234" y="2669266"/>
                </a:cubicBezTo>
                <a:cubicBezTo>
                  <a:pt x="2142409" y="2669266"/>
                  <a:pt x="2019821" y="2691496"/>
                  <a:pt x="1906619" y="2733468"/>
                </a:cubicBezTo>
                <a:cubicBezTo>
                  <a:pt x="1997282" y="2969252"/>
                  <a:pt x="2171671" y="3170869"/>
                  <a:pt x="2408171" y="3291663"/>
                </a:cubicBezTo>
                <a:close/>
                <a:moveTo>
                  <a:pt x="3877952" y="1934327"/>
                </a:moveTo>
                <a:cubicBezTo>
                  <a:pt x="3773447" y="1671202"/>
                  <a:pt x="3564525" y="1451690"/>
                  <a:pt x="3281046" y="1341711"/>
                </a:cubicBezTo>
                <a:cubicBezTo>
                  <a:pt x="3212796" y="1315233"/>
                  <a:pt x="3143456" y="1296357"/>
                  <a:pt x="3073946" y="1284673"/>
                </a:cubicBezTo>
                <a:cubicBezTo>
                  <a:pt x="2587375" y="1202881"/>
                  <a:pt x="2092516" y="1473458"/>
                  <a:pt x="1905564" y="1955343"/>
                </a:cubicBezTo>
                <a:cubicBezTo>
                  <a:pt x="1872053" y="2041720"/>
                  <a:pt x="1850426" y="2129757"/>
                  <a:pt x="1841184" y="2217780"/>
                </a:cubicBezTo>
                <a:cubicBezTo>
                  <a:pt x="2197639" y="2223036"/>
                  <a:pt x="2528931" y="2331427"/>
                  <a:pt x="2806170" y="2514296"/>
                </a:cubicBezTo>
                <a:cubicBezTo>
                  <a:pt x="2920450" y="2384728"/>
                  <a:pt x="3055941" y="2270248"/>
                  <a:pt x="3210982" y="2175728"/>
                </a:cubicBezTo>
                <a:cubicBezTo>
                  <a:pt x="3421464" y="2047408"/>
                  <a:pt x="3648140" y="1967968"/>
                  <a:pt x="3877952" y="1934327"/>
                </a:cubicBezTo>
                <a:close/>
                <a:moveTo>
                  <a:pt x="4508131" y="1526698"/>
                </a:moveTo>
                <a:lnTo>
                  <a:pt x="4259913" y="1350243"/>
                </a:lnTo>
                <a:lnTo>
                  <a:pt x="4367528" y="1036442"/>
                </a:lnTo>
                <a:lnTo>
                  <a:pt x="4106509" y="1241189"/>
                </a:lnTo>
                <a:lnTo>
                  <a:pt x="3858293" y="1064731"/>
                </a:lnTo>
                <a:lnTo>
                  <a:pt x="3945194" y="1367726"/>
                </a:lnTo>
                <a:lnTo>
                  <a:pt x="3684173" y="1572471"/>
                </a:lnTo>
                <a:lnTo>
                  <a:pt x="3998898" y="1554985"/>
                </a:lnTo>
                <a:lnTo>
                  <a:pt x="4085795" y="1857982"/>
                </a:lnTo>
                <a:lnTo>
                  <a:pt x="4193405" y="1544180"/>
                </a:lnTo>
                <a:lnTo>
                  <a:pt x="4218074" y="1542809"/>
                </a:lnTo>
                <a:lnTo>
                  <a:pt x="4368737" y="1553060"/>
                </a:lnTo>
                <a:lnTo>
                  <a:pt x="4346869" y="1535655"/>
                </a:lnTo>
                <a:close/>
                <a:moveTo>
                  <a:pt x="3263204" y="3337234"/>
                </a:moveTo>
                <a:cubicBezTo>
                  <a:pt x="3177526" y="3122267"/>
                  <a:pt x="3022195" y="2942361"/>
                  <a:pt x="2824819" y="2824208"/>
                </a:cubicBezTo>
                <a:cubicBezTo>
                  <a:pt x="2703857" y="2983744"/>
                  <a:pt x="2631833" y="3174075"/>
                  <a:pt x="2616325" y="3371439"/>
                </a:cubicBezTo>
                <a:cubicBezTo>
                  <a:pt x="2835786" y="3430651"/>
                  <a:pt x="3061412" y="3415136"/>
                  <a:pt x="3263204" y="3337234"/>
                </a:cubicBezTo>
                <a:close/>
                <a:moveTo>
                  <a:pt x="3579077" y="3151453"/>
                </a:moveTo>
                <a:cubicBezTo>
                  <a:pt x="3709990" y="3039682"/>
                  <a:pt x="3816032" y="2894533"/>
                  <a:pt x="3882801" y="2722431"/>
                </a:cubicBezTo>
                <a:cubicBezTo>
                  <a:pt x="3918207" y="2631168"/>
                  <a:pt x="3940347" y="2538053"/>
                  <a:pt x="3948982" y="2445116"/>
                </a:cubicBezTo>
                <a:cubicBezTo>
                  <a:pt x="3676717" y="2368485"/>
                  <a:pt x="3375752" y="2401075"/>
                  <a:pt x="3116379" y="2559201"/>
                </a:cubicBezTo>
                <a:cubicBezTo>
                  <a:pt x="3070641" y="2587085"/>
                  <a:pt x="3027781" y="2617907"/>
                  <a:pt x="2988752" y="2652314"/>
                </a:cubicBezTo>
                <a:cubicBezTo>
                  <a:pt x="3180607" y="2815369"/>
                  <a:pt x="3337293" y="3017763"/>
                  <a:pt x="3446140" y="3246958"/>
                </a:cubicBezTo>
                <a:cubicBezTo>
                  <a:pt x="3493083" y="3219323"/>
                  <a:pt x="3537344" y="3187084"/>
                  <a:pt x="3579077" y="3151453"/>
                </a:cubicBezTo>
                <a:close/>
                <a:moveTo>
                  <a:pt x="1451141" y="5361432"/>
                </a:moveTo>
                <a:lnTo>
                  <a:pt x="1311215" y="5034537"/>
                </a:lnTo>
                <a:lnTo>
                  <a:pt x="1589816" y="4813581"/>
                </a:lnTo>
                <a:lnTo>
                  <a:pt x="1224739" y="4832508"/>
                </a:lnTo>
                <a:lnTo>
                  <a:pt x="1084818" y="4505612"/>
                </a:lnTo>
                <a:lnTo>
                  <a:pt x="999114" y="4844205"/>
                </a:lnTo>
                <a:lnTo>
                  <a:pt x="634038" y="4863127"/>
                </a:lnTo>
                <a:lnTo>
                  <a:pt x="946146" y="5053461"/>
                </a:lnTo>
                <a:lnTo>
                  <a:pt x="860438" y="5392053"/>
                </a:lnTo>
                <a:lnTo>
                  <a:pt x="1139035" y="5171094"/>
                </a:lnTo>
                <a:close/>
                <a:moveTo>
                  <a:pt x="2663073" y="4715281"/>
                </a:moveTo>
                <a:cubicBezTo>
                  <a:pt x="2647556" y="4696006"/>
                  <a:pt x="2634247" y="4675131"/>
                  <a:pt x="2621302" y="4653898"/>
                </a:cubicBezTo>
                <a:cubicBezTo>
                  <a:pt x="2413197" y="4312544"/>
                  <a:pt x="2330639" y="3930126"/>
                  <a:pt x="2365218" y="3561678"/>
                </a:cubicBezTo>
                <a:cubicBezTo>
                  <a:pt x="2291160" y="3545218"/>
                  <a:pt x="2217863" y="3522147"/>
                  <a:pt x="2145296" y="3493994"/>
                </a:cubicBezTo>
                <a:cubicBezTo>
                  <a:pt x="1877661" y="3390162"/>
                  <a:pt x="1649319" y="3228605"/>
                  <a:pt x="1470235" y="3027506"/>
                </a:cubicBezTo>
                <a:cubicBezTo>
                  <a:pt x="1302168" y="3213870"/>
                  <a:pt x="1200644" y="3460019"/>
                  <a:pt x="1200644" y="3729677"/>
                </a:cubicBezTo>
                <a:cubicBezTo>
                  <a:pt x="1200644" y="3802884"/>
                  <a:pt x="1208126" y="3874357"/>
                  <a:pt x="1222374" y="3943387"/>
                </a:cubicBezTo>
                <a:cubicBezTo>
                  <a:pt x="1322109" y="4426599"/>
                  <a:pt x="1753355" y="4790089"/>
                  <a:pt x="2270234" y="4790088"/>
                </a:cubicBezTo>
                <a:cubicBezTo>
                  <a:pt x="2409059" y="4790088"/>
                  <a:pt x="2541706" y="4763867"/>
                  <a:pt x="2663073" y="4715281"/>
                </a:cubicBezTo>
                <a:close/>
                <a:moveTo>
                  <a:pt x="3116606" y="4376325"/>
                </a:moveTo>
                <a:cubicBezTo>
                  <a:pt x="3256892" y="4197915"/>
                  <a:pt x="3339825" y="3973399"/>
                  <a:pt x="3339825" y="3729678"/>
                </a:cubicBezTo>
                <a:cubicBezTo>
                  <a:pt x="3339825" y="3662187"/>
                  <a:pt x="3333465" y="3596168"/>
                  <a:pt x="3319120" y="3532600"/>
                </a:cubicBezTo>
                <a:cubicBezTo>
                  <a:pt x="3096610" y="3603377"/>
                  <a:pt x="2859591" y="3629629"/>
                  <a:pt x="2621636" y="3605195"/>
                </a:cubicBezTo>
                <a:cubicBezTo>
                  <a:pt x="2638343" y="3749513"/>
                  <a:pt x="2687096" y="3892192"/>
                  <a:pt x="2767724" y="4024445"/>
                </a:cubicBezTo>
                <a:cubicBezTo>
                  <a:pt x="2858094" y="4172678"/>
                  <a:pt x="2978449" y="4291317"/>
                  <a:pt x="3116606" y="4376325"/>
                </a:cubicBezTo>
                <a:close/>
                <a:moveTo>
                  <a:pt x="5097826" y="3110253"/>
                </a:moveTo>
                <a:lnTo>
                  <a:pt x="5094718" y="2778897"/>
                </a:lnTo>
                <a:lnTo>
                  <a:pt x="5387891" y="2688351"/>
                </a:lnTo>
                <a:lnTo>
                  <a:pt x="5092800" y="2574112"/>
                </a:lnTo>
                <a:lnTo>
                  <a:pt x="5089696" y="2242757"/>
                </a:lnTo>
                <a:lnTo>
                  <a:pt x="4910427" y="2503510"/>
                </a:lnTo>
                <a:lnTo>
                  <a:pt x="4615337" y="2389268"/>
                </a:lnTo>
                <a:lnTo>
                  <a:pt x="4799633" y="2664660"/>
                </a:lnTo>
                <a:lnTo>
                  <a:pt x="4620362" y="2925411"/>
                </a:lnTo>
                <a:lnTo>
                  <a:pt x="4913532" y="2834858"/>
                </a:lnTo>
                <a:close/>
                <a:moveTo>
                  <a:pt x="2582827" y="5579291"/>
                </a:moveTo>
                <a:lnTo>
                  <a:pt x="2453503" y="5290492"/>
                </a:lnTo>
                <a:lnTo>
                  <a:pt x="2704653" y="5098001"/>
                </a:lnTo>
                <a:lnTo>
                  <a:pt x="2373580" y="5112008"/>
                </a:lnTo>
                <a:lnTo>
                  <a:pt x="2244259" y="4823208"/>
                </a:lnTo>
                <a:lnTo>
                  <a:pt x="2168969" y="5120664"/>
                </a:lnTo>
                <a:lnTo>
                  <a:pt x="1837894" y="5134667"/>
                </a:lnTo>
                <a:lnTo>
                  <a:pt x="2122436" y="5304497"/>
                </a:lnTo>
                <a:lnTo>
                  <a:pt x="2047140" y="5601952"/>
                </a:lnTo>
                <a:lnTo>
                  <a:pt x="2298288" y="5409458"/>
                </a:lnTo>
                <a:close/>
                <a:moveTo>
                  <a:pt x="4401070" y="4255916"/>
                </a:moveTo>
                <a:cubicBezTo>
                  <a:pt x="4761738" y="3919228"/>
                  <a:pt x="4847619" y="3361803"/>
                  <a:pt x="4578562" y="2920472"/>
                </a:cubicBezTo>
                <a:cubicBezTo>
                  <a:pt x="4520275" y="2824866"/>
                  <a:pt x="4449516" y="2741570"/>
                  <a:pt x="4369593" y="2671553"/>
                </a:cubicBezTo>
                <a:cubicBezTo>
                  <a:pt x="4177528" y="3027358"/>
                  <a:pt x="3877410" y="3296628"/>
                  <a:pt x="3528051" y="3454278"/>
                </a:cubicBezTo>
                <a:cubicBezTo>
                  <a:pt x="3586882" y="3628942"/>
                  <a:pt x="3618004" y="3815901"/>
                  <a:pt x="3618004" y="4010067"/>
                </a:cubicBezTo>
                <a:cubicBezTo>
                  <a:pt x="3618004" y="4190804"/>
                  <a:pt x="3591038" y="4365297"/>
                  <a:pt x="3540249" y="4529614"/>
                </a:cubicBezTo>
                <a:cubicBezTo>
                  <a:pt x="3772113" y="4561461"/>
                  <a:pt x="4015254" y="4516577"/>
                  <a:pt x="4229907" y="4385714"/>
                </a:cubicBezTo>
                <a:cubicBezTo>
                  <a:pt x="4292414" y="4347607"/>
                  <a:pt x="4349546" y="4304014"/>
                  <a:pt x="4401070" y="4255916"/>
                </a:cubicBezTo>
                <a:close/>
                <a:moveTo>
                  <a:pt x="3812016" y="5434045"/>
                </a:moveTo>
                <a:lnTo>
                  <a:pt x="3808056" y="5102328"/>
                </a:lnTo>
                <a:lnTo>
                  <a:pt x="4099040" y="5012456"/>
                </a:lnTo>
                <a:lnTo>
                  <a:pt x="3805610" y="4897320"/>
                </a:lnTo>
                <a:lnTo>
                  <a:pt x="3801653" y="4565603"/>
                </a:lnTo>
                <a:lnTo>
                  <a:pt x="3624264" y="4826161"/>
                </a:lnTo>
                <a:lnTo>
                  <a:pt x="3451460" y="4758353"/>
                </a:lnTo>
                <a:lnTo>
                  <a:pt x="3413850" y="4835757"/>
                </a:lnTo>
                <a:lnTo>
                  <a:pt x="3514632" y="4987191"/>
                </a:lnTo>
                <a:lnTo>
                  <a:pt x="3500728" y="5007614"/>
                </a:lnTo>
                <a:lnTo>
                  <a:pt x="3401022" y="5121029"/>
                </a:lnTo>
                <a:lnTo>
                  <a:pt x="3428134" y="5114241"/>
                </a:lnTo>
                <a:lnTo>
                  <a:pt x="3337239" y="5247747"/>
                </a:lnTo>
                <a:lnTo>
                  <a:pt x="3628222" y="5157872"/>
                </a:lnTo>
                <a:close/>
                <a:moveTo>
                  <a:pt x="5492630" y="4279498"/>
                </a:moveTo>
                <a:lnTo>
                  <a:pt x="5492680" y="3913932"/>
                </a:lnTo>
                <a:lnTo>
                  <a:pt x="5826397" y="3810862"/>
                </a:lnTo>
                <a:lnTo>
                  <a:pt x="5492713" y="3688004"/>
                </a:lnTo>
                <a:lnTo>
                  <a:pt x="5492767" y="3322437"/>
                </a:lnTo>
                <a:lnTo>
                  <a:pt x="5286489" y="3612073"/>
                </a:lnTo>
                <a:lnTo>
                  <a:pt x="4952806" y="3489210"/>
                </a:lnTo>
                <a:lnTo>
                  <a:pt x="5159003" y="3791074"/>
                </a:lnTo>
                <a:lnTo>
                  <a:pt x="4952722" y="4080706"/>
                </a:lnTo>
                <a:lnTo>
                  <a:pt x="5286437" y="3977632"/>
                </a:lnTo>
                <a:close/>
                <a:moveTo>
                  <a:pt x="4812930" y="5296705"/>
                </a:moveTo>
                <a:lnTo>
                  <a:pt x="4812979" y="4931138"/>
                </a:lnTo>
                <a:lnTo>
                  <a:pt x="5146695" y="4828069"/>
                </a:lnTo>
                <a:lnTo>
                  <a:pt x="4813011" y="4705210"/>
                </a:lnTo>
                <a:lnTo>
                  <a:pt x="4813066" y="4339643"/>
                </a:lnTo>
                <a:lnTo>
                  <a:pt x="4606787" y="4629280"/>
                </a:lnTo>
                <a:lnTo>
                  <a:pt x="4273104" y="4506417"/>
                </a:lnTo>
                <a:lnTo>
                  <a:pt x="4479302" y="4808280"/>
                </a:lnTo>
                <a:lnTo>
                  <a:pt x="4273021" y="5097913"/>
                </a:lnTo>
                <a:lnTo>
                  <a:pt x="4606736" y="4994839"/>
                </a:lnTo>
                <a:close/>
                <a:moveTo>
                  <a:pt x="5383786" y="5045386"/>
                </a:moveTo>
                <a:cubicBezTo>
                  <a:pt x="5296643" y="5126735"/>
                  <a:pt x="5200015" y="5200465"/>
                  <a:pt x="5094298" y="5264915"/>
                </a:cubicBezTo>
                <a:cubicBezTo>
                  <a:pt x="4475370" y="5642243"/>
                  <a:pt x="3716415" y="5596925"/>
                  <a:pt x="3151013" y="5209686"/>
                </a:cubicBezTo>
                <a:cubicBezTo>
                  <a:pt x="2821450" y="5574876"/>
                  <a:pt x="2342162" y="5803544"/>
                  <a:pt x="1809002" y="5803544"/>
                </a:cubicBezTo>
                <a:cubicBezTo>
                  <a:pt x="934802" y="5803544"/>
                  <a:pt x="205435" y="5188774"/>
                  <a:pt x="36752" y="4371516"/>
                </a:cubicBezTo>
                <a:cubicBezTo>
                  <a:pt x="12655" y="4254765"/>
                  <a:pt x="0" y="4133881"/>
                  <a:pt x="0" y="4010067"/>
                </a:cubicBezTo>
                <a:cubicBezTo>
                  <a:pt x="0" y="3273307"/>
                  <a:pt x="448098" y="2640309"/>
                  <a:pt x="1089140" y="2365036"/>
                </a:cubicBezTo>
                <a:cubicBezTo>
                  <a:pt x="967806" y="1984868"/>
                  <a:pt x="971432" y="1561178"/>
                  <a:pt x="1127547" y="1158777"/>
                </a:cubicBezTo>
                <a:cubicBezTo>
                  <a:pt x="1443740" y="343763"/>
                  <a:pt x="2280696" y="-113865"/>
                  <a:pt x="3103634" y="24469"/>
                </a:cubicBezTo>
                <a:cubicBezTo>
                  <a:pt x="3221197" y="44232"/>
                  <a:pt x="3338474" y="76156"/>
                  <a:pt x="3453905" y="120939"/>
                </a:cubicBezTo>
                <a:cubicBezTo>
                  <a:pt x="4219616" y="418004"/>
                  <a:pt x="4663700" y="1187585"/>
                  <a:pt x="4585336" y="1972682"/>
                </a:cubicBezTo>
                <a:cubicBezTo>
                  <a:pt x="5026760" y="2085263"/>
                  <a:pt x="5427030" y="2365275"/>
                  <a:pt x="5683978" y="2786745"/>
                </a:cubicBezTo>
                <a:cubicBezTo>
                  <a:pt x="6139034" y="3533170"/>
                  <a:pt x="5993785" y="4475943"/>
                  <a:pt x="5383786" y="5045386"/>
                </a:cubicBez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4" name="1 Elipse"/>
          <p:cNvSpPr/>
          <p:nvPr/>
        </p:nvSpPr>
        <p:spPr>
          <a:xfrm rot="2656539">
            <a:off x="7855070" y="59634"/>
            <a:ext cx="1303938" cy="1059763"/>
          </a:xfrm>
          <a:custGeom>
            <a:avLst/>
            <a:gdLst/>
            <a:ahLst/>
            <a:cxnLst/>
            <a:rect l="l" t="t" r="r" b="b"/>
            <a:pathLst>
              <a:path w="5950591" h="5803544">
                <a:moveTo>
                  <a:pt x="2599538" y="953076"/>
                </a:moveTo>
                <a:lnTo>
                  <a:pt x="2314868" y="750708"/>
                </a:lnTo>
                <a:lnTo>
                  <a:pt x="2429272" y="403505"/>
                </a:lnTo>
                <a:lnTo>
                  <a:pt x="2138937" y="625639"/>
                </a:lnTo>
                <a:lnTo>
                  <a:pt x="1854269" y="423268"/>
                </a:lnTo>
                <a:lnTo>
                  <a:pt x="1959501" y="762922"/>
                </a:lnTo>
                <a:lnTo>
                  <a:pt x="1669163" y="985053"/>
                </a:lnTo>
                <a:lnTo>
                  <a:pt x="2024537" y="972837"/>
                </a:lnTo>
                <a:lnTo>
                  <a:pt x="2129765" y="1312494"/>
                </a:lnTo>
                <a:lnTo>
                  <a:pt x="2244166" y="965288"/>
                </a:lnTo>
                <a:close/>
                <a:moveTo>
                  <a:pt x="1884082" y="1919147"/>
                </a:moveTo>
                <a:lnTo>
                  <a:pt x="1633996" y="1741367"/>
                </a:lnTo>
                <a:lnTo>
                  <a:pt x="1740689" y="1427641"/>
                </a:lnTo>
                <a:lnTo>
                  <a:pt x="1479440" y="1631493"/>
                </a:lnTo>
                <a:lnTo>
                  <a:pt x="1229358" y="1453707"/>
                </a:lnTo>
                <a:lnTo>
                  <a:pt x="1317981" y="1757475"/>
                </a:lnTo>
                <a:lnTo>
                  <a:pt x="1056730" y="1961323"/>
                </a:lnTo>
                <a:lnTo>
                  <a:pt x="1372752" y="1945211"/>
                </a:lnTo>
                <a:lnTo>
                  <a:pt x="1461372" y="2248980"/>
                </a:lnTo>
                <a:lnTo>
                  <a:pt x="1568060" y="1935256"/>
                </a:lnTo>
                <a:close/>
                <a:moveTo>
                  <a:pt x="3820419" y="874632"/>
                </a:moveTo>
                <a:lnTo>
                  <a:pt x="3535748" y="672264"/>
                </a:lnTo>
                <a:lnTo>
                  <a:pt x="3650153" y="325060"/>
                </a:lnTo>
                <a:lnTo>
                  <a:pt x="3359818" y="547196"/>
                </a:lnTo>
                <a:lnTo>
                  <a:pt x="3075149" y="344824"/>
                </a:lnTo>
                <a:lnTo>
                  <a:pt x="3180382" y="684479"/>
                </a:lnTo>
                <a:lnTo>
                  <a:pt x="2890043" y="906610"/>
                </a:lnTo>
                <a:lnTo>
                  <a:pt x="3245417" y="894394"/>
                </a:lnTo>
                <a:lnTo>
                  <a:pt x="3350646" y="1234050"/>
                </a:lnTo>
                <a:lnTo>
                  <a:pt x="3465045" y="886845"/>
                </a:lnTo>
                <a:close/>
                <a:moveTo>
                  <a:pt x="1269972" y="3270379"/>
                </a:moveTo>
                <a:lnTo>
                  <a:pt x="1139836" y="2983286"/>
                </a:lnTo>
                <a:lnTo>
                  <a:pt x="1322939" y="2844270"/>
                </a:lnTo>
                <a:cubicBezTo>
                  <a:pt x="1312258" y="2828872"/>
                  <a:pt x="1301873" y="2813281"/>
                  <a:pt x="1293251" y="2796562"/>
                </a:cubicBezTo>
                <a:lnTo>
                  <a:pt x="1059410" y="2805856"/>
                </a:lnTo>
                <a:lnTo>
                  <a:pt x="1049210" y="2783353"/>
                </a:lnTo>
                <a:lnTo>
                  <a:pt x="1004273" y="2639183"/>
                </a:lnTo>
                <a:lnTo>
                  <a:pt x="995956" y="2665866"/>
                </a:lnTo>
                <a:lnTo>
                  <a:pt x="929277" y="2518761"/>
                </a:lnTo>
                <a:lnTo>
                  <a:pt x="854548" y="2813997"/>
                </a:lnTo>
                <a:lnTo>
                  <a:pt x="523068" y="2827168"/>
                </a:lnTo>
                <a:lnTo>
                  <a:pt x="808363" y="2996459"/>
                </a:lnTo>
                <a:lnTo>
                  <a:pt x="733630" y="3291694"/>
                </a:lnTo>
                <a:lnTo>
                  <a:pt x="984680" y="3101085"/>
                </a:lnTo>
                <a:close/>
                <a:moveTo>
                  <a:pt x="936424" y="4251582"/>
                </a:moveTo>
                <a:lnTo>
                  <a:pt x="796498" y="3924686"/>
                </a:lnTo>
                <a:lnTo>
                  <a:pt x="1075098" y="3703730"/>
                </a:lnTo>
                <a:lnTo>
                  <a:pt x="710022" y="3722658"/>
                </a:lnTo>
                <a:lnTo>
                  <a:pt x="570100" y="3395761"/>
                </a:lnTo>
                <a:lnTo>
                  <a:pt x="484396" y="3734354"/>
                </a:lnTo>
                <a:lnTo>
                  <a:pt x="119320" y="3753277"/>
                </a:lnTo>
                <a:lnTo>
                  <a:pt x="431429" y="3943610"/>
                </a:lnTo>
                <a:lnTo>
                  <a:pt x="345721" y="4282202"/>
                </a:lnTo>
                <a:lnTo>
                  <a:pt x="624318" y="4061243"/>
                </a:lnTo>
                <a:close/>
                <a:moveTo>
                  <a:pt x="2408171" y="3291663"/>
                </a:moveTo>
                <a:cubicBezTo>
                  <a:pt x="2450798" y="3094666"/>
                  <a:pt x="2530288" y="2906754"/>
                  <a:pt x="2640493" y="2735879"/>
                </a:cubicBezTo>
                <a:cubicBezTo>
                  <a:pt x="2525437" y="2692373"/>
                  <a:pt x="2400557" y="2669266"/>
                  <a:pt x="2270234" y="2669266"/>
                </a:cubicBezTo>
                <a:cubicBezTo>
                  <a:pt x="2142409" y="2669266"/>
                  <a:pt x="2019821" y="2691496"/>
                  <a:pt x="1906619" y="2733468"/>
                </a:cubicBezTo>
                <a:cubicBezTo>
                  <a:pt x="1997282" y="2969252"/>
                  <a:pt x="2171671" y="3170869"/>
                  <a:pt x="2408171" y="3291663"/>
                </a:cubicBezTo>
                <a:close/>
                <a:moveTo>
                  <a:pt x="3877952" y="1934327"/>
                </a:moveTo>
                <a:cubicBezTo>
                  <a:pt x="3773447" y="1671202"/>
                  <a:pt x="3564525" y="1451690"/>
                  <a:pt x="3281046" y="1341711"/>
                </a:cubicBezTo>
                <a:cubicBezTo>
                  <a:pt x="3212796" y="1315233"/>
                  <a:pt x="3143456" y="1296357"/>
                  <a:pt x="3073946" y="1284673"/>
                </a:cubicBezTo>
                <a:cubicBezTo>
                  <a:pt x="2587375" y="1202881"/>
                  <a:pt x="2092516" y="1473458"/>
                  <a:pt x="1905564" y="1955343"/>
                </a:cubicBezTo>
                <a:cubicBezTo>
                  <a:pt x="1872053" y="2041720"/>
                  <a:pt x="1850426" y="2129757"/>
                  <a:pt x="1841184" y="2217780"/>
                </a:cubicBezTo>
                <a:cubicBezTo>
                  <a:pt x="2197639" y="2223036"/>
                  <a:pt x="2528931" y="2331427"/>
                  <a:pt x="2806170" y="2514296"/>
                </a:cubicBezTo>
                <a:cubicBezTo>
                  <a:pt x="2920450" y="2384728"/>
                  <a:pt x="3055941" y="2270248"/>
                  <a:pt x="3210982" y="2175728"/>
                </a:cubicBezTo>
                <a:cubicBezTo>
                  <a:pt x="3421464" y="2047408"/>
                  <a:pt x="3648140" y="1967968"/>
                  <a:pt x="3877952" y="1934327"/>
                </a:cubicBezTo>
                <a:close/>
                <a:moveTo>
                  <a:pt x="4508131" y="1526698"/>
                </a:moveTo>
                <a:lnTo>
                  <a:pt x="4259913" y="1350243"/>
                </a:lnTo>
                <a:lnTo>
                  <a:pt x="4367528" y="1036442"/>
                </a:lnTo>
                <a:lnTo>
                  <a:pt x="4106509" y="1241189"/>
                </a:lnTo>
                <a:lnTo>
                  <a:pt x="3858293" y="1064731"/>
                </a:lnTo>
                <a:lnTo>
                  <a:pt x="3945194" y="1367726"/>
                </a:lnTo>
                <a:lnTo>
                  <a:pt x="3684173" y="1572471"/>
                </a:lnTo>
                <a:lnTo>
                  <a:pt x="3998898" y="1554985"/>
                </a:lnTo>
                <a:lnTo>
                  <a:pt x="4085795" y="1857982"/>
                </a:lnTo>
                <a:lnTo>
                  <a:pt x="4193405" y="1544180"/>
                </a:lnTo>
                <a:lnTo>
                  <a:pt x="4218074" y="1542809"/>
                </a:lnTo>
                <a:lnTo>
                  <a:pt x="4368737" y="1553060"/>
                </a:lnTo>
                <a:lnTo>
                  <a:pt x="4346869" y="1535655"/>
                </a:lnTo>
                <a:close/>
                <a:moveTo>
                  <a:pt x="3263204" y="3337234"/>
                </a:moveTo>
                <a:cubicBezTo>
                  <a:pt x="3177526" y="3122267"/>
                  <a:pt x="3022195" y="2942361"/>
                  <a:pt x="2824819" y="2824208"/>
                </a:cubicBezTo>
                <a:cubicBezTo>
                  <a:pt x="2703857" y="2983744"/>
                  <a:pt x="2631833" y="3174075"/>
                  <a:pt x="2616325" y="3371439"/>
                </a:cubicBezTo>
                <a:cubicBezTo>
                  <a:pt x="2835786" y="3430651"/>
                  <a:pt x="3061412" y="3415136"/>
                  <a:pt x="3263204" y="3337234"/>
                </a:cubicBezTo>
                <a:close/>
                <a:moveTo>
                  <a:pt x="3579077" y="3151453"/>
                </a:moveTo>
                <a:cubicBezTo>
                  <a:pt x="3709990" y="3039682"/>
                  <a:pt x="3816032" y="2894533"/>
                  <a:pt x="3882801" y="2722431"/>
                </a:cubicBezTo>
                <a:cubicBezTo>
                  <a:pt x="3918207" y="2631168"/>
                  <a:pt x="3940347" y="2538053"/>
                  <a:pt x="3948982" y="2445116"/>
                </a:cubicBezTo>
                <a:cubicBezTo>
                  <a:pt x="3676717" y="2368485"/>
                  <a:pt x="3375752" y="2401075"/>
                  <a:pt x="3116379" y="2559201"/>
                </a:cubicBezTo>
                <a:cubicBezTo>
                  <a:pt x="3070641" y="2587085"/>
                  <a:pt x="3027781" y="2617907"/>
                  <a:pt x="2988752" y="2652314"/>
                </a:cubicBezTo>
                <a:cubicBezTo>
                  <a:pt x="3180607" y="2815369"/>
                  <a:pt x="3337293" y="3017763"/>
                  <a:pt x="3446140" y="3246958"/>
                </a:cubicBezTo>
                <a:cubicBezTo>
                  <a:pt x="3493083" y="3219323"/>
                  <a:pt x="3537344" y="3187084"/>
                  <a:pt x="3579077" y="3151453"/>
                </a:cubicBezTo>
                <a:close/>
                <a:moveTo>
                  <a:pt x="1451141" y="5361432"/>
                </a:moveTo>
                <a:lnTo>
                  <a:pt x="1311215" y="5034537"/>
                </a:lnTo>
                <a:lnTo>
                  <a:pt x="1589816" y="4813581"/>
                </a:lnTo>
                <a:lnTo>
                  <a:pt x="1224739" y="4832508"/>
                </a:lnTo>
                <a:lnTo>
                  <a:pt x="1084818" y="4505612"/>
                </a:lnTo>
                <a:lnTo>
                  <a:pt x="999114" y="4844205"/>
                </a:lnTo>
                <a:lnTo>
                  <a:pt x="634038" y="4863127"/>
                </a:lnTo>
                <a:lnTo>
                  <a:pt x="946146" y="5053461"/>
                </a:lnTo>
                <a:lnTo>
                  <a:pt x="860438" y="5392053"/>
                </a:lnTo>
                <a:lnTo>
                  <a:pt x="1139035" y="5171094"/>
                </a:lnTo>
                <a:close/>
                <a:moveTo>
                  <a:pt x="2663073" y="4715281"/>
                </a:moveTo>
                <a:cubicBezTo>
                  <a:pt x="2647556" y="4696006"/>
                  <a:pt x="2634247" y="4675131"/>
                  <a:pt x="2621302" y="4653898"/>
                </a:cubicBezTo>
                <a:cubicBezTo>
                  <a:pt x="2413197" y="4312544"/>
                  <a:pt x="2330639" y="3930126"/>
                  <a:pt x="2365218" y="3561678"/>
                </a:cubicBezTo>
                <a:cubicBezTo>
                  <a:pt x="2291160" y="3545218"/>
                  <a:pt x="2217863" y="3522147"/>
                  <a:pt x="2145296" y="3493994"/>
                </a:cubicBezTo>
                <a:cubicBezTo>
                  <a:pt x="1877661" y="3390162"/>
                  <a:pt x="1649319" y="3228605"/>
                  <a:pt x="1470235" y="3027506"/>
                </a:cubicBezTo>
                <a:cubicBezTo>
                  <a:pt x="1302168" y="3213870"/>
                  <a:pt x="1200644" y="3460019"/>
                  <a:pt x="1200644" y="3729677"/>
                </a:cubicBezTo>
                <a:cubicBezTo>
                  <a:pt x="1200644" y="3802884"/>
                  <a:pt x="1208126" y="3874357"/>
                  <a:pt x="1222374" y="3943387"/>
                </a:cubicBezTo>
                <a:cubicBezTo>
                  <a:pt x="1322109" y="4426599"/>
                  <a:pt x="1753355" y="4790089"/>
                  <a:pt x="2270234" y="4790088"/>
                </a:cubicBezTo>
                <a:cubicBezTo>
                  <a:pt x="2409059" y="4790088"/>
                  <a:pt x="2541706" y="4763867"/>
                  <a:pt x="2663073" y="4715281"/>
                </a:cubicBezTo>
                <a:close/>
                <a:moveTo>
                  <a:pt x="3116606" y="4376325"/>
                </a:moveTo>
                <a:cubicBezTo>
                  <a:pt x="3256892" y="4197915"/>
                  <a:pt x="3339825" y="3973399"/>
                  <a:pt x="3339825" y="3729678"/>
                </a:cubicBezTo>
                <a:cubicBezTo>
                  <a:pt x="3339825" y="3662187"/>
                  <a:pt x="3333465" y="3596168"/>
                  <a:pt x="3319120" y="3532600"/>
                </a:cubicBezTo>
                <a:cubicBezTo>
                  <a:pt x="3096610" y="3603377"/>
                  <a:pt x="2859591" y="3629629"/>
                  <a:pt x="2621636" y="3605195"/>
                </a:cubicBezTo>
                <a:cubicBezTo>
                  <a:pt x="2638343" y="3749513"/>
                  <a:pt x="2687096" y="3892192"/>
                  <a:pt x="2767724" y="4024445"/>
                </a:cubicBezTo>
                <a:cubicBezTo>
                  <a:pt x="2858094" y="4172678"/>
                  <a:pt x="2978449" y="4291317"/>
                  <a:pt x="3116606" y="4376325"/>
                </a:cubicBezTo>
                <a:close/>
                <a:moveTo>
                  <a:pt x="5097826" y="3110253"/>
                </a:moveTo>
                <a:lnTo>
                  <a:pt x="5094718" y="2778897"/>
                </a:lnTo>
                <a:lnTo>
                  <a:pt x="5387891" y="2688351"/>
                </a:lnTo>
                <a:lnTo>
                  <a:pt x="5092800" y="2574112"/>
                </a:lnTo>
                <a:lnTo>
                  <a:pt x="5089696" y="2242757"/>
                </a:lnTo>
                <a:lnTo>
                  <a:pt x="4910427" y="2503510"/>
                </a:lnTo>
                <a:lnTo>
                  <a:pt x="4615337" y="2389268"/>
                </a:lnTo>
                <a:lnTo>
                  <a:pt x="4799633" y="2664660"/>
                </a:lnTo>
                <a:lnTo>
                  <a:pt x="4620362" y="2925411"/>
                </a:lnTo>
                <a:lnTo>
                  <a:pt x="4913532" y="2834858"/>
                </a:lnTo>
                <a:close/>
                <a:moveTo>
                  <a:pt x="2582827" y="5579291"/>
                </a:moveTo>
                <a:lnTo>
                  <a:pt x="2453503" y="5290492"/>
                </a:lnTo>
                <a:lnTo>
                  <a:pt x="2704653" y="5098001"/>
                </a:lnTo>
                <a:lnTo>
                  <a:pt x="2373580" y="5112008"/>
                </a:lnTo>
                <a:lnTo>
                  <a:pt x="2244259" y="4823208"/>
                </a:lnTo>
                <a:lnTo>
                  <a:pt x="2168969" y="5120664"/>
                </a:lnTo>
                <a:lnTo>
                  <a:pt x="1837894" y="5134667"/>
                </a:lnTo>
                <a:lnTo>
                  <a:pt x="2122436" y="5304497"/>
                </a:lnTo>
                <a:lnTo>
                  <a:pt x="2047140" y="5601952"/>
                </a:lnTo>
                <a:lnTo>
                  <a:pt x="2298288" y="5409458"/>
                </a:lnTo>
                <a:close/>
                <a:moveTo>
                  <a:pt x="4401070" y="4255916"/>
                </a:moveTo>
                <a:cubicBezTo>
                  <a:pt x="4761738" y="3919228"/>
                  <a:pt x="4847619" y="3361803"/>
                  <a:pt x="4578562" y="2920472"/>
                </a:cubicBezTo>
                <a:cubicBezTo>
                  <a:pt x="4520275" y="2824866"/>
                  <a:pt x="4449516" y="2741570"/>
                  <a:pt x="4369593" y="2671553"/>
                </a:cubicBezTo>
                <a:cubicBezTo>
                  <a:pt x="4177528" y="3027358"/>
                  <a:pt x="3877410" y="3296628"/>
                  <a:pt x="3528051" y="3454278"/>
                </a:cubicBezTo>
                <a:cubicBezTo>
                  <a:pt x="3586882" y="3628942"/>
                  <a:pt x="3618004" y="3815901"/>
                  <a:pt x="3618004" y="4010067"/>
                </a:cubicBezTo>
                <a:cubicBezTo>
                  <a:pt x="3618004" y="4190804"/>
                  <a:pt x="3591038" y="4365297"/>
                  <a:pt x="3540249" y="4529614"/>
                </a:cubicBezTo>
                <a:cubicBezTo>
                  <a:pt x="3772113" y="4561461"/>
                  <a:pt x="4015254" y="4516577"/>
                  <a:pt x="4229907" y="4385714"/>
                </a:cubicBezTo>
                <a:cubicBezTo>
                  <a:pt x="4292414" y="4347607"/>
                  <a:pt x="4349546" y="4304014"/>
                  <a:pt x="4401070" y="4255916"/>
                </a:cubicBezTo>
                <a:close/>
                <a:moveTo>
                  <a:pt x="3812016" y="5434045"/>
                </a:moveTo>
                <a:lnTo>
                  <a:pt x="3808056" y="5102328"/>
                </a:lnTo>
                <a:lnTo>
                  <a:pt x="4099040" y="5012456"/>
                </a:lnTo>
                <a:lnTo>
                  <a:pt x="3805610" y="4897320"/>
                </a:lnTo>
                <a:lnTo>
                  <a:pt x="3801653" y="4565603"/>
                </a:lnTo>
                <a:lnTo>
                  <a:pt x="3624264" y="4826161"/>
                </a:lnTo>
                <a:lnTo>
                  <a:pt x="3451460" y="4758353"/>
                </a:lnTo>
                <a:lnTo>
                  <a:pt x="3413850" y="4835757"/>
                </a:lnTo>
                <a:lnTo>
                  <a:pt x="3514632" y="4987191"/>
                </a:lnTo>
                <a:lnTo>
                  <a:pt x="3500728" y="5007614"/>
                </a:lnTo>
                <a:lnTo>
                  <a:pt x="3401022" y="5121029"/>
                </a:lnTo>
                <a:lnTo>
                  <a:pt x="3428134" y="5114241"/>
                </a:lnTo>
                <a:lnTo>
                  <a:pt x="3337239" y="5247747"/>
                </a:lnTo>
                <a:lnTo>
                  <a:pt x="3628222" y="5157872"/>
                </a:lnTo>
                <a:close/>
                <a:moveTo>
                  <a:pt x="5492630" y="4279498"/>
                </a:moveTo>
                <a:lnTo>
                  <a:pt x="5492680" y="3913932"/>
                </a:lnTo>
                <a:lnTo>
                  <a:pt x="5826397" y="3810862"/>
                </a:lnTo>
                <a:lnTo>
                  <a:pt x="5492713" y="3688004"/>
                </a:lnTo>
                <a:lnTo>
                  <a:pt x="5492767" y="3322437"/>
                </a:lnTo>
                <a:lnTo>
                  <a:pt x="5286489" y="3612073"/>
                </a:lnTo>
                <a:lnTo>
                  <a:pt x="4952806" y="3489210"/>
                </a:lnTo>
                <a:lnTo>
                  <a:pt x="5159003" y="3791074"/>
                </a:lnTo>
                <a:lnTo>
                  <a:pt x="4952722" y="4080706"/>
                </a:lnTo>
                <a:lnTo>
                  <a:pt x="5286437" y="3977632"/>
                </a:lnTo>
                <a:close/>
                <a:moveTo>
                  <a:pt x="4812930" y="5296705"/>
                </a:moveTo>
                <a:lnTo>
                  <a:pt x="4812979" y="4931138"/>
                </a:lnTo>
                <a:lnTo>
                  <a:pt x="5146695" y="4828069"/>
                </a:lnTo>
                <a:lnTo>
                  <a:pt x="4813011" y="4705210"/>
                </a:lnTo>
                <a:lnTo>
                  <a:pt x="4813066" y="4339643"/>
                </a:lnTo>
                <a:lnTo>
                  <a:pt x="4606787" y="4629280"/>
                </a:lnTo>
                <a:lnTo>
                  <a:pt x="4273104" y="4506417"/>
                </a:lnTo>
                <a:lnTo>
                  <a:pt x="4479302" y="4808280"/>
                </a:lnTo>
                <a:lnTo>
                  <a:pt x="4273021" y="5097913"/>
                </a:lnTo>
                <a:lnTo>
                  <a:pt x="4606736" y="4994839"/>
                </a:lnTo>
                <a:close/>
                <a:moveTo>
                  <a:pt x="5383786" y="5045386"/>
                </a:moveTo>
                <a:cubicBezTo>
                  <a:pt x="5296643" y="5126735"/>
                  <a:pt x="5200015" y="5200465"/>
                  <a:pt x="5094298" y="5264915"/>
                </a:cubicBezTo>
                <a:cubicBezTo>
                  <a:pt x="4475370" y="5642243"/>
                  <a:pt x="3716415" y="5596925"/>
                  <a:pt x="3151013" y="5209686"/>
                </a:cubicBezTo>
                <a:cubicBezTo>
                  <a:pt x="2821450" y="5574876"/>
                  <a:pt x="2342162" y="5803544"/>
                  <a:pt x="1809002" y="5803544"/>
                </a:cubicBezTo>
                <a:cubicBezTo>
                  <a:pt x="934802" y="5803544"/>
                  <a:pt x="205435" y="5188774"/>
                  <a:pt x="36752" y="4371516"/>
                </a:cubicBezTo>
                <a:cubicBezTo>
                  <a:pt x="12655" y="4254765"/>
                  <a:pt x="0" y="4133881"/>
                  <a:pt x="0" y="4010067"/>
                </a:cubicBezTo>
                <a:cubicBezTo>
                  <a:pt x="0" y="3273307"/>
                  <a:pt x="448098" y="2640309"/>
                  <a:pt x="1089140" y="2365036"/>
                </a:cubicBezTo>
                <a:cubicBezTo>
                  <a:pt x="967806" y="1984868"/>
                  <a:pt x="971432" y="1561178"/>
                  <a:pt x="1127547" y="1158777"/>
                </a:cubicBezTo>
                <a:cubicBezTo>
                  <a:pt x="1443740" y="343763"/>
                  <a:pt x="2280696" y="-113865"/>
                  <a:pt x="3103634" y="24469"/>
                </a:cubicBezTo>
                <a:cubicBezTo>
                  <a:pt x="3221197" y="44232"/>
                  <a:pt x="3338474" y="76156"/>
                  <a:pt x="3453905" y="120939"/>
                </a:cubicBezTo>
                <a:cubicBezTo>
                  <a:pt x="4219616" y="418004"/>
                  <a:pt x="4663700" y="1187585"/>
                  <a:pt x="4585336" y="1972682"/>
                </a:cubicBezTo>
                <a:cubicBezTo>
                  <a:pt x="5026760" y="2085263"/>
                  <a:pt x="5427030" y="2365275"/>
                  <a:pt x="5683978" y="2786745"/>
                </a:cubicBezTo>
                <a:cubicBezTo>
                  <a:pt x="6139034" y="3533170"/>
                  <a:pt x="5993785" y="4475943"/>
                  <a:pt x="5383786" y="5045386"/>
                </a:cubicBez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5" name="1 Elipse"/>
          <p:cNvSpPr/>
          <p:nvPr/>
        </p:nvSpPr>
        <p:spPr>
          <a:xfrm rot="13376245">
            <a:off x="1413293" y="4225774"/>
            <a:ext cx="1303938" cy="1059763"/>
          </a:xfrm>
          <a:custGeom>
            <a:avLst/>
            <a:gdLst/>
            <a:ahLst/>
            <a:cxnLst/>
            <a:rect l="l" t="t" r="r" b="b"/>
            <a:pathLst>
              <a:path w="5950591" h="5803544">
                <a:moveTo>
                  <a:pt x="2599538" y="953076"/>
                </a:moveTo>
                <a:lnTo>
                  <a:pt x="2314868" y="750708"/>
                </a:lnTo>
                <a:lnTo>
                  <a:pt x="2429272" y="403505"/>
                </a:lnTo>
                <a:lnTo>
                  <a:pt x="2138937" y="625639"/>
                </a:lnTo>
                <a:lnTo>
                  <a:pt x="1854269" y="423268"/>
                </a:lnTo>
                <a:lnTo>
                  <a:pt x="1959501" y="762922"/>
                </a:lnTo>
                <a:lnTo>
                  <a:pt x="1669163" y="985053"/>
                </a:lnTo>
                <a:lnTo>
                  <a:pt x="2024537" y="972837"/>
                </a:lnTo>
                <a:lnTo>
                  <a:pt x="2129765" y="1312494"/>
                </a:lnTo>
                <a:lnTo>
                  <a:pt x="2244166" y="965288"/>
                </a:lnTo>
                <a:close/>
                <a:moveTo>
                  <a:pt x="1884082" y="1919147"/>
                </a:moveTo>
                <a:lnTo>
                  <a:pt x="1633996" y="1741367"/>
                </a:lnTo>
                <a:lnTo>
                  <a:pt x="1740689" y="1427641"/>
                </a:lnTo>
                <a:lnTo>
                  <a:pt x="1479440" y="1631493"/>
                </a:lnTo>
                <a:lnTo>
                  <a:pt x="1229358" y="1453707"/>
                </a:lnTo>
                <a:lnTo>
                  <a:pt x="1317981" y="1757475"/>
                </a:lnTo>
                <a:lnTo>
                  <a:pt x="1056730" y="1961323"/>
                </a:lnTo>
                <a:lnTo>
                  <a:pt x="1372752" y="1945211"/>
                </a:lnTo>
                <a:lnTo>
                  <a:pt x="1461372" y="2248980"/>
                </a:lnTo>
                <a:lnTo>
                  <a:pt x="1568060" y="1935256"/>
                </a:lnTo>
                <a:close/>
                <a:moveTo>
                  <a:pt x="3820419" y="874632"/>
                </a:moveTo>
                <a:lnTo>
                  <a:pt x="3535748" y="672264"/>
                </a:lnTo>
                <a:lnTo>
                  <a:pt x="3650153" y="325060"/>
                </a:lnTo>
                <a:lnTo>
                  <a:pt x="3359818" y="547196"/>
                </a:lnTo>
                <a:lnTo>
                  <a:pt x="3075149" y="344824"/>
                </a:lnTo>
                <a:lnTo>
                  <a:pt x="3180382" y="684479"/>
                </a:lnTo>
                <a:lnTo>
                  <a:pt x="2890043" y="906610"/>
                </a:lnTo>
                <a:lnTo>
                  <a:pt x="3245417" y="894394"/>
                </a:lnTo>
                <a:lnTo>
                  <a:pt x="3350646" y="1234050"/>
                </a:lnTo>
                <a:lnTo>
                  <a:pt x="3465045" y="886845"/>
                </a:lnTo>
                <a:close/>
                <a:moveTo>
                  <a:pt x="1269972" y="3270379"/>
                </a:moveTo>
                <a:lnTo>
                  <a:pt x="1139836" y="2983286"/>
                </a:lnTo>
                <a:lnTo>
                  <a:pt x="1322939" y="2844270"/>
                </a:lnTo>
                <a:cubicBezTo>
                  <a:pt x="1312258" y="2828872"/>
                  <a:pt x="1301873" y="2813281"/>
                  <a:pt x="1293251" y="2796562"/>
                </a:cubicBezTo>
                <a:lnTo>
                  <a:pt x="1059410" y="2805856"/>
                </a:lnTo>
                <a:lnTo>
                  <a:pt x="1049210" y="2783353"/>
                </a:lnTo>
                <a:lnTo>
                  <a:pt x="1004273" y="2639183"/>
                </a:lnTo>
                <a:lnTo>
                  <a:pt x="995956" y="2665866"/>
                </a:lnTo>
                <a:lnTo>
                  <a:pt x="929277" y="2518761"/>
                </a:lnTo>
                <a:lnTo>
                  <a:pt x="854548" y="2813997"/>
                </a:lnTo>
                <a:lnTo>
                  <a:pt x="523068" y="2827168"/>
                </a:lnTo>
                <a:lnTo>
                  <a:pt x="808363" y="2996459"/>
                </a:lnTo>
                <a:lnTo>
                  <a:pt x="733630" y="3291694"/>
                </a:lnTo>
                <a:lnTo>
                  <a:pt x="984680" y="3101085"/>
                </a:lnTo>
                <a:close/>
                <a:moveTo>
                  <a:pt x="936424" y="4251582"/>
                </a:moveTo>
                <a:lnTo>
                  <a:pt x="796498" y="3924686"/>
                </a:lnTo>
                <a:lnTo>
                  <a:pt x="1075098" y="3703730"/>
                </a:lnTo>
                <a:lnTo>
                  <a:pt x="710022" y="3722658"/>
                </a:lnTo>
                <a:lnTo>
                  <a:pt x="570100" y="3395761"/>
                </a:lnTo>
                <a:lnTo>
                  <a:pt x="484396" y="3734354"/>
                </a:lnTo>
                <a:lnTo>
                  <a:pt x="119320" y="3753277"/>
                </a:lnTo>
                <a:lnTo>
                  <a:pt x="431429" y="3943610"/>
                </a:lnTo>
                <a:lnTo>
                  <a:pt x="345721" y="4282202"/>
                </a:lnTo>
                <a:lnTo>
                  <a:pt x="624318" y="4061243"/>
                </a:lnTo>
                <a:close/>
                <a:moveTo>
                  <a:pt x="2408171" y="3291663"/>
                </a:moveTo>
                <a:cubicBezTo>
                  <a:pt x="2450798" y="3094666"/>
                  <a:pt x="2530288" y="2906754"/>
                  <a:pt x="2640493" y="2735879"/>
                </a:cubicBezTo>
                <a:cubicBezTo>
                  <a:pt x="2525437" y="2692373"/>
                  <a:pt x="2400557" y="2669266"/>
                  <a:pt x="2270234" y="2669266"/>
                </a:cubicBezTo>
                <a:cubicBezTo>
                  <a:pt x="2142409" y="2669266"/>
                  <a:pt x="2019821" y="2691496"/>
                  <a:pt x="1906619" y="2733468"/>
                </a:cubicBezTo>
                <a:cubicBezTo>
                  <a:pt x="1997282" y="2969252"/>
                  <a:pt x="2171671" y="3170869"/>
                  <a:pt x="2408171" y="3291663"/>
                </a:cubicBezTo>
                <a:close/>
                <a:moveTo>
                  <a:pt x="3877952" y="1934327"/>
                </a:moveTo>
                <a:cubicBezTo>
                  <a:pt x="3773447" y="1671202"/>
                  <a:pt x="3564525" y="1451690"/>
                  <a:pt x="3281046" y="1341711"/>
                </a:cubicBezTo>
                <a:cubicBezTo>
                  <a:pt x="3212796" y="1315233"/>
                  <a:pt x="3143456" y="1296357"/>
                  <a:pt x="3073946" y="1284673"/>
                </a:cubicBezTo>
                <a:cubicBezTo>
                  <a:pt x="2587375" y="1202881"/>
                  <a:pt x="2092516" y="1473458"/>
                  <a:pt x="1905564" y="1955343"/>
                </a:cubicBezTo>
                <a:cubicBezTo>
                  <a:pt x="1872053" y="2041720"/>
                  <a:pt x="1850426" y="2129757"/>
                  <a:pt x="1841184" y="2217780"/>
                </a:cubicBezTo>
                <a:cubicBezTo>
                  <a:pt x="2197639" y="2223036"/>
                  <a:pt x="2528931" y="2331427"/>
                  <a:pt x="2806170" y="2514296"/>
                </a:cubicBezTo>
                <a:cubicBezTo>
                  <a:pt x="2920450" y="2384728"/>
                  <a:pt x="3055941" y="2270248"/>
                  <a:pt x="3210982" y="2175728"/>
                </a:cubicBezTo>
                <a:cubicBezTo>
                  <a:pt x="3421464" y="2047408"/>
                  <a:pt x="3648140" y="1967968"/>
                  <a:pt x="3877952" y="1934327"/>
                </a:cubicBezTo>
                <a:close/>
                <a:moveTo>
                  <a:pt x="4508131" y="1526698"/>
                </a:moveTo>
                <a:lnTo>
                  <a:pt x="4259913" y="1350243"/>
                </a:lnTo>
                <a:lnTo>
                  <a:pt x="4367528" y="1036442"/>
                </a:lnTo>
                <a:lnTo>
                  <a:pt x="4106509" y="1241189"/>
                </a:lnTo>
                <a:lnTo>
                  <a:pt x="3858293" y="1064731"/>
                </a:lnTo>
                <a:lnTo>
                  <a:pt x="3945194" y="1367726"/>
                </a:lnTo>
                <a:lnTo>
                  <a:pt x="3684173" y="1572471"/>
                </a:lnTo>
                <a:lnTo>
                  <a:pt x="3998898" y="1554985"/>
                </a:lnTo>
                <a:lnTo>
                  <a:pt x="4085795" y="1857982"/>
                </a:lnTo>
                <a:lnTo>
                  <a:pt x="4193405" y="1544180"/>
                </a:lnTo>
                <a:lnTo>
                  <a:pt x="4218074" y="1542809"/>
                </a:lnTo>
                <a:lnTo>
                  <a:pt x="4368737" y="1553060"/>
                </a:lnTo>
                <a:lnTo>
                  <a:pt x="4346869" y="1535655"/>
                </a:lnTo>
                <a:close/>
                <a:moveTo>
                  <a:pt x="3263204" y="3337234"/>
                </a:moveTo>
                <a:cubicBezTo>
                  <a:pt x="3177526" y="3122267"/>
                  <a:pt x="3022195" y="2942361"/>
                  <a:pt x="2824819" y="2824208"/>
                </a:cubicBezTo>
                <a:cubicBezTo>
                  <a:pt x="2703857" y="2983744"/>
                  <a:pt x="2631833" y="3174075"/>
                  <a:pt x="2616325" y="3371439"/>
                </a:cubicBezTo>
                <a:cubicBezTo>
                  <a:pt x="2835786" y="3430651"/>
                  <a:pt x="3061412" y="3415136"/>
                  <a:pt x="3263204" y="3337234"/>
                </a:cubicBezTo>
                <a:close/>
                <a:moveTo>
                  <a:pt x="3579077" y="3151453"/>
                </a:moveTo>
                <a:cubicBezTo>
                  <a:pt x="3709990" y="3039682"/>
                  <a:pt x="3816032" y="2894533"/>
                  <a:pt x="3882801" y="2722431"/>
                </a:cubicBezTo>
                <a:cubicBezTo>
                  <a:pt x="3918207" y="2631168"/>
                  <a:pt x="3940347" y="2538053"/>
                  <a:pt x="3948982" y="2445116"/>
                </a:cubicBezTo>
                <a:cubicBezTo>
                  <a:pt x="3676717" y="2368485"/>
                  <a:pt x="3375752" y="2401075"/>
                  <a:pt x="3116379" y="2559201"/>
                </a:cubicBezTo>
                <a:cubicBezTo>
                  <a:pt x="3070641" y="2587085"/>
                  <a:pt x="3027781" y="2617907"/>
                  <a:pt x="2988752" y="2652314"/>
                </a:cubicBezTo>
                <a:cubicBezTo>
                  <a:pt x="3180607" y="2815369"/>
                  <a:pt x="3337293" y="3017763"/>
                  <a:pt x="3446140" y="3246958"/>
                </a:cubicBezTo>
                <a:cubicBezTo>
                  <a:pt x="3493083" y="3219323"/>
                  <a:pt x="3537344" y="3187084"/>
                  <a:pt x="3579077" y="3151453"/>
                </a:cubicBezTo>
                <a:close/>
                <a:moveTo>
                  <a:pt x="1451141" y="5361432"/>
                </a:moveTo>
                <a:lnTo>
                  <a:pt x="1311215" y="5034537"/>
                </a:lnTo>
                <a:lnTo>
                  <a:pt x="1589816" y="4813581"/>
                </a:lnTo>
                <a:lnTo>
                  <a:pt x="1224739" y="4832508"/>
                </a:lnTo>
                <a:lnTo>
                  <a:pt x="1084818" y="4505612"/>
                </a:lnTo>
                <a:lnTo>
                  <a:pt x="999114" y="4844205"/>
                </a:lnTo>
                <a:lnTo>
                  <a:pt x="634038" y="4863127"/>
                </a:lnTo>
                <a:lnTo>
                  <a:pt x="946146" y="5053461"/>
                </a:lnTo>
                <a:lnTo>
                  <a:pt x="860438" y="5392053"/>
                </a:lnTo>
                <a:lnTo>
                  <a:pt x="1139035" y="5171094"/>
                </a:lnTo>
                <a:close/>
                <a:moveTo>
                  <a:pt x="2663073" y="4715281"/>
                </a:moveTo>
                <a:cubicBezTo>
                  <a:pt x="2647556" y="4696006"/>
                  <a:pt x="2634247" y="4675131"/>
                  <a:pt x="2621302" y="4653898"/>
                </a:cubicBezTo>
                <a:cubicBezTo>
                  <a:pt x="2413197" y="4312544"/>
                  <a:pt x="2330639" y="3930126"/>
                  <a:pt x="2365218" y="3561678"/>
                </a:cubicBezTo>
                <a:cubicBezTo>
                  <a:pt x="2291160" y="3545218"/>
                  <a:pt x="2217863" y="3522147"/>
                  <a:pt x="2145296" y="3493994"/>
                </a:cubicBezTo>
                <a:cubicBezTo>
                  <a:pt x="1877661" y="3390162"/>
                  <a:pt x="1649319" y="3228605"/>
                  <a:pt x="1470235" y="3027506"/>
                </a:cubicBezTo>
                <a:cubicBezTo>
                  <a:pt x="1302168" y="3213870"/>
                  <a:pt x="1200644" y="3460019"/>
                  <a:pt x="1200644" y="3729677"/>
                </a:cubicBezTo>
                <a:cubicBezTo>
                  <a:pt x="1200644" y="3802884"/>
                  <a:pt x="1208126" y="3874357"/>
                  <a:pt x="1222374" y="3943387"/>
                </a:cubicBezTo>
                <a:cubicBezTo>
                  <a:pt x="1322109" y="4426599"/>
                  <a:pt x="1753355" y="4790089"/>
                  <a:pt x="2270234" y="4790088"/>
                </a:cubicBezTo>
                <a:cubicBezTo>
                  <a:pt x="2409059" y="4790088"/>
                  <a:pt x="2541706" y="4763867"/>
                  <a:pt x="2663073" y="4715281"/>
                </a:cubicBezTo>
                <a:close/>
                <a:moveTo>
                  <a:pt x="3116606" y="4376325"/>
                </a:moveTo>
                <a:cubicBezTo>
                  <a:pt x="3256892" y="4197915"/>
                  <a:pt x="3339825" y="3973399"/>
                  <a:pt x="3339825" y="3729678"/>
                </a:cubicBezTo>
                <a:cubicBezTo>
                  <a:pt x="3339825" y="3662187"/>
                  <a:pt x="3333465" y="3596168"/>
                  <a:pt x="3319120" y="3532600"/>
                </a:cubicBezTo>
                <a:cubicBezTo>
                  <a:pt x="3096610" y="3603377"/>
                  <a:pt x="2859591" y="3629629"/>
                  <a:pt x="2621636" y="3605195"/>
                </a:cubicBezTo>
                <a:cubicBezTo>
                  <a:pt x="2638343" y="3749513"/>
                  <a:pt x="2687096" y="3892192"/>
                  <a:pt x="2767724" y="4024445"/>
                </a:cubicBezTo>
                <a:cubicBezTo>
                  <a:pt x="2858094" y="4172678"/>
                  <a:pt x="2978449" y="4291317"/>
                  <a:pt x="3116606" y="4376325"/>
                </a:cubicBezTo>
                <a:close/>
                <a:moveTo>
                  <a:pt x="5097826" y="3110253"/>
                </a:moveTo>
                <a:lnTo>
                  <a:pt x="5094718" y="2778897"/>
                </a:lnTo>
                <a:lnTo>
                  <a:pt x="5387891" y="2688351"/>
                </a:lnTo>
                <a:lnTo>
                  <a:pt x="5092800" y="2574112"/>
                </a:lnTo>
                <a:lnTo>
                  <a:pt x="5089696" y="2242757"/>
                </a:lnTo>
                <a:lnTo>
                  <a:pt x="4910427" y="2503510"/>
                </a:lnTo>
                <a:lnTo>
                  <a:pt x="4615337" y="2389268"/>
                </a:lnTo>
                <a:lnTo>
                  <a:pt x="4799633" y="2664660"/>
                </a:lnTo>
                <a:lnTo>
                  <a:pt x="4620362" y="2925411"/>
                </a:lnTo>
                <a:lnTo>
                  <a:pt x="4913532" y="2834858"/>
                </a:lnTo>
                <a:close/>
                <a:moveTo>
                  <a:pt x="2582827" y="5579291"/>
                </a:moveTo>
                <a:lnTo>
                  <a:pt x="2453503" y="5290492"/>
                </a:lnTo>
                <a:lnTo>
                  <a:pt x="2704653" y="5098001"/>
                </a:lnTo>
                <a:lnTo>
                  <a:pt x="2373580" y="5112008"/>
                </a:lnTo>
                <a:lnTo>
                  <a:pt x="2244259" y="4823208"/>
                </a:lnTo>
                <a:lnTo>
                  <a:pt x="2168969" y="5120664"/>
                </a:lnTo>
                <a:lnTo>
                  <a:pt x="1837894" y="5134667"/>
                </a:lnTo>
                <a:lnTo>
                  <a:pt x="2122436" y="5304497"/>
                </a:lnTo>
                <a:lnTo>
                  <a:pt x="2047140" y="5601952"/>
                </a:lnTo>
                <a:lnTo>
                  <a:pt x="2298288" y="5409458"/>
                </a:lnTo>
                <a:close/>
                <a:moveTo>
                  <a:pt x="4401070" y="4255916"/>
                </a:moveTo>
                <a:cubicBezTo>
                  <a:pt x="4761738" y="3919228"/>
                  <a:pt x="4847619" y="3361803"/>
                  <a:pt x="4578562" y="2920472"/>
                </a:cubicBezTo>
                <a:cubicBezTo>
                  <a:pt x="4520275" y="2824866"/>
                  <a:pt x="4449516" y="2741570"/>
                  <a:pt x="4369593" y="2671553"/>
                </a:cubicBezTo>
                <a:cubicBezTo>
                  <a:pt x="4177528" y="3027358"/>
                  <a:pt x="3877410" y="3296628"/>
                  <a:pt x="3528051" y="3454278"/>
                </a:cubicBezTo>
                <a:cubicBezTo>
                  <a:pt x="3586882" y="3628942"/>
                  <a:pt x="3618004" y="3815901"/>
                  <a:pt x="3618004" y="4010067"/>
                </a:cubicBezTo>
                <a:cubicBezTo>
                  <a:pt x="3618004" y="4190804"/>
                  <a:pt x="3591038" y="4365297"/>
                  <a:pt x="3540249" y="4529614"/>
                </a:cubicBezTo>
                <a:cubicBezTo>
                  <a:pt x="3772113" y="4561461"/>
                  <a:pt x="4015254" y="4516577"/>
                  <a:pt x="4229907" y="4385714"/>
                </a:cubicBezTo>
                <a:cubicBezTo>
                  <a:pt x="4292414" y="4347607"/>
                  <a:pt x="4349546" y="4304014"/>
                  <a:pt x="4401070" y="4255916"/>
                </a:cubicBezTo>
                <a:close/>
                <a:moveTo>
                  <a:pt x="3812016" y="5434045"/>
                </a:moveTo>
                <a:lnTo>
                  <a:pt x="3808056" y="5102328"/>
                </a:lnTo>
                <a:lnTo>
                  <a:pt x="4099040" y="5012456"/>
                </a:lnTo>
                <a:lnTo>
                  <a:pt x="3805610" y="4897320"/>
                </a:lnTo>
                <a:lnTo>
                  <a:pt x="3801653" y="4565603"/>
                </a:lnTo>
                <a:lnTo>
                  <a:pt x="3624264" y="4826161"/>
                </a:lnTo>
                <a:lnTo>
                  <a:pt x="3451460" y="4758353"/>
                </a:lnTo>
                <a:lnTo>
                  <a:pt x="3413850" y="4835757"/>
                </a:lnTo>
                <a:lnTo>
                  <a:pt x="3514632" y="4987191"/>
                </a:lnTo>
                <a:lnTo>
                  <a:pt x="3500728" y="5007614"/>
                </a:lnTo>
                <a:lnTo>
                  <a:pt x="3401022" y="5121029"/>
                </a:lnTo>
                <a:lnTo>
                  <a:pt x="3428134" y="5114241"/>
                </a:lnTo>
                <a:lnTo>
                  <a:pt x="3337239" y="5247747"/>
                </a:lnTo>
                <a:lnTo>
                  <a:pt x="3628222" y="5157872"/>
                </a:lnTo>
                <a:close/>
                <a:moveTo>
                  <a:pt x="5492630" y="4279498"/>
                </a:moveTo>
                <a:lnTo>
                  <a:pt x="5492680" y="3913932"/>
                </a:lnTo>
                <a:lnTo>
                  <a:pt x="5826397" y="3810862"/>
                </a:lnTo>
                <a:lnTo>
                  <a:pt x="5492713" y="3688004"/>
                </a:lnTo>
                <a:lnTo>
                  <a:pt x="5492767" y="3322437"/>
                </a:lnTo>
                <a:lnTo>
                  <a:pt x="5286489" y="3612073"/>
                </a:lnTo>
                <a:lnTo>
                  <a:pt x="4952806" y="3489210"/>
                </a:lnTo>
                <a:lnTo>
                  <a:pt x="5159003" y="3791074"/>
                </a:lnTo>
                <a:lnTo>
                  <a:pt x="4952722" y="4080706"/>
                </a:lnTo>
                <a:lnTo>
                  <a:pt x="5286437" y="3977632"/>
                </a:lnTo>
                <a:close/>
                <a:moveTo>
                  <a:pt x="4812930" y="5296705"/>
                </a:moveTo>
                <a:lnTo>
                  <a:pt x="4812979" y="4931138"/>
                </a:lnTo>
                <a:lnTo>
                  <a:pt x="5146695" y="4828069"/>
                </a:lnTo>
                <a:lnTo>
                  <a:pt x="4813011" y="4705210"/>
                </a:lnTo>
                <a:lnTo>
                  <a:pt x="4813066" y="4339643"/>
                </a:lnTo>
                <a:lnTo>
                  <a:pt x="4606787" y="4629280"/>
                </a:lnTo>
                <a:lnTo>
                  <a:pt x="4273104" y="4506417"/>
                </a:lnTo>
                <a:lnTo>
                  <a:pt x="4479302" y="4808280"/>
                </a:lnTo>
                <a:lnTo>
                  <a:pt x="4273021" y="5097913"/>
                </a:lnTo>
                <a:lnTo>
                  <a:pt x="4606736" y="4994839"/>
                </a:lnTo>
                <a:close/>
                <a:moveTo>
                  <a:pt x="5383786" y="5045386"/>
                </a:moveTo>
                <a:cubicBezTo>
                  <a:pt x="5296643" y="5126735"/>
                  <a:pt x="5200015" y="5200465"/>
                  <a:pt x="5094298" y="5264915"/>
                </a:cubicBezTo>
                <a:cubicBezTo>
                  <a:pt x="4475370" y="5642243"/>
                  <a:pt x="3716415" y="5596925"/>
                  <a:pt x="3151013" y="5209686"/>
                </a:cubicBezTo>
                <a:cubicBezTo>
                  <a:pt x="2821450" y="5574876"/>
                  <a:pt x="2342162" y="5803544"/>
                  <a:pt x="1809002" y="5803544"/>
                </a:cubicBezTo>
                <a:cubicBezTo>
                  <a:pt x="934802" y="5803544"/>
                  <a:pt x="205435" y="5188774"/>
                  <a:pt x="36752" y="4371516"/>
                </a:cubicBezTo>
                <a:cubicBezTo>
                  <a:pt x="12655" y="4254765"/>
                  <a:pt x="0" y="4133881"/>
                  <a:pt x="0" y="4010067"/>
                </a:cubicBezTo>
                <a:cubicBezTo>
                  <a:pt x="0" y="3273307"/>
                  <a:pt x="448098" y="2640309"/>
                  <a:pt x="1089140" y="2365036"/>
                </a:cubicBezTo>
                <a:cubicBezTo>
                  <a:pt x="967806" y="1984868"/>
                  <a:pt x="971432" y="1561178"/>
                  <a:pt x="1127547" y="1158777"/>
                </a:cubicBezTo>
                <a:cubicBezTo>
                  <a:pt x="1443740" y="343763"/>
                  <a:pt x="2280696" y="-113865"/>
                  <a:pt x="3103634" y="24469"/>
                </a:cubicBezTo>
                <a:cubicBezTo>
                  <a:pt x="3221197" y="44232"/>
                  <a:pt x="3338474" y="76156"/>
                  <a:pt x="3453905" y="120939"/>
                </a:cubicBezTo>
                <a:cubicBezTo>
                  <a:pt x="4219616" y="418004"/>
                  <a:pt x="4663700" y="1187585"/>
                  <a:pt x="4585336" y="1972682"/>
                </a:cubicBezTo>
                <a:cubicBezTo>
                  <a:pt x="5026760" y="2085263"/>
                  <a:pt x="5427030" y="2365275"/>
                  <a:pt x="5683978" y="2786745"/>
                </a:cubicBezTo>
                <a:cubicBezTo>
                  <a:pt x="6139034" y="3533170"/>
                  <a:pt x="5993785" y="4475943"/>
                  <a:pt x="5383786" y="5045386"/>
                </a:cubicBez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6" name="1 Elipse"/>
          <p:cNvSpPr/>
          <p:nvPr/>
        </p:nvSpPr>
        <p:spPr>
          <a:xfrm rot="13376245">
            <a:off x="463646" y="3385679"/>
            <a:ext cx="1303938" cy="1059763"/>
          </a:xfrm>
          <a:custGeom>
            <a:avLst/>
            <a:gdLst/>
            <a:ahLst/>
            <a:cxnLst/>
            <a:rect l="l" t="t" r="r" b="b"/>
            <a:pathLst>
              <a:path w="5950591" h="5803544">
                <a:moveTo>
                  <a:pt x="2599538" y="953076"/>
                </a:moveTo>
                <a:lnTo>
                  <a:pt x="2314868" y="750708"/>
                </a:lnTo>
                <a:lnTo>
                  <a:pt x="2429272" y="403505"/>
                </a:lnTo>
                <a:lnTo>
                  <a:pt x="2138937" y="625639"/>
                </a:lnTo>
                <a:lnTo>
                  <a:pt x="1854269" y="423268"/>
                </a:lnTo>
                <a:lnTo>
                  <a:pt x="1959501" y="762922"/>
                </a:lnTo>
                <a:lnTo>
                  <a:pt x="1669163" y="985053"/>
                </a:lnTo>
                <a:lnTo>
                  <a:pt x="2024537" y="972837"/>
                </a:lnTo>
                <a:lnTo>
                  <a:pt x="2129765" y="1312494"/>
                </a:lnTo>
                <a:lnTo>
                  <a:pt x="2244166" y="965288"/>
                </a:lnTo>
                <a:close/>
                <a:moveTo>
                  <a:pt x="1884082" y="1919147"/>
                </a:moveTo>
                <a:lnTo>
                  <a:pt x="1633996" y="1741367"/>
                </a:lnTo>
                <a:lnTo>
                  <a:pt x="1740689" y="1427641"/>
                </a:lnTo>
                <a:lnTo>
                  <a:pt x="1479440" y="1631493"/>
                </a:lnTo>
                <a:lnTo>
                  <a:pt x="1229358" y="1453707"/>
                </a:lnTo>
                <a:lnTo>
                  <a:pt x="1317981" y="1757475"/>
                </a:lnTo>
                <a:lnTo>
                  <a:pt x="1056730" y="1961323"/>
                </a:lnTo>
                <a:lnTo>
                  <a:pt x="1372752" y="1945211"/>
                </a:lnTo>
                <a:lnTo>
                  <a:pt x="1461372" y="2248980"/>
                </a:lnTo>
                <a:lnTo>
                  <a:pt x="1568060" y="1935256"/>
                </a:lnTo>
                <a:close/>
                <a:moveTo>
                  <a:pt x="3820419" y="874632"/>
                </a:moveTo>
                <a:lnTo>
                  <a:pt x="3535748" y="672264"/>
                </a:lnTo>
                <a:lnTo>
                  <a:pt x="3650153" y="325060"/>
                </a:lnTo>
                <a:lnTo>
                  <a:pt x="3359818" y="547196"/>
                </a:lnTo>
                <a:lnTo>
                  <a:pt x="3075149" y="344824"/>
                </a:lnTo>
                <a:lnTo>
                  <a:pt x="3180382" y="684479"/>
                </a:lnTo>
                <a:lnTo>
                  <a:pt x="2890043" y="906610"/>
                </a:lnTo>
                <a:lnTo>
                  <a:pt x="3245417" y="894394"/>
                </a:lnTo>
                <a:lnTo>
                  <a:pt x="3350646" y="1234050"/>
                </a:lnTo>
                <a:lnTo>
                  <a:pt x="3465045" y="886845"/>
                </a:lnTo>
                <a:close/>
                <a:moveTo>
                  <a:pt x="1269972" y="3270379"/>
                </a:moveTo>
                <a:lnTo>
                  <a:pt x="1139836" y="2983286"/>
                </a:lnTo>
                <a:lnTo>
                  <a:pt x="1322939" y="2844270"/>
                </a:lnTo>
                <a:cubicBezTo>
                  <a:pt x="1312258" y="2828872"/>
                  <a:pt x="1301873" y="2813281"/>
                  <a:pt x="1293251" y="2796562"/>
                </a:cubicBezTo>
                <a:lnTo>
                  <a:pt x="1059410" y="2805856"/>
                </a:lnTo>
                <a:lnTo>
                  <a:pt x="1049210" y="2783353"/>
                </a:lnTo>
                <a:lnTo>
                  <a:pt x="1004273" y="2639183"/>
                </a:lnTo>
                <a:lnTo>
                  <a:pt x="995956" y="2665866"/>
                </a:lnTo>
                <a:lnTo>
                  <a:pt x="929277" y="2518761"/>
                </a:lnTo>
                <a:lnTo>
                  <a:pt x="854548" y="2813997"/>
                </a:lnTo>
                <a:lnTo>
                  <a:pt x="523068" y="2827168"/>
                </a:lnTo>
                <a:lnTo>
                  <a:pt x="808363" y="2996459"/>
                </a:lnTo>
                <a:lnTo>
                  <a:pt x="733630" y="3291694"/>
                </a:lnTo>
                <a:lnTo>
                  <a:pt x="984680" y="3101085"/>
                </a:lnTo>
                <a:close/>
                <a:moveTo>
                  <a:pt x="936424" y="4251582"/>
                </a:moveTo>
                <a:lnTo>
                  <a:pt x="796498" y="3924686"/>
                </a:lnTo>
                <a:lnTo>
                  <a:pt x="1075098" y="3703730"/>
                </a:lnTo>
                <a:lnTo>
                  <a:pt x="710022" y="3722658"/>
                </a:lnTo>
                <a:lnTo>
                  <a:pt x="570100" y="3395761"/>
                </a:lnTo>
                <a:lnTo>
                  <a:pt x="484396" y="3734354"/>
                </a:lnTo>
                <a:lnTo>
                  <a:pt x="119320" y="3753277"/>
                </a:lnTo>
                <a:lnTo>
                  <a:pt x="431429" y="3943610"/>
                </a:lnTo>
                <a:lnTo>
                  <a:pt x="345721" y="4282202"/>
                </a:lnTo>
                <a:lnTo>
                  <a:pt x="624318" y="4061243"/>
                </a:lnTo>
                <a:close/>
                <a:moveTo>
                  <a:pt x="2408171" y="3291663"/>
                </a:moveTo>
                <a:cubicBezTo>
                  <a:pt x="2450798" y="3094666"/>
                  <a:pt x="2530288" y="2906754"/>
                  <a:pt x="2640493" y="2735879"/>
                </a:cubicBezTo>
                <a:cubicBezTo>
                  <a:pt x="2525437" y="2692373"/>
                  <a:pt x="2400557" y="2669266"/>
                  <a:pt x="2270234" y="2669266"/>
                </a:cubicBezTo>
                <a:cubicBezTo>
                  <a:pt x="2142409" y="2669266"/>
                  <a:pt x="2019821" y="2691496"/>
                  <a:pt x="1906619" y="2733468"/>
                </a:cubicBezTo>
                <a:cubicBezTo>
                  <a:pt x="1997282" y="2969252"/>
                  <a:pt x="2171671" y="3170869"/>
                  <a:pt x="2408171" y="3291663"/>
                </a:cubicBezTo>
                <a:close/>
                <a:moveTo>
                  <a:pt x="3877952" y="1934327"/>
                </a:moveTo>
                <a:cubicBezTo>
                  <a:pt x="3773447" y="1671202"/>
                  <a:pt x="3564525" y="1451690"/>
                  <a:pt x="3281046" y="1341711"/>
                </a:cubicBezTo>
                <a:cubicBezTo>
                  <a:pt x="3212796" y="1315233"/>
                  <a:pt x="3143456" y="1296357"/>
                  <a:pt x="3073946" y="1284673"/>
                </a:cubicBezTo>
                <a:cubicBezTo>
                  <a:pt x="2587375" y="1202881"/>
                  <a:pt x="2092516" y="1473458"/>
                  <a:pt x="1905564" y="1955343"/>
                </a:cubicBezTo>
                <a:cubicBezTo>
                  <a:pt x="1872053" y="2041720"/>
                  <a:pt x="1850426" y="2129757"/>
                  <a:pt x="1841184" y="2217780"/>
                </a:cubicBezTo>
                <a:cubicBezTo>
                  <a:pt x="2197639" y="2223036"/>
                  <a:pt x="2528931" y="2331427"/>
                  <a:pt x="2806170" y="2514296"/>
                </a:cubicBezTo>
                <a:cubicBezTo>
                  <a:pt x="2920450" y="2384728"/>
                  <a:pt x="3055941" y="2270248"/>
                  <a:pt x="3210982" y="2175728"/>
                </a:cubicBezTo>
                <a:cubicBezTo>
                  <a:pt x="3421464" y="2047408"/>
                  <a:pt x="3648140" y="1967968"/>
                  <a:pt x="3877952" y="1934327"/>
                </a:cubicBezTo>
                <a:close/>
                <a:moveTo>
                  <a:pt x="4508131" y="1526698"/>
                </a:moveTo>
                <a:lnTo>
                  <a:pt x="4259913" y="1350243"/>
                </a:lnTo>
                <a:lnTo>
                  <a:pt x="4367528" y="1036442"/>
                </a:lnTo>
                <a:lnTo>
                  <a:pt x="4106509" y="1241189"/>
                </a:lnTo>
                <a:lnTo>
                  <a:pt x="3858293" y="1064731"/>
                </a:lnTo>
                <a:lnTo>
                  <a:pt x="3945194" y="1367726"/>
                </a:lnTo>
                <a:lnTo>
                  <a:pt x="3684173" y="1572471"/>
                </a:lnTo>
                <a:lnTo>
                  <a:pt x="3998898" y="1554985"/>
                </a:lnTo>
                <a:lnTo>
                  <a:pt x="4085795" y="1857982"/>
                </a:lnTo>
                <a:lnTo>
                  <a:pt x="4193405" y="1544180"/>
                </a:lnTo>
                <a:lnTo>
                  <a:pt x="4218074" y="1542809"/>
                </a:lnTo>
                <a:lnTo>
                  <a:pt x="4368737" y="1553060"/>
                </a:lnTo>
                <a:lnTo>
                  <a:pt x="4346869" y="1535655"/>
                </a:lnTo>
                <a:close/>
                <a:moveTo>
                  <a:pt x="3263204" y="3337234"/>
                </a:moveTo>
                <a:cubicBezTo>
                  <a:pt x="3177526" y="3122267"/>
                  <a:pt x="3022195" y="2942361"/>
                  <a:pt x="2824819" y="2824208"/>
                </a:cubicBezTo>
                <a:cubicBezTo>
                  <a:pt x="2703857" y="2983744"/>
                  <a:pt x="2631833" y="3174075"/>
                  <a:pt x="2616325" y="3371439"/>
                </a:cubicBezTo>
                <a:cubicBezTo>
                  <a:pt x="2835786" y="3430651"/>
                  <a:pt x="3061412" y="3415136"/>
                  <a:pt x="3263204" y="3337234"/>
                </a:cubicBezTo>
                <a:close/>
                <a:moveTo>
                  <a:pt x="3579077" y="3151453"/>
                </a:moveTo>
                <a:cubicBezTo>
                  <a:pt x="3709990" y="3039682"/>
                  <a:pt x="3816032" y="2894533"/>
                  <a:pt x="3882801" y="2722431"/>
                </a:cubicBezTo>
                <a:cubicBezTo>
                  <a:pt x="3918207" y="2631168"/>
                  <a:pt x="3940347" y="2538053"/>
                  <a:pt x="3948982" y="2445116"/>
                </a:cubicBezTo>
                <a:cubicBezTo>
                  <a:pt x="3676717" y="2368485"/>
                  <a:pt x="3375752" y="2401075"/>
                  <a:pt x="3116379" y="2559201"/>
                </a:cubicBezTo>
                <a:cubicBezTo>
                  <a:pt x="3070641" y="2587085"/>
                  <a:pt x="3027781" y="2617907"/>
                  <a:pt x="2988752" y="2652314"/>
                </a:cubicBezTo>
                <a:cubicBezTo>
                  <a:pt x="3180607" y="2815369"/>
                  <a:pt x="3337293" y="3017763"/>
                  <a:pt x="3446140" y="3246958"/>
                </a:cubicBezTo>
                <a:cubicBezTo>
                  <a:pt x="3493083" y="3219323"/>
                  <a:pt x="3537344" y="3187084"/>
                  <a:pt x="3579077" y="3151453"/>
                </a:cubicBezTo>
                <a:close/>
                <a:moveTo>
                  <a:pt x="1451141" y="5361432"/>
                </a:moveTo>
                <a:lnTo>
                  <a:pt x="1311215" y="5034537"/>
                </a:lnTo>
                <a:lnTo>
                  <a:pt x="1589816" y="4813581"/>
                </a:lnTo>
                <a:lnTo>
                  <a:pt x="1224739" y="4832508"/>
                </a:lnTo>
                <a:lnTo>
                  <a:pt x="1084818" y="4505612"/>
                </a:lnTo>
                <a:lnTo>
                  <a:pt x="999114" y="4844205"/>
                </a:lnTo>
                <a:lnTo>
                  <a:pt x="634038" y="4863127"/>
                </a:lnTo>
                <a:lnTo>
                  <a:pt x="946146" y="5053461"/>
                </a:lnTo>
                <a:lnTo>
                  <a:pt x="860438" y="5392053"/>
                </a:lnTo>
                <a:lnTo>
                  <a:pt x="1139035" y="5171094"/>
                </a:lnTo>
                <a:close/>
                <a:moveTo>
                  <a:pt x="2663073" y="4715281"/>
                </a:moveTo>
                <a:cubicBezTo>
                  <a:pt x="2647556" y="4696006"/>
                  <a:pt x="2634247" y="4675131"/>
                  <a:pt x="2621302" y="4653898"/>
                </a:cubicBezTo>
                <a:cubicBezTo>
                  <a:pt x="2413197" y="4312544"/>
                  <a:pt x="2330639" y="3930126"/>
                  <a:pt x="2365218" y="3561678"/>
                </a:cubicBezTo>
                <a:cubicBezTo>
                  <a:pt x="2291160" y="3545218"/>
                  <a:pt x="2217863" y="3522147"/>
                  <a:pt x="2145296" y="3493994"/>
                </a:cubicBezTo>
                <a:cubicBezTo>
                  <a:pt x="1877661" y="3390162"/>
                  <a:pt x="1649319" y="3228605"/>
                  <a:pt x="1470235" y="3027506"/>
                </a:cubicBezTo>
                <a:cubicBezTo>
                  <a:pt x="1302168" y="3213870"/>
                  <a:pt x="1200644" y="3460019"/>
                  <a:pt x="1200644" y="3729677"/>
                </a:cubicBezTo>
                <a:cubicBezTo>
                  <a:pt x="1200644" y="3802884"/>
                  <a:pt x="1208126" y="3874357"/>
                  <a:pt x="1222374" y="3943387"/>
                </a:cubicBezTo>
                <a:cubicBezTo>
                  <a:pt x="1322109" y="4426599"/>
                  <a:pt x="1753355" y="4790089"/>
                  <a:pt x="2270234" y="4790088"/>
                </a:cubicBezTo>
                <a:cubicBezTo>
                  <a:pt x="2409059" y="4790088"/>
                  <a:pt x="2541706" y="4763867"/>
                  <a:pt x="2663073" y="4715281"/>
                </a:cubicBezTo>
                <a:close/>
                <a:moveTo>
                  <a:pt x="3116606" y="4376325"/>
                </a:moveTo>
                <a:cubicBezTo>
                  <a:pt x="3256892" y="4197915"/>
                  <a:pt x="3339825" y="3973399"/>
                  <a:pt x="3339825" y="3729678"/>
                </a:cubicBezTo>
                <a:cubicBezTo>
                  <a:pt x="3339825" y="3662187"/>
                  <a:pt x="3333465" y="3596168"/>
                  <a:pt x="3319120" y="3532600"/>
                </a:cubicBezTo>
                <a:cubicBezTo>
                  <a:pt x="3096610" y="3603377"/>
                  <a:pt x="2859591" y="3629629"/>
                  <a:pt x="2621636" y="3605195"/>
                </a:cubicBezTo>
                <a:cubicBezTo>
                  <a:pt x="2638343" y="3749513"/>
                  <a:pt x="2687096" y="3892192"/>
                  <a:pt x="2767724" y="4024445"/>
                </a:cubicBezTo>
                <a:cubicBezTo>
                  <a:pt x="2858094" y="4172678"/>
                  <a:pt x="2978449" y="4291317"/>
                  <a:pt x="3116606" y="4376325"/>
                </a:cubicBezTo>
                <a:close/>
                <a:moveTo>
                  <a:pt x="5097826" y="3110253"/>
                </a:moveTo>
                <a:lnTo>
                  <a:pt x="5094718" y="2778897"/>
                </a:lnTo>
                <a:lnTo>
                  <a:pt x="5387891" y="2688351"/>
                </a:lnTo>
                <a:lnTo>
                  <a:pt x="5092800" y="2574112"/>
                </a:lnTo>
                <a:lnTo>
                  <a:pt x="5089696" y="2242757"/>
                </a:lnTo>
                <a:lnTo>
                  <a:pt x="4910427" y="2503510"/>
                </a:lnTo>
                <a:lnTo>
                  <a:pt x="4615337" y="2389268"/>
                </a:lnTo>
                <a:lnTo>
                  <a:pt x="4799633" y="2664660"/>
                </a:lnTo>
                <a:lnTo>
                  <a:pt x="4620362" y="2925411"/>
                </a:lnTo>
                <a:lnTo>
                  <a:pt x="4913532" y="2834858"/>
                </a:lnTo>
                <a:close/>
                <a:moveTo>
                  <a:pt x="2582827" y="5579291"/>
                </a:moveTo>
                <a:lnTo>
                  <a:pt x="2453503" y="5290492"/>
                </a:lnTo>
                <a:lnTo>
                  <a:pt x="2704653" y="5098001"/>
                </a:lnTo>
                <a:lnTo>
                  <a:pt x="2373580" y="5112008"/>
                </a:lnTo>
                <a:lnTo>
                  <a:pt x="2244259" y="4823208"/>
                </a:lnTo>
                <a:lnTo>
                  <a:pt x="2168969" y="5120664"/>
                </a:lnTo>
                <a:lnTo>
                  <a:pt x="1837894" y="5134667"/>
                </a:lnTo>
                <a:lnTo>
                  <a:pt x="2122436" y="5304497"/>
                </a:lnTo>
                <a:lnTo>
                  <a:pt x="2047140" y="5601952"/>
                </a:lnTo>
                <a:lnTo>
                  <a:pt x="2298288" y="5409458"/>
                </a:lnTo>
                <a:close/>
                <a:moveTo>
                  <a:pt x="4401070" y="4255916"/>
                </a:moveTo>
                <a:cubicBezTo>
                  <a:pt x="4761738" y="3919228"/>
                  <a:pt x="4847619" y="3361803"/>
                  <a:pt x="4578562" y="2920472"/>
                </a:cubicBezTo>
                <a:cubicBezTo>
                  <a:pt x="4520275" y="2824866"/>
                  <a:pt x="4449516" y="2741570"/>
                  <a:pt x="4369593" y="2671553"/>
                </a:cubicBezTo>
                <a:cubicBezTo>
                  <a:pt x="4177528" y="3027358"/>
                  <a:pt x="3877410" y="3296628"/>
                  <a:pt x="3528051" y="3454278"/>
                </a:cubicBezTo>
                <a:cubicBezTo>
                  <a:pt x="3586882" y="3628942"/>
                  <a:pt x="3618004" y="3815901"/>
                  <a:pt x="3618004" y="4010067"/>
                </a:cubicBezTo>
                <a:cubicBezTo>
                  <a:pt x="3618004" y="4190804"/>
                  <a:pt x="3591038" y="4365297"/>
                  <a:pt x="3540249" y="4529614"/>
                </a:cubicBezTo>
                <a:cubicBezTo>
                  <a:pt x="3772113" y="4561461"/>
                  <a:pt x="4015254" y="4516577"/>
                  <a:pt x="4229907" y="4385714"/>
                </a:cubicBezTo>
                <a:cubicBezTo>
                  <a:pt x="4292414" y="4347607"/>
                  <a:pt x="4349546" y="4304014"/>
                  <a:pt x="4401070" y="4255916"/>
                </a:cubicBezTo>
                <a:close/>
                <a:moveTo>
                  <a:pt x="3812016" y="5434045"/>
                </a:moveTo>
                <a:lnTo>
                  <a:pt x="3808056" y="5102328"/>
                </a:lnTo>
                <a:lnTo>
                  <a:pt x="4099040" y="5012456"/>
                </a:lnTo>
                <a:lnTo>
                  <a:pt x="3805610" y="4897320"/>
                </a:lnTo>
                <a:lnTo>
                  <a:pt x="3801653" y="4565603"/>
                </a:lnTo>
                <a:lnTo>
                  <a:pt x="3624264" y="4826161"/>
                </a:lnTo>
                <a:lnTo>
                  <a:pt x="3451460" y="4758353"/>
                </a:lnTo>
                <a:lnTo>
                  <a:pt x="3413850" y="4835757"/>
                </a:lnTo>
                <a:lnTo>
                  <a:pt x="3514632" y="4987191"/>
                </a:lnTo>
                <a:lnTo>
                  <a:pt x="3500728" y="5007614"/>
                </a:lnTo>
                <a:lnTo>
                  <a:pt x="3401022" y="5121029"/>
                </a:lnTo>
                <a:lnTo>
                  <a:pt x="3428134" y="5114241"/>
                </a:lnTo>
                <a:lnTo>
                  <a:pt x="3337239" y="5247747"/>
                </a:lnTo>
                <a:lnTo>
                  <a:pt x="3628222" y="5157872"/>
                </a:lnTo>
                <a:close/>
                <a:moveTo>
                  <a:pt x="5492630" y="4279498"/>
                </a:moveTo>
                <a:lnTo>
                  <a:pt x="5492680" y="3913932"/>
                </a:lnTo>
                <a:lnTo>
                  <a:pt x="5826397" y="3810862"/>
                </a:lnTo>
                <a:lnTo>
                  <a:pt x="5492713" y="3688004"/>
                </a:lnTo>
                <a:lnTo>
                  <a:pt x="5492767" y="3322437"/>
                </a:lnTo>
                <a:lnTo>
                  <a:pt x="5286489" y="3612073"/>
                </a:lnTo>
                <a:lnTo>
                  <a:pt x="4952806" y="3489210"/>
                </a:lnTo>
                <a:lnTo>
                  <a:pt x="5159003" y="3791074"/>
                </a:lnTo>
                <a:lnTo>
                  <a:pt x="4952722" y="4080706"/>
                </a:lnTo>
                <a:lnTo>
                  <a:pt x="5286437" y="3977632"/>
                </a:lnTo>
                <a:close/>
                <a:moveTo>
                  <a:pt x="4812930" y="5296705"/>
                </a:moveTo>
                <a:lnTo>
                  <a:pt x="4812979" y="4931138"/>
                </a:lnTo>
                <a:lnTo>
                  <a:pt x="5146695" y="4828069"/>
                </a:lnTo>
                <a:lnTo>
                  <a:pt x="4813011" y="4705210"/>
                </a:lnTo>
                <a:lnTo>
                  <a:pt x="4813066" y="4339643"/>
                </a:lnTo>
                <a:lnTo>
                  <a:pt x="4606787" y="4629280"/>
                </a:lnTo>
                <a:lnTo>
                  <a:pt x="4273104" y="4506417"/>
                </a:lnTo>
                <a:lnTo>
                  <a:pt x="4479302" y="4808280"/>
                </a:lnTo>
                <a:lnTo>
                  <a:pt x="4273021" y="5097913"/>
                </a:lnTo>
                <a:lnTo>
                  <a:pt x="4606736" y="4994839"/>
                </a:lnTo>
                <a:close/>
                <a:moveTo>
                  <a:pt x="5383786" y="5045386"/>
                </a:moveTo>
                <a:cubicBezTo>
                  <a:pt x="5296643" y="5126735"/>
                  <a:pt x="5200015" y="5200465"/>
                  <a:pt x="5094298" y="5264915"/>
                </a:cubicBezTo>
                <a:cubicBezTo>
                  <a:pt x="4475370" y="5642243"/>
                  <a:pt x="3716415" y="5596925"/>
                  <a:pt x="3151013" y="5209686"/>
                </a:cubicBezTo>
                <a:cubicBezTo>
                  <a:pt x="2821450" y="5574876"/>
                  <a:pt x="2342162" y="5803544"/>
                  <a:pt x="1809002" y="5803544"/>
                </a:cubicBezTo>
                <a:cubicBezTo>
                  <a:pt x="934802" y="5803544"/>
                  <a:pt x="205435" y="5188774"/>
                  <a:pt x="36752" y="4371516"/>
                </a:cubicBezTo>
                <a:cubicBezTo>
                  <a:pt x="12655" y="4254765"/>
                  <a:pt x="0" y="4133881"/>
                  <a:pt x="0" y="4010067"/>
                </a:cubicBezTo>
                <a:cubicBezTo>
                  <a:pt x="0" y="3273307"/>
                  <a:pt x="448098" y="2640309"/>
                  <a:pt x="1089140" y="2365036"/>
                </a:cubicBezTo>
                <a:cubicBezTo>
                  <a:pt x="967806" y="1984868"/>
                  <a:pt x="971432" y="1561178"/>
                  <a:pt x="1127547" y="1158777"/>
                </a:cubicBezTo>
                <a:cubicBezTo>
                  <a:pt x="1443740" y="343763"/>
                  <a:pt x="2280696" y="-113865"/>
                  <a:pt x="3103634" y="24469"/>
                </a:cubicBezTo>
                <a:cubicBezTo>
                  <a:pt x="3221197" y="44232"/>
                  <a:pt x="3338474" y="76156"/>
                  <a:pt x="3453905" y="120939"/>
                </a:cubicBezTo>
                <a:cubicBezTo>
                  <a:pt x="4219616" y="418004"/>
                  <a:pt x="4663700" y="1187585"/>
                  <a:pt x="4585336" y="1972682"/>
                </a:cubicBezTo>
                <a:cubicBezTo>
                  <a:pt x="5026760" y="2085263"/>
                  <a:pt x="5427030" y="2365275"/>
                  <a:pt x="5683978" y="2786745"/>
                </a:cubicBezTo>
                <a:cubicBezTo>
                  <a:pt x="6139034" y="3533170"/>
                  <a:pt x="5993785" y="4475943"/>
                  <a:pt x="5383786" y="5045386"/>
                </a:cubicBez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7" name="1 Elipse"/>
          <p:cNvSpPr/>
          <p:nvPr/>
        </p:nvSpPr>
        <p:spPr>
          <a:xfrm rot="13376245">
            <a:off x="77953" y="145319"/>
            <a:ext cx="1303938" cy="1059763"/>
          </a:xfrm>
          <a:custGeom>
            <a:avLst/>
            <a:gdLst/>
            <a:ahLst/>
            <a:cxnLst/>
            <a:rect l="l" t="t" r="r" b="b"/>
            <a:pathLst>
              <a:path w="5950591" h="5803544">
                <a:moveTo>
                  <a:pt x="2599538" y="953076"/>
                </a:moveTo>
                <a:lnTo>
                  <a:pt x="2314868" y="750708"/>
                </a:lnTo>
                <a:lnTo>
                  <a:pt x="2429272" y="403505"/>
                </a:lnTo>
                <a:lnTo>
                  <a:pt x="2138937" y="625639"/>
                </a:lnTo>
                <a:lnTo>
                  <a:pt x="1854269" y="423268"/>
                </a:lnTo>
                <a:lnTo>
                  <a:pt x="1959501" y="762922"/>
                </a:lnTo>
                <a:lnTo>
                  <a:pt x="1669163" y="985053"/>
                </a:lnTo>
                <a:lnTo>
                  <a:pt x="2024537" y="972837"/>
                </a:lnTo>
                <a:lnTo>
                  <a:pt x="2129765" y="1312494"/>
                </a:lnTo>
                <a:lnTo>
                  <a:pt x="2244166" y="965288"/>
                </a:lnTo>
                <a:close/>
                <a:moveTo>
                  <a:pt x="1884082" y="1919147"/>
                </a:moveTo>
                <a:lnTo>
                  <a:pt x="1633996" y="1741367"/>
                </a:lnTo>
                <a:lnTo>
                  <a:pt x="1740689" y="1427641"/>
                </a:lnTo>
                <a:lnTo>
                  <a:pt x="1479440" y="1631493"/>
                </a:lnTo>
                <a:lnTo>
                  <a:pt x="1229358" y="1453707"/>
                </a:lnTo>
                <a:lnTo>
                  <a:pt x="1317981" y="1757475"/>
                </a:lnTo>
                <a:lnTo>
                  <a:pt x="1056730" y="1961323"/>
                </a:lnTo>
                <a:lnTo>
                  <a:pt x="1372752" y="1945211"/>
                </a:lnTo>
                <a:lnTo>
                  <a:pt x="1461372" y="2248980"/>
                </a:lnTo>
                <a:lnTo>
                  <a:pt x="1568060" y="1935256"/>
                </a:lnTo>
                <a:close/>
                <a:moveTo>
                  <a:pt x="3820419" y="874632"/>
                </a:moveTo>
                <a:lnTo>
                  <a:pt x="3535748" y="672264"/>
                </a:lnTo>
                <a:lnTo>
                  <a:pt x="3650153" y="325060"/>
                </a:lnTo>
                <a:lnTo>
                  <a:pt x="3359818" y="547196"/>
                </a:lnTo>
                <a:lnTo>
                  <a:pt x="3075149" y="344824"/>
                </a:lnTo>
                <a:lnTo>
                  <a:pt x="3180382" y="684479"/>
                </a:lnTo>
                <a:lnTo>
                  <a:pt x="2890043" y="906610"/>
                </a:lnTo>
                <a:lnTo>
                  <a:pt x="3245417" y="894394"/>
                </a:lnTo>
                <a:lnTo>
                  <a:pt x="3350646" y="1234050"/>
                </a:lnTo>
                <a:lnTo>
                  <a:pt x="3465045" y="886845"/>
                </a:lnTo>
                <a:close/>
                <a:moveTo>
                  <a:pt x="1269972" y="3270379"/>
                </a:moveTo>
                <a:lnTo>
                  <a:pt x="1139836" y="2983286"/>
                </a:lnTo>
                <a:lnTo>
                  <a:pt x="1322939" y="2844270"/>
                </a:lnTo>
                <a:cubicBezTo>
                  <a:pt x="1312258" y="2828872"/>
                  <a:pt x="1301873" y="2813281"/>
                  <a:pt x="1293251" y="2796562"/>
                </a:cubicBezTo>
                <a:lnTo>
                  <a:pt x="1059410" y="2805856"/>
                </a:lnTo>
                <a:lnTo>
                  <a:pt x="1049210" y="2783353"/>
                </a:lnTo>
                <a:lnTo>
                  <a:pt x="1004273" y="2639183"/>
                </a:lnTo>
                <a:lnTo>
                  <a:pt x="995956" y="2665866"/>
                </a:lnTo>
                <a:lnTo>
                  <a:pt x="929277" y="2518761"/>
                </a:lnTo>
                <a:lnTo>
                  <a:pt x="854548" y="2813997"/>
                </a:lnTo>
                <a:lnTo>
                  <a:pt x="523068" y="2827168"/>
                </a:lnTo>
                <a:lnTo>
                  <a:pt x="808363" y="2996459"/>
                </a:lnTo>
                <a:lnTo>
                  <a:pt x="733630" y="3291694"/>
                </a:lnTo>
                <a:lnTo>
                  <a:pt x="984680" y="3101085"/>
                </a:lnTo>
                <a:close/>
                <a:moveTo>
                  <a:pt x="936424" y="4251582"/>
                </a:moveTo>
                <a:lnTo>
                  <a:pt x="796498" y="3924686"/>
                </a:lnTo>
                <a:lnTo>
                  <a:pt x="1075098" y="3703730"/>
                </a:lnTo>
                <a:lnTo>
                  <a:pt x="710022" y="3722658"/>
                </a:lnTo>
                <a:lnTo>
                  <a:pt x="570100" y="3395761"/>
                </a:lnTo>
                <a:lnTo>
                  <a:pt x="484396" y="3734354"/>
                </a:lnTo>
                <a:lnTo>
                  <a:pt x="119320" y="3753277"/>
                </a:lnTo>
                <a:lnTo>
                  <a:pt x="431429" y="3943610"/>
                </a:lnTo>
                <a:lnTo>
                  <a:pt x="345721" y="4282202"/>
                </a:lnTo>
                <a:lnTo>
                  <a:pt x="624318" y="4061243"/>
                </a:lnTo>
                <a:close/>
                <a:moveTo>
                  <a:pt x="2408171" y="3291663"/>
                </a:moveTo>
                <a:cubicBezTo>
                  <a:pt x="2450798" y="3094666"/>
                  <a:pt x="2530288" y="2906754"/>
                  <a:pt x="2640493" y="2735879"/>
                </a:cubicBezTo>
                <a:cubicBezTo>
                  <a:pt x="2525437" y="2692373"/>
                  <a:pt x="2400557" y="2669266"/>
                  <a:pt x="2270234" y="2669266"/>
                </a:cubicBezTo>
                <a:cubicBezTo>
                  <a:pt x="2142409" y="2669266"/>
                  <a:pt x="2019821" y="2691496"/>
                  <a:pt x="1906619" y="2733468"/>
                </a:cubicBezTo>
                <a:cubicBezTo>
                  <a:pt x="1997282" y="2969252"/>
                  <a:pt x="2171671" y="3170869"/>
                  <a:pt x="2408171" y="3291663"/>
                </a:cubicBezTo>
                <a:close/>
                <a:moveTo>
                  <a:pt x="3877952" y="1934327"/>
                </a:moveTo>
                <a:cubicBezTo>
                  <a:pt x="3773447" y="1671202"/>
                  <a:pt x="3564525" y="1451690"/>
                  <a:pt x="3281046" y="1341711"/>
                </a:cubicBezTo>
                <a:cubicBezTo>
                  <a:pt x="3212796" y="1315233"/>
                  <a:pt x="3143456" y="1296357"/>
                  <a:pt x="3073946" y="1284673"/>
                </a:cubicBezTo>
                <a:cubicBezTo>
                  <a:pt x="2587375" y="1202881"/>
                  <a:pt x="2092516" y="1473458"/>
                  <a:pt x="1905564" y="1955343"/>
                </a:cubicBezTo>
                <a:cubicBezTo>
                  <a:pt x="1872053" y="2041720"/>
                  <a:pt x="1850426" y="2129757"/>
                  <a:pt x="1841184" y="2217780"/>
                </a:cubicBezTo>
                <a:cubicBezTo>
                  <a:pt x="2197639" y="2223036"/>
                  <a:pt x="2528931" y="2331427"/>
                  <a:pt x="2806170" y="2514296"/>
                </a:cubicBezTo>
                <a:cubicBezTo>
                  <a:pt x="2920450" y="2384728"/>
                  <a:pt x="3055941" y="2270248"/>
                  <a:pt x="3210982" y="2175728"/>
                </a:cubicBezTo>
                <a:cubicBezTo>
                  <a:pt x="3421464" y="2047408"/>
                  <a:pt x="3648140" y="1967968"/>
                  <a:pt x="3877952" y="1934327"/>
                </a:cubicBezTo>
                <a:close/>
                <a:moveTo>
                  <a:pt x="4508131" y="1526698"/>
                </a:moveTo>
                <a:lnTo>
                  <a:pt x="4259913" y="1350243"/>
                </a:lnTo>
                <a:lnTo>
                  <a:pt x="4367528" y="1036442"/>
                </a:lnTo>
                <a:lnTo>
                  <a:pt x="4106509" y="1241189"/>
                </a:lnTo>
                <a:lnTo>
                  <a:pt x="3858293" y="1064731"/>
                </a:lnTo>
                <a:lnTo>
                  <a:pt x="3945194" y="1367726"/>
                </a:lnTo>
                <a:lnTo>
                  <a:pt x="3684173" y="1572471"/>
                </a:lnTo>
                <a:lnTo>
                  <a:pt x="3998898" y="1554985"/>
                </a:lnTo>
                <a:lnTo>
                  <a:pt x="4085795" y="1857982"/>
                </a:lnTo>
                <a:lnTo>
                  <a:pt x="4193405" y="1544180"/>
                </a:lnTo>
                <a:lnTo>
                  <a:pt x="4218074" y="1542809"/>
                </a:lnTo>
                <a:lnTo>
                  <a:pt x="4368737" y="1553060"/>
                </a:lnTo>
                <a:lnTo>
                  <a:pt x="4346869" y="1535655"/>
                </a:lnTo>
                <a:close/>
                <a:moveTo>
                  <a:pt x="3263204" y="3337234"/>
                </a:moveTo>
                <a:cubicBezTo>
                  <a:pt x="3177526" y="3122267"/>
                  <a:pt x="3022195" y="2942361"/>
                  <a:pt x="2824819" y="2824208"/>
                </a:cubicBezTo>
                <a:cubicBezTo>
                  <a:pt x="2703857" y="2983744"/>
                  <a:pt x="2631833" y="3174075"/>
                  <a:pt x="2616325" y="3371439"/>
                </a:cubicBezTo>
                <a:cubicBezTo>
                  <a:pt x="2835786" y="3430651"/>
                  <a:pt x="3061412" y="3415136"/>
                  <a:pt x="3263204" y="3337234"/>
                </a:cubicBezTo>
                <a:close/>
                <a:moveTo>
                  <a:pt x="3579077" y="3151453"/>
                </a:moveTo>
                <a:cubicBezTo>
                  <a:pt x="3709990" y="3039682"/>
                  <a:pt x="3816032" y="2894533"/>
                  <a:pt x="3882801" y="2722431"/>
                </a:cubicBezTo>
                <a:cubicBezTo>
                  <a:pt x="3918207" y="2631168"/>
                  <a:pt x="3940347" y="2538053"/>
                  <a:pt x="3948982" y="2445116"/>
                </a:cubicBezTo>
                <a:cubicBezTo>
                  <a:pt x="3676717" y="2368485"/>
                  <a:pt x="3375752" y="2401075"/>
                  <a:pt x="3116379" y="2559201"/>
                </a:cubicBezTo>
                <a:cubicBezTo>
                  <a:pt x="3070641" y="2587085"/>
                  <a:pt x="3027781" y="2617907"/>
                  <a:pt x="2988752" y="2652314"/>
                </a:cubicBezTo>
                <a:cubicBezTo>
                  <a:pt x="3180607" y="2815369"/>
                  <a:pt x="3337293" y="3017763"/>
                  <a:pt x="3446140" y="3246958"/>
                </a:cubicBezTo>
                <a:cubicBezTo>
                  <a:pt x="3493083" y="3219323"/>
                  <a:pt x="3537344" y="3187084"/>
                  <a:pt x="3579077" y="3151453"/>
                </a:cubicBezTo>
                <a:close/>
                <a:moveTo>
                  <a:pt x="1451141" y="5361432"/>
                </a:moveTo>
                <a:lnTo>
                  <a:pt x="1311215" y="5034537"/>
                </a:lnTo>
                <a:lnTo>
                  <a:pt x="1589816" y="4813581"/>
                </a:lnTo>
                <a:lnTo>
                  <a:pt x="1224739" y="4832508"/>
                </a:lnTo>
                <a:lnTo>
                  <a:pt x="1084818" y="4505612"/>
                </a:lnTo>
                <a:lnTo>
                  <a:pt x="999114" y="4844205"/>
                </a:lnTo>
                <a:lnTo>
                  <a:pt x="634038" y="4863127"/>
                </a:lnTo>
                <a:lnTo>
                  <a:pt x="946146" y="5053461"/>
                </a:lnTo>
                <a:lnTo>
                  <a:pt x="860438" y="5392053"/>
                </a:lnTo>
                <a:lnTo>
                  <a:pt x="1139035" y="5171094"/>
                </a:lnTo>
                <a:close/>
                <a:moveTo>
                  <a:pt x="2663073" y="4715281"/>
                </a:moveTo>
                <a:cubicBezTo>
                  <a:pt x="2647556" y="4696006"/>
                  <a:pt x="2634247" y="4675131"/>
                  <a:pt x="2621302" y="4653898"/>
                </a:cubicBezTo>
                <a:cubicBezTo>
                  <a:pt x="2413197" y="4312544"/>
                  <a:pt x="2330639" y="3930126"/>
                  <a:pt x="2365218" y="3561678"/>
                </a:cubicBezTo>
                <a:cubicBezTo>
                  <a:pt x="2291160" y="3545218"/>
                  <a:pt x="2217863" y="3522147"/>
                  <a:pt x="2145296" y="3493994"/>
                </a:cubicBezTo>
                <a:cubicBezTo>
                  <a:pt x="1877661" y="3390162"/>
                  <a:pt x="1649319" y="3228605"/>
                  <a:pt x="1470235" y="3027506"/>
                </a:cubicBezTo>
                <a:cubicBezTo>
                  <a:pt x="1302168" y="3213870"/>
                  <a:pt x="1200644" y="3460019"/>
                  <a:pt x="1200644" y="3729677"/>
                </a:cubicBezTo>
                <a:cubicBezTo>
                  <a:pt x="1200644" y="3802884"/>
                  <a:pt x="1208126" y="3874357"/>
                  <a:pt x="1222374" y="3943387"/>
                </a:cubicBezTo>
                <a:cubicBezTo>
                  <a:pt x="1322109" y="4426599"/>
                  <a:pt x="1753355" y="4790089"/>
                  <a:pt x="2270234" y="4790088"/>
                </a:cubicBezTo>
                <a:cubicBezTo>
                  <a:pt x="2409059" y="4790088"/>
                  <a:pt x="2541706" y="4763867"/>
                  <a:pt x="2663073" y="4715281"/>
                </a:cubicBezTo>
                <a:close/>
                <a:moveTo>
                  <a:pt x="3116606" y="4376325"/>
                </a:moveTo>
                <a:cubicBezTo>
                  <a:pt x="3256892" y="4197915"/>
                  <a:pt x="3339825" y="3973399"/>
                  <a:pt x="3339825" y="3729678"/>
                </a:cubicBezTo>
                <a:cubicBezTo>
                  <a:pt x="3339825" y="3662187"/>
                  <a:pt x="3333465" y="3596168"/>
                  <a:pt x="3319120" y="3532600"/>
                </a:cubicBezTo>
                <a:cubicBezTo>
                  <a:pt x="3096610" y="3603377"/>
                  <a:pt x="2859591" y="3629629"/>
                  <a:pt x="2621636" y="3605195"/>
                </a:cubicBezTo>
                <a:cubicBezTo>
                  <a:pt x="2638343" y="3749513"/>
                  <a:pt x="2687096" y="3892192"/>
                  <a:pt x="2767724" y="4024445"/>
                </a:cubicBezTo>
                <a:cubicBezTo>
                  <a:pt x="2858094" y="4172678"/>
                  <a:pt x="2978449" y="4291317"/>
                  <a:pt x="3116606" y="4376325"/>
                </a:cubicBezTo>
                <a:close/>
                <a:moveTo>
                  <a:pt x="5097826" y="3110253"/>
                </a:moveTo>
                <a:lnTo>
                  <a:pt x="5094718" y="2778897"/>
                </a:lnTo>
                <a:lnTo>
                  <a:pt x="5387891" y="2688351"/>
                </a:lnTo>
                <a:lnTo>
                  <a:pt x="5092800" y="2574112"/>
                </a:lnTo>
                <a:lnTo>
                  <a:pt x="5089696" y="2242757"/>
                </a:lnTo>
                <a:lnTo>
                  <a:pt x="4910427" y="2503510"/>
                </a:lnTo>
                <a:lnTo>
                  <a:pt x="4615337" y="2389268"/>
                </a:lnTo>
                <a:lnTo>
                  <a:pt x="4799633" y="2664660"/>
                </a:lnTo>
                <a:lnTo>
                  <a:pt x="4620362" y="2925411"/>
                </a:lnTo>
                <a:lnTo>
                  <a:pt x="4913532" y="2834858"/>
                </a:lnTo>
                <a:close/>
                <a:moveTo>
                  <a:pt x="2582827" y="5579291"/>
                </a:moveTo>
                <a:lnTo>
                  <a:pt x="2453503" y="5290492"/>
                </a:lnTo>
                <a:lnTo>
                  <a:pt x="2704653" y="5098001"/>
                </a:lnTo>
                <a:lnTo>
                  <a:pt x="2373580" y="5112008"/>
                </a:lnTo>
                <a:lnTo>
                  <a:pt x="2244259" y="4823208"/>
                </a:lnTo>
                <a:lnTo>
                  <a:pt x="2168969" y="5120664"/>
                </a:lnTo>
                <a:lnTo>
                  <a:pt x="1837894" y="5134667"/>
                </a:lnTo>
                <a:lnTo>
                  <a:pt x="2122436" y="5304497"/>
                </a:lnTo>
                <a:lnTo>
                  <a:pt x="2047140" y="5601952"/>
                </a:lnTo>
                <a:lnTo>
                  <a:pt x="2298288" y="5409458"/>
                </a:lnTo>
                <a:close/>
                <a:moveTo>
                  <a:pt x="4401070" y="4255916"/>
                </a:moveTo>
                <a:cubicBezTo>
                  <a:pt x="4761738" y="3919228"/>
                  <a:pt x="4847619" y="3361803"/>
                  <a:pt x="4578562" y="2920472"/>
                </a:cubicBezTo>
                <a:cubicBezTo>
                  <a:pt x="4520275" y="2824866"/>
                  <a:pt x="4449516" y="2741570"/>
                  <a:pt x="4369593" y="2671553"/>
                </a:cubicBezTo>
                <a:cubicBezTo>
                  <a:pt x="4177528" y="3027358"/>
                  <a:pt x="3877410" y="3296628"/>
                  <a:pt x="3528051" y="3454278"/>
                </a:cubicBezTo>
                <a:cubicBezTo>
                  <a:pt x="3586882" y="3628942"/>
                  <a:pt x="3618004" y="3815901"/>
                  <a:pt x="3618004" y="4010067"/>
                </a:cubicBezTo>
                <a:cubicBezTo>
                  <a:pt x="3618004" y="4190804"/>
                  <a:pt x="3591038" y="4365297"/>
                  <a:pt x="3540249" y="4529614"/>
                </a:cubicBezTo>
                <a:cubicBezTo>
                  <a:pt x="3772113" y="4561461"/>
                  <a:pt x="4015254" y="4516577"/>
                  <a:pt x="4229907" y="4385714"/>
                </a:cubicBezTo>
                <a:cubicBezTo>
                  <a:pt x="4292414" y="4347607"/>
                  <a:pt x="4349546" y="4304014"/>
                  <a:pt x="4401070" y="4255916"/>
                </a:cubicBezTo>
                <a:close/>
                <a:moveTo>
                  <a:pt x="3812016" y="5434045"/>
                </a:moveTo>
                <a:lnTo>
                  <a:pt x="3808056" y="5102328"/>
                </a:lnTo>
                <a:lnTo>
                  <a:pt x="4099040" y="5012456"/>
                </a:lnTo>
                <a:lnTo>
                  <a:pt x="3805610" y="4897320"/>
                </a:lnTo>
                <a:lnTo>
                  <a:pt x="3801653" y="4565603"/>
                </a:lnTo>
                <a:lnTo>
                  <a:pt x="3624264" y="4826161"/>
                </a:lnTo>
                <a:lnTo>
                  <a:pt x="3451460" y="4758353"/>
                </a:lnTo>
                <a:lnTo>
                  <a:pt x="3413850" y="4835757"/>
                </a:lnTo>
                <a:lnTo>
                  <a:pt x="3514632" y="4987191"/>
                </a:lnTo>
                <a:lnTo>
                  <a:pt x="3500728" y="5007614"/>
                </a:lnTo>
                <a:lnTo>
                  <a:pt x="3401022" y="5121029"/>
                </a:lnTo>
                <a:lnTo>
                  <a:pt x="3428134" y="5114241"/>
                </a:lnTo>
                <a:lnTo>
                  <a:pt x="3337239" y="5247747"/>
                </a:lnTo>
                <a:lnTo>
                  <a:pt x="3628222" y="5157872"/>
                </a:lnTo>
                <a:close/>
                <a:moveTo>
                  <a:pt x="5492630" y="4279498"/>
                </a:moveTo>
                <a:lnTo>
                  <a:pt x="5492680" y="3913932"/>
                </a:lnTo>
                <a:lnTo>
                  <a:pt x="5826397" y="3810862"/>
                </a:lnTo>
                <a:lnTo>
                  <a:pt x="5492713" y="3688004"/>
                </a:lnTo>
                <a:lnTo>
                  <a:pt x="5492767" y="3322437"/>
                </a:lnTo>
                <a:lnTo>
                  <a:pt x="5286489" y="3612073"/>
                </a:lnTo>
                <a:lnTo>
                  <a:pt x="4952806" y="3489210"/>
                </a:lnTo>
                <a:lnTo>
                  <a:pt x="5159003" y="3791074"/>
                </a:lnTo>
                <a:lnTo>
                  <a:pt x="4952722" y="4080706"/>
                </a:lnTo>
                <a:lnTo>
                  <a:pt x="5286437" y="3977632"/>
                </a:lnTo>
                <a:close/>
                <a:moveTo>
                  <a:pt x="4812930" y="5296705"/>
                </a:moveTo>
                <a:lnTo>
                  <a:pt x="4812979" y="4931138"/>
                </a:lnTo>
                <a:lnTo>
                  <a:pt x="5146695" y="4828069"/>
                </a:lnTo>
                <a:lnTo>
                  <a:pt x="4813011" y="4705210"/>
                </a:lnTo>
                <a:lnTo>
                  <a:pt x="4813066" y="4339643"/>
                </a:lnTo>
                <a:lnTo>
                  <a:pt x="4606787" y="4629280"/>
                </a:lnTo>
                <a:lnTo>
                  <a:pt x="4273104" y="4506417"/>
                </a:lnTo>
                <a:lnTo>
                  <a:pt x="4479302" y="4808280"/>
                </a:lnTo>
                <a:lnTo>
                  <a:pt x="4273021" y="5097913"/>
                </a:lnTo>
                <a:lnTo>
                  <a:pt x="4606736" y="4994839"/>
                </a:lnTo>
                <a:close/>
                <a:moveTo>
                  <a:pt x="5383786" y="5045386"/>
                </a:moveTo>
                <a:cubicBezTo>
                  <a:pt x="5296643" y="5126735"/>
                  <a:pt x="5200015" y="5200465"/>
                  <a:pt x="5094298" y="5264915"/>
                </a:cubicBezTo>
                <a:cubicBezTo>
                  <a:pt x="4475370" y="5642243"/>
                  <a:pt x="3716415" y="5596925"/>
                  <a:pt x="3151013" y="5209686"/>
                </a:cubicBezTo>
                <a:cubicBezTo>
                  <a:pt x="2821450" y="5574876"/>
                  <a:pt x="2342162" y="5803544"/>
                  <a:pt x="1809002" y="5803544"/>
                </a:cubicBezTo>
                <a:cubicBezTo>
                  <a:pt x="934802" y="5803544"/>
                  <a:pt x="205435" y="5188774"/>
                  <a:pt x="36752" y="4371516"/>
                </a:cubicBezTo>
                <a:cubicBezTo>
                  <a:pt x="12655" y="4254765"/>
                  <a:pt x="0" y="4133881"/>
                  <a:pt x="0" y="4010067"/>
                </a:cubicBezTo>
                <a:cubicBezTo>
                  <a:pt x="0" y="3273307"/>
                  <a:pt x="448098" y="2640309"/>
                  <a:pt x="1089140" y="2365036"/>
                </a:cubicBezTo>
                <a:cubicBezTo>
                  <a:pt x="967806" y="1984868"/>
                  <a:pt x="971432" y="1561178"/>
                  <a:pt x="1127547" y="1158777"/>
                </a:cubicBezTo>
                <a:cubicBezTo>
                  <a:pt x="1443740" y="343763"/>
                  <a:pt x="2280696" y="-113865"/>
                  <a:pt x="3103634" y="24469"/>
                </a:cubicBezTo>
                <a:cubicBezTo>
                  <a:pt x="3221197" y="44232"/>
                  <a:pt x="3338474" y="76156"/>
                  <a:pt x="3453905" y="120939"/>
                </a:cubicBezTo>
                <a:cubicBezTo>
                  <a:pt x="4219616" y="418004"/>
                  <a:pt x="4663700" y="1187585"/>
                  <a:pt x="4585336" y="1972682"/>
                </a:cubicBezTo>
                <a:cubicBezTo>
                  <a:pt x="5026760" y="2085263"/>
                  <a:pt x="5427030" y="2365275"/>
                  <a:pt x="5683978" y="2786745"/>
                </a:cubicBezTo>
                <a:cubicBezTo>
                  <a:pt x="6139034" y="3533170"/>
                  <a:pt x="5993785" y="4475943"/>
                  <a:pt x="5383786" y="5045386"/>
                </a:cubicBez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8" name="1 Elipse"/>
          <p:cNvSpPr/>
          <p:nvPr/>
        </p:nvSpPr>
        <p:spPr>
          <a:xfrm rot="2656539">
            <a:off x="7423021" y="1060249"/>
            <a:ext cx="1303938" cy="1059763"/>
          </a:xfrm>
          <a:custGeom>
            <a:avLst/>
            <a:gdLst/>
            <a:ahLst/>
            <a:cxnLst/>
            <a:rect l="l" t="t" r="r" b="b"/>
            <a:pathLst>
              <a:path w="5950591" h="5803544">
                <a:moveTo>
                  <a:pt x="2599538" y="953076"/>
                </a:moveTo>
                <a:lnTo>
                  <a:pt x="2314868" y="750708"/>
                </a:lnTo>
                <a:lnTo>
                  <a:pt x="2429272" y="403505"/>
                </a:lnTo>
                <a:lnTo>
                  <a:pt x="2138937" y="625639"/>
                </a:lnTo>
                <a:lnTo>
                  <a:pt x="1854269" y="423268"/>
                </a:lnTo>
                <a:lnTo>
                  <a:pt x="1959501" y="762922"/>
                </a:lnTo>
                <a:lnTo>
                  <a:pt x="1669163" y="985053"/>
                </a:lnTo>
                <a:lnTo>
                  <a:pt x="2024537" y="972837"/>
                </a:lnTo>
                <a:lnTo>
                  <a:pt x="2129765" y="1312494"/>
                </a:lnTo>
                <a:lnTo>
                  <a:pt x="2244166" y="965288"/>
                </a:lnTo>
                <a:close/>
                <a:moveTo>
                  <a:pt x="1884082" y="1919147"/>
                </a:moveTo>
                <a:lnTo>
                  <a:pt x="1633996" y="1741367"/>
                </a:lnTo>
                <a:lnTo>
                  <a:pt x="1740689" y="1427641"/>
                </a:lnTo>
                <a:lnTo>
                  <a:pt x="1479440" y="1631493"/>
                </a:lnTo>
                <a:lnTo>
                  <a:pt x="1229358" y="1453707"/>
                </a:lnTo>
                <a:lnTo>
                  <a:pt x="1317981" y="1757475"/>
                </a:lnTo>
                <a:lnTo>
                  <a:pt x="1056730" y="1961323"/>
                </a:lnTo>
                <a:lnTo>
                  <a:pt x="1372752" y="1945211"/>
                </a:lnTo>
                <a:lnTo>
                  <a:pt x="1461372" y="2248980"/>
                </a:lnTo>
                <a:lnTo>
                  <a:pt x="1568060" y="1935256"/>
                </a:lnTo>
                <a:close/>
                <a:moveTo>
                  <a:pt x="3820419" y="874632"/>
                </a:moveTo>
                <a:lnTo>
                  <a:pt x="3535748" y="672264"/>
                </a:lnTo>
                <a:lnTo>
                  <a:pt x="3650153" y="325060"/>
                </a:lnTo>
                <a:lnTo>
                  <a:pt x="3359818" y="547196"/>
                </a:lnTo>
                <a:lnTo>
                  <a:pt x="3075149" y="344824"/>
                </a:lnTo>
                <a:lnTo>
                  <a:pt x="3180382" y="684479"/>
                </a:lnTo>
                <a:lnTo>
                  <a:pt x="2890043" y="906610"/>
                </a:lnTo>
                <a:lnTo>
                  <a:pt x="3245417" y="894394"/>
                </a:lnTo>
                <a:lnTo>
                  <a:pt x="3350646" y="1234050"/>
                </a:lnTo>
                <a:lnTo>
                  <a:pt x="3465045" y="886845"/>
                </a:lnTo>
                <a:close/>
                <a:moveTo>
                  <a:pt x="1269972" y="3270379"/>
                </a:moveTo>
                <a:lnTo>
                  <a:pt x="1139836" y="2983286"/>
                </a:lnTo>
                <a:lnTo>
                  <a:pt x="1322939" y="2844270"/>
                </a:lnTo>
                <a:cubicBezTo>
                  <a:pt x="1312258" y="2828872"/>
                  <a:pt x="1301873" y="2813281"/>
                  <a:pt x="1293251" y="2796562"/>
                </a:cubicBezTo>
                <a:lnTo>
                  <a:pt x="1059410" y="2805856"/>
                </a:lnTo>
                <a:lnTo>
                  <a:pt x="1049210" y="2783353"/>
                </a:lnTo>
                <a:lnTo>
                  <a:pt x="1004273" y="2639183"/>
                </a:lnTo>
                <a:lnTo>
                  <a:pt x="995956" y="2665866"/>
                </a:lnTo>
                <a:lnTo>
                  <a:pt x="929277" y="2518761"/>
                </a:lnTo>
                <a:lnTo>
                  <a:pt x="854548" y="2813997"/>
                </a:lnTo>
                <a:lnTo>
                  <a:pt x="523068" y="2827168"/>
                </a:lnTo>
                <a:lnTo>
                  <a:pt x="808363" y="2996459"/>
                </a:lnTo>
                <a:lnTo>
                  <a:pt x="733630" y="3291694"/>
                </a:lnTo>
                <a:lnTo>
                  <a:pt x="984680" y="3101085"/>
                </a:lnTo>
                <a:close/>
                <a:moveTo>
                  <a:pt x="936424" y="4251582"/>
                </a:moveTo>
                <a:lnTo>
                  <a:pt x="796498" y="3924686"/>
                </a:lnTo>
                <a:lnTo>
                  <a:pt x="1075098" y="3703730"/>
                </a:lnTo>
                <a:lnTo>
                  <a:pt x="710022" y="3722658"/>
                </a:lnTo>
                <a:lnTo>
                  <a:pt x="570100" y="3395761"/>
                </a:lnTo>
                <a:lnTo>
                  <a:pt x="484396" y="3734354"/>
                </a:lnTo>
                <a:lnTo>
                  <a:pt x="119320" y="3753277"/>
                </a:lnTo>
                <a:lnTo>
                  <a:pt x="431429" y="3943610"/>
                </a:lnTo>
                <a:lnTo>
                  <a:pt x="345721" y="4282202"/>
                </a:lnTo>
                <a:lnTo>
                  <a:pt x="624318" y="4061243"/>
                </a:lnTo>
                <a:close/>
                <a:moveTo>
                  <a:pt x="2408171" y="3291663"/>
                </a:moveTo>
                <a:cubicBezTo>
                  <a:pt x="2450798" y="3094666"/>
                  <a:pt x="2530288" y="2906754"/>
                  <a:pt x="2640493" y="2735879"/>
                </a:cubicBezTo>
                <a:cubicBezTo>
                  <a:pt x="2525437" y="2692373"/>
                  <a:pt x="2400557" y="2669266"/>
                  <a:pt x="2270234" y="2669266"/>
                </a:cubicBezTo>
                <a:cubicBezTo>
                  <a:pt x="2142409" y="2669266"/>
                  <a:pt x="2019821" y="2691496"/>
                  <a:pt x="1906619" y="2733468"/>
                </a:cubicBezTo>
                <a:cubicBezTo>
                  <a:pt x="1997282" y="2969252"/>
                  <a:pt x="2171671" y="3170869"/>
                  <a:pt x="2408171" y="3291663"/>
                </a:cubicBezTo>
                <a:close/>
                <a:moveTo>
                  <a:pt x="3877952" y="1934327"/>
                </a:moveTo>
                <a:cubicBezTo>
                  <a:pt x="3773447" y="1671202"/>
                  <a:pt x="3564525" y="1451690"/>
                  <a:pt x="3281046" y="1341711"/>
                </a:cubicBezTo>
                <a:cubicBezTo>
                  <a:pt x="3212796" y="1315233"/>
                  <a:pt x="3143456" y="1296357"/>
                  <a:pt x="3073946" y="1284673"/>
                </a:cubicBezTo>
                <a:cubicBezTo>
                  <a:pt x="2587375" y="1202881"/>
                  <a:pt x="2092516" y="1473458"/>
                  <a:pt x="1905564" y="1955343"/>
                </a:cubicBezTo>
                <a:cubicBezTo>
                  <a:pt x="1872053" y="2041720"/>
                  <a:pt x="1850426" y="2129757"/>
                  <a:pt x="1841184" y="2217780"/>
                </a:cubicBezTo>
                <a:cubicBezTo>
                  <a:pt x="2197639" y="2223036"/>
                  <a:pt x="2528931" y="2331427"/>
                  <a:pt x="2806170" y="2514296"/>
                </a:cubicBezTo>
                <a:cubicBezTo>
                  <a:pt x="2920450" y="2384728"/>
                  <a:pt x="3055941" y="2270248"/>
                  <a:pt x="3210982" y="2175728"/>
                </a:cubicBezTo>
                <a:cubicBezTo>
                  <a:pt x="3421464" y="2047408"/>
                  <a:pt x="3648140" y="1967968"/>
                  <a:pt x="3877952" y="1934327"/>
                </a:cubicBezTo>
                <a:close/>
                <a:moveTo>
                  <a:pt x="4508131" y="1526698"/>
                </a:moveTo>
                <a:lnTo>
                  <a:pt x="4259913" y="1350243"/>
                </a:lnTo>
                <a:lnTo>
                  <a:pt x="4367528" y="1036442"/>
                </a:lnTo>
                <a:lnTo>
                  <a:pt x="4106509" y="1241189"/>
                </a:lnTo>
                <a:lnTo>
                  <a:pt x="3858293" y="1064731"/>
                </a:lnTo>
                <a:lnTo>
                  <a:pt x="3945194" y="1367726"/>
                </a:lnTo>
                <a:lnTo>
                  <a:pt x="3684173" y="1572471"/>
                </a:lnTo>
                <a:lnTo>
                  <a:pt x="3998898" y="1554985"/>
                </a:lnTo>
                <a:lnTo>
                  <a:pt x="4085795" y="1857982"/>
                </a:lnTo>
                <a:lnTo>
                  <a:pt x="4193405" y="1544180"/>
                </a:lnTo>
                <a:lnTo>
                  <a:pt x="4218074" y="1542809"/>
                </a:lnTo>
                <a:lnTo>
                  <a:pt x="4368737" y="1553060"/>
                </a:lnTo>
                <a:lnTo>
                  <a:pt x="4346869" y="1535655"/>
                </a:lnTo>
                <a:close/>
                <a:moveTo>
                  <a:pt x="3263204" y="3337234"/>
                </a:moveTo>
                <a:cubicBezTo>
                  <a:pt x="3177526" y="3122267"/>
                  <a:pt x="3022195" y="2942361"/>
                  <a:pt x="2824819" y="2824208"/>
                </a:cubicBezTo>
                <a:cubicBezTo>
                  <a:pt x="2703857" y="2983744"/>
                  <a:pt x="2631833" y="3174075"/>
                  <a:pt x="2616325" y="3371439"/>
                </a:cubicBezTo>
                <a:cubicBezTo>
                  <a:pt x="2835786" y="3430651"/>
                  <a:pt x="3061412" y="3415136"/>
                  <a:pt x="3263204" y="3337234"/>
                </a:cubicBezTo>
                <a:close/>
                <a:moveTo>
                  <a:pt x="3579077" y="3151453"/>
                </a:moveTo>
                <a:cubicBezTo>
                  <a:pt x="3709990" y="3039682"/>
                  <a:pt x="3816032" y="2894533"/>
                  <a:pt x="3882801" y="2722431"/>
                </a:cubicBezTo>
                <a:cubicBezTo>
                  <a:pt x="3918207" y="2631168"/>
                  <a:pt x="3940347" y="2538053"/>
                  <a:pt x="3948982" y="2445116"/>
                </a:cubicBezTo>
                <a:cubicBezTo>
                  <a:pt x="3676717" y="2368485"/>
                  <a:pt x="3375752" y="2401075"/>
                  <a:pt x="3116379" y="2559201"/>
                </a:cubicBezTo>
                <a:cubicBezTo>
                  <a:pt x="3070641" y="2587085"/>
                  <a:pt x="3027781" y="2617907"/>
                  <a:pt x="2988752" y="2652314"/>
                </a:cubicBezTo>
                <a:cubicBezTo>
                  <a:pt x="3180607" y="2815369"/>
                  <a:pt x="3337293" y="3017763"/>
                  <a:pt x="3446140" y="3246958"/>
                </a:cubicBezTo>
                <a:cubicBezTo>
                  <a:pt x="3493083" y="3219323"/>
                  <a:pt x="3537344" y="3187084"/>
                  <a:pt x="3579077" y="3151453"/>
                </a:cubicBezTo>
                <a:close/>
                <a:moveTo>
                  <a:pt x="1451141" y="5361432"/>
                </a:moveTo>
                <a:lnTo>
                  <a:pt x="1311215" y="5034537"/>
                </a:lnTo>
                <a:lnTo>
                  <a:pt x="1589816" y="4813581"/>
                </a:lnTo>
                <a:lnTo>
                  <a:pt x="1224739" y="4832508"/>
                </a:lnTo>
                <a:lnTo>
                  <a:pt x="1084818" y="4505612"/>
                </a:lnTo>
                <a:lnTo>
                  <a:pt x="999114" y="4844205"/>
                </a:lnTo>
                <a:lnTo>
                  <a:pt x="634038" y="4863127"/>
                </a:lnTo>
                <a:lnTo>
                  <a:pt x="946146" y="5053461"/>
                </a:lnTo>
                <a:lnTo>
                  <a:pt x="860438" y="5392053"/>
                </a:lnTo>
                <a:lnTo>
                  <a:pt x="1139035" y="5171094"/>
                </a:lnTo>
                <a:close/>
                <a:moveTo>
                  <a:pt x="2663073" y="4715281"/>
                </a:moveTo>
                <a:cubicBezTo>
                  <a:pt x="2647556" y="4696006"/>
                  <a:pt x="2634247" y="4675131"/>
                  <a:pt x="2621302" y="4653898"/>
                </a:cubicBezTo>
                <a:cubicBezTo>
                  <a:pt x="2413197" y="4312544"/>
                  <a:pt x="2330639" y="3930126"/>
                  <a:pt x="2365218" y="3561678"/>
                </a:cubicBezTo>
                <a:cubicBezTo>
                  <a:pt x="2291160" y="3545218"/>
                  <a:pt x="2217863" y="3522147"/>
                  <a:pt x="2145296" y="3493994"/>
                </a:cubicBezTo>
                <a:cubicBezTo>
                  <a:pt x="1877661" y="3390162"/>
                  <a:pt x="1649319" y="3228605"/>
                  <a:pt x="1470235" y="3027506"/>
                </a:cubicBezTo>
                <a:cubicBezTo>
                  <a:pt x="1302168" y="3213870"/>
                  <a:pt x="1200644" y="3460019"/>
                  <a:pt x="1200644" y="3729677"/>
                </a:cubicBezTo>
                <a:cubicBezTo>
                  <a:pt x="1200644" y="3802884"/>
                  <a:pt x="1208126" y="3874357"/>
                  <a:pt x="1222374" y="3943387"/>
                </a:cubicBezTo>
                <a:cubicBezTo>
                  <a:pt x="1322109" y="4426599"/>
                  <a:pt x="1753355" y="4790089"/>
                  <a:pt x="2270234" y="4790088"/>
                </a:cubicBezTo>
                <a:cubicBezTo>
                  <a:pt x="2409059" y="4790088"/>
                  <a:pt x="2541706" y="4763867"/>
                  <a:pt x="2663073" y="4715281"/>
                </a:cubicBezTo>
                <a:close/>
                <a:moveTo>
                  <a:pt x="3116606" y="4376325"/>
                </a:moveTo>
                <a:cubicBezTo>
                  <a:pt x="3256892" y="4197915"/>
                  <a:pt x="3339825" y="3973399"/>
                  <a:pt x="3339825" y="3729678"/>
                </a:cubicBezTo>
                <a:cubicBezTo>
                  <a:pt x="3339825" y="3662187"/>
                  <a:pt x="3333465" y="3596168"/>
                  <a:pt x="3319120" y="3532600"/>
                </a:cubicBezTo>
                <a:cubicBezTo>
                  <a:pt x="3096610" y="3603377"/>
                  <a:pt x="2859591" y="3629629"/>
                  <a:pt x="2621636" y="3605195"/>
                </a:cubicBezTo>
                <a:cubicBezTo>
                  <a:pt x="2638343" y="3749513"/>
                  <a:pt x="2687096" y="3892192"/>
                  <a:pt x="2767724" y="4024445"/>
                </a:cubicBezTo>
                <a:cubicBezTo>
                  <a:pt x="2858094" y="4172678"/>
                  <a:pt x="2978449" y="4291317"/>
                  <a:pt x="3116606" y="4376325"/>
                </a:cubicBezTo>
                <a:close/>
                <a:moveTo>
                  <a:pt x="5097826" y="3110253"/>
                </a:moveTo>
                <a:lnTo>
                  <a:pt x="5094718" y="2778897"/>
                </a:lnTo>
                <a:lnTo>
                  <a:pt x="5387891" y="2688351"/>
                </a:lnTo>
                <a:lnTo>
                  <a:pt x="5092800" y="2574112"/>
                </a:lnTo>
                <a:lnTo>
                  <a:pt x="5089696" y="2242757"/>
                </a:lnTo>
                <a:lnTo>
                  <a:pt x="4910427" y="2503510"/>
                </a:lnTo>
                <a:lnTo>
                  <a:pt x="4615337" y="2389268"/>
                </a:lnTo>
                <a:lnTo>
                  <a:pt x="4799633" y="2664660"/>
                </a:lnTo>
                <a:lnTo>
                  <a:pt x="4620362" y="2925411"/>
                </a:lnTo>
                <a:lnTo>
                  <a:pt x="4913532" y="2834858"/>
                </a:lnTo>
                <a:close/>
                <a:moveTo>
                  <a:pt x="2582827" y="5579291"/>
                </a:moveTo>
                <a:lnTo>
                  <a:pt x="2453503" y="5290492"/>
                </a:lnTo>
                <a:lnTo>
                  <a:pt x="2704653" y="5098001"/>
                </a:lnTo>
                <a:lnTo>
                  <a:pt x="2373580" y="5112008"/>
                </a:lnTo>
                <a:lnTo>
                  <a:pt x="2244259" y="4823208"/>
                </a:lnTo>
                <a:lnTo>
                  <a:pt x="2168969" y="5120664"/>
                </a:lnTo>
                <a:lnTo>
                  <a:pt x="1837894" y="5134667"/>
                </a:lnTo>
                <a:lnTo>
                  <a:pt x="2122436" y="5304497"/>
                </a:lnTo>
                <a:lnTo>
                  <a:pt x="2047140" y="5601952"/>
                </a:lnTo>
                <a:lnTo>
                  <a:pt x="2298288" y="5409458"/>
                </a:lnTo>
                <a:close/>
                <a:moveTo>
                  <a:pt x="4401070" y="4255916"/>
                </a:moveTo>
                <a:cubicBezTo>
                  <a:pt x="4761738" y="3919228"/>
                  <a:pt x="4847619" y="3361803"/>
                  <a:pt x="4578562" y="2920472"/>
                </a:cubicBezTo>
                <a:cubicBezTo>
                  <a:pt x="4520275" y="2824866"/>
                  <a:pt x="4449516" y="2741570"/>
                  <a:pt x="4369593" y="2671553"/>
                </a:cubicBezTo>
                <a:cubicBezTo>
                  <a:pt x="4177528" y="3027358"/>
                  <a:pt x="3877410" y="3296628"/>
                  <a:pt x="3528051" y="3454278"/>
                </a:cubicBezTo>
                <a:cubicBezTo>
                  <a:pt x="3586882" y="3628942"/>
                  <a:pt x="3618004" y="3815901"/>
                  <a:pt x="3618004" y="4010067"/>
                </a:cubicBezTo>
                <a:cubicBezTo>
                  <a:pt x="3618004" y="4190804"/>
                  <a:pt x="3591038" y="4365297"/>
                  <a:pt x="3540249" y="4529614"/>
                </a:cubicBezTo>
                <a:cubicBezTo>
                  <a:pt x="3772113" y="4561461"/>
                  <a:pt x="4015254" y="4516577"/>
                  <a:pt x="4229907" y="4385714"/>
                </a:cubicBezTo>
                <a:cubicBezTo>
                  <a:pt x="4292414" y="4347607"/>
                  <a:pt x="4349546" y="4304014"/>
                  <a:pt x="4401070" y="4255916"/>
                </a:cubicBezTo>
                <a:close/>
                <a:moveTo>
                  <a:pt x="3812016" y="5434045"/>
                </a:moveTo>
                <a:lnTo>
                  <a:pt x="3808056" y="5102328"/>
                </a:lnTo>
                <a:lnTo>
                  <a:pt x="4099040" y="5012456"/>
                </a:lnTo>
                <a:lnTo>
                  <a:pt x="3805610" y="4897320"/>
                </a:lnTo>
                <a:lnTo>
                  <a:pt x="3801653" y="4565603"/>
                </a:lnTo>
                <a:lnTo>
                  <a:pt x="3624264" y="4826161"/>
                </a:lnTo>
                <a:lnTo>
                  <a:pt x="3451460" y="4758353"/>
                </a:lnTo>
                <a:lnTo>
                  <a:pt x="3413850" y="4835757"/>
                </a:lnTo>
                <a:lnTo>
                  <a:pt x="3514632" y="4987191"/>
                </a:lnTo>
                <a:lnTo>
                  <a:pt x="3500728" y="5007614"/>
                </a:lnTo>
                <a:lnTo>
                  <a:pt x="3401022" y="5121029"/>
                </a:lnTo>
                <a:lnTo>
                  <a:pt x="3428134" y="5114241"/>
                </a:lnTo>
                <a:lnTo>
                  <a:pt x="3337239" y="5247747"/>
                </a:lnTo>
                <a:lnTo>
                  <a:pt x="3628222" y="5157872"/>
                </a:lnTo>
                <a:close/>
                <a:moveTo>
                  <a:pt x="5492630" y="4279498"/>
                </a:moveTo>
                <a:lnTo>
                  <a:pt x="5492680" y="3913932"/>
                </a:lnTo>
                <a:lnTo>
                  <a:pt x="5826397" y="3810862"/>
                </a:lnTo>
                <a:lnTo>
                  <a:pt x="5492713" y="3688004"/>
                </a:lnTo>
                <a:lnTo>
                  <a:pt x="5492767" y="3322437"/>
                </a:lnTo>
                <a:lnTo>
                  <a:pt x="5286489" y="3612073"/>
                </a:lnTo>
                <a:lnTo>
                  <a:pt x="4952806" y="3489210"/>
                </a:lnTo>
                <a:lnTo>
                  <a:pt x="5159003" y="3791074"/>
                </a:lnTo>
                <a:lnTo>
                  <a:pt x="4952722" y="4080706"/>
                </a:lnTo>
                <a:lnTo>
                  <a:pt x="5286437" y="3977632"/>
                </a:lnTo>
                <a:close/>
                <a:moveTo>
                  <a:pt x="4812930" y="5296705"/>
                </a:moveTo>
                <a:lnTo>
                  <a:pt x="4812979" y="4931138"/>
                </a:lnTo>
                <a:lnTo>
                  <a:pt x="5146695" y="4828069"/>
                </a:lnTo>
                <a:lnTo>
                  <a:pt x="4813011" y="4705210"/>
                </a:lnTo>
                <a:lnTo>
                  <a:pt x="4813066" y="4339643"/>
                </a:lnTo>
                <a:lnTo>
                  <a:pt x="4606787" y="4629280"/>
                </a:lnTo>
                <a:lnTo>
                  <a:pt x="4273104" y="4506417"/>
                </a:lnTo>
                <a:lnTo>
                  <a:pt x="4479302" y="4808280"/>
                </a:lnTo>
                <a:lnTo>
                  <a:pt x="4273021" y="5097913"/>
                </a:lnTo>
                <a:lnTo>
                  <a:pt x="4606736" y="4994839"/>
                </a:lnTo>
                <a:close/>
                <a:moveTo>
                  <a:pt x="5383786" y="5045386"/>
                </a:moveTo>
                <a:cubicBezTo>
                  <a:pt x="5296643" y="5126735"/>
                  <a:pt x="5200015" y="5200465"/>
                  <a:pt x="5094298" y="5264915"/>
                </a:cubicBezTo>
                <a:cubicBezTo>
                  <a:pt x="4475370" y="5642243"/>
                  <a:pt x="3716415" y="5596925"/>
                  <a:pt x="3151013" y="5209686"/>
                </a:cubicBezTo>
                <a:cubicBezTo>
                  <a:pt x="2821450" y="5574876"/>
                  <a:pt x="2342162" y="5803544"/>
                  <a:pt x="1809002" y="5803544"/>
                </a:cubicBezTo>
                <a:cubicBezTo>
                  <a:pt x="934802" y="5803544"/>
                  <a:pt x="205435" y="5188774"/>
                  <a:pt x="36752" y="4371516"/>
                </a:cubicBezTo>
                <a:cubicBezTo>
                  <a:pt x="12655" y="4254765"/>
                  <a:pt x="0" y="4133881"/>
                  <a:pt x="0" y="4010067"/>
                </a:cubicBezTo>
                <a:cubicBezTo>
                  <a:pt x="0" y="3273307"/>
                  <a:pt x="448098" y="2640309"/>
                  <a:pt x="1089140" y="2365036"/>
                </a:cubicBezTo>
                <a:cubicBezTo>
                  <a:pt x="967806" y="1984868"/>
                  <a:pt x="971432" y="1561178"/>
                  <a:pt x="1127547" y="1158777"/>
                </a:cubicBezTo>
                <a:cubicBezTo>
                  <a:pt x="1443740" y="343763"/>
                  <a:pt x="2280696" y="-113865"/>
                  <a:pt x="3103634" y="24469"/>
                </a:cubicBezTo>
                <a:cubicBezTo>
                  <a:pt x="3221197" y="44232"/>
                  <a:pt x="3338474" y="76156"/>
                  <a:pt x="3453905" y="120939"/>
                </a:cubicBezTo>
                <a:cubicBezTo>
                  <a:pt x="4219616" y="418004"/>
                  <a:pt x="4663700" y="1187585"/>
                  <a:pt x="4585336" y="1972682"/>
                </a:cubicBezTo>
                <a:cubicBezTo>
                  <a:pt x="5026760" y="2085263"/>
                  <a:pt x="5427030" y="2365275"/>
                  <a:pt x="5683978" y="2786745"/>
                </a:cubicBezTo>
                <a:cubicBezTo>
                  <a:pt x="6139034" y="3533170"/>
                  <a:pt x="5993785" y="4475943"/>
                  <a:pt x="5383786" y="5045386"/>
                </a:cubicBez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19" name="1 Elipse"/>
          <p:cNvSpPr/>
          <p:nvPr/>
        </p:nvSpPr>
        <p:spPr>
          <a:xfrm rot="3831077">
            <a:off x="6523589" y="142848"/>
            <a:ext cx="1086615" cy="1271716"/>
          </a:xfrm>
          <a:custGeom>
            <a:avLst/>
            <a:gdLst/>
            <a:ahLst/>
            <a:cxnLst/>
            <a:rect l="l" t="t" r="r" b="b"/>
            <a:pathLst>
              <a:path w="5950591" h="5803544">
                <a:moveTo>
                  <a:pt x="2599538" y="953076"/>
                </a:moveTo>
                <a:lnTo>
                  <a:pt x="2314868" y="750708"/>
                </a:lnTo>
                <a:lnTo>
                  <a:pt x="2429272" y="403505"/>
                </a:lnTo>
                <a:lnTo>
                  <a:pt x="2138937" y="625639"/>
                </a:lnTo>
                <a:lnTo>
                  <a:pt x="1854269" y="423268"/>
                </a:lnTo>
                <a:lnTo>
                  <a:pt x="1959501" y="762922"/>
                </a:lnTo>
                <a:lnTo>
                  <a:pt x="1669163" y="985053"/>
                </a:lnTo>
                <a:lnTo>
                  <a:pt x="2024537" y="972837"/>
                </a:lnTo>
                <a:lnTo>
                  <a:pt x="2129765" y="1312494"/>
                </a:lnTo>
                <a:lnTo>
                  <a:pt x="2244166" y="965288"/>
                </a:lnTo>
                <a:close/>
                <a:moveTo>
                  <a:pt x="1884082" y="1919147"/>
                </a:moveTo>
                <a:lnTo>
                  <a:pt x="1633996" y="1741367"/>
                </a:lnTo>
                <a:lnTo>
                  <a:pt x="1740689" y="1427641"/>
                </a:lnTo>
                <a:lnTo>
                  <a:pt x="1479440" y="1631493"/>
                </a:lnTo>
                <a:lnTo>
                  <a:pt x="1229358" y="1453707"/>
                </a:lnTo>
                <a:lnTo>
                  <a:pt x="1317981" y="1757475"/>
                </a:lnTo>
                <a:lnTo>
                  <a:pt x="1056730" y="1961323"/>
                </a:lnTo>
                <a:lnTo>
                  <a:pt x="1372752" y="1945211"/>
                </a:lnTo>
                <a:lnTo>
                  <a:pt x="1461372" y="2248980"/>
                </a:lnTo>
                <a:lnTo>
                  <a:pt x="1568060" y="1935256"/>
                </a:lnTo>
                <a:close/>
                <a:moveTo>
                  <a:pt x="3820419" y="874632"/>
                </a:moveTo>
                <a:lnTo>
                  <a:pt x="3535748" y="672264"/>
                </a:lnTo>
                <a:lnTo>
                  <a:pt x="3650153" y="325060"/>
                </a:lnTo>
                <a:lnTo>
                  <a:pt x="3359818" y="547196"/>
                </a:lnTo>
                <a:lnTo>
                  <a:pt x="3075149" y="344824"/>
                </a:lnTo>
                <a:lnTo>
                  <a:pt x="3180382" y="684479"/>
                </a:lnTo>
                <a:lnTo>
                  <a:pt x="2890043" y="906610"/>
                </a:lnTo>
                <a:lnTo>
                  <a:pt x="3245417" y="894394"/>
                </a:lnTo>
                <a:lnTo>
                  <a:pt x="3350646" y="1234050"/>
                </a:lnTo>
                <a:lnTo>
                  <a:pt x="3465045" y="886845"/>
                </a:lnTo>
                <a:close/>
                <a:moveTo>
                  <a:pt x="1269972" y="3270379"/>
                </a:moveTo>
                <a:lnTo>
                  <a:pt x="1139836" y="2983286"/>
                </a:lnTo>
                <a:lnTo>
                  <a:pt x="1322939" y="2844270"/>
                </a:lnTo>
                <a:cubicBezTo>
                  <a:pt x="1312258" y="2828872"/>
                  <a:pt x="1301873" y="2813281"/>
                  <a:pt x="1293251" y="2796562"/>
                </a:cubicBezTo>
                <a:lnTo>
                  <a:pt x="1059410" y="2805856"/>
                </a:lnTo>
                <a:lnTo>
                  <a:pt x="1049210" y="2783353"/>
                </a:lnTo>
                <a:lnTo>
                  <a:pt x="1004273" y="2639183"/>
                </a:lnTo>
                <a:lnTo>
                  <a:pt x="995956" y="2665866"/>
                </a:lnTo>
                <a:lnTo>
                  <a:pt x="929277" y="2518761"/>
                </a:lnTo>
                <a:lnTo>
                  <a:pt x="854548" y="2813997"/>
                </a:lnTo>
                <a:lnTo>
                  <a:pt x="523068" y="2827168"/>
                </a:lnTo>
                <a:lnTo>
                  <a:pt x="808363" y="2996459"/>
                </a:lnTo>
                <a:lnTo>
                  <a:pt x="733630" y="3291694"/>
                </a:lnTo>
                <a:lnTo>
                  <a:pt x="984680" y="3101085"/>
                </a:lnTo>
                <a:close/>
                <a:moveTo>
                  <a:pt x="936424" y="4251582"/>
                </a:moveTo>
                <a:lnTo>
                  <a:pt x="796498" y="3924686"/>
                </a:lnTo>
                <a:lnTo>
                  <a:pt x="1075098" y="3703730"/>
                </a:lnTo>
                <a:lnTo>
                  <a:pt x="710022" y="3722658"/>
                </a:lnTo>
                <a:lnTo>
                  <a:pt x="570100" y="3395761"/>
                </a:lnTo>
                <a:lnTo>
                  <a:pt x="484396" y="3734354"/>
                </a:lnTo>
                <a:lnTo>
                  <a:pt x="119320" y="3753277"/>
                </a:lnTo>
                <a:lnTo>
                  <a:pt x="431429" y="3943610"/>
                </a:lnTo>
                <a:lnTo>
                  <a:pt x="345721" y="4282202"/>
                </a:lnTo>
                <a:lnTo>
                  <a:pt x="624318" y="4061243"/>
                </a:lnTo>
                <a:close/>
                <a:moveTo>
                  <a:pt x="2408171" y="3291663"/>
                </a:moveTo>
                <a:cubicBezTo>
                  <a:pt x="2450798" y="3094666"/>
                  <a:pt x="2530288" y="2906754"/>
                  <a:pt x="2640493" y="2735879"/>
                </a:cubicBezTo>
                <a:cubicBezTo>
                  <a:pt x="2525437" y="2692373"/>
                  <a:pt x="2400557" y="2669266"/>
                  <a:pt x="2270234" y="2669266"/>
                </a:cubicBezTo>
                <a:cubicBezTo>
                  <a:pt x="2142409" y="2669266"/>
                  <a:pt x="2019821" y="2691496"/>
                  <a:pt x="1906619" y="2733468"/>
                </a:cubicBezTo>
                <a:cubicBezTo>
                  <a:pt x="1997282" y="2969252"/>
                  <a:pt x="2171671" y="3170869"/>
                  <a:pt x="2408171" y="3291663"/>
                </a:cubicBezTo>
                <a:close/>
                <a:moveTo>
                  <a:pt x="3877952" y="1934327"/>
                </a:moveTo>
                <a:cubicBezTo>
                  <a:pt x="3773447" y="1671202"/>
                  <a:pt x="3564525" y="1451690"/>
                  <a:pt x="3281046" y="1341711"/>
                </a:cubicBezTo>
                <a:cubicBezTo>
                  <a:pt x="3212796" y="1315233"/>
                  <a:pt x="3143456" y="1296357"/>
                  <a:pt x="3073946" y="1284673"/>
                </a:cubicBezTo>
                <a:cubicBezTo>
                  <a:pt x="2587375" y="1202881"/>
                  <a:pt x="2092516" y="1473458"/>
                  <a:pt x="1905564" y="1955343"/>
                </a:cubicBezTo>
                <a:cubicBezTo>
                  <a:pt x="1872053" y="2041720"/>
                  <a:pt x="1850426" y="2129757"/>
                  <a:pt x="1841184" y="2217780"/>
                </a:cubicBezTo>
                <a:cubicBezTo>
                  <a:pt x="2197639" y="2223036"/>
                  <a:pt x="2528931" y="2331427"/>
                  <a:pt x="2806170" y="2514296"/>
                </a:cubicBezTo>
                <a:cubicBezTo>
                  <a:pt x="2920450" y="2384728"/>
                  <a:pt x="3055941" y="2270248"/>
                  <a:pt x="3210982" y="2175728"/>
                </a:cubicBezTo>
                <a:cubicBezTo>
                  <a:pt x="3421464" y="2047408"/>
                  <a:pt x="3648140" y="1967968"/>
                  <a:pt x="3877952" y="1934327"/>
                </a:cubicBezTo>
                <a:close/>
                <a:moveTo>
                  <a:pt x="4508131" y="1526698"/>
                </a:moveTo>
                <a:lnTo>
                  <a:pt x="4259913" y="1350243"/>
                </a:lnTo>
                <a:lnTo>
                  <a:pt x="4367528" y="1036442"/>
                </a:lnTo>
                <a:lnTo>
                  <a:pt x="4106509" y="1241189"/>
                </a:lnTo>
                <a:lnTo>
                  <a:pt x="3858293" y="1064731"/>
                </a:lnTo>
                <a:lnTo>
                  <a:pt x="3945194" y="1367726"/>
                </a:lnTo>
                <a:lnTo>
                  <a:pt x="3684173" y="1572471"/>
                </a:lnTo>
                <a:lnTo>
                  <a:pt x="3998898" y="1554985"/>
                </a:lnTo>
                <a:lnTo>
                  <a:pt x="4085795" y="1857982"/>
                </a:lnTo>
                <a:lnTo>
                  <a:pt x="4193405" y="1544180"/>
                </a:lnTo>
                <a:lnTo>
                  <a:pt x="4218074" y="1542809"/>
                </a:lnTo>
                <a:lnTo>
                  <a:pt x="4368737" y="1553060"/>
                </a:lnTo>
                <a:lnTo>
                  <a:pt x="4346869" y="1535655"/>
                </a:lnTo>
                <a:close/>
                <a:moveTo>
                  <a:pt x="3263204" y="3337234"/>
                </a:moveTo>
                <a:cubicBezTo>
                  <a:pt x="3177526" y="3122267"/>
                  <a:pt x="3022195" y="2942361"/>
                  <a:pt x="2824819" y="2824208"/>
                </a:cubicBezTo>
                <a:cubicBezTo>
                  <a:pt x="2703857" y="2983744"/>
                  <a:pt x="2631833" y="3174075"/>
                  <a:pt x="2616325" y="3371439"/>
                </a:cubicBezTo>
                <a:cubicBezTo>
                  <a:pt x="2835786" y="3430651"/>
                  <a:pt x="3061412" y="3415136"/>
                  <a:pt x="3263204" y="3337234"/>
                </a:cubicBezTo>
                <a:close/>
                <a:moveTo>
                  <a:pt x="3579077" y="3151453"/>
                </a:moveTo>
                <a:cubicBezTo>
                  <a:pt x="3709990" y="3039682"/>
                  <a:pt x="3816032" y="2894533"/>
                  <a:pt x="3882801" y="2722431"/>
                </a:cubicBezTo>
                <a:cubicBezTo>
                  <a:pt x="3918207" y="2631168"/>
                  <a:pt x="3940347" y="2538053"/>
                  <a:pt x="3948982" y="2445116"/>
                </a:cubicBezTo>
                <a:cubicBezTo>
                  <a:pt x="3676717" y="2368485"/>
                  <a:pt x="3375752" y="2401075"/>
                  <a:pt x="3116379" y="2559201"/>
                </a:cubicBezTo>
                <a:cubicBezTo>
                  <a:pt x="3070641" y="2587085"/>
                  <a:pt x="3027781" y="2617907"/>
                  <a:pt x="2988752" y="2652314"/>
                </a:cubicBezTo>
                <a:cubicBezTo>
                  <a:pt x="3180607" y="2815369"/>
                  <a:pt x="3337293" y="3017763"/>
                  <a:pt x="3446140" y="3246958"/>
                </a:cubicBezTo>
                <a:cubicBezTo>
                  <a:pt x="3493083" y="3219323"/>
                  <a:pt x="3537344" y="3187084"/>
                  <a:pt x="3579077" y="3151453"/>
                </a:cubicBezTo>
                <a:close/>
                <a:moveTo>
                  <a:pt x="1451141" y="5361432"/>
                </a:moveTo>
                <a:lnTo>
                  <a:pt x="1311215" y="5034537"/>
                </a:lnTo>
                <a:lnTo>
                  <a:pt x="1589816" y="4813581"/>
                </a:lnTo>
                <a:lnTo>
                  <a:pt x="1224739" y="4832508"/>
                </a:lnTo>
                <a:lnTo>
                  <a:pt x="1084818" y="4505612"/>
                </a:lnTo>
                <a:lnTo>
                  <a:pt x="999114" y="4844205"/>
                </a:lnTo>
                <a:lnTo>
                  <a:pt x="634038" y="4863127"/>
                </a:lnTo>
                <a:lnTo>
                  <a:pt x="946146" y="5053461"/>
                </a:lnTo>
                <a:lnTo>
                  <a:pt x="860438" y="5392053"/>
                </a:lnTo>
                <a:lnTo>
                  <a:pt x="1139035" y="5171094"/>
                </a:lnTo>
                <a:close/>
                <a:moveTo>
                  <a:pt x="2663073" y="4715281"/>
                </a:moveTo>
                <a:cubicBezTo>
                  <a:pt x="2647556" y="4696006"/>
                  <a:pt x="2634247" y="4675131"/>
                  <a:pt x="2621302" y="4653898"/>
                </a:cubicBezTo>
                <a:cubicBezTo>
                  <a:pt x="2413197" y="4312544"/>
                  <a:pt x="2330639" y="3930126"/>
                  <a:pt x="2365218" y="3561678"/>
                </a:cubicBezTo>
                <a:cubicBezTo>
                  <a:pt x="2291160" y="3545218"/>
                  <a:pt x="2217863" y="3522147"/>
                  <a:pt x="2145296" y="3493994"/>
                </a:cubicBezTo>
                <a:cubicBezTo>
                  <a:pt x="1877661" y="3390162"/>
                  <a:pt x="1649319" y="3228605"/>
                  <a:pt x="1470235" y="3027506"/>
                </a:cubicBezTo>
                <a:cubicBezTo>
                  <a:pt x="1302168" y="3213870"/>
                  <a:pt x="1200644" y="3460019"/>
                  <a:pt x="1200644" y="3729677"/>
                </a:cubicBezTo>
                <a:cubicBezTo>
                  <a:pt x="1200644" y="3802884"/>
                  <a:pt x="1208126" y="3874357"/>
                  <a:pt x="1222374" y="3943387"/>
                </a:cubicBezTo>
                <a:cubicBezTo>
                  <a:pt x="1322109" y="4426599"/>
                  <a:pt x="1753355" y="4790089"/>
                  <a:pt x="2270234" y="4790088"/>
                </a:cubicBezTo>
                <a:cubicBezTo>
                  <a:pt x="2409059" y="4790088"/>
                  <a:pt x="2541706" y="4763867"/>
                  <a:pt x="2663073" y="4715281"/>
                </a:cubicBezTo>
                <a:close/>
                <a:moveTo>
                  <a:pt x="3116606" y="4376325"/>
                </a:moveTo>
                <a:cubicBezTo>
                  <a:pt x="3256892" y="4197915"/>
                  <a:pt x="3339825" y="3973399"/>
                  <a:pt x="3339825" y="3729678"/>
                </a:cubicBezTo>
                <a:cubicBezTo>
                  <a:pt x="3339825" y="3662187"/>
                  <a:pt x="3333465" y="3596168"/>
                  <a:pt x="3319120" y="3532600"/>
                </a:cubicBezTo>
                <a:cubicBezTo>
                  <a:pt x="3096610" y="3603377"/>
                  <a:pt x="2859591" y="3629629"/>
                  <a:pt x="2621636" y="3605195"/>
                </a:cubicBezTo>
                <a:cubicBezTo>
                  <a:pt x="2638343" y="3749513"/>
                  <a:pt x="2687096" y="3892192"/>
                  <a:pt x="2767724" y="4024445"/>
                </a:cubicBezTo>
                <a:cubicBezTo>
                  <a:pt x="2858094" y="4172678"/>
                  <a:pt x="2978449" y="4291317"/>
                  <a:pt x="3116606" y="4376325"/>
                </a:cubicBezTo>
                <a:close/>
                <a:moveTo>
                  <a:pt x="5097826" y="3110253"/>
                </a:moveTo>
                <a:lnTo>
                  <a:pt x="5094718" y="2778897"/>
                </a:lnTo>
                <a:lnTo>
                  <a:pt x="5387891" y="2688351"/>
                </a:lnTo>
                <a:lnTo>
                  <a:pt x="5092800" y="2574112"/>
                </a:lnTo>
                <a:lnTo>
                  <a:pt x="5089696" y="2242757"/>
                </a:lnTo>
                <a:lnTo>
                  <a:pt x="4910427" y="2503510"/>
                </a:lnTo>
                <a:lnTo>
                  <a:pt x="4615337" y="2389268"/>
                </a:lnTo>
                <a:lnTo>
                  <a:pt x="4799633" y="2664660"/>
                </a:lnTo>
                <a:lnTo>
                  <a:pt x="4620362" y="2925411"/>
                </a:lnTo>
                <a:lnTo>
                  <a:pt x="4913532" y="2834858"/>
                </a:lnTo>
                <a:close/>
                <a:moveTo>
                  <a:pt x="2582827" y="5579291"/>
                </a:moveTo>
                <a:lnTo>
                  <a:pt x="2453503" y="5290492"/>
                </a:lnTo>
                <a:lnTo>
                  <a:pt x="2704653" y="5098001"/>
                </a:lnTo>
                <a:lnTo>
                  <a:pt x="2373580" y="5112008"/>
                </a:lnTo>
                <a:lnTo>
                  <a:pt x="2244259" y="4823208"/>
                </a:lnTo>
                <a:lnTo>
                  <a:pt x="2168969" y="5120664"/>
                </a:lnTo>
                <a:lnTo>
                  <a:pt x="1837894" y="5134667"/>
                </a:lnTo>
                <a:lnTo>
                  <a:pt x="2122436" y="5304497"/>
                </a:lnTo>
                <a:lnTo>
                  <a:pt x="2047140" y="5601952"/>
                </a:lnTo>
                <a:lnTo>
                  <a:pt x="2298288" y="5409458"/>
                </a:lnTo>
                <a:close/>
                <a:moveTo>
                  <a:pt x="4401070" y="4255916"/>
                </a:moveTo>
                <a:cubicBezTo>
                  <a:pt x="4761738" y="3919228"/>
                  <a:pt x="4847619" y="3361803"/>
                  <a:pt x="4578562" y="2920472"/>
                </a:cubicBezTo>
                <a:cubicBezTo>
                  <a:pt x="4520275" y="2824866"/>
                  <a:pt x="4449516" y="2741570"/>
                  <a:pt x="4369593" y="2671553"/>
                </a:cubicBezTo>
                <a:cubicBezTo>
                  <a:pt x="4177528" y="3027358"/>
                  <a:pt x="3877410" y="3296628"/>
                  <a:pt x="3528051" y="3454278"/>
                </a:cubicBezTo>
                <a:cubicBezTo>
                  <a:pt x="3586882" y="3628942"/>
                  <a:pt x="3618004" y="3815901"/>
                  <a:pt x="3618004" y="4010067"/>
                </a:cubicBezTo>
                <a:cubicBezTo>
                  <a:pt x="3618004" y="4190804"/>
                  <a:pt x="3591038" y="4365297"/>
                  <a:pt x="3540249" y="4529614"/>
                </a:cubicBezTo>
                <a:cubicBezTo>
                  <a:pt x="3772113" y="4561461"/>
                  <a:pt x="4015254" y="4516577"/>
                  <a:pt x="4229907" y="4385714"/>
                </a:cubicBezTo>
                <a:cubicBezTo>
                  <a:pt x="4292414" y="4347607"/>
                  <a:pt x="4349546" y="4304014"/>
                  <a:pt x="4401070" y="4255916"/>
                </a:cubicBezTo>
                <a:close/>
                <a:moveTo>
                  <a:pt x="3812016" y="5434045"/>
                </a:moveTo>
                <a:lnTo>
                  <a:pt x="3808056" y="5102328"/>
                </a:lnTo>
                <a:lnTo>
                  <a:pt x="4099040" y="5012456"/>
                </a:lnTo>
                <a:lnTo>
                  <a:pt x="3805610" y="4897320"/>
                </a:lnTo>
                <a:lnTo>
                  <a:pt x="3801653" y="4565603"/>
                </a:lnTo>
                <a:lnTo>
                  <a:pt x="3624264" y="4826161"/>
                </a:lnTo>
                <a:lnTo>
                  <a:pt x="3451460" y="4758353"/>
                </a:lnTo>
                <a:lnTo>
                  <a:pt x="3413850" y="4835757"/>
                </a:lnTo>
                <a:lnTo>
                  <a:pt x="3514632" y="4987191"/>
                </a:lnTo>
                <a:lnTo>
                  <a:pt x="3500728" y="5007614"/>
                </a:lnTo>
                <a:lnTo>
                  <a:pt x="3401022" y="5121029"/>
                </a:lnTo>
                <a:lnTo>
                  <a:pt x="3428134" y="5114241"/>
                </a:lnTo>
                <a:lnTo>
                  <a:pt x="3337239" y="5247747"/>
                </a:lnTo>
                <a:lnTo>
                  <a:pt x="3628222" y="5157872"/>
                </a:lnTo>
                <a:close/>
                <a:moveTo>
                  <a:pt x="5492630" y="4279498"/>
                </a:moveTo>
                <a:lnTo>
                  <a:pt x="5492680" y="3913932"/>
                </a:lnTo>
                <a:lnTo>
                  <a:pt x="5826397" y="3810862"/>
                </a:lnTo>
                <a:lnTo>
                  <a:pt x="5492713" y="3688004"/>
                </a:lnTo>
                <a:lnTo>
                  <a:pt x="5492767" y="3322437"/>
                </a:lnTo>
                <a:lnTo>
                  <a:pt x="5286489" y="3612073"/>
                </a:lnTo>
                <a:lnTo>
                  <a:pt x="4952806" y="3489210"/>
                </a:lnTo>
                <a:lnTo>
                  <a:pt x="5159003" y="3791074"/>
                </a:lnTo>
                <a:lnTo>
                  <a:pt x="4952722" y="4080706"/>
                </a:lnTo>
                <a:lnTo>
                  <a:pt x="5286437" y="3977632"/>
                </a:lnTo>
                <a:close/>
                <a:moveTo>
                  <a:pt x="4812930" y="5296705"/>
                </a:moveTo>
                <a:lnTo>
                  <a:pt x="4812979" y="4931138"/>
                </a:lnTo>
                <a:lnTo>
                  <a:pt x="5146695" y="4828069"/>
                </a:lnTo>
                <a:lnTo>
                  <a:pt x="4813011" y="4705210"/>
                </a:lnTo>
                <a:lnTo>
                  <a:pt x="4813066" y="4339643"/>
                </a:lnTo>
                <a:lnTo>
                  <a:pt x="4606787" y="4629280"/>
                </a:lnTo>
                <a:lnTo>
                  <a:pt x="4273104" y="4506417"/>
                </a:lnTo>
                <a:lnTo>
                  <a:pt x="4479302" y="4808280"/>
                </a:lnTo>
                <a:lnTo>
                  <a:pt x="4273021" y="5097913"/>
                </a:lnTo>
                <a:lnTo>
                  <a:pt x="4606736" y="4994839"/>
                </a:lnTo>
                <a:close/>
                <a:moveTo>
                  <a:pt x="5383786" y="5045386"/>
                </a:moveTo>
                <a:cubicBezTo>
                  <a:pt x="5296643" y="5126735"/>
                  <a:pt x="5200015" y="5200465"/>
                  <a:pt x="5094298" y="5264915"/>
                </a:cubicBezTo>
                <a:cubicBezTo>
                  <a:pt x="4475370" y="5642243"/>
                  <a:pt x="3716415" y="5596925"/>
                  <a:pt x="3151013" y="5209686"/>
                </a:cubicBezTo>
                <a:cubicBezTo>
                  <a:pt x="2821450" y="5574876"/>
                  <a:pt x="2342162" y="5803544"/>
                  <a:pt x="1809002" y="5803544"/>
                </a:cubicBezTo>
                <a:cubicBezTo>
                  <a:pt x="934802" y="5803544"/>
                  <a:pt x="205435" y="5188774"/>
                  <a:pt x="36752" y="4371516"/>
                </a:cubicBezTo>
                <a:cubicBezTo>
                  <a:pt x="12655" y="4254765"/>
                  <a:pt x="0" y="4133881"/>
                  <a:pt x="0" y="4010067"/>
                </a:cubicBezTo>
                <a:cubicBezTo>
                  <a:pt x="0" y="3273307"/>
                  <a:pt x="448098" y="2640309"/>
                  <a:pt x="1089140" y="2365036"/>
                </a:cubicBezTo>
                <a:cubicBezTo>
                  <a:pt x="967806" y="1984868"/>
                  <a:pt x="971432" y="1561178"/>
                  <a:pt x="1127547" y="1158777"/>
                </a:cubicBezTo>
                <a:cubicBezTo>
                  <a:pt x="1443740" y="343763"/>
                  <a:pt x="2280696" y="-113865"/>
                  <a:pt x="3103634" y="24469"/>
                </a:cubicBezTo>
                <a:cubicBezTo>
                  <a:pt x="3221197" y="44232"/>
                  <a:pt x="3338474" y="76156"/>
                  <a:pt x="3453905" y="120939"/>
                </a:cubicBezTo>
                <a:cubicBezTo>
                  <a:pt x="4219616" y="418004"/>
                  <a:pt x="4663700" y="1187585"/>
                  <a:pt x="4585336" y="1972682"/>
                </a:cubicBezTo>
                <a:cubicBezTo>
                  <a:pt x="5026760" y="2085263"/>
                  <a:pt x="5427030" y="2365275"/>
                  <a:pt x="5683978" y="2786745"/>
                </a:cubicBezTo>
                <a:cubicBezTo>
                  <a:pt x="6139034" y="3533170"/>
                  <a:pt x="5993785" y="4475943"/>
                  <a:pt x="5383786" y="5045386"/>
                </a:cubicBez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20" name="1 Elipse"/>
          <p:cNvSpPr/>
          <p:nvPr/>
        </p:nvSpPr>
        <p:spPr>
          <a:xfrm rot="7812743">
            <a:off x="7499024" y="3578713"/>
            <a:ext cx="1086615" cy="1271716"/>
          </a:xfrm>
          <a:custGeom>
            <a:avLst/>
            <a:gdLst/>
            <a:ahLst/>
            <a:cxnLst/>
            <a:rect l="l" t="t" r="r" b="b"/>
            <a:pathLst>
              <a:path w="5950591" h="5803544">
                <a:moveTo>
                  <a:pt x="2599538" y="953076"/>
                </a:moveTo>
                <a:lnTo>
                  <a:pt x="2314868" y="750708"/>
                </a:lnTo>
                <a:lnTo>
                  <a:pt x="2429272" y="403505"/>
                </a:lnTo>
                <a:lnTo>
                  <a:pt x="2138937" y="625639"/>
                </a:lnTo>
                <a:lnTo>
                  <a:pt x="1854269" y="423268"/>
                </a:lnTo>
                <a:lnTo>
                  <a:pt x="1959501" y="762922"/>
                </a:lnTo>
                <a:lnTo>
                  <a:pt x="1669163" y="985053"/>
                </a:lnTo>
                <a:lnTo>
                  <a:pt x="2024537" y="972837"/>
                </a:lnTo>
                <a:lnTo>
                  <a:pt x="2129765" y="1312494"/>
                </a:lnTo>
                <a:lnTo>
                  <a:pt x="2244166" y="965288"/>
                </a:lnTo>
                <a:close/>
                <a:moveTo>
                  <a:pt x="1884082" y="1919147"/>
                </a:moveTo>
                <a:lnTo>
                  <a:pt x="1633996" y="1741367"/>
                </a:lnTo>
                <a:lnTo>
                  <a:pt x="1740689" y="1427641"/>
                </a:lnTo>
                <a:lnTo>
                  <a:pt x="1479440" y="1631493"/>
                </a:lnTo>
                <a:lnTo>
                  <a:pt x="1229358" y="1453707"/>
                </a:lnTo>
                <a:lnTo>
                  <a:pt x="1317981" y="1757475"/>
                </a:lnTo>
                <a:lnTo>
                  <a:pt x="1056730" y="1961323"/>
                </a:lnTo>
                <a:lnTo>
                  <a:pt x="1372752" y="1945211"/>
                </a:lnTo>
                <a:lnTo>
                  <a:pt x="1461372" y="2248980"/>
                </a:lnTo>
                <a:lnTo>
                  <a:pt x="1568060" y="1935256"/>
                </a:lnTo>
                <a:close/>
                <a:moveTo>
                  <a:pt x="3820419" y="874632"/>
                </a:moveTo>
                <a:lnTo>
                  <a:pt x="3535748" y="672264"/>
                </a:lnTo>
                <a:lnTo>
                  <a:pt x="3650153" y="325060"/>
                </a:lnTo>
                <a:lnTo>
                  <a:pt x="3359818" y="547196"/>
                </a:lnTo>
                <a:lnTo>
                  <a:pt x="3075149" y="344824"/>
                </a:lnTo>
                <a:lnTo>
                  <a:pt x="3180382" y="684479"/>
                </a:lnTo>
                <a:lnTo>
                  <a:pt x="2890043" y="906610"/>
                </a:lnTo>
                <a:lnTo>
                  <a:pt x="3245417" y="894394"/>
                </a:lnTo>
                <a:lnTo>
                  <a:pt x="3350646" y="1234050"/>
                </a:lnTo>
                <a:lnTo>
                  <a:pt x="3465045" y="886845"/>
                </a:lnTo>
                <a:close/>
                <a:moveTo>
                  <a:pt x="1269972" y="3270379"/>
                </a:moveTo>
                <a:lnTo>
                  <a:pt x="1139836" y="2983286"/>
                </a:lnTo>
                <a:lnTo>
                  <a:pt x="1322939" y="2844270"/>
                </a:lnTo>
                <a:cubicBezTo>
                  <a:pt x="1312258" y="2828872"/>
                  <a:pt x="1301873" y="2813281"/>
                  <a:pt x="1293251" y="2796562"/>
                </a:cubicBezTo>
                <a:lnTo>
                  <a:pt x="1059410" y="2805856"/>
                </a:lnTo>
                <a:lnTo>
                  <a:pt x="1049210" y="2783353"/>
                </a:lnTo>
                <a:lnTo>
                  <a:pt x="1004273" y="2639183"/>
                </a:lnTo>
                <a:lnTo>
                  <a:pt x="995956" y="2665866"/>
                </a:lnTo>
                <a:lnTo>
                  <a:pt x="929277" y="2518761"/>
                </a:lnTo>
                <a:lnTo>
                  <a:pt x="854548" y="2813997"/>
                </a:lnTo>
                <a:lnTo>
                  <a:pt x="523068" y="2827168"/>
                </a:lnTo>
                <a:lnTo>
                  <a:pt x="808363" y="2996459"/>
                </a:lnTo>
                <a:lnTo>
                  <a:pt x="733630" y="3291694"/>
                </a:lnTo>
                <a:lnTo>
                  <a:pt x="984680" y="3101085"/>
                </a:lnTo>
                <a:close/>
                <a:moveTo>
                  <a:pt x="936424" y="4251582"/>
                </a:moveTo>
                <a:lnTo>
                  <a:pt x="796498" y="3924686"/>
                </a:lnTo>
                <a:lnTo>
                  <a:pt x="1075098" y="3703730"/>
                </a:lnTo>
                <a:lnTo>
                  <a:pt x="710022" y="3722658"/>
                </a:lnTo>
                <a:lnTo>
                  <a:pt x="570100" y="3395761"/>
                </a:lnTo>
                <a:lnTo>
                  <a:pt x="484396" y="3734354"/>
                </a:lnTo>
                <a:lnTo>
                  <a:pt x="119320" y="3753277"/>
                </a:lnTo>
                <a:lnTo>
                  <a:pt x="431429" y="3943610"/>
                </a:lnTo>
                <a:lnTo>
                  <a:pt x="345721" y="4282202"/>
                </a:lnTo>
                <a:lnTo>
                  <a:pt x="624318" y="4061243"/>
                </a:lnTo>
                <a:close/>
                <a:moveTo>
                  <a:pt x="2408171" y="3291663"/>
                </a:moveTo>
                <a:cubicBezTo>
                  <a:pt x="2450798" y="3094666"/>
                  <a:pt x="2530288" y="2906754"/>
                  <a:pt x="2640493" y="2735879"/>
                </a:cubicBezTo>
                <a:cubicBezTo>
                  <a:pt x="2525437" y="2692373"/>
                  <a:pt x="2400557" y="2669266"/>
                  <a:pt x="2270234" y="2669266"/>
                </a:cubicBezTo>
                <a:cubicBezTo>
                  <a:pt x="2142409" y="2669266"/>
                  <a:pt x="2019821" y="2691496"/>
                  <a:pt x="1906619" y="2733468"/>
                </a:cubicBezTo>
                <a:cubicBezTo>
                  <a:pt x="1997282" y="2969252"/>
                  <a:pt x="2171671" y="3170869"/>
                  <a:pt x="2408171" y="3291663"/>
                </a:cubicBezTo>
                <a:close/>
                <a:moveTo>
                  <a:pt x="3877952" y="1934327"/>
                </a:moveTo>
                <a:cubicBezTo>
                  <a:pt x="3773447" y="1671202"/>
                  <a:pt x="3564525" y="1451690"/>
                  <a:pt x="3281046" y="1341711"/>
                </a:cubicBezTo>
                <a:cubicBezTo>
                  <a:pt x="3212796" y="1315233"/>
                  <a:pt x="3143456" y="1296357"/>
                  <a:pt x="3073946" y="1284673"/>
                </a:cubicBezTo>
                <a:cubicBezTo>
                  <a:pt x="2587375" y="1202881"/>
                  <a:pt x="2092516" y="1473458"/>
                  <a:pt x="1905564" y="1955343"/>
                </a:cubicBezTo>
                <a:cubicBezTo>
                  <a:pt x="1872053" y="2041720"/>
                  <a:pt x="1850426" y="2129757"/>
                  <a:pt x="1841184" y="2217780"/>
                </a:cubicBezTo>
                <a:cubicBezTo>
                  <a:pt x="2197639" y="2223036"/>
                  <a:pt x="2528931" y="2331427"/>
                  <a:pt x="2806170" y="2514296"/>
                </a:cubicBezTo>
                <a:cubicBezTo>
                  <a:pt x="2920450" y="2384728"/>
                  <a:pt x="3055941" y="2270248"/>
                  <a:pt x="3210982" y="2175728"/>
                </a:cubicBezTo>
                <a:cubicBezTo>
                  <a:pt x="3421464" y="2047408"/>
                  <a:pt x="3648140" y="1967968"/>
                  <a:pt x="3877952" y="1934327"/>
                </a:cubicBezTo>
                <a:close/>
                <a:moveTo>
                  <a:pt x="4508131" y="1526698"/>
                </a:moveTo>
                <a:lnTo>
                  <a:pt x="4259913" y="1350243"/>
                </a:lnTo>
                <a:lnTo>
                  <a:pt x="4367528" y="1036442"/>
                </a:lnTo>
                <a:lnTo>
                  <a:pt x="4106509" y="1241189"/>
                </a:lnTo>
                <a:lnTo>
                  <a:pt x="3858293" y="1064731"/>
                </a:lnTo>
                <a:lnTo>
                  <a:pt x="3945194" y="1367726"/>
                </a:lnTo>
                <a:lnTo>
                  <a:pt x="3684173" y="1572471"/>
                </a:lnTo>
                <a:lnTo>
                  <a:pt x="3998898" y="1554985"/>
                </a:lnTo>
                <a:lnTo>
                  <a:pt x="4085795" y="1857982"/>
                </a:lnTo>
                <a:lnTo>
                  <a:pt x="4193405" y="1544180"/>
                </a:lnTo>
                <a:lnTo>
                  <a:pt x="4218074" y="1542809"/>
                </a:lnTo>
                <a:lnTo>
                  <a:pt x="4368737" y="1553060"/>
                </a:lnTo>
                <a:lnTo>
                  <a:pt x="4346869" y="1535655"/>
                </a:lnTo>
                <a:close/>
                <a:moveTo>
                  <a:pt x="3263204" y="3337234"/>
                </a:moveTo>
                <a:cubicBezTo>
                  <a:pt x="3177526" y="3122267"/>
                  <a:pt x="3022195" y="2942361"/>
                  <a:pt x="2824819" y="2824208"/>
                </a:cubicBezTo>
                <a:cubicBezTo>
                  <a:pt x="2703857" y="2983744"/>
                  <a:pt x="2631833" y="3174075"/>
                  <a:pt x="2616325" y="3371439"/>
                </a:cubicBezTo>
                <a:cubicBezTo>
                  <a:pt x="2835786" y="3430651"/>
                  <a:pt x="3061412" y="3415136"/>
                  <a:pt x="3263204" y="3337234"/>
                </a:cubicBezTo>
                <a:close/>
                <a:moveTo>
                  <a:pt x="3579077" y="3151453"/>
                </a:moveTo>
                <a:cubicBezTo>
                  <a:pt x="3709990" y="3039682"/>
                  <a:pt x="3816032" y="2894533"/>
                  <a:pt x="3882801" y="2722431"/>
                </a:cubicBezTo>
                <a:cubicBezTo>
                  <a:pt x="3918207" y="2631168"/>
                  <a:pt x="3940347" y="2538053"/>
                  <a:pt x="3948982" y="2445116"/>
                </a:cubicBezTo>
                <a:cubicBezTo>
                  <a:pt x="3676717" y="2368485"/>
                  <a:pt x="3375752" y="2401075"/>
                  <a:pt x="3116379" y="2559201"/>
                </a:cubicBezTo>
                <a:cubicBezTo>
                  <a:pt x="3070641" y="2587085"/>
                  <a:pt x="3027781" y="2617907"/>
                  <a:pt x="2988752" y="2652314"/>
                </a:cubicBezTo>
                <a:cubicBezTo>
                  <a:pt x="3180607" y="2815369"/>
                  <a:pt x="3337293" y="3017763"/>
                  <a:pt x="3446140" y="3246958"/>
                </a:cubicBezTo>
                <a:cubicBezTo>
                  <a:pt x="3493083" y="3219323"/>
                  <a:pt x="3537344" y="3187084"/>
                  <a:pt x="3579077" y="3151453"/>
                </a:cubicBezTo>
                <a:close/>
                <a:moveTo>
                  <a:pt x="1451141" y="5361432"/>
                </a:moveTo>
                <a:lnTo>
                  <a:pt x="1311215" y="5034537"/>
                </a:lnTo>
                <a:lnTo>
                  <a:pt x="1589816" y="4813581"/>
                </a:lnTo>
                <a:lnTo>
                  <a:pt x="1224739" y="4832508"/>
                </a:lnTo>
                <a:lnTo>
                  <a:pt x="1084818" y="4505612"/>
                </a:lnTo>
                <a:lnTo>
                  <a:pt x="999114" y="4844205"/>
                </a:lnTo>
                <a:lnTo>
                  <a:pt x="634038" y="4863127"/>
                </a:lnTo>
                <a:lnTo>
                  <a:pt x="946146" y="5053461"/>
                </a:lnTo>
                <a:lnTo>
                  <a:pt x="860438" y="5392053"/>
                </a:lnTo>
                <a:lnTo>
                  <a:pt x="1139035" y="5171094"/>
                </a:lnTo>
                <a:close/>
                <a:moveTo>
                  <a:pt x="2663073" y="4715281"/>
                </a:moveTo>
                <a:cubicBezTo>
                  <a:pt x="2647556" y="4696006"/>
                  <a:pt x="2634247" y="4675131"/>
                  <a:pt x="2621302" y="4653898"/>
                </a:cubicBezTo>
                <a:cubicBezTo>
                  <a:pt x="2413197" y="4312544"/>
                  <a:pt x="2330639" y="3930126"/>
                  <a:pt x="2365218" y="3561678"/>
                </a:cubicBezTo>
                <a:cubicBezTo>
                  <a:pt x="2291160" y="3545218"/>
                  <a:pt x="2217863" y="3522147"/>
                  <a:pt x="2145296" y="3493994"/>
                </a:cubicBezTo>
                <a:cubicBezTo>
                  <a:pt x="1877661" y="3390162"/>
                  <a:pt x="1649319" y="3228605"/>
                  <a:pt x="1470235" y="3027506"/>
                </a:cubicBezTo>
                <a:cubicBezTo>
                  <a:pt x="1302168" y="3213870"/>
                  <a:pt x="1200644" y="3460019"/>
                  <a:pt x="1200644" y="3729677"/>
                </a:cubicBezTo>
                <a:cubicBezTo>
                  <a:pt x="1200644" y="3802884"/>
                  <a:pt x="1208126" y="3874357"/>
                  <a:pt x="1222374" y="3943387"/>
                </a:cubicBezTo>
                <a:cubicBezTo>
                  <a:pt x="1322109" y="4426599"/>
                  <a:pt x="1753355" y="4790089"/>
                  <a:pt x="2270234" y="4790088"/>
                </a:cubicBezTo>
                <a:cubicBezTo>
                  <a:pt x="2409059" y="4790088"/>
                  <a:pt x="2541706" y="4763867"/>
                  <a:pt x="2663073" y="4715281"/>
                </a:cubicBezTo>
                <a:close/>
                <a:moveTo>
                  <a:pt x="3116606" y="4376325"/>
                </a:moveTo>
                <a:cubicBezTo>
                  <a:pt x="3256892" y="4197915"/>
                  <a:pt x="3339825" y="3973399"/>
                  <a:pt x="3339825" y="3729678"/>
                </a:cubicBezTo>
                <a:cubicBezTo>
                  <a:pt x="3339825" y="3662187"/>
                  <a:pt x="3333465" y="3596168"/>
                  <a:pt x="3319120" y="3532600"/>
                </a:cubicBezTo>
                <a:cubicBezTo>
                  <a:pt x="3096610" y="3603377"/>
                  <a:pt x="2859591" y="3629629"/>
                  <a:pt x="2621636" y="3605195"/>
                </a:cubicBezTo>
                <a:cubicBezTo>
                  <a:pt x="2638343" y="3749513"/>
                  <a:pt x="2687096" y="3892192"/>
                  <a:pt x="2767724" y="4024445"/>
                </a:cubicBezTo>
                <a:cubicBezTo>
                  <a:pt x="2858094" y="4172678"/>
                  <a:pt x="2978449" y="4291317"/>
                  <a:pt x="3116606" y="4376325"/>
                </a:cubicBezTo>
                <a:close/>
                <a:moveTo>
                  <a:pt x="5097826" y="3110253"/>
                </a:moveTo>
                <a:lnTo>
                  <a:pt x="5094718" y="2778897"/>
                </a:lnTo>
                <a:lnTo>
                  <a:pt x="5387891" y="2688351"/>
                </a:lnTo>
                <a:lnTo>
                  <a:pt x="5092800" y="2574112"/>
                </a:lnTo>
                <a:lnTo>
                  <a:pt x="5089696" y="2242757"/>
                </a:lnTo>
                <a:lnTo>
                  <a:pt x="4910427" y="2503510"/>
                </a:lnTo>
                <a:lnTo>
                  <a:pt x="4615337" y="2389268"/>
                </a:lnTo>
                <a:lnTo>
                  <a:pt x="4799633" y="2664660"/>
                </a:lnTo>
                <a:lnTo>
                  <a:pt x="4620362" y="2925411"/>
                </a:lnTo>
                <a:lnTo>
                  <a:pt x="4913532" y="2834858"/>
                </a:lnTo>
                <a:close/>
                <a:moveTo>
                  <a:pt x="2582827" y="5579291"/>
                </a:moveTo>
                <a:lnTo>
                  <a:pt x="2453503" y="5290492"/>
                </a:lnTo>
                <a:lnTo>
                  <a:pt x="2704653" y="5098001"/>
                </a:lnTo>
                <a:lnTo>
                  <a:pt x="2373580" y="5112008"/>
                </a:lnTo>
                <a:lnTo>
                  <a:pt x="2244259" y="4823208"/>
                </a:lnTo>
                <a:lnTo>
                  <a:pt x="2168969" y="5120664"/>
                </a:lnTo>
                <a:lnTo>
                  <a:pt x="1837894" y="5134667"/>
                </a:lnTo>
                <a:lnTo>
                  <a:pt x="2122436" y="5304497"/>
                </a:lnTo>
                <a:lnTo>
                  <a:pt x="2047140" y="5601952"/>
                </a:lnTo>
                <a:lnTo>
                  <a:pt x="2298288" y="5409458"/>
                </a:lnTo>
                <a:close/>
                <a:moveTo>
                  <a:pt x="4401070" y="4255916"/>
                </a:moveTo>
                <a:cubicBezTo>
                  <a:pt x="4761738" y="3919228"/>
                  <a:pt x="4847619" y="3361803"/>
                  <a:pt x="4578562" y="2920472"/>
                </a:cubicBezTo>
                <a:cubicBezTo>
                  <a:pt x="4520275" y="2824866"/>
                  <a:pt x="4449516" y="2741570"/>
                  <a:pt x="4369593" y="2671553"/>
                </a:cubicBezTo>
                <a:cubicBezTo>
                  <a:pt x="4177528" y="3027358"/>
                  <a:pt x="3877410" y="3296628"/>
                  <a:pt x="3528051" y="3454278"/>
                </a:cubicBezTo>
                <a:cubicBezTo>
                  <a:pt x="3586882" y="3628942"/>
                  <a:pt x="3618004" y="3815901"/>
                  <a:pt x="3618004" y="4010067"/>
                </a:cubicBezTo>
                <a:cubicBezTo>
                  <a:pt x="3618004" y="4190804"/>
                  <a:pt x="3591038" y="4365297"/>
                  <a:pt x="3540249" y="4529614"/>
                </a:cubicBezTo>
                <a:cubicBezTo>
                  <a:pt x="3772113" y="4561461"/>
                  <a:pt x="4015254" y="4516577"/>
                  <a:pt x="4229907" y="4385714"/>
                </a:cubicBezTo>
                <a:cubicBezTo>
                  <a:pt x="4292414" y="4347607"/>
                  <a:pt x="4349546" y="4304014"/>
                  <a:pt x="4401070" y="4255916"/>
                </a:cubicBezTo>
                <a:close/>
                <a:moveTo>
                  <a:pt x="3812016" y="5434045"/>
                </a:moveTo>
                <a:lnTo>
                  <a:pt x="3808056" y="5102328"/>
                </a:lnTo>
                <a:lnTo>
                  <a:pt x="4099040" y="5012456"/>
                </a:lnTo>
                <a:lnTo>
                  <a:pt x="3805610" y="4897320"/>
                </a:lnTo>
                <a:lnTo>
                  <a:pt x="3801653" y="4565603"/>
                </a:lnTo>
                <a:lnTo>
                  <a:pt x="3624264" y="4826161"/>
                </a:lnTo>
                <a:lnTo>
                  <a:pt x="3451460" y="4758353"/>
                </a:lnTo>
                <a:lnTo>
                  <a:pt x="3413850" y="4835757"/>
                </a:lnTo>
                <a:lnTo>
                  <a:pt x="3514632" y="4987191"/>
                </a:lnTo>
                <a:lnTo>
                  <a:pt x="3500728" y="5007614"/>
                </a:lnTo>
                <a:lnTo>
                  <a:pt x="3401022" y="5121029"/>
                </a:lnTo>
                <a:lnTo>
                  <a:pt x="3428134" y="5114241"/>
                </a:lnTo>
                <a:lnTo>
                  <a:pt x="3337239" y="5247747"/>
                </a:lnTo>
                <a:lnTo>
                  <a:pt x="3628222" y="5157872"/>
                </a:lnTo>
                <a:close/>
                <a:moveTo>
                  <a:pt x="5492630" y="4279498"/>
                </a:moveTo>
                <a:lnTo>
                  <a:pt x="5492680" y="3913932"/>
                </a:lnTo>
                <a:lnTo>
                  <a:pt x="5826397" y="3810862"/>
                </a:lnTo>
                <a:lnTo>
                  <a:pt x="5492713" y="3688004"/>
                </a:lnTo>
                <a:lnTo>
                  <a:pt x="5492767" y="3322437"/>
                </a:lnTo>
                <a:lnTo>
                  <a:pt x="5286489" y="3612073"/>
                </a:lnTo>
                <a:lnTo>
                  <a:pt x="4952806" y="3489210"/>
                </a:lnTo>
                <a:lnTo>
                  <a:pt x="5159003" y="3791074"/>
                </a:lnTo>
                <a:lnTo>
                  <a:pt x="4952722" y="4080706"/>
                </a:lnTo>
                <a:lnTo>
                  <a:pt x="5286437" y="3977632"/>
                </a:lnTo>
                <a:close/>
                <a:moveTo>
                  <a:pt x="4812930" y="5296705"/>
                </a:moveTo>
                <a:lnTo>
                  <a:pt x="4812979" y="4931138"/>
                </a:lnTo>
                <a:lnTo>
                  <a:pt x="5146695" y="4828069"/>
                </a:lnTo>
                <a:lnTo>
                  <a:pt x="4813011" y="4705210"/>
                </a:lnTo>
                <a:lnTo>
                  <a:pt x="4813066" y="4339643"/>
                </a:lnTo>
                <a:lnTo>
                  <a:pt x="4606787" y="4629280"/>
                </a:lnTo>
                <a:lnTo>
                  <a:pt x="4273104" y="4506417"/>
                </a:lnTo>
                <a:lnTo>
                  <a:pt x="4479302" y="4808280"/>
                </a:lnTo>
                <a:lnTo>
                  <a:pt x="4273021" y="5097913"/>
                </a:lnTo>
                <a:lnTo>
                  <a:pt x="4606736" y="4994839"/>
                </a:lnTo>
                <a:close/>
                <a:moveTo>
                  <a:pt x="5383786" y="5045386"/>
                </a:moveTo>
                <a:cubicBezTo>
                  <a:pt x="5296643" y="5126735"/>
                  <a:pt x="5200015" y="5200465"/>
                  <a:pt x="5094298" y="5264915"/>
                </a:cubicBezTo>
                <a:cubicBezTo>
                  <a:pt x="4475370" y="5642243"/>
                  <a:pt x="3716415" y="5596925"/>
                  <a:pt x="3151013" y="5209686"/>
                </a:cubicBezTo>
                <a:cubicBezTo>
                  <a:pt x="2821450" y="5574876"/>
                  <a:pt x="2342162" y="5803544"/>
                  <a:pt x="1809002" y="5803544"/>
                </a:cubicBezTo>
                <a:cubicBezTo>
                  <a:pt x="934802" y="5803544"/>
                  <a:pt x="205435" y="5188774"/>
                  <a:pt x="36752" y="4371516"/>
                </a:cubicBezTo>
                <a:cubicBezTo>
                  <a:pt x="12655" y="4254765"/>
                  <a:pt x="0" y="4133881"/>
                  <a:pt x="0" y="4010067"/>
                </a:cubicBezTo>
                <a:cubicBezTo>
                  <a:pt x="0" y="3273307"/>
                  <a:pt x="448098" y="2640309"/>
                  <a:pt x="1089140" y="2365036"/>
                </a:cubicBezTo>
                <a:cubicBezTo>
                  <a:pt x="967806" y="1984868"/>
                  <a:pt x="971432" y="1561178"/>
                  <a:pt x="1127547" y="1158777"/>
                </a:cubicBezTo>
                <a:cubicBezTo>
                  <a:pt x="1443740" y="343763"/>
                  <a:pt x="2280696" y="-113865"/>
                  <a:pt x="3103634" y="24469"/>
                </a:cubicBezTo>
                <a:cubicBezTo>
                  <a:pt x="3221197" y="44232"/>
                  <a:pt x="3338474" y="76156"/>
                  <a:pt x="3453905" y="120939"/>
                </a:cubicBezTo>
                <a:cubicBezTo>
                  <a:pt x="4219616" y="418004"/>
                  <a:pt x="4663700" y="1187585"/>
                  <a:pt x="4585336" y="1972682"/>
                </a:cubicBezTo>
                <a:cubicBezTo>
                  <a:pt x="5026760" y="2085263"/>
                  <a:pt x="5427030" y="2365275"/>
                  <a:pt x="5683978" y="2786745"/>
                </a:cubicBezTo>
                <a:cubicBezTo>
                  <a:pt x="6139034" y="3533170"/>
                  <a:pt x="5993785" y="4475943"/>
                  <a:pt x="5383786" y="5045386"/>
                </a:cubicBez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21" name="1 Elipse"/>
          <p:cNvSpPr/>
          <p:nvPr/>
        </p:nvSpPr>
        <p:spPr>
          <a:xfrm rot="7812743">
            <a:off x="7967965" y="4665819"/>
            <a:ext cx="1086615" cy="1271716"/>
          </a:xfrm>
          <a:custGeom>
            <a:avLst/>
            <a:gdLst/>
            <a:ahLst/>
            <a:cxnLst/>
            <a:rect l="l" t="t" r="r" b="b"/>
            <a:pathLst>
              <a:path w="5950591" h="5803544">
                <a:moveTo>
                  <a:pt x="2599538" y="953076"/>
                </a:moveTo>
                <a:lnTo>
                  <a:pt x="2314868" y="750708"/>
                </a:lnTo>
                <a:lnTo>
                  <a:pt x="2429272" y="403505"/>
                </a:lnTo>
                <a:lnTo>
                  <a:pt x="2138937" y="625639"/>
                </a:lnTo>
                <a:lnTo>
                  <a:pt x="1854269" y="423268"/>
                </a:lnTo>
                <a:lnTo>
                  <a:pt x="1959501" y="762922"/>
                </a:lnTo>
                <a:lnTo>
                  <a:pt x="1669163" y="985053"/>
                </a:lnTo>
                <a:lnTo>
                  <a:pt x="2024537" y="972837"/>
                </a:lnTo>
                <a:lnTo>
                  <a:pt x="2129765" y="1312494"/>
                </a:lnTo>
                <a:lnTo>
                  <a:pt x="2244166" y="965288"/>
                </a:lnTo>
                <a:close/>
                <a:moveTo>
                  <a:pt x="1884082" y="1919147"/>
                </a:moveTo>
                <a:lnTo>
                  <a:pt x="1633996" y="1741367"/>
                </a:lnTo>
                <a:lnTo>
                  <a:pt x="1740689" y="1427641"/>
                </a:lnTo>
                <a:lnTo>
                  <a:pt x="1479440" y="1631493"/>
                </a:lnTo>
                <a:lnTo>
                  <a:pt x="1229358" y="1453707"/>
                </a:lnTo>
                <a:lnTo>
                  <a:pt x="1317981" y="1757475"/>
                </a:lnTo>
                <a:lnTo>
                  <a:pt x="1056730" y="1961323"/>
                </a:lnTo>
                <a:lnTo>
                  <a:pt x="1372752" y="1945211"/>
                </a:lnTo>
                <a:lnTo>
                  <a:pt x="1461372" y="2248980"/>
                </a:lnTo>
                <a:lnTo>
                  <a:pt x="1568060" y="1935256"/>
                </a:lnTo>
                <a:close/>
                <a:moveTo>
                  <a:pt x="3820419" y="874632"/>
                </a:moveTo>
                <a:lnTo>
                  <a:pt x="3535748" y="672264"/>
                </a:lnTo>
                <a:lnTo>
                  <a:pt x="3650153" y="325060"/>
                </a:lnTo>
                <a:lnTo>
                  <a:pt x="3359818" y="547196"/>
                </a:lnTo>
                <a:lnTo>
                  <a:pt x="3075149" y="344824"/>
                </a:lnTo>
                <a:lnTo>
                  <a:pt x="3180382" y="684479"/>
                </a:lnTo>
                <a:lnTo>
                  <a:pt x="2890043" y="906610"/>
                </a:lnTo>
                <a:lnTo>
                  <a:pt x="3245417" y="894394"/>
                </a:lnTo>
                <a:lnTo>
                  <a:pt x="3350646" y="1234050"/>
                </a:lnTo>
                <a:lnTo>
                  <a:pt x="3465045" y="886845"/>
                </a:lnTo>
                <a:close/>
                <a:moveTo>
                  <a:pt x="1269972" y="3270379"/>
                </a:moveTo>
                <a:lnTo>
                  <a:pt x="1139836" y="2983286"/>
                </a:lnTo>
                <a:lnTo>
                  <a:pt x="1322939" y="2844270"/>
                </a:lnTo>
                <a:cubicBezTo>
                  <a:pt x="1312258" y="2828872"/>
                  <a:pt x="1301873" y="2813281"/>
                  <a:pt x="1293251" y="2796562"/>
                </a:cubicBezTo>
                <a:lnTo>
                  <a:pt x="1059410" y="2805856"/>
                </a:lnTo>
                <a:lnTo>
                  <a:pt x="1049210" y="2783353"/>
                </a:lnTo>
                <a:lnTo>
                  <a:pt x="1004273" y="2639183"/>
                </a:lnTo>
                <a:lnTo>
                  <a:pt x="995956" y="2665866"/>
                </a:lnTo>
                <a:lnTo>
                  <a:pt x="929277" y="2518761"/>
                </a:lnTo>
                <a:lnTo>
                  <a:pt x="854548" y="2813997"/>
                </a:lnTo>
                <a:lnTo>
                  <a:pt x="523068" y="2827168"/>
                </a:lnTo>
                <a:lnTo>
                  <a:pt x="808363" y="2996459"/>
                </a:lnTo>
                <a:lnTo>
                  <a:pt x="733630" y="3291694"/>
                </a:lnTo>
                <a:lnTo>
                  <a:pt x="984680" y="3101085"/>
                </a:lnTo>
                <a:close/>
                <a:moveTo>
                  <a:pt x="936424" y="4251582"/>
                </a:moveTo>
                <a:lnTo>
                  <a:pt x="796498" y="3924686"/>
                </a:lnTo>
                <a:lnTo>
                  <a:pt x="1075098" y="3703730"/>
                </a:lnTo>
                <a:lnTo>
                  <a:pt x="710022" y="3722658"/>
                </a:lnTo>
                <a:lnTo>
                  <a:pt x="570100" y="3395761"/>
                </a:lnTo>
                <a:lnTo>
                  <a:pt x="484396" y="3734354"/>
                </a:lnTo>
                <a:lnTo>
                  <a:pt x="119320" y="3753277"/>
                </a:lnTo>
                <a:lnTo>
                  <a:pt x="431429" y="3943610"/>
                </a:lnTo>
                <a:lnTo>
                  <a:pt x="345721" y="4282202"/>
                </a:lnTo>
                <a:lnTo>
                  <a:pt x="624318" y="4061243"/>
                </a:lnTo>
                <a:close/>
                <a:moveTo>
                  <a:pt x="2408171" y="3291663"/>
                </a:moveTo>
                <a:cubicBezTo>
                  <a:pt x="2450798" y="3094666"/>
                  <a:pt x="2530288" y="2906754"/>
                  <a:pt x="2640493" y="2735879"/>
                </a:cubicBezTo>
                <a:cubicBezTo>
                  <a:pt x="2525437" y="2692373"/>
                  <a:pt x="2400557" y="2669266"/>
                  <a:pt x="2270234" y="2669266"/>
                </a:cubicBezTo>
                <a:cubicBezTo>
                  <a:pt x="2142409" y="2669266"/>
                  <a:pt x="2019821" y="2691496"/>
                  <a:pt x="1906619" y="2733468"/>
                </a:cubicBezTo>
                <a:cubicBezTo>
                  <a:pt x="1997282" y="2969252"/>
                  <a:pt x="2171671" y="3170869"/>
                  <a:pt x="2408171" y="3291663"/>
                </a:cubicBezTo>
                <a:close/>
                <a:moveTo>
                  <a:pt x="3877952" y="1934327"/>
                </a:moveTo>
                <a:cubicBezTo>
                  <a:pt x="3773447" y="1671202"/>
                  <a:pt x="3564525" y="1451690"/>
                  <a:pt x="3281046" y="1341711"/>
                </a:cubicBezTo>
                <a:cubicBezTo>
                  <a:pt x="3212796" y="1315233"/>
                  <a:pt x="3143456" y="1296357"/>
                  <a:pt x="3073946" y="1284673"/>
                </a:cubicBezTo>
                <a:cubicBezTo>
                  <a:pt x="2587375" y="1202881"/>
                  <a:pt x="2092516" y="1473458"/>
                  <a:pt x="1905564" y="1955343"/>
                </a:cubicBezTo>
                <a:cubicBezTo>
                  <a:pt x="1872053" y="2041720"/>
                  <a:pt x="1850426" y="2129757"/>
                  <a:pt x="1841184" y="2217780"/>
                </a:cubicBezTo>
                <a:cubicBezTo>
                  <a:pt x="2197639" y="2223036"/>
                  <a:pt x="2528931" y="2331427"/>
                  <a:pt x="2806170" y="2514296"/>
                </a:cubicBezTo>
                <a:cubicBezTo>
                  <a:pt x="2920450" y="2384728"/>
                  <a:pt x="3055941" y="2270248"/>
                  <a:pt x="3210982" y="2175728"/>
                </a:cubicBezTo>
                <a:cubicBezTo>
                  <a:pt x="3421464" y="2047408"/>
                  <a:pt x="3648140" y="1967968"/>
                  <a:pt x="3877952" y="1934327"/>
                </a:cubicBezTo>
                <a:close/>
                <a:moveTo>
                  <a:pt x="4508131" y="1526698"/>
                </a:moveTo>
                <a:lnTo>
                  <a:pt x="4259913" y="1350243"/>
                </a:lnTo>
                <a:lnTo>
                  <a:pt x="4367528" y="1036442"/>
                </a:lnTo>
                <a:lnTo>
                  <a:pt x="4106509" y="1241189"/>
                </a:lnTo>
                <a:lnTo>
                  <a:pt x="3858293" y="1064731"/>
                </a:lnTo>
                <a:lnTo>
                  <a:pt x="3945194" y="1367726"/>
                </a:lnTo>
                <a:lnTo>
                  <a:pt x="3684173" y="1572471"/>
                </a:lnTo>
                <a:lnTo>
                  <a:pt x="3998898" y="1554985"/>
                </a:lnTo>
                <a:lnTo>
                  <a:pt x="4085795" y="1857982"/>
                </a:lnTo>
                <a:lnTo>
                  <a:pt x="4193405" y="1544180"/>
                </a:lnTo>
                <a:lnTo>
                  <a:pt x="4218074" y="1542809"/>
                </a:lnTo>
                <a:lnTo>
                  <a:pt x="4368737" y="1553060"/>
                </a:lnTo>
                <a:lnTo>
                  <a:pt x="4346869" y="1535655"/>
                </a:lnTo>
                <a:close/>
                <a:moveTo>
                  <a:pt x="3263204" y="3337234"/>
                </a:moveTo>
                <a:cubicBezTo>
                  <a:pt x="3177526" y="3122267"/>
                  <a:pt x="3022195" y="2942361"/>
                  <a:pt x="2824819" y="2824208"/>
                </a:cubicBezTo>
                <a:cubicBezTo>
                  <a:pt x="2703857" y="2983744"/>
                  <a:pt x="2631833" y="3174075"/>
                  <a:pt x="2616325" y="3371439"/>
                </a:cubicBezTo>
                <a:cubicBezTo>
                  <a:pt x="2835786" y="3430651"/>
                  <a:pt x="3061412" y="3415136"/>
                  <a:pt x="3263204" y="3337234"/>
                </a:cubicBezTo>
                <a:close/>
                <a:moveTo>
                  <a:pt x="3579077" y="3151453"/>
                </a:moveTo>
                <a:cubicBezTo>
                  <a:pt x="3709990" y="3039682"/>
                  <a:pt x="3816032" y="2894533"/>
                  <a:pt x="3882801" y="2722431"/>
                </a:cubicBezTo>
                <a:cubicBezTo>
                  <a:pt x="3918207" y="2631168"/>
                  <a:pt x="3940347" y="2538053"/>
                  <a:pt x="3948982" y="2445116"/>
                </a:cubicBezTo>
                <a:cubicBezTo>
                  <a:pt x="3676717" y="2368485"/>
                  <a:pt x="3375752" y="2401075"/>
                  <a:pt x="3116379" y="2559201"/>
                </a:cubicBezTo>
                <a:cubicBezTo>
                  <a:pt x="3070641" y="2587085"/>
                  <a:pt x="3027781" y="2617907"/>
                  <a:pt x="2988752" y="2652314"/>
                </a:cubicBezTo>
                <a:cubicBezTo>
                  <a:pt x="3180607" y="2815369"/>
                  <a:pt x="3337293" y="3017763"/>
                  <a:pt x="3446140" y="3246958"/>
                </a:cubicBezTo>
                <a:cubicBezTo>
                  <a:pt x="3493083" y="3219323"/>
                  <a:pt x="3537344" y="3187084"/>
                  <a:pt x="3579077" y="3151453"/>
                </a:cubicBezTo>
                <a:close/>
                <a:moveTo>
                  <a:pt x="1451141" y="5361432"/>
                </a:moveTo>
                <a:lnTo>
                  <a:pt x="1311215" y="5034537"/>
                </a:lnTo>
                <a:lnTo>
                  <a:pt x="1589816" y="4813581"/>
                </a:lnTo>
                <a:lnTo>
                  <a:pt x="1224739" y="4832508"/>
                </a:lnTo>
                <a:lnTo>
                  <a:pt x="1084818" y="4505612"/>
                </a:lnTo>
                <a:lnTo>
                  <a:pt x="999114" y="4844205"/>
                </a:lnTo>
                <a:lnTo>
                  <a:pt x="634038" y="4863127"/>
                </a:lnTo>
                <a:lnTo>
                  <a:pt x="946146" y="5053461"/>
                </a:lnTo>
                <a:lnTo>
                  <a:pt x="860438" y="5392053"/>
                </a:lnTo>
                <a:lnTo>
                  <a:pt x="1139035" y="5171094"/>
                </a:lnTo>
                <a:close/>
                <a:moveTo>
                  <a:pt x="2663073" y="4715281"/>
                </a:moveTo>
                <a:cubicBezTo>
                  <a:pt x="2647556" y="4696006"/>
                  <a:pt x="2634247" y="4675131"/>
                  <a:pt x="2621302" y="4653898"/>
                </a:cubicBezTo>
                <a:cubicBezTo>
                  <a:pt x="2413197" y="4312544"/>
                  <a:pt x="2330639" y="3930126"/>
                  <a:pt x="2365218" y="3561678"/>
                </a:cubicBezTo>
                <a:cubicBezTo>
                  <a:pt x="2291160" y="3545218"/>
                  <a:pt x="2217863" y="3522147"/>
                  <a:pt x="2145296" y="3493994"/>
                </a:cubicBezTo>
                <a:cubicBezTo>
                  <a:pt x="1877661" y="3390162"/>
                  <a:pt x="1649319" y="3228605"/>
                  <a:pt x="1470235" y="3027506"/>
                </a:cubicBezTo>
                <a:cubicBezTo>
                  <a:pt x="1302168" y="3213870"/>
                  <a:pt x="1200644" y="3460019"/>
                  <a:pt x="1200644" y="3729677"/>
                </a:cubicBezTo>
                <a:cubicBezTo>
                  <a:pt x="1200644" y="3802884"/>
                  <a:pt x="1208126" y="3874357"/>
                  <a:pt x="1222374" y="3943387"/>
                </a:cubicBezTo>
                <a:cubicBezTo>
                  <a:pt x="1322109" y="4426599"/>
                  <a:pt x="1753355" y="4790089"/>
                  <a:pt x="2270234" y="4790088"/>
                </a:cubicBezTo>
                <a:cubicBezTo>
                  <a:pt x="2409059" y="4790088"/>
                  <a:pt x="2541706" y="4763867"/>
                  <a:pt x="2663073" y="4715281"/>
                </a:cubicBezTo>
                <a:close/>
                <a:moveTo>
                  <a:pt x="3116606" y="4376325"/>
                </a:moveTo>
                <a:cubicBezTo>
                  <a:pt x="3256892" y="4197915"/>
                  <a:pt x="3339825" y="3973399"/>
                  <a:pt x="3339825" y="3729678"/>
                </a:cubicBezTo>
                <a:cubicBezTo>
                  <a:pt x="3339825" y="3662187"/>
                  <a:pt x="3333465" y="3596168"/>
                  <a:pt x="3319120" y="3532600"/>
                </a:cubicBezTo>
                <a:cubicBezTo>
                  <a:pt x="3096610" y="3603377"/>
                  <a:pt x="2859591" y="3629629"/>
                  <a:pt x="2621636" y="3605195"/>
                </a:cubicBezTo>
                <a:cubicBezTo>
                  <a:pt x="2638343" y="3749513"/>
                  <a:pt x="2687096" y="3892192"/>
                  <a:pt x="2767724" y="4024445"/>
                </a:cubicBezTo>
                <a:cubicBezTo>
                  <a:pt x="2858094" y="4172678"/>
                  <a:pt x="2978449" y="4291317"/>
                  <a:pt x="3116606" y="4376325"/>
                </a:cubicBezTo>
                <a:close/>
                <a:moveTo>
                  <a:pt x="5097826" y="3110253"/>
                </a:moveTo>
                <a:lnTo>
                  <a:pt x="5094718" y="2778897"/>
                </a:lnTo>
                <a:lnTo>
                  <a:pt x="5387891" y="2688351"/>
                </a:lnTo>
                <a:lnTo>
                  <a:pt x="5092800" y="2574112"/>
                </a:lnTo>
                <a:lnTo>
                  <a:pt x="5089696" y="2242757"/>
                </a:lnTo>
                <a:lnTo>
                  <a:pt x="4910427" y="2503510"/>
                </a:lnTo>
                <a:lnTo>
                  <a:pt x="4615337" y="2389268"/>
                </a:lnTo>
                <a:lnTo>
                  <a:pt x="4799633" y="2664660"/>
                </a:lnTo>
                <a:lnTo>
                  <a:pt x="4620362" y="2925411"/>
                </a:lnTo>
                <a:lnTo>
                  <a:pt x="4913532" y="2834858"/>
                </a:lnTo>
                <a:close/>
                <a:moveTo>
                  <a:pt x="2582827" y="5579291"/>
                </a:moveTo>
                <a:lnTo>
                  <a:pt x="2453503" y="5290492"/>
                </a:lnTo>
                <a:lnTo>
                  <a:pt x="2704653" y="5098001"/>
                </a:lnTo>
                <a:lnTo>
                  <a:pt x="2373580" y="5112008"/>
                </a:lnTo>
                <a:lnTo>
                  <a:pt x="2244259" y="4823208"/>
                </a:lnTo>
                <a:lnTo>
                  <a:pt x="2168969" y="5120664"/>
                </a:lnTo>
                <a:lnTo>
                  <a:pt x="1837894" y="5134667"/>
                </a:lnTo>
                <a:lnTo>
                  <a:pt x="2122436" y="5304497"/>
                </a:lnTo>
                <a:lnTo>
                  <a:pt x="2047140" y="5601952"/>
                </a:lnTo>
                <a:lnTo>
                  <a:pt x="2298288" y="5409458"/>
                </a:lnTo>
                <a:close/>
                <a:moveTo>
                  <a:pt x="4401070" y="4255916"/>
                </a:moveTo>
                <a:cubicBezTo>
                  <a:pt x="4761738" y="3919228"/>
                  <a:pt x="4847619" y="3361803"/>
                  <a:pt x="4578562" y="2920472"/>
                </a:cubicBezTo>
                <a:cubicBezTo>
                  <a:pt x="4520275" y="2824866"/>
                  <a:pt x="4449516" y="2741570"/>
                  <a:pt x="4369593" y="2671553"/>
                </a:cubicBezTo>
                <a:cubicBezTo>
                  <a:pt x="4177528" y="3027358"/>
                  <a:pt x="3877410" y="3296628"/>
                  <a:pt x="3528051" y="3454278"/>
                </a:cubicBezTo>
                <a:cubicBezTo>
                  <a:pt x="3586882" y="3628942"/>
                  <a:pt x="3618004" y="3815901"/>
                  <a:pt x="3618004" y="4010067"/>
                </a:cubicBezTo>
                <a:cubicBezTo>
                  <a:pt x="3618004" y="4190804"/>
                  <a:pt x="3591038" y="4365297"/>
                  <a:pt x="3540249" y="4529614"/>
                </a:cubicBezTo>
                <a:cubicBezTo>
                  <a:pt x="3772113" y="4561461"/>
                  <a:pt x="4015254" y="4516577"/>
                  <a:pt x="4229907" y="4385714"/>
                </a:cubicBezTo>
                <a:cubicBezTo>
                  <a:pt x="4292414" y="4347607"/>
                  <a:pt x="4349546" y="4304014"/>
                  <a:pt x="4401070" y="4255916"/>
                </a:cubicBezTo>
                <a:close/>
                <a:moveTo>
                  <a:pt x="3812016" y="5434045"/>
                </a:moveTo>
                <a:lnTo>
                  <a:pt x="3808056" y="5102328"/>
                </a:lnTo>
                <a:lnTo>
                  <a:pt x="4099040" y="5012456"/>
                </a:lnTo>
                <a:lnTo>
                  <a:pt x="3805610" y="4897320"/>
                </a:lnTo>
                <a:lnTo>
                  <a:pt x="3801653" y="4565603"/>
                </a:lnTo>
                <a:lnTo>
                  <a:pt x="3624264" y="4826161"/>
                </a:lnTo>
                <a:lnTo>
                  <a:pt x="3451460" y="4758353"/>
                </a:lnTo>
                <a:lnTo>
                  <a:pt x="3413850" y="4835757"/>
                </a:lnTo>
                <a:lnTo>
                  <a:pt x="3514632" y="4987191"/>
                </a:lnTo>
                <a:lnTo>
                  <a:pt x="3500728" y="5007614"/>
                </a:lnTo>
                <a:lnTo>
                  <a:pt x="3401022" y="5121029"/>
                </a:lnTo>
                <a:lnTo>
                  <a:pt x="3428134" y="5114241"/>
                </a:lnTo>
                <a:lnTo>
                  <a:pt x="3337239" y="5247747"/>
                </a:lnTo>
                <a:lnTo>
                  <a:pt x="3628222" y="5157872"/>
                </a:lnTo>
                <a:close/>
                <a:moveTo>
                  <a:pt x="5492630" y="4279498"/>
                </a:moveTo>
                <a:lnTo>
                  <a:pt x="5492680" y="3913932"/>
                </a:lnTo>
                <a:lnTo>
                  <a:pt x="5826397" y="3810862"/>
                </a:lnTo>
                <a:lnTo>
                  <a:pt x="5492713" y="3688004"/>
                </a:lnTo>
                <a:lnTo>
                  <a:pt x="5492767" y="3322437"/>
                </a:lnTo>
                <a:lnTo>
                  <a:pt x="5286489" y="3612073"/>
                </a:lnTo>
                <a:lnTo>
                  <a:pt x="4952806" y="3489210"/>
                </a:lnTo>
                <a:lnTo>
                  <a:pt x="5159003" y="3791074"/>
                </a:lnTo>
                <a:lnTo>
                  <a:pt x="4952722" y="4080706"/>
                </a:lnTo>
                <a:lnTo>
                  <a:pt x="5286437" y="3977632"/>
                </a:lnTo>
                <a:close/>
                <a:moveTo>
                  <a:pt x="4812930" y="5296705"/>
                </a:moveTo>
                <a:lnTo>
                  <a:pt x="4812979" y="4931138"/>
                </a:lnTo>
                <a:lnTo>
                  <a:pt x="5146695" y="4828069"/>
                </a:lnTo>
                <a:lnTo>
                  <a:pt x="4813011" y="4705210"/>
                </a:lnTo>
                <a:lnTo>
                  <a:pt x="4813066" y="4339643"/>
                </a:lnTo>
                <a:lnTo>
                  <a:pt x="4606787" y="4629280"/>
                </a:lnTo>
                <a:lnTo>
                  <a:pt x="4273104" y="4506417"/>
                </a:lnTo>
                <a:lnTo>
                  <a:pt x="4479302" y="4808280"/>
                </a:lnTo>
                <a:lnTo>
                  <a:pt x="4273021" y="5097913"/>
                </a:lnTo>
                <a:lnTo>
                  <a:pt x="4606736" y="4994839"/>
                </a:lnTo>
                <a:close/>
                <a:moveTo>
                  <a:pt x="5383786" y="5045386"/>
                </a:moveTo>
                <a:cubicBezTo>
                  <a:pt x="5296643" y="5126735"/>
                  <a:pt x="5200015" y="5200465"/>
                  <a:pt x="5094298" y="5264915"/>
                </a:cubicBezTo>
                <a:cubicBezTo>
                  <a:pt x="4475370" y="5642243"/>
                  <a:pt x="3716415" y="5596925"/>
                  <a:pt x="3151013" y="5209686"/>
                </a:cubicBezTo>
                <a:cubicBezTo>
                  <a:pt x="2821450" y="5574876"/>
                  <a:pt x="2342162" y="5803544"/>
                  <a:pt x="1809002" y="5803544"/>
                </a:cubicBezTo>
                <a:cubicBezTo>
                  <a:pt x="934802" y="5803544"/>
                  <a:pt x="205435" y="5188774"/>
                  <a:pt x="36752" y="4371516"/>
                </a:cubicBezTo>
                <a:cubicBezTo>
                  <a:pt x="12655" y="4254765"/>
                  <a:pt x="0" y="4133881"/>
                  <a:pt x="0" y="4010067"/>
                </a:cubicBezTo>
                <a:cubicBezTo>
                  <a:pt x="0" y="3273307"/>
                  <a:pt x="448098" y="2640309"/>
                  <a:pt x="1089140" y="2365036"/>
                </a:cubicBezTo>
                <a:cubicBezTo>
                  <a:pt x="967806" y="1984868"/>
                  <a:pt x="971432" y="1561178"/>
                  <a:pt x="1127547" y="1158777"/>
                </a:cubicBezTo>
                <a:cubicBezTo>
                  <a:pt x="1443740" y="343763"/>
                  <a:pt x="2280696" y="-113865"/>
                  <a:pt x="3103634" y="24469"/>
                </a:cubicBezTo>
                <a:cubicBezTo>
                  <a:pt x="3221197" y="44232"/>
                  <a:pt x="3338474" y="76156"/>
                  <a:pt x="3453905" y="120939"/>
                </a:cubicBezTo>
                <a:cubicBezTo>
                  <a:pt x="4219616" y="418004"/>
                  <a:pt x="4663700" y="1187585"/>
                  <a:pt x="4585336" y="1972682"/>
                </a:cubicBezTo>
                <a:cubicBezTo>
                  <a:pt x="5026760" y="2085263"/>
                  <a:pt x="5427030" y="2365275"/>
                  <a:pt x="5683978" y="2786745"/>
                </a:cubicBezTo>
                <a:cubicBezTo>
                  <a:pt x="6139034" y="3533170"/>
                  <a:pt x="5993785" y="4475943"/>
                  <a:pt x="5383786" y="5045386"/>
                </a:cubicBez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22" name="1 Elipse"/>
          <p:cNvSpPr/>
          <p:nvPr/>
        </p:nvSpPr>
        <p:spPr>
          <a:xfrm rot="7812743">
            <a:off x="6625211" y="4478813"/>
            <a:ext cx="1086615" cy="1271716"/>
          </a:xfrm>
          <a:custGeom>
            <a:avLst/>
            <a:gdLst/>
            <a:ahLst/>
            <a:cxnLst/>
            <a:rect l="l" t="t" r="r" b="b"/>
            <a:pathLst>
              <a:path w="5950591" h="5803544">
                <a:moveTo>
                  <a:pt x="2599538" y="953076"/>
                </a:moveTo>
                <a:lnTo>
                  <a:pt x="2314868" y="750708"/>
                </a:lnTo>
                <a:lnTo>
                  <a:pt x="2429272" y="403505"/>
                </a:lnTo>
                <a:lnTo>
                  <a:pt x="2138937" y="625639"/>
                </a:lnTo>
                <a:lnTo>
                  <a:pt x="1854269" y="423268"/>
                </a:lnTo>
                <a:lnTo>
                  <a:pt x="1959501" y="762922"/>
                </a:lnTo>
                <a:lnTo>
                  <a:pt x="1669163" y="985053"/>
                </a:lnTo>
                <a:lnTo>
                  <a:pt x="2024537" y="972837"/>
                </a:lnTo>
                <a:lnTo>
                  <a:pt x="2129765" y="1312494"/>
                </a:lnTo>
                <a:lnTo>
                  <a:pt x="2244166" y="965288"/>
                </a:lnTo>
                <a:close/>
                <a:moveTo>
                  <a:pt x="1884082" y="1919147"/>
                </a:moveTo>
                <a:lnTo>
                  <a:pt x="1633996" y="1741367"/>
                </a:lnTo>
                <a:lnTo>
                  <a:pt x="1740689" y="1427641"/>
                </a:lnTo>
                <a:lnTo>
                  <a:pt x="1479440" y="1631493"/>
                </a:lnTo>
                <a:lnTo>
                  <a:pt x="1229358" y="1453707"/>
                </a:lnTo>
                <a:lnTo>
                  <a:pt x="1317981" y="1757475"/>
                </a:lnTo>
                <a:lnTo>
                  <a:pt x="1056730" y="1961323"/>
                </a:lnTo>
                <a:lnTo>
                  <a:pt x="1372752" y="1945211"/>
                </a:lnTo>
                <a:lnTo>
                  <a:pt x="1461372" y="2248980"/>
                </a:lnTo>
                <a:lnTo>
                  <a:pt x="1568060" y="1935256"/>
                </a:lnTo>
                <a:close/>
                <a:moveTo>
                  <a:pt x="3820419" y="874632"/>
                </a:moveTo>
                <a:lnTo>
                  <a:pt x="3535748" y="672264"/>
                </a:lnTo>
                <a:lnTo>
                  <a:pt x="3650153" y="325060"/>
                </a:lnTo>
                <a:lnTo>
                  <a:pt x="3359818" y="547196"/>
                </a:lnTo>
                <a:lnTo>
                  <a:pt x="3075149" y="344824"/>
                </a:lnTo>
                <a:lnTo>
                  <a:pt x="3180382" y="684479"/>
                </a:lnTo>
                <a:lnTo>
                  <a:pt x="2890043" y="906610"/>
                </a:lnTo>
                <a:lnTo>
                  <a:pt x="3245417" y="894394"/>
                </a:lnTo>
                <a:lnTo>
                  <a:pt x="3350646" y="1234050"/>
                </a:lnTo>
                <a:lnTo>
                  <a:pt x="3465045" y="886845"/>
                </a:lnTo>
                <a:close/>
                <a:moveTo>
                  <a:pt x="1269972" y="3270379"/>
                </a:moveTo>
                <a:lnTo>
                  <a:pt x="1139836" y="2983286"/>
                </a:lnTo>
                <a:lnTo>
                  <a:pt x="1322939" y="2844270"/>
                </a:lnTo>
                <a:cubicBezTo>
                  <a:pt x="1312258" y="2828872"/>
                  <a:pt x="1301873" y="2813281"/>
                  <a:pt x="1293251" y="2796562"/>
                </a:cubicBezTo>
                <a:lnTo>
                  <a:pt x="1059410" y="2805856"/>
                </a:lnTo>
                <a:lnTo>
                  <a:pt x="1049210" y="2783353"/>
                </a:lnTo>
                <a:lnTo>
                  <a:pt x="1004273" y="2639183"/>
                </a:lnTo>
                <a:lnTo>
                  <a:pt x="995956" y="2665866"/>
                </a:lnTo>
                <a:lnTo>
                  <a:pt x="929277" y="2518761"/>
                </a:lnTo>
                <a:lnTo>
                  <a:pt x="854548" y="2813997"/>
                </a:lnTo>
                <a:lnTo>
                  <a:pt x="523068" y="2827168"/>
                </a:lnTo>
                <a:lnTo>
                  <a:pt x="808363" y="2996459"/>
                </a:lnTo>
                <a:lnTo>
                  <a:pt x="733630" y="3291694"/>
                </a:lnTo>
                <a:lnTo>
                  <a:pt x="984680" y="3101085"/>
                </a:lnTo>
                <a:close/>
                <a:moveTo>
                  <a:pt x="936424" y="4251582"/>
                </a:moveTo>
                <a:lnTo>
                  <a:pt x="796498" y="3924686"/>
                </a:lnTo>
                <a:lnTo>
                  <a:pt x="1075098" y="3703730"/>
                </a:lnTo>
                <a:lnTo>
                  <a:pt x="710022" y="3722658"/>
                </a:lnTo>
                <a:lnTo>
                  <a:pt x="570100" y="3395761"/>
                </a:lnTo>
                <a:lnTo>
                  <a:pt x="484396" y="3734354"/>
                </a:lnTo>
                <a:lnTo>
                  <a:pt x="119320" y="3753277"/>
                </a:lnTo>
                <a:lnTo>
                  <a:pt x="431429" y="3943610"/>
                </a:lnTo>
                <a:lnTo>
                  <a:pt x="345721" y="4282202"/>
                </a:lnTo>
                <a:lnTo>
                  <a:pt x="624318" y="4061243"/>
                </a:lnTo>
                <a:close/>
                <a:moveTo>
                  <a:pt x="2408171" y="3291663"/>
                </a:moveTo>
                <a:cubicBezTo>
                  <a:pt x="2450798" y="3094666"/>
                  <a:pt x="2530288" y="2906754"/>
                  <a:pt x="2640493" y="2735879"/>
                </a:cubicBezTo>
                <a:cubicBezTo>
                  <a:pt x="2525437" y="2692373"/>
                  <a:pt x="2400557" y="2669266"/>
                  <a:pt x="2270234" y="2669266"/>
                </a:cubicBezTo>
                <a:cubicBezTo>
                  <a:pt x="2142409" y="2669266"/>
                  <a:pt x="2019821" y="2691496"/>
                  <a:pt x="1906619" y="2733468"/>
                </a:cubicBezTo>
                <a:cubicBezTo>
                  <a:pt x="1997282" y="2969252"/>
                  <a:pt x="2171671" y="3170869"/>
                  <a:pt x="2408171" y="3291663"/>
                </a:cubicBezTo>
                <a:close/>
                <a:moveTo>
                  <a:pt x="3877952" y="1934327"/>
                </a:moveTo>
                <a:cubicBezTo>
                  <a:pt x="3773447" y="1671202"/>
                  <a:pt x="3564525" y="1451690"/>
                  <a:pt x="3281046" y="1341711"/>
                </a:cubicBezTo>
                <a:cubicBezTo>
                  <a:pt x="3212796" y="1315233"/>
                  <a:pt x="3143456" y="1296357"/>
                  <a:pt x="3073946" y="1284673"/>
                </a:cubicBezTo>
                <a:cubicBezTo>
                  <a:pt x="2587375" y="1202881"/>
                  <a:pt x="2092516" y="1473458"/>
                  <a:pt x="1905564" y="1955343"/>
                </a:cubicBezTo>
                <a:cubicBezTo>
                  <a:pt x="1872053" y="2041720"/>
                  <a:pt x="1850426" y="2129757"/>
                  <a:pt x="1841184" y="2217780"/>
                </a:cubicBezTo>
                <a:cubicBezTo>
                  <a:pt x="2197639" y="2223036"/>
                  <a:pt x="2528931" y="2331427"/>
                  <a:pt x="2806170" y="2514296"/>
                </a:cubicBezTo>
                <a:cubicBezTo>
                  <a:pt x="2920450" y="2384728"/>
                  <a:pt x="3055941" y="2270248"/>
                  <a:pt x="3210982" y="2175728"/>
                </a:cubicBezTo>
                <a:cubicBezTo>
                  <a:pt x="3421464" y="2047408"/>
                  <a:pt x="3648140" y="1967968"/>
                  <a:pt x="3877952" y="1934327"/>
                </a:cubicBezTo>
                <a:close/>
                <a:moveTo>
                  <a:pt x="4508131" y="1526698"/>
                </a:moveTo>
                <a:lnTo>
                  <a:pt x="4259913" y="1350243"/>
                </a:lnTo>
                <a:lnTo>
                  <a:pt x="4367528" y="1036442"/>
                </a:lnTo>
                <a:lnTo>
                  <a:pt x="4106509" y="1241189"/>
                </a:lnTo>
                <a:lnTo>
                  <a:pt x="3858293" y="1064731"/>
                </a:lnTo>
                <a:lnTo>
                  <a:pt x="3945194" y="1367726"/>
                </a:lnTo>
                <a:lnTo>
                  <a:pt x="3684173" y="1572471"/>
                </a:lnTo>
                <a:lnTo>
                  <a:pt x="3998898" y="1554985"/>
                </a:lnTo>
                <a:lnTo>
                  <a:pt x="4085795" y="1857982"/>
                </a:lnTo>
                <a:lnTo>
                  <a:pt x="4193405" y="1544180"/>
                </a:lnTo>
                <a:lnTo>
                  <a:pt x="4218074" y="1542809"/>
                </a:lnTo>
                <a:lnTo>
                  <a:pt x="4368737" y="1553060"/>
                </a:lnTo>
                <a:lnTo>
                  <a:pt x="4346869" y="1535655"/>
                </a:lnTo>
                <a:close/>
                <a:moveTo>
                  <a:pt x="3263204" y="3337234"/>
                </a:moveTo>
                <a:cubicBezTo>
                  <a:pt x="3177526" y="3122267"/>
                  <a:pt x="3022195" y="2942361"/>
                  <a:pt x="2824819" y="2824208"/>
                </a:cubicBezTo>
                <a:cubicBezTo>
                  <a:pt x="2703857" y="2983744"/>
                  <a:pt x="2631833" y="3174075"/>
                  <a:pt x="2616325" y="3371439"/>
                </a:cubicBezTo>
                <a:cubicBezTo>
                  <a:pt x="2835786" y="3430651"/>
                  <a:pt x="3061412" y="3415136"/>
                  <a:pt x="3263204" y="3337234"/>
                </a:cubicBezTo>
                <a:close/>
                <a:moveTo>
                  <a:pt x="3579077" y="3151453"/>
                </a:moveTo>
                <a:cubicBezTo>
                  <a:pt x="3709990" y="3039682"/>
                  <a:pt x="3816032" y="2894533"/>
                  <a:pt x="3882801" y="2722431"/>
                </a:cubicBezTo>
                <a:cubicBezTo>
                  <a:pt x="3918207" y="2631168"/>
                  <a:pt x="3940347" y="2538053"/>
                  <a:pt x="3948982" y="2445116"/>
                </a:cubicBezTo>
                <a:cubicBezTo>
                  <a:pt x="3676717" y="2368485"/>
                  <a:pt x="3375752" y="2401075"/>
                  <a:pt x="3116379" y="2559201"/>
                </a:cubicBezTo>
                <a:cubicBezTo>
                  <a:pt x="3070641" y="2587085"/>
                  <a:pt x="3027781" y="2617907"/>
                  <a:pt x="2988752" y="2652314"/>
                </a:cubicBezTo>
                <a:cubicBezTo>
                  <a:pt x="3180607" y="2815369"/>
                  <a:pt x="3337293" y="3017763"/>
                  <a:pt x="3446140" y="3246958"/>
                </a:cubicBezTo>
                <a:cubicBezTo>
                  <a:pt x="3493083" y="3219323"/>
                  <a:pt x="3537344" y="3187084"/>
                  <a:pt x="3579077" y="3151453"/>
                </a:cubicBezTo>
                <a:close/>
                <a:moveTo>
                  <a:pt x="1451141" y="5361432"/>
                </a:moveTo>
                <a:lnTo>
                  <a:pt x="1311215" y="5034537"/>
                </a:lnTo>
                <a:lnTo>
                  <a:pt x="1589816" y="4813581"/>
                </a:lnTo>
                <a:lnTo>
                  <a:pt x="1224739" y="4832508"/>
                </a:lnTo>
                <a:lnTo>
                  <a:pt x="1084818" y="4505612"/>
                </a:lnTo>
                <a:lnTo>
                  <a:pt x="999114" y="4844205"/>
                </a:lnTo>
                <a:lnTo>
                  <a:pt x="634038" y="4863127"/>
                </a:lnTo>
                <a:lnTo>
                  <a:pt x="946146" y="5053461"/>
                </a:lnTo>
                <a:lnTo>
                  <a:pt x="860438" y="5392053"/>
                </a:lnTo>
                <a:lnTo>
                  <a:pt x="1139035" y="5171094"/>
                </a:lnTo>
                <a:close/>
                <a:moveTo>
                  <a:pt x="2663073" y="4715281"/>
                </a:moveTo>
                <a:cubicBezTo>
                  <a:pt x="2647556" y="4696006"/>
                  <a:pt x="2634247" y="4675131"/>
                  <a:pt x="2621302" y="4653898"/>
                </a:cubicBezTo>
                <a:cubicBezTo>
                  <a:pt x="2413197" y="4312544"/>
                  <a:pt x="2330639" y="3930126"/>
                  <a:pt x="2365218" y="3561678"/>
                </a:cubicBezTo>
                <a:cubicBezTo>
                  <a:pt x="2291160" y="3545218"/>
                  <a:pt x="2217863" y="3522147"/>
                  <a:pt x="2145296" y="3493994"/>
                </a:cubicBezTo>
                <a:cubicBezTo>
                  <a:pt x="1877661" y="3390162"/>
                  <a:pt x="1649319" y="3228605"/>
                  <a:pt x="1470235" y="3027506"/>
                </a:cubicBezTo>
                <a:cubicBezTo>
                  <a:pt x="1302168" y="3213870"/>
                  <a:pt x="1200644" y="3460019"/>
                  <a:pt x="1200644" y="3729677"/>
                </a:cubicBezTo>
                <a:cubicBezTo>
                  <a:pt x="1200644" y="3802884"/>
                  <a:pt x="1208126" y="3874357"/>
                  <a:pt x="1222374" y="3943387"/>
                </a:cubicBezTo>
                <a:cubicBezTo>
                  <a:pt x="1322109" y="4426599"/>
                  <a:pt x="1753355" y="4790089"/>
                  <a:pt x="2270234" y="4790088"/>
                </a:cubicBezTo>
                <a:cubicBezTo>
                  <a:pt x="2409059" y="4790088"/>
                  <a:pt x="2541706" y="4763867"/>
                  <a:pt x="2663073" y="4715281"/>
                </a:cubicBezTo>
                <a:close/>
                <a:moveTo>
                  <a:pt x="3116606" y="4376325"/>
                </a:moveTo>
                <a:cubicBezTo>
                  <a:pt x="3256892" y="4197915"/>
                  <a:pt x="3339825" y="3973399"/>
                  <a:pt x="3339825" y="3729678"/>
                </a:cubicBezTo>
                <a:cubicBezTo>
                  <a:pt x="3339825" y="3662187"/>
                  <a:pt x="3333465" y="3596168"/>
                  <a:pt x="3319120" y="3532600"/>
                </a:cubicBezTo>
                <a:cubicBezTo>
                  <a:pt x="3096610" y="3603377"/>
                  <a:pt x="2859591" y="3629629"/>
                  <a:pt x="2621636" y="3605195"/>
                </a:cubicBezTo>
                <a:cubicBezTo>
                  <a:pt x="2638343" y="3749513"/>
                  <a:pt x="2687096" y="3892192"/>
                  <a:pt x="2767724" y="4024445"/>
                </a:cubicBezTo>
                <a:cubicBezTo>
                  <a:pt x="2858094" y="4172678"/>
                  <a:pt x="2978449" y="4291317"/>
                  <a:pt x="3116606" y="4376325"/>
                </a:cubicBezTo>
                <a:close/>
                <a:moveTo>
                  <a:pt x="5097826" y="3110253"/>
                </a:moveTo>
                <a:lnTo>
                  <a:pt x="5094718" y="2778897"/>
                </a:lnTo>
                <a:lnTo>
                  <a:pt x="5387891" y="2688351"/>
                </a:lnTo>
                <a:lnTo>
                  <a:pt x="5092800" y="2574112"/>
                </a:lnTo>
                <a:lnTo>
                  <a:pt x="5089696" y="2242757"/>
                </a:lnTo>
                <a:lnTo>
                  <a:pt x="4910427" y="2503510"/>
                </a:lnTo>
                <a:lnTo>
                  <a:pt x="4615337" y="2389268"/>
                </a:lnTo>
                <a:lnTo>
                  <a:pt x="4799633" y="2664660"/>
                </a:lnTo>
                <a:lnTo>
                  <a:pt x="4620362" y="2925411"/>
                </a:lnTo>
                <a:lnTo>
                  <a:pt x="4913532" y="2834858"/>
                </a:lnTo>
                <a:close/>
                <a:moveTo>
                  <a:pt x="2582827" y="5579291"/>
                </a:moveTo>
                <a:lnTo>
                  <a:pt x="2453503" y="5290492"/>
                </a:lnTo>
                <a:lnTo>
                  <a:pt x="2704653" y="5098001"/>
                </a:lnTo>
                <a:lnTo>
                  <a:pt x="2373580" y="5112008"/>
                </a:lnTo>
                <a:lnTo>
                  <a:pt x="2244259" y="4823208"/>
                </a:lnTo>
                <a:lnTo>
                  <a:pt x="2168969" y="5120664"/>
                </a:lnTo>
                <a:lnTo>
                  <a:pt x="1837894" y="5134667"/>
                </a:lnTo>
                <a:lnTo>
                  <a:pt x="2122436" y="5304497"/>
                </a:lnTo>
                <a:lnTo>
                  <a:pt x="2047140" y="5601952"/>
                </a:lnTo>
                <a:lnTo>
                  <a:pt x="2298288" y="5409458"/>
                </a:lnTo>
                <a:close/>
                <a:moveTo>
                  <a:pt x="4401070" y="4255916"/>
                </a:moveTo>
                <a:cubicBezTo>
                  <a:pt x="4761738" y="3919228"/>
                  <a:pt x="4847619" y="3361803"/>
                  <a:pt x="4578562" y="2920472"/>
                </a:cubicBezTo>
                <a:cubicBezTo>
                  <a:pt x="4520275" y="2824866"/>
                  <a:pt x="4449516" y="2741570"/>
                  <a:pt x="4369593" y="2671553"/>
                </a:cubicBezTo>
                <a:cubicBezTo>
                  <a:pt x="4177528" y="3027358"/>
                  <a:pt x="3877410" y="3296628"/>
                  <a:pt x="3528051" y="3454278"/>
                </a:cubicBezTo>
                <a:cubicBezTo>
                  <a:pt x="3586882" y="3628942"/>
                  <a:pt x="3618004" y="3815901"/>
                  <a:pt x="3618004" y="4010067"/>
                </a:cubicBezTo>
                <a:cubicBezTo>
                  <a:pt x="3618004" y="4190804"/>
                  <a:pt x="3591038" y="4365297"/>
                  <a:pt x="3540249" y="4529614"/>
                </a:cubicBezTo>
                <a:cubicBezTo>
                  <a:pt x="3772113" y="4561461"/>
                  <a:pt x="4015254" y="4516577"/>
                  <a:pt x="4229907" y="4385714"/>
                </a:cubicBezTo>
                <a:cubicBezTo>
                  <a:pt x="4292414" y="4347607"/>
                  <a:pt x="4349546" y="4304014"/>
                  <a:pt x="4401070" y="4255916"/>
                </a:cubicBezTo>
                <a:close/>
                <a:moveTo>
                  <a:pt x="3812016" y="5434045"/>
                </a:moveTo>
                <a:lnTo>
                  <a:pt x="3808056" y="5102328"/>
                </a:lnTo>
                <a:lnTo>
                  <a:pt x="4099040" y="5012456"/>
                </a:lnTo>
                <a:lnTo>
                  <a:pt x="3805610" y="4897320"/>
                </a:lnTo>
                <a:lnTo>
                  <a:pt x="3801653" y="4565603"/>
                </a:lnTo>
                <a:lnTo>
                  <a:pt x="3624264" y="4826161"/>
                </a:lnTo>
                <a:lnTo>
                  <a:pt x="3451460" y="4758353"/>
                </a:lnTo>
                <a:lnTo>
                  <a:pt x="3413850" y="4835757"/>
                </a:lnTo>
                <a:lnTo>
                  <a:pt x="3514632" y="4987191"/>
                </a:lnTo>
                <a:lnTo>
                  <a:pt x="3500728" y="5007614"/>
                </a:lnTo>
                <a:lnTo>
                  <a:pt x="3401022" y="5121029"/>
                </a:lnTo>
                <a:lnTo>
                  <a:pt x="3428134" y="5114241"/>
                </a:lnTo>
                <a:lnTo>
                  <a:pt x="3337239" y="5247747"/>
                </a:lnTo>
                <a:lnTo>
                  <a:pt x="3628222" y="5157872"/>
                </a:lnTo>
                <a:close/>
                <a:moveTo>
                  <a:pt x="5492630" y="4279498"/>
                </a:moveTo>
                <a:lnTo>
                  <a:pt x="5492680" y="3913932"/>
                </a:lnTo>
                <a:lnTo>
                  <a:pt x="5826397" y="3810862"/>
                </a:lnTo>
                <a:lnTo>
                  <a:pt x="5492713" y="3688004"/>
                </a:lnTo>
                <a:lnTo>
                  <a:pt x="5492767" y="3322437"/>
                </a:lnTo>
                <a:lnTo>
                  <a:pt x="5286489" y="3612073"/>
                </a:lnTo>
                <a:lnTo>
                  <a:pt x="4952806" y="3489210"/>
                </a:lnTo>
                <a:lnTo>
                  <a:pt x="5159003" y="3791074"/>
                </a:lnTo>
                <a:lnTo>
                  <a:pt x="4952722" y="4080706"/>
                </a:lnTo>
                <a:lnTo>
                  <a:pt x="5286437" y="3977632"/>
                </a:lnTo>
                <a:close/>
                <a:moveTo>
                  <a:pt x="4812930" y="5296705"/>
                </a:moveTo>
                <a:lnTo>
                  <a:pt x="4812979" y="4931138"/>
                </a:lnTo>
                <a:lnTo>
                  <a:pt x="5146695" y="4828069"/>
                </a:lnTo>
                <a:lnTo>
                  <a:pt x="4813011" y="4705210"/>
                </a:lnTo>
                <a:lnTo>
                  <a:pt x="4813066" y="4339643"/>
                </a:lnTo>
                <a:lnTo>
                  <a:pt x="4606787" y="4629280"/>
                </a:lnTo>
                <a:lnTo>
                  <a:pt x="4273104" y="4506417"/>
                </a:lnTo>
                <a:lnTo>
                  <a:pt x="4479302" y="4808280"/>
                </a:lnTo>
                <a:lnTo>
                  <a:pt x="4273021" y="5097913"/>
                </a:lnTo>
                <a:lnTo>
                  <a:pt x="4606736" y="4994839"/>
                </a:lnTo>
                <a:close/>
                <a:moveTo>
                  <a:pt x="5383786" y="5045386"/>
                </a:moveTo>
                <a:cubicBezTo>
                  <a:pt x="5296643" y="5126735"/>
                  <a:pt x="5200015" y="5200465"/>
                  <a:pt x="5094298" y="5264915"/>
                </a:cubicBezTo>
                <a:cubicBezTo>
                  <a:pt x="4475370" y="5642243"/>
                  <a:pt x="3716415" y="5596925"/>
                  <a:pt x="3151013" y="5209686"/>
                </a:cubicBezTo>
                <a:cubicBezTo>
                  <a:pt x="2821450" y="5574876"/>
                  <a:pt x="2342162" y="5803544"/>
                  <a:pt x="1809002" y="5803544"/>
                </a:cubicBezTo>
                <a:cubicBezTo>
                  <a:pt x="934802" y="5803544"/>
                  <a:pt x="205435" y="5188774"/>
                  <a:pt x="36752" y="4371516"/>
                </a:cubicBezTo>
                <a:cubicBezTo>
                  <a:pt x="12655" y="4254765"/>
                  <a:pt x="0" y="4133881"/>
                  <a:pt x="0" y="4010067"/>
                </a:cubicBezTo>
                <a:cubicBezTo>
                  <a:pt x="0" y="3273307"/>
                  <a:pt x="448098" y="2640309"/>
                  <a:pt x="1089140" y="2365036"/>
                </a:cubicBezTo>
                <a:cubicBezTo>
                  <a:pt x="967806" y="1984868"/>
                  <a:pt x="971432" y="1561178"/>
                  <a:pt x="1127547" y="1158777"/>
                </a:cubicBezTo>
                <a:cubicBezTo>
                  <a:pt x="1443740" y="343763"/>
                  <a:pt x="2280696" y="-113865"/>
                  <a:pt x="3103634" y="24469"/>
                </a:cubicBezTo>
                <a:cubicBezTo>
                  <a:pt x="3221197" y="44232"/>
                  <a:pt x="3338474" y="76156"/>
                  <a:pt x="3453905" y="120939"/>
                </a:cubicBezTo>
                <a:cubicBezTo>
                  <a:pt x="4219616" y="418004"/>
                  <a:pt x="4663700" y="1187585"/>
                  <a:pt x="4585336" y="1972682"/>
                </a:cubicBezTo>
                <a:cubicBezTo>
                  <a:pt x="5026760" y="2085263"/>
                  <a:pt x="5427030" y="2365275"/>
                  <a:pt x="5683978" y="2786745"/>
                </a:cubicBezTo>
                <a:cubicBezTo>
                  <a:pt x="6139034" y="3533170"/>
                  <a:pt x="5993785" y="4475943"/>
                  <a:pt x="5383786" y="5045386"/>
                </a:cubicBez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pic>
        <p:nvPicPr>
          <p:cNvPr id="23" name="22 Imagen" descr="Diapositiva1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23 Rectángulo"/>
          <p:cNvSpPr/>
          <p:nvPr/>
        </p:nvSpPr>
        <p:spPr bwMode="auto">
          <a:xfrm>
            <a:off x="-1476672" y="-1030932"/>
            <a:ext cx="12313368" cy="8568952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306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 bwMode="auto">
          <a:xfrm rot="18612901">
            <a:off x="388017" y="130785"/>
            <a:ext cx="1235368" cy="1400449"/>
          </a:xfrm>
          <a:custGeom>
            <a:avLst/>
            <a:gdLst/>
            <a:ahLst/>
            <a:cxnLst/>
            <a:rect l="l" t="t" r="r" b="b"/>
            <a:pathLst>
              <a:path w="3004160" h="2838002">
                <a:moveTo>
                  <a:pt x="1502080" y="1918506"/>
                </a:moveTo>
                <a:cubicBezTo>
                  <a:pt x="1531442" y="1722985"/>
                  <a:pt x="1544430" y="1491169"/>
                  <a:pt x="1502080" y="1135456"/>
                </a:cubicBezTo>
                <a:cubicBezTo>
                  <a:pt x="1459730" y="1491169"/>
                  <a:pt x="1472718" y="1722985"/>
                  <a:pt x="1502080" y="1918506"/>
                </a:cubicBezTo>
                <a:close/>
                <a:moveTo>
                  <a:pt x="1502080" y="2296016"/>
                </a:moveTo>
                <a:cubicBezTo>
                  <a:pt x="1682487" y="2196164"/>
                  <a:pt x="1849074" y="2073735"/>
                  <a:pt x="1962214" y="1971791"/>
                </a:cubicBezTo>
                <a:lnTo>
                  <a:pt x="1959749" y="1968763"/>
                </a:lnTo>
                <a:cubicBezTo>
                  <a:pt x="2426104" y="1621716"/>
                  <a:pt x="2739354" y="882213"/>
                  <a:pt x="2820306" y="372995"/>
                </a:cubicBezTo>
                <a:cubicBezTo>
                  <a:pt x="2500897" y="708149"/>
                  <a:pt x="2118134" y="994652"/>
                  <a:pt x="1719532" y="1251964"/>
                </a:cubicBezTo>
                <a:cubicBezTo>
                  <a:pt x="1746809" y="1535224"/>
                  <a:pt x="1702814" y="1724424"/>
                  <a:pt x="1674656" y="1926598"/>
                </a:cubicBezTo>
                <a:cubicBezTo>
                  <a:pt x="1931592" y="1808753"/>
                  <a:pt x="2101415" y="1499546"/>
                  <a:pt x="2112854" y="1417379"/>
                </a:cubicBezTo>
                <a:lnTo>
                  <a:pt x="2114492" y="1409109"/>
                </a:lnTo>
                <a:lnTo>
                  <a:pt x="1797707" y="1603724"/>
                </a:lnTo>
                <a:lnTo>
                  <a:pt x="2082941" y="1362168"/>
                </a:lnTo>
                <a:lnTo>
                  <a:pt x="1803389" y="1526929"/>
                </a:lnTo>
                <a:lnTo>
                  <a:pt x="2070441" y="1320280"/>
                </a:lnTo>
                <a:lnTo>
                  <a:pt x="1789752" y="1471078"/>
                </a:lnTo>
                <a:lnTo>
                  <a:pt x="2078396" y="1257448"/>
                </a:lnTo>
                <a:lnTo>
                  <a:pt x="1801116" y="1398472"/>
                </a:lnTo>
                <a:lnTo>
                  <a:pt x="2073850" y="1191823"/>
                </a:lnTo>
                <a:lnTo>
                  <a:pt x="1795434" y="1327261"/>
                </a:lnTo>
                <a:lnTo>
                  <a:pt x="2175618" y="1066219"/>
                </a:lnTo>
                <a:lnTo>
                  <a:pt x="2183789" y="1059066"/>
                </a:lnTo>
                <a:lnTo>
                  <a:pt x="2184127" y="1057359"/>
                </a:lnTo>
                <a:lnTo>
                  <a:pt x="2184944" y="1058056"/>
                </a:lnTo>
                <a:cubicBezTo>
                  <a:pt x="2344967" y="914544"/>
                  <a:pt x="2524494" y="806953"/>
                  <a:pt x="2661366" y="620746"/>
                </a:cubicBezTo>
                <a:cubicBezTo>
                  <a:pt x="2658714" y="694283"/>
                  <a:pt x="2635608" y="885108"/>
                  <a:pt x="2534090" y="1071743"/>
                </a:cubicBezTo>
                <a:cubicBezTo>
                  <a:pt x="2501513" y="1057315"/>
                  <a:pt x="2475755" y="1058246"/>
                  <a:pt x="2446588" y="1070347"/>
                </a:cubicBezTo>
                <a:cubicBezTo>
                  <a:pt x="2401890" y="1094549"/>
                  <a:pt x="2371964" y="1128525"/>
                  <a:pt x="2336357" y="1193219"/>
                </a:cubicBezTo>
                <a:cubicBezTo>
                  <a:pt x="2310978" y="1249536"/>
                  <a:pt x="2299235" y="1317022"/>
                  <a:pt x="2314766" y="1374735"/>
                </a:cubicBezTo>
                <a:cubicBezTo>
                  <a:pt x="2323478" y="1358445"/>
                  <a:pt x="2333327" y="1389628"/>
                  <a:pt x="2340903" y="1325865"/>
                </a:cubicBezTo>
                <a:cubicBezTo>
                  <a:pt x="2330297" y="1276996"/>
                  <a:pt x="2343554" y="1200200"/>
                  <a:pt x="2404541" y="1137368"/>
                </a:cubicBezTo>
                <a:cubicBezTo>
                  <a:pt x="2426132" y="1116424"/>
                  <a:pt x="2470452" y="1080121"/>
                  <a:pt x="2520453" y="1103857"/>
                </a:cubicBezTo>
                <a:cubicBezTo>
                  <a:pt x="2455679" y="1242088"/>
                  <a:pt x="2396586" y="1380320"/>
                  <a:pt x="2281811" y="1497607"/>
                </a:cubicBezTo>
                <a:cubicBezTo>
                  <a:pt x="2264007" y="1472474"/>
                  <a:pt x="2223476" y="1394282"/>
                  <a:pt x="2279538" y="1196012"/>
                </a:cubicBezTo>
                <a:cubicBezTo>
                  <a:pt x="2299614" y="1112235"/>
                  <a:pt x="2395828" y="993551"/>
                  <a:pt x="2503407" y="978193"/>
                </a:cubicBezTo>
                <a:cubicBezTo>
                  <a:pt x="2505680" y="959576"/>
                  <a:pt x="2537499" y="931185"/>
                  <a:pt x="2510226" y="922342"/>
                </a:cubicBezTo>
                <a:cubicBezTo>
                  <a:pt x="2372136" y="988655"/>
                  <a:pt x="2320726" y="1068448"/>
                  <a:pt x="2275172" y="1149833"/>
                </a:cubicBezTo>
                <a:cubicBezTo>
                  <a:pt x="2157112" y="1475320"/>
                  <a:pt x="2244872" y="1503366"/>
                  <a:pt x="2247481" y="1553604"/>
                </a:cubicBezTo>
                <a:cubicBezTo>
                  <a:pt x="2096104" y="1798385"/>
                  <a:pt x="1795810" y="2014819"/>
                  <a:pt x="1542744" y="2147464"/>
                </a:cubicBezTo>
                <a:lnTo>
                  <a:pt x="1551243" y="2192559"/>
                </a:lnTo>
                <a:cubicBezTo>
                  <a:pt x="1535051" y="2184968"/>
                  <a:pt x="1518530" y="2176961"/>
                  <a:pt x="1502080" y="2167878"/>
                </a:cubicBezTo>
                <a:cubicBezTo>
                  <a:pt x="1485631" y="2176961"/>
                  <a:pt x="1469110" y="2184968"/>
                  <a:pt x="1452918" y="2192559"/>
                </a:cubicBezTo>
                <a:lnTo>
                  <a:pt x="1461416" y="2147464"/>
                </a:lnTo>
                <a:cubicBezTo>
                  <a:pt x="1208350" y="2014819"/>
                  <a:pt x="908056" y="1798385"/>
                  <a:pt x="756679" y="1553604"/>
                </a:cubicBezTo>
                <a:cubicBezTo>
                  <a:pt x="759289" y="1503366"/>
                  <a:pt x="847048" y="1475320"/>
                  <a:pt x="728988" y="1149833"/>
                </a:cubicBezTo>
                <a:cubicBezTo>
                  <a:pt x="683434" y="1068448"/>
                  <a:pt x="632024" y="988655"/>
                  <a:pt x="493934" y="922342"/>
                </a:cubicBezTo>
                <a:cubicBezTo>
                  <a:pt x="466661" y="931185"/>
                  <a:pt x="498480" y="959576"/>
                  <a:pt x="500753" y="978193"/>
                </a:cubicBezTo>
                <a:cubicBezTo>
                  <a:pt x="608332" y="993551"/>
                  <a:pt x="704546" y="1112235"/>
                  <a:pt x="724623" y="1196012"/>
                </a:cubicBezTo>
                <a:cubicBezTo>
                  <a:pt x="780684" y="1394282"/>
                  <a:pt x="740153" y="1472474"/>
                  <a:pt x="722350" y="1497607"/>
                </a:cubicBezTo>
                <a:cubicBezTo>
                  <a:pt x="607574" y="1380320"/>
                  <a:pt x="548481" y="1242088"/>
                  <a:pt x="483707" y="1103857"/>
                </a:cubicBezTo>
                <a:cubicBezTo>
                  <a:pt x="533708" y="1080121"/>
                  <a:pt x="578028" y="1116424"/>
                  <a:pt x="599619" y="1137368"/>
                </a:cubicBezTo>
                <a:cubicBezTo>
                  <a:pt x="660606" y="1200200"/>
                  <a:pt x="673863" y="1276996"/>
                  <a:pt x="663257" y="1325865"/>
                </a:cubicBezTo>
                <a:cubicBezTo>
                  <a:pt x="670833" y="1389628"/>
                  <a:pt x="680682" y="1358445"/>
                  <a:pt x="689394" y="1374735"/>
                </a:cubicBezTo>
                <a:cubicBezTo>
                  <a:pt x="704925" y="1317022"/>
                  <a:pt x="693182" y="1249536"/>
                  <a:pt x="667803" y="1193219"/>
                </a:cubicBezTo>
                <a:cubicBezTo>
                  <a:pt x="632196" y="1128525"/>
                  <a:pt x="602270" y="1094549"/>
                  <a:pt x="557572" y="1070347"/>
                </a:cubicBezTo>
                <a:cubicBezTo>
                  <a:pt x="528405" y="1058246"/>
                  <a:pt x="502647" y="1057315"/>
                  <a:pt x="470070" y="1071743"/>
                </a:cubicBezTo>
                <a:cubicBezTo>
                  <a:pt x="368552" y="885108"/>
                  <a:pt x="345446" y="694283"/>
                  <a:pt x="342794" y="620746"/>
                </a:cubicBezTo>
                <a:cubicBezTo>
                  <a:pt x="479666" y="806953"/>
                  <a:pt x="659193" y="914544"/>
                  <a:pt x="819216" y="1058056"/>
                </a:cubicBezTo>
                <a:lnTo>
                  <a:pt x="820033" y="1057359"/>
                </a:lnTo>
                <a:lnTo>
                  <a:pt x="820371" y="1059066"/>
                </a:lnTo>
                <a:lnTo>
                  <a:pt x="828542" y="1066219"/>
                </a:lnTo>
                <a:lnTo>
                  <a:pt x="1208726" y="1327261"/>
                </a:lnTo>
                <a:lnTo>
                  <a:pt x="930310" y="1191823"/>
                </a:lnTo>
                <a:lnTo>
                  <a:pt x="1203044" y="1398472"/>
                </a:lnTo>
                <a:lnTo>
                  <a:pt x="925765" y="1257448"/>
                </a:lnTo>
                <a:lnTo>
                  <a:pt x="1214408" y="1471078"/>
                </a:lnTo>
                <a:lnTo>
                  <a:pt x="933719" y="1320280"/>
                </a:lnTo>
                <a:lnTo>
                  <a:pt x="1200772" y="1526929"/>
                </a:lnTo>
                <a:lnTo>
                  <a:pt x="921219" y="1362168"/>
                </a:lnTo>
                <a:lnTo>
                  <a:pt x="1206454" y="1603724"/>
                </a:lnTo>
                <a:lnTo>
                  <a:pt x="889669" y="1409109"/>
                </a:lnTo>
                <a:lnTo>
                  <a:pt x="891306" y="1417379"/>
                </a:lnTo>
                <a:cubicBezTo>
                  <a:pt x="902745" y="1499546"/>
                  <a:pt x="1072569" y="1808753"/>
                  <a:pt x="1329504" y="1926598"/>
                </a:cubicBezTo>
                <a:cubicBezTo>
                  <a:pt x="1301347" y="1724424"/>
                  <a:pt x="1257351" y="1535224"/>
                  <a:pt x="1284628" y="1251964"/>
                </a:cubicBezTo>
                <a:cubicBezTo>
                  <a:pt x="886027" y="994652"/>
                  <a:pt x="503263" y="708149"/>
                  <a:pt x="183854" y="372995"/>
                </a:cubicBezTo>
                <a:cubicBezTo>
                  <a:pt x="264806" y="882213"/>
                  <a:pt x="578056" y="1621716"/>
                  <a:pt x="1044411" y="1968763"/>
                </a:cubicBezTo>
                <a:lnTo>
                  <a:pt x="1041947" y="1971791"/>
                </a:lnTo>
                <a:cubicBezTo>
                  <a:pt x="1155086" y="2073735"/>
                  <a:pt x="1321673" y="2196164"/>
                  <a:pt x="1502080" y="2296016"/>
                </a:cubicBezTo>
                <a:close/>
                <a:moveTo>
                  <a:pt x="2306210" y="2838002"/>
                </a:moveTo>
                <a:cubicBezTo>
                  <a:pt x="2138169" y="2798085"/>
                  <a:pt x="1831065" y="2696392"/>
                  <a:pt x="1502080" y="2494079"/>
                </a:cubicBezTo>
                <a:cubicBezTo>
                  <a:pt x="1173096" y="2696392"/>
                  <a:pt x="865991" y="2798085"/>
                  <a:pt x="697950" y="2838002"/>
                </a:cubicBezTo>
                <a:cubicBezTo>
                  <a:pt x="910010" y="2733131"/>
                  <a:pt x="1085113" y="2524470"/>
                  <a:pt x="1104471" y="2465008"/>
                </a:cubicBezTo>
                <a:cubicBezTo>
                  <a:pt x="1178475" y="2445720"/>
                  <a:pt x="1255170" y="2417379"/>
                  <a:pt x="1331561" y="2382696"/>
                </a:cubicBezTo>
                <a:cubicBezTo>
                  <a:pt x="1206198" y="2294658"/>
                  <a:pt x="1080796" y="2191290"/>
                  <a:pt x="961144" y="2071073"/>
                </a:cubicBezTo>
                <a:lnTo>
                  <a:pt x="957300" y="2075796"/>
                </a:lnTo>
                <a:cubicBezTo>
                  <a:pt x="703884" y="1819565"/>
                  <a:pt x="476865" y="1608742"/>
                  <a:pt x="212891" y="995733"/>
                </a:cubicBezTo>
                <a:cubicBezTo>
                  <a:pt x="105541" y="709230"/>
                  <a:pt x="-38765" y="357859"/>
                  <a:pt x="9630" y="0"/>
                </a:cubicBezTo>
                <a:cubicBezTo>
                  <a:pt x="636885" y="668445"/>
                  <a:pt x="1374040" y="1057181"/>
                  <a:pt x="1502080" y="1118175"/>
                </a:cubicBezTo>
                <a:cubicBezTo>
                  <a:pt x="1630121" y="1057181"/>
                  <a:pt x="2367275" y="668445"/>
                  <a:pt x="2994530" y="0"/>
                </a:cubicBezTo>
                <a:cubicBezTo>
                  <a:pt x="3042925" y="357859"/>
                  <a:pt x="2898619" y="709230"/>
                  <a:pt x="2791269" y="995733"/>
                </a:cubicBezTo>
                <a:cubicBezTo>
                  <a:pt x="2527295" y="1608742"/>
                  <a:pt x="2300276" y="1819565"/>
                  <a:pt x="2046861" y="2075796"/>
                </a:cubicBezTo>
                <a:lnTo>
                  <a:pt x="2043016" y="2071073"/>
                </a:lnTo>
                <a:cubicBezTo>
                  <a:pt x="1923364" y="2191290"/>
                  <a:pt x="1797962" y="2294658"/>
                  <a:pt x="1672599" y="2382696"/>
                </a:cubicBezTo>
                <a:cubicBezTo>
                  <a:pt x="1748990" y="2417379"/>
                  <a:pt x="1825686" y="2445720"/>
                  <a:pt x="1899689" y="2465008"/>
                </a:cubicBezTo>
                <a:cubicBezTo>
                  <a:pt x="1919047" y="2524470"/>
                  <a:pt x="2094151" y="2733131"/>
                  <a:pt x="2306210" y="283800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Forma libre"/>
          <p:cNvSpPr/>
          <p:nvPr/>
        </p:nvSpPr>
        <p:spPr bwMode="auto">
          <a:xfrm rot="2987099" flipH="1">
            <a:off x="7490510" y="156185"/>
            <a:ext cx="1235368" cy="1400449"/>
          </a:xfrm>
          <a:custGeom>
            <a:avLst/>
            <a:gdLst/>
            <a:ahLst/>
            <a:cxnLst/>
            <a:rect l="l" t="t" r="r" b="b"/>
            <a:pathLst>
              <a:path w="3004160" h="2838002">
                <a:moveTo>
                  <a:pt x="1502080" y="1918506"/>
                </a:moveTo>
                <a:cubicBezTo>
                  <a:pt x="1531442" y="1722985"/>
                  <a:pt x="1544430" y="1491169"/>
                  <a:pt x="1502080" y="1135456"/>
                </a:cubicBezTo>
                <a:cubicBezTo>
                  <a:pt x="1459730" y="1491169"/>
                  <a:pt x="1472718" y="1722985"/>
                  <a:pt x="1502080" y="1918506"/>
                </a:cubicBezTo>
                <a:close/>
                <a:moveTo>
                  <a:pt x="1502080" y="2296016"/>
                </a:moveTo>
                <a:cubicBezTo>
                  <a:pt x="1682487" y="2196164"/>
                  <a:pt x="1849074" y="2073735"/>
                  <a:pt x="1962214" y="1971791"/>
                </a:cubicBezTo>
                <a:lnTo>
                  <a:pt x="1959749" y="1968763"/>
                </a:lnTo>
                <a:cubicBezTo>
                  <a:pt x="2426104" y="1621716"/>
                  <a:pt x="2739354" y="882213"/>
                  <a:pt x="2820306" y="372995"/>
                </a:cubicBezTo>
                <a:cubicBezTo>
                  <a:pt x="2500897" y="708149"/>
                  <a:pt x="2118134" y="994652"/>
                  <a:pt x="1719532" y="1251964"/>
                </a:cubicBezTo>
                <a:cubicBezTo>
                  <a:pt x="1746809" y="1535224"/>
                  <a:pt x="1702814" y="1724424"/>
                  <a:pt x="1674656" y="1926598"/>
                </a:cubicBezTo>
                <a:cubicBezTo>
                  <a:pt x="1931592" y="1808753"/>
                  <a:pt x="2101415" y="1499546"/>
                  <a:pt x="2112854" y="1417379"/>
                </a:cubicBezTo>
                <a:lnTo>
                  <a:pt x="2114492" y="1409109"/>
                </a:lnTo>
                <a:lnTo>
                  <a:pt x="1797707" y="1603724"/>
                </a:lnTo>
                <a:lnTo>
                  <a:pt x="2082941" y="1362168"/>
                </a:lnTo>
                <a:lnTo>
                  <a:pt x="1803389" y="1526929"/>
                </a:lnTo>
                <a:lnTo>
                  <a:pt x="2070441" y="1320280"/>
                </a:lnTo>
                <a:lnTo>
                  <a:pt x="1789752" y="1471078"/>
                </a:lnTo>
                <a:lnTo>
                  <a:pt x="2078396" y="1257448"/>
                </a:lnTo>
                <a:lnTo>
                  <a:pt x="1801116" y="1398472"/>
                </a:lnTo>
                <a:lnTo>
                  <a:pt x="2073850" y="1191823"/>
                </a:lnTo>
                <a:lnTo>
                  <a:pt x="1795434" y="1327261"/>
                </a:lnTo>
                <a:lnTo>
                  <a:pt x="2175618" y="1066219"/>
                </a:lnTo>
                <a:lnTo>
                  <a:pt x="2183789" y="1059066"/>
                </a:lnTo>
                <a:lnTo>
                  <a:pt x="2184127" y="1057359"/>
                </a:lnTo>
                <a:lnTo>
                  <a:pt x="2184944" y="1058056"/>
                </a:lnTo>
                <a:cubicBezTo>
                  <a:pt x="2344967" y="914544"/>
                  <a:pt x="2524494" y="806953"/>
                  <a:pt x="2661366" y="620746"/>
                </a:cubicBezTo>
                <a:cubicBezTo>
                  <a:pt x="2658714" y="694283"/>
                  <a:pt x="2635608" y="885108"/>
                  <a:pt x="2534090" y="1071743"/>
                </a:cubicBezTo>
                <a:cubicBezTo>
                  <a:pt x="2501513" y="1057315"/>
                  <a:pt x="2475755" y="1058246"/>
                  <a:pt x="2446588" y="1070347"/>
                </a:cubicBezTo>
                <a:cubicBezTo>
                  <a:pt x="2401890" y="1094549"/>
                  <a:pt x="2371964" y="1128525"/>
                  <a:pt x="2336357" y="1193219"/>
                </a:cubicBezTo>
                <a:cubicBezTo>
                  <a:pt x="2310978" y="1249536"/>
                  <a:pt x="2299235" y="1317022"/>
                  <a:pt x="2314766" y="1374735"/>
                </a:cubicBezTo>
                <a:cubicBezTo>
                  <a:pt x="2323478" y="1358445"/>
                  <a:pt x="2333327" y="1389628"/>
                  <a:pt x="2340903" y="1325865"/>
                </a:cubicBezTo>
                <a:cubicBezTo>
                  <a:pt x="2330297" y="1276996"/>
                  <a:pt x="2343554" y="1200200"/>
                  <a:pt x="2404541" y="1137368"/>
                </a:cubicBezTo>
                <a:cubicBezTo>
                  <a:pt x="2426132" y="1116424"/>
                  <a:pt x="2470452" y="1080121"/>
                  <a:pt x="2520453" y="1103857"/>
                </a:cubicBezTo>
                <a:cubicBezTo>
                  <a:pt x="2455679" y="1242088"/>
                  <a:pt x="2396586" y="1380320"/>
                  <a:pt x="2281811" y="1497607"/>
                </a:cubicBezTo>
                <a:cubicBezTo>
                  <a:pt x="2264007" y="1472474"/>
                  <a:pt x="2223476" y="1394282"/>
                  <a:pt x="2279538" y="1196012"/>
                </a:cubicBezTo>
                <a:cubicBezTo>
                  <a:pt x="2299614" y="1112235"/>
                  <a:pt x="2395828" y="993551"/>
                  <a:pt x="2503407" y="978193"/>
                </a:cubicBezTo>
                <a:cubicBezTo>
                  <a:pt x="2505680" y="959576"/>
                  <a:pt x="2537499" y="931185"/>
                  <a:pt x="2510226" y="922342"/>
                </a:cubicBezTo>
                <a:cubicBezTo>
                  <a:pt x="2372136" y="988655"/>
                  <a:pt x="2320726" y="1068448"/>
                  <a:pt x="2275172" y="1149833"/>
                </a:cubicBezTo>
                <a:cubicBezTo>
                  <a:pt x="2157112" y="1475320"/>
                  <a:pt x="2244872" y="1503366"/>
                  <a:pt x="2247481" y="1553604"/>
                </a:cubicBezTo>
                <a:cubicBezTo>
                  <a:pt x="2096104" y="1798385"/>
                  <a:pt x="1795810" y="2014819"/>
                  <a:pt x="1542744" y="2147464"/>
                </a:cubicBezTo>
                <a:lnTo>
                  <a:pt x="1551243" y="2192559"/>
                </a:lnTo>
                <a:cubicBezTo>
                  <a:pt x="1535051" y="2184968"/>
                  <a:pt x="1518530" y="2176961"/>
                  <a:pt x="1502080" y="2167878"/>
                </a:cubicBezTo>
                <a:cubicBezTo>
                  <a:pt x="1485631" y="2176961"/>
                  <a:pt x="1469110" y="2184968"/>
                  <a:pt x="1452918" y="2192559"/>
                </a:cubicBezTo>
                <a:lnTo>
                  <a:pt x="1461416" y="2147464"/>
                </a:lnTo>
                <a:cubicBezTo>
                  <a:pt x="1208350" y="2014819"/>
                  <a:pt x="908056" y="1798385"/>
                  <a:pt x="756679" y="1553604"/>
                </a:cubicBezTo>
                <a:cubicBezTo>
                  <a:pt x="759289" y="1503366"/>
                  <a:pt x="847048" y="1475320"/>
                  <a:pt x="728988" y="1149833"/>
                </a:cubicBezTo>
                <a:cubicBezTo>
                  <a:pt x="683434" y="1068448"/>
                  <a:pt x="632024" y="988655"/>
                  <a:pt x="493934" y="922342"/>
                </a:cubicBezTo>
                <a:cubicBezTo>
                  <a:pt x="466661" y="931185"/>
                  <a:pt x="498480" y="959576"/>
                  <a:pt x="500753" y="978193"/>
                </a:cubicBezTo>
                <a:cubicBezTo>
                  <a:pt x="608332" y="993551"/>
                  <a:pt x="704546" y="1112235"/>
                  <a:pt x="724623" y="1196012"/>
                </a:cubicBezTo>
                <a:cubicBezTo>
                  <a:pt x="780684" y="1394282"/>
                  <a:pt x="740153" y="1472474"/>
                  <a:pt x="722350" y="1497607"/>
                </a:cubicBezTo>
                <a:cubicBezTo>
                  <a:pt x="607574" y="1380320"/>
                  <a:pt x="548481" y="1242088"/>
                  <a:pt x="483707" y="1103857"/>
                </a:cubicBezTo>
                <a:cubicBezTo>
                  <a:pt x="533708" y="1080121"/>
                  <a:pt x="578028" y="1116424"/>
                  <a:pt x="599619" y="1137368"/>
                </a:cubicBezTo>
                <a:cubicBezTo>
                  <a:pt x="660606" y="1200200"/>
                  <a:pt x="673863" y="1276996"/>
                  <a:pt x="663257" y="1325865"/>
                </a:cubicBezTo>
                <a:cubicBezTo>
                  <a:pt x="670833" y="1389628"/>
                  <a:pt x="680682" y="1358445"/>
                  <a:pt x="689394" y="1374735"/>
                </a:cubicBezTo>
                <a:cubicBezTo>
                  <a:pt x="704925" y="1317022"/>
                  <a:pt x="693182" y="1249536"/>
                  <a:pt x="667803" y="1193219"/>
                </a:cubicBezTo>
                <a:cubicBezTo>
                  <a:pt x="632196" y="1128525"/>
                  <a:pt x="602270" y="1094549"/>
                  <a:pt x="557572" y="1070347"/>
                </a:cubicBezTo>
                <a:cubicBezTo>
                  <a:pt x="528405" y="1058246"/>
                  <a:pt x="502647" y="1057315"/>
                  <a:pt x="470070" y="1071743"/>
                </a:cubicBezTo>
                <a:cubicBezTo>
                  <a:pt x="368552" y="885108"/>
                  <a:pt x="345446" y="694283"/>
                  <a:pt x="342794" y="620746"/>
                </a:cubicBezTo>
                <a:cubicBezTo>
                  <a:pt x="479666" y="806953"/>
                  <a:pt x="659193" y="914544"/>
                  <a:pt x="819216" y="1058056"/>
                </a:cubicBezTo>
                <a:lnTo>
                  <a:pt x="820033" y="1057359"/>
                </a:lnTo>
                <a:lnTo>
                  <a:pt x="820371" y="1059066"/>
                </a:lnTo>
                <a:lnTo>
                  <a:pt x="828542" y="1066219"/>
                </a:lnTo>
                <a:lnTo>
                  <a:pt x="1208726" y="1327261"/>
                </a:lnTo>
                <a:lnTo>
                  <a:pt x="930310" y="1191823"/>
                </a:lnTo>
                <a:lnTo>
                  <a:pt x="1203044" y="1398472"/>
                </a:lnTo>
                <a:lnTo>
                  <a:pt x="925765" y="1257448"/>
                </a:lnTo>
                <a:lnTo>
                  <a:pt x="1214408" y="1471078"/>
                </a:lnTo>
                <a:lnTo>
                  <a:pt x="933719" y="1320280"/>
                </a:lnTo>
                <a:lnTo>
                  <a:pt x="1200772" y="1526929"/>
                </a:lnTo>
                <a:lnTo>
                  <a:pt x="921219" y="1362168"/>
                </a:lnTo>
                <a:lnTo>
                  <a:pt x="1206454" y="1603724"/>
                </a:lnTo>
                <a:lnTo>
                  <a:pt x="889669" y="1409109"/>
                </a:lnTo>
                <a:lnTo>
                  <a:pt x="891306" y="1417379"/>
                </a:lnTo>
                <a:cubicBezTo>
                  <a:pt x="902745" y="1499546"/>
                  <a:pt x="1072569" y="1808753"/>
                  <a:pt x="1329504" y="1926598"/>
                </a:cubicBezTo>
                <a:cubicBezTo>
                  <a:pt x="1301347" y="1724424"/>
                  <a:pt x="1257351" y="1535224"/>
                  <a:pt x="1284628" y="1251964"/>
                </a:cubicBezTo>
                <a:cubicBezTo>
                  <a:pt x="886027" y="994652"/>
                  <a:pt x="503263" y="708149"/>
                  <a:pt x="183854" y="372995"/>
                </a:cubicBezTo>
                <a:cubicBezTo>
                  <a:pt x="264806" y="882213"/>
                  <a:pt x="578056" y="1621716"/>
                  <a:pt x="1044411" y="1968763"/>
                </a:cubicBezTo>
                <a:lnTo>
                  <a:pt x="1041947" y="1971791"/>
                </a:lnTo>
                <a:cubicBezTo>
                  <a:pt x="1155086" y="2073735"/>
                  <a:pt x="1321673" y="2196164"/>
                  <a:pt x="1502080" y="2296016"/>
                </a:cubicBezTo>
                <a:close/>
                <a:moveTo>
                  <a:pt x="2306210" y="2838002"/>
                </a:moveTo>
                <a:cubicBezTo>
                  <a:pt x="2138169" y="2798085"/>
                  <a:pt x="1831065" y="2696392"/>
                  <a:pt x="1502080" y="2494079"/>
                </a:cubicBezTo>
                <a:cubicBezTo>
                  <a:pt x="1173096" y="2696392"/>
                  <a:pt x="865991" y="2798085"/>
                  <a:pt x="697950" y="2838002"/>
                </a:cubicBezTo>
                <a:cubicBezTo>
                  <a:pt x="910010" y="2733131"/>
                  <a:pt x="1085113" y="2524470"/>
                  <a:pt x="1104471" y="2465008"/>
                </a:cubicBezTo>
                <a:cubicBezTo>
                  <a:pt x="1178475" y="2445720"/>
                  <a:pt x="1255170" y="2417379"/>
                  <a:pt x="1331561" y="2382696"/>
                </a:cubicBezTo>
                <a:cubicBezTo>
                  <a:pt x="1206198" y="2294658"/>
                  <a:pt x="1080796" y="2191290"/>
                  <a:pt x="961144" y="2071073"/>
                </a:cubicBezTo>
                <a:lnTo>
                  <a:pt x="957300" y="2075796"/>
                </a:lnTo>
                <a:cubicBezTo>
                  <a:pt x="703884" y="1819565"/>
                  <a:pt x="476865" y="1608742"/>
                  <a:pt x="212891" y="995733"/>
                </a:cubicBezTo>
                <a:cubicBezTo>
                  <a:pt x="105541" y="709230"/>
                  <a:pt x="-38765" y="357859"/>
                  <a:pt x="9630" y="0"/>
                </a:cubicBezTo>
                <a:cubicBezTo>
                  <a:pt x="636885" y="668445"/>
                  <a:pt x="1374040" y="1057181"/>
                  <a:pt x="1502080" y="1118175"/>
                </a:cubicBezTo>
                <a:cubicBezTo>
                  <a:pt x="1630121" y="1057181"/>
                  <a:pt x="2367275" y="668445"/>
                  <a:pt x="2994530" y="0"/>
                </a:cubicBezTo>
                <a:cubicBezTo>
                  <a:pt x="3042925" y="357859"/>
                  <a:pt x="2898619" y="709230"/>
                  <a:pt x="2791269" y="995733"/>
                </a:cubicBezTo>
                <a:cubicBezTo>
                  <a:pt x="2527295" y="1608742"/>
                  <a:pt x="2300276" y="1819565"/>
                  <a:pt x="2046861" y="2075796"/>
                </a:cubicBezTo>
                <a:lnTo>
                  <a:pt x="2043016" y="2071073"/>
                </a:lnTo>
                <a:cubicBezTo>
                  <a:pt x="1923364" y="2191290"/>
                  <a:pt x="1797962" y="2294658"/>
                  <a:pt x="1672599" y="2382696"/>
                </a:cubicBezTo>
                <a:cubicBezTo>
                  <a:pt x="1748990" y="2417379"/>
                  <a:pt x="1825686" y="2445720"/>
                  <a:pt x="1899689" y="2465008"/>
                </a:cubicBezTo>
                <a:cubicBezTo>
                  <a:pt x="1919047" y="2524470"/>
                  <a:pt x="2094151" y="2733131"/>
                  <a:pt x="2306210" y="283800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 bwMode="auto">
          <a:xfrm rot="18612901">
            <a:off x="719130" y="1385578"/>
            <a:ext cx="1235368" cy="1400449"/>
          </a:xfrm>
          <a:custGeom>
            <a:avLst/>
            <a:gdLst/>
            <a:ahLst/>
            <a:cxnLst/>
            <a:rect l="l" t="t" r="r" b="b"/>
            <a:pathLst>
              <a:path w="3004160" h="2838002">
                <a:moveTo>
                  <a:pt x="1502080" y="1918506"/>
                </a:moveTo>
                <a:cubicBezTo>
                  <a:pt x="1531442" y="1722985"/>
                  <a:pt x="1544430" y="1491169"/>
                  <a:pt x="1502080" y="1135456"/>
                </a:cubicBezTo>
                <a:cubicBezTo>
                  <a:pt x="1459730" y="1491169"/>
                  <a:pt x="1472718" y="1722985"/>
                  <a:pt x="1502080" y="1918506"/>
                </a:cubicBezTo>
                <a:close/>
                <a:moveTo>
                  <a:pt x="1502080" y="2296016"/>
                </a:moveTo>
                <a:cubicBezTo>
                  <a:pt x="1682487" y="2196164"/>
                  <a:pt x="1849074" y="2073735"/>
                  <a:pt x="1962214" y="1971791"/>
                </a:cubicBezTo>
                <a:lnTo>
                  <a:pt x="1959749" y="1968763"/>
                </a:lnTo>
                <a:cubicBezTo>
                  <a:pt x="2426104" y="1621716"/>
                  <a:pt x="2739354" y="882213"/>
                  <a:pt x="2820306" y="372995"/>
                </a:cubicBezTo>
                <a:cubicBezTo>
                  <a:pt x="2500897" y="708149"/>
                  <a:pt x="2118134" y="994652"/>
                  <a:pt x="1719532" y="1251964"/>
                </a:cubicBezTo>
                <a:cubicBezTo>
                  <a:pt x="1746809" y="1535224"/>
                  <a:pt x="1702814" y="1724424"/>
                  <a:pt x="1674656" y="1926598"/>
                </a:cubicBezTo>
                <a:cubicBezTo>
                  <a:pt x="1931592" y="1808753"/>
                  <a:pt x="2101415" y="1499546"/>
                  <a:pt x="2112854" y="1417379"/>
                </a:cubicBezTo>
                <a:lnTo>
                  <a:pt x="2114492" y="1409109"/>
                </a:lnTo>
                <a:lnTo>
                  <a:pt x="1797707" y="1603724"/>
                </a:lnTo>
                <a:lnTo>
                  <a:pt x="2082941" y="1362168"/>
                </a:lnTo>
                <a:lnTo>
                  <a:pt x="1803389" y="1526929"/>
                </a:lnTo>
                <a:lnTo>
                  <a:pt x="2070441" y="1320280"/>
                </a:lnTo>
                <a:lnTo>
                  <a:pt x="1789752" y="1471078"/>
                </a:lnTo>
                <a:lnTo>
                  <a:pt x="2078396" y="1257448"/>
                </a:lnTo>
                <a:lnTo>
                  <a:pt x="1801116" y="1398472"/>
                </a:lnTo>
                <a:lnTo>
                  <a:pt x="2073850" y="1191823"/>
                </a:lnTo>
                <a:lnTo>
                  <a:pt x="1795434" y="1327261"/>
                </a:lnTo>
                <a:lnTo>
                  <a:pt x="2175618" y="1066219"/>
                </a:lnTo>
                <a:lnTo>
                  <a:pt x="2183789" y="1059066"/>
                </a:lnTo>
                <a:lnTo>
                  <a:pt x="2184127" y="1057359"/>
                </a:lnTo>
                <a:lnTo>
                  <a:pt x="2184944" y="1058056"/>
                </a:lnTo>
                <a:cubicBezTo>
                  <a:pt x="2344967" y="914544"/>
                  <a:pt x="2524494" y="806953"/>
                  <a:pt x="2661366" y="620746"/>
                </a:cubicBezTo>
                <a:cubicBezTo>
                  <a:pt x="2658714" y="694283"/>
                  <a:pt x="2635608" y="885108"/>
                  <a:pt x="2534090" y="1071743"/>
                </a:cubicBezTo>
                <a:cubicBezTo>
                  <a:pt x="2501513" y="1057315"/>
                  <a:pt x="2475755" y="1058246"/>
                  <a:pt x="2446588" y="1070347"/>
                </a:cubicBezTo>
                <a:cubicBezTo>
                  <a:pt x="2401890" y="1094549"/>
                  <a:pt x="2371964" y="1128525"/>
                  <a:pt x="2336357" y="1193219"/>
                </a:cubicBezTo>
                <a:cubicBezTo>
                  <a:pt x="2310978" y="1249536"/>
                  <a:pt x="2299235" y="1317022"/>
                  <a:pt x="2314766" y="1374735"/>
                </a:cubicBezTo>
                <a:cubicBezTo>
                  <a:pt x="2323478" y="1358445"/>
                  <a:pt x="2333327" y="1389628"/>
                  <a:pt x="2340903" y="1325865"/>
                </a:cubicBezTo>
                <a:cubicBezTo>
                  <a:pt x="2330297" y="1276996"/>
                  <a:pt x="2343554" y="1200200"/>
                  <a:pt x="2404541" y="1137368"/>
                </a:cubicBezTo>
                <a:cubicBezTo>
                  <a:pt x="2426132" y="1116424"/>
                  <a:pt x="2470452" y="1080121"/>
                  <a:pt x="2520453" y="1103857"/>
                </a:cubicBezTo>
                <a:cubicBezTo>
                  <a:pt x="2455679" y="1242088"/>
                  <a:pt x="2396586" y="1380320"/>
                  <a:pt x="2281811" y="1497607"/>
                </a:cubicBezTo>
                <a:cubicBezTo>
                  <a:pt x="2264007" y="1472474"/>
                  <a:pt x="2223476" y="1394282"/>
                  <a:pt x="2279538" y="1196012"/>
                </a:cubicBezTo>
                <a:cubicBezTo>
                  <a:pt x="2299614" y="1112235"/>
                  <a:pt x="2395828" y="993551"/>
                  <a:pt x="2503407" y="978193"/>
                </a:cubicBezTo>
                <a:cubicBezTo>
                  <a:pt x="2505680" y="959576"/>
                  <a:pt x="2537499" y="931185"/>
                  <a:pt x="2510226" y="922342"/>
                </a:cubicBezTo>
                <a:cubicBezTo>
                  <a:pt x="2372136" y="988655"/>
                  <a:pt x="2320726" y="1068448"/>
                  <a:pt x="2275172" y="1149833"/>
                </a:cubicBezTo>
                <a:cubicBezTo>
                  <a:pt x="2157112" y="1475320"/>
                  <a:pt x="2244872" y="1503366"/>
                  <a:pt x="2247481" y="1553604"/>
                </a:cubicBezTo>
                <a:cubicBezTo>
                  <a:pt x="2096104" y="1798385"/>
                  <a:pt x="1795810" y="2014819"/>
                  <a:pt x="1542744" y="2147464"/>
                </a:cubicBezTo>
                <a:lnTo>
                  <a:pt x="1551243" y="2192559"/>
                </a:lnTo>
                <a:cubicBezTo>
                  <a:pt x="1535051" y="2184968"/>
                  <a:pt x="1518530" y="2176961"/>
                  <a:pt x="1502080" y="2167878"/>
                </a:cubicBezTo>
                <a:cubicBezTo>
                  <a:pt x="1485631" y="2176961"/>
                  <a:pt x="1469110" y="2184968"/>
                  <a:pt x="1452918" y="2192559"/>
                </a:cubicBezTo>
                <a:lnTo>
                  <a:pt x="1461416" y="2147464"/>
                </a:lnTo>
                <a:cubicBezTo>
                  <a:pt x="1208350" y="2014819"/>
                  <a:pt x="908056" y="1798385"/>
                  <a:pt x="756679" y="1553604"/>
                </a:cubicBezTo>
                <a:cubicBezTo>
                  <a:pt x="759289" y="1503366"/>
                  <a:pt x="847048" y="1475320"/>
                  <a:pt x="728988" y="1149833"/>
                </a:cubicBezTo>
                <a:cubicBezTo>
                  <a:pt x="683434" y="1068448"/>
                  <a:pt x="632024" y="988655"/>
                  <a:pt x="493934" y="922342"/>
                </a:cubicBezTo>
                <a:cubicBezTo>
                  <a:pt x="466661" y="931185"/>
                  <a:pt x="498480" y="959576"/>
                  <a:pt x="500753" y="978193"/>
                </a:cubicBezTo>
                <a:cubicBezTo>
                  <a:pt x="608332" y="993551"/>
                  <a:pt x="704546" y="1112235"/>
                  <a:pt x="724623" y="1196012"/>
                </a:cubicBezTo>
                <a:cubicBezTo>
                  <a:pt x="780684" y="1394282"/>
                  <a:pt x="740153" y="1472474"/>
                  <a:pt x="722350" y="1497607"/>
                </a:cubicBezTo>
                <a:cubicBezTo>
                  <a:pt x="607574" y="1380320"/>
                  <a:pt x="548481" y="1242088"/>
                  <a:pt x="483707" y="1103857"/>
                </a:cubicBezTo>
                <a:cubicBezTo>
                  <a:pt x="533708" y="1080121"/>
                  <a:pt x="578028" y="1116424"/>
                  <a:pt x="599619" y="1137368"/>
                </a:cubicBezTo>
                <a:cubicBezTo>
                  <a:pt x="660606" y="1200200"/>
                  <a:pt x="673863" y="1276996"/>
                  <a:pt x="663257" y="1325865"/>
                </a:cubicBezTo>
                <a:cubicBezTo>
                  <a:pt x="670833" y="1389628"/>
                  <a:pt x="680682" y="1358445"/>
                  <a:pt x="689394" y="1374735"/>
                </a:cubicBezTo>
                <a:cubicBezTo>
                  <a:pt x="704925" y="1317022"/>
                  <a:pt x="693182" y="1249536"/>
                  <a:pt x="667803" y="1193219"/>
                </a:cubicBezTo>
                <a:cubicBezTo>
                  <a:pt x="632196" y="1128525"/>
                  <a:pt x="602270" y="1094549"/>
                  <a:pt x="557572" y="1070347"/>
                </a:cubicBezTo>
                <a:cubicBezTo>
                  <a:pt x="528405" y="1058246"/>
                  <a:pt x="502647" y="1057315"/>
                  <a:pt x="470070" y="1071743"/>
                </a:cubicBezTo>
                <a:cubicBezTo>
                  <a:pt x="368552" y="885108"/>
                  <a:pt x="345446" y="694283"/>
                  <a:pt x="342794" y="620746"/>
                </a:cubicBezTo>
                <a:cubicBezTo>
                  <a:pt x="479666" y="806953"/>
                  <a:pt x="659193" y="914544"/>
                  <a:pt x="819216" y="1058056"/>
                </a:cubicBezTo>
                <a:lnTo>
                  <a:pt x="820033" y="1057359"/>
                </a:lnTo>
                <a:lnTo>
                  <a:pt x="820371" y="1059066"/>
                </a:lnTo>
                <a:lnTo>
                  <a:pt x="828542" y="1066219"/>
                </a:lnTo>
                <a:lnTo>
                  <a:pt x="1208726" y="1327261"/>
                </a:lnTo>
                <a:lnTo>
                  <a:pt x="930310" y="1191823"/>
                </a:lnTo>
                <a:lnTo>
                  <a:pt x="1203044" y="1398472"/>
                </a:lnTo>
                <a:lnTo>
                  <a:pt x="925765" y="1257448"/>
                </a:lnTo>
                <a:lnTo>
                  <a:pt x="1214408" y="1471078"/>
                </a:lnTo>
                <a:lnTo>
                  <a:pt x="933719" y="1320280"/>
                </a:lnTo>
                <a:lnTo>
                  <a:pt x="1200772" y="1526929"/>
                </a:lnTo>
                <a:lnTo>
                  <a:pt x="921219" y="1362168"/>
                </a:lnTo>
                <a:lnTo>
                  <a:pt x="1206454" y="1603724"/>
                </a:lnTo>
                <a:lnTo>
                  <a:pt x="889669" y="1409109"/>
                </a:lnTo>
                <a:lnTo>
                  <a:pt x="891306" y="1417379"/>
                </a:lnTo>
                <a:cubicBezTo>
                  <a:pt x="902745" y="1499546"/>
                  <a:pt x="1072569" y="1808753"/>
                  <a:pt x="1329504" y="1926598"/>
                </a:cubicBezTo>
                <a:cubicBezTo>
                  <a:pt x="1301347" y="1724424"/>
                  <a:pt x="1257351" y="1535224"/>
                  <a:pt x="1284628" y="1251964"/>
                </a:cubicBezTo>
                <a:cubicBezTo>
                  <a:pt x="886027" y="994652"/>
                  <a:pt x="503263" y="708149"/>
                  <a:pt x="183854" y="372995"/>
                </a:cubicBezTo>
                <a:cubicBezTo>
                  <a:pt x="264806" y="882213"/>
                  <a:pt x="578056" y="1621716"/>
                  <a:pt x="1044411" y="1968763"/>
                </a:cubicBezTo>
                <a:lnTo>
                  <a:pt x="1041947" y="1971791"/>
                </a:lnTo>
                <a:cubicBezTo>
                  <a:pt x="1155086" y="2073735"/>
                  <a:pt x="1321673" y="2196164"/>
                  <a:pt x="1502080" y="2296016"/>
                </a:cubicBezTo>
                <a:close/>
                <a:moveTo>
                  <a:pt x="2306210" y="2838002"/>
                </a:moveTo>
                <a:cubicBezTo>
                  <a:pt x="2138169" y="2798085"/>
                  <a:pt x="1831065" y="2696392"/>
                  <a:pt x="1502080" y="2494079"/>
                </a:cubicBezTo>
                <a:cubicBezTo>
                  <a:pt x="1173096" y="2696392"/>
                  <a:pt x="865991" y="2798085"/>
                  <a:pt x="697950" y="2838002"/>
                </a:cubicBezTo>
                <a:cubicBezTo>
                  <a:pt x="910010" y="2733131"/>
                  <a:pt x="1085113" y="2524470"/>
                  <a:pt x="1104471" y="2465008"/>
                </a:cubicBezTo>
                <a:cubicBezTo>
                  <a:pt x="1178475" y="2445720"/>
                  <a:pt x="1255170" y="2417379"/>
                  <a:pt x="1331561" y="2382696"/>
                </a:cubicBezTo>
                <a:cubicBezTo>
                  <a:pt x="1206198" y="2294658"/>
                  <a:pt x="1080796" y="2191290"/>
                  <a:pt x="961144" y="2071073"/>
                </a:cubicBezTo>
                <a:lnTo>
                  <a:pt x="957300" y="2075796"/>
                </a:lnTo>
                <a:cubicBezTo>
                  <a:pt x="703884" y="1819565"/>
                  <a:pt x="476865" y="1608742"/>
                  <a:pt x="212891" y="995733"/>
                </a:cubicBezTo>
                <a:cubicBezTo>
                  <a:pt x="105541" y="709230"/>
                  <a:pt x="-38765" y="357859"/>
                  <a:pt x="9630" y="0"/>
                </a:cubicBezTo>
                <a:cubicBezTo>
                  <a:pt x="636885" y="668445"/>
                  <a:pt x="1374040" y="1057181"/>
                  <a:pt x="1502080" y="1118175"/>
                </a:cubicBezTo>
                <a:cubicBezTo>
                  <a:pt x="1630121" y="1057181"/>
                  <a:pt x="2367275" y="668445"/>
                  <a:pt x="2994530" y="0"/>
                </a:cubicBezTo>
                <a:cubicBezTo>
                  <a:pt x="3042925" y="357859"/>
                  <a:pt x="2898619" y="709230"/>
                  <a:pt x="2791269" y="995733"/>
                </a:cubicBezTo>
                <a:cubicBezTo>
                  <a:pt x="2527295" y="1608742"/>
                  <a:pt x="2300276" y="1819565"/>
                  <a:pt x="2046861" y="2075796"/>
                </a:cubicBezTo>
                <a:lnTo>
                  <a:pt x="2043016" y="2071073"/>
                </a:lnTo>
                <a:cubicBezTo>
                  <a:pt x="1923364" y="2191290"/>
                  <a:pt x="1797962" y="2294658"/>
                  <a:pt x="1672599" y="2382696"/>
                </a:cubicBezTo>
                <a:cubicBezTo>
                  <a:pt x="1748990" y="2417379"/>
                  <a:pt x="1825686" y="2445720"/>
                  <a:pt x="1899689" y="2465008"/>
                </a:cubicBezTo>
                <a:cubicBezTo>
                  <a:pt x="1919047" y="2524470"/>
                  <a:pt x="2094151" y="2733131"/>
                  <a:pt x="2306210" y="283800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Forma libre"/>
          <p:cNvSpPr/>
          <p:nvPr/>
        </p:nvSpPr>
        <p:spPr bwMode="auto">
          <a:xfrm rot="18612901">
            <a:off x="2015274" y="265757"/>
            <a:ext cx="1235368" cy="1400449"/>
          </a:xfrm>
          <a:custGeom>
            <a:avLst/>
            <a:gdLst/>
            <a:ahLst/>
            <a:cxnLst/>
            <a:rect l="l" t="t" r="r" b="b"/>
            <a:pathLst>
              <a:path w="3004160" h="2838002">
                <a:moveTo>
                  <a:pt x="1502080" y="1918506"/>
                </a:moveTo>
                <a:cubicBezTo>
                  <a:pt x="1531442" y="1722985"/>
                  <a:pt x="1544430" y="1491169"/>
                  <a:pt x="1502080" y="1135456"/>
                </a:cubicBezTo>
                <a:cubicBezTo>
                  <a:pt x="1459730" y="1491169"/>
                  <a:pt x="1472718" y="1722985"/>
                  <a:pt x="1502080" y="1918506"/>
                </a:cubicBezTo>
                <a:close/>
                <a:moveTo>
                  <a:pt x="1502080" y="2296016"/>
                </a:moveTo>
                <a:cubicBezTo>
                  <a:pt x="1682487" y="2196164"/>
                  <a:pt x="1849074" y="2073735"/>
                  <a:pt x="1962214" y="1971791"/>
                </a:cubicBezTo>
                <a:lnTo>
                  <a:pt x="1959749" y="1968763"/>
                </a:lnTo>
                <a:cubicBezTo>
                  <a:pt x="2426104" y="1621716"/>
                  <a:pt x="2739354" y="882213"/>
                  <a:pt x="2820306" y="372995"/>
                </a:cubicBezTo>
                <a:cubicBezTo>
                  <a:pt x="2500897" y="708149"/>
                  <a:pt x="2118134" y="994652"/>
                  <a:pt x="1719532" y="1251964"/>
                </a:cubicBezTo>
                <a:cubicBezTo>
                  <a:pt x="1746809" y="1535224"/>
                  <a:pt x="1702814" y="1724424"/>
                  <a:pt x="1674656" y="1926598"/>
                </a:cubicBezTo>
                <a:cubicBezTo>
                  <a:pt x="1931592" y="1808753"/>
                  <a:pt x="2101415" y="1499546"/>
                  <a:pt x="2112854" y="1417379"/>
                </a:cubicBezTo>
                <a:lnTo>
                  <a:pt x="2114492" y="1409109"/>
                </a:lnTo>
                <a:lnTo>
                  <a:pt x="1797707" y="1603724"/>
                </a:lnTo>
                <a:lnTo>
                  <a:pt x="2082941" y="1362168"/>
                </a:lnTo>
                <a:lnTo>
                  <a:pt x="1803389" y="1526929"/>
                </a:lnTo>
                <a:lnTo>
                  <a:pt x="2070441" y="1320280"/>
                </a:lnTo>
                <a:lnTo>
                  <a:pt x="1789752" y="1471078"/>
                </a:lnTo>
                <a:lnTo>
                  <a:pt x="2078396" y="1257448"/>
                </a:lnTo>
                <a:lnTo>
                  <a:pt x="1801116" y="1398472"/>
                </a:lnTo>
                <a:lnTo>
                  <a:pt x="2073850" y="1191823"/>
                </a:lnTo>
                <a:lnTo>
                  <a:pt x="1795434" y="1327261"/>
                </a:lnTo>
                <a:lnTo>
                  <a:pt x="2175618" y="1066219"/>
                </a:lnTo>
                <a:lnTo>
                  <a:pt x="2183789" y="1059066"/>
                </a:lnTo>
                <a:lnTo>
                  <a:pt x="2184127" y="1057359"/>
                </a:lnTo>
                <a:lnTo>
                  <a:pt x="2184944" y="1058056"/>
                </a:lnTo>
                <a:cubicBezTo>
                  <a:pt x="2344967" y="914544"/>
                  <a:pt x="2524494" y="806953"/>
                  <a:pt x="2661366" y="620746"/>
                </a:cubicBezTo>
                <a:cubicBezTo>
                  <a:pt x="2658714" y="694283"/>
                  <a:pt x="2635608" y="885108"/>
                  <a:pt x="2534090" y="1071743"/>
                </a:cubicBezTo>
                <a:cubicBezTo>
                  <a:pt x="2501513" y="1057315"/>
                  <a:pt x="2475755" y="1058246"/>
                  <a:pt x="2446588" y="1070347"/>
                </a:cubicBezTo>
                <a:cubicBezTo>
                  <a:pt x="2401890" y="1094549"/>
                  <a:pt x="2371964" y="1128525"/>
                  <a:pt x="2336357" y="1193219"/>
                </a:cubicBezTo>
                <a:cubicBezTo>
                  <a:pt x="2310978" y="1249536"/>
                  <a:pt x="2299235" y="1317022"/>
                  <a:pt x="2314766" y="1374735"/>
                </a:cubicBezTo>
                <a:cubicBezTo>
                  <a:pt x="2323478" y="1358445"/>
                  <a:pt x="2333327" y="1389628"/>
                  <a:pt x="2340903" y="1325865"/>
                </a:cubicBezTo>
                <a:cubicBezTo>
                  <a:pt x="2330297" y="1276996"/>
                  <a:pt x="2343554" y="1200200"/>
                  <a:pt x="2404541" y="1137368"/>
                </a:cubicBezTo>
                <a:cubicBezTo>
                  <a:pt x="2426132" y="1116424"/>
                  <a:pt x="2470452" y="1080121"/>
                  <a:pt x="2520453" y="1103857"/>
                </a:cubicBezTo>
                <a:cubicBezTo>
                  <a:pt x="2455679" y="1242088"/>
                  <a:pt x="2396586" y="1380320"/>
                  <a:pt x="2281811" y="1497607"/>
                </a:cubicBezTo>
                <a:cubicBezTo>
                  <a:pt x="2264007" y="1472474"/>
                  <a:pt x="2223476" y="1394282"/>
                  <a:pt x="2279538" y="1196012"/>
                </a:cubicBezTo>
                <a:cubicBezTo>
                  <a:pt x="2299614" y="1112235"/>
                  <a:pt x="2395828" y="993551"/>
                  <a:pt x="2503407" y="978193"/>
                </a:cubicBezTo>
                <a:cubicBezTo>
                  <a:pt x="2505680" y="959576"/>
                  <a:pt x="2537499" y="931185"/>
                  <a:pt x="2510226" y="922342"/>
                </a:cubicBezTo>
                <a:cubicBezTo>
                  <a:pt x="2372136" y="988655"/>
                  <a:pt x="2320726" y="1068448"/>
                  <a:pt x="2275172" y="1149833"/>
                </a:cubicBezTo>
                <a:cubicBezTo>
                  <a:pt x="2157112" y="1475320"/>
                  <a:pt x="2244872" y="1503366"/>
                  <a:pt x="2247481" y="1553604"/>
                </a:cubicBezTo>
                <a:cubicBezTo>
                  <a:pt x="2096104" y="1798385"/>
                  <a:pt x="1795810" y="2014819"/>
                  <a:pt x="1542744" y="2147464"/>
                </a:cubicBezTo>
                <a:lnTo>
                  <a:pt x="1551243" y="2192559"/>
                </a:lnTo>
                <a:cubicBezTo>
                  <a:pt x="1535051" y="2184968"/>
                  <a:pt x="1518530" y="2176961"/>
                  <a:pt x="1502080" y="2167878"/>
                </a:cubicBezTo>
                <a:cubicBezTo>
                  <a:pt x="1485631" y="2176961"/>
                  <a:pt x="1469110" y="2184968"/>
                  <a:pt x="1452918" y="2192559"/>
                </a:cubicBezTo>
                <a:lnTo>
                  <a:pt x="1461416" y="2147464"/>
                </a:lnTo>
                <a:cubicBezTo>
                  <a:pt x="1208350" y="2014819"/>
                  <a:pt x="908056" y="1798385"/>
                  <a:pt x="756679" y="1553604"/>
                </a:cubicBezTo>
                <a:cubicBezTo>
                  <a:pt x="759289" y="1503366"/>
                  <a:pt x="847048" y="1475320"/>
                  <a:pt x="728988" y="1149833"/>
                </a:cubicBezTo>
                <a:cubicBezTo>
                  <a:pt x="683434" y="1068448"/>
                  <a:pt x="632024" y="988655"/>
                  <a:pt x="493934" y="922342"/>
                </a:cubicBezTo>
                <a:cubicBezTo>
                  <a:pt x="466661" y="931185"/>
                  <a:pt x="498480" y="959576"/>
                  <a:pt x="500753" y="978193"/>
                </a:cubicBezTo>
                <a:cubicBezTo>
                  <a:pt x="608332" y="993551"/>
                  <a:pt x="704546" y="1112235"/>
                  <a:pt x="724623" y="1196012"/>
                </a:cubicBezTo>
                <a:cubicBezTo>
                  <a:pt x="780684" y="1394282"/>
                  <a:pt x="740153" y="1472474"/>
                  <a:pt x="722350" y="1497607"/>
                </a:cubicBezTo>
                <a:cubicBezTo>
                  <a:pt x="607574" y="1380320"/>
                  <a:pt x="548481" y="1242088"/>
                  <a:pt x="483707" y="1103857"/>
                </a:cubicBezTo>
                <a:cubicBezTo>
                  <a:pt x="533708" y="1080121"/>
                  <a:pt x="578028" y="1116424"/>
                  <a:pt x="599619" y="1137368"/>
                </a:cubicBezTo>
                <a:cubicBezTo>
                  <a:pt x="660606" y="1200200"/>
                  <a:pt x="673863" y="1276996"/>
                  <a:pt x="663257" y="1325865"/>
                </a:cubicBezTo>
                <a:cubicBezTo>
                  <a:pt x="670833" y="1389628"/>
                  <a:pt x="680682" y="1358445"/>
                  <a:pt x="689394" y="1374735"/>
                </a:cubicBezTo>
                <a:cubicBezTo>
                  <a:pt x="704925" y="1317022"/>
                  <a:pt x="693182" y="1249536"/>
                  <a:pt x="667803" y="1193219"/>
                </a:cubicBezTo>
                <a:cubicBezTo>
                  <a:pt x="632196" y="1128525"/>
                  <a:pt x="602270" y="1094549"/>
                  <a:pt x="557572" y="1070347"/>
                </a:cubicBezTo>
                <a:cubicBezTo>
                  <a:pt x="528405" y="1058246"/>
                  <a:pt x="502647" y="1057315"/>
                  <a:pt x="470070" y="1071743"/>
                </a:cubicBezTo>
                <a:cubicBezTo>
                  <a:pt x="368552" y="885108"/>
                  <a:pt x="345446" y="694283"/>
                  <a:pt x="342794" y="620746"/>
                </a:cubicBezTo>
                <a:cubicBezTo>
                  <a:pt x="479666" y="806953"/>
                  <a:pt x="659193" y="914544"/>
                  <a:pt x="819216" y="1058056"/>
                </a:cubicBezTo>
                <a:lnTo>
                  <a:pt x="820033" y="1057359"/>
                </a:lnTo>
                <a:lnTo>
                  <a:pt x="820371" y="1059066"/>
                </a:lnTo>
                <a:lnTo>
                  <a:pt x="828542" y="1066219"/>
                </a:lnTo>
                <a:lnTo>
                  <a:pt x="1208726" y="1327261"/>
                </a:lnTo>
                <a:lnTo>
                  <a:pt x="930310" y="1191823"/>
                </a:lnTo>
                <a:lnTo>
                  <a:pt x="1203044" y="1398472"/>
                </a:lnTo>
                <a:lnTo>
                  <a:pt x="925765" y="1257448"/>
                </a:lnTo>
                <a:lnTo>
                  <a:pt x="1214408" y="1471078"/>
                </a:lnTo>
                <a:lnTo>
                  <a:pt x="933719" y="1320280"/>
                </a:lnTo>
                <a:lnTo>
                  <a:pt x="1200772" y="1526929"/>
                </a:lnTo>
                <a:lnTo>
                  <a:pt x="921219" y="1362168"/>
                </a:lnTo>
                <a:lnTo>
                  <a:pt x="1206454" y="1603724"/>
                </a:lnTo>
                <a:lnTo>
                  <a:pt x="889669" y="1409109"/>
                </a:lnTo>
                <a:lnTo>
                  <a:pt x="891306" y="1417379"/>
                </a:lnTo>
                <a:cubicBezTo>
                  <a:pt x="902745" y="1499546"/>
                  <a:pt x="1072569" y="1808753"/>
                  <a:pt x="1329504" y="1926598"/>
                </a:cubicBezTo>
                <a:cubicBezTo>
                  <a:pt x="1301347" y="1724424"/>
                  <a:pt x="1257351" y="1535224"/>
                  <a:pt x="1284628" y="1251964"/>
                </a:cubicBezTo>
                <a:cubicBezTo>
                  <a:pt x="886027" y="994652"/>
                  <a:pt x="503263" y="708149"/>
                  <a:pt x="183854" y="372995"/>
                </a:cubicBezTo>
                <a:cubicBezTo>
                  <a:pt x="264806" y="882213"/>
                  <a:pt x="578056" y="1621716"/>
                  <a:pt x="1044411" y="1968763"/>
                </a:cubicBezTo>
                <a:lnTo>
                  <a:pt x="1041947" y="1971791"/>
                </a:lnTo>
                <a:cubicBezTo>
                  <a:pt x="1155086" y="2073735"/>
                  <a:pt x="1321673" y="2196164"/>
                  <a:pt x="1502080" y="2296016"/>
                </a:cubicBezTo>
                <a:close/>
                <a:moveTo>
                  <a:pt x="2306210" y="2838002"/>
                </a:moveTo>
                <a:cubicBezTo>
                  <a:pt x="2138169" y="2798085"/>
                  <a:pt x="1831065" y="2696392"/>
                  <a:pt x="1502080" y="2494079"/>
                </a:cubicBezTo>
                <a:cubicBezTo>
                  <a:pt x="1173096" y="2696392"/>
                  <a:pt x="865991" y="2798085"/>
                  <a:pt x="697950" y="2838002"/>
                </a:cubicBezTo>
                <a:cubicBezTo>
                  <a:pt x="910010" y="2733131"/>
                  <a:pt x="1085113" y="2524470"/>
                  <a:pt x="1104471" y="2465008"/>
                </a:cubicBezTo>
                <a:cubicBezTo>
                  <a:pt x="1178475" y="2445720"/>
                  <a:pt x="1255170" y="2417379"/>
                  <a:pt x="1331561" y="2382696"/>
                </a:cubicBezTo>
                <a:cubicBezTo>
                  <a:pt x="1206198" y="2294658"/>
                  <a:pt x="1080796" y="2191290"/>
                  <a:pt x="961144" y="2071073"/>
                </a:cubicBezTo>
                <a:lnTo>
                  <a:pt x="957300" y="2075796"/>
                </a:lnTo>
                <a:cubicBezTo>
                  <a:pt x="703884" y="1819565"/>
                  <a:pt x="476865" y="1608742"/>
                  <a:pt x="212891" y="995733"/>
                </a:cubicBezTo>
                <a:cubicBezTo>
                  <a:pt x="105541" y="709230"/>
                  <a:pt x="-38765" y="357859"/>
                  <a:pt x="9630" y="0"/>
                </a:cubicBezTo>
                <a:cubicBezTo>
                  <a:pt x="636885" y="668445"/>
                  <a:pt x="1374040" y="1057181"/>
                  <a:pt x="1502080" y="1118175"/>
                </a:cubicBezTo>
                <a:cubicBezTo>
                  <a:pt x="1630121" y="1057181"/>
                  <a:pt x="2367275" y="668445"/>
                  <a:pt x="2994530" y="0"/>
                </a:cubicBezTo>
                <a:cubicBezTo>
                  <a:pt x="3042925" y="357859"/>
                  <a:pt x="2898619" y="709230"/>
                  <a:pt x="2791269" y="995733"/>
                </a:cubicBezTo>
                <a:cubicBezTo>
                  <a:pt x="2527295" y="1608742"/>
                  <a:pt x="2300276" y="1819565"/>
                  <a:pt x="2046861" y="2075796"/>
                </a:cubicBezTo>
                <a:lnTo>
                  <a:pt x="2043016" y="2071073"/>
                </a:lnTo>
                <a:cubicBezTo>
                  <a:pt x="1923364" y="2191290"/>
                  <a:pt x="1797962" y="2294658"/>
                  <a:pt x="1672599" y="2382696"/>
                </a:cubicBezTo>
                <a:cubicBezTo>
                  <a:pt x="1748990" y="2417379"/>
                  <a:pt x="1825686" y="2445720"/>
                  <a:pt x="1899689" y="2465008"/>
                </a:cubicBezTo>
                <a:cubicBezTo>
                  <a:pt x="1919047" y="2524470"/>
                  <a:pt x="2094151" y="2733131"/>
                  <a:pt x="2306210" y="283800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 bwMode="auto">
          <a:xfrm rot="13787099" flipH="1">
            <a:off x="1991877" y="4045898"/>
            <a:ext cx="1235368" cy="1400449"/>
          </a:xfrm>
          <a:custGeom>
            <a:avLst/>
            <a:gdLst/>
            <a:ahLst/>
            <a:cxnLst/>
            <a:rect l="l" t="t" r="r" b="b"/>
            <a:pathLst>
              <a:path w="3004160" h="2838002">
                <a:moveTo>
                  <a:pt x="1502080" y="1918506"/>
                </a:moveTo>
                <a:cubicBezTo>
                  <a:pt x="1531442" y="1722985"/>
                  <a:pt x="1544430" y="1491169"/>
                  <a:pt x="1502080" y="1135456"/>
                </a:cubicBezTo>
                <a:cubicBezTo>
                  <a:pt x="1459730" y="1491169"/>
                  <a:pt x="1472718" y="1722985"/>
                  <a:pt x="1502080" y="1918506"/>
                </a:cubicBezTo>
                <a:close/>
                <a:moveTo>
                  <a:pt x="1502080" y="2296016"/>
                </a:moveTo>
                <a:cubicBezTo>
                  <a:pt x="1682487" y="2196164"/>
                  <a:pt x="1849074" y="2073735"/>
                  <a:pt x="1962214" y="1971791"/>
                </a:cubicBezTo>
                <a:lnTo>
                  <a:pt x="1959749" y="1968763"/>
                </a:lnTo>
                <a:cubicBezTo>
                  <a:pt x="2426104" y="1621716"/>
                  <a:pt x="2739354" y="882213"/>
                  <a:pt x="2820306" y="372995"/>
                </a:cubicBezTo>
                <a:cubicBezTo>
                  <a:pt x="2500897" y="708149"/>
                  <a:pt x="2118134" y="994652"/>
                  <a:pt x="1719532" y="1251964"/>
                </a:cubicBezTo>
                <a:cubicBezTo>
                  <a:pt x="1746809" y="1535224"/>
                  <a:pt x="1702814" y="1724424"/>
                  <a:pt x="1674656" y="1926598"/>
                </a:cubicBezTo>
                <a:cubicBezTo>
                  <a:pt x="1931592" y="1808753"/>
                  <a:pt x="2101415" y="1499546"/>
                  <a:pt x="2112854" y="1417379"/>
                </a:cubicBezTo>
                <a:lnTo>
                  <a:pt x="2114492" y="1409109"/>
                </a:lnTo>
                <a:lnTo>
                  <a:pt x="1797707" y="1603724"/>
                </a:lnTo>
                <a:lnTo>
                  <a:pt x="2082941" y="1362168"/>
                </a:lnTo>
                <a:lnTo>
                  <a:pt x="1803389" y="1526929"/>
                </a:lnTo>
                <a:lnTo>
                  <a:pt x="2070441" y="1320280"/>
                </a:lnTo>
                <a:lnTo>
                  <a:pt x="1789752" y="1471078"/>
                </a:lnTo>
                <a:lnTo>
                  <a:pt x="2078396" y="1257448"/>
                </a:lnTo>
                <a:lnTo>
                  <a:pt x="1801116" y="1398472"/>
                </a:lnTo>
                <a:lnTo>
                  <a:pt x="2073850" y="1191823"/>
                </a:lnTo>
                <a:lnTo>
                  <a:pt x="1795434" y="1327261"/>
                </a:lnTo>
                <a:lnTo>
                  <a:pt x="2175618" y="1066219"/>
                </a:lnTo>
                <a:lnTo>
                  <a:pt x="2183789" y="1059066"/>
                </a:lnTo>
                <a:lnTo>
                  <a:pt x="2184127" y="1057359"/>
                </a:lnTo>
                <a:lnTo>
                  <a:pt x="2184944" y="1058056"/>
                </a:lnTo>
                <a:cubicBezTo>
                  <a:pt x="2344967" y="914544"/>
                  <a:pt x="2524494" y="806953"/>
                  <a:pt x="2661366" y="620746"/>
                </a:cubicBezTo>
                <a:cubicBezTo>
                  <a:pt x="2658714" y="694283"/>
                  <a:pt x="2635608" y="885108"/>
                  <a:pt x="2534090" y="1071743"/>
                </a:cubicBezTo>
                <a:cubicBezTo>
                  <a:pt x="2501513" y="1057315"/>
                  <a:pt x="2475755" y="1058246"/>
                  <a:pt x="2446588" y="1070347"/>
                </a:cubicBezTo>
                <a:cubicBezTo>
                  <a:pt x="2401890" y="1094549"/>
                  <a:pt x="2371964" y="1128525"/>
                  <a:pt x="2336357" y="1193219"/>
                </a:cubicBezTo>
                <a:cubicBezTo>
                  <a:pt x="2310978" y="1249536"/>
                  <a:pt x="2299235" y="1317022"/>
                  <a:pt x="2314766" y="1374735"/>
                </a:cubicBezTo>
                <a:cubicBezTo>
                  <a:pt x="2323478" y="1358445"/>
                  <a:pt x="2333327" y="1389628"/>
                  <a:pt x="2340903" y="1325865"/>
                </a:cubicBezTo>
                <a:cubicBezTo>
                  <a:pt x="2330297" y="1276996"/>
                  <a:pt x="2343554" y="1200200"/>
                  <a:pt x="2404541" y="1137368"/>
                </a:cubicBezTo>
                <a:cubicBezTo>
                  <a:pt x="2426132" y="1116424"/>
                  <a:pt x="2470452" y="1080121"/>
                  <a:pt x="2520453" y="1103857"/>
                </a:cubicBezTo>
                <a:cubicBezTo>
                  <a:pt x="2455679" y="1242088"/>
                  <a:pt x="2396586" y="1380320"/>
                  <a:pt x="2281811" y="1497607"/>
                </a:cubicBezTo>
                <a:cubicBezTo>
                  <a:pt x="2264007" y="1472474"/>
                  <a:pt x="2223476" y="1394282"/>
                  <a:pt x="2279538" y="1196012"/>
                </a:cubicBezTo>
                <a:cubicBezTo>
                  <a:pt x="2299614" y="1112235"/>
                  <a:pt x="2395828" y="993551"/>
                  <a:pt x="2503407" y="978193"/>
                </a:cubicBezTo>
                <a:cubicBezTo>
                  <a:pt x="2505680" y="959576"/>
                  <a:pt x="2537499" y="931185"/>
                  <a:pt x="2510226" y="922342"/>
                </a:cubicBezTo>
                <a:cubicBezTo>
                  <a:pt x="2372136" y="988655"/>
                  <a:pt x="2320726" y="1068448"/>
                  <a:pt x="2275172" y="1149833"/>
                </a:cubicBezTo>
                <a:cubicBezTo>
                  <a:pt x="2157112" y="1475320"/>
                  <a:pt x="2244872" y="1503366"/>
                  <a:pt x="2247481" y="1553604"/>
                </a:cubicBezTo>
                <a:cubicBezTo>
                  <a:pt x="2096104" y="1798385"/>
                  <a:pt x="1795810" y="2014819"/>
                  <a:pt x="1542744" y="2147464"/>
                </a:cubicBezTo>
                <a:lnTo>
                  <a:pt x="1551243" y="2192559"/>
                </a:lnTo>
                <a:cubicBezTo>
                  <a:pt x="1535051" y="2184968"/>
                  <a:pt x="1518530" y="2176961"/>
                  <a:pt x="1502080" y="2167878"/>
                </a:cubicBezTo>
                <a:cubicBezTo>
                  <a:pt x="1485631" y="2176961"/>
                  <a:pt x="1469110" y="2184968"/>
                  <a:pt x="1452918" y="2192559"/>
                </a:cubicBezTo>
                <a:lnTo>
                  <a:pt x="1461416" y="2147464"/>
                </a:lnTo>
                <a:cubicBezTo>
                  <a:pt x="1208350" y="2014819"/>
                  <a:pt x="908056" y="1798385"/>
                  <a:pt x="756679" y="1553604"/>
                </a:cubicBezTo>
                <a:cubicBezTo>
                  <a:pt x="759289" y="1503366"/>
                  <a:pt x="847048" y="1475320"/>
                  <a:pt x="728988" y="1149833"/>
                </a:cubicBezTo>
                <a:cubicBezTo>
                  <a:pt x="683434" y="1068448"/>
                  <a:pt x="632024" y="988655"/>
                  <a:pt x="493934" y="922342"/>
                </a:cubicBezTo>
                <a:cubicBezTo>
                  <a:pt x="466661" y="931185"/>
                  <a:pt x="498480" y="959576"/>
                  <a:pt x="500753" y="978193"/>
                </a:cubicBezTo>
                <a:cubicBezTo>
                  <a:pt x="608332" y="993551"/>
                  <a:pt x="704546" y="1112235"/>
                  <a:pt x="724623" y="1196012"/>
                </a:cubicBezTo>
                <a:cubicBezTo>
                  <a:pt x="780684" y="1394282"/>
                  <a:pt x="740153" y="1472474"/>
                  <a:pt x="722350" y="1497607"/>
                </a:cubicBezTo>
                <a:cubicBezTo>
                  <a:pt x="607574" y="1380320"/>
                  <a:pt x="548481" y="1242088"/>
                  <a:pt x="483707" y="1103857"/>
                </a:cubicBezTo>
                <a:cubicBezTo>
                  <a:pt x="533708" y="1080121"/>
                  <a:pt x="578028" y="1116424"/>
                  <a:pt x="599619" y="1137368"/>
                </a:cubicBezTo>
                <a:cubicBezTo>
                  <a:pt x="660606" y="1200200"/>
                  <a:pt x="673863" y="1276996"/>
                  <a:pt x="663257" y="1325865"/>
                </a:cubicBezTo>
                <a:cubicBezTo>
                  <a:pt x="670833" y="1389628"/>
                  <a:pt x="680682" y="1358445"/>
                  <a:pt x="689394" y="1374735"/>
                </a:cubicBezTo>
                <a:cubicBezTo>
                  <a:pt x="704925" y="1317022"/>
                  <a:pt x="693182" y="1249536"/>
                  <a:pt x="667803" y="1193219"/>
                </a:cubicBezTo>
                <a:cubicBezTo>
                  <a:pt x="632196" y="1128525"/>
                  <a:pt x="602270" y="1094549"/>
                  <a:pt x="557572" y="1070347"/>
                </a:cubicBezTo>
                <a:cubicBezTo>
                  <a:pt x="528405" y="1058246"/>
                  <a:pt x="502647" y="1057315"/>
                  <a:pt x="470070" y="1071743"/>
                </a:cubicBezTo>
                <a:cubicBezTo>
                  <a:pt x="368552" y="885108"/>
                  <a:pt x="345446" y="694283"/>
                  <a:pt x="342794" y="620746"/>
                </a:cubicBezTo>
                <a:cubicBezTo>
                  <a:pt x="479666" y="806953"/>
                  <a:pt x="659193" y="914544"/>
                  <a:pt x="819216" y="1058056"/>
                </a:cubicBezTo>
                <a:lnTo>
                  <a:pt x="820033" y="1057359"/>
                </a:lnTo>
                <a:lnTo>
                  <a:pt x="820371" y="1059066"/>
                </a:lnTo>
                <a:lnTo>
                  <a:pt x="828542" y="1066219"/>
                </a:lnTo>
                <a:lnTo>
                  <a:pt x="1208726" y="1327261"/>
                </a:lnTo>
                <a:lnTo>
                  <a:pt x="930310" y="1191823"/>
                </a:lnTo>
                <a:lnTo>
                  <a:pt x="1203044" y="1398472"/>
                </a:lnTo>
                <a:lnTo>
                  <a:pt x="925765" y="1257448"/>
                </a:lnTo>
                <a:lnTo>
                  <a:pt x="1214408" y="1471078"/>
                </a:lnTo>
                <a:lnTo>
                  <a:pt x="933719" y="1320280"/>
                </a:lnTo>
                <a:lnTo>
                  <a:pt x="1200772" y="1526929"/>
                </a:lnTo>
                <a:lnTo>
                  <a:pt x="921219" y="1362168"/>
                </a:lnTo>
                <a:lnTo>
                  <a:pt x="1206454" y="1603724"/>
                </a:lnTo>
                <a:lnTo>
                  <a:pt x="889669" y="1409109"/>
                </a:lnTo>
                <a:lnTo>
                  <a:pt x="891306" y="1417379"/>
                </a:lnTo>
                <a:cubicBezTo>
                  <a:pt x="902745" y="1499546"/>
                  <a:pt x="1072569" y="1808753"/>
                  <a:pt x="1329504" y="1926598"/>
                </a:cubicBezTo>
                <a:cubicBezTo>
                  <a:pt x="1301347" y="1724424"/>
                  <a:pt x="1257351" y="1535224"/>
                  <a:pt x="1284628" y="1251964"/>
                </a:cubicBezTo>
                <a:cubicBezTo>
                  <a:pt x="886027" y="994652"/>
                  <a:pt x="503263" y="708149"/>
                  <a:pt x="183854" y="372995"/>
                </a:cubicBezTo>
                <a:cubicBezTo>
                  <a:pt x="264806" y="882213"/>
                  <a:pt x="578056" y="1621716"/>
                  <a:pt x="1044411" y="1968763"/>
                </a:cubicBezTo>
                <a:lnTo>
                  <a:pt x="1041947" y="1971791"/>
                </a:lnTo>
                <a:cubicBezTo>
                  <a:pt x="1155086" y="2073735"/>
                  <a:pt x="1321673" y="2196164"/>
                  <a:pt x="1502080" y="2296016"/>
                </a:cubicBezTo>
                <a:close/>
                <a:moveTo>
                  <a:pt x="2306210" y="2838002"/>
                </a:moveTo>
                <a:cubicBezTo>
                  <a:pt x="2138169" y="2798085"/>
                  <a:pt x="1831065" y="2696392"/>
                  <a:pt x="1502080" y="2494079"/>
                </a:cubicBezTo>
                <a:cubicBezTo>
                  <a:pt x="1173096" y="2696392"/>
                  <a:pt x="865991" y="2798085"/>
                  <a:pt x="697950" y="2838002"/>
                </a:cubicBezTo>
                <a:cubicBezTo>
                  <a:pt x="910010" y="2733131"/>
                  <a:pt x="1085113" y="2524470"/>
                  <a:pt x="1104471" y="2465008"/>
                </a:cubicBezTo>
                <a:cubicBezTo>
                  <a:pt x="1178475" y="2445720"/>
                  <a:pt x="1255170" y="2417379"/>
                  <a:pt x="1331561" y="2382696"/>
                </a:cubicBezTo>
                <a:cubicBezTo>
                  <a:pt x="1206198" y="2294658"/>
                  <a:pt x="1080796" y="2191290"/>
                  <a:pt x="961144" y="2071073"/>
                </a:cubicBezTo>
                <a:lnTo>
                  <a:pt x="957300" y="2075796"/>
                </a:lnTo>
                <a:cubicBezTo>
                  <a:pt x="703884" y="1819565"/>
                  <a:pt x="476865" y="1608742"/>
                  <a:pt x="212891" y="995733"/>
                </a:cubicBezTo>
                <a:cubicBezTo>
                  <a:pt x="105541" y="709230"/>
                  <a:pt x="-38765" y="357859"/>
                  <a:pt x="9630" y="0"/>
                </a:cubicBezTo>
                <a:cubicBezTo>
                  <a:pt x="636885" y="668445"/>
                  <a:pt x="1374040" y="1057181"/>
                  <a:pt x="1502080" y="1118175"/>
                </a:cubicBezTo>
                <a:cubicBezTo>
                  <a:pt x="1630121" y="1057181"/>
                  <a:pt x="2367275" y="668445"/>
                  <a:pt x="2994530" y="0"/>
                </a:cubicBezTo>
                <a:cubicBezTo>
                  <a:pt x="3042925" y="357859"/>
                  <a:pt x="2898619" y="709230"/>
                  <a:pt x="2791269" y="995733"/>
                </a:cubicBezTo>
                <a:cubicBezTo>
                  <a:pt x="2527295" y="1608742"/>
                  <a:pt x="2300276" y="1819565"/>
                  <a:pt x="2046861" y="2075796"/>
                </a:cubicBezTo>
                <a:lnTo>
                  <a:pt x="2043016" y="2071073"/>
                </a:lnTo>
                <a:cubicBezTo>
                  <a:pt x="1923364" y="2191290"/>
                  <a:pt x="1797962" y="2294658"/>
                  <a:pt x="1672599" y="2382696"/>
                </a:cubicBezTo>
                <a:cubicBezTo>
                  <a:pt x="1748990" y="2417379"/>
                  <a:pt x="1825686" y="2445720"/>
                  <a:pt x="1899689" y="2465008"/>
                </a:cubicBezTo>
                <a:cubicBezTo>
                  <a:pt x="1919047" y="2524470"/>
                  <a:pt x="2094151" y="2733131"/>
                  <a:pt x="2306210" y="283800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 bwMode="auto">
          <a:xfrm rot="2987099" flipH="1">
            <a:off x="6023644" y="265757"/>
            <a:ext cx="1235368" cy="1400449"/>
          </a:xfrm>
          <a:custGeom>
            <a:avLst/>
            <a:gdLst/>
            <a:ahLst/>
            <a:cxnLst/>
            <a:rect l="l" t="t" r="r" b="b"/>
            <a:pathLst>
              <a:path w="3004160" h="2838002">
                <a:moveTo>
                  <a:pt x="1502080" y="1918506"/>
                </a:moveTo>
                <a:cubicBezTo>
                  <a:pt x="1531442" y="1722985"/>
                  <a:pt x="1544430" y="1491169"/>
                  <a:pt x="1502080" y="1135456"/>
                </a:cubicBezTo>
                <a:cubicBezTo>
                  <a:pt x="1459730" y="1491169"/>
                  <a:pt x="1472718" y="1722985"/>
                  <a:pt x="1502080" y="1918506"/>
                </a:cubicBezTo>
                <a:close/>
                <a:moveTo>
                  <a:pt x="1502080" y="2296016"/>
                </a:moveTo>
                <a:cubicBezTo>
                  <a:pt x="1682487" y="2196164"/>
                  <a:pt x="1849074" y="2073735"/>
                  <a:pt x="1962214" y="1971791"/>
                </a:cubicBezTo>
                <a:lnTo>
                  <a:pt x="1959749" y="1968763"/>
                </a:lnTo>
                <a:cubicBezTo>
                  <a:pt x="2426104" y="1621716"/>
                  <a:pt x="2739354" y="882213"/>
                  <a:pt x="2820306" y="372995"/>
                </a:cubicBezTo>
                <a:cubicBezTo>
                  <a:pt x="2500897" y="708149"/>
                  <a:pt x="2118134" y="994652"/>
                  <a:pt x="1719532" y="1251964"/>
                </a:cubicBezTo>
                <a:cubicBezTo>
                  <a:pt x="1746809" y="1535224"/>
                  <a:pt x="1702814" y="1724424"/>
                  <a:pt x="1674656" y="1926598"/>
                </a:cubicBezTo>
                <a:cubicBezTo>
                  <a:pt x="1931592" y="1808753"/>
                  <a:pt x="2101415" y="1499546"/>
                  <a:pt x="2112854" y="1417379"/>
                </a:cubicBezTo>
                <a:lnTo>
                  <a:pt x="2114492" y="1409109"/>
                </a:lnTo>
                <a:lnTo>
                  <a:pt x="1797707" y="1603724"/>
                </a:lnTo>
                <a:lnTo>
                  <a:pt x="2082941" y="1362168"/>
                </a:lnTo>
                <a:lnTo>
                  <a:pt x="1803389" y="1526929"/>
                </a:lnTo>
                <a:lnTo>
                  <a:pt x="2070441" y="1320280"/>
                </a:lnTo>
                <a:lnTo>
                  <a:pt x="1789752" y="1471078"/>
                </a:lnTo>
                <a:lnTo>
                  <a:pt x="2078396" y="1257448"/>
                </a:lnTo>
                <a:lnTo>
                  <a:pt x="1801116" y="1398472"/>
                </a:lnTo>
                <a:lnTo>
                  <a:pt x="2073850" y="1191823"/>
                </a:lnTo>
                <a:lnTo>
                  <a:pt x="1795434" y="1327261"/>
                </a:lnTo>
                <a:lnTo>
                  <a:pt x="2175618" y="1066219"/>
                </a:lnTo>
                <a:lnTo>
                  <a:pt x="2183789" y="1059066"/>
                </a:lnTo>
                <a:lnTo>
                  <a:pt x="2184127" y="1057359"/>
                </a:lnTo>
                <a:lnTo>
                  <a:pt x="2184944" y="1058056"/>
                </a:lnTo>
                <a:cubicBezTo>
                  <a:pt x="2344967" y="914544"/>
                  <a:pt x="2524494" y="806953"/>
                  <a:pt x="2661366" y="620746"/>
                </a:cubicBezTo>
                <a:cubicBezTo>
                  <a:pt x="2658714" y="694283"/>
                  <a:pt x="2635608" y="885108"/>
                  <a:pt x="2534090" y="1071743"/>
                </a:cubicBezTo>
                <a:cubicBezTo>
                  <a:pt x="2501513" y="1057315"/>
                  <a:pt x="2475755" y="1058246"/>
                  <a:pt x="2446588" y="1070347"/>
                </a:cubicBezTo>
                <a:cubicBezTo>
                  <a:pt x="2401890" y="1094549"/>
                  <a:pt x="2371964" y="1128525"/>
                  <a:pt x="2336357" y="1193219"/>
                </a:cubicBezTo>
                <a:cubicBezTo>
                  <a:pt x="2310978" y="1249536"/>
                  <a:pt x="2299235" y="1317022"/>
                  <a:pt x="2314766" y="1374735"/>
                </a:cubicBezTo>
                <a:cubicBezTo>
                  <a:pt x="2323478" y="1358445"/>
                  <a:pt x="2333327" y="1389628"/>
                  <a:pt x="2340903" y="1325865"/>
                </a:cubicBezTo>
                <a:cubicBezTo>
                  <a:pt x="2330297" y="1276996"/>
                  <a:pt x="2343554" y="1200200"/>
                  <a:pt x="2404541" y="1137368"/>
                </a:cubicBezTo>
                <a:cubicBezTo>
                  <a:pt x="2426132" y="1116424"/>
                  <a:pt x="2470452" y="1080121"/>
                  <a:pt x="2520453" y="1103857"/>
                </a:cubicBezTo>
                <a:cubicBezTo>
                  <a:pt x="2455679" y="1242088"/>
                  <a:pt x="2396586" y="1380320"/>
                  <a:pt x="2281811" y="1497607"/>
                </a:cubicBezTo>
                <a:cubicBezTo>
                  <a:pt x="2264007" y="1472474"/>
                  <a:pt x="2223476" y="1394282"/>
                  <a:pt x="2279538" y="1196012"/>
                </a:cubicBezTo>
                <a:cubicBezTo>
                  <a:pt x="2299614" y="1112235"/>
                  <a:pt x="2395828" y="993551"/>
                  <a:pt x="2503407" y="978193"/>
                </a:cubicBezTo>
                <a:cubicBezTo>
                  <a:pt x="2505680" y="959576"/>
                  <a:pt x="2537499" y="931185"/>
                  <a:pt x="2510226" y="922342"/>
                </a:cubicBezTo>
                <a:cubicBezTo>
                  <a:pt x="2372136" y="988655"/>
                  <a:pt x="2320726" y="1068448"/>
                  <a:pt x="2275172" y="1149833"/>
                </a:cubicBezTo>
                <a:cubicBezTo>
                  <a:pt x="2157112" y="1475320"/>
                  <a:pt x="2244872" y="1503366"/>
                  <a:pt x="2247481" y="1553604"/>
                </a:cubicBezTo>
                <a:cubicBezTo>
                  <a:pt x="2096104" y="1798385"/>
                  <a:pt x="1795810" y="2014819"/>
                  <a:pt x="1542744" y="2147464"/>
                </a:cubicBezTo>
                <a:lnTo>
                  <a:pt x="1551243" y="2192559"/>
                </a:lnTo>
                <a:cubicBezTo>
                  <a:pt x="1535051" y="2184968"/>
                  <a:pt x="1518530" y="2176961"/>
                  <a:pt x="1502080" y="2167878"/>
                </a:cubicBezTo>
                <a:cubicBezTo>
                  <a:pt x="1485631" y="2176961"/>
                  <a:pt x="1469110" y="2184968"/>
                  <a:pt x="1452918" y="2192559"/>
                </a:cubicBezTo>
                <a:lnTo>
                  <a:pt x="1461416" y="2147464"/>
                </a:lnTo>
                <a:cubicBezTo>
                  <a:pt x="1208350" y="2014819"/>
                  <a:pt x="908056" y="1798385"/>
                  <a:pt x="756679" y="1553604"/>
                </a:cubicBezTo>
                <a:cubicBezTo>
                  <a:pt x="759289" y="1503366"/>
                  <a:pt x="847048" y="1475320"/>
                  <a:pt x="728988" y="1149833"/>
                </a:cubicBezTo>
                <a:cubicBezTo>
                  <a:pt x="683434" y="1068448"/>
                  <a:pt x="632024" y="988655"/>
                  <a:pt x="493934" y="922342"/>
                </a:cubicBezTo>
                <a:cubicBezTo>
                  <a:pt x="466661" y="931185"/>
                  <a:pt x="498480" y="959576"/>
                  <a:pt x="500753" y="978193"/>
                </a:cubicBezTo>
                <a:cubicBezTo>
                  <a:pt x="608332" y="993551"/>
                  <a:pt x="704546" y="1112235"/>
                  <a:pt x="724623" y="1196012"/>
                </a:cubicBezTo>
                <a:cubicBezTo>
                  <a:pt x="780684" y="1394282"/>
                  <a:pt x="740153" y="1472474"/>
                  <a:pt x="722350" y="1497607"/>
                </a:cubicBezTo>
                <a:cubicBezTo>
                  <a:pt x="607574" y="1380320"/>
                  <a:pt x="548481" y="1242088"/>
                  <a:pt x="483707" y="1103857"/>
                </a:cubicBezTo>
                <a:cubicBezTo>
                  <a:pt x="533708" y="1080121"/>
                  <a:pt x="578028" y="1116424"/>
                  <a:pt x="599619" y="1137368"/>
                </a:cubicBezTo>
                <a:cubicBezTo>
                  <a:pt x="660606" y="1200200"/>
                  <a:pt x="673863" y="1276996"/>
                  <a:pt x="663257" y="1325865"/>
                </a:cubicBezTo>
                <a:cubicBezTo>
                  <a:pt x="670833" y="1389628"/>
                  <a:pt x="680682" y="1358445"/>
                  <a:pt x="689394" y="1374735"/>
                </a:cubicBezTo>
                <a:cubicBezTo>
                  <a:pt x="704925" y="1317022"/>
                  <a:pt x="693182" y="1249536"/>
                  <a:pt x="667803" y="1193219"/>
                </a:cubicBezTo>
                <a:cubicBezTo>
                  <a:pt x="632196" y="1128525"/>
                  <a:pt x="602270" y="1094549"/>
                  <a:pt x="557572" y="1070347"/>
                </a:cubicBezTo>
                <a:cubicBezTo>
                  <a:pt x="528405" y="1058246"/>
                  <a:pt x="502647" y="1057315"/>
                  <a:pt x="470070" y="1071743"/>
                </a:cubicBezTo>
                <a:cubicBezTo>
                  <a:pt x="368552" y="885108"/>
                  <a:pt x="345446" y="694283"/>
                  <a:pt x="342794" y="620746"/>
                </a:cubicBezTo>
                <a:cubicBezTo>
                  <a:pt x="479666" y="806953"/>
                  <a:pt x="659193" y="914544"/>
                  <a:pt x="819216" y="1058056"/>
                </a:cubicBezTo>
                <a:lnTo>
                  <a:pt x="820033" y="1057359"/>
                </a:lnTo>
                <a:lnTo>
                  <a:pt x="820371" y="1059066"/>
                </a:lnTo>
                <a:lnTo>
                  <a:pt x="828542" y="1066219"/>
                </a:lnTo>
                <a:lnTo>
                  <a:pt x="1208726" y="1327261"/>
                </a:lnTo>
                <a:lnTo>
                  <a:pt x="930310" y="1191823"/>
                </a:lnTo>
                <a:lnTo>
                  <a:pt x="1203044" y="1398472"/>
                </a:lnTo>
                <a:lnTo>
                  <a:pt x="925765" y="1257448"/>
                </a:lnTo>
                <a:lnTo>
                  <a:pt x="1214408" y="1471078"/>
                </a:lnTo>
                <a:lnTo>
                  <a:pt x="933719" y="1320280"/>
                </a:lnTo>
                <a:lnTo>
                  <a:pt x="1200772" y="1526929"/>
                </a:lnTo>
                <a:lnTo>
                  <a:pt x="921219" y="1362168"/>
                </a:lnTo>
                <a:lnTo>
                  <a:pt x="1206454" y="1603724"/>
                </a:lnTo>
                <a:lnTo>
                  <a:pt x="889669" y="1409109"/>
                </a:lnTo>
                <a:lnTo>
                  <a:pt x="891306" y="1417379"/>
                </a:lnTo>
                <a:cubicBezTo>
                  <a:pt x="902745" y="1499546"/>
                  <a:pt x="1072569" y="1808753"/>
                  <a:pt x="1329504" y="1926598"/>
                </a:cubicBezTo>
                <a:cubicBezTo>
                  <a:pt x="1301347" y="1724424"/>
                  <a:pt x="1257351" y="1535224"/>
                  <a:pt x="1284628" y="1251964"/>
                </a:cubicBezTo>
                <a:cubicBezTo>
                  <a:pt x="886027" y="994652"/>
                  <a:pt x="503263" y="708149"/>
                  <a:pt x="183854" y="372995"/>
                </a:cubicBezTo>
                <a:cubicBezTo>
                  <a:pt x="264806" y="882213"/>
                  <a:pt x="578056" y="1621716"/>
                  <a:pt x="1044411" y="1968763"/>
                </a:cubicBezTo>
                <a:lnTo>
                  <a:pt x="1041947" y="1971791"/>
                </a:lnTo>
                <a:cubicBezTo>
                  <a:pt x="1155086" y="2073735"/>
                  <a:pt x="1321673" y="2196164"/>
                  <a:pt x="1502080" y="2296016"/>
                </a:cubicBezTo>
                <a:close/>
                <a:moveTo>
                  <a:pt x="2306210" y="2838002"/>
                </a:moveTo>
                <a:cubicBezTo>
                  <a:pt x="2138169" y="2798085"/>
                  <a:pt x="1831065" y="2696392"/>
                  <a:pt x="1502080" y="2494079"/>
                </a:cubicBezTo>
                <a:cubicBezTo>
                  <a:pt x="1173096" y="2696392"/>
                  <a:pt x="865991" y="2798085"/>
                  <a:pt x="697950" y="2838002"/>
                </a:cubicBezTo>
                <a:cubicBezTo>
                  <a:pt x="910010" y="2733131"/>
                  <a:pt x="1085113" y="2524470"/>
                  <a:pt x="1104471" y="2465008"/>
                </a:cubicBezTo>
                <a:cubicBezTo>
                  <a:pt x="1178475" y="2445720"/>
                  <a:pt x="1255170" y="2417379"/>
                  <a:pt x="1331561" y="2382696"/>
                </a:cubicBezTo>
                <a:cubicBezTo>
                  <a:pt x="1206198" y="2294658"/>
                  <a:pt x="1080796" y="2191290"/>
                  <a:pt x="961144" y="2071073"/>
                </a:cubicBezTo>
                <a:lnTo>
                  <a:pt x="957300" y="2075796"/>
                </a:lnTo>
                <a:cubicBezTo>
                  <a:pt x="703884" y="1819565"/>
                  <a:pt x="476865" y="1608742"/>
                  <a:pt x="212891" y="995733"/>
                </a:cubicBezTo>
                <a:cubicBezTo>
                  <a:pt x="105541" y="709230"/>
                  <a:pt x="-38765" y="357859"/>
                  <a:pt x="9630" y="0"/>
                </a:cubicBezTo>
                <a:cubicBezTo>
                  <a:pt x="636885" y="668445"/>
                  <a:pt x="1374040" y="1057181"/>
                  <a:pt x="1502080" y="1118175"/>
                </a:cubicBezTo>
                <a:cubicBezTo>
                  <a:pt x="1630121" y="1057181"/>
                  <a:pt x="2367275" y="668445"/>
                  <a:pt x="2994530" y="0"/>
                </a:cubicBezTo>
                <a:cubicBezTo>
                  <a:pt x="3042925" y="357859"/>
                  <a:pt x="2898619" y="709230"/>
                  <a:pt x="2791269" y="995733"/>
                </a:cubicBezTo>
                <a:cubicBezTo>
                  <a:pt x="2527295" y="1608742"/>
                  <a:pt x="2300276" y="1819565"/>
                  <a:pt x="2046861" y="2075796"/>
                </a:cubicBezTo>
                <a:lnTo>
                  <a:pt x="2043016" y="2071073"/>
                </a:lnTo>
                <a:cubicBezTo>
                  <a:pt x="1923364" y="2191290"/>
                  <a:pt x="1797962" y="2294658"/>
                  <a:pt x="1672599" y="2382696"/>
                </a:cubicBezTo>
                <a:cubicBezTo>
                  <a:pt x="1748990" y="2417379"/>
                  <a:pt x="1825686" y="2445720"/>
                  <a:pt x="1899689" y="2465008"/>
                </a:cubicBezTo>
                <a:cubicBezTo>
                  <a:pt x="1919047" y="2524470"/>
                  <a:pt x="2094151" y="2733131"/>
                  <a:pt x="2306210" y="283800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 bwMode="auto">
          <a:xfrm rot="13787099" flipH="1">
            <a:off x="401714" y="4088439"/>
            <a:ext cx="1235368" cy="1400449"/>
          </a:xfrm>
          <a:custGeom>
            <a:avLst/>
            <a:gdLst/>
            <a:ahLst/>
            <a:cxnLst/>
            <a:rect l="l" t="t" r="r" b="b"/>
            <a:pathLst>
              <a:path w="3004160" h="2838002">
                <a:moveTo>
                  <a:pt x="1502080" y="1918506"/>
                </a:moveTo>
                <a:cubicBezTo>
                  <a:pt x="1531442" y="1722985"/>
                  <a:pt x="1544430" y="1491169"/>
                  <a:pt x="1502080" y="1135456"/>
                </a:cubicBezTo>
                <a:cubicBezTo>
                  <a:pt x="1459730" y="1491169"/>
                  <a:pt x="1472718" y="1722985"/>
                  <a:pt x="1502080" y="1918506"/>
                </a:cubicBezTo>
                <a:close/>
                <a:moveTo>
                  <a:pt x="1502080" y="2296016"/>
                </a:moveTo>
                <a:cubicBezTo>
                  <a:pt x="1682487" y="2196164"/>
                  <a:pt x="1849074" y="2073735"/>
                  <a:pt x="1962214" y="1971791"/>
                </a:cubicBezTo>
                <a:lnTo>
                  <a:pt x="1959749" y="1968763"/>
                </a:lnTo>
                <a:cubicBezTo>
                  <a:pt x="2426104" y="1621716"/>
                  <a:pt x="2739354" y="882213"/>
                  <a:pt x="2820306" y="372995"/>
                </a:cubicBezTo>
                <a:cubicBezTo>
                  <a:pt x="2500897" y="708149"/>
                  <a:pt x="2118134" y="994652"/>
                  <a:pt x="1719532" y="1251964"/>
                </a:cubicBezTo>
                <a:cubicBezTo>
                  <a:pt x="1746809" y="1535224"/>
                  <a:pt x="1702814" y="1724424"/>
                  <a:pt x="1674656" y="1926598"/>
                </a:cubicBezTo>
                <a:cubicBezTo>
                  <a:pt x="1931592" y="1808753"/>
                  <a:pt x="2101415" y="1499546"/>
                  <a:pt x="2112854" y="1417379"/>
                </a:cubicBezTo>
                <a:lnTo>
                  <a:pt x="2114492" y="1409109"/>
                </a:lnTo>
                <a:lnTo>
                  <a:pt x="1797707" y="1603724"/>
                </a:lnTo>
                <a:lnTo>
                  <a:pt x="2082941" y="1362168"/>
                </a:lnTo>
                <a:lnTo>
                  <a:pt x="1803389" y="1526929"/>
                </a:lnTo>
                <a:lnTo>
                  <a:pt x="2070441" y="1320280"/>
                </a:lnTo>
                <a:lnTo>
                  <a:pt x="1789752" y="1471078"/>
                </a:lnTo>
                <a:lnTo>
                  <a:pt x="2078396" y="1257448"/>
                </a:lnTo>
                <a:lnTo>
                  <a:pt x="1801116" y="1398472"/>
                </a:lnTo>
                <a:lnTo>
                  <a:pt x="2073850" y="1191823"/>
                </a:lnTo>
                <a:lnTo>
                  <a:pt x="1795434" y="1327261"/>
                </a:lnTo>
                <a:lnTo>
                  <a:pt x="2175618" y="1066219"/>
                </a:lnTo>
                <a:lnTo>
                  <a:pt x="2183789" y="1059066"/>
                </a:lnTo>
                <a:lnTo>
                  <a:pt x="2184127" y="1057359"/>
                </a:lnTo>
                <a:lnTo>
                  <a:pt x="2184944" y="1058056"/>
                </a:lnTo>
                <a:cubicBezTo>
                  <a:pt x="2344967" y="914544"/>
                  <a:pt x="2524494" y="806953"/>
                  <a:pt x="2661366" y="620746"/>
                </a:cubicBezTo>
                <a:cubicBezTo>
                  <a:pt x="2658714" y="694283"/>
                  <a:pt x="2635608" y="885108"/>
                  <a:pt x="2534090" y="1071743"/>
                </a:cubicBezTo>
                <a:cubicBezTo>
                  <a:pt x="2501513" y="1057315"/>
                  <a:pt x="2475755" y="1058246"/>
                  <a:pt x="2446588" y="1070347"/>
                </a:cubicBezTo>
                <a:cubicBezTo>
                  <a:pt x="2401890" y="1094549"/>
                  <a:pt x="2371964" y="1128525"/>
                  <a:pt x="2336357" y="1193219"/>
                </a:cubicBezTo>
                <a:cubicBezTo>
                  <a:pt x="2310978" y="1249536"/>
                  <a:pt x="2299235" y="1317022"/>
                  <a:pt x="2314766" y="1374735"/>
                </a:cubicBezTo>
                <a:cubicBezTo>
                  <a:pt x="2323478" y="1358445"/>
                  <a:pt x="2333327" y="1389628"/>
                  <a:pt x="2340903" y="1325865"/>
                </a:cubicBezTo>
                <a:cubicBezTo>
                  <a:pt x="2330297" y="1276996"/>
                  <a:pt x="2343554" y="1200200"/>
                  <a:pt x="2404541" y="1137368"/>
                </a:cubicBezTo>
                <a:cubicBezTo>
                  <a:pt x="2426132" y="1116424"/>
                  <a:pt x="2470452" y="1080121"/>
                  <a:pt x="2520453" y="1103857"/>
                </a:cubicBezTo>
                <a:cubicBezTo>
                  <a:pt x="2455679" y="1242088"/>
                  <a:pt x="2396586" y="1380320"/>
                  <a:pt x="2281811" y="1497607"/>
                </a:cubicBezTo>
                <a:cubicBezTo>
                  <a:pt x="2264007" y="1472474"/>
                  <a:pt x="2223476" y="1394282"/>
                  <a:pt x="2279538" y="1196012"/>
                </a:cubicBezTo>
                <a:cubicBezTo>
                  <a:pt x="2299614" y="1112235"/>
                  <a:pt x="2395828" y="993551"/>
                  <a:pt x="2503407" y="978193"/>
                </a:cubicBezTo>
                <a:cubicBezTo>
                  <a:pt x="2505680" y="959576"/>
                  <a:pt x="2537499" y="931185"/>
                  <a:pt x="2510226" y="922342"/>
                </a:cubicBezTo>
                <a:cubicBezTo>
                  <a:pt x="2372136" y="988655"/>
                  <a:pt x="2320726" y="1068448"/>
                  <a:pt x="2275172" y="1149833"/>
                </a:cubicBezTo>
                <a:cubicBezTo>
                  <a:pt x="2157112" y="1475320"/>
                  <a:pt x="2244872" y="1503366"/>
                  <a:pt x="2247481" y="1553604"/>
                </a:cubicBezTo>
                <a:cubicBezTo>
                  <a:pt x="2096104" y="1798385"/>
                  <a:pt x="1795810" y="2014819"/>
                  <a:pt x="1542744" y="2147464"/>
                </a:cubicBezTo>
                <a:lnTo>
                  <a:pt x="1551243" y="2192559"/>
                </a:lnTo>
                <a:cubicBezTo>
                  <a:pt x="1535051" y="2184968"/>
                  <a:pt x="1518530" y="2176961"/>
                  <a:pt x="1502080" y="2167878"/>
                </a:cubicBezTo>
                <a:cubicBezTo>
                  <a:pt x="1485631" y="2176961"/>
                  <a:pt x="1469110" y="2184968"/>
                  <a:pt x="1452918" y="2192559"/>
                </a:cubicBezTo>
                <a:lnTo>
                  <a:pt x="1461416" y="2147464"/>
                </a:lnTo>
                <a:cubicBezTo>
                  <a:pt x="1208350" y="2014819"/>
                  <a:pt x="908056" y="1798385"/>
                  <a:pt x="756679" y="1553604"/>
                </a:cubicBezTo>
                <a:cubicBezTo>
                  <a:pt x="759289" y="1503366"/>
                  <a:pt x="847048" y="1475320"/>
                  <a:pt x="728988" y="1149833"/>
                </a:cubicBezTo>
                <a:cubicBezTo>
                  <a:pt x="683434" y="1068448"/>
                  <a:pt x="632024" y="988655"/>
                  <a:pt x="493934" y="922342"/>
                </a:cubicBezTo>
                <a:cubicBezTo>
                  <a:pt x="466661" y="931185"/>
                  <a:pt x="498480" y="959576"/>
                  <a:pt x="500753" y="978193"/>
                </a:cubicBezTo>
                <a:cubicBezTo>
                  <a:pt x="608332" y="993551"/>
                  <a:pt x="704546" y="1112235"/>
                  <a:pt x="724623" y="1196012"/>
                </a:cubicBezTo>
                <a:cubicBezTo>
                  <a:pt x="780684" y="1394282"/>
                  <a:pt x="740153" y="1472474"/>
                  <a:pt x="722350" y="1497607"/>
                </a:cubicBezTo>
                <a:cubicBezTo>
                  <a:pt x="607574" y="1380320"/>
                  <a:pt x="548481" y="1242088"/>
                  <a:pt x="483707" y="1103857"/>
                </a:cubicBezTo>
                <a:cubicBezTo>
                  <a:pt x="533708" y="1080121"/>
                  <a:pt x="578028" y="1116424"/>
                  <a:pt x="599619" y="1137368"/>
                </a:cubicBezTo>
                <a:cubicBezTo>
                  <a:pt x="660606" y="1200200"/>
                  <a:pt x="673863" y="1276996"/>
                  <a:pt x="663257" y="1325865"/>
                </a:cubicBezTo>
                <a:cubicBezTo>
                  <a:pt x="670833" y="1389628"/>
                  <a:pt x="680682" y="1358445"/>
                  <a:pt x="689394" y="1374735"/>
                </a:cubicBezTo>
                <a:cubicBezTo>
                  <a:pt x="704925" y="1317022"/>
                  <a:pt x="693182" y="1249536"/>
                  <a:pt x="667803" y="1193219"/>
                </a:cubicBezTo>
                <a:cubicBezTo>
                  <a:pt x="632196" y="1128525"/>
                  <a:pt x="602270" y="1094549"/>
                  <a:pt x="557572" y="1070347"/>
                </a:cubicBezTo>
                <a:cubicBezTo>
                  <a:pt x="528405" y="1058246"/>
                  <a:pt x="502647" y="1057315"/>
                  <a:pt x="470070" y="1071743"/>
                </a:cubicBezTo>
                <a:cubicBezTo>
                  <a:pt x="368552" y="885108"/>
                  <a:pt x="345446" y="694283"/>
                  <a:pt x="342794" y="620746"/>
                </a:cubicBezTo>
                <a:cubicBezTo>
                  <a:pt x="479666" y="806953"/>
                  <a:pt x="659193" y="914544"/>
                  <a:pt x="819216" y="1058056"/>
                </a:cubicBezTo>
                <a:lnTo>
                  <a:pt x="820033" y="1057359"/>
                </a:lnTo>
                <a:lnTo>
                  <a:pt x="820371" y="1059066"/>
                </a:lnTo>
                <a:lnTo>
                  <a:pt x="828542" y="1066219"/>
                </a:lnTo>
                <a:lnTo>
                  <a:pt x="1208726" y="1327261"/>
                </a:lnTo>
                <a:lnTo>
                  <a:pt x="930310" y="1191823"/>
                </a:lnTo>
                <a:lnTo>
                  <a:pt x="1203044" y="1398472"/>
                </a:lnTo>
                <a:lnTo>
                  <a:pt x="925765" y="1257448"/>
                </a:lnTo>
                <a:lnTo>
                  <a:pt x="1214408" y="1471078"/>
                </a:lnTo>
                <a:lnTo>
                  <a:pt x="933719" y="1320280"/>
                </a:lnTo>
                <a:lnTo>
                  <a:pt x="1200772" y="1526929"/>
                </a:lnTo>
                <a:lnTo>
                  <a:pt x="921219" y="1362168"/>
                </a:lnTo>
                <a:lnTo>
                  <a:pt x="1206454" y="1603724"/>
                </a:lnTo>
                <a:lnTo>
                  <a:pt x="889669" y="1409109"/>
                </a:lnTo>
                <a:lnTo>
                  <a:pt x="891306" y="1417379"/>
                </a:lnTo>
                <a:cubicBezTo>
                  <a:pt x="902745" y="1499546"/>
                  <a:pt x="1072569" y="1808753"/>
                  <a:pt x="1329504" y="1926598"/>
                </a:cubicBezTo>
                <a:cubicBezTo>
                  <a:pt x="1301347" y="1724424"/>
                  <a:pt x="1257351" y="1535224"/>
                  <a:pt x="1284628" y="1251964"/>
                </a:cubicBezTo>
                <a:cubicBezTo>
                  <a:pt x="886027" y="994652"/>
                  <a:pt x="503263" y="708149"/>
                  <a:pt x="183854" y="372995"/>
                </a:cubicBezTo>
                <a:cubicBezTo>
                  <a:pt x="264806" y="882213"/>
                  <a:pt x="578056" y="1621716"/>
                  <a:pt x="1044411" y="1968763"/>
                </a:cubicBezTo>
                <a:lnTo>
                  <a:pt x="1041947" y="1971791"/>
                </a:lnTo>
                <a:cubicBezTo>
                  <a:pt x="1155086" y="2073735"/>
                  <a:pt x="1321673" y="2196164"/>
                  <a:pt x="1502080" y="2296016"/>
                </a:cubicBezTo>
                <a:close/>
                <a:moveTo>
                  <a:pt x="2306210" y="2838002"/>
                </a:moveTo>
                <a:cubicBezTo>
                  <a:pt x="2138169" y="2798085"/>
                  <a:pt x="1831065" y="2696392"/>
                  <a:pt x="1502080" y="2494079"/>
                </a:cubicBezTo>
                <a:cubicBezTo>
                  <a:pt x="1173096" y="2696392"/>
                  <a:pt x="865991" y="2798085"/>
                  <a:pt x="697950" y="2838002"/>
                </a:cubicBezTo>
                <a:cubicBezTo>
                  <a:pt x="910010" y="2733131"/>
                  <a:pt x="1085113" y="2524470"/>
                  <a:pt x="1104471" y="2465008"/>
                </a:cubicBezTo>
                <a:cubicBezTo>
                  <a:pt x="1178475" y="2445720"/>
                  <a:pt x="1255170" y="2417379"/>
                  <a:pt x="1331561" y="2382696"/>
                </a:cubicBezTo>
                <a:cubicBezTo>
                  <a:pt x="1206198" y="2294658"/>
                  <a:pt x="1080796" y="2191290"/>
                  <a:pt x="961144" y="2071073"/>
                </a:cubicBezTo>
                <a:lnTo>
                  <a:pt x="957300" y="2075796"/>
                </a:lnTo>
                <a:cubicBezTo>
                  <a:pt x="703884" y="1819565"/>
                  <a:pt x="476865" y="1608742"/>
                  <a:pt x="212891" y="995733"/>
                </a:cubicBezTo>
                <a:cubicBezTo>
                  <a:pt x="105541" y="709230"/>
                  <a:pt x="-38765" y="357859"/>
                  <a:pt x="9630" y="0"/>
                </a:cubicBezTo>
                <a:cubicBezTo>
                  <a:pt x="636885" y="668445"/>
                  <a:pt x="1374040" y="1057181"/>
                  <a:pt x="1502080" y="1118175"/>
                </a:cubicBezTo>
                <a:cubicBezTo>
                  <a:pt x="1630121" y="1057181"/>
                  <a:pt x="2367275" y="668445"/>
                  <a:pt x="2994530" y="0"/>
                </a:cubicBezTo>
                <a:cubicBezTo>
                  <a:pt x="3042925" y="357859"/>
                  <a:pt x="2898619" y="709230"/>
                  <a:pt x="2791269" y="995733"/>
                </a:cubicBezTo>
                <a:cubicBezTo>
                  <a:pt x="2527295" y="1608742"/>
                  <a:pt x="2300276" y="1819565"/>
                  <a:pt x="2046861" y="2075796"/>
                </a:cubicBezTo>
                <a:lnTo>
                  <a:pt x="2043016" y="2071073"/>
                </a:lnTo>
                <a:cubicBezTo>
                  <a:pt x="1923364" y="2191290"/>
                  <a:pt x="1797962" y="2294658"/>
                  <a:pt x="1672599" y="2382696"/>
                </a:cubicBezTo>
                <a:cubicBezTo>
                  <a:pt x="1748990" y="2417379"/>
                  <a:pt x="1825686" y="2445720"/>
                  <a:pt x="1899689" y="2465008"/>
                </a:cubicBezTo>
                <a:cubicBezTo>
                  <a:pt x="1919047" y="2524470"/>
                  <a:pt x="2094151" y="2733131"/>
                  <a:pt x="2306210" y="283800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Forma libre"/>
          <p:cNvSpPr/>
          <p:nvPr/>
        </p:nvSpPr>
        <p:spPr bwMode="auto">
          <a:xfrm rot="2987099" flipH="1">
            <a:off x="7280242" y="1543134"/>
            <a:ext cx="1235368" cy="1400449"/>
          </a:xfrm>
          <a:custGeom>
            <a:avLst/>
            <a:gdLst/>
            <a:ahLst/>
            <a:cxnLst/>
            <a:rect l="l" t="t" r="r" b="b"/>
            <a:pathLst>
              <a:path w="3004160" h="2838002">
                <a:moveTo>
                  <a:pt x="1502080" y="1918506"/>
                </a:moveTo>
                <a:cubicBezTo>
                  <a:pt x="1531442" y="1722985"/>
                  <a:pt x="1544430" y="1491169"/>
                  <a:pt x="1502080" y="1135456"/>
                </a:cubicBezTo>
                <a:cubicBezTo>
                  <a:pt x="1459730" y="1491169"/>
                  <a:pt x="1472718" y="1722985"/>
                  <a:pt x="1502080" y="1918506"/>
                </a:cubicBezTo>
                <a:close/>
                <a:moveTo>
                  <a:pt x="1502080" y="2296016"/>
                </a:moveTo>
                <a:cubicBezTo>
                  <a:pt x="1682487" y="2196164"/>
                  <a:pt x="1849074" y="2073735"/>
                  <a:pt x="1962214" y="1971791"/>
                </a:cubicBezTo>
                <a:lnTo>
                  <a:pt x="1959749" y="1968763"/>
                </a:lnTo>
                <a:cubicBezTo>
                  <a:pt x="2426104" y="1621716"/>
                  <a:pt x="2739354" y="882213"/>
                  <a:pt x="2820306" y="372995"/>
                </a:cubicBezTo>
                <a:cubicBezTo>
                  <a:pt x="2500897" y="708149"/>
                  <a:pt x="2118134" y="994652"/>
                  <a:pt x="1719532" y="1251964"/>
                </a:cubicBezTo>
                <a:cubicBezTo>
                  <a:pt x="1746809" y="1535224"/>
                  <a:pt x="1702814" y="1724424"/>
                  <a:pt x="1674656" y="1926598"/>
                </a:cubicBezTo>
                <a:cubicBezTo>
                  <a:pt x="1931592" y="1808753"/>
                  <a:pt x="2101415" y="1499546"/>
                  <a:pt x="2112854" y="1417379"/>
                </a:cubicBezTo>
                <a:lnTo>
                  <a:pt x="2114492" y="1409109"/>
                </a:lnTo>
                <a:lnTo>
                  <a:pt x="1797707" y="1603724"/>
                </a:lnTo>
                <a:lnTo>
                  <a:pt x="2082941" y="1362168"/>
                </a:lnTo>
                <a:lnTo>
                  <a:pt x="1803389" y="1526929"/>
                </a:lnTo>
                <a:lnTo>
                  <a:pt x="2070441" y="1320280"/>
                </a:lnTo>
                <a:lnTo>
                  <a:pt x="1789752" y="1471078"/>
                </a:lnTo>
                <a:lnTo>
                  <a:pt x="2078396" y="1257448"/>
                </a:lnTo>
                <a:lnTo>
                  <a:pt x="1801116" y="1398472"/>
                </a:lnTo>
                <a:lnTo>
                  <a:pt x="2073850" y="1191823"/>
                </a:lnTo>
                <a:lnTo>
                  <a:pt x="1795434" y="1327261"/>
                </a:lnTo>
                <a:lnTo>
                  <a:pt x="2175618" y="1066219"/>
                </a:lnTo>
                <a:lnTo>
                  <a:pt x="2183789" y="1059066"/>
                </a:lnTo>
                <a:lnTo>
                  <a:pt x="2184127" y="1057359"/>
                </a:lnTo>
                <a:lnTo>
                  <a:pt x="2184944" y="1058056"/>
                </a:lnTo>
                <a:cubicBezTo>
                  <a:pt x="2344967" y="914544"/>
                  <a:pt x="2524494" y="806953"/>
                  <a:pt x="2661366" y="620746"/>
                </a:cubicBezTo>
                <a:cubicBezTo>
                  <a:pt x="2658714" y="694283"/>
                  <a:pt x="2635608" y="885108"/>
                  <a:pt x="2534090" y="1071743"/>
                </a:cubicBezTo>
                <a:cubicBezTo>
                  <a:pt x="2501513" y="1057315"/>
                  <a:pt x="2475755" y="1058246"/>
                  <a:pt x="2446588" y="1070347"/>
                </a:cubicBezTo>
                <a:cubicBezTo>
                  <a:pt x="2401890" y="1094549"/>
                  <a:pt x="2371964" y="1128525"/>
                  <a:pt x="2336357" y="1193219"/>
                </a:cubicBezTo>
                <a:cubicBezTo>
                  <a:pt x="2310978" y="1249536"/>
                  <a:pt x="2299235" y="1317022"/>
                  <a:pt x="2314766" y="1374735"/>
                </a:cubicBezTo>
                <a:cubicBezTo>
                  <a:pt x="2323478" y="1358445"/>
                  <a:pt x="2333327" y="1389628"/>
                  <a:pt x="2340903" y="1325865"/>
                </a:cubicBezTo>
                <a:cubicBezTo>
                  <a:pt x="2330297" y="1276996"/>
                  <a:pt x="2343554" y="1200200"/>
                  <a:pt x="2404541" y="1137368"/>
                </a:cubicBezTo>
                <a:cubicBezTo>
                  <a:pt x="2426132" y="1116424"/>
                  <a:pt x="2470452" y="1080121"/>
                  <a:pt x="2520453" y="1103857"/>
                </a:cubicBezTo>
                <a:cubicBezTo>
                  <a:pt x="2455679" y="1242088"/>
                  <a:pt x="2396586" y="1380320"/>
                  <a:pt x="2281811" y="1497607"/>
                </a:cubicBezTo>
                <a:cubicBezTo>
                  <a:pt x="2264007" y="1472474"/>
                  <a:pt x="2223476" y="1394282"/>
                  <a:pt x="2279538" y="1196012"/>
                </a:cubicBezTo>
                <a:cubicBezTo>
                  <a:pt x="2299614" y="1112235"/>
                  <a:pt x="2395828" y="993551"/>
                  <a:pt x="2503407" y="978193"/>
                </a:cubicBezTo>
                <a:cubicBezTo>
                  <a:pt x="2505680" y="959576"/>
                  <a:pt x="2537499" y="931185"/>
                  <a:pt x="2510226" y="922342"/>
                </a:cubicBezTo>
                <a:cubicBezTo>
                  <a:pt x="2372136" y="988655"/>
                  <a:pt x="2320726" y="1068448"/>
                  <a:pt x="2275172" y="1149833"/>
                </a:cubicBezTo>
                <a:cubicBezTo>
                  <a:pt x="2157112" y="1475320"/>
                  <a:pt x="2244872" y="1503366"/>
                  <a:pt x="2247481" y="1553604"/>
                </a:cubicBezTo>
                <a:cubicBezTo>
                  <a:pt x="2096104" y="1798385"/>
                  <a:pt x="1795810" y="2014819"/>
                  <a:pt x="1542744" y="2147464"/>
                </a:cubicBezTo>
                <a:lnTo>
                  <a:pt x="1551243" y="2192559"/>
                </a:lnTo>
                <a:cubicBezTo>
                  <a:pt x="1535051" y="2184968"/>
                  <a:pt x="1518530" y="2176961"/>
                  <a:pt x="1502080" y="2167878"/>
                </a:cubicBezTo>
                <a:cubicBezTo>
                  <a:pt x="1485631" y="2176961"/>
                  <a:pt x="1469110" y="2184968"/>
                  <a:pt x="1452918" y="2192559"/>
                </a:cubicBezTo>
                <a:lnTo>
                  <a:pt x="1461416" y="2147464"/>
                </a:lnTo>
                <a:cubicBezTo>
                  <a:pt x="1208350" y="2014819"/>
                  <a:pt x="908056" y="1798385"/>
                  <a:pt x="756679" y="1553604"/>
                </a:cubicBezTo>
                <a:cubicBezTo>
                  <a:pt x="759289" y="1503366"/>
                  <a:pt x="847048" y="1475320"/>
                  <a:pt x="728988" y="1149833"/>
                </a:cubicBezTo>
                <a:cubicBezTo>
                  <a:pt x="683434" y="1068448"/>
                  <a:pt x="632024" y="988655"/>
                  <a:pt x="493934" y="922342"/>
                </a:cubicBezTo>
                <a:cubicBezTo>
                  <a:pt x="466661" y="931185"/>
                  <a:pt x="498480" y="959576"/>
                  <a:pt x="500753" y="978193"/>
                </a:cubicBezTo>
                <a:cubicBezTo>
                  <a:pt x="608332" y="993551"/>
                  <a:pt x="704546" y="1112235"/>
                  <a:pt x="724623" y="1196012"/>
                </a:cubicBezTo>
                <a:cubicBezTo>
                  <a:pt x="780684" y="1394282"/>
                  <a:pt x="740153" y="1472474"/>
                  <a:pt x="722350" y="1497607"/>
                </a:cubicBezTo>
                <a:cubicBezTo>
                  <a:pt x="607574" y="1380320"/>
                  <a:pt x="548481" y="1242088"/>
                  <a:pt x="483707" y="1103857"/>
                </a:cubicBezTo>
                <a:cubicBezTo>
                  <a:pt x="533708" y="1080121"/>
                  <a:pt x="578028" y="1116424"/>
                  <a:pt x="599619" y="1137368"/>
                </a:cubicBezTo>
                <a:cubicBezTo>
                  <a:pt x="660606" y="1200200"/>
                  <a:pt x="673863" y="1276996"/>
                  <a:pt x="663257" y="1325865"/>
                </a:cubicBezTo>
                <a:cubicBezTo>
                  <a:pt x="670833" y="1389628"/>
                  <a:pt x="680682" y="1358445"/>
                  <a:pt x="689394" y="1374735"/>
                </a:cubicBezTo>
                <a:cubicBezTo>
                  <a:pt x="704925" y="1317022"/>
                  <a:pt x="693182" y="1249536"/>
                  <a:pt x="667803" y="1193219"/>
                </a:cubicBezTo>
                <a:cubicBezTo>
                  <a:pt x="632196" y="1128525"/>
                  <a:pt x="602270" y="1094549"/>
                  <a:pt x="557572" y="1070347"/>
                </a:cubicBezTo>
                <a:cubicBezTo>
                  <a:pt x="528405" y="1058246"/>
                  <a:pt x="502647" y="1057315"/>
                  <a:pt x="470070" y="1071743"/>
                </a:cubicBezTo>
                <a:cubicBezTo>
                  <a:pt x="368552" y="885108"/>
                  <a:pt x="345446" y="694283"/>
                  <a:pt x="342794" y="620746"/>
                </a:cubicBezTo>
                <a:cubicBezTo>
                  <a:pt x="479666" y="806953"/>
                  <a:pt x="659193" y="914544"/>
                  <a:pt x="819216" y="1058056"/>
                </a:cubicBezTo>
                <a:lnTo>
                  <a:pt x="820033" y="1057359"/>
                </a:lnTo>
                <a:lnTo>
                  <a:pt x="820371" y="1059066"/>
                </a:lnTo>
                <a:lnTo>
                  <a:pt x="828542" y="1066219"/>
                </a:lnTo>
                <a:lnTo>
                  <a:pt x="1208726" y="1327261"/>
                </a:lnTo>
                <a:lnTo>
                  <a:pt x="930310" y="1191823"/>
                </a:lnTo>
                <a:lnTo>
                  <a:pt x="1203044" y="1398472"/>
                </a:lnTo>
                <a:lnTo>
                  <a:pt x="925765" y="1257448"/>
                </a:lnTo>
                <a:lnTo>
                  <a:pt x="1214408" y="1471078"/>
                </a:lnTo>
                <a:lnTo>
                  <a:pt x="933719" y="1320280"/>
                </a:lnTo>
                <a:lnTo>
                  <a:pt x="1200772" y="1526929"/>
                </a:lnTo>
                <a:lnTo>
                  <a:pt x="921219" y="1362168"/>
                </a:lnTo>
                <a:lnTo>
                  <a:pt x="1206454" y="1603724"/>
                </a:lnTo>
                <a:lnTo>
                  <a:pt x="889669" y="1409109"/>
                </a:lnTo>
                <a:lnTo>
                  <a:pt x="891306" y="1417379"/>
                </a:lnTo>
                <a:cubicBezTo>
                  <a:pt x="902745" y="1499546"/>
                  <a:pt x="1072569" y="1808753"/>
                  <a:pt x="1329504" y="1926598"/>
                </a:cubicBezTo>
                <a:cubicBezTo>
                  <a:pt x="1301347" y="1724424"/>
                  <a:pt x="1257351" y="1535224"/>
                  <a:pt x="1284628" y="1251964"/>
                </a:cubicBezTo>
                <a:cubicBezTo>
                  <a:pt x="886027" y="994652"/>
                  <a:pt x="503263" y="708149"/>
                  <a:pt x="183854" y="372995"/>
                </a:cubicBezTo>
                <a:cubicBezTo>
                  <a:pt x="264806" y="882213"/>
                  <a:pt x="578056" y="1621716"/>
                  <a:pt x="1044411" y="1968763"/>
                </a:cubicBezTo>
                <a:lnTo>
                  <a:pt x="1041947" y="1971791"/>
                </a:lnTo>
                <a:cubicBezTo>
                  <a:pt x="1155086" y="2073735"/>
                  <a:pt x="1321673" y="2196164"/>
                  <a:pt x="1502080" y="2296016"/>
                </a:cubicBezTo>
                <a:close/>
                <a:moveTo>
                  <a:pt x="2306210" y="2838002"/>
                </a:moveTo>
                <a:cubicBezTo>
                  <a:pt x="2138169" y="2798085"/>
                  <a:pt x="1831065" y="2696392"/>
                  <a:pt x="1502080" y="2494079"/>
                </a:cubicBezTo>
                <a:cubicBezTo>
                  <a:pt x="1173096" y="2696392"/>
                  <a:pt x="865991" y="2798085"/>
                  <a:pt x="697950" y="2838002"/>
                </a:cubicBezTo>
                <a:cubicBezTo>
                  <a:pt x="910010" y="2733131"/>
                  <a:pt x="1085113" y="2524470"/>
                  <a:pt x="1104471" y="2465008"/>
                </a:cubicBezTo>
                <a:cubicBezTo>
                  <a:pt x="1178475" y="2445720"/>
                  <a:pt x="1255170" y="2417379"/>
                  <a:pt x="1331561" y="2382696"/>
                </a:cubicBezTo>
                <a:cubicBezTo>
                  <a:pt x="1206198" y="2294658"/>
                  <a:pt x="1080796" y="2191290"/>
                  <a:pt x="961144" y="2071073"/>
                </a:cubicBezTo>
                <a:lnTo>
                  <a:pt x="957300" y="2075796"/>
                </a:lnTo>
                <a:cubicBezTo>
                  <a:pt x="703884" y="1819565"/>
                  <a:pt x="476865" y="1608742"/>
                  <a:pt x="212891" y="995733"/>
                </a:cubicBezTo>
                <a:cubicBezTo>
                  <a:pt x="105541" y="709230"/>
                  <a:pt x="-38765" y="357859"/>
                  <a:pt x="9630" y="0"/>
                </a:cubicBezTo>
                <a:cubicBezTo>
                  <a:pt x="636885" y="668445"/>
                  <a:pt x="1374040" y="1057181"/>
                  <a:pt x="1502080" y="1118175"/>
                </a:cubicBezTo>
                <a:cubicBezTo>
                  <a:pt x="1630121" y="1057181"/>
                  <a:pt x="2367275" y="668445"/>
                  <a:pt x="2994530" y="0"/>
                </a:cubicBezTo>
                <a:cubicBezTo>
                  <a:pt x="3042925" y="357859"/>
                  <a:pt x="2898619" y="709230"/>
                  <a:pt x="2791269" y="995733"/>
                </a:cubicBezTo>
                <a:cubicBezTo>
                  <a:pt x="2527295" y="1608742"/>
                  <a:pt x="2300276" y="1819565"/>
                  <a:pt x="2046861" y="2075796"/>
                </a:cubicBezTo>
                <a:lnTo>
                  <a:pt x="2043016" y="2071073"/>
                </a:lnTo>
                <a:cubicBezTo>
                  <a:pt x="1923364" y="2191290"/>
                  <a:pt x="1797962" y="2294658"/>
                  <a:pt x="1672599" y="2382696"/>
                </a:cubicBezTo>
                <a:cubicBezTo>
                  <a:pt x="1748990" y="2417379"/>
                  <a:pt x="1825686" y="2445720"/>
                  <a:pt x="1899689" y="2465008"/>
                </a:cubicBezTo>
                <a:cubicBezTo>
                  <a:pt x="1919047" y="2524470"/>
                  <a:pt x="2094151" y="2733131"/>
                  <a:pt x="2306210" y="283800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Forma libre"/>
          <p:cNvSpPr/>
          <p:nvPr/>
        </p:nvSpPr>
        <p:spPr bwMode="auto">
          <a:xfrm rot="13787099" flipH="1">
            <a:off x="742218" y="2765730"/>
            <a:ext cx="1235368" cy="1400449"/>
          </a:xfrm>
          <a:custGeom>
            <a:avLst/>
            <a:gdLst/>
            <a:ahLst/>
            <a:cxnLst/>
            <a:rect l="l" t="t" r="r" b="b"/>
            <a:pathLst>
              <a:path w="3004160" h="2838002">
                <a:moveTo>
                  <a:pt x="1502080" y="1918506"/>
                </a:moveTo>
                <a:cubicBezTo>
                  <a:pt x="1531442" y="1722985"/>
                  <a:pt x="1544430" y="1491169"/>
                  <a:pt x="1502080" y="1135456"/>
                </a:cubicBezTo>
                <a:cubicBezTo>
                  <a:pt x="1459730" y="1491169"/>
                  <a:pt x="1472718" y="1722985"/>
                  <a:pt x="1502080" y="1918506"/>
                </a:cubicBezTo>
                <a:close/>
                <a:moveTo>
                  <a:pt x="1502080" y="2296016"/>
                </a:moveTo>
                <a:cubicBezTo>
                  <a:pt x="1682487" y="2196164"/>
                  <a:pt x="1849074" y="2073735"/>
                  <a:pt x="1962214" y="1971791"/>
                </a:cubicBezTo>
                <a:lnTo>
                  <a:pt x="1959749" y="1968763"/>
                </a:lnTo>
                <a:cubicBezTo>
                  <a:pt x="2426104" y="1621716"/>
                  <a:pt x="2739354" y="882213"/>
                  <a:pt x="2820306" y="372995"/>
                </a:cubicBezTo>
                <a:cubicBezTo>
                  <a:pt x="2500897" y="708149"/>
                  <a:pt x="2118134" y="994652"/>
                  <a:pt x="1719532" y="1251964"/>
                </a:cubicBezTo>
                <a:cubicBezTo>
                  <a:pt x="1746809" y="1535224"/>
                  <a:pt x="1702814" y="1724424"/>
                  <a:pt x="1674656" y="1926598"/>
                </a:cubicBezTo>
                <a:cubicBezTo>
                  <a:pt x="1931592" y="1808753"/>
                  <a:pt x="2101415" y="1499546"/>
                  <a:pt x="2112854" y="1417379"/>
                </a:cubicBezTo>
                <a:lnTo>
                  <a:pt x="2114492" y="1409109"/>
                </a:lnTo>
                <a:lnTo>
                  <a:pt x="1797707" y="1603724"/>
                </a:lnTo>
                <a:lnTo>
                  <a:pt x="2082941" y="1362168"/>
                </a:lnTo>
                <a:lnTo>
                  <a:pt x="1803389" y="1526929"/>
                </a:lnTo>
                <a:lnTo>
                  <a:pt x="2070441" y="1320280"/>
                </a:lnTo>
                <a:lnTo>
                  <a:pt x="1789752" y="1471078"/>
                </a:lnTo>
                <a:lnTo>
                  <a:pt x="2078396" y="1257448"/>
                </a:lnTo>
                <a:lnTo>
                  <a:pt x="1801116" y="1398472"/>
                </a:lnTo>
                <a:lnTo>
                  <a:pt x="2073850" y="1191823"/>
                </a:lnTo>
                <a:lnTo>
                  <a:pt x="1795434" y="1327261"/>
                </a:lnTo>
                <a:lnTo>
                  <a:pt x="2175618" y="1066219"/>
                </a:lnTo>
                <a:lnTo>
                  <a:pt x="2183789" y="1059066"/>
                </a:lnTo>
                <a:lnTo>
                  <a:pt x="2184127" y="1057359"/>
                </a:lnTo>
                <a:lnTo>
                  <a:pt x="2184944" y="1058056"/>
                </a:lnTo>
                <a:cubicBezTo>
                  <a:pt x="2344967" y="914544"/>
                  <a:pt x="2524494" y="806953"/>
                  <a:pt x="2661366" y="620746"/>
                </a:cubicBezTo>
                <a:cubicBezTo>
                  <a:pt x="2658714" y="694283"/>
                  <a:pt x="2635608" y="885108"/>
                  <a:pt x="2534090" y="1071743"/>
                </a:cubicBezTo>
                <a:cubicBezTo>
                  <a:pt x="2501513" y="1057315"/>
                  <a:pt x="2475755" y="1058246"/>
                  <a:pt x="2446588" y="1070347"/>
                </a:cubicBezTo>
                <a:cubicBezTo>
                  <a:pt x="2401890" y="1094549"/>
                  <a:pt x="2371964" y="1128525"/>
                  <a:pt x="2336357" y="1193219"/>
                </a:cubicBezTo>
                <a:cubicBezTo>
                  <a:pt x="2310978" y="1249536"/>
                  <a:pt x="2299235" y="1317022"/>
                  <a:pt x="2314766" y="1374735"/>
                </a:cubicBezTo>
                <a:cubicBezTo>
                  <a:pt x="2323478" y="1358445"/>
                  <a:pt x="2333327" y="1389628"/>
                  <a:pt x="2340903" y="1325865"/>
                </a:cubicBezTo>
                <a:cubicBezTo>
                  <a:pt x="2330297" y="1276996"/>
                  <a:pt x="2343554" y="1200200"/>
                  <a:pt x="2404541" y="1137368"/>
                </a:cubicBezTo>
                <a:cubicBezTo>
                  <a:pt x="2426132" y="1116424"/>
                  <a:pt x="2470452" y="1080121"/>
                  <a:pt x="2520453" y="1103857"/>
                </a:cubicBezTo>
                <a:cubicBezTo>
                  <a:pt x="2455679" y="1242088"/>
                  <a:pt x="2396586" y="1380320"/>
                  <a:pt x="2281811" y="1497607"/>
                </a:cubicBezTo>
                <a:cubicBezTo>
                  <a:pt x="2264007" y="1472474"/>
                  <a:pt x="2223476" y="1394282"/>
                  <a:pt x="2279538" y="1196012"/>
                </a:cubicBezTo>
                <a:cubicBezTo>
                  <a:pt x="2299614" y="1112235"/>
                  <a:pt x="2395828" y="993551"/>
                  <a:pt x="2503407" y="978193"/>
                </a:cubicBezTo>
                <a:cubicBezTo>
                  <a:pt x="2505680" y="959576"/>
                  <a:pt x="2537499" y="931185"/>
                  <a:pt x="2510226" y="922342"/>
                </a:cubicBezTo>
                <a:cubicBezTo>
                  <a:pt x="2372136" y="988655"/>
                  <a:pt x="2320726" y="1068448"/>
                  <a:pt x="2275172" y="1149833"/>
                </a:cubicBezTo>
                <a:cubicBezTo>
                  <a:pt x="2157112" y="1475320"/>
                  <a:pt x="2244872" y="1503366"/>
                  <a:pt x="2247481" y="1553604"/>
                </a:cubicBezTo>
                <a:cubicBezTo>
                  <a:pt x="2096104" y="1798385"/>
                  <a:pt x="1795810" y="2014819"/>
                  <a:pt x="1542744" y="2147464"/>
                </a:cubicBezTo>
                <a:lnTo>
                  <a:pt x="1551243" y="2192559"/>
                </a:lnTo>
                <a:cubicBezTo>
                  <a:pt x="1535051" y="2184968"/>
                  <a:pt x="1518530" y="2176961"/>
                  <a:pt x="1502080" y="2167878"/>
                </a:cubicBezTo>
                <a:cubicBezTo>
                  <a:pt x="1485631" y="2176961"/>
                  <a:pt x="1469110" y="2184968"/>
                  <a:pt x="1452918" y="2192559"/>
                </a:cubicBezTo>
                <a:lnTo>
                  <a:pt x="1461416" y="2147464"/>
                </a:lnTo>
                <a:cubicBezTo>
                  <a:pt x="1208350" y="2014819"/>
                  <a:pt x="908056" y="1798385"/>
                  <a:pt x="756679" y="1553604"/>
                </a:cubicBezTo>
                <a:cubicBezTo>
                  <a:pt x="759289" y="1503366"/>
                  <a:pt x="847048" y="1475320"/>
                  <a:pt x="728988" y="1149833"/>
                </a:cubicBezTo>
                <a:cubicBezTo>
                  <a:pt x="683434" y="1068448"/>
                  <a:pt x="632024" y="988655"/>
                  <a:pt x="493934" y="922342"/>
                </a:cubicBezTo>
                <a:cubicBezTo>
                  <a:pt x="466661" y="931185"/>
                  <a:pt x="498480" y="959576"/>
                  <a:pt x="500753" y="978193"/>
                </a:cubicBezTo>
                <a:cubicBezTo>
                  <a:pt x="608332" y="993551"/>
                  <a:pt x="704546" y="1112235"/>
                  <a:pt x="724623" y="1196012"/>
                </a:cubicBezTo>
                <a:cubicBezTo>
                  <a:pt x="780684" y="1394282"/>
                  <a:pt x="740153" y="1472474"/>
                  <a:pt x="722350" y="1497607"/>
                </a:cubicBezTo>
                <a:cubicBezTo>
                  <a:pt x="607574" y="1380320"/>
                  <a:pt x="548481" y="1242088"/>
                  <a:pt x="483707" y="1103857"/>
                </a:cubicBezTo>
                <a:cubicBezTo>
                  <a:pt x="533708" y="1080121"/>
                  <a:pt x="578028" y="1116424"/>
                  <a:pt x="599619" y="1137368"/>
                </a:cubicBezTo>
                <a:cubicBezTo>
                  <a:pt x="660606" y="1200200"/>
                  <a:pt x="673863" y="1276996"/>
                  <a:pt x="663257" y="1325865"/>
                </a:cubicBezTo>
                <a:cubicBezTo>
                  <a:pt x="670833" y="1389628"/>
                  <a:pt x="680682" y="1358445"/>
                  <a:pt x="689394" y="1374735"/>
                </a:cubicBezTo>
                <a:cubicBezTo>
                  <a:pt x="704925" y="1317022"/>
                  <a:pt x="693182" y="1249536"/>
                  <a:pt x="667803" y="1193219"/>
                </a:cubicBezTo>
                <a:cubicBezTo>
                  <a:pt x="632196" y="1128525"/>
                  <a:pt x="602270" y="1094549"/>
                  <a:pt x="557572" y="1070347"/>
                </a:cubicBezTo>
                <a:cubicBezTo>
                  <a:pt x="528405" y="1058246"/>
                  <a:pt x="502647" y="1057315"/>
                  <a:pt x="470070" y="1071743"/>
                </a:cubicBezTo>
                <a:cubicBezTo>
                  <a:pt x="368552" y="885108"/>
                  <a:pt x="345446" y="694283"/>
                  <a:pt x="342794" y="620746"/>
                </a:cubicBezTo>
                <a:cubicBezTo>
                  <a:pt x="479666" y="806953"/>
                  <a:pt x="659193" y="914544"/>
                  <a:pt x="819216" y="1058056"/>
                </a:cubicBezTo>
                <a:lnTo>
                  <a:pt x="820033" y="1057359"/>
                </a:lnTo>
                <a:lnTo>
                  <a:pt x="820371" y="1059066"/>
                </a:lnTo>
                <a:lnTo>
                  <a:pt x="828542" y="1066219"/>
                </a:lnTo>
                <a:lnTo>
                  <a:pt x="1208726" y="1327261"/>
                </a:lnTo>
                <a:lnTo>
                  <a:pt x="930310" y="1191823"/>
                </a:lnTo>
                <a:lnTo>
                  <a:pt x="1203044" y="1398472"/>
                </a:lnTo>
                <a:lnTo>
                  <a:pt x="925765" y="1257448"/>
                </a:lnTo>
                <a:lnTo>
                  <a:pt x="1214408" y="1471078"/>
                </a:lnTo>
                <a:lnTo>
                  <a:pt x="933719" y="1320280"/>
                </a:lnTo>
                <a:lnTo>
                  <a:pt x="1200772" y="1526929"/>
                </a:lnTo>
                <a:lnTo>
                  <a:pt x="921219" y="1362168"/>
                </a:lnTo>
                <a:lnTo>
                  <a:pt x="1206454" y="1603724"/>
                </a:lnTo>
                <a:lnTo>
                  <a:pt x="889669" y="1409109"/>
                </a:lnTo>
                <a:lnTo>
                  <a:pt x="891306" y="1417379"/>
                </a:lnTo>
                <a:cubicBezTo>
                  <a:pt x="902745" y="1499546"/>
                  <a:pt x="1072569" y="1808753"/>
                  <a:pt x="1329504" y="1926598"/>
                </a:cubicBezTo>
                <a:cubicBezTo>
                  <a:pt x="1301347" y="1724424"/>
                  <a:pt x="1257351" y="1535224"/>
                  <a:pt x="1284628" y="1251964"/>
                </a:cubicBezTo>
                <a:cubicBezTo>
                  <a:pt x="886027" y="994652"/>
                  <a:pt x="503263" y="708149"/>
                  <a:pt x="183854" y="372995"/>
                </a:cubicBezTo>
                <a:cubicBezTo>
                  <a:pt x="264806" y="882213"/>
                  <a:pt x="578056" y="1621716"/>
                  <a:pt x="1044411" y="1968763"/>
                </a:cubicBezTo>
                <a:lnTo>
                  <a:pt x="1041947" y="1971791"/>
                </a:lnTo>
                <a:cubicBezTo>
                  <a:pt x="1155086" y="2073735"/>
                  <a:pt x="1321673" y="2196164"/>
                  <a:pt x="1502080" y="2296016"/>
                </a:cubicBezTo>
                <a:close/>
                <a:moveTo>
                  <a:pt x="2306210" y="2838002"/>
                </a:moveTo>
                <a:cubicBezTo>
                  <a:pt x="2138169" y="2798085"/>
                  <a:pt x="1831065" y="2696392"/>
                  <a:pt x="1502080" y="2494079"/>
                </a:cubicBezTo>
                <a:cubicBezTo>
                  <a:pt x="1173096" y="2696392"/>
                  <a:pt x="865991" y="2798085"/>
                  <a:pt x="697950" y="2838002"/>
                </a:cubicBezTo>
                <a:cubicBezTo>
                  <a:pt x="910010" y="2733131"/>
                  <a:pt x="1085113" y="2524470"/>
                  <a:pt x="1104471" y="2465008"/>
                </a:cubicBezTo>
                <a:cubicBezTo>
                  <a:pt x="1178475" y="2445720"/>
                  <a:pt x="1255170" y="2417379"/>
                  <a:pt x="1331561" y="2382696"/>
                </a:cubicBezTo>
                <a:cubicBezTo>
                  <a:pt x="1206198" y="2294658"/>
                  <a:pt x="1080796" y="2191290"/>
                  <a:pt x="961144" y="2071073"/>
                </a:cubicBezTo>
                <a:lnTo>
                  <a:pt x="957300" y="2075796"/>
                </a:lnTo>
                <a:cubicBezTo>
                  <a:pt x="703884" y="1819565"/>
                  <a:pt x="476865" y="1608742"/>
                  <a:pt x="212891" y="995733"/>
                </a:cubicBezTo>
                <a:cubicBezTo>
                  <a:pt x="105541" y="709230"/>
                  <a:pt x="-38765" y="357859"/>
                  <a:pt x="9630" y="0"/>
                </a:cubicBezTo>
                <a:cubicBezTo>
                  <a:pt x="636885" y="668445"/>
                  <a:pt x="1374040" y="1057181"/>
                  <a:pt x="1502080" y="1118175"/>
                </a:cubicBezTo>
                <a:cubicBezTo>
                  <a:pt x="1630121" y="1057181"/>
                  <a:pt x="2367275" y="668445"/>
                  <a:pt x="2994530" y="0"/>
                </a:cubicBezTo>
                <a:cubicBezTo>
                  <a:pt x="3042925" y="357859"/>
                  <a:pt x="2898619" y="709230"/>
                  <a:pt x="2791269" y="995733"/>
                </a:cubicBezTo>
                <a:cubicBezTo>
                  <a:pt x="2527295" y="1608742"/>
                  <a:pt x="2300276" y="1819565"/>
                  <a:pt x="2046861" y="2075796"/>
                </a:cubicBezTo>
                <a:lnTo>
                  <a:pt x="2043016" y="2071073"/>
                </a:lnTo>
                <a:cubicBezTo>
                  <a:pt x="1923364" y="2191290"/>
                  <a:pt x="1797962" y="2294658"/>
                  <a:pt x="1672599" y="2382696"/>
                </a:cubicBezTo>
                <a:cubicBezTo>
                  <a:pt x="1748990" y="2417379"/>
                  <a:pt x="1825686" y="2445720"/>
                  <a:pt x="1899689" y="2465008"/>
                </a:cubicBezTo>
                <a:cubicBezTo>
                  <a:pt x="1919047" y="2524470"/>
                  <a:pt x="2094151" y="2733131"/>
                  <a:pt x="2306210" y="283800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2" name="11 Forma libre"/>
          <p:cNvSpPr/>
          <p:nvPr/>
        </p:nvSpPr>
        <p:spPr bwMode="auto">
          <a:xfrm rot="18612901" flipH="1" flipV="1">
            <a:off x="7513030" y="4166388"/>
            <a:ext cx="1235368" cy="1400449"/>
          </a:xfrm>
          <a:custGeom>
            <a:avLst/>
            <a:gdLst/>
            <a:ahLst/>
            <a:cxnLst/>
            <a:rect l="l" t="t" r="r" b="b"/>
            <a:pathLst>
              <a:path w="3004160" h="2838002">
                <a:moveTo>
                  <a:pt x="1502080" y="1918506"/>
                </a:moveTo>
                <a:cubicBezTo>
                  <a:pt x="1531442" y="1722985"/>
                  <a:pt x="1544430" y="1491169"/>
                  <a:pt x="1502080" y="1135456"/>
                </a:cubicBezTo>
                <a:cubicBezTo>
                  <a:pt x="1459730" y="1491169"/>
                  <a:pt x="1472718" y="1722985"/>
                  <a:pt x="1502080" y="1918506"/>
                </a:cubicBezTo>
                <a:close/>
                <a:moveTo>
                  <a:pt x="1502080" y="2296016"/>
                </a:moveTo>
                <a:cubicBezTo>
                  <a:pt x="1682487" y="2196164"/>
                  <a:pt x="1849074" y="2073735"/>
                  <a:pt x="1962214" y="1971791"/>
                </a:cubicBezTo>
                <a:lnTo>
                  <a:pt x="1959749" y="1968763"/>
                </a:lnTo>
                <a:cubicBezTo>
                  <a:pt x="2426104" y="1621716"/>
                  <a:pt x="2739354" y="882213"/>
                  <a:pt x="2820306" y="372995"/>
                </a:cubicBezTo>
                <a:cubicBezTo>
                  <a:pt x="2500897" y="708149"/>
                  <a:pt x="2118134" y="994652"/>
                  <a:pt x="1719532" y="1251964"/>
                </a:cubicBezTo>
                <a:cubicBezTo>
                  <a:pt x="1746809" y="1535224"/>
                  <a:pt x="1702814" y="1724424"/>
                  <a:pt x="1674656" y="1926598"/>
                </a:cubicBezTo>
                <a:cubicBezTo>
                  <a:pt x="1931592" y="1808753"/>
                  <a:pt x="2101415" y="1499546"/>
                  <a:pt x="2112854" y="1417379"/>
                </a:cubicBezTo>
                <a:lnTo>
                  <a:pt x="2114492" y="1409109"/>
                </a:lnTo>
                <a:lnTo>
                  <a:pt x="1797707" y="1603724"/>
                </a:lnTo>
                <a:lnTo>
                  <a:pt x="2082941" y="1362168"/>
                </a:lnTo>
                <a:lnTo>
                  <a:pt x="1803389" y="1526929"/>
                </a:lnTo>
                <a:lnTo>
                  <a:pt x="2070441" y="1320280"/>
                </a:lnTo>
                <a:lnTo>
                  <a:pt x="1789752" y="1471078"/>
                </a:lnTo>
                <a:lnTo>
                  <a:pt x="2078396" y="1257448"/>
                </a:lnTo>
                <a:lnTo>
                  <a:pt x="1801116" y="1398472"/>
                </a:lnTo>
                <a:lnTo>
                  <a:pt x="2073850" y="1191823"/>
                </a:lnTo>
                <a:lnTo>
                  <a:pt x="1795434" y="1327261"/>
                </a:lnTo>
                <a:lnTo>
                  <a:pt x="2175618" y="1066219"/>
                </a:lnTo>
                <a:lnTo>
                  <a:pt x="2183789" y="1059066"/>
                </a:lnTo>
                <a:lnTo>
                  <a:pt x="2184127" y="1057359"/>
                </a:lnTo>
                <a:lnTo>
                  <a:pt x="2184944" y="1058056"/>
                </a:lnTo>
                <a:cubicBezTo>
                  <a:pt x="2344967" y="914544"/>
                  <a:pt x="2524494" y="806953"/>
                  <a:pt x="2661366" y="620746"/>
                </a:cubicBezTo>
                <a:cubicBezTo>
                  <a:pt x="2658714" y="694283"/>
                  <a:pt x="2635608" y="885108"/>
                  <a:pt x="2534090" y="1071743"/>
                </a:cubicBezTo>
                <a:cubicBezTo>
                  <a:pt x="2501513" y="1057315"/>
                  <a:pt x="2475755" y="1058246"/>
                  <a:pt x="2446588" y="1070347"/>
                </a:cubicBezTo>
                <a:cubicBezTo>
                  <a:pt x="2401890" y="1094549"/>
                  <a:pt x="2371964" y="1128525"/>
                  <a:pt x="2336357" y="1193219"/>
                </a:cubicBezTo>
                <a:cubicBezTo>
                  <a:pt x="2310978" y="1249536"/>
                  <a:pt x="2299235" y="1317022"/>
                  <a:pt x="2314766" y="1374735"/>
                </a:cubicBezTo>
                <a:cubicBezTo>
                  <a:pt x="2323478" y="1358445"/>
                  <a:pt x="2333327" y="1389628"/>
                  <a:pt x="2340903" y="1325865"/>
                </a:cubicBezTo>
                <a:cubicBezTo>
                  <a:pt x="2330297" y="1276996"/>
                  <a:pt x="2343554" y="1200200"/>
                  <a:pt x="2404541" y="1137368"/>
                </a:cubicBezTo>
                <a:cubicBezTo>
                  <a:pt x="2426132" y="1116424"/>
                  <a:pt x="2470452" y="1080121"/>
                  <a:pt x="2520453" y="1103857"/>
                </a:cubicBezTo>
                <a:cubicBezTo>
                  <a:pt x="2455679" y="1242088"/>
                  <a:pt x="2396586" y="1380320"/>
                  <a:pt x="2281811" y="1497607"/>
                </a:cubicBezTo>
                <a:cubicBezTo>
                  <a:pt x="2264007" y="1472474"/>
                  <a:pt x="2223476" y="1394282"/>
                  <a:pt x="2279538" y="1196012"/>
                </a:cubicBezTo>
                <a:cubicBezTo>
                  <a:pt x="2299614" y="1112235"/>
                  <a:pt x="2395828" y="993551"/>
                  <a:pt x="2503407" y="978193"/>
                </a:cubicBezTo>
                <a:cubicBezTo>
                  <a:pt x="2505680" y="959576"/>
                  <a:pt x="2537499" y="931185"/>
                  <a:pt x="2510226" y="922342"/>
                </a:cubicBezTo>
                <a:cubicBezTo>
                  <a:pt x="2372136" y="988655"/>
                  <a:pt x="2320726" y="1068448"/>
                  <a:pt x="2275172" y="1149833"/>
                </a:cubicBezTo>
                <a:cubicBezTo>
                  <a:pt x="2157112" y="1475320"/>
                  <a:pt x="2244872" y="1503366"/>
                  <a:pt x="2247481" y="1553604"/>
                </a:cubicBezTo>
                <a:cubicBezTo>
                  <a:pt x="2096104" y="1798385"/>
                  <a:pt x="1795810" y="2014819"/>
                  <a:pt x="1542744" y="2147464"/>
                </a:cubicBezTo>
                <a:lnTo>
                  <a:pt x="1551243" y="2192559"/>
                </a:lnTo>
                <a:cubicBezTo>
                  <a:pt x="1535051" y="2184968"/>
                  <a:pt x="1518530" y="2176961"/>
                  <a:pt x="1502080" y="2167878"/>
                </a:cubicBezTo>
                <a:cubicBezTo>
                  <a:pt x="1485631" y="2176961"/>
                  <a:pt x="1469110" y="2184968"/>
                  <a:pt x="1452918" y="2192559"/>
                </a:cubicBezTo>
                <a:lnTo>
                  <a:pt x="1461416" y="2147464"/>
                </a:lnTo>
                <a:cubicBezTo>
                  <a:pt x="1208350" y="2014819"/>
                  <a:pt x="908056" y="1798385"/>
                  <a:pt x="756679" y="1553604"/>
                </a:cubicBezTo>
                <a:cubicBezTo>
                  <a:pt x="759289" y="1503366"/>
                  <a:pt x="847048" y="1475320"/>
                  <a:pt x="728988" y="1149833"/>
                </a:cubicBezTo>
                <a:cubicBezTo>
                  <a:pt x="683434" y="1068448"/>
                  <a:pt x="632024" y="988655"/>
                  <a:pt x="493934" y="922342"/>
                </a:cubicBezTo>
                <a:cubicBezTo>
                  <a:pt x="466661" y="931185"/>
                  <a:pt x="498480" y="959576"/>
                  <a:pt x="500753" y="978193"/>
                </a:cubicBezTo>
                <a:cubicBezTo>
                  <a:pt x="608332" y="993551"/>
                  <a:pt x="704546" y="1112235"/>
                  <a:pt x="724623" y="1196012"/>
                </a:cubicBezTo>
                <a:cubicBezTo>
                  <a:pt x="780684" y="1394282"/>
                  <a:pt x="740153" y="1472474"/>
                  <a:pt x="722350" y="1497607"/>
                </a:cubicBezTo>
                <a:cubicBezTo>
                  <a:pt x="607574" y="1380320"/>
                  <a:pt x="548481" y="1242088"/>
                  <a:pt x="483707" y="1103857"/>
                </a:cubicBezTo>
                <a:cubicBezTo>
                  <a:pt x="533708" y="1080121"/>
                  <a:pt x="578028" y="1116424"/>
                  <a:pt x="599619" y="1137368"/>
                </a:cubicBezTo>
                <a:cubicBezTo>
                  <a:pt x="660606" y="1200200"/>
                  <a:pt x="673863" y="1276996"/>
                  <a:pt x="663257" y="1325865"/>
                </a:cubicBezTo>
                <a:cubicBezTo>
                  <a:pt x="670833" y="1389628"/>
                  <a:pt x="680682" y="1358445"/>
                  <a:pt x="689394" y="1374735"/>
                </a:cubicBezTo>
                <a:cubicBezTo>
                  <a:pt x="704925" y="1317022"/>
                  <a:pt x="693182" y="1249536"/>
                  <a:pt x="667803" y="1193219"/>
                </a:cubicBezTo>
                <a:cubicBezTo>
                  <a:pt x="632196" y="1128525"/>
                  <a:pt x="602270" y="1094549"/>
                  <a:pt x="557572" y="1070347"/>
                </a:cubicBezTo>
                <a:cubicBezTo>
                  <a:pt x="528405" y="1058246"/>
                  <a:pt x="502647" y="1057315"/>
                  <a:pt x="470070" y="1071743"/>
                </a:cubicBezTo>
                <a:cubicBezTo>
                  <a:pt x="368552" y="885108"/>
                  <a:pt x="345446" y="694283"/>
                  <a:pt x="342794" y="620746"/>
                </a:cubicBezTo>
                <a:cubicBezTo>
                  <a:pt x="479666" y="806953"/>
                  <a:pt x="659193" y="914544"/>
                  <a:pt x="819216" y="1058056"/>
                </a:cubicBezTo>
                <a:lnTo>
                  <a:pt x="820033" y="1057359"/>
                </a:lnTo>
                <a:lnTo>
                  <a:pt x="820371" y="1059066"/>
                </a:lnTo>
                <a:lnTo>
                  <a:pt x="828542" y="1066219"/>
                </a:lnTo>
                <a:lnTo>
                  <a:pt x="1208726" y="1327261"/>
                </a:lnTo>
                <a:lnTo>
                  <a:pt x="930310" y="1191823"/>
                </a:lnTo>
                <a:lnTo>
                  <a:pt x="1203044" y="1398472"/>
                </a:lnTo>
                <a:lnTo>
                  <a:pt x="925765" y="1257448"/>
                </a:lnTo>
                <a:lnTo>
                  <a:pt x="1214408" y="1471078"/>
                </a:lnTo>
                <a:lnTo>
                  <a:pt x="933719" y="1320280"/>
                </a:lnTo>
                <a:lnTo>
                  <a:pt x="1200772" y="1526929"/>
                </a:lnTo>
                <a:lnTo>
                  <a:pt x="921219" y="1362168"/>
                </a:lnTo>
                <a:lnTo>
                  <a:pt x="1206454" y="1603724"/>
                </a:lnTo>
                <a:lnTo>
                  <a:pt x="889669" y="1409109"/>
                </a:lnTo>
                <a:lnTo>
                  <a:pt x="891306" y="1417379"/>
                </a:lnTo>
                <a:cubicBezTo>
                  <a:pt x="902745" y="1499546"/>
                  <a:pt x="1072569" y="1808753"/>
                  <a:pt x="1329504" y="1926598"/>
                </a:cubicBezTo>
                <a:cubicBezTo>
                  <a:pt x="1301347" y="1724424"/>
                  <a:pt x="1257351" y="1535224"/>
                  <a:pt x="1284628" y="1251964"/>
                </a:cubicBezTo>
                <a:cubicBezTo>
                  <a:pt x="886027" y="994652"/>
                  <a:pt x="503263" y="708149"/>
                  <a:pt x="183854" y="372995"/>
                </a:cubicBezTo>
                <a:cubicBezTo>
                  <a:pt x="264806" y="882213"/>
                  <a:pt x="578056" y="1621716"/>
                  <a:pt x="1044411" y="1968763"/>
                </a:cubicBezTo>
                <a:lnTo>
                  <a:pt x="1041947" y="1971791"/>
                </a:lnTo>
                <a:cubicBezTo>
                  <a:pt x="1155086" y="2073735"/>
                  <a:pt x="1321673" y="2196164"/>
                  <a:pt x="1502080" y="2296016"/>
                </a:cubicBezTo>
                <a:close/>
                <a:moveTo>
                  <a:pt x="2306210" y="2838002"/>
                </a:moveTo>
                <a:cubicBezTo>
                  <a:pt x="2138169" y="2798085"/>
                  <a:pt x="1831065" y="2696392"/>
                  <a:pt x="1502080" y="2494079"/>
                </a:cubicBezTo>
                <a:cubicBezTo>
                  <a:pt x="1173096" y="2696392"/>
                  <a:pt x="865991" y="2798085"/>
                  <a:pt x="697950" y="2838002"/>
                </a:cubicBezTo>
                <a:cubicBezTo>
                  <a:pt x="910010" y="2733131"/>
                  <a:pt x="1085113" y="2524470"/>
                  <a:pt x="1104471" y="2465008"/>
                </a:cubicBezTo>
                <a:cubicBezTo>
                  <a:pt x="1178475" y="2445720"/>
                  <a:pt x="1255170" y="2417379"/>
                  <a:pt x="1331561" y="2382696"/>
                </a:cubicBezTo>
                <a:cubicBezTo>
                  <a:pt x="1206198" y="2294658"/>
                  <a:pt x="1080796" y="2191290"/>
                  <a:pt x="961144" y="2071073"/>
                </a:cubicBezTo>
                <a:lnTo>
                  <a:pt x="957300" y="2075796"/>
                </a:lnTo>
                <a:cubicBezTo>
                  <a:pt x="703884" y="1819565"/>
                  <a:pt x="476865" y="1608742"/>
                  <a:pt x="212891" y="995733"/>
                </a:cubicBezTo>
                <a:cubicBezTo>
                  <a:pt x="105541" y="709230"/>
                  <a:pt x="-38765" y="357859"/>
                  <a:pt x="9630" y="0"/>
                </a:cubicBezTo>
                <a:cubicBezTo>
                  <a:pt x="636885" y="668445"/>
                  <a:pt x="1374040" y="1057181"/>
                  <a:pt x="1502080" y="1118175"/>
                </a:cubicBezTo>
                <a:cubicBezTo>
                  <a:pt x="1630121" y="1057181"/>
                  <a:pt x="2367275" y="668445"/>
                  <a:pt x="2994530" y="0"/>
                </a:cubicBezTo>
                <a:cubicBezTo>
                  <a:pt x="3042925" y="357859"/>
                  <a:pt x="2898619" y="709230"/>
                  <a:pt x="2791269" y="995733"/>
                </a:cubicBezTo>
                <a:cubicBezTo>
                  <a:pt x="2527295" y="1608742"/>
                  <a:pt x="2300276" y="1819565"/>
                  <a:pt x="2046861" y="2075796"/>
                </a:cubicBezTo>
                <a:lnTo>
                  <a:pt x="2043016" y="2071073"/>
                </a:lnTo>
                <a:cubicBezTo>
                  <a:pt x="1923364" y="2191290"/>
                  <a:pt x="1797962" y="2294658"/>
                  <a:pt x="1672599" y="2382696"/>
                </a:cubicBezTo>
                <a:cubicBezTo>
                  <a:pt x="1748990" y="2417379"/>
                  <a:pt x="1825686" y="2445720"/>
                  <a:pt x="1899689" y="2465008"/>
                </a:cubicBezTo>
                <a:cubicBezTo>
                  <a:pt x="1919047" y="2524470"/>
                  <a:pt x="2094151" y="2733131"/>
                  <a:pt x="2306210" y="283800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12 Forma libre"/>
          <p:cNvSpPr/>
          <p:nvPr/>
        </p:nvSpPr>
        <p:spPr bwMode="auto">
          <a:xfrm rot="18612901" flipH="1" flipV="1">
            <a:off x="7199848" y="2765731"/>
            <a:ext cx="1235368" cy="1400449"/>
          </a:xfrm>
          <a:custGeom>
            <a:avLst/>
            <a:gdLst/>
            <a:ahLst/>
            <a:cxnLst/>
            <a:rect l="l" t="t" r="r" b="b"/>
            <a:pathLst>
              <a:path w="3004160" h="2838002">
                <a:moveTo>
                  <a:pt x="1502080" y="1918506"/>
                </a:moveTo>
                <a:cubicBezTo>
                  <a:pt x="1531442" y="1722985"/>
                  <a:pt x="1544430" y="1491169"/>
                  <a:pt x="1502080" y="1135456"/>
                </a:cubicBezTo>
                <a:cubicBezTo>
                  <a:pt x="1459730" y="1491169"/>
                  <a:pt x="1472718" y="1722985"/>
                  <a:pt x="1502080" y="1918506"/>
                </a:cubicBezTo>
                <a:close/>
                <a:moveTo>
                  <a:pt x="1502080" y="2296016"/>
                </a:moveTo>
                <a:cubicBezTo>
                  <a:pt x="1682487" y="2196164"/>
                  <a:pt x="1849074" y="2073735"/>
                  <a:pt x="1962214" y="1971791"/>
                </a:cubicBezTo>
                <a:lnTo>
                  <a:pt x="1959749" y="1968763"/>
                </a:lnTo>
                <a:cubicBezTo>
                  <a:pt x="2426104" y="1621716"/>
                  <a:pt x="2739354" y="882213"/>
                  <a:pt x="2820306" y="372995"/>
                </a:cubicBezTo>
                <a:cubicBezTo>
                  <a:pt x="2500897" y="708149"/>
                  <a:pt x="2118134" y="994652"/>
                  <a:pt x="1719532" y="1251964"/>
                </a:cubicBezTo>
                <a:cubicBezTo>
                  <a:pt x="1746809" y="1535224"/>
                  <a:pt x="1702814" y="1724424"/>
                  <a:pt x="1674656" y="1926598"/>
                </a:cubicBezTo>
                <a:cubicBezTo>
                  <a:pt x="1931592" y="1808753"/>
                  <a:pt x="2101415" y="1499546"/>
                  <a:pt x="2112854" y="1417379"/>
                </a:cubicBezTo>
                <a:lnTo>
                  <a:pt x="2114492" y="1409109"/>
                </a:lnTo>
                <a:lnTo>
                  <a:pt x="1797707" y="1603724"/>
                </a:lnTo>
                <a:lnTo>
                  <a:pt x="2082941" y="1362168"/>
                </a:lnTo>
                <a:lnTo>
                  <a:pt x="1803389" y="1526929"/>
                </a:lnTo>
                <a:lnTo>
                  <a:pt x="2070441" y="1320280"/>
                </a:lnTo>
                <a:lnTo>
                  <a:pt x="1789752" y="1471078"/>
                </a:lnTo>
                <a:lnTo>
                  <a:pt x="2078396" y="1257448"/>
                </a:lnTo>
                <a:lnTo>
                  <a:pt x="1801116" y="1398472"/>
                </a:lnTo>
                <a:lnTo>
                  <a:pt x="2073850" y="1191823"/>
                </a:lnTo>
                <a:lnTo>
                  <a:pt x="1795434" y="1327261"/>
                </a:lnTo>
                <a:lnTo>
                  <a:pt x="2175618" y="1066219"/>
                </a:lnTo>
                <a:lnTo>
                  <a:pt x="2183789" y="1059066"/>
                </a:lnTo>
                <a:lnTo>
                  <a:pt x="2184127" y="1057359"/>
                </a:lnTo>
                <a:lnTo>
                  <a:pt x="2184944" y="1058056"/>
                </a:lnTo>
                <a:cubicBezTo>
                  <a:pt x="2344967" y="914544"/>
                  <a:pt x="2524494" y="806953"/>
                  <a:pt x="2661366" y="620746"/>
                </a:cubicBezTo>
                <a:cubicBezTo>
                  <a:pt x="2658714" y="694283"/>
                  <a:pt x="2635608" y="885108"/>
                  <a:pt x="2534090" y="1071743"/>
                </a:cubicBezTo>
                <a:cubicBezTo>
                  <a:pt x="2501513" y="1057315"/>
                  <a:pt x="2475755" y="1058246"/>
                  <a:pt x="2446588" y="1070347"/>
                </a:cubicBezTo>
                <a:cubicBezTo>
                  <a:pt x="2401890" y="1094549"/>
                  <a:pt x="2371964" y="1128525"/>
                  <a:pt x="2336357" y="1193219"/>
                </a:cubicBezTo>
                <a:cubicBezTo>
                  <a:pt x="2310978" y="1249536"/>
                  <a:pt x="2299235" y="1317022"/>
                  <a:pt x="2314766" y="1374735"/>
                </a:cubicBezTo>
                <a:cubicBezTo>
                  <a:pt x="2323478" y="1358445"/>
                  <a:pt x="2333327" y="1389628"/>
                  <a:pt x="2340903" y="1325865"/>
                </a:cubicBezTo>
                <a:cubicBezTo>
                  <a:pt x="2330297" y="1276996"/>
                  <a:pt x="2343554" y="1200200"/>
                  <a:pt x="2404541" y="1137368"/>
                </a:cubicBezTo>
                <a:cubicBezTo>
                  <a:pt x="2426132" y="1116424"/>
                  <a:pt x="2470452" y="1080121"/>
                  <a:pt x="2520453" y="1103857"/>
                </a:cubicBezTo>
                <a:cubicBezTo>
                  <a:pt x="2455679" y="1242088"/>
                  <a:pt x="2396586" y="1380320"/>
                  <a:pt x="2281811" y="1497607"/>
                </a:cubicBezTo>
                <a:cubicBezTo>
                  <a:pt x="2264007" y="1472474"/>
                  <a:pt x="2223476" y="1394282"/>
                  <a:pt x="2279538" y="1196012"/>
                </a:cubicBezTo>
                <a:cubicBezTo>
                  <a:pt x="2299614" y="1112235"/>
                  <a:pt x="2395828" y="993551"/>
                  <a:pt x="2503407" y="978193"/>
                </a:cubicBezTo>
                <a:cubicBezTo>
                  <a:pt x="2505680" y="959576"/>
                  <a:pt x="2537499" y="931185"/>
                  <a:pt x="2510226" y="922342"/>
                </a:cubicBezTo>
                <a:cubicBezTo>
                  <a:pt x="2372136" y="988655"/>
                  <a:pt x="2320726" y="1068448"/>
                  <a:pt x="2275172" y="1149833"/>
                </a:cubicBezTo>
                <a:cubicBezTo>
                  <a:pt x="2157112" y="1475320"/>
                  <a:pt x="2244872" y="1503366"/>
                  <a:pt x="2247481" y="1553604"/>
                </a:cubicBezTo>
                <a:cubicBezTo>
                  <a:pt x="2096104" y="1798385"/>
                  <a:pt x="1795810" y="2014819"/>
                  <a:pt x="1542744" y="2147464"/>
                </a:cubicBezTo>
                <a:lnTo>
                  <a:pt x="1551243" y="2192559"/>
                </a:lnTo>
                <a:cubicBezTo>
                  <a:pt x="1535051" y="2184968"/>
                  <a:pt x="1518530" y="2176961"/>
                  <a:pt x="1502080" y="2167878"/>
                </a:cubicBezTo>
                <a:cubicBezTo>
                  <a:pt x="1485631" y="2176961"/>
                  <a:pt x="1469110" y="2184968"/>
                  <a:pt x="1452918" y="2192559"/>
                </a:cubicBezTo>
                <a:lnTo>
                  <a:pt x="1461416" y="2147464"/>
                </a:lnTo>
                <a:cubicBezTo>
                  <a:pt x="1208350" y="2014819"/>
                  <a:pt x="908056" y="1798385"/>
                  <a:pt x="756679" y="1553604"/>
                </a:cubicBezTo>
                <a:cubicBezTo>
                  <a:pt x="759289" y="1503366"/>
                  <a:pt x="847048" y="1475320"/>
                  <a:pt x="728988" y="1149833"/>
                </a:cubicBezTo>
                <a:cubicBezTo>
                  <a:pt x="683434" y="1068448"/>
                  <a:pt x="632024" y="988655"/>
                  <a:pt x="493934" y="922342"/>
                </a:cubicBezTo>
                <a:cubicBezTo>
                  <a:pt x="466661" y="931185"/>
                  <a:pt x="498480" y="959576"/>
                  <a:pt x="500753" y="978193"/>
                </a:cubicBezTo>
                <a:cubicBezTo>
                  <a:pt x="608332" y="993551"/>
                  <a:pt x="704546" y="1112235"/>
                  <a:pt x="724623" y="1196012"/>
                </a:cubicBezTo>
                <a:cubicBezTo>
                  <a:pt x="780684" y="1394282"/>
                  <a:pt x="740153" y="1472474"/>
                  <a:pt x="722350" y="1497607"/>
                </a:cubicBezTo>
                <a:cubicBezTo>
                  <a:pt x="607574" y="1380320"/>
                  <a:pt x="548481" y="1242088"/>
                  <a:pt x="483707" y="1103857"/>
                </a:cubicBezTo>
                <a:cubicBezTo>
                  <a:pt x="533708" y="1080121"/>
                  <a:pt x="578028" y="1116424"/>
                  <a:pt x="599619" y="1137368"/>
                </a:cubicBezTo>
                <a:cubicBezTo>
                  <a:pt x="660606" y="1200200"/>
                  <a:pt x="673863" y="1276996"/>
                  <a:pt x="663257" y="1325865"/>
                </a:cubicBezTo>
                <a:cubicBezTo>
                  <a:pt x="670833" y="1389628"/>
                  <a:pt x="680682" y="1358445"/>
                  <a:pt x="689394" y="1374735"/>
                </a:cubicBezTo>
                <a:cubicBezTo>
                  <a:pt x="704925" y="1317022"/>
                  <a:pt x="693182" y="1249536"/>
                  <a:pt x="667803" y="1193219"/>
                </a:cubicBezTo>
                <a:cubicBezTo>
                  <a:pt x="632196" y="1128525"/>
                  <a:pt x="602270" y="1094549"/>
                  <a:pt x="557572" y="1070347"/>
                </a:cubicBezTo>
                <a:cubicBezTo>
                  <a:pt x="528405" y="1058246"/>
                  <a:pt x="502647" y="1057315"/>
                  <a:pt x="470070" y="1071743"/>
                </a:cubicBezTo>
                <a:cubicBezTo>
                  <a:pt x="368552" y="885108"/>
                  <a:pt x="345446" y="694283"/>
                  <a:pt x="342794" y="620746"/>
                </a:cubicBezTo>
                <a:cubicBezTo>
                  <a:pt x="479666" y="806953"/>
                  <a:pt x="659193" y="914544"/>
                  <a:pt x="819216" y="1058056"/>
                </a:cubicBezTo>
                <a:lnTo>
                  <a:pt x="820033" y="1057359"/>
                </a:lnTo>
                <a:lnTo>
                  <a:pt x="820371" y="1059066"/>
                </a:lnTo>
                <a:lnTo>
                  <a:pt x="828542" y="1066219"/>
                </a:lnTo>
                <a:lnTo>
                  <a:pt x="1208726" y="1327261"/>
                </a:lnTo>
                <a:lnTo>
                  <a:pt x="930310" y="1191823"/>
                </a:lnTo>
                <a:lnTo>
                  <a:pt x="1203044" y="1398472"/>
                </a:lnTo>
                <a:lnTo>
                  <a:pt x="925765" y="1257448"/>
                </a:lnTo>
                <a:lnTo>
                  <a:pt x="1214408" y="1471078"/>
                </a:lnTo>
                <a:lnTo>
                  <a:pt x="933719" y="1320280"/>
                </a:lnTo>
                <a:lnTo>
                  <a:pt x="1200772" y="1526929"/>
                </a:lnTo>
                <a:lnTo>
                  <a:pt x="921219" y="1362168"/>
                </a:lnTo>
                <a:lnTo>
                  <a:pt x="1206454" y="1603724"/>
                </a:lnTo>
                <a:lnTo>
                  <a:pt x="889669" y="1409109"/>
                </a:lnTo>
                <a:lnTo>
                  <a:pt x="891306" y="1417379"/>
                </a:lnTo>
                <a:cubicBezTo>
                  <a:pt x="902745" y="1499546"/>
                  <a:pt x="1072569" y="1808753"/>
                  <a:pt x="1329504" y="1926598"/>
                </a:cubicBezTo>
                <a:cubicBezTo>
                  <a:pt x="1301347" y="1724424"/>
                  <a:pt x="1257351" y="1535224"/>
                  <a:pt x="1284628" y="1251964"/>
                </a:cubicBezTo>
                <a:cubicBezTo>
                  <a:pt x="886027" y="994652"/>
                  <a:pt x="503263" y="708149"/>
                  <a:pt x="183854" y="372995"/>
                </a:cubicBezTo>
                <a:cubicBezTo>
                  <a:pt x="264806" y="882213"/>
                  <a:pt x="578056" y="1621716"/>
                  <a:pt x="1044411" y="1968763"/>
                </a:cubicBezTo>
                <a:lnTo>
                  <a:pt x="1041947" y="1971791"/>
                </a:lnTo>
                <a:cubicBezTo>
                  <a:pt x="1155086" y="2073735"/>
                  <a:pt x="1321673" y="2196164"/>
                  <a:pt x="1502080" y="2296016"/>
                </a:cubicBezTo>
                <a:close/>
                <a:moveTo>
                  <a:pt x="2306210" y="2838002"/>
                </a:moveTo>
                <a:cubicBezTo>
                  <a:pt x="2138169" y="2798085"/>
                  <a:pt x="1831065" y="2696392"/>
                  <a:pt x="1502080" y="2494079"/>
                </a:cubicBezTo>
                <a:cubicBezTo>
                  <a:pt x="1173096" y="2696392"/>
                  <a:pt x="865991" y="2798085"/>
                  <a:pt x="697950" y="2838002"/>
                </a:cubicBezTo>
                <a:cubicBezTo>
                  <a:pt x="910010" y="2733131"/>
                  <a:pt x="1085113" y="2524470"/>
                  <a:pt x="1104471" y="2465008"/>
                </a:cubicBezTo>
                <a:cubicBezTo>
                  <a:pt x="1178475" y="2445720"/>
                  <a:pt x="1255170" y="2417379"/>
                  <a:pt x="1331561" y="2382696"/>
                </a:cubicBezTo>
                <a:cubicBezTo>
                  <a:pt x="1206198" y="2294658"/>
                  <a:pt x="1080796" y="2191290"/>
                  <a:pt x="961144" y="2071073"/>
                </a:cubicBezTo>
                <a:lnTo>
                  <a:pt x="957300" y="2075796"/>
                </a:lnTo>
                <a:cubicBezTo>
                  <a:pt x="703884" y="1819565"/>
                  <a:pt x="476865" y="1608742"/>
                  <a:pt x="212891" y="995733"/>
                </a:cubicBezTo>
                <a:cubicBezTo>
                  <a:pt x="105541" y="709230"/>
                  <a:pt x="-38765" y="357859"/>
                  <a:pt x="9630" y="0"/>
                </a:cubicBezTo>
                <a:cubicBezTo>
                  <a:pt x="636885" y="668445"/>
                  <a:pt x="1374040" y="1057181"/>
                  <a:pt x="1502080" y="1118175"/>
                </a:cubicBezTo>
                <a:cubicBezTo>
                  <a:pt x="1630121" y="1057181"/>
                  <a:pt x="2367275" y="668445"/>
                  <a:pt x="2994530" y="0"/>
                </a:cubicBezTo>
                <a:cubicBezTo>
                  <a:pt x="3042925" y="357859"/>
                  <a:pt x="2898619" y="709230"/>
                  <a:pt x="2791269" y="995733"/>
                </a:cubicBezTo>
                <a:cubicBezTo>
                  <a:pt x="2527295" y="1608742"/>
                  <a:pt x="2300276" y="1819565"/>
                  <a:pt x="2046861" y="2075796"/>
                </a:cubicBezTo>
                <a:lnTo>
                  <a:pt x="2043016" y="2071073"/>
                </a:lnTo>
                <a:cubicBezTo>
                  <a:pt x="1923364" y="2191290"/>
                  <a:pt x="1797962" y="2294658"/>
                  <a:pt x="1672599" y="2382696"/>
                </a:cubicBezTo>
                <a:cubicBezTo>
                  <a:pt x="1748990" y="2417379"/>
                  <a:pt x="1825686" y="2445720"/>
                  <a:pt x="1899689" y="2465008"/>
                </a:cubicBezTo>
                <a:cubicBezTo>
                  <a:pt x="1919047" y="2524470"/>
                  <a:pt x="2094151" y="2733131"/>
                  <a:pt x="2306210" y="283800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13 Forma libre"/>
          <p:cNvSpPr/>
          <p:nvPr/>
        </p:nvSpPr>
        <p:spPr bwMode="auto">
          <a:xfrm rot="18612901" flipH="1" flipV="1">
            <a:off x="5903705" y="4088438"/>
            <a:ext cx="1235368" cy="1400449"/>
          </a:xfrm>
          <a:custGeom>
            <a:avLst/>
            <a:gdLst/>
            <a:ahLst/>
            <a:cxnLst/>
            <a:rect l="l" t="t" r="r" b="b"/>
            <a:pathLst>
              <a:path w="3004160" h="2838002">
                <a:moveTo>
                  <a:pt x="1502080" y="1918506"/>
                </a:moveTo>
                <a:cubicBezTo>
                  <a:pt x="1531442" y="1722985"/>
                  <a:pt x="1544430" y="1491169"/>
                  <a:pt x="1502080" y="1135456"/>
                </a:cubicBezTo>
                <a:cubicBezTo>
                  <a:pt x="1459730" y="1491169"/>
                  <a:pt x="1472718" y="1722985"/>
                  <a:pt x="1502080" y="1918506"/>
                </a:cubicBezTo>
                <a:close/>
                <a:moveTo>
                  <a:pt x="1502080" y="2296016"/>
                </a:moveTo>
                <a:cubicBezTo>
                  <a:pt x="1682487" y="2196164"/>
                  <a:pt x="1849074" y="2073735"/>
                  <a:pt x="1962214" y="1971791"/>
                </a:cubicBezTo>
                <a:lnTo>
                  <a:pt x="1959749" y="1968763"/>
                </a:lnTo>
                <a:cubicBezTo>
                  <a:pt x="2426104" y="1621716"/>
                  <a:pt x="2739354" y="882213"/>
                  <a:pt x="2820306" y="372995"/>
                </a:cubicBezTo>
                <a:cubicBezTo>
                  <a:pt x="2500897" y="708149"/>
                  <a:pt x="2118134" y="994652"/>
                  <a:pt x="1719532" y="1251964"/>
                </a:cubicBezTo>
                <a:cubicBezTo>
                  <a:pt x="1746809" y="1535224"/>
                  <a:pt x="1702814" y="1724424"/>
                  <a:pt x="1674656" y="1926598"/>
                </a:cubicBezTo>
                <a:cubicBezTo>
                  <a:pt x="1931592" y="1808753"/>
                  <a:pt x="2101415" y="1499546"/>
                  <a:pt x="2112854" y="1417379"/>
                </a:cubicBezTo>
                <a:lnTo>
                  <a:pt x="2114492" y="1409109"/>
                </a:lnTo>
                <a:lnTo>
                  <a:pt x="1797707" y="1603724"/>
                </a:lnTo>
                <a:lnTo>
                  <a:pt x="2082941" y="1362168"/>
                </a:lnTo>
                <a:lnTo>
                  <a:pt x="1803389" y="1526929"/>
                </a:lnTo>
                <a:lnTo>
                  <a:pt x="2070441" y="1320280"/>
                </a:lnTo>
                <a:lnTo>
                  <a:pt x="1789752" y="1471078"/>
                </a:lnTo>
                <a:lnTo>
                  <a:pt x="2078396" y="1257448"/>
                </a:lnTo>
                <a:lnTo>
                  <a:pt x="1801116" y="1398472"/>
                </a:lnTo>
                <a:lnTo>
                  <a:pt x="2073850" y="1191823"/>
                </a:lnTo>
                <a:lnTo>
                  <a:pt x="1795434" y="1327261"/>
                </a:lnTo>
                <a:lnTo>
                  <a:pt x="2175618" y="1066219"/>
                </a:lnTo>
                <a:lnTo>
                  <a:pt x="2183789" y="1059066"/>
                </a:lnTo>
                <a:lnTo>
                  <a:pt x="2184127" y="1057359"/>
                </a:lnTo>
                <a:lnTo>
                  <a:pt x="2184944" y="1058056"/>
                </a:lnTo>
                <a:cubicBezTo>
                  <a:pt x="2344967" y="914544"/>
                  <a:pt x="2524494" y="806953"/>
                  <a:pt x="2661366" y="620746"/>
                </a:cubicBezTo>
                <a:cubicBezTo>
                  <a:pt x="2658714" y="694283"/>
                  <a:pt x="2635608" y="885108"/>
                  <a:pt x="2534090" y="1071743"/>
                </a:cubicBezTo>
                <a:cubicBezTo>
                  <a:pt x="2501513" y="1057315"/>
                  <a:pt x="2475755" y="1058246"/>
                  <a:pt x="2446588" y="1070347"/>
                </a:cubicBezTo>
                <a:cubicBezTo>
                  <a:pt x="2401890" y="1094549"/>
                  <a:pt x="2371964" y="1128525"/>
                  <a:pt x="2336357" y="1193219"/>
                </a:cubicBezTo>
                <a:cubicBezTo>
                  <a:pt x="2310978" y="1249536"/>
                  <a:pt x="2299235" y="1317022"/>
                  <a:pt x="2314766" y="1374735"/>
                </a:cubicBezTo>
                <a:cubicBezTo>
                  <a:pt x="2323478" y="1358445"/>
                  <a:pt x="2333327" y="1389628"/>
                  <a:pt x="2340903" y="1325865"/>
                </a:cubicBezTo>
                <a:cubicBezTo>
                  <a:pt x="2330297" y="1276996"/>
                  <a:pt x="2343554" y="1200200"/>
                  <a:pt x="2404541" y="1137368"/>
                </a:cubicBezTo>
                <a:cubicBezTo>
                  <a:pt x="2426132" y="1116424"/>
                  <a:pt x="2470452" y="1080121"/>
                  <a:pt x="2520453" y="1103857"/>
                </a:cubicBezTo>
                <a:cubicBezTo>
                  <a:pt x="2455679" y="1242088"/>
                  <a:pt x="2396586" y="1380320"/>
                  <a:pt x="2281811" y="1497607"/>
                </a:cubicBezTo>
                <a:cubicBezTo>
                  <a:pt x="2264007" y="1472474"/>
                  <a:pt x="2223476" y="1394282"/>
                  <a:pt x="2279538" y="1196012"/>
                </a:cubicBezTo>
                <a:cubicBezTo>
                  <a:pt x="2299614" y="1112235"/>
                  <a:pt x="2395828" y="993551"/>
                  <a:pt x="2503407" y="978193"/>
                </a:cubicBezTo>
                <a:cubicBezTo>
                  <a:pt x="2505680" y="959576"/>
                  <a:pt x="2537499" y="931185"/>
                  <a:pt x="2510226" y="922342"/>
                </a:cubicBezTo>
                <a:cubicBezTo>
                  <a:pt x="2372136" y="988655"/>
                  <a:pt x="2320726" y="1068448"/>
                  <a:pt x="2275172" y="1149833"/>
                </a:cubicBezTo>
                <a:cubicBezTo>
                  <a:pt x="2157112" y="1475320"/>
                  <a:pt x="2244872" y="1503366"/>
                  <a:pt x="2247481" y="1553604"/>
                </a:cubicBezTo>
                <a:cubicBezTo>
                  <a:pt x="2096104" y="1798385"/>
                  <a:pt x="1795810" y="2014819"/>
                  <a:pt x="1542744" y="2147464"/>
                </a:cubicBezTo>
                <a:lnTo>
                  <a:pt x="1551243" y="2192559"/>
                </a:lnTo>
                <a:cubicBezTo>
                  <a:pt x="1535051" y="2184968"/>
                  <a:pt x="1518530" y="2176961"/>
                  <a:pt x="1502080" y="2167878"/>
                </a:cubicBezTo>
                <a:cubicBezTo>
                  <a:pt x="1485631" y="2176961"/>
                  <a:pt x="1469110" y="2184968"/>
                  <a:pt x="1452918" y="2192559"/>
                </a:cubicBezTo>
                <a:lnTo>
                  <a:pt x="1461416" y="2147464"/>
                </a:lnTo>
                <a:cubicBezTo>
                  <a:pt x="1208350" y="2014819"/>
                  <a:pt x="908056" y="1798385"/>
                  <a:pt x="756679" y="1553604"/>
                </a:cubicBezTo>
                <a:cubicBezTo>
                  <a:pt x="759289" y="1503366"/>
                  <a:pt x="847048" y="1475320"/>
                  <a:pt x="728988" y="1149833"/>
                </a:cubicBezTo>
                <a:cubicBezTo>
                  <a:pt x="683434" y="1068448"/>
                  <a:pt x="632024" y="988655"/>
                  <a:pt x="493934" y="922342"/>
                </a:cubicBezTo>
                <a:cubicBezTo>
                  <a:pt x="466661" y="931185"/>
                  <a:pt x="498480" y="959576"/>
                  <a:pt x="500753" y="978193"/>
                </a:cubicBezTo>
                <a:cubicBezTo>
                  <a:pt x="608332" y="993551"/>
                  <a:pt x="704546" y="1112235"/>
                  <a:pt x="724623" y="1196012"/>
                </a:cubicBezTo>
                <a:cubicBezTo>
                  <a:pt x="780684" y="1394282"/>
                  <a:pt x="740153" y="1472474"/>
                  <a:pt x="722350" y="1497607"/>
                </a:cubicBezTo>
                <a:cubicBezTo>
                  <a:pt x="607574" y="1380320"/>
                  <a:pt x="548481" y="1242088"/>
                  <a:pt x="483707" y="1103857"/>
                </a:cubicBezTo>
                <a:cubicBezTo>
                  <a:pt x="533708" y="1080121"/>
                  <a:pt x="578028" y="1116424"/>
                  <a:pt x="599619" y="1137368"/>
                </a:cubicBezTo>
                <a:cubicBezTo>
                  <a:pt x="660606" y="1200200"/>
                  <a:pt x="673863" y="1276996"/>
                  <a:pt x="663257" y="1325865"/>
                </a:cubicBezTo>
                <a:cubicBezTo>
                  <a:pt x="670833" y="1389628"/>
                  <a:pt x="680682" y="1358445"/>
                  <a:pt x="689394" y="1374735"/>
                </a:cubicBezTo>
                <a:cubicBezTo>
                  <a:pt x="704925" y="1317022"/>
                  <a:pt x="693182" y="1249536"/>
                  <a:pt x="667803" y="1193219"/>
                </a:cubicBezTo>
                <a:cubicBezTo>
                  <a:pt x="632196" y="1128525"/>
                  <a:pt x="602270" y="1094549"/>
                  <a:pt x="557572" y="1070347"/>
                </a:cubicBezTo>
                <a:cubicBezTo>
                  <a:pt x="528405" y="1058246"/>
                  <a:pt x="502647" y="1057315"/>
                  <a:pt x="470070" y="1071743"/>
                </a:cubicBezTo>
                <a:cubicBezTo>
                  <a:pt x="368552" y="885108"/>
                  <a:pt x="345446" y="694283"/>
                  <a:pt x="342794" y="620746"/>
                </a:cubicBezTo>
                <a:cubicBezTo>
                  <a:pt x="479666" y="806953"/>
                  <a:pt x="659193" y="914544"/>
                  <a:pt x="819216" y="1058056"/>
                </a:cubicBezTo>
                <a:lnTo>
                  <a:pt x="820033" y="1057359"/>
                </a:lnTo>
                <a:lnTo>
                  <a:pt x="820371" y="1059066"/>
                </a:lnTo>
                <a:lnTo>
                  <a:pt x="828542" y="1066219"/>
                </a:lnTo>
                <a:lnTo>
                  <a:pt x="1208726" y="1327261"/>
                </a:lnTo>
                <a:lnTo>
                  <a:pt x="930310" y="1191823"/>
                </a:lnTo>
                <a:lnTo>
                  <a:pt x="1203044" y="1398472"/>
                </a:lnTo>
                <a:lnTo>
                  <a:pt x="925765" y="1257448"/>
                </a:lnTo>
                <a:lnTo>
                  <a:pt x="1214408" y="1471078"/>
                </a:lnTo>
                <a:lnTo>
                  <a:pt x="933719" y="1320280"/>
                </a:lnTo>
                <a:lnTo>
                  <a:pt x="1200772" y="1526929"/>
                </a:lnTo>
                <a:lnTo>
                  <a:pt x="921219" y="1362168"/>
                </a:lnTo>
                <a:lnTo>
                  <a:pt x="1206454" y="1603724"/>
                </a:lnTo>
                <a:lnTo>
                  <a:pt x="889669" y="1409109"/>
                </a:lnTo>
                <a:lnTo>
                  <a:pt x="891306" y="1417379"/>
                </a:lnTo>
                <a:cubicBezTo>
                  <a:pt x="902745" y="1499546"/>
                  <a:pt x="1072569" y="1808753"/>
                  <a:pt x="1329504" y="1926598"/>
                </a:cubicBezTo>
                <a:cubicBezTo>
                  <a:pt x="1301347" y="1724424"/>
                  <a:pt x="1257351" y="1535224"/>
                  <a:pt x="1284628" y="1251964"/>
                </a:cubicBezTo>
                <a:cubicBezTo>
                  <a:pt x="886027" y="994652"/>
                  <a:pt x="503263" y="708149"/>
                  <a:pt x="183854" y="372995"/>
                </a:cubicBezTo>
                <a:cubicBezTo>
                  <a:pt x="264806" y="882213"/>
                  <a:pt x="578056" y="1621716"/>
                  <a:pt x="1044411" y="1968763"/>
                </a:cubicBezTo>
                <a:lnTo>
                  <a:pt x="1041947" y="1971791"/>
                </a:lnTo>
                <a:cubicBezTo>
                  <a:pt x="1155086" y="2073735"/>
                  <a:pt x="1321673" y="2196164"/>
                  <a:pt x="1502080" y="2296016"/>
                </a:cubicBezTo>
                <a:close/>
                <a:moveTo>
                  <a:pt x="2306210" y="2838002"/>
                </a:moveTo>
                <a:cubicBezTo>
                  <a:pt x="2138169" y="2798085"/>
                  <a:pt x="1831065" y="2696392"/>
                  <a:pt x="1502080" y="2494079"/>
                </a:cubicBezTo>
                <a:cubicBezTo>
                  <a:pt x="1173096" y="2696392"/>
                  <a:pt x="865991" y="2798085"/>
                  <a:pt x="697950" y="2838002"/>
                </a:cubicBezTo>
                <a:cubicBezTo>
                  <a:pt x="910010" y="2733131"/>
                  <a:pt x="1085113" y="2524470"/>
                  <a:pt x="1104471" y="2465008"/>
                </a:cubicBezTo>
                <a:cubicBezTo>
                  <a:pt x="1178475" y="2445720"/>
                  <a:pt x="1255170" y="2417379"/>
                  <a:pt x="1331561" y="2382696"/>
                </a:cubicBezTo>
                <a:cubicBezTo>
                  <a:pt x="1206198" y="2294658"/>
                  <a:pt x="1080796" y="2191290"/>
                  <a:pt x="961144" y="2071073"/>
                </a:cubicBezTo>
                <a:lnTo>
                  <a:pt x="957300" y="2075796"/>
                </a:lnTo>
                <a:cubicBezTo>
                  <a:pt x="703884" y="1819565"/>
                  <a:pt x="476865" y="1608742"/>
                  <a:pt x="212891" y="995733"/>
                </a:cubicBezTo>
                <a:cubicBezTo>
                  <a:pt x="105541" y="709230"/>
                  <a:pt x="-38765" y="357859"/>
                  <a:pt x="9630" y="0"/>
                </a:cubicBezTo>
                <a:cubicBezTo>
                  <a:pt x="636885" y="668445"/>
                  <a:pt x="1374040" y="1057181"/>
                  <a:pt x="1502080" y="1118175"/>
                </a:cubicBezTo>
                <a:cubicBezTo>
                  <a:pt x="1630121" y="1057181"/>
                  <a:pt x="2367275" y="668445"/>
                  <a:pt x="2994530" y="0"/>
                </a:cubicBezTo>
                <a:cubicBezTo>
                  <a:pt x="3042925" y="357859"/>
                  <a:pt x="2898619" y="709230"/>
                  <a:pt x="2791269" y="995733"/>
                </a:cubicBezTo>
                <a:cubicBezTo>
                  <a:pt x="2527295" y="1608742"/>
                  <a:pt x="2300276" y="1819565"/>
                  <a:pt x="2046861" y="2075796"/>
                </a:cubicBezTo>
                <a:lnTo>
                  <a:pt x="2043016" y="2071073"/>
                </a:lnTo>
                <a:cubicBezTo>
                  <a:pt x="1923364" y="2191290"/>
                  <a:pt x="1797962" y="2294658"/>
                  <a:pt x="1672599" y="2382696"/>
                </a:cubicBezTo>
                <a:cubicBezTo>
                  <a:pt x="1748990" y="2417379"/>
                  <a:pt x="1825686" y="2445720"/>
                  <a:pt x="1899689" y="2465008"/>
                </a:cubicBezTo>
                <a:cubicBezTo>
                  <a:pt x="1919047" y="2524470"/>
                  <a:pt x="2094151" y="2733131"/>
                  <a:pt x="2306210" y="283800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5" name="14 Imagen" descr="Diapositiva1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15 Rectángulo"/>
          <p:cNvSpPr/>
          <p:nvPr/>
        </p:nvSpPr>
        <p:spPr bwMode="auto">
          <a:xfrm>
            <a:off x="-1476672" y="-1030932"/>
            <a:ext cx="12313368" cy="8568952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_tradn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979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52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1 O"/>
          <p:cNvSpPr/>
          <p:nvPr/>
        </p:nvSpPr>
        <p:spPr>
          <a:xfrm rot="18163349" flipH="1">
            <a:off x="68094" y="-306263"/>
            <a:ext cx="1751411" cy="2007045"/>
          </a:xfrm>
          <a:custGeom>
            <a:avLst/>
            <a:gdLst/>
            <a:ahLst/>
            <a:cxnLst/>
            <a:rect l="l" t="t" r="r" b="b"/>
            <a:pathLst>
              <a:path w="2101693" h="2007045">
                <a:moveTo>
                  <a:pt x="1482589" y="1667066"/>
                </a:moveTo>
                <a:lnTo>
                  <a:pt x="1478915" y="1678207"/>
                </a:lnTo>
                <a:lnTo>
                  <a:pt x="1479166" y="1679779"/>
                </a:lnTo>
                <a:lnTo>
                  <a:pt x="1488035" y="1662277"/>
                </a:lnTo>
                <a:cubicBezTo>
                  <a:pt x="1485119" y="1663057"/>
                  <a:pt x="1483732" y="1665037"/>
                  <a:pt x="1482589" y="1667066"/>
                </a:cubicBezTo>
                <a:close/>
                <a:moveTo>
                  <a:pt x="1788103" y="1172757"/>
                </a:moveTo>
                <a:lnTo>
                  <a:pt x="1785279" y="1181319"/>
                </a:lnTo>
                <a:lnTo>
                  <a:pt x="1800520" y="1161836"/>
                </a:lnTo>
                <a:cubicBezTo>
                  <a:pt x="1794493" y="1163863"/>
                  <a:pt x="1790679" y="1168184"/>
                  <a:pt x="1788103" y="1172757"/>
                </a:cubicBezTo>
                <a:close/>
                <a:moveTo>
                  <a:pt x="1920339" y="960709"/>
                </a:moveTo>
                <a:cubicBezTo>
                  <a:pt x="1917930" y="964986"/>
                  <a:pt x="1915979" y="969356"/>
                  <a:pt x="1914523" y="973757"/>
                </a:cubicBezTo>
                <a:lnTo>
                  <a:pt x="1911673" y="986984"/>
                </a:lnTo>
                <a:cubicBezTo>
                  <a:pt x="1911241" y="991381"/>
                  <a:pt x="1911340" y="995745"/>
                  <a:pt x="1912005" y="1000011"/>
                </a:cubicBezTo>
                <a:lnTo>
                  <a:pt x="1915731" y="1012458"/>
                </a:lnTo>
                <a:lnTo>
                  <a:pt x="1919890" y="1019000"/>
                </a:lnTo>
                <a:cubicBezTo>
                  <a:pt x="1950962" y="981913"/>
                  <a:pt x="1984774" y="945036"/>
                  <a:pt x="2021249" y="907802"/>
                </a:cubicBezTo>
                <a:cubicBezTo>
                  <a:pt x="2020229" y="907528"/>
                  <a:pt x="2019188" y="907481"/>
                  <a:pt x="2018141" y="907452"/>
                </a:cubicBezTo>
                <a:cubicBezTo>
                  <a:pt x="2012942" y="907304"/>
                  <a:pt x="2007584" y="907579"/>
                  <a:pt x="2002139" y="908290"/>
                </a:cubicBezTo>
                <a:cubicBezTo>
                  <a:pt x="1996694" y="909001"/>
                  <a:pt x="1991162" y="910150"/>
                  <a:pt x="1985614" y="911749"/>
                </a:cubicBezTo>
                <a:cubicBezTo>
                  <a:pt x="1980066" y="913348"/>
                  <a:pt x="1974502" y="915399"/>
                  <a:pt x="1968993" y="917917"/>
                </a:cubicBezTo>
                <a:cubicBezTo>
                  <a:pt x="1957975" y="922951"/>
                  <a:pt x="1948221" y="929372"/>
                  <a:pt x="1940017" y="936673"/>
                </a:cubicBezTo>
                <a:cubicBezTo>
                  <a:pt x="1935915" y="940323"/>
                  <a:pt x="1932200" y="944194"/>
                  <a:pt x="1928909" y="948220"/>
                </a:cubicBezTo>
                <a:cubicBezTo>
                  <a:pt x="1925617" y="952247"/>
                  <a:pt x="1922749" y="956432"/>
                  <a:pt x="1920339" y="960709"/>
                </a:cubicBezTo>
                <a:close/>
                <a:moveTo>
                  <a:pt x="2037235" y="774905"/>
                </a:moveTo>
                <a:lnTo>
                  <a:pt x="2033561" y="786044"/>
                </a:lnTo>
                <a:cubicBezTo>
                  <a:pt x="2033195" y="789774"/>
                  <a:pt x="2033728" y="793445"/>
                  <a:pt x="2035282" y="796846"/>
                </a:cubicBezTo>
                <a:lnTo>
                  <a:pt x="2042320" y="805217"/>
                </a:lnTo>
                <a:lnTo>
                  <a:pt x="2053147" y="809732"/>
                </a:lnTo>
                <a:lnTo>
                  <a:pt x="2066313" y="810095"/>
                </a:lnTo>
                <a:lnTo>
                  <a:pt x="2080367" y="806014"/>
                </a:lnTo>
                <a:lnTo>
                  <a:pt x="2092653" y="798061"/>
                </a:lnTo>
                <a:lnTo>
                  <a:pt x="2100996" y="787869"/>
                </a:lnTo>
                <a:lnTo>
                  <a:pt x="2101693" y="780047"/>
                </a:lnTo>
                <a:lnTo>
                  <a:pt x="2053076" y="760972"/>
                </a:lnTo>
                <a:cubicBezTo>
                  <a:pt x="2045653" y="763819"/>
                  <a:pt x="2040470" y="769163"/>
                  <a:pt x="2037235" y="774905"/>
                </a:cubicBezTo>
                <a:close/>
                <a:moveTo>
                  <a:pt x="1662261" y="1314216"/>
                </a:moveTo>
                <a:lnTo>
                  <a:pt x="1658587" y="1325355"/>
                </a:lnTo>
                <a:cubicBezTo>
                  <a:pt x="1658221" y="1329086"/>
                  <a:pt x="1658754" y="1332757"/>
                  <a:pt x="1660307" y="1336156"/>
                </a:cubicBezTo>
                <a:lnTo>
                  <a:pt x="1667346" y="1344527"/>
                </a:lnTo>
                <a:lnTo>
                  <a:pt x="1667908" y="1344761"/>
                </a:lnTo>
                <a:lnTo>
                  <a:pt x="1703734" y="1292178"/>
                </a:lnTo>
                <a:cubicBezTo>
                  <a:pt x="1701539" y="1291572"/>
                  <a:pt x="1699260" y="1291688"/>
                  <a:pt x="1696943" y="1291991"/>
                </a:cubicBezTo>
                <a:cubicBezTo>
                  <a:pt x="1692326" y="1292593"/>
                  <a:pt x="1687561" y="1293937"/>
                  <a:pt x="1682890" y="1296072"/>
                </a:cubicBezTo>
                <a:cubicBezTo>
                  <a:pt x="1673547" y="1300340"/>
                  <a:pt x="1666348" y="1306962"/>
                  <a:pt x="1662261" y="1314216"/>
                </a:cubicBezTo>
                <a:close/>
                <a:moveTo>
                  <a:pt x="1533590" y="1494049"/>
                </a:moveTo>
                <a:lnTo>
                  <a:pt x="1529916" y="1505190"/>
                </a:lnTo>
                <a:cubicBezTo>
                  <a:pt x="1529549" y="1508917"/>
                  <a:pt x="1530083" y="1512590"/>
                  <a:pt x="1531636" y="1515991"/>
                </a:cubicBezTo>
                <a:lnTo>
                  <a:pt x="1538674" y="1524360"/>
                </a:lnTo>
                <a:lnTo>
                  <a:pt x="1549501" y="1528875"/>
                </a:lnTo>
                <a:lnTo>
                  <a:pt x="1555969" y="1529055"/>
                </a:lnTo>
                <a:lnTo>
                  <a:pt x="1586989" y="1476191"/>
                </a:lnTo>
                <a:cubicBezTo>
                  <a:pt x="1585874" y="1473330"/>
                  <a:pt x="1583717" y="1472651"/>
                  <a:pt x="1581438" y="1472188"/>
                </a:cubicBezTo>
                <a:cubicBezTo>
                  <a:pt x="1577358" y="1471358"/>
                  <a:pt x="1572889" y="1471220"/>
                  <a:pt x="1568272" y="1471824"/>
                </a:cubicBezTo>
                <a:cubicBezTo>
                  <a:pt x="1563654" y="1472426"/>
                  <a:pt x="1558890" y="1473770"/>
                  <a:pt x="1554218" y="1475904"/>
                </a:cubicBezTo>
                <a:cubicBezTo>
                  <a:pt x="1544875" y="1480175"/>
                  <a:pt x="1537676" y="1486793"/>
                  <a:pt x="1533590" y="1494049"/>
                </a:cubicBezTo>
                <a:close/>
                <a:moveTo>
                  <a:pt x="1225639" y="1972489"/>
                </a:moveTo>
                <a:lnTo>
                  <a:pt x="1259347" y="2007045"/>
                </a:lnTo>
                <a:lnTo>
                  <a:pt x="1260109" y="2006114"/>
                </a:lnTo>
                <a:cubicBezTo>
                  <a:pt x="1264196" y="1998860"/>
                  <a:pt x="1265170" y="1990973"/>
                  <a:pt x="1262063" y="1984172"/>
                </a:cubicBezTo>
                <a:cubicBezTo>
                  <a:pt x="1258956" y="1977372"/>
                  <a:pt x="1252356" y="1972946"/>
                  <a:pt x="1244197" y="1971287"/>
                </a:cubicBezTo>
                <a:cubicBezTo>
                  <a:pt x="1240118" y="1970458"/>
                  <a:pt x="1235649" y="1970320"/>
                  <a:pt x="1231032" y="1970923"/>
                </a:cubicBezTo>
                <a:close/>
                <a:moveTo>
                  <a:pt x="1837395" y="1017531"/>
                </a:moveTo>
                <a:lnTo>
                  <a:pt x="1833720" y="1028670"/>
                </a:lnTo>
                <a:cubicBezTo>
                  <a:pt x="1833354" y="1032400"/>
                  <a:pt x="1833887" y="1036072"/>
                  <a:pt x="1835441" y="1039471"/>
                </a:cubicBezTo>
                <a:lnTo>
                  <a:pt x="1842479" y="1047842"/>
                </a:lnTo>
                <a:lnTo>
                  <a:pt x="1853307" y="1052358"/>
                </a:lnTo>
                <a:lnTo>
                  <a:pt x="1866472" y="1052722"/>
                </a:lnTo>
                <a:lnTo>
                  <a:pt x="1880526" y="1048639"/>
                </a:lnTo>
                <a:lnTo>
                  <a:pt x="1892811" y="1040687"/>
                </a:lnTo>
                <a:lnTo>
                  <a:pt x="1901155" y="1030497"/>
                </a:lnTo>
                <a:cubicBezTo>
                  <a:pt x="1905241" y="1023243"/>
                  <a:pt x="1906215" y="1015356"/>
                  <a:pt x="1903108" y="1008555"/>
                </a:cubicBezTo>
                <a:cubicBezTo>
                  <a:pt x="1900001" y="1001755"/>
                  <a:pt x="1893402" y="997329"/>
                  <a:pt x="1885243" y="995670"/>
                </a:cubicBezTo>
                <a:cubicBezTo>
                  <a:pt x="1881163" y="994840"/>
                  <a:pt x="1876694" y="994702"/>
                  <a:pt x="1872077" y="995305"/>
                </a:cubicBezTo>
                <a:cubicBezTo>
                  <a:pt x="1867460" y="995908"/>
                  <a:pt x="1862695" y="997253"/>
                  <a:pt x="1858023" y="999386"/>
                </a:cubicBezTo>
                <a:cubicBezTo>
                  <a:pt x="1848680" y="1003655"/>
                  <a:pt x="1841481" y="1010277"/>
                  <a:pt x="1837395" y="1017531"/>
                </a:cubicBezTo>
                <a:close/>
                <a:moveTo>
                  <a:pt x="1303531" y="1769901"/>
                </a:moveTo>
                <a:cubicBezTo>
                  <a:pt x="1301449" y="1773595"/>
                  <a:pt x="1299764" y="1777371"/>
                  <a:pt x="1298506" y="1781173"/>
                </a:cubicBezTo>
                <a:lnTo>
                  <a:pt x="1296044" y="1792598"/>
                </a:lnTo>
                <a:cubicBezTo>
                  <a:pt x="1295671" y="1796397"/>
                  <a:pt x="1295756" y="1800167"/>
                  <a:pt x="1296330" y="1803853"/>
                </a:cubicBezTo>
                <a:lnTo>
                  <a:pt x="1299550" y="1814605"/>
                </a:lnTo>
                <a:lnTo>
                  <a:pt x="1305570" y="1824078"/>
                </a:lnTo>
                <a:lnTo>
                  <a:pt x="1313890" y="1831661"/>
                </a:lnTo>
                <a:lnTo>
                  <a:pt x="1324141" y="1837280"/>
                </a:lnTo>
                <a:lnTo>
                  <a:pt x="1335951" y="1840860"/>
                </a:lnTo>
                <a:lnTo>
                  <a:pt x="1348953" y="1842326"/>
                </a:lnTo>
                <a:lnTo>
                  <a:pt x="1362776" y="1841602"/>
                </a:lnTo>
                <a:lnTo>
                  <a:pt x="1377052" y="1838612"/>
                </a:lnTo>
                <a:lnTo>
                  <a:pt x="1391410" y="1833284"/>
                </a:lnTo>
                <a:lnTo>
                  <a:pt x="1404838" y="1825918"/>
                </a:lnTo>
                <a:lnTo>
                  <a:pt x="1416442" y="1817082"/>
                </a:lnTo>
                <a:lnTo>
                  <a:pt x="1417744" y="1815729"/>
                </a:lnTo>
                <a:lnTo>
                  <a:pt x="1438003" y="1770230"/>
                </a:lnTo>
                <a:cubicBezTo>
                  <a:pt x="1441314" y="1763860"/>
                  <a:pt x="1440128" y="1757534"/>
                  <a:pt x="1437422" y="1751613"/>
                </a:cubicBezTo>
                <a:cubicBezTo>
                  <a:pt x="1434256" y="1744685"/>
                  <a:pt x="1429312" y="1738967"/>
                  <a:pt x="1423081" y="1734558"/>
                </a:cubicBezTo>
                <a:cubicBezTo>
                  <a:pt x="1419966" y="1732352"/>
                  <a:pt x="1416529" y="1730476"/>
                  <a:pt x="1412831" y="1728939"/>
                </a:cubicBezTo>
                <a:cubicBezTo>
                  <a:pt x="1409134" y="1727401"/>
                  <a:pt x="1405177" y="1726204"/>
                  <a:pt x="1401021" y="1725358"/>
                </a:cubicBezTo>
                <a:cubicBezTo>
                  <a:pt x="1396865" y="1724513"/>
                  <a:pt x="1392510" y="1724021"/>
                  <a:pt x="1388019" y="1723893"/>
                </a:cubicBezTo>
                <a:cubicBezTo>
                  <a:pt x="1383528" y="1723765"/>
                  <a:pt x="1378899" y="1724002"/>
                  <a:pt x="1374195" y="1724616"/>
                </a:cubicBezTo>
                <a:cubicBezTo>
                  <a:pt x="1369492" y="1725232"/>
                  <a:pt x="1364713" y="1726222"/>
                  <a:pt x="1359919" y="1727605"/>
                </a:cubicBezTo>
                <a:cubicBezTo>
                  <a:pt x="1355127" y="1728986"/>
                  <a:pt x="1350320" y="1730760"/>
                  <a:pt x="1345561" y="1732933"/>
                </a:cubicBezTo>
                <a:cubicBezTo>
                  <a:pt x="1336043" y="1737281"/>
                  <a:pt x="1327617" y="1742828"/>
                  <a:pt x="1320529" y="1749136"/>
                </a:cubicBezTo>
                <a:cubicBezTo>
                  <a:pt x="1316986" y="1752290"/>
                  <a:pt x="1313777" y="1755632"/>
                  <a:pt x="1310934" y="1759112"/>
                </a:cubicBezTo>
                <a:cubicBezTo>
                  <a:pt x="1308090" y="1762590"/>
                  <a:pt x="1305612" y="1766204"/>
                  <a:pt x="1303531" y="1769901"/>
                </a:cubicBezTo>
                <a:close/>
                <a:moveTo>
                  <a:pt x="1896804" y="788767"/>
                </a:moveTo>
                <a:cubicBezTo>
                  <a:pt x="1895192" y="791629"/>
                  <a:pt x="1893887" y="794553"/>
                  <a:pt x="1892913" y="797497"/>
                </a:cubicBezTo>
                <a:lnTo>
                  <a:pt x="1891006" y="806347"/>
                </a:lnTo>
                <a:cubicBezTo>
                  <a:pt x="1890717" y="809289"/>
                  <a:pt x="1890783" y="812209"/>
                  <a:pt x="1891228" y="815063"/>
                </a:cubicBezTo>
                <a:lnTo>
                  <a:pt x="1893721" y="823391"/>
                </a:lnTo>
                <a:lnTo>
                  <a:pt x="1904829" y="836601"/>
                </a:lnTo>
                <a:lnTo>
                  <a:pt x="1921915" y="843725"/>
                </a:lnTo>
                <a:lnTo>
                  <a:pt x="1942691" y="844301"/>
                </a:lnTo>
                <a:lnTo>
                  <a:pt x="1964869" y="837859"/>
                </a:lnTo>
                <a:lnTo>
                  <a:pt x="1984257" y="825310"/>
                </a:lnTo>
                <a:lnTo>
                  <a:pt x="1997423" y="809227"/>
                </a:lnTo>
                <a:lnTo>
                  <a:pt x="2001315" y="800497"/>
                </a:lnTo>
                <a:cubicBezTo>
                  <a:pt x="2004238" y="791665"/>
                  <a:pt x="2004183" y="782652"/>
                  <a:pt x="2000506" y="774603"/>
                </a:cubicBezTo>
                <a:cubicBezTo>
                  <a:pt x="1995603" y="763871"/>
                  <a:pt x="1985188" y="756886"/>
                  <a:pt x="1972313" y="754268"/>
                </a:cubicBezTo>
                <a:cubicBezTo>
                  <a:pt x="1965875" y="752959"/>
                  <a:pt x="1958822" y="752741"/>
                  <a:pt x="1951536" y="753694"/>
                </a:cubicBezTo>
                <a:cubicBezTo>
                  <a:pt x="1944250" y="754646"/>
                  <a:pt x="1936730" y="756767"/>
                  <a:pt x="1929358" y="760135"/>
                </a:cubicBezTo>
                <a:cubicBezTo>
                  <a:pt x="1914614" y="766871"/>
                  <a:pt x="1903253" y="777320"/>
                  <a:pt x="1896804" y="788767"/>
                </a:cubicBezTo>
                <a:close/>
                <a:moveTo>
                  <a:pt x="1813043" y="880029"/>
                </a:moveTo>
                <a:lnTo>
                  <a:pt x="1809368" y="891170"/>
                </a:lnTo>
                <a:cubicBezTo>
                  <a:pt x="1809002" y="894898"/>
                  <a:pt x="1809535" y="898571"/>
                  <a:pt x="1811089" y="901971"/>
                </a:cubicBezTo>
                <a:lnTo>
                  <a:pt x="1818127" y="910341"/>
                </a:lnTo>
                <a:lnTo>
                  <a:pt x="1828955" y="914856"/>
                </a:lnTo>
                <a:lnTo>
                  <a:pt x="1842120" y="915221"/>
                </a:lnTo>
                <a:lnTo>
                  <a:pt x="1856174" y="911139"/>
                </a:lnTo>
                <a:lnTo>
                  <a:pt x="1868459" y="903186"/>
                </a:lnTo>
                <a:lnTo>
                  <a:pt x="1876803" y="892995"/>
                </a:lnTo>
                <a:cubicBezTo>
                  <a:pt x="1880889" y="885742"/>
                  <a:pt x="1881863" y="877854"/>
                  <a:pt x="1878756" y="871054"/>
                </a:cubicBezTo>
                <a:cubicBezTo>
                  <a:pt x="1875650" y="864254"/>
                  <a:pt x="1869050" y="859828"/>
                  <a:pt x="1860891" y="858169"/>
                </a:cubicBezTo>
                <a:cubicBezTo>
                  <a:pt x="1856811" y="857339"/>
                  <a:pt x="1852342" y="857201"/>
                  <a:pt x="1847725" y="857804"/>
                </a:cubicBezTo>
                <a:cubicBezTo>
                  <a:pt x="1843108" y="858407"/>
                  <a:pt x="1838343" y="859752"/>
                  <a:pt x="1833671" y="861886"/>
                </a:cubicBezTo>
                <a:cubicBezTo>
                  <a:pt x="1824328" y="866155"/>
                  <a:pt x="1817129" y="872776"/>
                  <a:pt x="1813043" y="880029"/>
                </a:cubicBezTo>
                <a:close/>
                <a:moveTo>
                  <a:pt x="1797860" y="750952"/>
                </a:moveTo>
                <a:lnTo>
                  <a:pt x="1794186" y="762093"/>
                </a:lnTo>
                <a:cubicBezTo>
                  <a:pt x="1793820" y="765821"/>
                  <a:pt x="1794353" y="769493"/>
                  <a:pt x="1795907" y="772893"/>
                </a:cubicBezTo>
                <a:lnTo>
                  <a:pt x="1802945" y="781264"/>
                </a:lnTo>
                <a:lnTo>
                  <a:pt x="1813773" y="785779"/>
                </a:lnTo>
                <a:lnTo>
                  <a:pt x="1826938" y="786142"/>
                </a:lnTo>
                <a:lnTo>
                  <a:pt x="1840992" y="782061"/>
                </a:lnTo>
                <a:lnTo>
                  <a:pt x="1853277" y="774108"/>
                </a:lnTo>
                <a:lnTo>
                  <a:pt x="1861620" y="763918"/>
                </a:lnTo>
                <a:cubicBezTo>
                  <a:pt x="1865707" y="756664"/>
                  <a:pt x="1866681" y="748777"/>
                  <a:pt x="1863574" y="741977"/>
                </a:cubicBezTo>
                <a:cubicBezTo>
                  <a:pt x="1860467" y="735176"/>
                  <a:pt x="1853867" y="730750"/>
                  <a:pt x="1845709" y="729091"/>
                </a:cubicBezTo>
                <a:cubicBezTo>
                  <a:pt x="1841629" y="728262"/>
                  <a:pt x="1837160" y="728124"/>
                  <a:pt x="1832543" y="728727"/>
                </a:cubicBezTo>
                <a:cubicBezTo>
                  <a:pt x="1827926" y="729330"/>
                  <a:pt x="1823160" y="730675"/>
                  <a:pt x="1818489" y="732809"/>
                </a:cubicBezTo>
                <a:cubicBezTo>
                  <a:pt x="1809146" y="737077"/>
                  <a:pt x="1801947" y="743698"/>
                  <a:pt x="1797860" y="750952"/>
                </a:cubicBezTo>
                <a:close/>
                <a:moveTo>
                  <a:pt x="1089100" y="1841635"/>
                </a:moveTo>
                <a:lnTo>
                  <a:pt x="1088381" y="1843249"/>
                </a:lnTo>
                <a:lnTo>
                  <a:pt x="1145305" y="1894173"/>
                </a:lnTo>
                <a:lnTo>
                  <a:pt x="1157165" y="1890728"/>
                </a:lnTo>
                <a:lnTo>
                  <a:pt x="1176552" y="1878179"/>
                </a:lnTo>
                <a:lnTo>
                  <a:pt x="1189718" y="1862096"/>
                </a:lnTo>
                <a:lnTo>
                  <a:pt x="1193610" y="1853365"/>
                </a:lnTo>
                <a:cubicBezTo>
                  <a:pt x="1196533" y="1844534"/>
                  <a:pt x="1196479" y="1835520"/>
                  <a:pt x="1192801" y="1827472"/>
                </a:cubicBezTo>
                <a:cubicBezTo>
                  <a:pt x="1187898" y="1816741"/>
                  <a:pt x="1177483" y="1809755"/>
                  <a:pt x="1164608" y="1807137"/>
                </a:cubicBezTo>
                <a:cubicBezTo>
                  <a:pt x="1158170" y="1805828"/>
                  <a:pt x="1151118" y="1805611"/>
                  <a:pt x="1143831" y="1806562"/>
                </a:cubicBezTo>
                <a:cubicBezTo>
                  <a:pt x="1136545" y="1807515"/>
                  <a:pt x="1129025" y="1809636"/>
                  <a:pt x="1121653" y="1813004"/>
                </a:cubicBezTo>
                <a:cubicBezTo>
                  <a:pt x="1106910" y="1819740"/>
                  <a:pt x="1095549" y="1830188"/>
                  <a:pt x="1089100" y="1841635"/>
                </a:cubicBezTo>
                <a:close/>
                <a:moveTo>
                  <a:pt x="1266559" y="1515681"/>
                </a:moveTo>
                <a:cubicBezTo>
                  <a:pt x="1263205" y="1521633"/>
                  <a:pt x="1260491" y="1527715"/>
                  <a:pt x="1258464" y="1533837"/>
                </a:cubicBezTo>
                <a:lnTo>
                  <a:pt x="1254498" y="1552244"/>
                </a:lnTo>
                <a:cubicBezTo>
                  <a:pt x="1253898" y="1558361"/>
                  <a:pt x="1254036" y="1564435"/>
                  <a:pt x="1254960" y="1570373"/>
                </a:cubicBezTo>
                <a:lnTo>
                  <a:pt x="1260146" y="1587692"/>
                </a:lnTo>
                <a:lnTo>
                  <a:pt x="1269845" y="1602951"/>
                </a:lnTo>
                <a:lnTo>
                  <a:pt x="1283247" y="1615167"/>
                </a:lnTo>
                <a:lnTo>
                  <a:pt x="1299758" y="1624218"/>
                </a:lnTo>
                <a:lnTo>
                  <a:pt x="1318783" y="1629986"/>
                </a:lnTo>
                <a:lnTo>
                  <a:pt x="1339727" y="1632348"/>
                </a:lnTo>
                <a:lnTo>
                  <a:pt x="1361994" y="1631183"/>
                </a:lnTo>
                <a:lnTo>
                  <a:pt x="1384990" y="1626368"/>
                </a:lnTo>
                <a:lnTo>
                  <a:pt x="1408119" y="1617785"/>
                </a:lnTo>
                <a:lnTo>
                  <a:pt x="1429749" y="1605919"/>
                </a:lnTo>
                <a:lnTo>
                  <a:pt x="1448441" y="1591686"/>
                </a:lnTo>
                <a:lnTo>
                  <a:pt x="1463899" y="1575616"/>
                </a:lnTo>
                <a:lnTo>
                  <a:pt x="1475822" y="1558235"/>
                </a:lnTo>
                <a:lnTo>
                  <a:pt x="1483917" y="1540078"/>
                </a:lnTo>
                <a:cubicBezTo>
                  <a:pt x="1489996" y="1521708"/>
                  <a:pt x="1489882" y="1502962"/>
                  <a:pt x="1482235" y="1486224"/>
                </a:cubicBezTo>
                <a:cubicBezTo>
                  <a:pt x="1477136" y="1475064"/>
                  <a:pt x="1469172" y="1465852"/>
                  <a:pt x="1459134" y="1458749"/>
                </a:cubicBezTo>
                <a:cubicBezTo>
                  <a:pt x="1454116" y="1455198"/>
                  <a:pt x="1448579" y="1452174"/>
                  <a:pt x="1442623" y="1449698"/>
                </a:cubicBezTo>
                <a:cubicBezTo>
                  <a:pt x="1436668" y="1447221"/>
                  <a:pt x="1430293" y="1445292"/>
                  <a:pt x="1423598" y="1443931"/>
                </a:cubicBezTo>
                <a:cubicBezTo>
                  <a:pt x="1416904" y="1442569"/>
                  <a:pt x="1409890" y="1441776"/>
                  <a:pt x="1402655" y="1441569"/>
                </a:cubicBezTo>
                <a:cubicBezTo>
                  <a:pt x="1395420" y="1441364"/>
                  <a:pt x="1387965" y="1441745"/>
                  <a:pt x="1380388" y="1442736"/>
                </a:cubicBezTo>
                <a:cubicBezTo>
                  <a:pt x="1372811" y="1443725"/>
                  <a:pt x="1365113" y="1445325"/>
                  <a:pt x="1357392" y="1447550"/>
                </a:cubicBezTo>
                <a:cubicBezTo>
                  <a:pt x="1349671" y="1449776"/>
                  <a:pt x="1341929" y="1452630"/>
                  <a:pt x="1334263" y="1456132"/>
                </a:cubicBezTo>
                <a:cubicBezTo>
                  <a:pt x="1318931" y="1463138"/>
                  <a:pt x="1305358" y="1472072"/>
                  <a:pt x="1293941" y="1482233"/>
                </a:cubicBezTo>
                <a:cubicBezTo>
                  <a:pt x="1288233" y="1487312"/>
                  <a:pt x="1283064" y="1492698"/>
                  <a:pt x="1278484" y="1498302"/>
                </a:cubicBezTo>
                <a:cubicBezTo>
                  <a:pt x="1273904" y="1503906"/>
                  <a:pt x="1269912" y="1509728"/>
                  <a:pt x="1266559" y="1515681"/>
                </a:cubicBezTo>
                <a:close/>
                <a:moveTo>
                  <a:pt x="1571578" y="1018977"/>
                </a:moveTo>
                <a:cubicBezTo>
                  <a:pt x="1568225" y="1024929"/>
                  <a:pt x="1565511" y="1031010"/>
                  <a:pt x="1563484" y="1037133"/>
                </a:cubicBezTo>
                <a:lnTo>
                  <a:pt x="1559519" y="1055541"/>
                </a:lnTo>
                <a:cubicBezTo>
                  <a:pt x="1558918" y="1061659"/>
                  <a:pt x="1559055" y="1067731"/>
                  <a:pt x="1559980" y="1073668"/>
                </a:cubicBezTo>
                <a:lnTo>
                  <a:pt x="1565166" y="1090989"/>
                </a:lnTo>
                <a:lnTo>
                  <a:pt x="1574864" y="1106246"/>
                </a:lnTo>
                <a:lnTo>
                  <a:pt x="1588266" y="1118462"/>
                </a:lnTo>
                <a:lnTo>
                  <a:pt x="1604777" y="1127514"/>
                </a:lnTo>
                <a:lnTo>
                  <a:pt x="1623802" y="1133279"/>
                </a:lnTo>
                <a:lnTo>
                  <a:pt x="1644745" y="1135640"/>
                </a:lnTo>
                <a:lnTo>
                  <a:pt x="1667012" y="1134475"/>
                </a:lnTo>
                <a:lnTo>
                  <a:pt x="1690009" y="1129661"/>
                </a:lnTo>
                <a:lnTo>
                  <a:pt x="1713138" y="1121077"/>
                </a:lnTo>
                <a:lnTo>
                  <a:pt x="1734767" y="1109212"/>
                </a:lnTo>
                <a:lnTo>
                  <a:pt x="1753459" y="1094979"/>
                </a:lnTo>
                <a:lnTo>
                  <a:pt x="1768917" y="1078909"/>
                </a:lnTo>
                <a:lnTo>
                  <a:pt x="1780842" y="1061531"/>
                </a:lnTo>
                <a:lnTo>
                  <a:pt x="1788936" y="1043373"/>
                </a:lnTo>
                <a:cubicBezTo>
                  <a:pt x="1795016" y="1025004"/>
                  <a:pt x="1794902" y="1006258"/>
                  <a:pt x="1787254" y="989519"/>
                </a:cubicBezTo>
                <a:cubicBezTo>
                  <a:pt x="1782156" y="978360"/>
                  <a:pt x="1774191" y="969147"/>
                  <a:pt x="1764154" y="962046"/>
                </a:cubicBezTo>
                <a:cubicBezTo>
                  <a:pt x="1759135" y="958494"/>
                  <a:pt x="1753599" y="955470"/>
                  <a:pt x="1747643" y="952994"/>
                </a:cubicBezTo>
                <a:cubicBezTo>
                  <a:pt x="1741688" y="950518"/>
                  <a:pt x="1735313" y="948588"/>
                  <a:pt x="1728618" y="947228"/>
                </a:cubicBezTo>
                <a:cubicBezTo>
                  <a:pt x="1721924" y="945866"/>
                  <a:pt x="1714910" y="945073"/>
                  <a:pt x="1707675" y="944866"/>
                </a:cubicBezTo>
                <a:cubicBezTo>
                  <a:pt x="1700440" y="944661"/>
                  <a:pt x="1692985" y="945043"/>
                  <a:pt x="1685408" y="946033"/>
                </a:cubicBezTo>
                <a:cubicBezTo>
                  <a:pt x="1677831" y="947023"/>
                  <a:pt x="1670133" y="948619"/>
                  <a:pt x="1662412" y="950845"/>
                </a:cubicBezTo>
                <a:cubicBezTo>
                  <a:pt x="1654691" y="953071"/>
                  <a:pt x="1646948" y="955926"/>
                  <a:pt x="1639282" y="959429"/>
                </a:cubicBezTo>
                <a:cubicBezTo>
                  <a:pt x="1623950" y="966434"/>
                  <a:pt x="1610377" y="975369"/>
                  <a:pt x="1598961" y="985528"/>
                </a:cubicBezTo>
                <a:cubicBezTo>
                  <a:pt x="1593253" y="990609"/>
                  <a:pt x="1588084" y="995995"/>
                  <a:pt x="1583503" y="1001599"/>
                </a:cubicBezTo>
                <a:cubicBezTo>
                  <a:pt x="1578923" y="1007203"/>
                  <a:pt x="1574931" y="1013025"/>
                  <a:pt x="1571578" y="1018977"/>
                </a:cubicBezTo>
                <a:close/>
                <a:moveTo>
                  <a:pt x="1370977" y="1252671"/>
                </a:moveTo>
                <a:cubicBezTo>
                  <a:pt x="1366388" y="1260816"/>
                  <a:pt x="1362673" y="1269140"/>
                  <a:pt x="1359900" y="1277519"/>
                </a:cubicBezTo>
                <a:lnTo>
                  <a:pt x="1354473" y="1302709"/>
                </a:lnTo>
                <a:cubicBezTo>
                  <a:pt x="1353651" y="1311082"/>
                  <a:pt x="1353839" y="1319393"/>
                  <a:pt x="1355105" y="1327519"/>
                </a:cubicBezTo>
                <a:lnTo>
                  <a:pt x="1362202" y="1351221"/>
                </a:lnTo>
                <a:lnTo>
                  <a:pt x="1375474" y="1372102"/>
                </a:lnTo>
                <a:lnTo>
                  <a:pt x="1393815" y="1388819"/>
                </a:lnTo>
                <a:lnTo>
                  <a:pt x="1416411" y="1401206"/>
                </a:lnTo>
                <a:lnTo>
                  <a:pt x="1442446" y="1409097"/>
                </a:lnTo>
                <a:lnTo>
                  <a:pt x="1471107" y="1412329"/>
                </a:lnTo>
                <a:lnTo>
                  <a:pt x="1501581" y="1410733"/>
                </a:lnTo>
                <a:lnTo>
                  <a:pt x="1533050" y="1404145"/>
                </a:lnTo>
                <a:lnTo>
                  <a:pt x="1564704" y="1392400"/>
                </a:lnTo>
                <a:lnTo>
                  <a:pt x="1594303" y="1376160"/>
                </a:lnTo>
                <a:lnTo>
                  <a:pt x="1619884" y="1356682"/>
                </a:lnTo>
                <a:lnTo>
                  <a:pt x="1641038" y="1334690"/>
                </a:lnTo>
                <a:lnTo>
                  <a:pt x="1657358" y="1310906"/>
                </a:lnTo>
                <a:lnTo>
                  <a:pt x="1668435" y="1286060"/>
                </a:lnTo>
                <a:cubicBezTo>
                  <a:pt x="1676755" y="1260919"/>
                  <a:pt x="1676599" y="1235266"/>
                  <a:pt x="1666133" y="1212359"/>
                </a:cubicBezTo>
                <a:cubicBezTo>
                  <a:pt x="1659155" y="1197087"/>
                  <a:pt x="1648256" y="1184481"/>
                  <a:pt x="1634520" y="1174760"/>
                </a:cubicBezTo>
                <a:cubicBezTo>
                  <a:pt x="1627652" y="1169900"/>
                  <a:pt x="1620075" y="1165762"/>
                  <a:pt x="1611924" y="1162373"/>
                </a:cubicBezTo>
                <a:cubicBezTo>
                  <a:pt x="1603774" y="1158984"/>
                  <a:pt x="1595050" y="1156344"/>
                  <a:pt x="1585889" y="1154482"/>
                </a:cubicBezTo>
                <a:cubicBezTo>
                  <a:pt x="1576727" y="1152619"/>
                  <a:pt x="1567128" y="1151532"/>
                  <a:pt x="1557227" y="1151251"/>
                </a:cubicBezTo>
                <a:cubicBezTo>
                  <a:pt x="1547326" y="1150969"/>
                  <a:pt x="1537123" y="1151492"/>
                  <a:pt x="1526754" y="1152846"/>
                </a:cubicBezTo>
                <a:cubicBezTo>
                  <a:pt x="1516385" y="1154201"/>
                  <a:pt x="1505850" y="1156387"/>
                  <a:pt x="1495284" y="1159434"/>
                </a:cubicBezTo>
                <a:cubicBezTo>
                  <a:pt x="1484718" y="1162480"/>
                  <a:pt x="1474122" y="1166387"/>
                  <a:pt x="1463631" y="1171180"/>
                </a:cubicBezTo>
                <a:cubicBezTo>
                  <a:pt x="1442649" y="1180766"/>
                  <a:pt x="1424075" y="1192994"/>
                  <a:pt x="1408451" y="1206897"/>
                </a:cubicBezTo>
                <a:cubicBezTo>
                  <a:pt x="1400639" y="1213850"/>
                  <a:pt x="1393565" y="1221220"/>
                  <a:pt x="1387297" y="1228890"/>
                </a:cubicBezTo>
                <a:cubicBezTo>
                  <a:pt x="1381028" y="1236559"/>
                  <a:pt x="1375566" y="1244526"/>
                  <a:pt x="1370977" y="1252671"/>
                </a:cubicBezTo>
                <a:close/>
                <a:moveTo>
                  <a:pt x="1634479" y="785728"/>
                </a:moveTo>
                <a:cubicBezTo>
                  <a:pt x="1632070" y="790004"/>
                  <a:pt x="1630119" y="794375"/>
                  <a:pt x="1628663" y="798776"/>
                </a:cubicBezTo>
                <a:lnTo>
                  <a:pt x="1625813" y="812002"/>
                </a:lnTo>
                <a:cubicBezTo>
                  <a:pt x="1625382" y="816400"/>
                  <a:pt x="1625480" y="820764"/>
                  <a:pt x="1626144" y="825030"/>
                </a:cubicBezTo>
                <a:lnTo>
                  <a:pt x="1629871" y="837477"/>
                </a:lnTo>
                <a:lnTo>
                  <a:pt x="1636841" y="848441"/>
                </a:lnTo>
                <a:lnTo>
                  <a:pt x="1646472" y="857220"/>
                </a:lnTo>
                <a:lnTo>
                  <a:pt x="1658337" y="863724"/>
                </a:lnTo>
                <a:lnTo>
                  <a:pt x="1672008" y="867867"/>
                </a:lnTo>
                <a:lnTo>
                  <a:pt x="1687058" y="869565"/>
                </a:lnTo>
                <a:lnTo>
                  <a:pt x="1703060" y="868726"/>
                </a:lnTo>
                <a:lnTo>
                  <a:pt x="1719585" y="865267"/>
                </a:lnTo>
                <a:lnTo>
                  <a:pt x="1736206" y="859100"/>
                </a:lnTo>
                <a:lnTo>
                  <a:pt x="1751749" y="850571"/>
                </a:lnTo>
                <a:lnTo>
                  <a:pt x="1765182" y="840344"/>
                </a:lnTo>
                <a:lnTo>
                  <a:pt x="1776290" y="828796"/>
                </a:lnTo>
                <a:lnTo>
                  <a:pt x="1784860" y="816308"/>
                </a:lnTo>
                <a:lnTo>
                  <a:pt x="1790676" y="803260"/>
                </a:lnTo>
                <a:cubicBezTo>
                  <a:pt x="1795045" y="790059"/>
                  <a:pt x="1794964" y="776588"/>
                  <a:pt x="1789468" y="764559"/>
                </a:cubicBezTo>
                <a:cubicBezTo>
                  <a:pt x="1785804" y="756540"/>
                  <a:pt x="1780080" y="749920"/>
                  <a:pt x="1772867" y="744816"/>
                </a:cubicBezTo>
                <a:cubicBezTo>
                  <a:pt x="1769261" y="742264"/>
                  <a:pt x="1765282" y="740091"/>
                  <a:pt x="1761003" y="738311"/>
                </a:cubicBezTo>
                <a:cubicBezTo>
                  <a:pt x="1756723" y="736531"/>
                  <a:pt x="1752142" y="735146"/>
                  <a:pt x="1747331" y="734167"/>
                </a:cubicBezTo>
                <a:cubicBezTo>
                  <a:pt x="1742520" y="733189"/>
                  <a:pt x="1737480" y="732619"/>
                  <a:pt x="1732281" y="732471"/>
                </a:cubicBezTo>
                <a:cubicBezTo>
                  <a:pt x="1727082" y="732323"/>
                  <a:pt x="1721724" y="732597"/>
                  <a:pt x="1716279" y="733309"/>
                </a:cubicBezTo>
                <a:cubicBezTo>
                  <a:pt x="1710834" y="734020"/>
                  <a:pt x="1705302" y="735168"/>
                  <a:pt x="1699754" y="736768"/>
                </a:cubicBezTo>
                <a:cubicBezTo>
                  <a:pt x="1694206" y="738367"/>
                  <a:pt x="1688642" y="740419"/>
                  <a:pt x="1683133" y="742936"/>
                </a:cubicBezTo>
                <a:cubicBezTo>
                  <a:pt x="1672115" y="747970"/>
                  <a:pt x="1662361" y="754390"/>
                  <a:pt x="1654157" y="761692"/>
                </a:cubicBezTo>
                <a:cubicBezTo>
                  <a:pt x="1650055" y="765342"/>
                  <a:pt x="1646340" y="769213"/>
                  <a:pt x="1643049" y="773240"/>
                </a:cubicBezTo>
                <a:cubicBezTo>
                  <a:pt x="1639757" y="777267"/>
                  <a:pt x="1636889" y="781450"/>
                  <a:pt x="1634479" y="785728"/>
                </a:cubicBezTo>
                <a:close/>
                <a:moveTo>
                  <a:pt x="1027171" y="1651010"/>
                </a:moveTo>
                <a:cubicBezTo>
                  <a:pt x="1024762" y="1655289"/>
                  <a:pt x="1022811" y="1659659"/>
                  <a:pt x="1021355" y="1664059"/>
                </a:cubicBezTo>
                <a:lnTo>
                  <a:pt x="1018505" y="1677287"/>
                </a:lnTo>
                <a:cubicBezTo>
                  <a:pt x="1018073" y="1681684"/>
                  <a:pt x="1018172" y="1686047"/>
                  <a:pt x="1018836" y="1690314"/>
                </a:cubicBezTo>
                <a:lnTo>
                  <a:pt x="1022563" y="1702760"/>
                </a:lnTo>
                <a:lnTo>
                  <a:pt x="1029532" y="1713725"/>
                </a:lnTo>
                <a:lnTo>
                  <a:pt x="1039163" y="1722502"/>
                </a:lnTo>
                <a:lnTo>
                  <a:pt x="1051029" y="1729008"/>
                </a:lnTo>
                <a:lnTo>
                  <a:pt x="1064700" y="1733152"/>
                </a:lnTo>
                <a:lnTo>
                  <a:pt x="1079750" y="1734848"/>
                </a:lnTo>
                <a:lnTo>
                  <a:pt x="1095752" y="1734009"/>
                </a:lnTo>
                <a:lnTo>
                  <a:pt x="1112277" y="1730550"/>
                </a:lnTo>
                <a:lnTo>
                  <a:pt x="1128898" y="1724383"/>
                </a:lnTo>
                <a:lnTo>
                  <a:pt x="1144441" y="1715855"/>
                </a:lnTo>
                <a:lnTo>
                  <a:pt x="1157874" y="1705627"/>
                </a:lnTo>
                <a:lnTo>
                  <a:pt x="1168982" y="1694079"/>
                </a:lnTo>
                <a:lnTo>
                  <a:pt x="1177552" y="1681591"/>
                </a:lnTo>
                <a:lnTo>
                  <a:pt x="1183368" y="1668543"/>
                </a:lnTo>
                <a:cubicBezTo>
                  <a:pt x="1187737" y="1655342"/>
                  <a:pt x="1187655" y="1641872"/>
                  <a:pt x="1182160" y="1629843"/>
                </a:cubicBezTo>
                <a:cubicBezTo>
                  <a:pt x="1178495" y="1621823"/>
                  <a:pt x="1172772" y="1615203"/>
                  <a:pt x="1165559" y="1610100"/>
                </a:cubicBezTo>
                <a:cubicBezTo>
                  <a:pt x="1161953" y="1607547"/>
                  <a:pt x="1157974" y="1605374"/>
                  <a:pt x="1153694" y="1603595"/>
                </a:cubicBezTo>
                <a:cubicBezTo>
                  <a:pt x="1149414" y="1601816"/>
                  <a:pt x="1144834" y="1600429"/>
                  <a:pt x="1140023" y="1599451"/>
                </a:cubicBezTo>
                <a:cubicBezTo>
                  <a:pt x="1135212" y="1598472"/>
                  <a:pt x="1130172" y="1597902"/>
                  <a:pt x="1124972" y="1597753"/>
                </a:cubicBezTo>
                <a:cubicBezTo>
                  <a:pt x="1119774" y="1597607"/>
                  <a:pt x="1114416" y="1597881"/>
                  <a:pt x="1108971" y="1598593"/>
                </a:cubicBezTo>
                <a:cubicBezTo>
                  <a:pt x="1103526" y="1599304"/>
                  <a:pt x="1097994" y="1600452"/>
                  <a:pt x="1092446" y="1602051"/>
                </a:cubicBezTo>
                <a:cubicBezTo>
                  <a:pt x="1086898" y="1603651"/>
                  <a:pt x="1081333" y="1605702"/>
                  <a:pt x="1075824" y="1608219"/>
                </a:cubicBezTo>
                <a:cubicBezTo>
                  <a:pt x="1064807" y="1613254"/>
                  <a:pt x="1055053" y="1619673"/>
                  <a:pt x="1046849" y="1626975"/>
                </a:cubicBezTo>
                <a:cubicBezTo>
                  <a:pt x="1042747" y="1630625"/>
                  <a:pt x="1039032" y="1634496"/>
                  <a:pt x="1035741" y="1638523"/>
                </a:cubicBezTo>
                <a:cubicBezTo>
                  <a:pt x="1032449" y="1642551"/>
                  <a:pt x="1029581" y="1646734"/>
                  <a:pt x="1027171" y="1651010"/>
                </a:cubicBezTo>
                <a:close/>
                <a:moveTo>
                  <a:pt x="1612822" y="600370"/>
                </a:moveTo>
                <a:cubicBezTo>
                  <a:pt x="1611209" y="603231"/>
                  <a:pt x="1609904" y="606156"/>
                  <a:pt x="1608930" y="609100"/>
                </a:cubicBezTo>
                <a:lnTo>
                  <a:pt x="1607023" y="617950"/>
                </a:lnTo>
                <a:cubicBezTo>
                  <a:pt x="1606734" y="620892"/>
                  <a:pt x="1606800" y="623812"/>
                  <a:pt x="1607245" y="626667"/>
                </a:cubicBezTo>
                <a:lnTo>
                  <a:pt x="1609739" y="634994"/>
                </a:lnTo>
                <a:lnTo>
                  <a:pt x="1620846" y="648204"/>
                </a:lnTo>
                <a:lnTo>
                  <a:pt x="1637932" y="655329"/>
                </a:lnTo>
                <a:lnTo>
                  <a:pt x="1658709" y="655904"/>
                </a:lnTo>
                <a:lnTo>
                  <a:pt x="1680887" y="649462"/>
                </a:lnTo>
                <a:lnTo>
                  <a:pt x="1700274" y="636913"/>
                </a:lnTo>
                <a:lnTo>
                  <a:pt x="1713440" y="620830"/>
                </a:lnTo>
                <a:lnTo>
                  <a:pt x="1714731" y="617934"/>
                </a:lnTo>
                <a:lnTo>
                  <a:pt x="1635590" y="580344"/>
                </a:lnTo>
                <a:cubicBezTo>
                  <a:pt x="1624777" y="584272"/>
                  <a:pt x="1617505" y="592057"/>
                  <a:pt x="1612822" y="600370"/>
                </a:cubicBezTo>
                <a:close/>
                <a:moveTo>
                  <a:pt x="911437" y="1599619"/>
                </a:moveTo>
                <a:lnTo>
                  <a:pt x="907763" y="1610760"/>
                </a:lnTo>
                <a:cubicBezTo>
                  <a:pt x="907397" y="1614487"/>
                  <a:pt x="907930" y="1618160"/>
                  <a:pt x="909484" y="1621559"/>
                </a:cubicBezTo>
                <a:lnTo>
                  <a:pt x="916523" y="1629931"/>
                </a:lnTo>
                <a:lnTo>
                  <a:pt x="927349" y="1634446"/>
                </a:lnTo>
                <a:lnTo>
                  <a:pt x="940515" y="1634810"/>
                </a:lnTo>
                <a:lnTo>
                  <a:pt x="954569" y="1630728"/>
                </a:lnTo>
                <a:lnTo>
                  <a:pt x="966854" y="1622776"/>
                </a:lnTo>
                <a:lnTo>
                  <a:pt x="975197" y="1612585"/>
                </a:lnTo>
                <a:cubicBezTo>
                  <a:pt x="979284" y="1605331"/>
                  <a:pt x="980258" y="1597444"/>
                  <a:pt x="977151" y="1590644"/>
                </a:cubicBezTo>
                <a:cubicBezTo>
                  <a:pt x="974044" y="1583844"/>
                  <a:pt x="967444" y="1579417"/>
                  <a:pt x="959285" y="1577758"/>
                </a:cubicBezTo>
                <a:cubicBezTo>
                  <a:pt x="955206" y="1576929"/>
                  <a:pt x="950737" y="1576790"/>
                  <a:pt x="946120" y="1577394"/>
                </a:cubicBezTo>
                <a:cubicBezTo>
                  <a:pt x="941503" y="1577997"/>
                  <a:pt x="936738" y="1579342"/>
                  <a:pt x="932066" y="1581475"/>
                </a:cubicBezTo>
                <a:cubicBezTo>
                  <a:pt x="922723" y="1585744"/>
                  <a:pt x="915524" y="1592365"/>
                  <a:pt x="911437" y="1599619"/>
                </a:cubicBezTo>
                <a:close/>
                <a:moveTo>
                  <a:pt x="990635" y="1411281"/>
                </a:moveTo>
                <a:cubicBezTo>
                  <a:pt x="987282" y="1417235"/>
                  <a:pt x="984568" y="1423317"/>
                  <a:pt x="982541" y="1429439"/>
                </a:cubicBezTo>
                <a:lnTo>
                  <a:pt x="978575" y="1447845"/>
                </a:lnTo>
                <a:cubicBezTo>
                  <a:pt x="977975" y="1453965"/>
                  <a:pt x="978112" y="1460037"/>
                  <a:pt x="979037" y="1465975"/>
                </a:cubicBezTo>
                <a:lnTo>
                  <a:pt x="984223" y="1483294"/>
                </a:lnTo>
                <a:lnTo>
                  <a:pt x="993921" y="1498553"/>
                </a:lnTo>
                <a:lnTo>
                  <a:pt x="1007323" y="1510768"/>
                </a:lnTo>
                <a:lnTo>
                  <a:pt x="1023834" y="1519819"/>
                </a:lnTo>
                <a:lnTo>
                  <a:pt x="1042859" y="1525586"/>
                </a:lnTo>
                <a:lnTo>
                  <a:pt x="1063802" y="1527947"/>
                </a:lnTo>
                <a:lnTo>
                  <a:pt x="1086069" y="1526781"/>
                </a:lnTo>
                <a:lnTo>
                  <a:pt x="1109065" y="1521967"/>
                </a:lnTo>
                <a:lnTo>
                  <a:pt x="1132195" y="1513384"/>
                </a:lnTo>
                <a:lnTo>
                  <a:pt x="1153824" y="1501518"/>
                </a:lnTo>
                <a:lnTo>
                  <a:pt x="1172516" y="1487285"/>
                </a:lnTo>
                <a:lnTo>
                  <a:pt x="1187974" y="1471215"/>
                </a:lnTo>
                <a:lnTo>
                  <a:pt x="1199899" y="1453836"/>
                </a:lnTo>
                <a:lnTo>
                  <a:pt x="1207993" y="1435680"/>
                </a:lnTo>
                <a:cubicBezTo>
                  <a:pt x="1214073" y="1417308"/>
                  <a:pt x="1213959" y="1398564"/>
                  <a:pt x="1206311" y="1381825"/>
                </a:cubicBezTo>
                <a:cubicBezTo>
                  <a:pt x="1201212" y="1370666"/>
                  <a:pt x="1193248" y="1361454"/>
                  <a:pt x="1183211" y="1354351"/>
                </a:cubicBezTo>
                <a:cubicBezTo>
                  <a:pt x="1178192" y="1350800"/>
                  <a:pt x="1172656" y="1347776"/>
                  <a:pt x="1166700" y="1345300"/>
                </a:cubicBezTo>
                <a:cubicBezTo>
                  <a:pt x="1160744" y="1342823"/>
                  <a:pt x="1154370" y="1340895"/>
                  <a:pt x="1147676" y="1339534"/>
                </a:cubicBezTo>
                <a:cubicBezTo>
                  <a:pt x="1140981" y="1338172"/>
                  <a:pt x="1133967" y="1337378"/>
                  <a:pt x="1126732" y="1337173"/>
                </a:cubicBezTo>
                <a:cubicBezTo>
                  <a:pt x="1119497" y="1336966"/>
                  <a:pt x="1112042" y="1337349"/>
                  <a:pt x="1104465" y="1338338"/>
                </a:cubicBezTo>
                <a:cubicBezTo>
                  <a:pt x="1096888" y="1339328"/>
                  <a:pt x="1089189" y="1340925"/>
                  <a:pt x="1081469" y="1343152"/>
                </a:cubicBezTo>
                <a:cubicBezTo>
                  <a:pt x="1073748" y="1345378"/>
                  <a:pt x="1066005" y="1348232"/>
                  <a:pt x="1058340" y="1351735"/>
                </a:cubicBezTo>
                <a:cubicBezTo>
                  <a:pt x="1043007" y="1358740"/>
                  <a:pt x="1029434" y="1367675"/>
                  <a:pt x="1018018" y="1377834"/>
                </a:cubicBezTo>
                <a:cubicBezTo>
                  <a:pt x="1012310" y="1382914"/>
                  <a:pt x="1007140" y="1388300"/>
                  <a:pt x="1002560" y="1393905"/>
                </a:cubicBezTo>
                <a:cubicBezTo>
                  <a:pt x="997980" y="1399509"/>
                  <a:pt x="993988" y="1405330"/>
                  <a:pt x="990635" y="1411281"/>
                </a:cubicBezTo>
                <a:close/>
                <a:moveTo>
                  <a:pt x="1316543" y="904048"/>
                </a:moveTo>
                <a:cubicBezTo>
                  <a:pt x="1313191" y="910001"/>
                  <a:pt x="1310476" y="916082"/>
                  <a:pt x="1308450" y="922206"/>
                </a:cubicBezTo>
                <a:lnTo>
                  <a:pt x="1304484" y="940613"/>
                </a:lnTo>
                <a:cubicBezTo>
                  <a:pt x="1303883" y="946731"/>
                  <a:pt x="1304021" y="952804"/>
                  <a:pt x="1304945" y="958740"/>
                </a:cubicBezTo>
                <a:lnTo>
                  <a:pt x="1310132" y="976060"/>
                </a:lnTo>
                <a:lnTo>
                  <a:pt x="1319829" y="991318"/>
                </a:lnTo>
                <a:lnTo>
                  <a:pt x="1333232" y="1003534"/>
                </a:lnTo>
                <a:lnTo>
                  <a:pt x="1349742" y="1012584"/>
                </a:lnTo>
                <a:lnTo>
                  <a:pt x="1368767" y="1018350"/>
                </a:lnTo>
                <a:lnTo>
                  <a:pt x="1389710" y="1020712"/>
                </a:lnTo>
                <a:lnTo>
                  <a:pt x="1411978" y="1019545"/>
                </a:lnTo>
                <a:lnTo>
                  <a:pt x="1434974" y="1014731"/>
                </a:lnTo>
                <a:lnTo>
                  <a:pt x="1458104" y="1006149"/>
                </a:lnTo>
                <a:lnTo>
                  <a:pt x="1479733" y="994284"/>
                </a:lnTo>
                <a:lnTo>
                  <a:pt x="1498424" y="980048"/>
                </a:lnTo>
                <a:lnTo>
                  <a:pt x="1513884" y="963979"/>
                </a:lnTo>
                <a:lnTo>
                  <a:pt x="1525809" y="946602"/>
                </a:lnTo>
                <a:lnTo>
                  <a:pt x="1533903" y="928443"/>
                </a:lnTo>
                <a:cubicBezTo>
                  <a:pt x="1539982" y="910074"/>
                  <a:pt x="1539869" y="891328"/>
                  <a:pt x="1532220" y="874590"/>
                </a:cubicBezTo>
                <a:cubicBezTo>
                  <a:pt x="1527123" y="863430"/>
                  <a:pt x="1519157" y="854219"/>
                  <a:pt x="1509120" y="847116"/>
                </a:cubicBezTo>
                <a:cubicBezTo>
                  <a:pt x="1504101" y="843563"/>
                  <a:pt x="1498565" y="840539"/>
                  <a:pt x="1492610" y="838064"/>
                </a:cubicBezTo>
                <a:cubicBezTo>
                  <a:pt x="1486653" y="835588"/>
                  <a:pt x="1480279" y="833658"/>
                  <a:pt x="1473584" y="832297"/>
                </a:cubicBezTo>
                <a:cubicBezTo>
                  <a:pt x="1466891" y="830936"/>
                  <a:pt x="1459876" y="830143"/>
                  <a:pt x="1452641" y="829936"/>
                </a:cubicBezTo>
                <a:cubicBezTo>
                  <a:pt x="1445406" y="829730"/>
                  <a:pt x="1437951" y="830112"/>
                  <a:pt x="1430373" y="831104"/>
                </a:cubicBezTo>
                <a:cubicBezTo>
                  <a:pt x="1422796" y="832094"/>
                  <a:pt x="1415098" y="833690"/>
                  <a:pt x="1407377" y="835915"/>
                </a:cubicBezTo>
                <a:cubicBezTo>
                  <a:pt x="1399657" y="838143"/>
                  <a:pt x="1391914" y="840998"/>
                  <a:pt x="1384248" y="844499"/>
                </a:cubicBezTo>
                <a:cubicBezTo>
                  <a:pt x="1368916" y="851505"/>
                  <a:pt x="1355343" y="860439"/>
                  <a:pt x="1343927" y="870600"/>
                </a:cubicBezTo>
                <a:cubicBezTo>
                  <a:pt x="1338218" y="875680"/>
                  <a:pt x="1333049" y="881066"/>
                  <a:pt x="1328468" y="886670"/>
                </a:cubicBezTo>
                <a:cubicBezTo>
                  <a:pt x="1323888" y="892273"/>
                  <a:pt x="1319896" y="898095"/>
                  <a:pt x="1316543" y="904048"/>
                </a:cubicBezTo>
                <a:close/>
                <a:moveTo>
                  <a:pt x="1089540" y="1140334"/>
                </a:moveTo>
                <a:cubicBezTo>
                  <a:pt x="1084952" y="1148481"/>
                  <a:pt x="1081237" y="1156803"/>
                  <a:pt x="1078464" y="1165184"/>
                </a:cubicBezTo>
                <a:lnTo>
                  <a:pt x="1073037" y="1190374"/>
                </a:lnTo>
                <a:cubicBezTo>
                  <a:pt x="1072215" y="1198747"/>
                  <a:pt x="1072403" y="1207056"/>
                  <a:pt x="1073668" y="1215182"/>
                </a:cubicBezTo>
                <a:lnTo>
                  <a:pt x="1080765" y="1238882"/>
                </a:lnTo>
                <a:lnTo>
                  <a:pt x="1094038" y="1259764"/>
                </a:lnTo>
                <a:lnTo>
                  <a:pt x="1112379" y="1276482"/>
                </a:lnTo>
                <a:lnTo>
                  <a:pt x="1134974" y="1288869"/>
                </a:lnTo>
                <a:lnTo>
                  <a:pt x="1161010" y="1296762"/>
                </a:lnTo>
                <a:lnTo>
                  <a:pt x="1189671" y="1299991"/>
                </a:lnTo>
                <a:lnTo>
                  <a:pt x="1220144" y="1298394"/>
                </a:lnTo>
                <a:lnTo>
                  <a:pt x="1251614" y="1291808"/>
                </a:lnTo>
                <a:lnTo>
                  <a:pt x="1283268" y="1280062"/>
                </a:lnTo>
                <a:lnTo>
                  <a:pt x="1312867" y="1263821"/>
                </a:lnTo>
                <a:lnTo>
                  <a:pt x="1338448" y="1244344"/>
                </a:lnTo>
                <a:lnTo>
                  <a:pt x="1359602" y="1222352"/>
                </a:lnTo>
                <a:lnTo>
                  <a:pt x="1375922" y="1198572"/>
                </a:lnTo>
                <a:lnTo>
                  <a:pt x="1386999" y="1173721"/>
                </a:lnTo>
                <a:cubicBezTo>
                  <a:pt x="1395319" y="1148582"/>
                  <a:pt x="1395164" y="1122929"/>
                  <a:pt x="1384697" y="1100021"/>
                </a:cubicBezTo>
                <a:cubicBezTo>
                  <a:pt x="1377719" y="1084750"/>
                  <a:pt x="1366819" y="1072143"/>
                  <a:pt x="1353084" y="1062423"/>
                </a:cubicBezTo>
                <a:cubicBezTo>
                  <a:pt x="1346215" y="1057563"/>
                  <a:pt x="1338638" y="1053425"/>
                  <a:pt x="1330489" y="1050036"/>
                </a:cubicBezTo>
                <a:cubicBezTo>
                  <a:pt x="1322339" y="1046647"/>
                  <a:pt x="1313614" y="1044007"/>
                  <a:pt x="1304453" y="1042143"/>
                </a:cubicBezTo>
                <a:cubicBezTo>
                  <a:pt x="1295291" y="1040282"/>
                  <a:pt x="1285691" y="1039195"/>
                  <a:pt x="1275791" y="1038912"/>
                </a:cubicBezTo>
                <a:cubicBezTo>
                  <a:pt x="1265890" y="1038632"/>
                  <a:pt x="1255687" y="1039155"/>
                  <a:pt x="1245318" y="1040510"/>
                </a:cubicBezTo>
                <a:cubicBezTo>
                  <a:pt x="1234949" y="1041864"/>
                  <a:pt x="1224414" y="1044050"/>
                  <a:pt x="1213849" y="1047098"/>
                </a:cubicBezTo>
                <a:cubicBezTo>
                  <a:pt x="1203282" y="1050143"/>
                  <a:pt x="1192686" y="1054049"/>
                  <a:pt x="1182195" y="1058843"/>
                </a:cubicBezTo>
                <a:cubicBezTo>
                  <a:pt x="1161213" y="1068429"/>
                  <a:pt x="1142638" y="1080658"/>
                  <a:pt x="1127015" y="1094560"/>
                </a:cubicBezTo>
                <a:cubicBezTo>
                  <a:pt x="1119203" y="1101513"/>
                  <a:pt x="1112128" y="1108883"/>
                  <a:pt x="1105860" y="1116553"/>
                </a:cubicBezTo>
                <a:cubicBezTo>
                  <a:pt x="1099592" y="1124222"/>
                  <a:pt x="1094130" y="1132191"/>
                  <a:pt x="1089540" y="1140334"/>
                </a:cubicBezTo>
                <a:close/>
                <a:moveTo>
                  <a:pt x="777825" y="1604147"/>
                </a:moveTo>
                <a:lnTo>
                  <a:pt x="850361" y="1653438"/>
                </a:lnTo>
                <a:lnTo>
                  <a:pt x="851965" y="1652400"/>
                </a:lnTo>
                <a:lnTo>
                  <a:pt x="865131" y="1636316"/>
                </a:lnTo>
                <a:lnTo>
                  <a:pt x="869023" y="1627586"/>
                </a:lnTo>
                <a:cubicBezTo>
                  <a:pt x="871946" y="1618754"/>
                  <a:pt x="871891" y="1609741"/>
                  <a:pt x="868214" y="1601692"/>
                </a:cubicBezTo>
                <a:cubicBezTo>
                  <a:pt x="863311" y="1590961"/>
                  <a:pt x="852896" y="1583976"/>
                  <a:pt x="840020" y="1581357"/>
                </a:cubicBezTo>
                <a:cubicBezTo>
                  <a:pt x="833583" y="1580048"/>
                  <a:pt x="826530" y="1579832"/>
                  <a:pt x="819244" y="1580783"/>
                </a:cubicBezTo>
                <a:cubicBezTo>
                  <a:pt x="811958" y="1581734"/>
                  <a:pt x="804438" y="1583856"/>
                  <a:pt x="797066" y="1587224"/>
                </a:cubicBezTo>
                <a:close/>
                <a:moveTo>
                  <a:pt x="887330" y="1398146"/>
                </a:moveTo>
                <a:lnTo>
                  <a:pt x="883656" y="1409287"/>
                </a:lnTo>
                <a:cubicBezTo>
                  <a:pt x="883290" y="1413014"/>
                  <a:pt x="883823" y="1416687"/>
                  <a:pt x="885377" y="1420086"/>
                </a:cubicBezTo>
                <a:lnTo>
                  <a:pt x="892415" y="1428458"/>
                </a:lnTo>
                <a:lnTo>
                  <a:pt x="903242" y="1432973"/>
                </a:lnTo>
                <a:lnTo>
                  <a:pt x="916408" y="1433335"/>
                </a:lnTo>
                <a:lnTo>
                  <a:pt x="930462" y="1429256"/>
                </a:lnTo>
                <a:lnTo>
                  <a:pt x="942747" y="1421303"/>
                </a:lnTo>
                <a:lnTo>
                  <a:pt x="951090" y="1411110"/>
                </a:lnTo>
                <a:cubicBezTo>
                  <a:pt x="955177" y="1403858"/>
                  <a:pt x="956151" y="1395971"/>
                  <a:pt x="953044" y="1389171"/>
                </a:cubicBezTo>
                <a:cubicBezTo>
                  <a:pt x="949937" y="1382369"/>
                  <a:pt x="943338" y="1377944"/>
                  <a:pt x="935178" y="1376285"/>
                </a:cubicBezTo>
                <a:cubicBezTo>
                  <a:pt x="931099" y="1375455"/>
                  <a:pt x="926629" y="1375317"/>
                  <a:pt x="922013" y="1375921"/>
                </a:cubicBezTo>
                <a:cubicBezTo>
                  <a:pt x="917396" y="1376524"/>
                  <a:pt x="912630" y="1377868"/>
                  <a:pt x="907959" y="1380002"/>
                </a:cubicBezTo>
                <a:cubicBezTo>
                  <a:pt x="898616" y="1384270"/>
                  <a:pt x="891417" y="1390892"/>
                  <a:pt x="887330" y="1398146"/>
                </a:cubicBezTo>
                <a:close/>
                <a:moveTo>
                  <a:pt x="1334683" y="660973"/>
                </a:moveTo>
                <a:cubicBezTo>
                  <a:pt x="1331794" y="666100"/>
                  <a:pt x="1329456" y="671339"/>
                  <a:pt x="1327710" y="676615"/>
                </a:cubicBezTo>
                <a:lnTo>
                  <a:pt x="1324294" y="692470"/>
                </a:lnTo>
                <a:cubicBezTo>
                  <a:pt x="1323777" y="697741"/>
                  <a:pt x="1323895" y="702972"/>
                  <a:pt x="1324693" y="708089"/>
                </a:cubicBezTo>
                <a:lnTo>
                  <a:pt x="1329160" y="723008"/>
                </a:lnTo>
                <a:lnTo>
                  <a:pt x="1337515" y="736153"/>
                </a:lnTo>
                <a:lnTo>
                  <a:pt x="1349060" y="746674"/>
                </a:lnTo>
                <a:lnTo>
                  <a:pt x="1363283" y="754473"/>
                </a:lnTo>
                <a:lnTo>
                  <a:pt x="1379672" y="759441"/>
                </a:lnTo>
                <a:lnTo>
                  <a:pt x="1397713" y="761473"/>
                </a:lnTo>
                <a:lnTo>
                  <a:pt x="1416896" y="760469"/>
                </a:lnTo>
                <a:lnTo>
                  <a:pt x="1436704" y="756320"/>
                </a:lnTo>
                <a:lnTo>
                  <a:pt x="1456629" y="748928"/>
                </a:lnTo>
                <a:lnTo>
                  <a:pt x="1475262" y="738707"/>
                </a:lnTo>
                <a:lnTo>
                  <a:pt x="1491364" y="726445"/>
                </a:lnTo>
                <a:lnTo>
                  <a:pt x="1504680" y="712602"/>
                </a:lnTo>
                <a:lnTo>
                  <a:pt x="1514953" y="697631"/>
                </a:lnTo>
                <a:lnTo>
                  <a:pt x="1521926" y="681991"/>
                </a:lnTo>
                <a:cubicBezTo>
                  <a:pt x="1527163" y="666166"/>
                  <a:pt x="1527065" y="650018"/>
                  <a:pt x="1520476" y="635599"/>
                </a:cubicBezTo>
                <a:cubicBezTo>
                  <a:pt x="1516085" y="625986"/>
                  <a:pt x="1509222" y="618048"/>
                  <a:pt x="1500576" y="611930"/>
                </a:cubicBezTo>
                <a:cubicBezTo>
                  <a:pt x="1496253" y="608870"/>
                  <a:pt x="1491483" y="606266"/>
                  <a:pt x="1486353" y="604133"/>
                </a:cubicBezTo>
                <a:cubicBezTo>
                  <a:pt x="1481223" y="602000"/>
                  <a:pt x="1475731" y="600338"/>
                  <a:pt x="1469965" y="599165"/>
                </a:cubicBezTo>
                <a:cubicBezTo>
                  <a:pt x="1464198" y="597993"/>
                  <a:pt x="1458155" y="597309"/>
                  <a:pt x="1451923" y="597132"/>
                </a:cubicBezTo>
                <a:cubicBezTo>
                  <a:pt x="1445691" y="596954"/>
                  <a:pt x="1439269" y="597282"/>
                  <a:pt x="1432742" y="598136"/>
                </a:cubicBezTo>
                <a:cubicBezTo>
                  <a:pt x="1426214" y="598989"/>
                  <a:pt x="1419582" y="600366"/>
                  <a:pt x="1412932" y="602282"/>
                </a:cubicBezTo>
                <a:cubicBezTo>
                  <a:pt x="1406280" y="604200"/>
                  <a:pt x="1399611" y="606658"/>
                  <a:pt x="1393008" y="609677"/>
                </a:cubicBezTo>
                <a:cubicBezTo>
                  <a:pt x="1379800" y="615710"/>
                  <a:pt x="1368107" y="623408"/>
                  <a:pt x="1358272" y="632159"/>
                </a:cubicBezTo>
                <a:cubicBezTo>
                  <a:pt x="1353355" y="636535"/>
                  <a:pt x="1348902" y="641175"/>
                  <a:pt x="1344955" y="646003"/>
                </a:cubicBezTo>
                <a:cubicBezTo>
                  <a:pt x="1341010" y="650831"/>
                  <a:pt x="1337571" y="655844"/>
                  <a:pt x="1334683" y="660973"/>
                </a:cubicBezTo>
                <a:close/>
                <a:moveTo>
                  <a:pt x="1237627" y="796247"/>
                </a:moveTo>
                <a:lnTo>
                  <a:pt x="1233953" y="807388"/>
                </a:lnTo>
                <a:cubicBezTo>
                  <a:pt x="1233587" y="811117"/>
                  <a:pt x="1234121" y="814789"/>
                  <a:pt x="1235674" y="818189"/>
                </a:cubicBezTo>
                <a:lnTo>
                  <a:pt x="1242713" y="826561"/>
                </a:lnTo>
                <a:lnTo>
                  <a:pt x="1253539" y="831074"/>
                </a:lnTo>
                <a:lnTo>
                  <a:pt x="1266706" y="831440"/>
                </a:lnTo>
                <a:lnTo>
                  <a:pt x="1280759" y="827357"/>
                </a:lnTo>
                <a:lnTo>
                  <a:pt x="1293044" y="819404"/>
                </a:lnTo>
                <a:lnTo>
                  <a:pt x="1301387" y="809214"/>
                </a:lnTo>
                <a:cubicBezTo>
                  <a:pt x="1305474" y="801959"/>
                  <a:pt x="1306449" y="794073"/>
                  <a:pt x="1303341" y="787272"/>
                </a:cubicBezTo>
                <a:cubicBezTo>
                  <a:pt x="1300234" y="780472"/>
                  <a:pt x="1293635" y="776045"/>
                  <a:pt x="1285476" y="774387"/>
                </a:cubicBezTo>
                <a:cubicBezTo>
                  <a:pt x="1281396" y="773556"/>
                  <a:pt x="1276927" y="773419"/>
                  <a:pt x="1272310" y="774023"/>
                </a:cubicBezTo>
                <a:cubicBezTo>
                  <a:pt x="1267693" y="774625"/>
                  <a:pt x="1262928" y="775970"/>
                  <a:pt x="1258256" y="778104"/>
                </a:cubicBezTo>
                <a:cubicBezTo>
                  <a:pt x="1248913" y="782373"/>
                  <a:pt x="1241714" y="788993"/>
                  <a:pt x="1237627" y="796247"/>
                </a:cubicBezTo>
                <a:close/>
                <a:moveTo>
                  <a:pt x="971395" y="1193754"/>
                </a:moveTo>
                <a:lnTo>
                  <a:pt x="967720" y="1204895"/>
                </a:lnTo>
                <a:cubicBezTo>
                  <a:pt x="967354" y="1208624"/>
                  <a:pt x="967887" y="1212295"/>
                  <a:pt x="969441" y="1215696"/>
                </a:cubicBezTo>
                <a:lnTo>
                  <a:pt x="976479" y="1224067"/>
                </a:lnTo>
                <a:lnTo>
                  <a:pt x="987307" y="1228580"/>
                </a:lnTo>
                <a:lnTo>
                  <a:pt x="1000473" y="1228946"/>
                </a:lnTo>
                <a:lnTo>
                  <a:pt x="1014527" y="1224865"/>
                </a:lnTo>
                <a:lnTo>
                  <a:pt x="1026812" y="1216912"/>
                </a:lnTo>
                <a:lnTo>
                  <a:pt x="1035155" y="1206721"/>
                </a:lnTo>
                <a:cubicBezTo>
                  <a:pt x="1039241" y="1199465"/>
                  <a:pt x="1040216" y="1191579"/>
                  <a:pt x="1037109" y="1184780"/>
                </a:cubicBezTo>
                <a:cubicBezTo>
                  <a:pt x="1034002" y="1177979"/>
                  <a:pt x="1027402" y="1173553"/>
                  <a:pt x="1019243" y="1171894"/>
                </a:cubicBezTo>
                <a:cubicBezTo>
                  <a:pt x="1015163" y="1171064"/>
                  <a:pt x="1010695" y="1170927"/>
                  <a:pt x="1006077" y="1171529"/>
                </a:cubicBezTo>
                <a:cubicBezTo>
                  <a:pt x="1001460" y="1172133"/>
                  <a:pt x="996695" y="1173477"/>
                  <a:pt x="992024" y="1175612"/>
                </a:cubicBezTo>
                <a:cubicBezTo>
                  <a:pt x="982680" y="1179880"/>
                  <a:pt x="975482" y="1186502"/>
                  <a:pt x="971395" y="1193754"/>
                </a:cubicBezTo>
                <a:close/>
                <a:moveTo>
                  <a:pt x="1112853" y="956436"/>
                </a:moveTo>
                <a:lnTo>
                  <a:pt x="1109178" y="967576"/>
                </a:lnTo>
                <a:cubicBezTo>
                  <a:pt x="1108812" y="971304"/>
                  <a:pt x="1109345" y="974974"/>
                  <a:pt x="1110899" y="978377"/>
                </a:cubicBezTo>
                <a:lnTo>
                  <a:pt x="1117937" y="986747"/>
                </a:lnTo>
                <a:lnTo>
                  <a:pt x="1128765" y="991262"/>
                </a:lnTo>
                <a:lnTo>
                  <a:pt x="1141931" y="991627"/>
                </a:lnTo>
                <a:lnTo>
                  <a:pt x="1155984" y="987543"/>
                </a:lnTo>
                <a:lnTo>
                  <a:pt x="1168269" y="979592"/>
                </a:lnTo>
                <a:lnTo>
                  <a:pt x="1176613" y="969402"/>
                </a:lnTo>
                <a:cubicBezTo>
                  <a:pt x="1180699" y="962148"/>
                  <a:pt x="1181673" y="954261"/>
                  <a:pt x="1178566" y="947460"/>
                </a:cubicBezTo>
                <a:cubicBezTo>
                  <a:pt x="1175459" y="940659"/>
                  <a:pt x="1168860" y="936234"/>
                  <a:pt x="1160701" y="934575"/>
                </a:cubicBezTo>
                <a:cubicBezTo>
                  <a:pt x="1156621" y="933745"/>
                  <a:pt x="1152152" y="933607"/>
                  <a:pt x="1147535" y="934211"/>
                </a:cubicBezTo>
                <a:cubicBezTo>
                  <a:pt x="1142918" y="934815"/>
                  <a:pt x="1138153" y="936157"/>
                  <a:pt x="1133481" y="938292"/>
                </a:cubicBezTo>
                <a:cubicBezTo>
                  <a:pt x="1124138" y="942559"/>
                  <a:pt x="1116940" y="949182"/>
                  <a:pt x="1112853" y="956436"/>
                </a:cubicBezTo>
                <a:close/>
                <a:moveTo>
                  <a:pt x="1343464" y="474228"/>
                </a:moveTo>
                <a:cubicBezTo>
                  <a:pt x="1341851" y="477091"/>
                  <a:pt x="1340546" y="480015"/>
                  <a:pt x="1339572" y="482959"/>
                </a:cubicBezTo>
                <a:lnTo>
                  <a:pt x="1337665" y="491810"/>
                </a:lnTo>
                <a:cubicBezTo>
                  <a:pt x="1337376" y="494751"/>
                  <a:pt x="1337443" y="497671"/>
                  <a:pt x="1337887" y="500526"/>
                </a:cubicBezTo>
                <a:lnTo>
                  <a:pt x="1340381" y="508853"/>
                </a:lnTo>
                <a:lnTo>
                  <a:pt x="1351488" y="522064"/>
                </a:lnTo>
                <a:lnTo>
                  <a:pt x="1368574" y="529188"/>
                </a:lnTo>
                <a:lnTo>
                  <a:pt x="1389351" y="529763"/>
                </a:lnTo>
                <a:lnTo>
                  <a:pt x="1411530" y="523322"/>
                </a:lnTo>
                <a:lnTo>
                  <a:pt x="1430918" y="510772"/>
                </a:lnTo>
                <a:lnTo>
                  <a:pt x="1444084" y="494689"/>
                </a:lnTo>
                <a:lnTo>
                  <a:pt x="1447975" y="485959"/>
                </a:lnTo>
                <a:lnTo>
                  <a:pt x="1447785" y="479876"/>
                </a:lnTo>
                <a:cubicBezTo>
                  <a:pt x="1427181" y="468324"/>
                  <a:pt x="1406921" y="456091"/>
                  <a:pt x="1387583" y="442237"/>
                </a:cubicBezTo>
                <a:cubicBezTo>
                  <a:pt x="1383566" y="442489"/>
                  <a:pt x="1379772" y="443881"/>
                  <a:pt x="1376017" y="445597"/>
                </a:cubicBezTo>
                <a:cubicBezTo>
                  <a:pt x="1361272" y="452333"/>
                  <a:pt x="1349913" y="462781"/>
                  <a:pt x="1343464" y="474228"/>
                </a:cubicBezTo>
                <a:close/>
                <a:moveTo>
                  <a:pt x="1246549" y="604425"/>
                </a:moveTo>
                <a:lnTo>
                  <a:pt x="1242875" y="615566"/>
                </a:lnTo>
                <a:cubicBezTo>
                  <a:pt x="1242508" y="619293"/>
                  <a:pt x="1243042" y="622965"/>
                  <a:pt x="1244595" y="626366"/>
                </a:cubicBezTo>
                <a:lnTo>
                  <a:pt x="1251634" y="634737"/>
                </a:lnTo>
                <a:lnTo>
                  <a:pt x="1262461" y="639252"/>
                </a:lnTo>
                <a:lnTo>
                  <a:pt x="1275627" y="639616"/>
                </a:lnTo>
                <a:lnTo>
                  <a:pt x="1289681" y="635532"/>
                </a:lnTo>
                <a:lnTo>
                  <a:pt x="1301966" y="627581"/>
                </a:lnTo>
                <a:lnTo>
                  <a:pt x="1310309" y="617391"/>
                </a:lnTo>
                <a:cubicBezTo>
                  <a:pt x="1314395" y="610136"/>
                  <a:pt x="1315370" y="602250"/>
                  <a:pt x="1312263" y="595450"/>
                </a:cubicBezTo>
                <a:cubicBezTo>
                  <a:pt x="1309156" y="588649"/>
                  <a:pt x="1302556" y="584222"/>
                  <a:pt x="1294397" y="582563"/>
                </a:cubicBezTo>
                <a:cubicBezTo>
                  <a:pt x="1290318" y="581735"/>
                  <a:pt x="1285848" y="581596"/>
                  <a:pt x="1281231" y="582199"/>
                </a:cubicBezTo>
                <a:cubicBezTo>
                  <a:pt x="1276614" y="582803"/>
                  <a:pt x="1271849" y="584147"/>
                  <a:pt x="1267177" y="586281"/>
                </a:cubicBezTo>
                <a:cubicBezTo>
                  <a:pt x="1257834" y="590550"/>
                  <a:pt x="1250635" y="597171"/>
                  <a:pt x="1246549" y="604425"/>
                </a:cubicBezTo>
                <a:close/>
                <a:moveTo>
                  <a:pt x="720602" y="1415321"/>
                </a:moveTo>
                <a:cubicBezTo>
                  <a:pt x="718193" y="1419599"/>
                  <a:pt x="716242" y="1423969"/>
                  <a:pt x="714786" y="1428369"/>
                </a:cubicBezTo>
                <a:lnTo>
                  <a:pt x="711936" y="1441596"/>
                </a:lnTo>
                <a:cubicBezTo>
                  <a:pt x="711504" y="1445993"/>
                  <a:pt x="711603" y="1450356"/>
                  <a:pt x="712267" y="1454623"/>
                </a:cubicBezTo>
                <a:lnTo>
                  <a:pt x="715994" y="1467069"/>
                </a:lnTo>
                <a:lnTo>
                  <a:pt x="722964" y="1478035"/>
                </a:lnTo>
                <a:lnTo>
                  <a:pt x="732595" y="1486812"/>
                </a:lnTo>
                <a:lnTo>
                  <a:pt x="744460" y="1493318"/>
                </a:lnTo>
                <a:lnTo>
                  <a:pt x="758131" y="1497461"/>
                </a:lnTo>
                <a:lnTo>
                  <a:pt x="773181" y="1499158"/>
                </a:lnTo>
                <a:lnTo>
                  <a:pt x="789183" y="1498319"/>
                </a:lnTo>
                <a:lnTo>
                  <a:pt x="805708" y="1494860"/>
                </a:lnTo>
                <a:lnTo>
                  <a:pt x="822330" y="1488692"/>
                </a:lnTo>
                <a:lnTo>
                  <a:pt x="837873" y="1480165"/>
                </a:lnTo>
                <a:lnTo>
                  <a:pt x="851305" y="1469937"/>
                </a:lnTo>
                <a:lnTo>
                  <a:pt x="862413" y="1458389"/>
                </a:lnTo>
                <a:lnTo>
                  <a:pt x="870983" y="1445901"/>
                </a:lnTo>
                <a:lnTo>
                  <a:pt x="876800" y="1432852"/>
                </a:lnTo>
                <a:cubicBezTo>
                  <a:pt x="881168" y="1419652"/>
                  <a:pt x="881087" y="1406182"/>
                  <a:pt x="875591" y="1394151"/>
                </a:cubicBezTo>
                <a:cubicBezTo>
                  <a:pt x="871927" y="1386133"/>
                  <a:pt x="866203" y="1379513"/>
                  <a:pt x="858990" y="1374410"/>
                </a:cubicBezTo>
                <a:cubicBezTo>
                  <a:pt x="855384" y="1371856"/>
                  <a:pt x="851405" y="1369684"/>
                  <a:pt x="847126" y="1367905"/>
                </a:cubicBezTo>
                <a:cubicBezTo>
                  <a:pt x="842846" y="1366125"/>
                  <a:pt x="838265" y="1364739"/>
                  <a:pt x="833454" y="1363761"/>
                </a:cubicBezTo>
                <a:cubicBezTo>
                  <a:pt x="828644" y="1362783"/>
                  <a:pt x="823603" y="1362212"/>
                  <a:pt x="818404" y="1362063"/>
                </a:cubicBezTo>
                <a:cubicBezTo>
                  <a:pt x="813204" y="1361916"/>
                  <a:pt x="807847" y="1362191"/>
                  <a:pt x="802402" y="1362902"/>
                </a:cubicBezTo>
                <a:cubicBezTo>
                  <a:pt x="796958" y="1363614"/>
                  <a:pt x="791425" y="1364762"/>
                  <a:pt x="785877" y="1366361"/>
                </a:cubicBezTo>
                <a:cubicBezTo>
                  <a:pt x="780329" y="1367961"/>
                  <a:pt x="774765" y="1370012"/>
                  <a:pt x="769256" y="1372529"/>
                </a:cubicBezTo>
                <a:cubicBezTo>
                  <a:pt x="758238" y="1377563"/>
                  <a:pt x="748484" y="1383984"/>
                  <a:pt x="740280" y="1391284"/>
                </a:cubicBezTo>
                <a:cubicBezTo>
                  <a:pt x="736178" y="1394936"/>
                  <a:pt x="732463" y="1398806"/>
                  <a:pt x="729172" y="1402833"/>
                </a:cubicBezTo>
                <a:cubicBezTo>
                  <a:pt x="725880" y="1406859"/>
                  <a:pt x="723012" y="1411044"/>
                  <a:pt x="720602" y="1415321"/>
                </a:cubicBezTo>
                <a:close/>
                <a:moveTo>
                  <a:pt x="639279" y="1493563"/>
                </a:moveTo>
                <a:lnTo>
                  <a:pt x="635605" y="1504706"/>
                </a:lnTo>
                <a:cubicBezTo>
                  <a:pt x="635239" y="1508434"/>
                  <a:pt x="635772" y="1512106"/>
                  <a:pt x="637326" y="1515506"/>
                </a:cubicBezTo>
                <a:lnTo>
                  <a:pt x="637446" y="1515648"/>
                </a:lnTo>
                <a:lnTo>
                  <a:pt x="659205" y="1528503"/>
                </a:lnTo>
                <a:lnTo>
                  <a:pt x="668357" y="1528756"/>
                </a:lnTo>
                <a:lnTo>
                  <a:pt x="682411" y="1524674"/>
                </a:lnTo>
                <a:lnTo>
                  <a:pt x="694696" y="1516722"/>
                </a:lnTo>
                <a:lnTo>
                  <a:pt x="703039" y="1506529"/>
                </a:lnTo>
                <a:cubicBezTo>
                  <a:pt x="707126" y="1499277"/>
                  <a:pt x="708100" y="1491390"/>
                  <a:pt x="704992" y="1484589"/>
                </a:cubicBezTo>
                <a:cubicBezTo>
                  <a:pt x="701886" y="1477789"/>
                  <a:pt x="695286" y="1473363"/>
                  <a:pt x="687127" y="1471704"/>
                </a:cubicBezTo>
                <a:cubicBezTo>
                  <a:pt x="683048" y="1470874"/>
                  <a:pt x="678579" y="1470736"/>
                  <a:pt x="673961" y="1471338"/>
                </a:cubicBezTo>
                <a:cubicBezTo>
                  <a:pt x="669344" y="1471942"/>
                  <a:pt x="664579" y="1473286"/>
                  <a:pt x="659908" y="1475421"/>
                </a:cubicBezTo>
                <a:cubicBezTo>
                  <a:pt x="650564" y="1479689"/>
                  <a:pt x="643366" y="1486311"/>
                  <a:pt x="639279" y="1493563"/>
                </a:cubicBezTo>
                <a:close/>
                <a:moveTo>
                  <a:pt x="1207170" y="481335"/>
                </a:moveTo>
                <a:lnTo>
                  <a:pt x="1203496" y="492476"/>
                </a:lnTo>
                <a:cubicBezTo>
                  <a:pt x="1203130" y="496204"/>
                  <a:pt x="1203663" y="499876"/>
                  <a:pt x="1205217" y="503276"/>
                </a:cubicBezTo>
                <a:lnTo>
                  <a:pt x="1212255" y="511647"/>
                </a:lnTo>
                <a:lnTo>
                  <a:pt x="1223083" y="516161"/>
                </a:lnTo>
                <a:lnTo>
                  <a:pt x="1236248" y="516526"/>
                </a:lnTo>
                <a:lnTo>
                  <a:pt x="1250302" y="512444"/>
                </a:lnTo>
                <a:lnTo>
                  <a:pt x="1262587" y="504492"/>
                </a:lnTo>
                <a:lnTo>
                  <a:pt x="1270930" y="494301"/>
                </a:lnTo>
                <a:cubicBezTo>
                  <a:pt x="1275017" y="487046"/>
                  <a:pt x="1275992" y="479160"/>
                  <a:pt x="1272885" y="472360"/>
                </a:cubicBezTo>
                <a:cubicBezTo>
                  <a:pt x="1269778" y="465559"/>
                  <a:pt x="1263177" y="461133"/>
                  <a:pt x="1255018" y="459474"/>
                </a:cubicBezTo>
                <a:cubicBezTo>
                  <a:pt x="1250939" y="458644"/>
                  <a:pt x="1246470" y="458507"/>
                  <a:pt x="1241852" y="459110"/>
                </a:cubicBezTo>
                <a:cubicBezTo>
                  <a:pt x="1237235" y="459713"/>
                  <a:pt x="1232470" y="461058"/>
                  <a:pt x="1227799" y="463191"/>
                </a:cubicBezTo>
                <a:cubicBezTo>
                  <a:pt x="1218456" y="467460"/>
                  <a:pt x="1211257" y="474081"/>
                  <a:pt x="1207170" y="481335"/>
                </a:cubicBezTo>
                <a:close/>
                <a:moveTo>
                  <a:pt x="1258401" y="356900"/>
                </a:moveTo>
                <a:lnTo>
                  <a:pt x="1256266" y="363374"/>
                </a:lnTo>
                <a:cubicBezTo>
                  <a:pt x="1255900" y="367103"/>
                  <a:pt x="1256432" y="370775"/>
                  <a:pt x="1257986" y="374175"/>
                </a:cubicBezTo>
                <a:lnTo>
                  <a:pt x="1265025" y="382546"/>
                </a:lnTo>
                <a:lnTo>
                  <a:pt x="1275852" y="387061"/>
                </a:lnTo>
                <a:lnTo>
                  <a:pt x="1289018" y="387425"/>
                </a:lnTo>
                <a:lnTo>
                  <a:pt x="1298448" y="384686"/>
                </a:lnTo>
                <a:cubicBezTo>
                  <a:pt x="1284541" y="376327"/>
                  <a:pt x="1271226" y="367009"/>
                  <a:pt x="1258401" y="356900"/>
                </a:cubicBezTo>
                <a:close/>
                <a:moveTo>
                  <a:pt x="691059" y="1176674"/>
                </a:moveTo>
                <a:cubicBezTo>
                  <a:pt x="687706" y="1182628"/>
                  <a:pt x="684992" y="1188710"/>
                  <a:pt x="682965" y="1194833"/>
                </a:cubicBezTo>
                <a:lnTo>
                  <a:pt x="678999" y="1213240"/>
                </a:lnTo>
                <a:cubicBezTo>
                  <a:pt x="678399" y="1219358"/>
                  <a:pt x="678536" y="1225431"/>
                  <a:pt x="679461" y="1231368"/>
                </a:cubicBezTo>
                <a:lnTo>
                  <a:pt x="684647" y="1248687"/>
                </a:lnTo>
                <a:lnTo>
                  <a:pt x="694346" y="1263945"/>
                </a:lnTo>
                <a:lnTo>
                  <a:pt x="707747" y="1276161"/>
                </a:lnTo>
                <a:lnTo>
                  <a:pt x="724259" y="1285213"/>
                </a:lnTo>
                <a:lnTo>
                  <a:pt x="743283" y="1290978"/>
                </a:lnTo>
                <a:lnTo>
                  <a:pt x="764226" y="1293340"/>
                </a:lnTo>
                <a:lnTo>
                  <a:pt x="786493" y="1292174"/>
                </a:lnTo>
                <a:lnTo>
                  <a:pt x="809490" y="1287360"/>
                </a:lnTo>
                <a:lnTo>
                  <a:pt x="832619" y="1278778"/>
                </a:lnTo>
                <a:lnTo>
                  <a:pt x="854248" y="1266910"/>
                </a:lnTo>
                <a:lnTo>
                  <a:pt x="872941" y="1252678"/>
                </a:lnTo>
                <a:lnTo>
                  <a:pt x="888398" y="1236608"/>
                </a:lnTo>
                <a:lnTo>
                  <a:pt x="900324" y="1219230"/>
                </a:lnTo>
                <a:lnTo>
                  <a:pt x="908417" y="1201073"/>
                </a:lnTo>
                <a:cubicBezTo>
                  <a:pt x="914497" y="1182703"/>
                  <a:pt x="914383" y="1163957"/>
                  <a:pt x="906736" y="1147218"/>
                </a:cubicBezTo>
                <a:cubicBezTo>
                  <a:pt x="901637" y="1136058"/>
                  <a:pt x="893672" y="1126847"/>
                  <a:pt x="883635" y="1119745"/>
                </a:cubicBezTo>
                <a:cubicBezTo>
                  <a:pt x="878616" y="1116193"/>
                  <a:pt x="873080" y="1113169"/>
                  <a:pt x="867124" y="1110693"/>
                </a:cubicBezTo>
                <a:cubicBezTo>
                  <a:pt x="861169" y="1108217"/>
                  <a:pt x="854794" y="1106287"/>
                  <a:pt x="848100" y="1104926"/>
                </a:cubicBezTo>
                <a:cubicBezTo>
                  <a:pt x="841405" y="1103565"/>
                  <a:pt x="834391" y="1102770"/>
                  <a:pt x="827156" y="1102565"/>
                </a:cubicBezTo>
                <a:cubicBezTo>
                  <a:pt x="819921" y="1102358"/>
                  <a:pt x="812466" y="1102742"/>
                  <a:pt x="804889" y="1103731"/>
                </a:cubicBezTo>
                <a:cubicBezTo>
                  <a:pt x="797312" y="1104721"/>
                  <a:pt x="789614" y="1106319"/>
                  <a:pt x="781893" y="1108544"/>
                </a:cubicBezTo>
                <a:cubicBezTo>
                  <a:pt x="774172" y="1110770"/>
                  <a:pt x="766430" y="1113625"/>
                  <a:pt x="758764" y="1117128"/>
                </a:cubicBezTo>
                <a:cubicBezTo>
                  <a:pt x="743432" y="1124133"/>
                  <a:pt x="729858" y="1133068"/>
                  <a:pt x="718442" y="1143227"/>
                </a:cubicBezTo>
                <a:cubicBezTo>
                  <a:pt x="712734" y="1148307"/>
                  <a:pt x="707565" y="1153694"/>
                  <a:pt x="702985" y="1159298"/>
                </a:cubicBezTo>
                <a:cubicBezTo>
                  <a:pt x="698404" y="1164902"/>
                  <a:pt x="694412" y="1170724"/>
                  <a:pt x="691059" y="1176674"/>
                </a:cubicBezTo>
                <a:close/>
                <a:moveTo>
                  <a:pt x="1008681" y="682118"/>
                </a:moveTo>
                <a:cubicBezTo>
                  <a:pt x="1005328" y="688070"/>
                  <a:pt x="1002614" y="694151"/>
                  <a:pt x="1000587" y="700274"/>
                </a:cubicBezTo>
                <a:lnTo>
                  <a:pt x="996621" y="718682"/>
                </a:lnTo>
                <a:cubicBezTo>
                  <a:pt x="996021" y="724800"/>
                  <a:pt x="996158" y="730873"/>
                  <a:pt x="997083" y="736809"/>
                </a:cubicBezTo>
                <a:lnTo>
                  <a:pt x="1002269" y="754129"/>
                </a:lnTo>
                <a:lnTo>
                  <a:pt x="1011967" y="769387"/>
                </a:lnTo>
                <a:lnTo>
                  <a:pt x="1025369" y="781603"/>
                </a:lnTo>
                <a:lnTo>
                  <a:pt x="1041880" y="790655"/>
                </a:lnTo>
                <a:lnTo>
                  <a:pt x="1060905" y="796421"/>
                </a:lnTo>
                <a:lnTo>
                  <a:pt x="1081848" y="798781"/>
                </a:lnTo>
                <a:lnTo>
                  <a:pt x="1104116" y="797616"/>
                </a:lnTo>
                <a:lnTo>
                  <a:pt x="1127112" y="792802"/>
                </a:lnTo>
                <a:lnTo>
                  <a:pt x="1150241" y="784220"/>
                </a:lnTo>
                <a:lnTo>
                  <a:pt x="1171870" y="772353"/>
                </a:lnTo>
                <a:lnTo>
                  <a:pt x="1190562" y="758119"/>
                </a:lnTo>
                <a:lnTo>
                  <a:pt x="1206020" y="742050"/>
                </a:lnTo>
                <a:lnTo>
                  <a:pt x="1217945" y="724672"/>
                </a:lnTo>
                <a:lnTo>
                  <a:pt x="1226039" y="706514"/>
                </a:lnTo>
                <a:cubicBezTo>
                  <a:pt x="1232119" y="688145"/>
                  <a:pt x="1232005" y="669400"/>
                  <a:pt x="1224357" y="652661"/>
                </a:cubicBezTo>
                <a:cubicBezTo>
                  <a:pt x="1219258" y="641501"/>
                  <a:pt x="1211294" y="632288"/>
                  <a:pt x="1201257" y="625187"/>
                </a:cubicBezTo>
                <a:cubicBezTo>
                  <a:pt x="1196238" y="621635"/>
                  <a:pt x="1190701" y="618611"/>
                  <a:pt x="1184746" y="616135"/>
                </a:cubicBezTo>
                <a:cubicBezTo>
                  <a:pt x="1178790" y="613659"/>
                  <a:pt x="1172416" y="611729"/>
                  <a:pt x="1165721" y="610369"/>
                </a:cubicBezTo>
                <a:cubicBezTo>
                  <a:pt x="1159027" y="609007"/>
                  <a:pt x="1152012" y="608214"/>
                  <a:pt x="1144778" y="608007"/>
                </a:cubicBezTo>
                <a:cubicBezTo>
                  <a:pt x="1137543" y="607802"/>
                  <a:pt x="1130088" y="608183"/>
                  <a:pt x="1122511" y="609174"/>
                </a:cubicBezTo>
                <a:cubicBezTo>
                  <a:pt x="1114934" y="610164"/>
                  <a:pt x="1107236" y="611762"/>
                  <a:pt x="1099515" y="613988"/>
                </a:cubicBezTo>
                <a:cubicBezTo>
                  <a:pt x="1091794" y="616214"/>
                  <a:pt x="1084051" y="619067"/>
                  <a:pt x="1076386" y="622570"/>
                </a:cubicBezTo>
                <a:cubicBezTo>
                  <a:pt x="1061053" y="629576"/>
                  <a:pt x="1047480" y="638510"/>
                  <a:pt x="1036064" y="648669"/>
                </a:cubicBezTo>
                <a:cubicBezTo>
                  <a:pt x="1030355" y="653750"/>
                  <a:pt x="1025186" y="659136"/>
                  <a:pt x="1020606" y="664741"/>
                </a:cubicBezTo>
                <a:cubicBezTo>
                  <a:pt x="1016026" y="670344"/>
                  <a:pt x="1012034" y="676167"/>
                  <a:pt x="1008681" y="682118"/>
                </a:cubicBezTo>
                <a:close/>
                <a:moveTo>
                  <a:pt x="588369" y="1313091"/>
                </a:moveTo>
                <a:lnTo>
                  <a:pt x="584695" y="1324232"/>
                </a:lnTo>
                <a:cubicBezTo>
                  <a:pt x="584329" y="1327961"/>
                  <a:pt x="584862" y="1331633"/>
                  <a:pt x="586416" y="1335033"/>
                </a:cubicBezTo>
                <a:lnTo>
                  <a:pt x="593454" y="1343403"/>
                </a:lnTo>
                <a:lnTo>
                  <a:pt x="604281" y="1347917"/>
                </a:lnTo>
                <a:lnTo>
                  <a:pt x="617447" y="1348282"/>
                </a:lnTo>
                <a:lnTo>
                  <a:pt x="631501" y="1344200"/>
                </a:lnTo>
                <a:lnTo>
                  <a:pt x="643786" y="1336248"/>
                </a:lnTo>
                <a:lnTo>
                  <a:pt x="652129" y="1326057"/>
                </a:lnTo>
                <a:cubicBezTo>
                  <a:pt x="656215" y="1318803"/>
                  <a:pt x="657189" y="1310916"/>
                  <a:pt x="654082" y="1304115"/>
                </a:cubicBezTo>
                <a:cubicBezTo>
                  <a:pt x="650976" y="1297316"/>
                  <a:pt x="644376" y="1292890"/>
                  <a:pt x="636217" y="1291230"/>
                </a:cubicBezTo>
                <a:cubicBezTo>
                  <a:pt x="632138" y="1290400"/>
                  <a:pt x="627669" y="1290263"/>
                  <a:pt x="623051" y="1290864"/>
                </a:cubicBezTo>
                <a:cubicBezTo>
                  <a:pt x="618434" y="1291469"/>
                  <a:pt x="613669" y="1292813"/>
                  <a:pt x="608998" y="1294948"/>
                </a:cubicBezTo>
                <a:cubicBezTo>
                  <a:pt x="599654" y="1299216"/>
                  <a:pt x="592455" y="1305837"/>
                  <a:pt x="588369" y="1313091"/>
                </a:cubicBezTo>
                <a:close/>
                <a:moveTo>
                  <a:pt x="491195" y="1433615"/>
                </a:moveTo>
                <a:cubicBezTo>
                  <a:pt x="517634" y="1446101"/>
                  <a:pt x="543256" y="1460005"/>
                  <a:pt x="568316" y="1474806"/>
                </a:cubicBezTo>
                <a:lnTo>
                  <a:pt x="568504" y="1474577"/>
                </a:lnTo>
                <a:lnTo>
                  <a:pt x="572396" y="1465846"/>
                </a:lnTo>
                <a:cubicBezTo>
                  <a:pt x="575319" y="1457014"/>
                  <a:pt x="575265" y="1448001"/>
                  <a:pt x="571587" y="1439951"/>
                </a:cubicBezTo>
                <a:cubicBezTo>
                  <a:pt x="566684" y="1429220"/>
                  <a:pt x="556269" y="1422235"/>
                  <a:pt x="543394" y="1419616"/>
                </a:cubicBezTo>
                <a:cubicBezTo>
                  <a:pt x="536956" y="1418307"/>
                  <a:pt x="529904" y="1418090"/>
                  <a:pt x="522617" y="1419043"/>
                </a:cubicBezTo>
                <a:cubicBezTo>
                  <a:pt x="515331" y="1419994"/>
                  <a:pt x="507811" y="1422116"/>
                  <a:pt x="500439" y="1425484"/>
                </a:cubicBezTo>
                <a:close/>
                <a:moveTo>
                  <a:pt x="781599" y="903037"/>
                </a:moveTo>
                <a:cubicBezTo>
                  <a:pt x="777011" y="911184"/>
                  <a:pt x="773295" y="919505"/>
                  <a:pt x="770522" y="927886"/>
                </a:cubicBezTo>
                <a:lnTo>
                  <a:pt x="765096" y="953076"/>
                </a:lnTo>
                <a:cubicBezTo>
                  <a:pt x="764274" y="961449"/>
                  <a:pt x="764462" y="969760"/>
                  <a:pt x="765728" y="977886"/>
                </a:cubicBezTo>
                <a:lnTo>
                  <a:pt x="772826" y="1001590"/>
                </a:lnTo>
                <a:lnTo>
                  <a:pt x="786098" y="1022470"/>
                </a:lnTo>
                <a:lnTo>
                  <a:pt x="804439" y="1039188"/>
                </a:lnTo>
                <a:lnTo>
                  <a:pt x="827034" y="1051575"/>
                </a:lnTo>
                <a:lnTo>
                  <a:pt x="853069" y="1059464"/>
                </a:lnTo>
                <a:lnTo>
                  <a:pt x="881732" y="1062699"/>
                </a:lnTo>
                <a:lnTo>
                  <a:pt x="912205" y="1061103"/>
                </a:lnTo>
                <a:lnTo>
                  <a:pt x="943674" y="1054514"/>
                </a:lnTo>
                <a:lnTo>
                  <a:pt x="975328" y="1042768"/>
                </a:lnTo>
                <a:lnTo>
                  <a:pt x="1004927" y="1026528"/>
                </a:lnTo>
                <a:lnTo>
                  <a:pt x="1030508" y="1007049"/>
                </a:lnTo>
                <a:lnTo>
                  <a:pt x="1051662" y="985057"/>
                </a:lnTo>
                <a:lnTo>
                  <a:pt x="1067983" y="961278"/>
                </a:lnTo>
                <a:lnTo>
                  <a:pt x="1079059" y="936430"/>
                </a:lnTo>
                <a:cubicBezTo>
                  <a:pt x="1087379" y="911289"/>
                  <a:pt x="1087224" y="885638"/>
                  <a:pt x="1076757" y="862729"/>
                </a:cubicBezTo>
                <a:cubicBezTo>
                  <a:pt x="1069779" y="847455"/>
                  <a:pt x="1058880" y="834851"/>
                  <a:pt x="1045142" y="825126"/>
                </a:cubicBezTo>
                <a:cubicBezTo>
                  <a:pt x="1038274" y="820267"/>
                  <a:pt x="1030697" y="816128"/>
                  <a:pt x="1022547" y="812739"/>
                </a:cubicBezTo>
                <a:cubicBezTo>
                  <a:pt x="1014396" y="809350"/>
                  <a:pt x="1005673" y="806710"/>
                  <a:pt x="996511" y="804847"/>
                </a:cubicBezTo>
                <a:cubicBezTo>
                  <a:pt x="987350" y="802983"/>
                  <a:pt x="977751" y="801898"/>
                  <a:pt x="967850" y="801616"/>
                </a:cubicBezTo>
                <a:cubicBezTo>
                  <a:pt x="957949" y="801334"/>
                  <a:pt x="947746" y="801858"/>
                  <a:pt x="937377" y="803211"/>
                </a:cubicBezTo>
                <a:cubicBezTo>
                  <a:pt x="927007" y="804566"/>
                  <a:pt x="916472" y="806753"/>
                  <a:pt x="905907" y="809799"/>
                </a:cubicBezTo>
                <a:cubicBezTo>
                  <a:pt x="895341" y="812846"/>
                  <a:pt x="884745" y="816752"/>
                  <a:pt x="874253" y="821545"/>
                </a:cubicBezTo>
                <a:cubicBezTo>
                  <a:pt x="853272" y="831131"/>
                  <a:pt x="834697" y="843359"/>
                  <a:pt x="819073" y="857263"/>
                </a:cubicBezTo>
                <a:cubicBezTo>
                  <a:pt x="811261" y="864215"/>
                  <a:pt x="804187" y="871586"/>
                  <a:pt x="797919" y="879254"/>
                </a:cubicBezTo>
                <a:cubicBezTo>
                  <a:pt x="791651" y="886924"/>
                  <a:pt x="786188" y="894892"/>
                  <a:pt x="781599" y="903037"/>
                </a:cubicBezTo>
                <a:close/>
                <a:moveTo>
                  <a:pt x="593989" y="1142343"/>
                </a:moveTo>
                <a:lnTo>
                  <a:pt x="590315" y="1153484"/>
                </a:lnTo>
                <a:cubicBezTo>
                  <a:pt x="589949" y="1157213"/>
                  <a:pt x="590482" y="1160884"/>
                  <a:pt x="592036" y="1164285"/>
                </a:cubicBezTo>
                <a:lnTo>
                  <a:pt x="599073" y="1172655"/>
                </a:lnTo>
                <a:lnTo>
                  <a:pt x="609901" y="1177169"/>
                </a:lnTo>
                <a:lnTo>
                  <a:pt x="623067" y="1177535"/>
                </a:lnTo>
                <a:lnTo>
                  <a:pt x="637120" y="1173453"/>
                </a:lnTo>
                <a:lnTo>
                  <a:pt x="649406" y="1165500"/>
                </a:lnTo>
                <a:lnTo>
                  <a:pt x="657749" y="1155309"/>
                </a:lnTo>
                <a:cubicBezTo>
                  <a:pt x="661836" y="1148056"/>
                  <a:pt x="662810" y="1140168"/>
                  <a:pt x="659702" y="1133367"/>
                </a:cubicBezTo>
                <a:cubicBezTo>
                  <a:pt x="656596" y="1126568"/>
                  <a:pt x="649996" y="1122142"/>
                  <a:pt x="641837" y="1120483"/>
                </a:cubicBezTo>
                <a:cubicBezTo>
                  <a:pt x="637758" y="1119653"/>
                  <a:pt x="633289" y="1119514"/>
                  <a:pt x="628671" y="1120118"/>
                </a:cubicBezTo>
                <a:cubicBezTo>
                  <a:pt x="624054" y="1120722"/>
                  <a:pt x="619289" y="1122066"/>
                  <a:pt x="614618" y="1124199"/>
                </a:cubicBezTo>
                <a:cubicBezTo>
                  <a:pt x="605274" y="1128468"/>
                  <a:pt x="598076" y="1135090"/>
                  <a:pt x="593989" y="1142343"/>
                </a:cubicBezTo>
                <a:close/>
                <a:moveTo>
                  <a:pt x="1146492" y="270933"/>
                </a:moveTo>
                <a:cubicBezTo>
                  <a:pt x="1146365" y="271402"/>
                  <a:pt x="1146517" y="271764"/>
                  <a:pt x="1146681" y="272122"/>
                </a:cubicBezTo>
                <a:lnTo>
                  <a:pt x="1153720" y="280493"/>
                </a:lnTo>
                <a:lnTo>
                  <a:pt x="1164547" y="285008"/>
                </a:lnTo>
                <a:lnTo>
                  <a:pt x="1164824" y="285015"/>
                </a:lnTo>
                <a:close/>
                <a:moveTo>
                  <a:pt x="899503" y="648034"/>
                </a:moveTo>
                <a:lnTo>
                  <a:pt x="895828" y="659175"/>
                </a:lnTo>
                <a:cubicBezTo>
                  <a:pt x="895462" y="662902"/>
                  <a:pt x="895995" y="666575"/>
                  <a:pt x="897549" y="669974"/>
                </a:cubicBezTo>
                <a:lnTo>
                  <a:pt x="904587" y="678345"/>
                </a:lnTo>
                <a:lnTo>
                  <a:pt x="915415" y="682861"/>
                </a:lnTo>
                <a:lnTo>
                  <a:pt x="928580" y="683225"/>
                </a:lnTo>
                <a:lnTo>
                  <a:pt x="942634" y="679143"/>
                </a:lnTo>
                <a:lnTo>
                  <a:pt x="954919" y="671190"/>
                </a:lnTo>
                <a:lnTo>
                  <a:pt x="963262" y="661000"/>
                </a:lnTo>
                <a:cubicBezTo>
                  <a:pt x="967349" y="653746"/>
                  <a:pt x="968323" y="645859"/>
                  <a:pt x="965216" y="639059"/>
                </a:cubicBezTo>
                <a:cubicBezTo>
                  <a:pt x="962109" y="632257"/>
                  <a:pt x="955510" y="627832"/>
                  <a:pt x="947351" y="626173"/>
                </a:cubicBezTo>
                <a:cubicBezTo>
                  <a:pt x="943271" y="625343"/>
                  <a:pt x="938802" y="625206"/>
                  <a:pt x="934185" y="625809"/>
                </a:cubicBezTo>
                <a:cubicBezTo>
                  <a:pt x="929568" y="626411"/>
                  <a:pt x="924803" y="627755"/>
                  <a:pt x="920131" y="629891"/>
                </a:cubicBezTo>
                <a:cubicBezTo>
                  <a:pt x="910788" y="634159"/>
                  <a:pt x="903589" y="640780"/>
                  <a:pt x="899503" y="648034"/>
                </a:cubicBezTo>
                <a:close/>
                <a:moveTo>
                  <a:pt x="1031739" y="435985"/>
                </a:moveTo>
                <a:cubicBezTo>
                  <a:pt x="1029329" y="440262"/>
                  <a:pt x="1027379" y="444634"/>
                  <a:pt x="1025923" y="449033"/>
                </a:cubicBezTo>
                <a:lnTo>
                  <a:pt x="1023073" y="462261"/>
                </a:lnTo>
                <a:cubicBezTo>
                  <a:pt x="1022641" y="466658"/>
                  <a:pt x="1022740" y="471021"/>
                  <a:pt x="1023404" y="475287"/>
                </a:cubicBezTo>
                <a:lnTo>
                  <a:pt x="1027131" y="487734"/>
                </a:lnTo>
                <a:lnTo>
                  <a:pt x="1034101" y="498699"/>
                </a:lnTo>
                <a:lnTo>
                  <a:pt x="1043732" y="507477"/>
                </a:lnTo>
                <a:lnTo>
                  <a:pt x="1055597" y="513982"/>
                </a:lnTo>
                <a:lnTo>
                  <a:pt x="1069268" y="518126"/>
                </a:lnTo>
                <a:lnTo>
                  <a:pt x="1084318" y="519822"/>
                </a:lnTo>
                <a:lnTo>
                  <a:pt x="1100320" y="518983"/>
                </a:lnTo>
                <a:lnTo>
                  <a:pt x="1116845" y="515524"/>
                </a:lnTo>
                <a:lnTo>
                  <a:pt x="1133466" y="509357"/>
                </a:lnTo>
                <a:lnTo>
                  <a:pt x="1149009" y="500830"/>
                </a:lnTo>
                <a:lnTo>
                  <a:pt x="1162442" y="490602"/>
                </a:lnTo>
                <a:lnTo>
                  <a:pt x="1173550" y="479054"/>
                </a:lnTo>
                <a:lnTo>
                  <a:pt x="1182120" y="466565"/>
                </a:lnTo>
                <a:lnTo>
                  <a:pt x="1187937" y="453518"/>
                </a:lnTo>
                <a:cubicBezTo>
                  <a:pt x="1192306" y="440316"/>
                  <a:pt x="1192224" y="426846"/>
                  <a:pt x="1186728" y="414817"/>
                </a:cubicBezTo>
                <a:cubicBezTo>
                  <a:pt x="1183064" y="406797"/>
                  <a:pt x="1177341" y="400178"/>
                  <a:pt x="1170127" y="395074"/>
                </a:cubicBezTo>
                <a:cubicBezTo>
                  <a:pt x="1166521" y="392522"/>
                  <a:pt x="1162542" y="390349"/>
                  <a:pt x="1158262" y="388569"/>
                </a:cubicBezTo>
                <a:cubicBezTo>
                  <a:pt x="1153983" y="386789"/>
                  <a:pt x="1149402" y="385403"/>
                  <a:pt x="1144591" y="384425"/>
                </a:cubicBezTo>
                <a:cubicBezTo>
                  <a:pt x="1139780" y="383447"/>
                  <a:pt x="1134740" y="382877"/>
                  <a:pt x="1129541" y="382729"/>
                </a:cubicBezTo>
                <a:cubicBezTo>
                  <a:pt x="1124342" y="382581"/>
                  <a:pt x="1118984" y="382855"/>
                  <a:pt x="1113539" y="383567"/>
                </a:cubicBezTo>
                <a:cubicBezTo>
                  <a:pt x="1108094" y="384278"/>
                  <a:pt x="1102562" y="385426"/>
                  <a:pt x="1097014" y="387026"/>
                </a:cubicBezTo>
                <a:cubicBezTo>
                  <a:pt x="1091466" y="388626"/>
                  <a:pt x="1085901" y="390677"/>
                  <a:pt x="1080393" y="393193"/>
                </a:cubicBezTo>
                <a:cubicBezTo>
                  <a:pt x="1069375" y="398228"/>
                  <a:pt x="1059621" y="404648"/>
                  <a:pt x="1051417" y="411950"/>
                </a:cubicBezTo>
                <a:cubicBezTo>
                  <a:pt x="1047315" y="415600"/>
                  <a:pt x="1043600" y="419471"/>
                  <a:pt x="1040309" y="423498"/>
                </a:cubicBezTo>
                <a:cubicBezTo>
                  <a:pt x="1037017" y="427525"/>
                  <a:pt x="1034149" y="431709"/>
                  <a:pt x="1031739" y="435985"/>
                </a:cubicBezTo>
                <a:close/>
                <a:moveTo>
                  <a:pt x="773661" y="789492"/>
                </a:moveTo>
                <a:lnTo>
                  <a:pt x="769987" y="800633"/>
                </a:lnTo>
                <a:cubicBezTo>
                  <a:pt x="769621" y="804362"/>
                  <a:pt x="770154" y="808033"/>
                  <a:pt x="771707" y="811433"/>
                </a:cubicBezTo>
                <a:lnTo>
                  <a:pt x="778745" y="819804"/>
                </a:lnTo>
                <a:lnTo>
                  <a:pt x="789573" y="824318"/>
                </a:lnTo>
                <a:lnTo>
                  <a:pt x="802739" y="824684"/>
                </a:lnTo>
                <a:lnTo>
                  <a:pt x="816792" y="820602"/>
                </a:lnTo>
                <a:lnTo>
                  <a:pt x="829078" y="812649"/>
                </a:lnTo>
                <a:lnTo>
                  <a:pt x="837421" y="802458"/>
                </a:lnTo>
                <a:cubicBezTo>
                  <a:pt x="841508" y="795205"/>
                  <a:pt x="842482" y="787318"/>
                  <a:pt x="839375" y="780516"/>
                </a:cubicBezTo>
                <a:cubicBezTo>
                  <a:pt x="836268" y="773717"/>
                  <a:pt x="829668" y="769291"/>
                  <a:pt x="821509" y="767631"/>
                </a:cubicBezTo>
                <a:cubicBezTo>
                  <a:pt x="817430" y="766800"/>
                  <a:pt x="812961" y="766664"/>
                  <a:pt x="808343" y="767267"/>
                </a:cubicBezTo>
                <a:cubicBezTo>
                  <a:pt x="803726" y="767870"/>
                  <a:pt x="798961" y="769215"/>
                  <a:pt x="794290" y="771348"/>
                </a:cubicBezTo>
                <a:cubicBezTo>
                  <a:pt x="784947" y="775618"/>
                  <a:pt x="777747" y="782239"/>
                  <a:pt x="773661" y="789492"/>
                </a:cubicBezTo>
                <a:close/>
                <a:moveTo>
                  <a:pt x="644990" y="969325"/>
                </a:moveTo>
                <a:lnTo>
                  <a:pt x="641315" y="980466"/>
                </a:lnTo>
                <a:cubicBezTo>
                  <a:pt x="640949" y="984195"/>
                  <a:pt x="641482" y="987865"/>
                  <a:pt x="643036" y="991267"/>
                </a:cubicBezTo>
                <a:lnTo>
                  <a:pt x="650074" y="999637"/>
                </a:lnTo>
                <a:lnTo>
                  <a:pt x="660901" y="1004152"/>
                </a:lnTo>
                <a:lnTo>
                  <a:pt x="674068" y="1004519"/>
                </a:lnTo>
                <a:lnTo>
                  <a:pt x="688122" y="1000438"/>
                </a:lnTo>
                <a:lnTo>
                  <a:pt x="700408" y="992486"/>
                </a:lnTo>
                <a:lnTo>
                  <a:pt x="708749" y="982291"/>
                </a:lnTo>
                <a:cubicBezTo>
                  <a:pt x="712836" y="975037"/>
                  <a:pt x="713811" y="967151"/>
                  <a:pt x="710703" y="960351"/>
                </a:cubicBezTo>
                <a:cubicBezTo>
                  <a:pt x="707596" y="953550"/>
                  <a:pt x="700996" y="949123"/>
                  <a:pt x="692838" y="947465"/>
                </a:cubicBezTo>
                <a:cubicBezTo>
                  <a:pt x="688758" y="946635"/>
                  <a:pt x="684289" y="946497"/>
                  <a:pt x="679672" y="947101"/>
                </a:cubicBezTo>
                <a:cubicBezTo>
                  <a:pt x="675054" y="947702"/>
                  <a:pt x="670290" y="949048"/>
                  <a:pt x="665618" y="951181"/>
                </a:cubicBezTo>
                <a:cubicBezTo>
                  <a:pt x="656275" y="955451"/>
                  <a:pt x="649076" y="962071"/>
                  <a:pt x="644990" y="969325"/>
                </a:cubicBezTo>
                <a:close/>
                <a:moveTo>
                  <a:pt x="948794" y="492807"/>
                </a:moveTo>
                <a:lnTo>
                  <a:pt x="945120" y="503948"/>
                </a:lnTo>
                <a:cubicBezTo>
                  <a:pt x="944754" y="507676"/>
                  <a:pt x="945287" y="511347"/>
                  <a:pt x="946841" y="514749"/>
                </a:cubicBezTo>
                <a:lnTo>
                  <a:pt x="953879" y="523119"/>
                </a:lnTo>
                <a:lnTo>
                  <a:pt x="964706" y="527634"/>
                </a:lnTo>
                <a:lnTo>
                  <a:pt x="977872" y="527998"/>
                </a:lnTo>
                <a:lnTo>
                  <a:pt x="991926" y="523917"/>
                </a:lnTo>
                <a:lnTo>
                  <a:pt x="1004211" y="515964"/>
                </a:lnTo>
                <a:lnTo>
                  <a:pt x="1012555" y="505773"/>
                </a:lnTo>
                <a:cubicBezTo>
                  <a:pt x="1016641" y="498519"/>
                  <a:pt x="1017615" y="490632"/>
                  <a:pt x="1014508" y="483831"/>
                </a:cubicBezTo>
                <a:cubicBezTo>
                  <a:pt x="1011401" y="477032"/>
                  <a:pt x="1004801" y="472606"/>
                  <a:pt x="996642" y="470946"/>
                </a:cubicBezTo>
                <a:cubicBezTo>
                  <a:pt x="992563" y="470116"/>
                  <a:pt x="988094" y="469979"/>
                  <a:pt x="983477" y="470582"/>
                </a:cubicBezTo>
                <a:cubicBezTo>
                  <a:pt x="978860" y="471186"/>
                  <a:pt x="974094" y="472530"/>
                  <a:pt x="969423" y="474664"/>
                </a:cubicBezTo>
                <a:cubicBezTo>
                  <a:pt x="960080" y="478933"/>
                  <a:pt x="952881" y="485553"/>
                  <a:pt x="948794" y="492807"/>
                </a:cubicBezTo>
                <a:close/>
                <a:moveTo>
                  <a:pt x="414931" y="1245177"/>
                </a:moveTo>
                <a:cubicBezTo>
                  <a:pt x="412849" y="1248872"/>
                  <a:pt x="411163" y="1252647"/>
                  <a:pt x="409906" y="1256449"/>
                </a:cubicBezTo>
                <a:lnTo>
                  <a:pt x="407443" y="1267875"/>
                </a:lnTo>
                <a:cubicBezTo>
                  <a:pt x="407071" y="1271673"/>
                  <a:pt x="407156" y="1275444"/>
                  <a:pt x="407730" y="1279129"/>
                </a:cubicBezTo>
                <a:lnTo>
                  <a:pt x="410950" y="1289881"/>
                </a:lnTo>
                <a:lnTo>
                  <a:pt x="416970" y="1299353"/>
                </a:lnTo>
                <a:lnTo>
                  <a:pt x="425290" y="1306936"/>
                </a:lnTo>
                <a:lnTo>
                  <a:pt x="435540" y="1312557"/>
                </a:lnTo>
                <a:lnTo>
                  <a:pt x="447351" y="1316136"/>
                </a:lnTo>
                <a:lnTo>
                  <a:pt x="460353" y="1317603"/>
                </a:lnTo>
                <a:lnTo>
                  <a:pt x="474176" y="1316878"/>
                </a:lnTo>
                <a:lnTo>
                  <a:pt x="488452" y="1313890"/>
                </a:lnTo>
                <a:lnTo>
                  <a:pt x="502810" y="1308562"/>
                </a:lnTo>
                <a:lnTo>
                  <a:pt x="516238" y="1301194"/>
                </a:lnTo>
                <a:lnTo>
                  <a:pt x="527842" y="1292358"/>
                </a:lnTo>
                <a:lnTo>
                  <a:pt x="537438" y="1282383"/>
                </a:lnTo>
                <a:lnTo>
                  <a:pt x="544841" y="1271595"/>
                </a:lnTo>
                <a:lnTo>
                  <a:pt x="549866" y="1260322"/>
                </a:lnTo>
                <a:cubicBezTo>
                  <a:pt x="553640" y="1248917"/>
                  <a:pt x="553570" y="1237281"/>
                  <a:pt x="548822" y="1226890"/>
                </a:cubicBezTo>
                <a:cubicBezTo>
                  <a:pt x="545656" y="1219961"/>
                  <a:pt x="540712" y="1214244"/>
                  <a:pt x="534481" y="1209835"/>
                </a:cubicBezTo>
                <a:cubicBezTo>
                  <a:pt x="531366" y="1207630"/>
                  <a:pt x="527929" y="1205752"/>
                  <a:pt x="524231" y="1204215"/>
                </a:cubicBezTo>
                <a:cubicBezTo>
                  <a:pt x="520534" y="1202677"/>
                  <a:pt x="516577" y="1201480"/>
                  <a:pt x="512421" y="1200635"/>
                </a:cubicBezTo>
                <a:cubicBezTo>
                  <a:pt x="508265" y="1199790"/>
                  <a:pt x="503910" y="1199298"/>
                  <a:pt x="499419" y="1199168"/>
                </a:cubicBezTo>
                <a:cubicBezTo>
                  <a:pt x="494927" y="1199041"/>
                  <a:pt x="490299" y="1199279"/>
                  <a:pt x="485595" y="1199892"/>
                </a:cubicBezTo>
                <a:cubicBezTo>
                  <a:pt x="480892" y="1200508"/>
                  <a:pt x="476112" y="1201500"/>
                  <a:pt x="471319" y="1202880"/>
                </a:cubicBezTo>
                <a:cubicBezTo>
                  <a:pt x="466526" y="1204263"/>
                  <a:pt x="461720" y="1206036"/>
                  <a:pt x="456961" y="1208210"/>
                </a:cubicBezTo>
                <a:cubicBezTo>
                  <a:pt x="447443" y="1212558"/>
                  <a:pt x="439017" y="1218105"/>
                  <a:pt x="431929" y="1224411"/>
                </a:cubicBezTo>
                <a:cubicBezTo>
                  <a:pt x="428386" y="1227566"/>
                  <a:pt x="425177" y="1230910"/>
                  <a:pt x="422334" y="1234388"/>
                </a:cubicBezTo>
                <a:cubicBezTo>
                  <a:pt x="419490" y="1237868"/>
                  <a:pt x="417012" y="1241482"/>
                  <a:pt x="414931" y="1245177"/>
                </a:cubicBezTo>
                <a:close/>
                <a:moveTo>
                  <a:pt x="1008204" y="264043"/>
                </a:moveTo>
                <a:cubicBezTo>
                  <a:pt x="1006592" y="266905"/>
                  <a:pt x="1005287" y="269830"/>
                  <a:pt x="1004312" y="272774"/>
                </a:cubicBezTo>
                <a:lnTo>
                  <a:pt x="1002406" y="281624"/>
                </a:lnTo>
                <a:cubicBezTo>
                  <a:pt x="1002117" y="284566"/>
                  <a:pt x="1002183" y="287486"/>
                  <a:pt x="1002627" y="290340"/>
                </a:cubicBezTo>
                <a:lnTo>
                  <a:pt x="1005121" y="298668"/>
                </a:lnTo>
                <a:lnTo>
                  <a:pt x="1016228" y="311878"/>
                </a:lnTo>
                <a:lnTo>
                  <a:pt x="1033315" y="319003"/>
                </a:lnTo>
                <a:lnTo>
                  <a:pt x="1054091" y="319577"/>
                </a:lnTo>
                <a:lnTo>
                  <a:pt x="1076269" y="313136"/>
                </a:lnTo>
                <a:lnTo>
                  <a:pt x="1095656" y="300587"/>
                </a:lnTo>
                <a:lnTo>
                  <a:pt x="1108823" y="284504"/>
                </a:lnTo>
                <a:lnTo>
                  <a:pt x="1112715" y="275774"/>
                </a:lnTo>
                <a:cubicBezTo>
                  <a:pt x="1115638" y="266941"/>
                  <a:pt x="1115583" y="257928"/>
                  <a:pt x="1111906" y="249880"/>
                </a:cubicBezTo>
                <a:cubicBezTo>
                  <a:pt x="1107003" y="239148"/>
                  <a:pt x="1096588" y="232162"/>
                  <a:pt x="1083712" y="229545"/>
                </a:cubicBezTo>
                <a:cubicBezTo>
                  <a:pt x="1077275" y="228236"/>
                  <a:pt x="1070222" y="228017"/>
                  <a:pt x="1062936" y="228970"/>
                </a:cubicBezTo>
                <a:cubicBezTo>
                  <a:pt x="1055649" y="229922"/>
                  <a:pt x="1048130" y="232044"/>
                  <a:pt x="1040758" y="235412"/>
                </a:cubicBezTo>
                <a:cubicBezTo>
                  <a:pt x="1026014" y="242148"/>
                  <a:pt x="1014653" y="252596"/>
                  <a:pt x="1008204" y="264043"/>
                </a:cubicBezTo>
                <a:close/>
                <a:moveTo>
                  <a:pt x="924443" y="355306"/>
                </a:moveTo>
                <a:lnTo>
                  <a:pt x="920768" y="366447"/>
                </a:lnTo>
                <a:cubicBezTo>
                  <a:pt x="920402" y="370175"/>
                  <a:pt x="920935" y="373847"/>
                  <a:pt x="922489" y="377247"/>
                </a:cubicBezTo>
                <a:lnTo>
                  <a:pt x="929527" y="385618"/>
                </a:lnTo>
                <a:lnTo>
                  <a:pt x="940355" y="390133"/>
                </a:lnTo>
                <a:lnTo>
                  <a:pt x="953520" y="390497"/>
                </a:lnTo>
                <a:lnTo>
                  <a:pt x="967574" y="386415"/>
                </a:lnTo>
                <a:lnTo>
                  <a:pt x="979859" y="378463"/>
                </a:lnTo>
                <a:lnTo>
                  <a:pt x="988202" y="368272"/>
                </a:lnTo>
                <a:cubicBezTo>
                  <a:pt x="992289" y="361018"/>
                  <a:pt x="993263" y="353131"/>
                  <a:pt x="990156" y="346331"/>
                </a:cubicBezTo>
                <a:cubicBezTo>
                  <a:pt x="987049" y="339531"/>
                  <a:pt x="980450" y="335104"/>
                  <a:pt x="972291" y="333445"/>
                </a:cubicBezTo>
                <a:cubicBezTo>
                  <a:pt x="968211" y="332616"/>
                  <a:pt x="963742" y="332478"/>
                  <a:pt x="959125" y="333081"/>
                </a:cubicBezTo>
                <a:cubicBezTo>
                  <a:pt x="954508" y="333684"/>
                  <a:pt x="949743" y="335029"/>
                  <a:pt x="945071" y="337163"/>
                </a:cubicBezTo>
                <a:cubicBezTo>
                  <a:pt x="935728" y="341432"/>
                  <a:pt x="928529" y="348052"/>
                  <a:pt x="924443" y="355306"/>
                </a:cubicBezTo>
                <a:close/>
                <a:moveTo>
                  <a:pt x="909260" y="226228"/>
                </a:moveTo>
                <a:lnTo>
                  <a:pt x="905586" y="237369"/>
                </a:lnTo>
                <a:cubicBezTo>
                  <a:pt x="905220" y="241098"/>
                  <a:pt x="905753" y="244770"/>
                  <a:pt x="907307" y="248170"/>
                </a:cubicBezTo>
                <a:lnTo>
                  <a:pt x="914345" y="256541"/>
                </a:lnTo>
                <a:lnTo>
                  <a:pt x="925173" y="261056"/>
                </a:lnTo>
                <a:lnTo>
                  <a:pt x="938338" y="261420"/>
                </a:lnTo>
                <a:lnTo>
                  <a:pt x="952392" y="257338"/>
                </a:lnTo>
                <a:lnTo>
                  <a:pt x="964677" y="249386"/>
                </a:lnTo>
                <a:lnTo>
                  <a:pt x="973020" y="239194"/>
                </a:lnTo>
                <a:cubicBezTo>
                  <a:pt x="977107" y="231940"/>
                  <a:pt x="978081" y="224054"/>
                  <a:pt x="974974" y="217253"/>
                </a:cubicBezTo>
                <a:cubicBezTo>
                  <a:pt x="971867" y="210453"/>
                  <a:pt x="965267" y="206027"/>
                  <a:pt x="957108" y="204368"/>
                </a:cubicBezTo>
                <a:cubicBezTo>
                  <a:pt x="953029" y="203538"/>
                  <a:pt x="948560" y="203401"/>
                  <a:pt x="943942" y="204004"/>
                </a:cubicBezTo>
                <a:cubicBezTo>
                  <a:pt x="939325" y="204607"/>
                  <a:pt x="934560" y="205951"/>
                  <a:pt x="929889" y="208085"/>
                </a:cubicBezTo>
                <a:cubicBezTo>
                  <a:pt x="920546" y="212354"/>
                  <a:pt x="913347" y="218975"/>
                  <a:pt x="909260" y="226228"/>
                </a:cubicBezTo>
                <a:close/>
                <a:moveTo>
                  <a:pt x="947968" y="108110"/>
                </a:moveTo>
                <a:lnTo>
                  <a:pt x="944294" y="119251"/>
                </a:lnTo>
                <a:cubicBezTo>
                  <a:pt x="943928" y="122979"/>
                  <a:pt x="944461" y="126651"/>
                  <a:pt x="946014" y="130051"/>
                </a:cubicBezTo>
                <a:lnTo>
                  <a:pt x="953053" y="138422"/>
                </a:lnTo>
                <a:lnTo>
                  <a:pt x="963880" y="142937"/>
                </a:lnTo>
                <a:lnTo>
                  <a:pt x="977046" y="143301"/>
                </a:lnTo>
                <a:lnTo>
                  <a:pt x="991100" y="139219"/>
                </a:lnTo>
                <a:lnTo>
                  <a:pt x="995292" y="136505"/>
                </a:lnTo>
                <a:cubicBezTo>
                  <a:pt x="981757" y="125381"/>
                  <a:pt x="969254" y="113004"/>
                  <a:pt x="957165" y="100021"/>
                </a:cubicBezTo>
                <a:cubicBezTo>
                  <a:pt x="952512" y="101412"/>
                  <a:pt x="949894" y="104690"/>
                  <a:pt x="947968" y="108110"/>
                </a:cubicBezTo>
                <a:close/>
                <a:moveTo>
                  <a:pt x="191658" y="1284338"/>
                </a:moveTo>
                <a:lnTo>
                  <a:pt x="188565" y="1291276"/>
                </a:lnTo>
                <a:cubicBezTo>
                  <a:pt x="215959" y="1302516"/>
                  <a:pt x="243117" y="1314053"/>
                  <a:pt x="269509" y="1327096"/>
                </a:cubicBezTo>
                <a:lnTo>
                  <a:pt x="279110" y="1320881"/>
                </a:lnTo>
                <a:lnTo>
                  <a:pt x="292277" y="1304799"/>
                </a:lnTo>
                <a:lnTo>
                  <a:pt x="296168" y="1296069"/>
                </a:lnTo>
                <a:cubicBezTo>
                  <a:pt x="299091" y="1287236"/>
                  <a:pt x="299037" y="1278223"/>
                  <a:pt x="295360" y="1270174"/>
                </a:cubicBezTo>
                <a:cubicBezTo>
                  <a:pt x="290456" y="1259443"/>
                  <a:pt x="280041" y="1252458"/>
                  <a:pt x="267166" y="1249840"/>
                </a:cubicBezTo>
                <a:cubicBezTo>
                  <a:pt x="260729" y="1248530"/>
                  <a:pt x="253676" y="1248313"/>
                  <a:pt x="246390" y="1249265"/>
                </a:cubicBezTo>
                <a:cubicBezTo>
                  <a:pt x="239103" y="1250217"/>
                  <a:pt x="231584" y="1252338"/>
                  <a:pt x="224212" y="1255706"/>
                </a:cubicBezTo>
                <a:cubicBezTo>
                  <a:pt x="209468" y="1262443"/>
                  <a:pt x="198107" y="1272891"/>
                  <a:pt x="191658" y="1284338"/>
                </a:cubicBezTo>
                <a:close/>
                <a:moveTo>
                  <a:pt x="377958" y="990958"/>
                </a:moveTo>
                <a:cubicBezTo>
                  <a:pt x="374605" y="996909"/>
                  <a:pt x="371891" y="1002991"/>
                  <a:pt x="369864" y="1009114"/>
                </a:cubicBezTo>
                <a:lnTo>
                  <a:pt x="365898" y="1027521"/>
                </a:lnTo>
                <a:cubicBezTo>
                  <a:pt x="365298" y="1033639"/>
                  <a:pt x="365435" y="1039712"/>
                  <a:pt x="366360" y="1045649"/>
                </a:cubicBezTo>
                <a:lnTo>
                  <a:pt x="371546" y="1062968"/>
                </a:lnTo>
                <a:lnTo>
                  <a:pt x="381244" y="1078227"/>
                </a:lnTo>
                <a:lnTo>
                  <a:pt x="394647" y="1090443"/>
                </a:lnTo>
                <a:lnTo>
                  <a:pt x="411158" y="1099495"/>
                </a:lnTo>
                <a:lnTo>
                  <a:pt x="430183" y="1105262"/>
                </a:lnTo>
                <a:lnTo>
                  <a:pt x="451127" y="1107623"/>
                </a:lnTo>
                <a:lnTo>
                  <a:pt x="473394" y="1106458"/>
                </a:lnTo>
                <a:lnTo>
                  <a:pt x="496390" y="1101645"/>
                </a:lnTo>
                <a:lnTo>
                  <a:pt x="519519" y="1093062"/>
                </a:lnTo>
                <a:lnTo>
                  <a:pt x="541149" y="1081195"/>
                </a:lnTo>
                <a:lnTo>
                  <a:pt x="559841" y="1066962"/>
                </a:lnTo>
                <a:lnTo>
                  <a:pt x="575299" y="1050893"/>
                </a:lnTo>
                <a:lnTo>
                  <a:pt x="587222" y="1033510"/>
                </a:lnTo>
                <a:lnTo>
                  <a:pt x="595317" y="1015355"/>
                </a:lnTo>
                <a:cubicBezTo>
                  <a:pt x="601396" y="996985"/>
                  <a:pt x="601282" y="978239"/>
                  <a:pt x="593635" y="961501"/>
                </a:cubicBezTo>
                <a:cubicBezTo>
                  <a:pt x="588536" y="950339"/>
                  <a:pt x="580572" y="941129"/>
                  <a:pt x="570534" y="934026"/>
                </a:cubicBezTo>
                <a:cubicBezTo>
                  <a:pt x="565516" y="930474"/>
                  <a:pt x="559979" y="927451"/>
                  <a:pt x="554023" y="924974"/>
                </a:cubicBezTo>
                <a:cubicBezTo>
                  <a:pt x="548068" y="922498"/>
                  <a:pt x="541693" y="920569"/>
                  <a:pt x="534998" y="919207"/>
                </a:cubicBezTo>
                <a:cubicBezTo>
                  <a:pt x="528304" y="917845"/>
                  <a:pt x="521290" y="917053"/>
                  <a:pt x="514055" y="916847"/>
                </a:cubicBezTo>
                <a:cubicBezTo>
                  <a:pt x="506820" y="916642"/>
                  <a:pt x="499364" y="917022"/>
                  <a:pt x="491788" y="918012"/>
                </a:cubicBezTo>
                <a:cubicBezTo>
                  <a:pt x="484211" y="919003"/>
                  <a:pt x="476513" y="920601"/>
                  <a:pt x="468792" y="922827"/>
                </a:cubicBezTo>
                <a:cubicBezTo>
                  <a:pt x="461071" y="925051"/>
                  <a:pt x="453329" y="927906"/>
                  <a:pt x="445663" y="931410"/>
                </a:cubicBezTo>
                <a:cubicBezTo>
                  <a:pt x="430331" y="938414"/>
                  <a:pt x="416758" y="947350"/>
                  <a:pt x="405341" y="957510"/>
                </a:cubicBezTo>
                <a:cubicBezTo>
                  <a:pt x="399633" y="962588"/>
                  <a:pt x="394464" y="967976"/>
                  <a:pt x="389883" y="973579"/>
                </a:cubicBezTo>
                <a:cubicBezTo>
                  <a:pt x="385303" y="979184"/>
                  <a:pt x="381311" y="985005"/>
                  <a:pt x="377958" y="990958"/>
                </a:cubicBezTo>
                <a:close/>
                <a:moveTo>
                  <a:pt x="682978" y="494254"/>
                </a:moveTo>
                <a:cubicBezTo>
                  <a:pt x="679625" y="500206"/>
                  <a:pt x="676910" y="506287"/>
                  <a:pt x="674884" y="512411"/>
                </a:cubicBezTo>
                <a:lnTo>
                  <a:pt x="670918" y="530818"/>
                </a:lnTo>
                <a:cubicBezTo>
                  <a:pt x="670318" y="536936"/>
                  <a:pt x="670455" y="543008"/>
                  <a:pt x="671380" y="548946"/>
                </a:cubicBezTo>
                <a:lnTo>
                  <a:pt x="676566" y="566266"/>
                </a:lnTo>
                <a:lnTo>
                  <a:pt x="686264" y="581523"/>
                </a:lnTo>
                <a:lnTo>
                  <a:pt x="699666" y="593739"/>
                </a:lnTo>
                <a:lnTo>
                  <a:pt x="716177" y="602790"/>
                </a:lnTo>
                <a:lnTo>
                  <a:pt x="735202" y="608557"/>
                </a:lnTo>
                <a:lnTo>
                  <a:pt x="756145" y="610918"/>
                </a:lnTo>
                <a:lnTo>
                  <a:pt x="778412" y="609752"/>
                </a:lnTo>
                <a:lnTo>
                  <a:pt x="801408" y="604938"/>
                </a:lnTo>
                <a:lnTo>
                  <a:pt x="824538" y="596355"/>
                </a:lnTo>
                <a:lnTo>
                  <a:pt x="846167" y="584489"/>
                </a:lnTo>
                <a:lnTo>
                  <a:pt x="864859" y="570255"/>
                </a:lnTo>
                <a:lnTo>
                  <a:pt x="880317" y="554185"/>
                </a:lnTo>
                <a:lnTo>
                  <a:pt x="892242" y="536807"/>
                </a:lnTo>
                <a:lnTo>
                  <a:pt x="900336" y="518650"/>
                </a:lnTo>
                <a:cubicBezTo>
                  <a:pt x="906416" y="500281"/>
                  <a:pt x="906302" y="481534"/>
                  <a:pt x="898654" y="464796"/>
                </a:cubicBezTo>
                <a:cubicBezTo>
                  <a:pt x="893555" y="453636"/>
                  <a:pt x="885591" y="444425"/>
                  <a:pt x="875554" y="437322"/>
                </a:cubicBezTo>
                <a:cubicBezTo>
                  <a:pt x="870535" y="433771"/>
                  <a:pt x="864999" y="430747"/>
                  <a:pt x="859043" y="428271"/>
                </a:cubicBezTo>
                <a:cubicBezTo>
                  <a:pt x="853088" y="425795"/>
                  <a:pt x="846713" y="423866"/>
                  <a:pt x="840018" y="422503"/>
                </a:cubicBezTo>
                <a:cubicBezTo>
                  <a:pt x="833324" y="421143"/>
                  <a:pt x="826310" y="420349"/>
                  <a:pt x="819075" y="420143"/>
                </a:cubicBezTo>
                <a:cubicBezTo>
                  <a:pt x="811840" y="419938"/>
                  <a:pt x="804384" y="420320"/>
                  <a:pt x="796808" y="421309"/>
                </a:cubicBezTo>
                <a:cubicBezTo>
                  <a:pt x="789231" y="422298"/>
                  <a:pt x="781532" y="423897"/>
                  <a:pt x="773812" y="426123"/>
                </a:cubicBezTo>
                <a:cubicBezTo>
                  <a:pt x="766091" y="428349"/>
                  <a:pt x="758348" y="431204"/>
                  <a:pt x="750682" y="434706"/>
                </a:cubicBezTo>
                <a:cubicBezTo>
                  <a:pt x="735350" y="441711"/>
                  <a:pt x="721777" y="450646"/>
                  <a:pt x="710361" y="460806"/>
                </a:cubicBezTo>
                <a:cubicBezTo>
                  <a:pt x="704653" y="465885"/>
                  <a:pt x="699483" y="471271"/>
                  <a:pt x="694903" y="476875"/>
                </a:cubicBezTo>
                <a:cubicBezTo>
                  <a:pt x="690323" y="482480"/>
                  <a:pt x="686331" y="488302"/>
                  <a:pt x="682978" y="494254"/>
                </a:cubicBezTo>
                <a:close/>
                <a:moveTo>
                  <a:pt x="482377" y="727949"/>
                </a:moveTo>
                <a:cubicBezTo>
                  <a:pt x="477788" y="736094"/>
                  <a:pt x="474073" y="744416"/>
                  <a:pt x="471300" y="752797"/>
                </a:cubicBezTo>
                <a:lnTo>
                  <a:pt x="465873" y="777987"/>
                </a:lnTo>
                <a:cubicBezTo>
                  <a:pt x="465051" y="786360"/>
                  <a:pt x="465239" y="794670"/>
                  <a:pt x="466504" y="802794"/>
                </a:cubicBezTo>
                <a:lnTo>
                  <a:pt x="473602" y="826496"/>
                </a:lnTo>
                <a:lnTo>
                  <a:pt x="486874" y="847378"/>
                </a:lnTo>
                <a:lnTo>
                  <a:pt x="505215" y="864096"/>
                </a:lnTo>
                <a:lnTo>
                  <a:pt x="527810" y="876483"/>
                </a:lnTo>
                <a:lnTo>
                  <a:pt x="553846" y="884374"/>
                </a:lnTo>
                <a:lnTo>
                  <a:pt x="582507" y="887605"/>
                </a:lnTo>
                <a:lnTo>
                  <a:pt x="612980" y="886009"/>
                </a:lnTo>
                <a:lnTo>
                  <a:pt x="644450" y="879422"/>
                </a:lnTo>
                <a:lnTo>
                  <a:pt x="676103" y="867676"/>
                </a:lnTo>
                <a:lnTo>
                  <a:pt x="705703" y="851436"/>
                </a:lnTo>
                <a:lnTo>
                  <a:pt x="731284" y="831959"/>
                </a:lnTo>
                <a:lnTo>
                  <a:pt x="752438" y="809965"/>
                </a:lnTo>
                <a:lnTo>
                  <a:pt x="768757" y="786184"/>
                </a:lnTo>
                <a:lnTo>
                  <a:pt x="779835" y="761337"/>
                </a:lnTo>
                <a:cubicBezTo>
                  <a:pt x="788155" y="736196"/>
                  <a:pt x="787999" y="710544"/>
                  <a:pt x="777533" y="687635"/>
                </a:cubicBezTo>
                <a:cubicBezTo>
                  <a:pt x="770555" y="672363"/>
                  <a:pt x="759656" y="659758"/>
                  <a:pt x="745920" y="650037"/>
                </a:cubicBezTo>
                <a:cubicBezTo>
                  <a:pt x="739052" y="645178"/>
                  <a:pt x="731475" y="641039"/>
                  <a:pt x="723324" y="637650"/>
                </a:cubicBezTo>
                <a:cubicBezTo>
                  <a:pt x="715174" y="634261"/>
                  <a:pt x="706450" y="631621"/>
                  <a:pt x="697288" y="629758"/>
                </a:cubicBezTo>
                <a:cubicBezTo>
                  <a:pt x="688127" y="627895"/>
                  <a:pt x="678528" y="626809"/>
                  <a:pt x="668627" y="626527"/>
                </a:cubicBezTo>
                <a:cubicBezTo>
                  <a:pt x="658726" y="626245"/>
                  <a:pt x="648523" y="626769"/>
                  <a:pt x="638154" y="628123"/>
                </a:cubicBezTo>
                <a:cubicBezTo>
                  <a:pt x="627785" y="629478"/>
                  <a:pt x="617250" y="631665"/>
                  <a:pt x="606684" y="634711"/>
                </a:cubicBezTo>
                <a:cubicBezTo>
                  <a:pt x="596118" y="637757"/>
                  <a:pt x="585522" y="641663"/>
                  <a:pt x="575031" y="646456"/>
                </a:cubicBezTo>
                <a:cubicBezTo>
                  <a:pt x="554049" y="656042"/>
                  <a:pt x="535474" y="668270"/>
                  <a:pt x="519851" y="682175"/>
                </a:cubicBezTo>
                <a:cubicBezTo>
                  <a:pt x="512039" y="689125"/>
                  <a:pt x="504965" y="696497"/>
                  <a:pt x="498697" y="704167"/>
                </a:cubicBezTo>
                <a:cubicBezTo>
                  <a:pt x="492428" y="711835"/>
                  <a:pt x="486966" y="719804"/>
                  <a:pt x="482377" y="727949"/>
                </a:cubicBezTo>
                <a:close/>
                <a:moveTo>
                  <a:pt x="745879" y="261005"/>
                </a:moveTo>
                <a:cubicBezTo>
                  <a:pt x="743470" y="265282"/>
                  <a:pt x="741519" y="269652"/>
                  <a:pt x="740062" y="274052"/>
                </a:cubicBezTo>
                <a:lnTo>
                  <a:pt x="737213" y="287280"/>
                </a:lnTo>
                <a:cubicBezTo>
                  <a:pt x="736781" y="291677"/>
                  <a:pt x="736880" y="296040"/>
                  <a:pt x="737544" y="300307"/>
                </a:cubicBezTo>
                <a:lnTo>
                  <a:pt x="741271" y="312753"/>
                </a:lnTo>
                <a:lnTo>
                  <a:pt x="748241" y="323718"/>
                </a:lnTo>
                <a:lnTo>
                  <a:pt x="757872" y="332496"/>
                </a:lnTo>
                <a:lnTo>
                  <a:pt x="769736" y="339001"/>
                </a:lnTo>
                <a:lnTo>
                  <a:pt x="783408" y="343145"/>
                </a:lnTo>
                <a:lnTo>
                  <a:pt x="798458" y="344841"/>
                </a:lnTo>
                <a:lnTo>
                  <a:pt x="814460" y="344003"/>
                </a:lnTo>
                <a:lnTo>
                  <a:pt x="830985" y="340544"/>
                </a:lnTo>
                <a:lnTo>
                  <a:pt x="847606" y="334376"/>
                </a:lnTo>
                <a:lnTo>
                  <a:pt x="863149" y="325849"/>
                </a:lnTo>
                <a:lnTo>
                  <a:pt x="876582" y="315620"/>
                </a:lnTo>
                <a:lnTo>
                  <a:pt x="887690" y="304073"/>
                </a:lnTo>
                <a:lnTo>
                  <a:pt x="896260" y="291584"/>
                </a:lnTo>
                <a:lnTo>
                  <a:pt x="902076" y="278537"/>
                </a:lnTo>
                <a:cubicBezTo>
                  <a:pt x="906445" y="265335"/>
                  <a:pt x="906364" y="251865"/>
                  <a:pt x="900868" y="239835"/>
                </a:cubicBezTo>
                <a:cubicBezTo>
                  <a:pt x="897204" y="231816"/>
                  <a:pt x="891480" y="225197"/>
                  <a:pt x="884267" y="220092"/>
                </a:cubicBezTo>
                <a:cubicBezTo>
                  <a:pt x="880661" y="217541"/>
                  <a:pt x="876682" y="215368"/>
                  <a:pt x="872402" y="213588"/>
                </a:cubicBezTo>
                <a:cubicBezTo>
                  <a:pt x="868123" y="211809"/>
                  <a:pt x="863541" y="210422"/>
                  <a:pt x="858731" y="209444"/>
                </a:cubicBezTo>
                <a:cubicBezTo>
                  <a:pt x="853920" y="208466"/>
                  <a:pt x="848880" y="207896"/>
                  <a:pt x="843681" y="207748"/>
                </a:cubicBezTo>
                <a:cubicBezTo>
                  <a:pt x="838482" y="207600"/>
                  <a:pt x="833124" y="207874"/>
                  <a:pt x="827679" y="208585"/>
                </a:cubicBezTo>
                <a:cubicBezTo>
                  <a:pt x="822234" y="209297"/>
                  <a:pt x="816702" y="210445"/>
                  <a:pt x="811154" y="212045"/>
                </a:cubicBezTo>
                <a:cubicBezTo>
                  <a:pt x="805606" y="213644"/>
                  <a:pt x="800042" y="215696"/>
                  <a:pt x="794533" y="218213"/>
                </a:cubicBezTo>
                <a:cubicBezTo>
                  <a:pt x="783515" y="223247"/>
                  <a:pt x="773761" y="229667"/>
                  <a:pt x="765557" y="236968"/>
                </a:cubicBezTo>
                <a:cubicBezTo>
                  <a:pt x="761455" y="240619"/>
                  <a:pt x="757740" y="244489"/>
                  <a:pt x="754449" y="248516"/>
                </a:cubicBezTo>
                <a:cubicBezTo>
                  <a:pt x="751157" y="252544"/>
                  <a:pt x="748289" y="256727"/>
                  <a:pt x="745879" y="261005"/>
                </a:cubicBezTo>
                <a:close/>
                <a:moveTo>
                  <a:pt x="823779" y="22500"/>
                </a:moveTo>
                <a:lnTo>
                  <a:pt x="820104" y="33640"/>
                </a:lnTo>
                <a:cubicBezTo>
                  <a:pt x="819738" y="37368"/>
                  <a:pt x="820272" y="41041"/>
                  <a:pt x="821825" y="44440"/>
                </a:cubicBezTo>
                <a:lnTo>
                  <a:pt x="828864" y="52811"/>
                </a:lnTo>
                <a:lnTo>
                  <a:pt x="839691" y="57327"/>
                </a:lnTo>
                <a:lnTo>
                  <a:pt x="852856" y="57691"/>
                </a:lnTo>
                <a:lnTo>
                  <a:pt x="866910" y="53609"/>
                </a:lnTo>
                <a:lnTo>
                  <a:pt x="879195" y="45656"/>
                </a:lnTo>
                <a:lnTo>
                  <a:pt x="887539" y="35466"/>
                </a:lnTo>
                <a:lnTo>
                  <a:pt x="888484" y="24851"/>
                </a:lnTo>
                <a:lnTo>
                  <a:pt x="866225" y="489"/>
                </a:lnTo>
                <a:cubicBezTo>
                  <a:pt x="863736" y="-175"/>
                  <a:pt x="861123" y="-74"/>
                  <a:pt x="858461" y="275"/>
                </a:cubicBezTo>
                <a:cubicBezTo>
                  <a:pt x="853844" y="877"/>
                  <a:pt x="849079" y="2221"/>
                  <a:pt x="844407" y="4357"/>
                </a:cubicBezTo>
                <a:cubicBezTo>
                  <a:pt x="835065" y="8625"/>
                  <a:pt x="827865" y="15246"/>
                  <a:pt x="823779" y="22500"/>
                </a:cubicBezTo>
                <a:close/>
                <a:moveTo>
                  <a:pt x="127112" y="1099586"/>
                </a:moveTo>
                <a:cubicBezTo>
                  <a:pt x="125690" y="1101866"/>
                  <a:pt x="124725" y="1104309"/>
                  <a:pt x="123913" y="1106762"/>
                </a:cubicBezTo>
                <a:lnTo>
                  <a:pt x="121063" y="1119989"/>
                </a:lnTo>
                <a:cubicBezTo>
                  <a:pt x="120632" y="1124386"/>
                  <a:pt x="120730" y="1128749"/>
                  <a:pt x="121394" y="1133017"/>
                </a:cubicBezTo>
                <a:lnTo>
                  <a:pt x="125122" y="1145463"/>
                </a:lnTo>
                <a:lnTo>
                  <a:pt x="132091" y="1156428"/>
                </a:lnTo>
                <a:lnTo>
                  <a:pt x="141722" y="1165205"/>
                </a:lnTo>
                <a:lnTo>
                  <a:pt x="153587" y="1171710"/>
                </a:lnTo>
                <a:lnTo>
                  <a:pt x="167258" y="1175854"/>
                </a:lnTo>
                <a:lnTo>
                  <a:pt x="182309" y="1177551"/>
                </a:lnTo>
                <a:lnTo>
                  <a:pt x="198310" y="1176712"/>
                </a:lnTo>
                <a:lnTo>
                  <a:pt x="214835" y="1173253"/>
                </a:lnTo>
                <a:lnTo>
                  <a:pt x="231456" y="1167085"/>
                </a:lnTo>
                <a:lnTo>
                  <a:pt x="246999" y="1158558"/>
                </a:lnTo>
                <a:lnTo>
                  <a:pt x="260432" y="1148329"/>
                </a:lnTo>
                <a:lnTo>
                  <a:pt x="271541" y="1136781"/>
                </a:lnTo>
                <a:lnTo>
                  <a:pt x="280110" y="1124294"/>
                </a:lnTo>
                <a:lnTo>
                  <a:pt x="285927" y="1111245"/>
                </a:lnTo>
                <a:cubicBezTo>
                  <a:pt x="290295" y="1098045"/>
                  <a:pt x="290214" y="1084575"/>
                  <a:pt x="284718" y="1072544"/>
                </a:cubicBezTo>
                <a:cubicBezTo>
                  <a:pt x="281054" y="1064526"/>
                  <a:pt x="275330" y="1057905"/>
                  <a:pt x="268118" y="1052802"/>
                </a:cubicBezTo>
                <a:cubicBezTo>
                  <a:pt x="264511" y="1050249"/>
                  <a:pt x="260532" y="1048077"/>
                  <a:pt x="256252" y="1046297"/>
                </a:cubicBezTo>
                <a:cubicBezTo>
                  <a:pt x="251973" y="1044518"/>
                  <a:pt x="247392" y="1043131"/>
                  <a:pt x="242581" y="1042153"/>
                </a:cubicBezTo>
                <a:cubicBezTo>
                  <a:pt x="237770" y="1041175"/>
                  <a:pt x="232730" y="1040604"/>
                  <a:pt x="227531" y="1040456"/>
                </a:cubicBezTo>
                <a:cubicBezTo>
                  <a:pt x="222332" y="1040309"/>
                  <a:pt x="216974" y="1040584"/>
                  <a:pt x="211529" y="1041295"/>
                </a:cubicBezTo>
                <a:cubicBezTo>
                  <a:pt x="206084" y="1042007"/>
                  <a:pt x="200552" y="1043155"/>
                  <a:pt x="195004" y="1044754"/>
                </a:cubicBezTo>
                <a:cubicBezTo>
                  <a:pt x="189456" y="1046354"/>
                  <a:pt x="183892" y="1048404"/>
                  <a:pt x="178383" y="1050922"/>
                </a:cubicBezTo>
                <a:lnTo>
                  <a:pt x="169362" y="1056761"/>
                </a:lnTo>
                <a:cubicBezTo>
                  <a:pt x="156190" y="1071674"/>
                  <a:pt x="142060" y="1085903"/>
                  <a:pt x="127112" y="1099586"/>
                </a:cubicBezTo>
                <a:close/>
                <a:moveTo>
                  <a:pt x="782061" y="40658"/>
                </a:moveTo>
                <a:lnTo>
                  <a:pt x="748231" y="130147"/>
                </a:lnTo>
                <a:lnTo>
                  <a:pt x="749332" y="130606"/>
                </a:lnTo>
                <a:lnTo>
                  <a:pt x="770108" y="131180"/>
                </a:lnTo>
                <a:lnTo>
                  <a:pt x="792286" y="124739"/>
                </a:lnTo>
                <a:lnTo>
                  <a:pt x="811674" y="112190"/>
                </a:lnTo>
                <a:lnTo>
                  <a:pt x="824840" y="96107"/>
                </a:lnTo>
                <a:lnTo>
                  <a:pt x="828732" y="87377"/>
                </a:lnTo>
                <a:cubicBezTo>
                  <a:pt x="831655" y="78543"/>
                  <a:pt x="831601" y="69531"/>
                  <a:pt x="827923" y="61482"/>
                </a:cubicBezTo>
                <a:cubicBezTo>
                  <a:pt x="823020" y="50751"/>
                  <a:pt x="812605" y="43766"/>
                  <a:pt x="799730" y="41147"/>
                </a:cubicBezTo>
                <a:close/>
                <a:moveTo>
                  <a:pt x="0" y="1219272"/>
                </a:moveTo>
                <a:cubicBezTo>
                  <a:pt x="16576" y="1225137"/>
                  <a:pt x="33076" y="1231090"/>
                  <a:pt x="49162" y="1238045"/>
                </a:cubicBezTo>
                <a:lnTo>
                  <a:pt x="55353" y="1230482"/>
                </a:lnTo>
                <a:cubicBezTo>
                  <a:pt x="59439" y="1223229"/>
                  <a:pt x="60413" y="1215341"/>
                  <a:pt x="57306" y="1208542"/>
                </a:cubicBezTo>
                <a:cubicBezTo>
                  <a:pt x="54199" y="1201741"/>
                  <a:pt x="47600" y="1197315"/>
                  <a:pt x="39441" y="1195656"/>
                </a:cubicBezTo>
                <a:cubicBezTo>
                  <a:pt x="35361" y="1194827"/>
                  <a:pt x="30892" y="1194687"/>
                  <a:pt x="26275" y="1195291"/>
                </a:cubicBezTo>
                <a:lnTo>
                  <a:pt x="25109" y="1195630"/>
                </a:lnTo>
                <a:close/>
              </a:path>
            </a:pathLst>
          </a:custGeom>
          <a:solidFill>
            <a:srgbClr val="00CC99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flat"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3" name="21 O"/>
          <p:cNvSpPr/>
          <p:nvPr/>
        </p:nvSpPr>
        <p:spPr>
          <a:xfrm rot="18163349" flipH="1">
            <a:off x="7340869" y="-294463"/>
            <a:ext cx="1751411" cy="2007045"/>
          </a:xfrm>
          <a:custGeom>
            <a:avLst/>
            <a:gdLst/>
            <a:ahLst/>
            <a:cxnLst/>
            <a:rect l="l" t="t" r="r" b="b"/>
            <a:pathLst>
              <a:path w="2101693" h="2007045">
                <a:moveTo>
                  <a:pt x="1482589" y="1667066"/>
                </a:moveTo>
                <a:lnTo>
                  <a:pt x="1478915" y="1678207"/>
                </a:lnTo>
                <a:lnTo>
                  <a:pt x="1479166" y="1679779"/>
                </a:lnTo>
                <a:lnTo>
                  <a:pt x="1488035" y="1662277"/>
                </a:lnTo>
                <a:cubicBezTo>
                  <a:pt x="1485119" y="1663057"/>
                  <a:pt x="1483732" y="1665037"/>
                  <a:pt x="1482589" y="1667066"/>
                </a:cubicBezTo>
                <a:close/>
                <a:moveTo>
                  <a:pt x="1788103" y="1172757"/>
                </a:moveTo>
                <a:lnTo>
                  <a:pt x="1785279" y="1181319"/>
                </a:lnTo>
                <a:lnTo>
                  <a:pt x="1800520" y="1161836"/>
                </a:lnTo>
                <a:cubicBezTo>
                  <a:pt x="1794493" y="1163863"/>
                  <a:pt x="1790679" y="1168184"/>
                  <a:pt x="1788103" y="1172757"/>
                </a:cubicBezTo>
                <a:close/>
                <a:moveTo>
                  <a:pt x="1920339" y="960709"/>
                </a:moveTo>
                <a:cubicBezTo>
                  <a:pt x="1917930" y="964986"/>
                  <a:pt x="1915979" y="969356"/>
                  <a:pt x="1914523" y="973757"/>
                </a:cubicBezTo>
                <a:lnTo>
                  <a:pt x="1911673" y="986984"/>
                </a:lnTo>
                <a:cubicBezTo>
                  <a:pt x="1911241" y="991381"/>
                  <a:pt x="1911340" y="995745"/>
                  <a:pt x="1912005" y="1000011"/>
                </a:cubicBezTo>
                <a:lnTo>
                  <a:pt x="1915731" y="1012458"/>
                </a:lnTo>
                <a:lnTo>
                  <a:pt x="1919890" y="1019000"/>
                </a:lnTo>
                <a:cubicBezTo>
                  <a:pt x="1950962" y="981913"/>
                  <a:pt x="1984774" y="945036"/>
                  <a:pt x="2021249" y="907802"/>
                </a:cubicBezTo>
                <a:cubicBezTo>
                  <a:pt x="2020229" y="907528"/>
                  <a:pt x="2019188" y="907481"/>
                  <a:pt x="2018141" y="907452"/>
                </a:cubicBezTo>
                <a:cubicBezTo>
                  <a:pt x="2012942" y="907304"/>
                  <a:pt x="2007584" y="907579"/>
                  <a:pt x="2002139" y="908290"/>
                </a:cubicBezTo>
                <a:cubicBezTo>
                  <a:pt x="1996694" y="909001"/>
                  <a:pt x="1991162" y="910150"/>
                  <a:pt x="1985614" y="911749"/>
                </a:cubicBezTo>
                <a:cubicBezTo>
                  <a:pt x="1980066" y="913348"/>
                  <a:pt x="1974502" y="915399"/>
                  <a:pt x="1968993" y="917917"/>
                </a:cubicBezTo>
                <a:cubicBezTo>
                  <a:pt x="1957975" y="922951"/>
                  <a:pt x="1948221" y="929372"/>
                  <a:pt x="1940017" y="936673"/>
                </a:cubicBezTo>
                <a:cubicBezTo>
                  <a:pt x="1935915" y="940323"/>
                  <a:pt x="1932200" y="944194"/>
                  <a:pt x="1928909" y="948220"/>
                </a:cubicBezTo>
                <a:cubicBezTo>
                  <a:pt x="1925617" y="952247"/>
                  <a:pt x="1922749" y="956432"/>
                  <a:pt x="1920339" y="960709"/>
                </a:cubicBezTo>
                <a:close/>
                <a:moveTo>
                  <a:pt x="2037235" y="774905"/>
                </a:moveTo>
                <a:lnTo>
                  <a:pt x="2033561" y="786044"/>
                </a:lnTo>
                <a:cubicBezTo>
                  <a:pt x="2033195" y="789774"/>
                  <a:pt x="2033728" y="793445"/>
                  <a:pt x="2035282" y="796846"/>
                </a:cubicBezTo>
                <a:lnTo>
                  <a:pt x="2042320" y="805217"/>
                </a:lnTo>
                <a:lnTo>
                  <a:pt x="2053147" y="809732"/>
                </a:lnTo>
                <a:lnTo>
                  <a:pt x="2066313" y="810095"/>
                </a:lnTo>
                <a:lnTo>
                  <a:pt x="2080367" y="806014"/>
                </a:lnTo>
                <a:lnTo>
                  <a:pt x="2092653" y="798061"/>
                </a:lnTo>
                <a:lnTo>
                  <a:pt x="2100996" y="787869"/>
                </a:lnTo>
                <a:lnTo>
                  <a:pt x="2101693" y="780047"/>
                </a:lnTo>
                <a:lnTo>
                  <a:pt x="2053076" y="760972"/>
                </a:lnTo>
                <a:cubicBezTo>
                  <a:pt x="2045653" y="763819"/>
                  <a:pt x="2040470" y="769163"/>
                  <a:pt x="2037235" y="774905"/>
                </a:cubicBezTo>
                <a:close/>
                <a:moveTo>
                  <a:pt x="1662261" y="1314216"/>
                </a:moveTo>
                <a:lnTo>
                  <a:pt x="1658587" y="1325355"/>
                </a:lnTo>
                <a:cubicBezTo>
                  <a:pt x="1658221" y="1329086"/>
                  <a:pt x="1658754" y="1332757"/>
                  <a:pt x="1660307" y="1336156"/>
                </a:cubicBezTo>
                <a:lnTo>
                  <a:pt x="1667346" y="1344527"/>
                </a:lnTo>
                <a:lnTo>
                  <a:pt x="1667908" y="1344761"/>
                </a:lnTo>
                <a:lnTo>
                  <a:pt x="1703734" y="1292178"/>
                </a:lnTo>
                <a:cubicBezTo>
                  <a:pt x="1701539" y="1291572"/>
                  <a:pt x="1699260" y="1291688"/>
                  <a:pt x="1696943" y="1291991"/>
                </a:cubicBezTo>
                <a:cubicBezTo>
                  <a:pt x="1692326" y="1292593"/>
                  <a:pt x="1687561" y="1293937"/>
                  <a:pt x="1682890" y="1296072"/>
                </a:cubicBezTo>
                <a:cubicBezTo>
                  <a:pt x="1673547" y="1300340"/>
                  <a:pt x="1666348" y="1306962"/>
                  <a:pt x="1662261" y="1314216"/>
                </a:cubicBezTo>
                <a:close/>
                <a:moveTo>
                  <a:pt x="1533590" y="1494049"/>
                </a:moveTo>
                <a:lnTo>
                  <a:pt x="1529916" y="1505190"/>
                </a:lnTo>
                <a:cubicBezTo>
                  <a:pt x="1529549" y="1508917"/>
                  <a:pt x="1530083" y="1512590"/>
                  <a:pt x="1531636" y="1515991"/>
                </a:cubicBezTo>
                <a:lnTo>
                  <a:pt x="1538674" y="1524360"/>
                </a:lnTo>
                <a:lnTo>
                  <a:pt x="1549501" y="1528875"/>
                </a:lnTo>
                <a:lnTo>
                  <a:pt x="1555969" y="1529055"/>
                </a:lnTo>
                <a:lnTo>
                  <a:pt x="1586989" y="1476191"/>
                </a:lnTo>
                <a:cubicBezTo>
                  <a:pt x="1585874" y="1473330"/>
                  <a:pt x="1583717" y="1472651"/>
                  <a:pt x="1581438" y="1472188"/>
                </a:cubicBezTo>
                <a:cubicBezTo>
                  <a:pt x="1577358" y="1471358"/>
                  <a:pt x="1572889" y="1471220"/>
                  <a:pt x="1568272" y="1471824"/>
                </a:cubicBezTo>
                <a:cubicBezTo>
                  <a:pt x="1563654" y="1472426"/>
                  <a:pt x="1558890" y="1473770"/>
                  <a:pt x="1554218" y="1475904"/>
                </a:cubicBezTo>
                <a:cubicBezTo>
                  <a:pt x="1544875" y="1480175"/>
                  <a:pt x="1537676" y="1486793"/>
                  <a:pt x="1533590" y="1494049"/>
                </a:cubicBezTo>
                <a:close/>
                <a:moveTo>
                  <a:pt x="1225639" y="1972489"/>
                </a:moveTo>
                <a:lnTo>
                  <a:pt x="1259347" y="2007045"/>
                </a:lnTo>
                <a:lnTo>
                  <a:pt x="1260109" y="2006114"/>
                </a:lnTo>
                <a:cubicBezTo>
                  <a:pt x="1264196" y="1998860"/>
                  <a:pt x="1265170" y="1990973"/>
                  <a:pt x="1262063" y="1984172"/>
                </a:cubicBezTo>
                <a:cubicBezTo>
                  <a:pt x="1258956" y="1977372"/>
                  <a:pt x="1252356" y="1972946"/>
                  <a:pt x="1244197" y="1971287"/>
                </a:cubicBezTo>
                <a:cubicBezTo>
                  <a:pt x="1240118" y="1970458"/>
                  <a:pt x="1235649" y="1970320"/>
                  <a:pt x="1231032" y="1970923"/>
                </a:cubicBezTo>
                <a:close/>
                <a:moveTo>
                  <a:pt x="1837395" y="1017531"/>
                </a:moveTo>
                <a:lnTo>
                  <a:pt x="1833720" y="1028670"/>
                </a:lnTo>
                <a:cubicBezTo>
                  <a:pt x="1833354" y="1032400"/>
                  <a:pt x="1833887" y="1036072"/>
                  <a:pt x="1835441" y="1039471"/>
                </a:cubicBezTo>
                <a:lnTo>
                  <a:pt x="1842479" y="1047842"/>
                </a:lnTo>
                <a:lnTo>
                  <a:pt x="1853307" y="1052358"/>
                </a:lnTo>
                <a:lnTo>
                  <a:pt x="1866472" y="1052722"/>
                </a:lnTo>
                <a:lnTo>
                  <a:pt x="1880526" y="1048639"/>
                </a:lnTo>
                <a:lnTo>
                  <a:pt x="1892811" y="1040687"/>
                </a:lnTo>
                <a:lnTo>
                  <a:pt x="1901155" y="1030497"/>
                </a:lnTo>
                <a:cubicBezTo>
                  <a:pt x="1905241" y="1023243"/>
                  <a:pt x="1906215" y="1015356"/>
                  <a:pt x="1903108" y="1008555"/>
                </a:cubicBezTo>
                <a:cubicBezTo>
                  <a:pt x="1900001" y="1001755"/>
                  <a:pt x="1893402" y="997329"/>
                  <a:pt x="1885243" y="995670"/>
                </a:cubicBezTo>
                <a:cubicBezTo>
                  <a:pt x="1881163" y="994840"/>
                  <a:pt x="1876694" y="994702"/>
                  <a:pt x="1872077" y="995305"/>
                </a:cubicBezTo>
                <a:cubicBezTo>
                  <a:pt x="1867460" y="995908"/>
                  <a:pt x="1862695" y="997253"/>
                  <a:pt x="1858023" y="999386"/>
                </a:cubicBezTo>
                <a:cubicBezTo>
                  <a:pt x="1848680" y="1003655"/>
                  <a:pt x="1841481" y="1010277"/>
                  <a:pt x="1837395" y="1017531"/>
                </a:cubicBezTo>
                <a:close/>
                <a:moveTo>
                  <a:pt x="1303531" y="1769901"/>
                </a:moveTo>
                <a:cubicBezTo>
                  <a:pt x="1301449" y="1773595"/>
                  <a:pt x="1299764" y="1777371"/>
                  <a:pt x="1298506" y="1781173"/>
                </a:cubicBezTo>
                <a:lnTo>
                  <a:pt x="1296044" y="1792598"/>
                </a:lnTo>
                <a:cubicBezTo>
                  <a:pt x="1295671" y="1796397"/>
                  <a:pt x="1295756" y="1800167"/>
                  <a:pt x="1296330" y="1803853"/>
                </a:cubicBezTo>
                <a:lnTo>
                  <a:pt x="1299550" y="1814605"/>
                </a:lnTo>
                <a:lnTo>
                  <a:pt x="1305570" y="1824078"/>
                </a:lnTo>
                <a:lnTo>
                  <a:pt x="1313890" y="1831661"/>
                </a:lnTo>
                <a:lnTo>
                  <a:pt x="1324141" y="1837280"/>
                </a:lnTo>
                <a:lnTo>
                  <a:pt x="1335951" y="1840860"/>
                </a:lnTo>
                <a:lnTo>
                  <a:pt x="1348953" y="1842326"/>
                </a:lnTo>
                <a:lnTo>
                  <a:pt x="1362776" y="1841602"/>
                </a:lnTo>
                <a:lnTo>
                  <a:pt x="1377052" y="1838612"/>
                </a:lnTo>
                <a:lnTo>
                  <a:pt x="1391410" y="1833284"/>
                </a:lnTo>
                <a:lnTo>
                  <a:pt x="1404838" y="1825918"/>
                </a:lnTo>
                <a:lnTo>
                  <a:pt x="1416442" y="1817082"/>
                </a:lnTo>
                <a:lnTo>
                  <a:pt x="1417744" y="1815729"/>
                </a:lnTo>
                <a:lnTo>
                  <a:pt x="1438003" y="1770230"/>
                </a:lnTo>
                <a:cubicBezTo>
                  <a:pt x="1441314" y="1763860"/>
                  <a:pt x="1440128" y="1757534"/>
                  <a:pt x="1437422" y="1751613"/>
                </a:cubicBezTo>
                <a:cubicBezTo>
                  <a:pt x="1434256" y="1744685"/>
                  <a:pt x="1429312" y="1738967"/>
                  <a:pt x="1423081" y="1734558"/>
                </a:cubicBezTo>
                <a:cubicBezTo>
                  <a:pt x="1419966" y="1732352"/>
                  <a:pt x="1416529" y="1730476"/>
                  <a:pt x="1412831" y="1728939"/>
                </a:cubicBezTo>
                <a:cubicBezTo>
                  <a:pt x="1409134" y="1727401"/>
                  <a:pt x="1405177" y="1726204"/>
                  <a:pt x="1401021" y="1725358"/>
                </a:cubicBezTo>
                <a:cubicBezTo>
                  <a:pt x="1396865" y="1724513"/>
                  <a:pt x="1392510" y="1724021"/>
                  <a:pt x="1388019" y="1723893"/>
                </a:cubicBezTo>
                <a:cubicBezTo>
                  <a:pt x="1383528" y="1723765"/>
                  <a:pt x="1378899" y="1724002"/>
                  <a:pt x="1374195" y="1724616"/>
                </a:cubicBezTo>
                <a:cubicBezTo>
                  <a:pt x="1369492" y="1725232"/>
                  <a:pt x="1364713" y="1726222"/>
                  <a:pt x="1359919" y="1727605"/>
                </a:cubicBezTo>
                <a:cubicBezTo>
                  <a:pt x="1355127" y="1728986"/>
                  <a:pt x="1350320" y="1730760"/>
                  <a:pt x="1345561" y="1732933"/>
                </a:cubicBezTo>
                <a:cubicBezTo>
                  <a:pt x="1336043" y="1737281"/>
                  <a:pt x="1327617" y="1742828"/>
                  <a:pt x="1320529" y="1749136"/>
                </a:cubicBezTo>
                <a:cubicBezTo>
                  <a:pt x="1316986" y="1752290"/>
                  <a:pt x="1313777" y="1755632"/>
                  <a:pt x="1310934" y="1759112"/>
                </a:cubicBezTo>
                <a:cubicBezTo>
                  <a:pt x="1308090" y="1762590"/>
                  <a:pt x="1305612" y="1766204"/>
                  <a:pt x="1303531" y="1769901"/>
                </a:cubicBezTo>
                <a:close/>
                <a:moveTo>
                  <a:pt x="1896804" y="788767"/>
                </a:moveTo>
                <a:cubicBezTo>
                  <a:pt x="1895192" y="791629"/>
                  <a:pt x="1893887" y="794553"/>
                  <a:pt x="1892913" y="797497"/>
                </a:cubicBezTo>
                <a:lnTo>
                  <a:pt x="1891006" y="806347"/>
                </a:lnTo>
                <a:cubicBezTo>
                  <a:pt x="1890717" y="809289"/>
                  <a:pt x="1890783" y="812209"/>
                  <a:pt x="1891228" y="815063"/>
                </a:cubicBezTo>
                <a:lnTo>
                  <a:pt x="1893721" y="823391"/>
                </a:lnTo>
                <a:lnTo>
                  <a:pt x="1904829" y="836601"/>
                </a:lnTo>
                <a:lnTo>
                  <a:pt x="1921915" y="843725"/>
                </a:lnTo>
                <a:lnTo>
                  <a:pt x="1942691" y="844301"/>
                </a:lnTo>
                <a:lnTo>
                  <a:pt x="1964869" y="837859"/>
                </a:lnTo>
                <a:lnTo>
                  <a:pt x="1984257" y="825310"/>
                </a:lnTo>
                <a:lnTo>
                  <a:pt x="1997423" y="809227"/>
                </a:lnTo>
                <a:lnTo>
                  <a:pt x="2001315" y="800497"/>
                </a:lnTo>
                <a:cubicBezTo>
                  <a:pt x="2004238" y="791665"/>
                  <a:pt x="2004183" y="782652"/>
                  <a:pt x="2000506" y="774603"/>
                </a:cubicBezTo>
                <a:cubicBezTo>
                  <a:pt x="1995603" y="763871"/>
                  <a:pt x="1985188" y="756886"/>
                  <a:pt x="1972313" y="754268"/>
                </a:cubicBezTo>
                <a:cubicBezTo>
                  <a:pt x="1965875" y="752959"/>
                  <a:pt x="1958822" y="752741"/>
                  <a:pt x="1951536" y="753694"/>
                </a:cubicBezTo>
                <a:cubicBezTo>
                  <a:pt x="1944250" y="754646"/>
                  <a:pt x="1936730" y="756767"/>
                  <a:pt x="1929358" y="760135"/>
                </a:cubicBezTo>
                <a:cubicBezTo>
                  <a:pt x="1914614" y="766871"/>
                  <a:pt x="1903253" y="777320"/>
                  <a:pt x="1896804" y="788767"/>
                </a:cubicBezTo>
                <a:close/>
                <a:moveTo>
                  <a:pt x="1813043" y="880029"/>
                </a:moveTo>
                <a:lnTo>
                  <a:pt x="1809368" y="891170"/>
                </a:lnTo>
                <a:cubicBezTo>
                  <a:pt x="1809002" y="894898"/>
                  <a:pt x="1809535" y="898571"/>
                  <a:pt x="1811089" y="901971"/>
                </a:cubicBezTo>
                <a:lnTo>
                  <a:pt x="1818127" y="910341"/>
                </a:lnTo>
                <a:lnTo>
                  <a:pt x="1828955" y="914856"/>
                </a:lnTo>
                <a:lnTo>
                  <a:pt x="1842120" y="915221"/>
                </a:lnTo>
                <a:lnTo>
                  <a:pt x="1856174" y="911139"/>
                </a:lnTo>
                <a:lnTo>
                  <a:pt x="1868459" y="903186"/>
                </a:lnTo>
                <a:lnTo>
                  <a:pt x="1876803" y="892995"/>
                </a:lnTo>
                <a:cubicBezTo>
                  <a:pt x="1880889" y="885742"/>
                  <a:pt x="1881863" y="877854"/>
                  <a:pt x="1878756" y="871054"/>
                </a:cubicBezTo>
                <a:cubicBezTo>
                  <a:pt x="1875650" y="864254"/>
                  <a:pt x="1869050" y="859828"/>
                  <a:pt x="1860891" y="858169"/>
                </a:cubicBezTo>
                <a:cubicBezTo>
                  <a:pt x="1856811" y="857339"/>
                  <a:pt x="1852342" y="857201"/>
                  <a:pt x="1847725" y="857804"/>
                </a:cubicBezTo>
                <a:cubicBezTo>
                  <a:pt x="1843108" y="858407"/>
                  <a:pt x="1838343" y="859752"/>
                  <a:pt x="1833671" y="861886"/>
                </a:cubicBezTo>
                <a:cubicBezTo>
                  <a:pt x="1824328" y="866155"/>
                  <a:pt x="1817129" y="872776"/>
                  <a:pt x="1813043" y="880029"/>
                </a:cubicBezTo>
                <a:close/>
                <a:moveTo>
                  <a:pt x="1797860" y="750952"/>
                </a:moveTo>
                <a:lnTo>
                  <a:pt x="1794186" y="762093"/>
                </a:lnTo>
                <a:cubicBezTo>
                  <a:pt x="1793820" y="765821"/>
                  <a:pt x="1794353" y="769493"/>
                  <a:pt x="1795907" y="772893"/>
                </a:cubicBezTo>
                <a:lnTo>
                  <a:pt x="1802945" y="781264"/>
                </a:lnTo>
                <a:lnTo>
                  <a:pt x="1813773" y="785779"/>
                </a:lnTo>
                <a:lnTo>
                  <a:pt x="1826938" y="786142"/>
                </a:lnTo>
                <a:lnTo>
                  <a:pt x="1840992" y="782061"/>
                </a:lnTo>
                <a:lnTo>
                  <a:pt x="1853277" y="774108"/>
                </a:lnTo>
                <a:lnTo>
                  <a:pt x="1861620" y="763918"/>
                </a:lnTo>
                <a:cubicBezTo>
                  <a:pt x="1865707" y="756664"/>
                  <a:pt x="1866681" y="748777"/>
                  <a:pt x="1863574" y="741977"/>
                </a:cubicBezTo>
                <a:cubicBezTo>
                  <a:pt x="1860467" y="735176"/>
                  <a:pt x="1853867" y="730750"/>
                  <a:pt x="1845709" y="729091"/>
                </a:cubicBezTo>
                <a:cubicBezTo>
                  <a:pt x="1841629" y="728262"/>
                  <a:pt x="1837160" y="728124"/>
                  <a:pt x="1832543" y="728727"/>
                </a:cubicBezTo>
                <a:cubicBezTo>
                  <a:pt x="1827926" y="729330"/>
                  <a:pt x="1823160" y="730675"/>
                  <a:pt x="1818489" y="732809"/>
                </a:cubicBezTo>
                <a:cubicBezTo>
                  <a:pt x="1809146" y="737077"/>
                  <a:pt x="1801947" y="743698"/>
                  <a:pt x="1797860" y="750952"/>
                </a:cubicBezTo>
                <a:close/>
                <a:moveTo>
                  <a:pt x="1089100" y="1841635"/>
                </a:moveTo>
                <a:lnTo>
                  <a:pt x="1088381" y="1843249"/>
                </a:lnTo>
                <a:lnTo>
                  <a:pt x="1145305" y="1894173"/>
                </a:lnTo>
                <a:lnTo>
                  <a:pt x="1157165" y="1890728"/>
                </a:lnTo>
                <a:lnTo>
                  <a:pt x="1176552" y="1878179"/>
                </a:lnTo>
                <a:lnTo>
                  <a:pt x="1189718" y="1862096"/>
                </a:lnTo>
                <a:lnTo>
                  <a:pt x="1193610" y="1853365"/>
                </a:lnTo>
                <a:cubicBezTo>
                  <a:pt x="1196533" y="1844534"/>
                  <a:pt x="1196479" y="1835520"/>
                  <a:pt x="1192801" y="1827472"/>
                </a:cubicBezTo>
                <a:cubicBezTo>
                  <a:pt x="1187898" y="1816741"/>
                  <a:pt x="1177483" y="1809755"/>
                  <a:pt x="1164608" y="1807137"/>
                </a:cubicBezTo>
                <a:cubicBezTo>
                  <a:pt x="1158170" y="1805828"/>
                  <a:pt x="1151118" y="1805611"/>
                  <a:pt x="1143831" y="1806562"/>
                </a:cubicBezTo>
                <a:cubicBezTo>
                  <a:pt x="1136545" y="1807515"/>
                  <a:pt x="1129025" y="1809636"/>
                  <a:pt x="1121653" y="1813004"/>
                </a:cubicBezTo>
                <a:cubicBezTo>
                  <a:pt x="1106910" y="1819740"/>
                  <a:pt x="1095549" y="1830188"/>
                  <a:pt x="1089100" y="1841635"/>
                </a:cubicBezTo>
                <a:close/>
                <a:moveTo>
                  <a:pt x="1266559" y="1515681"/>
                </a:moveTo>
                <a:cubicBezTo>
                  <a:pt x="1263205" y="1521633"/>
                  <a:pt x="1260491" y="1527715"/>
                  <a:pt x="1258464" y="1533837"/>
                </a:cubicBezTo>
                <a:lnTo>
                  <a:pt x="1254498" y="1552244"/>
                </a:lnTo>
                <a:cubicBezTo>
                  <a:pt x="1253898" y="1558361"/>
                  <a:pt x="1254036" y="1564435"/>
                  <a:pt x="1254960" y="1570373"/>
                </a:cubicBezTo>
                <a:lnTo>
                  <a:pt x="1260146" y="1587692"/>
                </a:lnTo>
                <a:lnTo>
                  <a:pt x="1269845" y="1602951"/>
                </a:lnTo>
                <a:lnTo>
                  <a:pt x="1283247" y="1615167"/>
                </a:lnTo>
                <a:lnTo>
                  <a:pt x="1299758" y="1624218"/>
                </a:lnTo>
                <a:lnTo>
                  <a:pt x="1318783" y="1629986"/>
                </a:lnTo>
                <a:lnTo>
                  <a:pt x="1339727" y="1632348"/>
                </a:lnTo>
                <a:lnTo>
                  <a:pt x="1361994" y="1631183"/>
                </a:lnTo>
                <a:lnTo>
                  <a:pt x="1384990" y="1626368"/>
                </a:lnTo>
                <a:lnTo>
                  <a:pt x="1408119" y="1617785"/>
                </a:lnTo>
                <a:lnTo>
                  <a:pt x="1429749" y="1605919"/>
                </a:lnTo>
                <a:lnTo>
                  <a:pt x="1448441" y="1591686"/>
                </a:lnTo>
                <a:lnTo>
                  <a:pt x="1463899" y="1575616"/>
                </a:lnTo>
                <a:lnTo>
                  <a:pt x="1475822" y="1558235"/>
                </a:lnTo>
                <a:lnTo>
                  <a:pt x="1483917" y="1540078"/>
                </a:lnTo>
                <a:cubicBezTo>
                  <a:pt x="1489996" y="1521708"/>
                  <a:pt x="1489882" y="1502962"/>
                  <a:pt x="1482235" y="1486224"/>
                </a:cubicBezTo>
                <a:cubicBezTo>
                  <a:pt x="1477136" y="1475064"/>
                  <a:pt x="1469172" y="1465852"/>
                  <a:pt x="1459134" y="1458749"/>
                </a:cubicBezTo>
                <a:cubicBezTo>
                  <a:pt x="1454116" y="1455198"/>
                  <a:pt x="1448579" y="1452174"/>
                  <a:pt x="1442623" y="1449698"/>
                </a:cubicBezTo>
                <a:cubicBezTo>
                  <a:pt x="1436668" y="1447221"/>
                  <a:pt x="1430293" y="1445292"/>
                  <a:pt x="1423598" y="1443931"/>
                </a:cubicBezTo>
                <a:cubicBezTo>
                  <a:pt x="1416904" y="1442569"/>
                  <a:pt x="1409890" y="1441776"/>
                  <a:pt x="1402655" y="1441569"/>
                </a:cubicBezTo>
                <a:cubicBezTo>
                  <a:pt x="1395420" y="1441364"/>
                  <a:pt x="1387965" y="1441745"/>
                  <a:pt x="1380388" y="1442736"/>
                </a:cubicBezTo>
                <a:cubicBezTo>
                  <a:pt x="1372811" y="1443725"/>
                  <a:pt x="1365113" y="1445325"/>
                  <a:pt x="1357392" y="1447550"/>
                </a:cubicBezTo>
                <a:cubicBezTo>
                  <a:pt x="1349671" y="1449776"/>
                  <a:pt x="1341929" y="1452630"/>
                  <a:pt x="1334263" y="1456132"/>
                </a:cubicBezTo>
                <a:cubicBezTo>
                  <a:pt x="1318931" y="1463138"/>
                  <a:pt x="1305358" y="1472072"/>
                  <a:pt x="1293941" y="1482233"/>
                </a:cubicBezTo>
                <a:cubicBezTo>
                  <a:pt x="1288233" y="1487312"/>
                  <a:pt x="1283064" y="1492698"/>
                  <a:pt x="1278484" y="1498302"/>
                </a:cubicBezTo>
                <a:cubicBezTo>
                  <a:pt x="1273904" y="1503906"/>
                  <a:pt x="1269912" y="1509728"/>
                  <a:pt x="1266559" y="1515681"/>
                </a:cubicBezTo>
                <a:close/>
                <a:moveTo>
                  <a:pt x="1571578" y="1018977"/>
                </a:moveTo>
                <a:cubicBezTo>
                  <a:pt x="1568225" y="1024929"/>
                  <a:pt x="1565511" y="1031010"/>
                  <a:pt x="1563484" y="1037133"/>
                </a:cubicBezTo>
                <a:lnTo>
                  <a:pt x="1559519" y="1055541"/>
                </a:lnTo>
                <a:cubicBezTo>
                  <a:pt x="1558918" y="1061659"/>
                  <a:pt x="1559055" y="1067731"/>
                  <a:pt x="1559980" y="1073668"/>
                </a:cubicBezTo>
                <a:lnTo>
                  <a:pt x="1565166" y="1090989"/>
                </a:lnTo>
                <a:lnTo>
                  <a:pt x="1574864" y="1106246"/>
                </a:lnTo>
                <a:lnTo>
                  <a:pt x="1588266" y="1118462"/>
                </a:lnTo>
                <a:lnTo>
                  <a:pt x="1604777" y="1127514"/>
                </a:lnTo>
                <a:lnTo>
                  <a:pt x="1623802" y="1133279"/>
                </a:lnTo>
                <a:lnTo>
                  <a:pt x="1644745" y="1135640"/>
                </a:lnTo>
                <a:lnTo>
                  <a:pt x="1667012" y="1134475"/>
                </a:lnTo>
                <a:lnTo>
                  <a:pt x="1690009" y="1129661"/>
                </a:lnTo>
                <a:lnTo>
                  <a:pt x="1713138" y="1121077"/>
                </a:lnTo>
                <a:lnTo>
                  <a:pt x="1734767" y="1109212"/>
                </a:lnTo>
                <a:lnTo>
                  <a:pt x="1753459" y="1094979"/>
                </a:lnTo>
                <a:lnTo>
                  <a:pt x="1768917" y="1078909"/>
                </a:lnTo>
                <a:lnTo>
                  <a:pt x="1780842" y="1061531"/>
                </a:lnTo>
                <a:lnTo>
                  <a:pt x="1788936" y="1043373"/>
                </a:lnTo>
                <a:cubicBezTo>
                  <a:pt x="1795016" y="1025004"/>
                  <a:pt x="1794902" y="1006258"/>
                  <a:pt x="1787254" y="989519"/>
                </a:cubicBezTo>
                <a:cubicBezTo>
                  <a:pt x="1782156" y="978360"/>
                  <a:pt x="1774191" y="969147"/>
                  <a:pt x="1764154" y="962046"/>
                </a:cubicBezTo>
                <a:cubicBezTo>
                  <a:pt x="1759135" y="958494"/>
                  <a:pt x="1753599" y="955470"/>
                  <a:pt x="1747643" y="952994"/>
                </a:cubicBezTo>
                <a:cubicBezTo>
                  <a:pt x="1741688" y="950518"/>
                  <a:pt x="1735313" y="948588"/>
                  <a:pt x="1728618" y="947228"/>
                </a:cubicBezTo>
                <a:cubicBezTo>
                  <a:pt x="1721924" y="945866"/>
                  <a:pt x="1714910" y="945073"/>
                  <a:pt x="1707675" y="944866"/>
                </a:cubicBezTo>
                <a:cubicBezTo>
                  <a:pt x="1700440" y="944661"/>
                  <a:pt x="1692985" y="945043"/>
                  <a:pt x="1685408" y="946033"/>
                </a:cubicBezTo>
                <a:cubicBezTo>
                  <a:pt x="1677831" y="947023"/>
                  <a:pt x="1670133" y="948619"/>
                  <a:pt x="1662412" y="950845"/>
                </a:cubicBezTo>
                <a:cubicBezTo>
                  <a:pt x="1654691" y="953071"/>
                  <a:pt x="1646948" y="955926"/>
                  <a:pt x="1639282" y="959429"/>
                </a:cubicBezTo>
                <a:cubicBezTo>
                  <a:pt x="1623950" y="966434"/>
                  <a:pt x="1610377" y="975369"/>
                  <a:pt x="1598961" y="985528"/>
                </a:cubicBezTo>
                <a:cubicBezTo>
                  <a:pt x="1593253" y="990609"/>
                  <a:pt x="1588084" y="995995"/>
                  <a:pt x="1583503" y="1001599"/>
                </a:cubicBezTo>
                <a:cubicBezTo>
                  <a:pt x="1578923" y="1007203"/>
                  <a:pt x="1574931" y="1013025"/>
                  <a:pt x="1571578" y="1018977"/>
                </a:cubicBezTo>
                <a:close/>
                <a:moveTo>
                  <a:pt x="1370977" y="1252671"/>
                </a:moveTo>
                <a:cubicBezTo>
                  <a:pt x="1366388" y="1260816"/>
                  <a:pt x="1362673" y="1269140"/>
                  <a:pt x="1359900" y="1277519"/>
                </a:cubicBezTo>
                <a:lnTo>
                  <a:pt x="1354473" y="1302709"/>
                </a:lnTo>
                <a:cubicBezTo>
                  <a:pt x="1353651" y="1311082"/>
                  <a:pt x="1353839" y="1319393"/>
                  <a:pt x="1355105" y="1327519"/>
                </a:cubicBezTo>
                <a:lnTo>
                  <a:pt x="1362202" y="1351221"/>
                </a:lnTo>
                <a:lnTo>
                  <a:pt x="1375474" y="1372102"/>
                </a:lnTo>
                <a:lnTo>
                  <a:pt x="1393815" y="1388819"/>
                </a:lnTo>
                <a:lnTo>
                  <a:pt x="1416411" y="1401206"/>
                </a:lnTo>
                <a:lnTo>
                  <a:pt x="1442446" y="1409097"/>
                </a:lnTo>
                <a:lnTo>
                  <a:pt x="1471107" y="1412329"/>
                </a:lnTo>
                <a:lnTo>
                  <a:pt x="1501581" y="1410733"/>
                </a:lnTo>
                <a:lnTo>
                  <a:pt x="1533050" y="1404145"/>
                </a:lnTo>
                <a:lnTo>
                  <a:pt x="1564704" y="1392400"/>
                </a:lnTo>
                <a:lnTo>
                  <a:pt x="1594303" y="1376160"/>
                </a:lnTo>
                <a:lnTo>
                  <a:pt x="1619884" y="1356682"/>
                </a:lnTo>
                <a:lnTo>
                  <a:pt x="1641038" y="1334690"/>
                </a:lnTo>
                <a:lnTo>
                  <a:pt x="1657358" y="1310906"/>
                </a:lnTo>
                <a:lnTo>
                  <a:pt x="1668435" y="1286060"/>
                </a:lnTo>
                <a:cubicBezTo>
                  <a:pt x="1676755" y="1260919"/>
                  <a:pt x="1676599" y="1235266"/>
                  <a:pt x="1666133" y="1212359"/>
                </a:cubicBezTo>
                <a:cubicBezTo>
                  <a:pt x="1659155" y="1197087"/>
                  <a:pt x="1648256" y="1184481"/>
                  <a:pt x="1634520" y="1174760"/>
                </a:cubicBezTo>
                <a:cubicBezTo>
                  <a:pt x="1627652" y="1169900"/>
                  <a:pt x="1620075" y="1165762"/>
                  <a:pt x="1611924" y="1162373"/>
                </a:cubicBezTo>
                <a:cubicBezTo>
                  <a:pt x="1603774" y="1158984"/>
                  <a:pt x="1595050" y="1156344"/>
                  <a:pt x="1585889" y="1154482"/>
                </a:cubicBezTo>
                <a:cubicBezTo>
                  <a:pt x="1576727" y="1152619"/>
                  <a:pt x="1567128" y="1151532"/>
                  <a:pt x="1557227" y="1151251"/>
                </a:cubicBezTo>
                <a:cubicBezTo>
                  <a:pt x="1547326" y="1150969"/>
                  <a:pt x="1537123" y="1151492"/>
                  <a:pt x="1526754" y="1152846"/>
                </a:cubicBezTo>
                <a:cubicBezTo>
                  <a:pt x="1516385" y="1154201"/>
                  <a:pt x="1505850" y="1156387"/>
                  <a:pt x="1495284" y="1159434"/>
                </a:cubicBezTo>
                <a:cubicBezTo>
                  <a:pt x="1484718" y="1162480"/>
                  <a:pt x="1474122" y="1166387"/>
                  <a:pt x="1463631" y="1171180"/>
                </a:cubicBezTo>
                <a:cubicBezTo>
                  <a:pt x="1442649" y="1180766"/>
                  <a:pt x="1424075" y="1192994"/>
                  <a:pt x="1408451" y="1206897"/>
                </a:cubicBezTo>
                <a:cubicBezTo>
                  <a:pt x="1400639" y="1213850"/>
                  <a:pt x="1393565" y="1221220"/>
                  <a:pt x="1387297" y="1228890"/>
                </a:cubicBezTo>
                <a:cubicBezTo>
                  <a:pt x="1381028" y="1236559"/>
                  <a:pt x="1375566" y="1244526"/>
                  <a:pt x="1370977" y="1252671"/>
                </a:cubicBezTo>
                <a:close/>
                <a:moveTo>
                  <a:pt x="1634479" y="785728"/>
                </a:moveTo>
                <a:cubicBezTo>
                  <a:pt x="1632070" y="790004"/>
                  <a:pt x="1630119" y="794375"/>
                  <a:pt x="1628663" y="798776"/>
                </a:cubicBezTo>
                <a:lnTo>
                  <a:pt x="1625813" y="812002"/>
                </a:lnTo>
                <a:cubicBezTo>
                  <a:pt x="1625382" y="816400"/>
                  <a:pt x="1625480" y="820764"/>
                  <a:pt x="1626144" y="825030"/>
                </a:cubicBezTo>
                <a:lnTo>
                  <a:pt x="1629871" y="837477"/>
                </a:lnTo>
                <a:lnTo>
                  <a:pt x="1636841" y="848441"/>
                </a:lnTo>
                <a:lnTo>
                  <a:pt x="1646472" y="857220"/>
                </a:lnTo>
                <a:lnTo>
                  <a:pt x="1658337" y="863724"/>
                </a:lnTo>
                <a:lnTo>
                  <a:pt x="1672008" y="867867"/>
                </a:lnTo>
                <a:lnTo>
                  <a:pt x="1687058" y="869565"/>
                </a:lnTo>
                <a:lnTo>
                  <a:pt x="1703060" y="868726"/>
                </a:lnTo>
                <a:lnTo>
                  <a:pt x="1719585" y="865267"/>
                </a:lnTo>
                <a:lnTo>
                  <a:pt x="1736206" y="859100"/>
                </a:lnTo>
                <a:lnTo>
                  <a:pt x="1751749" y="850571"/>
                </a:lnTo>
                <a:lnTo>
                  <a:pt x="1765182" y="840344"/>
                </a:lnTo>
                <a:lnTo>
                  <a:pt x="1776290" y="828796"/>
                </a:lnTo>
                <a:lnTo>
                  <a:pt x="1784860" y="816308"/>
                </a:lnTo>
                <a:lnTo>
                  <a:pt x="1790676" y="803260"/>
                </a:lnTo>
                <a:cubicBezTo>
                  <a:pt x="1795045" y="790059"/>
                  <a:pt x="1794964" y="776588"/>
                  <a:pt x="1789468" y="764559"/>
                </a:cubicBezTo>
                <a:cubicBezTo>
                  <a:pt x="1785804" y="756540"/>
                  <a:pt x="1780080" y="749920"/>
                  <a:pt x="1772867" y="744816"/>
                </a:cubicBezTo>
                <a:cubicBezTo>
                  <a:pt x="1769261" y="742264"/>
                  <a:pt x="1765282" y="740091"/>
                  <a:pt x="1761003" y="738311"/>
                </a:cubicBezTo>
                <a:cubicBezTo>
                  <a:pt x="1756723" y="736531"/>
                  <a:pt x="1752142" y="735146"/>
                  <a:pt x="1747331" y="734167"/>
                </a:cubicBezTo>
                <a:cubicBezTo>
                  <a:pt x="1742520" y="733189"/>
                  <a:pt x="1737480" y="732619"/>
                  <a:pt x="1732281" y="732471"/>
                </a:cubicBezTo>
                <a:cubicBezTo>
                  <a:pt x="1727082" y="732323"/>
                  <a:pt x="1721724" y="732597"/>
                  <a:pt x="1716279" y="733309"/>
                </a:cubicBezTo>
                <a:cubicBezTo>
                  <a:pt x="1710834" y="734020"/>
                  <a:pt x="1705302" y="735168"/>
                  <a:pt x="1699754" y="736768"/>
                </a:cubicBezTo>
                <a:cubicBezTo>
                  <a:pt x="1694206" y="738367"/>
                  <a:pt x="1688642" y="740419"/>
                  <a:pt x="1683133" y="742936"/>
                </a:cubicBezTo>
                <a:cubicBezTo>
                  <a:pt x="1672115" y="747970"/>
                  <a:pt x="1662361" y="754390"/>
                  <a:pt x="1654157" y="761692"/>
                </a:cubicBezTo>
                <a:cubicBezTo>
                  <a:pt x="1650055" y="765342"/>
                  <a:pt x="1646340" y="769213"/>
                  <a:pt x="1643049" y="773240"/>
                </a:cubicBezTo>
                <a:cubicBezTo>
                  <a:pt x="1639757" y="777267"/>
                  <a:pt x="1636889" y="781450"/>
                  <a:pt x="1634479" y="785728"/>
                </a:cubicBezTo>
                <a:close/>
                <a:moveTo>
                  <a:pt x="1027171" y="1651010"/>
                </a:moveTo>
                <a:cubicBezTo>
                  <a:pt x="1024762" y="1655289"/>
                  <a:pt x="1022811" y="1659659"/>
                  <a:pt x="1021355" y="1664059"/>
                </a:cubicBezTo>
                <a:lnTo>
                  <a:pt x="1018505" y="1677287"/>
                </a:lnTo>
                <a:cubicBezTo>
                  <a:pt x="1018073" y="1681684"/>
                  <a:pt x="1018172" y="1686047"/>
                  <a:pt x="1018836" y="1690314"/>
                </a:cubicBezTo>
                <a:lnTo>
                  <a:pt x="1022563" y="1702760"/>
                </a:lnTo>
                <a:lnTo>
                  <a:pt x="1029532" y="1713725"/>
                </a:lnTo>
                <a:lnTo>
                  <a:pt x="1039163" y="1722502"/>
                </a:lnTo>
                <a:lnTo>
                  <a:pt x="1051029" y="1729008"/>
                </a:lnTo>
                <a:lnTo>
                  <a:pt x="1064700" y="1733152"/>
                </a:lnTo>
                <a:lnTo>
                  <a:pt x="1079750" y="1734848"/>
                </a:lnTo>
                <a:lnTo>
                  <a:pt x="1095752" y="1734009"/>
                </a:lnTo>
                <a:lnTo>
                  <a:pt x="1112277" y="1730550"/>
                </a:lnTo>
                <a:lnTo>
                  <a:pt x="1128898" y="1724383"/>
                </a:lnTo>
                <a:lnTo>
                  <a:pt x="1144441" y="1715855"/>
                </a:lnTo>
                <a:lnTo>
                  <a:pt x="1157874" y="1705627"/>
                </a:lnTo>
                <a:lnTo>
                  <a:pt x="1168982" y="1694079"/>
                </a:lnTo>
                <a:lnTo>
                  <a:pt x="1177552" y="1681591"/>
                </a:lnTo>
                <a:lnTo>
                  <a:pt x="1183368" y="1668543"/>
                </a:lnTo>
                <a:cubicBezTo>
                  <a:pt x="1187737" y="1655342"/>
                  <a:pt x="1187655" y="1641872"/>
                  <a:pt x="1182160" y="1629843"/>
                </a:cubicBezTo>
                <a:cubicBezTo>
                  <a:pt x="1178495" y="1621823"/>
                  <a:pt x="1172772" y="1615203"/>
                  <a:pt x="1165559" y="1610100"/>
                </a:cubicBezTo>
                <a:cubicBezTo>
                  <a:pt x="1161953" y="1607547"/>
                  <a:pt x="1157974" y="1605374"/>
                  <a:pt x="1153694" y="1603595"/>
                </a:cubicBezTo>
                <a:cubicBezTo>
                  <a:pt x="1149414" y="1601816"/>
                  <a:pt x="1144834" y="1600429"/>
                  <a:pt x="1140023" y="1599451"/>
                </a:cubicBezTo>
                <a:cubicBezTo>
                  <a:pt x="1135212" y="1598472"/>
                  <a:pt x="1130172" y="1597902"/>
                  <a:pt x="1124972" y="1597753"/>
                </a:cubicBezTo>
                <a:cubicBezTo>
                  <a:pt x="1119774" y="1597607"/>
                  <a:pt x="1114416" y="1597881"/>
                  <a:pt x="1108971" y="1598593"/>
                </a:cubicBezTo>
                <a:cubicBezTo>
                  <a:pt x="1103526" y="1599304"/>
                  <a:pt x="1097994" y="1600452"/>
                  <a:pt x="1092446" y="1602051"/>
                </a:cubicBezTo>
                <a:cubicBezTo>
                  <a:pt x="1086898" y="1603651"/>
                  <a:pt x="1081333" y="1605702"/>
                  <a:pt x="1075824" y="1608219"/>
                </a:cubicBezTo>
                <a:cubicBezTo>
                  <a:pt x="1064807" y="1613254"/>
                  <a:pt x="1055053" y="1619673"/>
                  <a:pt x="1046849" y="1626975"/>
                </a:cubicBezTo>
                <a:cubicBezTo>
                  <a:pt x="1042747" y="1630625"/>
                  <a:pt x="1039032" y="1634496"/>
                  <a:pt x="1035741" y="1638523"/>
                </a:cubicBezTo>
                <a:cubicBezTo>
                  <a:pt x="1032449" y="1642551"/>
                  <a:pt x="1029581" y="1646734"/>
                  <a:pt x="1027171" y="1651010"/>
                </a:cubicBezTo>
                <a:close/>
                <a:moveTo>
                  <a:pt x="1612822" y="600370"/>
                </a:moveTo>
                <a:cubicBezTo>
                  <a:pt x="1611209" y="603231"/>
                  <a:pt x="1609904" y="606156"/>
                  <a:pt x="1608930" y="609100"/>
                </a:cubicBezTo>
                <a:lnTo>
                  <a:pt x="1607023" y="617950"/>
                </a:lnTo>
                <a:cubicBezTo>
                  <a:pt x="1606734" y="620892"/>
                  <a:pt x="1606800" y="623812"/>
                  <a:pt x="1607245" y="626667"/>
                </a:cubicBezTo>
                <a:lnTo>
                  <a:pt x="1609739" y="634994"/>
                </a:lnTo>
                <a:lnTo>
                  <a:pt x="1620846" y="648204"/>
                </a:lnTo>
                <a:lnTo>
                  <a:pt x="1637932" y="655329"/>
                </a:lnTo>
                <a:lnTo>
                  <a:pt x="1658709" y="655904"/>
                </a:lnTo>
                <a:lnTo>
                  <a:pt x="1680887" y="649462"/>
                </a:lnTo>
                <a:lnTo>
                  <a:pt x="1700274" y="636913"/>
                </a:lnTo>
                <a:lnTo>
                  <a:pt x="1713440" y="620830"/>
                </a:lnTo>
                <a:lnTo>
                  <a:pt x="1714731" y="617934"/>
                </a:lnTo>
                <a:lnTo>
                  <a:pt x="1635590" y="580344"/>
                </a:lnTo>
                <a:cubicBezTo>
                  <a:pt x="1624777" y="584272"/>
                  <a:pt x="1617505" y="592057"/>
                  <a:pt x="1612822" y="600370"/>
                </a:cubicBezTo>
                <a:close/>
                <a:moveTo>
                  <a:pt x="911437" y="1599619"/>
                </a:moveTo>
                <a:lnTo>
                  <a:pt x="907763" y="1610760"/>
                </a:lnTo>
                <a:cubicBezTo>
                  <a:pt x="907397" y="1614487"/>
                  <a:pt x="907930" y="1618160"/>
                  <a:pt x="909484" y="1621559"/>
                </a:cubicBezTo>
                <a:lnTo>
                  <a:pt x="916523" y="1629931"/>
                </a:lnTo>
                <a:lnTo>
                  <a:pt x="927349" y="1634446"/>
                </a:lnTo>
                <a:lnTo>
                  <a:pt x="940515" y="1634810"/>
                </a:lnTo>
                <a:lnTo>
                  <a:pt x="954569" y="1630728"/>
                </a:lnTo>
                <a:lnTo>
                  <a:pt x="966854" y="1622776"/>
                </a:lnTo>
                <a:lnTo>
                  <a:pt x="975197" y="1612585"/>
                </a:lnTo>
                <a:cubicBezTo>
                  <a:pt x="979284" y="1605331"/>
                  <a:pt x="980258" y="1597444"/>
                  <a:pt x="977151" y="1590644"/>
                </a:cubicBezTo>
                <a:cubicBezTo>
                  <a:pt x="974044" y="1583844"/>
                  <a:pt x="967444" y="1579417"/>
                  <a:pt x="959285" y="1577758"/>
                </a:cubicBezTo>
                <a:cubicBezTo>
                  <a:pt x="955206" y="1576929"/>
                  <a:pt x="950737" y="1576790"/>
                  <a:pt x="946120" y="1577394"/>
                </a:cubicBezTo>
                <a:cubicBezTo>
                  <a:pt x="941503" y="1577997"/>
                  <a:pt x="936738" y="1579342"/>
                  <a:pt x="932066" y="1581475"/>
                </a:cubicBezTo>
                <a:cubicBezTo>
                  <a:pt x="922723" y="1585744"/>
                  <a:pt x="915524" y="1592365"/>
                  <a:pt x="911437" y="1599619"/>
                </a:cubicBezTo>
                <a:close/>
                <a:moveTo>
                  <a:pt x="990635" y="1411281"/>
                </a:moveTo>
                <a:cubicBezTo>
                  <a:pt x="987282" y="1417235"/>
                  <a:pt x="984568" y="1423317"/>
                  <a:pt x="982541" y="1429439"/>
                </a:cubicBezTo>
                <a:lnTo>
                  <a:pt x="978575" y="1447845"/>
                </a:lnTo>
                <a:cubicBezTo>
                  <a:pt x="977975" y="1453965"/>
                  <a:pt x="978112" y="1460037"/>
                  <a:pt x="979037" y="1465975"/>
                </a:cubicBezTo>
                <a:lnTo>
                  <a:pt x="984223" y="1483294"/>
                </a:lnTo>
                <a:lnTo>
                  <a:pt x="993921" y="1498553"/>
                </a:lnTo>
                <a:lnTo>
                  <a:pt x="1007323" y="1510768"/>
                </a:lnTo>
                <a:lnTo>
                  <a:pt x="1023834" y="1519819"/>
                </a:lnTo>
                <a:lnTo>
                  <a:pt x="1042859" y="1525586"/>
                </a:lnTo>
                <a:lnTo>
                  <a:pt x="1063802" y="1527947"/>
                </a:lnTo>
                <a:lnTo>
                  <a:pt x="1086069" y="1526781"/>
                </a:lnTo>
                <a:lnTo>
                  <a:pt x="1109065" y="1521967"/>
                </a:lnTo>
                <a:lnTo>
                  <a:pt x="1132195" y="1513384"/>
                </a:lnTo>
                <a:lnTo>
                  <a:pt x="1153824" y="1501518"/>
                </a:lnTo>
                <a:lnTo>
                  <a:pt x="1172516" y="1487285"/>
                </a:lnTo>
                <a:lnTo>
                  <a:pt x="1187974" y="1471215"/>
                </a:lnTo>
                <a:lnTo>
                  <a:pt x="1199899" y="1453836"/>
                </a:lnTo>
                <a:lnTo>
                  <a:pt x="1207993" y="1435680"/>
                </a:lnTo>
                <a:cubicBezTo>
                  <a:pt x="1214073" y="1417308"/>
                  <a:pt x="1213959" y="1398564"/>
                  <a:pt x="1206311" y="1381825"/>
                </a:cubicBezTo>
                <a:cubicBezTo>
                  <a:pt x="1201212" y="1370666"/>
                  <a:pt x="1193248" y="1361454"/>
                  <a:pt x="1183211" y="1354351"/>
                </a:cubicBezTo>
                <a:cubicBezTo>
                  <a:pt x="1178192" y="1350800"/>
                  <a:pt x="1172656" y="1347776"/>
                  <a:pt x="1166700" y="1345300"/>
                </a:cubicBezTo>
                <a:cubicBezTo>
                  <a:pt x="1160744" y="1342823"/>
                  <a:pt x="1154370" y="1340895"/>
                  <a:pt x="1147676" y="1339534"/>
                </a:cubicBezTo>
                <a:cubicBezTo>
                  <a:pt x="1140981" y="1338172"/>
                  <a:pt x="1133967" y="1337378"/>
                  <a:pt x="1126732" y="1337173"/>
                </a:cubicBezTo>
                <a:cubicBezTo>
                  <a:pt x="1119497" y="1336966"/>
                  <a:pt x="1112042" y="1337349"/>
                  <a:pt x="1104465" y="1338338"/>
                </a:cubicBezTo>
                <a:cubicBezTo>
                  <a:pt x="1096888" y="1339328"/>
                  <a:pt x="1089189" y="1340925"/>
                  <a:pt x="1081469" y="1343152"/>
                </a:cubicBezTo>
                <a:cubicBezTo>
                  <a:pt x="1073748" y="1345378"/>
                  <a:pt x="1066005" y="1348232"/>
                  <a:pt x="1058340" y="1351735"/>
                </a:cubicBezTo>
                <a:cubicBezTo>
                  <a:pt x="1043007" y="1358740"/>
                  <a:pt x="1029434" y="1367675"/>
                  <a:pt x="1018018" y="1377834"/>
                </a:cubicBezTo>
                <a:cubicBezTo>
                  <a:pt x="1012310" y="1382914"/>
                  <a:pt x="1007140" y="1388300"/>
                  <a:pt x="1002560" y="1393905"/>
                </a:cubicBezTo>
                <a:cubicBezTo>
                  <a:pt x="997980" y="1399509"/>
                  <a:pt x="993988" y="1405330"/>
                  <a:pt x="990635" y="1411281"/>
                </a:cubicBezTo>
                <a:close/>
                <a:moveTo>
                  <a:pt x="1316543" y="904048"/>
                </a:moveTo>
                <a:cubicBezTo>
                  <a:pt x="1313191" y="910001"/>
                  <a:pt x="1310476" y="916082"/>
                  <a:pt x="1308450" y="922206"/>
                </a:cubicBezTo>
                <a:lnTo>
                  <a:pt x="1304484" y="940613"/>
                </a:lnTo>
                <a:cubicBezTo>
                  <a:pt x="1303883" y="946731"/>
                  <a:pt x="1304021" y="952804"/>
                  <a:pt x="1304945" y="958740"/>
                </a:cubicBezTo>
                <a:lnTo>
                  <a:pt x="1310132" y="976060"/>
                </a:lnTo>
                <a:lnTo>
                  <a:pt x="1319829" y="991318"/>
                </a:lnTo>
                <a:lnTo>
                  <a:pt x="1333232" y="1003534"/>
                </a:lnTo>
                <a:lnTo>
                  <a:pt x="1349742" y="1012584"/>
                </a:lnTo>
                <a:lnTo>
                  <a:pt x="1368767" y="1018350"/>
                </a:lnTo>
                <a:lnTo>
                  <a:pt x="1389710" y="1020712"/>
                </a:lnTo>
                <a:lnTo>
                  <a:pt x="1411978" y="1019545"/>
                </a:lnTo>
                <a:lnTo>
                  <a:pt x="1434974" y="1014731"/>
                </a:lnTo>
                <a:lnTo>
                  <a:pt x="1458104" y="1006149"/>
                </a:lnTo>
                <a:lnTo>
                  <a:pt x="1479733" y="994284"/>
                </a:lnTo>
                <a:lnTo>
                  <a:pt x="1498424" y="980048"/>
                </a:lnTo>
                <a:lnTo>
                  <a:pt x="1513884" y="963979"/>
                </a:lnTo>
                <a:lnTo>
                  <a:pt x="1525809" y="946602"/>
                </a:lnTo>
                <a:lnTo>
                  <a:pt x="1533903" y="928443"/>
                </a:lnTo>
                <a:cubicBezTo>
                  <a:pt x="1539982" y="910074"/>
                  <a:pt x="1539869" y="891328"/>
                  <a:pt x="1532220" y="874590"/>
                </a:cubicBezTo>
                <a:cubicBezTo>
                  <a:pt x="1527123" y="863430"/>
                  <a:pt x="1519157" y="854219"/>
                  <a:pt x="1509120" y="847116"/>
                </a:cubicBezTo>
                <a:cubicBezTo>
                  <a:pt x="1504101" y="843563"/>
                  <a:pt x="1498565" y="840539"/>
                  <a:pt x="1492610" y="838064"/>
                </a:cubicBezTo>
                <a:cubicBezTo>
                  <a:pt x="1486653" y="835588"/>
                  <a:pt x="1480279" y="833658"/>
                  <a:pt x="1473584" y="832297"/>
                </a:cubicBezTo>
                <a:cubicBezTo>
                  <a:pt x="1466891" y="830936"/>
                  <a:pt x="1459876" y="830143"/>
                  <a:pt x="1452641" y="829936"/>
                </a:cubicBezTo>
                <a:cubicBezTo>
                  <a:pt x="1445406" y="829730"/>
                  <a:pt x="1437951" y="830112"/>
                  <a:pt x="1430373" y="831104"/>
                </a:cubicBezTo>
                <a:cubicBezTo>
                  <a:pt x="1422796" y="832094"/>
                  <a:pt x="1415098" y="833690"/>
                  <a:pt x="1407377" y="835915"/>
                </a:cubicBezTo>
                <a:cubicBezTo>
                  <a:pt x="1399657" y="838143"/>
                  <a:pt x="1391914" y="840998"/>
                  <a:pt x="1384248" y="844499"/>
                </a:cubicBezTo>
                <a:cubicBezTo>
                  <a:pt x="1368916" y="851505"/>
                  <a:pt x="1355343" y="860439"/>
                  <a:pt x="1343927" y="870600"/>
                </a:cubicBezTo>
                <a:cubicBezTo>
                  <a:pt x="1338218" y="875680"/>
                  <a:pt x="1333049" y="881066"/>
                  <a:pt x="1328468" y="886670"/>
                </a:cubicBezTo>
                <a:cubicBezTo>
                  <a:pt x="1323888" y="892273"/>
                  <a:pt x="1319896" y="898095"/>
                  <a:pt x="1316543" y="904048"/>
                </a:cubicBezTo>
                <a:close/>
                <a:moveTo>
                  <a:pt x="1089540" y="1140334"/>
                </a:moveTo>
                <a:cubicBezTo>
                  <a:pt x="1084952" y="1148481"/>
                  <a:pt x="1081237" y="1156803"/>
                  <a:pt x="1078464" y="1165184"/>
                </a:cubicBezTo>
                <a:lnTo>
                  <a:pt x="1073037" y="1190374"/>
                </a:lnTo>
                <a:cubicBezTo>
                  <a:pt x="1072215" y="1198747"/>
                  <a:pt x="1072403" y="1207056"/>
                  <a:pt x="1073668" y="1215182"/>
                </a:cubicBezTo>
                <a:lnTo>
                  <a:pt x="1080765" y="1238882"/>
                </a:lnTo>
                <a:lnTo>
                  <a:pt x="1094038" y="1259764"/>
                </a:lnTo>
                <a:lnTo>
                  <a:pt x="1112379" y="1276482"/>
                </a:lnTo>
                <a:lnTo>
                  <a:pt x="1134974" y="1288869"/>
                </a:lnTo>
                <a:lnTo>
                  <a:pt x="1161010" y="1296762"/>
                </a:lnTo>
                <a:lnTo>
                  <a:pt x="1189671" y="1299991"/>
                </a:lnTo>
                <a:lnTo>
                  <a:pt x="1220144" y="1298394"/>
                </a:lnTo>
                <a:lnTo>
                  <a:pt x="1251614" y="1291808"/>
                </a:lnTo>
                <a:lnTo>
                  <a:pt x="1283268" y="1280062"/>
                </a:lnTo>
                <a:lnTo>
                  <a:pt x="1312867" y="1263821"/>
                </a:lnTo>
                <a:lnTo>
                  <a:pt x="1338448" y="1244344"/>
                </a:lnTo>
                <a:lnTo>
                  <a:pt x="1359602" y="1222352"/>
                </a:lnTo>
                <a:lnTo>
                  <a:pt x="1375922" y="1198572"/>
                </a:lnTo>
                <a:lnTo>
                  <a:pt x="1386999" y="1173721"/>
                </a:lnTo>
                <a:cubicBezTo>
                  <a:pt x="1395319" y="1148582"/>
                  <a:pt x="1395164" y="1122929"/>
                  <a:pt x="1384697" y="1100021"/>
                </a:cubicBezTo>
                <a:cubicBezTo>
                  <a:pt x="1377719" y="1084750"/>
                  <a:pt x="1366819" y="1072143"/>
                  <a:pt x="1353084" y="1062423"/>
                </a:cubicBezTo>
                <a:cubicBezTo>
                  <a:pt x="1346215" y="1057563"/>
                  <a:pt x="1338638" y="1053425"/>
                  <a:pt x="1330489" y="1050036"/>
                </a:cubicBezTo>
                <a:cubicBezTo>
                  <a:pt x="1322339" y="1046647"/>
                  <a:pt x="1313614" y="1044007"/>
                  <a:pt x="1304453" y="1042143"/>
                </a:cubicBezTo>
                <a:cubicBezTo>
                  <a:pt x="1295291" y="1040282"/>
                  <a:pt x="1285691" y="1039195"/>
                  <a:pt x="1275791" y="1038912"/>
                </a:cubicBezTo>
                <a:cubicBezTo>
                  <a:pt x="1265890" y="1038632"/>
                  <a:pt x="1255687" y="1039155"/>
                  <a:pt x="1245318" y="1040510"/>
                </a:cubicBezTo>
                <a:cubicBezTo>
                  <a:pt x="1234949" y="1041864"/>
                  <a:pt x="1224414" y="1044050"/>
                  <a:pt x="1213849" y="1047098"/>
                </a:cubicBezTo>
                <a:cubicBezTo>
                  <a:pt x="1203282" y="1050143"/>
                  <a:pt x="1192686" y="1054049"/>
                  <a:pt x="1182195" y="1058843"/>
                </a:cubicBezTo>
                <a:cubicBezTo>
                  <a:pt x="1161213" y="1068429"/>
                  <a:pt x="1142638" y="1080658"/>
                  <a:pt x="1127015" y="1094560"/>
                </a:cubicBezTo>
                <a:cubicBezTo>
                  <a:pt x="1119203" y="1101513"/>
                  <a:pt x="1112128" y="1108883"/>
                  <a:pt x="1105860" y="1116553"/>
                </a:cubicBezTo>
                <a:cubicBezTo>
                  <a:pt x="1099592" y="1124222"/>
                  <a:pt x="1094130" y="1132191"/>
                  <a:pt x="1089540" y="1140334"/>
                </a:cubicBezTo>
                <a:close/>
                <a:moveTo>
                  <a:pt x="777825" y="1604147"/>
                </a:moveTo>
                <a:lnTo>
                  <a:pt x="850361" y="1653438"/>
                </a:lnTo>
                <a:lnTo>
                  <a:pt x="851965" y="1652400"/>
                </a:lnTo>
                <a:lnTo>
                  <a:pt x="865131" y="1636316"/>
                </a:lnTo>
                <a:lnTo>
                  <a:pt x="869023" y="1627586"/>
                </a:lnTo>
                <a:cubicBezTo>
                  <a:pt x="871946" y="1618754"/>
                  <a:pt x="871891" y="1609741"/>
                  <a:pt x="868214" y="1601692"/>
                </a:cubicBezTo>
                <a:cubicBezTo>
                  <a:pt x="863311" y="1590961"/>
                  <a:pt x="852896" y="1583976"/>
                  <a:pt x="840020" y="1581357"/>
                </a:cubicBezTo>
                <a:cubicBezTo>
                  <a:pt x="833583" y="1580048"/>
                  <a:pt x="826530" y="1579832"/>
                  <a:pt x="819244" y="1580783"/>
                </a:cubicBezTo>
                <a:cubicBezTo>
                  <a:pt x="811958" y="1581734"/>
                  <a:pt x="804438" y="1583856"/>
                  <a:pt x="797066" y="1587224"/>
                </a:cubicBezTo>
                <a:close/>
                <a:moveTo>
                  <a:pt x="887330" y="1398146"/>
                </a:moveTo>
                <a:lnTo>
                  <a:pt x="883656" y="1409287"/>
                </a:lnTo>
                <a:cubicBezTo>
                  <a:pt x="883290" y="1413014"/>
                  <a:pt x="883823" y="1416687"/>
                  <a:pt x="885377" y="1420086"/>
                </a:cubicBezTo>
                <a:lnTo>
                  <a:pt x="892415" y="1428458"/>
                </a:lnTo>
                <a:lnTo>
                  <a:pt x="903242" y="1432973"/>
                </a:lnTo>
                <a:lnTo>
                  <a:pt x="916408" y="1433335"/>
                </a:lnTo>
                <a:lnTo>
                  <a:pt x="930462" y="1429256"/>
                </a:lnTo>
                <a:lnTo>
                  <a:pt x="942747" y="1421303"/>
                </a:lnTo>
                <a:lnTo>
                  <a:pt x="951090" y="1411110"/>
                </a:lnTo>
                <a:cubicBezTo>
                  <a:pt x="955177" y="1403858"/>
                  <a:pt x="956151" y="1395971"/>
                  <a:pt x="953044" y="1389171"/>
                </a:cubicBezTo>
                <a:cubicBezTo>
                  <a:pt x="949937" y="1382369"/>
                  <a:pt x="943338" y="1377944"/>
                  <a:pt x="935178" y="1376285"/>
                </a:cubicBezTo>
                <a:cubicBezTo>
                  <a:pt x="931099" y="1375455"/>
                  <a:pt x="926629" y="1375317"/>
                  <a:pt x="922013" y="1375921"/>
                </a:cubicBezTo>
                <a:cubicBezTo>
                  <a:pt x="917396" y="1376524"/>
                  <a:pt x="912630" y="1377868"/>
                  <a:pt x="907959" y="1380002"/>
                </a:cubicBezTo>
                <a:cubicBezTo>
                  <a:pt x="898616" y="1384270"/>
                  <a:pt x="891417" y="1390892"/>
                  <a:pt x="887330" y="1398146"/>
                </a:cubicBezTo>
                <a:close/>
                <a:moveTo>
                  <a:pt x="1334683" y="660973"/>
                </a:moveTo>
                <a:cubicBezTo>
                  <a:pt x="1331794" y="666100"/>
                  <a:pt x="1329456" y="671339"/>
                  <a:pt x="1327710" y="676615"/>
                </a:cubicBezTo>
                <a:lnTo>
                  <a:pt x="1324294" y="692470"/>
                </a:lnTo>
                <a:cubicBezTo>
                  <a:pt x="1323777" y="697741"/>
                  <a:pt x="1323895" y="702972"/>
                  <a:pt x="1324693" y="708089"/>
                </a:cubicBezTo>
                <a:lnTo>
                  <a:pt x="1329160" y="723008"/>
                </a:lnTo>
                <a:lnTo>
                  <a:pt x="1337515" y="736153"/>
                </a:lnTo>
                <a:lnTo>
                  <a:pt x="1349060" y="746674"/>
                </a:lnTo>
                <a:lnTo>
                  <a:pt x="1363283" y="754473"/>
                </a:lnTo>
                <a:lnTo>
                  <a:pt x="1379672" y="759441"/>
                </a:lnTo>
                <a:lnTo>
                  <a:pt x="1397713" y="761473"/>
                </a:lnTo>
                <a:lnTo>
                  <a:pt x="1416896" y="760469"/>
                </a:lnTo>
                <a:lnTo>
                  <a:pt x="1436704" y="756320"/>
                </a:lnTo>
                <a:lnTo>
                  <a:pt x="1456629" y="748928"/>
                </a:lnTo>
                <a:lnTo>
                  <a:pt x="1475262" y="738707"/>
                </a:lnTo>
                <a:lnTo>
                  <a:pt x="1491364" y="726445"/>
                </a:lnTo>
                <a:lnTo>
                  <a:pt x="1504680" y="712602"/>
                </a:lnTo>
                <a:lnTo>
                  <a:pt x="1514953" y="697631"/>
                </a:lnTo>
                <a:lnTo>
                  <a:pt x="1521926" y="681991"/>
                </a:lnTo>
                <a:cubicBezTo>
                  <a:pt x="1527163" y="666166"/>
                  <a:pt x="1527065" y="650018"/>
                  <a:pt x="1520476" y="635599"/>
                </a:cubicBezTo>
                <a:cubicBezTo>
                  <a:pt x="1516085" y="625986"/>
                  <a:pt x="1509222" y="618048"/>
                  <a:pt x="1500576" y="611930"/>
                </a:cubicBezTo>
                <a:cubicBezTo>
                  <a:pt x="1496253" y="608870"/>
                  <a:pt x="1491483" y="606266"/>
                  <a:pt x="1486353" y="604133"/>
                </a:cubicBezTo>
                <a:cubicBezTo>
                  <a:pt x="1481223" y="602000"/>
                  <a:pt x="1475731" y="600338"/>
                  <a:pt x="1469965" y="599165"/>
                </a:cubicBezTo>
                <a:cubicBezTo>
                  <a:pt x="1464198" y="597993"/>
                  <a:pt x="1458155" y="597309"/>
                  <a:pt x="1451923" y="597132"/>
                </a:cubicBezTo>
                <a:cubicBezTo>
                  <a:pt x="1445691" y="596954"/>
                  <a:pt x="1439269" y="597282"/>
                  <a:pt x="1432742" y="598136"/>
                </a:cubicBezTo>
                <a:cubicBezTo>
                  <a:pt x="1426214" y="598989"/>
                  <a:pt x="1419582" y="600366"/>
                  <a:pt x="1412932" y="602282"/>
                </a:cubicBezTo>
                <a:cubicBezTo>
                  <a:pt x="1406280" y="604200"/>
                  <a:pt x="1399611" y="606658"/>
                  <a:pt x="1393008" y="609677"/>
                </a:cubicBezTo>
                <a:cubicBezTo>
                  <a:pt x="1379800" y="615710"/>
                  <a:pt x="1368107" y="623408"/>
                  <a:pt x="1358272" y="632159"/>
                </a:cubicBezTo>
                <a:cubicBezTo>
                  <a:pt x="1353355" y="636535"/>
                  <a:pt x="1348902" y="641175"/>
                  <a:pt x="1344955" y="646003"/>
                </a:cubicBezTo>
                <a:cubicBezTo>
                  <a:pt x="1341010" y="650831"/>
                  <a:pt x="1337571" y="655844"/>
                  <a:pt x="1334683" y="660973"/>
                </a:cubicBezTo>
                <a:close/>
                <a:moveTo>
                  <a:pt x="1237627" y="796247"/>
                </a:moveTo>
                <a:lnTo>
                  <a:pt x="1233953" y="807388"/>
                </a:lnTo>
                <a:cubicBezTo>
                  <a:pt x="1233587" y="811117"/>
                  <a:pt x="1234121" y="814789"/>
                  <a:pt x="1235674" y="818189"/>
                </a:cubicBezTo>
                <a:lnTo>
                  <a:pt x="1242713" y="826561"/>
                </a:lnTo>
                <a:lnTo>
                  <a:pt x="1253539" y="831074"/>
                </a:lnTo>
                <a:lnTo>
                  <a:pt x="1266706" y="831440"/>
                </a:lnTo>
                <a:lnTo>
                  <a:pt x="1280759" y="827357"/>
                </a:lnTo>
                <a:lnTo>
                  <a:pt x="1293044" y="819404"/>
                </a:lnTo>
                <a:lnTo>
                  <a:pt x="1301387" y="809214"/>
                </a:lnTo>
                <a:cubicBezTo>
                  <a:pt x="1305474" y="801959"/>
                  <a:pt x="1306449" y="794073"/>
                  <a:pt x="1303341" y="787272"/>
                </a:cubicBezTo>
                <a:cubicBezTo>
                  <a:pt x="1300234" y="780472"/>
                  <a:pt x="1293635" y="776045"/>
                  <a:pt x="1285476" y="774387"/>
                </a:cubicBezTo>
                <a:cubicBezTo>
                  <a:pt x="1281396" y="773556"/>
                  <a:pt x="1276927" y="773419"/>
                  <a:pt x="1272310" y="774023"/>
                </a:cubicBezTo>
                <a:cubicBezTo>
                  <a:pt x="1267693" y="774625"/>
                  <a:pt x="1262928" y="775970"/>
                  <a:pt x="1258256" y="778104"/>
                </a:cubicBezTo>
                <a:cubicBezTo>
                  <a:pt x="1248913" y="782373"/>
                  <a:pt x="1241714" y="788993"/>
                  <a:pt x="1237627" y="796247"/>
                </a:cubicBezTo>
                <a:close/>
                <a:moveTo>
                  <a:pt x="971395" y="1193754"/>
                </a:moveTo>
                <a:lnTo>
                  <a:pt x="967720" y="1204895"/>
                </a:lnTo>
                <a:cubicBezTo>
                  <a:pt x="967354" y="1208624"/>
                  <a:pt x="967887" y="1212295"/>
                  <a:pt x="969441" y="1215696"/>
                </a:cubicBezTo>
                <a:lnTo>
                  <a:pt x="976479" y="1224067"/>
                </a:lnTo>
                <a:lnTo>
                  <a:pt x="987307" y="1228580"/>
                </a:lnTo>
                <a:lnTo>
                  <a:pt x="1000473" y="1228946"/>
                </a:lnTo>
                <a:lnTo>
                  <a:pt x="1014527" y="1224865"/>
                </a:lnTo>
                <a:lnTo>
                  <a:pt x="1026812" y="1216912"/>
                </a:lnTo>
                <a:lnTo>
                  <a:pt x="1035155" y="1206721"/>
                </a:lnTo>
                <a:cubicBezTo>
                  <a:pt x="1039241" y="1199465"/>
                  <a:pt x="1040216" y="1191579"/>
                  <a:pt x="1037109" y="1184780"/>
                </a:cubicBezTo>
                <a:cubicBezTo>
                  <a:pt x="1034002" y="1177979"/>
                  <a:pt x="1027402" y="1173553"/>
                  <a:pt x="1019243" y="1171894"/>
                </a:cubicBezTo>
                <a:cubicBezTo>
                  <a:pt x="1015163" y="1171064"/>
                  <a:pt x="1010695" y="1170927"/>
                  <a:pt x="1006077" y="1171529"/>
                </a:cubicBezTo>
                <a:cubicBezTo>
                  <a:pt x="1001460" y="1172133"/>
                  <a:pt x="996695" y="1173477"/>
                  <a:pt x="992024" y="1175612"/>
                </a:cubicBezTo>
                <a:cubicBezTo>
                  <a:pt x="982680" y="1179880"/>
                  <a:pt x="975482" y="1186502"/>
                  <a:pt x="971395" y="1193754"/>
                </a:cubicBezTo>
                <a:close/>
                <a:moveTo>
                  <a:pt x="1112853" y="956436"/>
                </a:moveTo>
                <a:lnTo>
                  <a:pt x="1109178" y="967576"/>
                </a:lnTo>
                <a:cubicBezTo>
                  <a:pt x="1108812" y="971304"/>
                  <a:pt x="1109345" y="974974"/>
                  <a:pt x="1110899" y="978377"/>
                </a:cubicBezTo>
                <a:lnTo>
                  <a:pt x="1117937" y="986747"/>
                </a:lnTo>
                <a:lnTo>
                  <a:pt x="1128765" y="991262"/>
                </a:lnTo>
                <a:lnTo>
                  <a:pt x="1141931" y="991627"/>
                </a:lnTo>
                <a:lnTo>
                  <a:pt x="1155984" y="987543"/>
                </a:lnTo>
                <a:lnTo>
                  <a:pt x="1168269" y="979592"/>
                </a:lnTo>
                <a:lnTo>
                  <a:pt x="1176613" y="969402"/>
                </a:lnTo>
                <a:cubicBezTo>
                  <a:pt x="1180699" y="962148"/>
                  <a:pt x="1181673" y="954261"/>
                  <a:pt x="1178566" y="947460"/>
                </a:cubicBezTo>
                <a:cubicBezTo>
                  <a:pt x="1175459" y="940659"/>
                  <a:pt x="1168860" y="936234"/>
                  <a:pt x="1160701" y="934575"/>
                </a:cubicBezTo>
                <a:cubicBezTo>
                  <a:pt x="1156621" y="933745"/>
                  <a:pt x="1152152" y="933607"/>
                  <a:pt x="1147535" y="934211"/>
                </a:cubicBezTo>
                <a:cubicBezTo>
                  <a:pt x="1142918" y="934815"/>
                  <a:pt x="1138153" y="936157"/>
                  <a:pt x="1133481" y="938292"/>
                </a:cubicBezTo>
                <a:cubicBezTo>
                  <a:pt x="1124138" y="942559"/>
                  <a:pt x="1116940" y="949182"/>
                  <a:pt x="1112853" y="956436"/>
                </a:cubicBezTo>
                <a:close/>
                <a:moveTo>
                  <a:pt x="1343464" y="474228"/>
                </a:moveTo>
                <a:cubicBezTo>
                  <a:pt x="1341851" y="477091"/>
                  <a:pt x="1340546" y="480015"/>
                  <a:pt x="1339572" y="482959"/>
                </a:cubicBezTo>
                <a:lnTo>
                  <a:pt x="1337665" y="491810"/>
                </a:lnTo>
                <a:cubicBezTo>
                  <a:pt x="1337376" y="494751"/>
                  <a:pt x="1337443" y="497671"/>
                  <a:pt x="1337887" y="500526"/>
                </a:cubicBezTo>
                <a:lnTo>
                  <a:pt x="1340381" y="508853"/>
                </a:lnTo>
                <a:lnTo>
                  <a:pt x="1351488" y="522064"/>
                </a:lnTo>
                <a:lnTo>
                  <a:pt x="1368574" y="529188"/>
                </a:lnTo>
                <a:lnTo>
                  <a:pt x="1389351" y="529763"/>
                </a:lnTo>
                <a:lnTo>
                  <a:pt x="1411530" y="523322"/>
                </a:lnTo>
                <a:lnTo>
                  <a:pt x="1430918" y="510772"/>
                </a:lnTo>
                <a:lnTo>
                  <a:pt x="1444084" y="494689"/>
                </a:lnTo>
                <a:lnTo>
                  <a:pt x="1447975" y="485959"/>
                </a:lnTo>
                <a:lnTo>
                  <a:pt x="1447785" y="479876"/>
                </a:lnTo>
                <a:cubicBezTo>
                  <a:pt x="1427181" y="468324"/>
                  <a:pt x="1406921" y="456091"/>
                  <a:pt x="1387583" y="442237"/>
                </a:cubicBezTo>
                <a:cubicBezTo>
                  <a:pt x="1383566" y="442489"/>
                  <a:pt x="1379772" y="443881"/>
                  <a:pt x="1376017" y="445597"/>
                </a:cubicBezTo>
                <a:cubicBezTo>
                  <a:pt x="1361272" y="452333"/>
                  <a:pt x="1349913" y="462781"/>
                  <a:pt x="1343464" y="474228"/>
                </a:cubicBezTo>
                <a:close/>
                <a:moveTo>
                  <a:pt x="1246549" y="604425"/>
                </a:moveTo>
                <a:lnTo>
                  <a:pt x="1242875" y="615566"/>
                </a:lnTo>
                <a:cubicBezTo>
                  <a:pt x="1242508" y="619293"/>
                  <a:pt x="1243042" y="622965"/>
                  <a:pt x="1244595" y="626366"/>
                </a:cubicBezTo>
                <a:lnTo>
                  <a:pt x="1251634" y="634737"/>
                </a:lnTo>
                <a:lnTo>
                  <a:pt x="1262461" y="639252"/>
                </a:lnTo>
                <a:lnTo>
                  <a:pt x="1275627" y="639616"/>
                </a:lnTo>
                <a:lnTo>
                  <a:pt x="1289681" y="635532"/>
                </a:lnTo>
                <a:lnTo>
                  <a:pt x="1301966" y="627581"/>
                </a:lnTo>
                <a:lnTo>
                  <a:pt x="1310309" y="617391"/>
                </a:lnTo>
                <a:cubicBezTo>
                  <a:pt x="1314395" y="610136"/>
                  <a:pt x="1315370" y="602250"/>
                  <a:pt x="1312263" y="595450"/>
                </a:cubicBezTo>
                <a:cubicBezTo>
                  <a:pt x="1309156" y="588649"/>
                  <a:pt x="1302556" y="584222"/>
                  <a:pt x="1294397" y="582563"/>
                </a:cubicBezTo>
                <a:cubicBezTo>
                  <a:pt x="1290318" y="581735"/>
                  <a:pt x="1285848" y="581596"/>
                  <a:pt x="1281231" y="582199"/>
                </a:cubicBezTo>
                <a:cubicBezTo>
                  <a:pt x="1276614" y="582803"/>
                  <a:pt x="1271849" y="584147"/>
                  <a:pt x="1267177" y="586281"/>
                </a:cubicBezTo>
                <a:cubicBezTo>
                  <a:pt x="1257834" y="590550"/>
                  <a:pt x="1250635" y="597171"/>
                  <a:pt x="1246549" y="604425"/>
                </a:cubicBezTo>
                <a:close/>
                <a:moveTo>
                  <a:pt x="720602" y="1415321"/>
                </a:moveTo>
                <a:cubicBezTo>
                  <a:pt x="718193" y="1419599"/>
                  <a:pt x="716242" y="1423969"/>
                  <a:pt x="714786" y="1428369"/>
                </a:cubicBezTo>
                <a:lnTo>
                  <a:pt x="711936" y="1441596"/>
                </a:lnTo>
                <a:cubicBezTo>
                  <a:pt x="711504" y="1445993"/>
                  <a:pt x="711603" y="1450356"/>
                  <a:pt x="712267" y="1454623"/>
                </a:cubicBezTo>
                <a:lnTo>
                  <a:pt x="715994" y="1467069"/>
                </a:lnTo>
                <a:lnTo>
                  <a:pt x="722964" y="1478035"/>
                </a:lnTo>
                <a:lnTo>
                  <a:pt x="732595" y="1486812"/>
                </a:lnTo>
                <a:lnTo>
                  <a:pt x="744460" y="1493318"/>
                </a:lnTo>
                <a:lnTo>
                  <a:pt x="758131" y="1497461"/>
                </a:lnTo>
                <a:lnTo>
                  <a:pt x="773181" y="1499158"/>
                </a:lnTo>
                <a:lnTo>
                  <a:pt x="789183" y="1498319"/>
                </a:lnTo>
                <a:lnTo>
                  <a:pt x="805708" y="1494860"/>
                </a:lnTo>
                <a:lnTo>
                  <a:pt x="822330" y="1488692"/>
                </a:lnTo>
                <a:lnTo>
                  <a:pt x="837873" y="1480165"/>
                </a:lnTo>
                <a:lnTo>
                  <a:pt x="851305" y="1469937"/>
                </a:lnTo>
                <a:lnTo>
                  <a:pt x="862413" y="1458389"/>
                </a:lnTo>
                <a:lnTo>
                  <a:pt x="870983" y="1445901"/>
                </a:lnTo>
                <a:lnTo>
                  <a:pt x="876800" y="1432852"/>
                </a:lnTo>
                <a:cubicBezTo>
                  <a:pt x="881168" y="1419652"/>
                  <a:pt x="881087" y="1406182"/>
                  <a:pt x="875591" y="1394151"/>
                </a:cubicBezTo>
                <a:cubicBezTo>
                  <a:pt x="871927" y="1386133"/>
                  <a:pt x="866203" y="1379513"/>
                  <a:pt x="858990" y="1374410"/>
                </a:cubicBezTo>
                <a:cubicBezTo>
                  <a:pt x="855384" y="1371856"/>
                  <a:pt x="851405" y="1369684"/>
                  <a:pt x="847126" y="1367905"/>
                </a:cubicBezTo>
                <a:cubicBezTo>
                  <a:pt x="842846" y="1366125"/>
                  <a:pt x="838265" y="1364739"/>
                  <a:pt x="833454" y="1363761"/>
                </a:cubicBezTo>
                <a:cubicBezTo>
                  <a:pt x="828644" y="1362783"/>
                  <a:pt x="823603" y="1362212"/>
                  <a:pt x="818404" y="1362063"/>
                </a:cubicBezTo>
                <a:cubicBezTo>
                  <a:pt x="813204" y="1361916"/>
                  <a:pt x="807847" y="1362191"/>
                  <a:pt x="802402" y="1362902"/>
                </a:cubicBezTo>
                <a:cubicBezTo>
                  <a:pt x="796958" y="1363614"/>
                  <a:pt x="791425" y="1364762"/>
                  <a:pt x="785877" y="1366361"/>
                </a:cubicBezTo>
                <a:cubicBezTo>
                  <a:pt x="780329" y="1367961"/>
                  <a:pt x="774765" y="1370012"/>
                  <a:pt x="769256" y="1372529"/>
                </a:cubicBezTo>
                <a:cubicBezTo>
                  <a:pt x="758238" y="1377563"/>
                  <a:pt x="748484" y="1383984"/>
                  <a:pt x="740280" y="1391284"/>
                </a:cubicBezTo>
                <a:cubicBezTo>
                  <a:pt x="736178" y="1394936"/>
                  <a:pt x="732463" y="1398806"/>
                  <a:pt x="729172" y="1402833"/>
                </a:cubicBezTo>
                <a:cubicBezTo>
                  <a:pt x="725880" y="1406859"/>
                  <a:pt x="723012" y="1411044"/>
                  <a:pt x="720602" y="1415321"/>
                </a:cubicBezTo>
                <a:close/>
                <a:moveTo>
                  <a:pt x="639279" y="1493563"/>
                </a:moveTo>
                <a:lnTo>
                  <a:pt x="635605" y="1504706"/>
                </a:lnTo>
                <a:cubicBezTo>
                  <a:pt x="635239" y="1508434"/>
                  <a:pt x="635772" y="1512106"/>
                  <a:pt x="637326" y="1515506"/>
                </a:cubicBezTo>
                <a:lnTo>
                  <a:pt x="637446" y="1515648"/>
                </a:lnTo>
                <a:lnTo>
                  <a:pt x="659205" y="1528503"/>
                </a:lnTo>
                <a:lnTo>
                  <a:pt x="668357" y="1528756"/>
                </a:lnTo>
                <a:lnTo>
                  <a:pt x="682411" y="1524674"/>
                </a:lnTo>
                <a:lnTo>
                  <a:pt x="694696" y="1516722"/>
                </a:lnTo>
                <a:lnTo>
                  <a:pt x="703039" y="1506529"/>
                </a:lnTo>
                <a:cubicBezTo>
                  <a:pt x="707126" y="1499277"/>
                  <a:pt x="708100" y="1491390"/>
                  <a:pt x="704992" y="1484589"/>
                </a:cubicBezTo>
                <a:cubicBezTo>
                  <a:pt x="701886" y="1477789"/>
                  <a:pt x="695286" y="1473363"/>
                  <a:pt x="687127" y="1471704"/>
                </a:cubicBezTo>
                <a:cubicBezTo>
                  <a:pt x="683048" y="1470874"/>
                  <a:pt x="678579" y="1470736"/>
                  <a:pt x="673961" y="1471338"/>
                </a:cubicBezTo>
                <a:cubicBezTo>
                  <a:pt x="669344" y="1471942"/>
                  <a:pt x="664579" y="1473286"/>
                  <a:pt x="659908" y="1475421"/>
                </a:cubicBezTo>
                <a:cubicBezTo>
                  <a:pt x="650564" y="1479689"/>
                  <a:pt x="643366" y="1486311"/>
                  <a:pt x="639279" y="1493563"/>
                </a:cubicBezTo>
                <a:close/>
                <a:moveTo>
                  <a:pt x="1207170" y="481335"/>
                </a:moveTo>
                <a:lnTo>
                  <a:pt x="1203496" y="492476"/>
                </a:lnTo>
                <a:cubicBezTo>
                  <a:pt x="1203130" y="496204"/>
                  <a:pt x="1203663" y="499876"/>
                  <a:pt x="1205217" y="503276"/>
                </a:cubicBezTo>
                <a:lnTo>
                  <a:pt x="1212255" y="511647"/>
                </a:lnTo>
                <a:lnTo>
                  <a:pt x="1223083" y="516161"/>
                </a:lnTo>
                <a:lnTo>
                  <a:pt x="1236248" y="516526"/>
                </a:lnTo>
                <a:lnTo>
                  <a:pt x="1250302" y="512444"/>
                </a:lnTo>
                <a:lnTo>
                  <a:pt x="1262587" y="504492"/>
                </a:lnTo>
                <a:lnTo>
                  <a:pt x="1270930" y="494301"/>
                </a:lnTo>
                <a:cubicBezTo>
                  <a:pt x="1275017" y="487046"/>
                  <a:pt x="1275992" y="479160"/>
                  <a:pt x="1272885" y="472360"/>
                </a:cubicBezTo>
                <a:cubicBezTo>
                  <a:pt x="1269778" y="465559"/>
                  <a:pt x="1263177" y="461133"/>
                  <a:pt x="1255018" y="459474"/>
                </a:cubicBezTo>
                <a:cubicBezTo>
                  <a:pt x="1250939" y="458644"/>
                  <a:pt x="1246470" y="458507"/>
                  <a:pt x="1241852" y="459110"/>
                </a:cubicBezTo>
                <a:cubicBezTo>
                  <a:pt x="1237235" y="459713"/>
                  <a:pt x="1232470" y="461058"/>
                  <a:pt x="1227799" y="463191"/>
                </a:cubicBezTo>
                <a:cubicBezTo>
                  <a:pt x="1218456" y="467460"/>
                  <a:pt x="1211257" y="474081"/>
                  <a:pt x="1207170" y="481335"/>
                </a:cubicBezTo>
                <a:close/>
                <a:moveTo>
                  <a:pt x="1258401" y="356900"/>
                </a:moveTo>
                <a:lnTo>
                  <a:pt x="1256266" y="363374"/>
                </a:lnTo>
                <a:cubicBezTo>
                  <a:pt x="1255900" y="367103"/>
                  <a:pt x="1256432" y="370775"/>
                  <a:pt x="1257986" y="374175"/>
                </a:cubicBezTo>
                <a:lnTo>
                  <a:pt x="1265025" y="382546"/>
                </a:lnTo>
                <a:lnTo>
                  <a:pt x="1275852" y="387061"/>
                </a:lnTo>
                <a:lnTo>
                  <a:pt x="1289018" y="387425"/>
                </a:lnTo>
                <a:lnTo>
                  <a:pt x="1298448" y="384686"/>
                </a:lnTo>
                <a:cubicBezTo>
                  <a:pt x="1284541" y="376327"/>
                  <a:pt x="1271226" y="367009"/>
                  <a:pt x="1258401" y="356900"/>
                </a:cubicBezTo>
                <a:close/>
                <a:moveTo>
                  <a:pt x="691059" y="1176674"/>
                </a:moveTo>
                <a:cubicBezTo>
                  <a:pt x="687706" y="1182628"/>
                  <a:pt x="684992" y="1188710"/>
                  <a:pt x="682965" y="1194833"/>
                </a:cubicBezTo>
                <a:lnTo>
                  <a:pt x="678999" y="1213240"/>
                </a:lnTo>
                <a:cubicBezTo>
                  <a:pt x="678399" y="1219358"/>
                  <a:pt x="678536" y="1225431"/>
                  <a:pt x="679461" y="1231368"/>
                </a:cubicBezTo>
                <a:lnTo>
                  <a:pt x="684647" y="1248687"/>
                </a:lnTo>
                <a:lnTo>
                  <a:pt x="694346" y="1263945"/>
                </a:lnTo>
                <a:lnTo>
                  <a:pt x="707747" y="1276161"/>
                </a:lnTo>
                <a:lnTo>
                  <a:pt x="724259" y="1285213"/>
                </a:lnTo>
                <a:lnTo>
                  <a:pt x="743283" y="1290978"/>
                </a:lnTo>
                <a:lnTo>
                  <a:pt x="764226" y="1293340"/>
                </a:lnTo>
                <a:lnTo>
                  <a:pt x="786493" y="1292174"/>
                </a:lnTo>
                <a:lnTo>
                  <a:pt x="809490" y="1287360"/>
                </a:lnTo>
                <a:lnTo>
                  <a:pt x="832619" y="1278778"/>
                </a:lnTo>
                <a:lnTo>
                  <a:pt x="854248" y="1266910"/>
                </a:lnTo>
                <a:lnTo>
                  <a:pt x="872941" y="1252678"/>
                </a:lnTo>
                <a:lnTo>
                  <a:pt x="888398" y="1236608"/>
                </a:lnTo>
                <a:lnTo>
                  <a:pt x="900324" y="1219230"/>
                </a:lnTo>
                <a:lnTo>
                  <a:pt x="908417" y="1201073"/>
                </a:lnTo>
                <a:cubicBezTo>
                  <a:pt x="914497" y="1182703"/>
                  <a:pt x="914383" y="1163957"/>
                  <a:pt x="906736" y="1147218"/>
                </a:cubicBezTo>
                <a:cubicBezTo>
                  <a:pt x="901637" y="1136058"/>
                  <a:pt x="893672" y="1126847"/>
                  <a:pt x="883635" y="1119745"/>
                </a:cubicBezTo>
                <a:cubicBezTo>
                  <a:pt x="878616" y="1116193"/>
                  <a:pt x="873080" y="1113169"/>
                  <a:pt x="867124" y="1110693"/>
                </a:cubicBezTo>
                <a:cubicBezTo>
                  <a:pt x="861169" y="1108217"/>
                  <a:pt x="854794" y="1106287"/>
                  <a:pt x="848100" y="1104926"/>
                </a:cubicBezTo>
                <a:cubicBezTo>
                  <a:pt x="841405" y="1103565"/>
                  <a:pt x="834391" y="1102770"/>
                  <a:pt x="827156" y="1102565"/>
                </a:cubicBezTo>
                <a:cubicBezTo>
                  <a:pt x="819921" y="1102358"/>
                  <a:pt x="812466" y="1102742"/>
                  <a:pt x="804889" y="1103731"/>
                </a:cubicBezTo>
                <a:cubicBezTo>
                  <a:pt x="797312" y="1104721"/>
                  <a:pt x="789614" y="1106319"/>
                  <a:pt x="781893" y="1108544"/>
                </a:cubicBezTo>
                <a:cubicBezTo>
                  <a:pt x="774172" y="1110770"/>
                  <a:pt x="766430" y="1113625"/>
                  <a:pt x="758764" y="1117128"/>
                </a:cubicBezTo>
                <a:cubicBezTo>
                  <a:pt x="743432" y="1124133"/>
                  <a:pt x="729858" y="1133068"/>
                  <a:pt x="718442" y="1143227"/>
                </a:cubicBezTo>
                <a:cubicBezTo>
                  <a:pt x="712734" y="1148307"/>
                  <a:pt x="707565" y="1153694"/>
                  <a:pt x="702985" y="1159298"/>
                </a:cubicBezTo>
                <a:cubicBezTo>
                  <a:pt x="698404" y="1164902"/>
                  <a:pt x="694412" y="1170724"/>
                  <a:pt x="691059" y="1176674"/>
                </a:cubicBezTo>
                <a:close/>
                <a:moveTo>
                  <a:pt x="1008681" y="682118"/>
                </a:moveTo>
                <a:cubicBezTo>
                  <a:pt x="1005328" y="688070"/>
                  <a:pt x="1002614" y="694151"/>
                  <a:pt x="1000587" y="700274"/>
                </a:cubicBezTo>
                <a:lnTo>
                  <a:pt x="996621" y="718682"/>
                </a:lnTo>
                <a:cubicBezTo>
                  <a:pt x="996021" y="724800"/>
                  <a:pt x="996158" y="730873"/>
                  <a:pt x="997083" y="736809"/>
                </a:cubicBezTo>
                <a:lnTo>
                  <a:pt x="1002269" y="754129"/>
                </a:lnTo>
                <a:lnTo>
                  <a:pt x="1011967" y="769387"/>
                </a:lnTo>
                <a:lnTo>
                  <a:pt x="1025369" y="781603"/>
                </a:lnTo>
                <a:lnTo>
                  <a:pt x="1041880" y="790655"/>
                </a:lnTo>
                <a:lnTo>
                  <a:pt x="1060905" y="796421"/>
                </a:lnTo>
                <a:lnTo>
                  <a:pt x="1081848" y="798781"/>
                </a:lnTo>
                <a:lnTo>
                  <a:pt x="1104116" y="797616"/>
                </a:lnTo>
                <a:lnTo>
                  <a:pt x="1127112" y="792802"/>
                </a:lnTo>
                <a:lnTo>
                  <a:pt x="1150241" y="784220"/>
                </a:lnTo>
                <a:lnTo>
                  <a:pt x="1171870" y="772353"/>
                </a:lnTo>
                <a:lnTo>
                  <a:pt x="1190562" y="758119"/>
                </a:lnTo>
                <a:lnTo>
                  <a:pt x="1206020" y="742050"/>
                </a:lnTo>
                <a:lnTo>
                  <a:pt x="1217945" y="724672"/>
                </a:lnTo>
                <a:lnTo>
                  <a:pt x="1226039" y="706514"/>
                </a:lnTo>
                <a:cubicBezTo>
                  <a:pt x="1232119" y="688145"/>
                  <a:pt x="1232005" y="669400"/>
                  <a:pt x="1224357" y="652661"/>
                </a:cubicBezTo>
                <a:cubicBezTo>
                  <a:pt x="1219258" y="641501"/>
                  <a:pt x="1211294" y="632288"/>
                  <a:pt x="1201257" y="625187"/>
                </a:cubicBezTo>
                <a:cubicBezTo>
                  <a:pt x="1196238" y="621635"/>
                  <a:pt x="1190701" y="618611"/>
                  <a:pt x="1184746" y="616135"/>
                </a:cubicBezTo>
                <a:cubicBezTo>
                  <a:pt x="1178790" y="613659"/>
                  <a:pt x="1172416" y="611729"/>
                  <a:pt x="1165721" y="610369"/>
                </a:cubicBezTo>
                <a:cubicBezTo>
                  <a:pt x="1159027" y="609007"/>
                  <a:pt x="1152012" y="608214"/>
                  <a:pt x="1144778" y="608007"/>
                </a:cubicBezTo>
                <a:cubicBezTo>
                  <a:pt x="1137543" y="607802"/>
                  <a:pt x="1130088" y="608183"/>
                  <a:pt x="1122511" y="609174"/>
                </a:cubicBezTo>
                <a:cubicBezTo>
                  <a:pt x="1114934" y="610164"/>
                  <a:pt x="1107236" y="611762"/>
                  <a:pt x="1099515" y="613988"/>
                </a:cubicBezTo>
                <a:cubicBezTo>
                  <a:pt x="1091794" y="616214"/>
                  <a:pt x="1084051" y="619067"/>
                  <a:pt x="1076386" y="622570"/>
                </a:cubicBezTo>
                <a:cubicBezTo>
                  <a:pt x="1061053" y="629576"/>
                  <a:pt x="1047480" y="638510"/>
                  <a:pt x="1036064" y="648669"/>
                </a:cubicBezTo>
                <a:cubicBezTo>
                  <a:pt x="1030355" y="653750"/>
                  <a:pt x="1025186" y="659136"/>
                  <a:pt x="1020606" y="664741"/>
                </a:cubicBezTo>
                <a:cubicBezTo>
                  <a:pt x="1016026" y="670344"/>
                  <a:pt x="1012034" y="676167"/>
                  <a:pt x="1008681" y="682118"/>
                </a:cubicBezTo>
                <a:close/>
                <a:moveTo>
                  <a:pt x="588369" y="1313091"/>
                </a:moveTo>
                <a:lnTo>
                  <a:pt x="584695" y="1324232"/>
                </a:lnTo>
                <a:cubicBezTo>
                  <a:pt x="584329" y="1327961"/>
                  <a:pt x="584862" y="1331633"/>
                  <a:pt x="586416" y="1335033"/>
                </a:cubicBezTo>
                <a:lnTo>
                  <a:pt x="593454" y="1343403"/>
                </a:lnTo>
                <a:lnTo>
                  <a:pt x="604281" y="1347917"/>
                </a:lnTo>
                <a:lnTo>
                  <a:pt x="617447" y="1348282"/>
                </a:lnTo>
                <a:lnTo>
                  <a:pt x="631501" y="1344200"/>
                </a:lnTo>
                <a:lnTo>
                  <a:pt x="643786" y="1336248"/>
                </a:lnTo>
                <a:lnTo>
                  <a:pt x="652129" y="1326057"/>
                </a:lnTo>
                <a:cubicBezTo>
                  <a:pt x="656215" y="1318803"/>
                  <a:pt x="657189" y="1310916"/>
                  <a:pt x="654082" y="1304115"/>
                </a:cubicBezTo>
                <a:cubicBezTo>
                  <a:pt x="650976" y="1297316"/>
                  <a:pt x="644376" y="1292890"/>
                  <a:pt x="636217" y="1291230"/>
                </a:cubicBezTo>
                <a:cubicBezTo>
                  <a:pt x="632138" y="1290400"/>
                  <a:pt x="627669" y="1290263"/>
                  <a:pt x="623051" y="1290864"/>
                </a:cubicBezTo>
                <a:cubicBezTo>
                  <a:pt x="618434" y="1291469"/>
                  <a:pt x="613669" y="1292813"/>
                  <a:pt x="608998" y="1294948"/>
                </a:cubicBezTo>
                <a:cubicBezTo>
                  <a:pt x="599654" y="1299216"/>
                  <a:pt x="592455" y="1305837"/>
                  <a:pt x="588369" y="1313091"/>
                </a:cubicBezTo>
                <a:close/>
                <a:moveTo>
                  <a:pt x="491195" y="1433615"/>
                </a:moveTo>
                <a:cubicBezTo>
                  <a:pt x="517634" y="1446101"/>
                  <a:pt x="543256" y="1460005"/>
                  <a:pt x="568316" y="1474806"/>
                </a:cubicBezTo>
                <a:lnTo>
                  <a:pt x="568504" y="1474577"/>
                </a:lnTo>
                <a:lnTo>
                  <a:pt x="572396" y="1465846"/>
                </a:lnTo>
                <a:cubicBezTo>
                  <a:pt x="575319" y="1457014"/>
                  <a:pt x="575265" y="1448001"/>
                  <a:pt x="571587" y="1439951"/>
                </a:cubicBezTo>
                <a:cubicBezTo>
                  <a:pt x="566684" y="1429220"/>
                  <a:pt x="556269" y="1422235"/>
                  <a:pt x="543394" y="1419616"/>
                </a:cubicBezTo>
                <a:cubicBezTo>
                  <a:pt x="536956" y="1418307"/>
                  <a:pt x="529904" y="1418090"/>
                  <a:pt x="522617" y="1419043"/>
                </a:cubicBezTo>
                <a:cubicBezTo>
                  <a:pt x="515331" y="1419994"/>
                  <a:pt x="507811" y="1422116"/>
                  <a:pt x="500439" y="1425484"/>
                </a:cubicBezTo>
                <a:close/>
                <a:moveTo>
                  <a:pt x="781599" y="903037"/>
                </a:moveTo>
                <a:cubicBezTo>
                  <a:pt x="777011" y="911184"/>
                  <a:pt x="773295" y="919505"/>
                  <a:pt x="770522" y="927886"/>
                </a:cubicBezTo>
                <a:lnTo>
                  <a:pt x="765096" y="953076"/>
                </a:lnTo>
                <a:cubicBezTo>
                  <a:pt x="764274" y="961449"/>
                  <a:pt x="764462" y="969760"/>
                  <a:pt x="765728" y="977886"/>
                </a:cubicBezTo>
                <a:lnTo>
                  <a:pt x="772826" y="1001590"/>
                </a:lnTo>
                <a:lnTo>
                  <a:pt x="786098" y="1022470"/>
                </a:lnTo>
                <a:lnTo>
                  <a:pt x="804439" y="1039188"/>
                </a:lnTo>
                <a:lnTo>
                  <a:pt x="827034" y="1051575"/>
                </a:lnTo>
                <a:lnTo>
                  <a:pt x="853069" y="1059464"/>
                </a:lnTo>
                <a:lnTo>
                  <a:pt x="881732" y="1062699"/>
                </a:lnTo>
                <a:lnTo>
                  <a:pt x="912205" y="1061103"/>
                </a:lnTo>
                <a:lnTo>
                  <a:pt x="943674" y="1054514"/>
                </a:lnTo>
                <a:lnTo>
                  <a:pt x="975328" y="1042768"/>
                </a:lnTo>
                <a:lnTo>
                  <a:pt x="1004927" y="1026528"/>
                </a:lnTo>
                <a:lnTo>
                  <a:pt x="1030508" y="1007049"/>
                </a:lnTo>
                <a:lnTo>
                  <a:pt x="1051662" y="985057"/>
                </a:lnTo>
                <a:lnTo>
                  <a:pt x="1067983" y="961278"/>
                </a:lnTo>
                <a:lnTo>
                  <a:pt x="1079059" y="936430"/>
                </a:lnTo>
                <a:cubicBezTo>
                  <a:pt x="1087379" y="911289"/>
                  <a:pt x="1087224" y="885638"/>
                  <a:pt x="1076757" y="862729"/>
                </a:cubicBezTo>
                <a:cubicBezTo>
                  <a:pt x="1069779" y="847455"/>
                  <a:pt x="1058880" y="834851"/>
                  <a:pt x="1045142" y="825126"/>
                </a:cubicBezTo>
                <a:cubicBezTo>
                  <a:pt x="1038274" y="820267"/>
                  <a:pt x="1030697" y="816128"/>
                  <a:pt x="1022547" y="812739"/>
                </a:cubicBezTo>
                <a:cubicBezTo>
                  <a:pt x="1014396" y="809350"/>
                  <a:pt x="1005673" y="806710"/>
                  <a:pt x="996511" y="804847"/>
                </a:cubicBezTo>
                <a:cubicBezTo>
                  <a:pt x="987350" y="802983"/>
                  <a:pt x="977751" y="801898"/>
                  <a:pt x="967850" y="801616"/>
                </a:cubicBezTo>
                <a:cubicBezTo>
                  <a:pt x="957949" y="801334"/>
                  <a:pt x="947746" y="801858"/>
                  <a:pt x="937377" y="803211"/>
                </a:cubicBezTo>
                <a:cubicBezTo>
                  <a:pt x="927007" y="804566"/>
                  <a:pt x="916472" y="806753"/>
                  <a:pt x="905907" y="809799"/>
                </a:cubicBezTo>
                <a:cubicBezTo>
                  <a:pt x="895341" y="812846"/>
                  <a:pt x="884745" y="816752"/>
                  <a:pt x="874253" y="821545"/>
                </a:cubicBezTo>
                <a:cubicBezTo>
                  <a:pt x="853272" y="831131"/>
                  <a:pt x="834697" y="843359"/>
                  <a:pt x="819073" y="857263"/>
                </a:cubicBezTo>
                <a:cubicBezTo>
                  <a:pt x="811261" y="864215"/>
                  <a:pt x="804187" y="871586"/>
                  <a:pt x="797919" y="879254"/>
                </a:cubicBezTo>
                <a:cubicBezTo>
                  <a:pt x="791651" y="886924"/>
                  <a:pt x="786188" y="894892"/>
                  <a:pt x="781599" y="903037"/>
                </a:cubicBezTo>
                <a:close/>
                <a:moveTo>
                  <a:pt x="593989" y="1142343"/>
                </a:moveTo>
                <a:lnTo>
                  <a:pt x="590315" y="1153484"/>
                </a:lnTo>
                <a:cubicBezTo>
                  <a:pt x="589949" y="1157213"/>
                  <a:pt x="590482" y="1160884"/>
                  <a:pt x="592036" y="1164285"/>
                </a:cubicBezTo>
                <a:lnTo>
                  <a:pt x="599073" y="1172655"/>
                </a:lnTo>
                <a:lnTo>
                  <a:pt x="609901" y="1177169"/>
                </a:lnTo>
                <a:lnTo>
                  <a:pt x="623067" y="1177535"/>
                </a:lnTo>
                <a:lnTo>
                  <a:pt x="637120" y="1173453"/>
                </a:lnTo>
                <a:lnTo>
                  <a:pt x="649406" y="1165500"/>
                </a:lnTo>
                <a:lnTo>
                  <a:pt x="657749" y="1155309"/>
                </a:lnTo>
                <a:cubicBezTo>
                  <a:pt x="661836" y="1148056"/>
                  <a:pt x="662810" y="1140168"/>
                  <a:pt x="659702" y="1133367"/>
                </a:cubicBezTo>
                <a:cubicBezTo>
                  <a:pt x="656596" y="1126568"/>
                  <a:pt x="649996" y="1122142"/>
                  <a:pt x="641837" y="1120483"/>
                </a:cubicBezTo>
                <a:cubicBezTo>
                  <a:pt x="637758" y="1119653"/>
                  <a:pt x="633289" y="1119514"/>
                  <a:pt x="628671" y="1120118"/>
                </a:cubicBezTo>
                <a:cubicBezTo>
                  <a:pt x="624054" y="1120722"/>
                  <a:pt x="619289" y="1122066"/>
                  <a:pt x="614618" y="1124199"/>
                </a:cubicBezTo>
                <a:cubicBezTo>
                  <a:pt x="605274" y="1128468"/>
                  <a:pt x="598076" y="1135090"/>
                  <a:pt x="593989" y="1142343"/>
                </a:cubicBezTo>
                <a:close/>
                <a:moveTo>
                  <a:pt x="1146492" y="270933"/>
                </a:moveTo>
                <a:cubicBezTo>
                  <a:pt x="1146365" y="271402"/>
                  <a:pt x="1146517" y="271764"/>
                  <a:pt x="1146681" y="272122"/>
                </a:cubicBezTo>
                <a:lnTo>
                  <a:pt x="1153720" y="280493"/>
                </a:lnTo>
                <a:lnTo>
                  <a:pt x="1164547" y="285008"/>
                </a:lnTo>
                <a:lnTo>
                  <a:pt x="1164824" y="285015"/>
                </a:lnTo>
                <a:close/>
                <a:moveTo>
                  <a:pt x="899503" y="648034"/>
                </a:moveTo>
                <a:lnTo>
                  <a:pt x="895828" y="659175"/>
                </a:lnTo>
                <a:cubicBezTo>
                  <a:pt x="895462" y="662902"/>
                  <a:pt x="895995" y="666575"/>
                  <a:pt x="897549" y="669974"/>
                </a:cubicBezTo>
                <a:lnTo>
                  <a:pt x="904587" y="678345"/>
                </a:lnTo>
                <a:lnTo>
                  <a:pt x="915415" y="682861"/>
                </a:lnTo>
                <a:lnTo>
                  <a:pt x="928580" y="683225"/>
                </a:lnTo>
                <a:lnTo>
                  <a:pt x="942634" y="679143"/>
                </a:lnTo>
                <a:lnTo>
                  <a:pt x="954919" y="671190"/>
                </a:lnTo>
                <a:lnTo>
                  <a:pt x="963262" y="661000"/>
                </a:lnTo>
                <a:cubicBezTo>
                  <a:pt x="967349" y="653746"/>
                  <a:pt x="968323" y="645859"/>
                  <a:pt x="965216" y="639059"/>
                </a:cubicBezTo>
                <a:cubicBezTo>
                  <a:pt x="962109" y="632257"/>
                  <a:pt x="955510" y="627832"/>
                  <a:pt x="947351" y="626173"/>
                </a:cubicBezTo>
                <a:cubicBezTo>
                  <a:pt x="943271" y="625343"/>
                  <a:pt x="938802" y="625206"/>
                  <a:pt x="934185" y="625809"/>
                </a:cubicBezTo>
                <a:cubicBezTo>
                  <a:pt x="929568" y="626411"/>
                  <a:pt x="924803" y="627755"/>
                  <a:pt x="920131" y="629891"/>
                </a:cubicBezTo>
                <a:cubicBezTo>
                  <a:pt x="910788" y="634159"/>
                  <a:pt x="903589" y="640780"/>
                  <a:pt x="899503" y="648034"/>
                </a:cubicBezTo>
                <a:close/>
                <a:moveTo>
                  <a:pt x="1031739" y="435985"/>
                </a:moveTo>
                <a:cubicBezTo>
                  <a:pt x="1029329" y="440262"/>
                  <a:pt x="1027379" y="444634"/>
                  <a:pt x="1025923" y="449033"/>
                </a:cubicBezTo>
                <a:lnTo>
                  <a:pt x="1023073" y="462261"/>
                </a:lnTo>
                <a:cubicBezTo>
                  <a:pt x="1022641" y="466658"/>
                  <a:pt x="1022740" y="471021"/>
                  <a:pt x="1023404" y="475287"/>
                </a:cubicBezTo>
                <a:lnTo>
                  <a:pt x="1027131" y="487734"/>
                </a:lnTo>
                <a:lnTo>
                  <a:pt x="1034101" y="498699"/>
                </a:lnTo>
                <a:lnTo>
                  <a:pt x="1043732" y="507477"/>
                </a:lnTo>
                <a:lnTo>
                  <a:pt x="1055597" y="513982"/>
                </a:lnTo>
                <a:lnTo>
                  <a:pt x="1069268" y="518126"/>
                </a:lnTo>
                <a:lnTo>
                  <a:pt x="1084318" y="519822"/>
                </a:lnTo>
                <a:lnTo>
                  <a:pt x="1100320" y="518983"/>
                </a:lnTo>
                <a:lnTo>
                  <a:pt x="1116845" y="515524"/>
                </a:lnTo>
                <a:lnTo>
                  <a:pt x="1133466" y="509357"/>
                </a:lnTo>
                <a:lnTo>
                  <a:pt x="1149009" y="500830"/>
                </a:lnTo>
                <a:lnTo>
                  <a:pt x="1162442" y="490602"/>
                </a:lnTo>
                <a:lnTo>
                  <a:pt x="1173550" y="479054"/>
                </a:lnTo>
                <a:lnTo>
                  <a:pt x="1182120" y="466565"/>
                </a:lnTo>
                <a:lnTo>
                  <a:pt x="1187937" y="453518"/>
                </a:lnTo>
                <a:cubicBezTo>
                  <a:pt x="1192306" y="440316"/>
                  <a:pt x="1192224" y="426846"/>
                  <a:pt x="1186728" y="414817"/>
                </a:cubicBezTo>
                <a:cubicBezTo>
                  <a:pt x="1183064" y="406797"/>
                  <a:pt x="1177341" y="400178"/>
                  <a:pt x="1170127" y="395074"/>
                </a:cubicBezTo>
                <a:cubicBezTo>
                  <a:pt x="1166521" y="392522"/>
                  <a:pt x="1162542" y="390349"/>
                  <a:pt x="1158262" y="388569"/>
                </a:cubicBezTo>
                <a:cubicBezTo>
                  <a:pt x="1153983" y="386789"/>
                  <a:pt x="1149402" y="385403"/>
                  <a:pt x="1144591" y="384425"/>
                </a:cubicBezTo>
                <a:cubicBezTo>
                  <a:pt x="1139780" y="383447"/>
                  <a:pt x="1134740" y="382877"/>
                  <a:pt x="1129541" y="382729"/>
                </a:cubicBezTo>
                <a:cubicBezTo>
                  <a:pt x="1124342" y="382581"/>
                  <a:pt x="1118984" y="382855"/>
                  <a:pt x="1113539" y="383567"/>
                </a:cubicBezTo>
                <a:cubicBezTo>
                  <a:pt x="1108094" y="384278"/>
                  <a:pt x="1102562" y="385426"/>
                  <a:pt x="1097014" y="387026"/>
                </a:cubicBezTo>
                <a:cubicBezTo>
                  <a:pt x="1091466" y="388626"/>
                  <a:pt x="1085901" y="390677"/>
                  <a:pt x="1080393" y="393193"/>
                </a:cubicBezTo>
                <a:cubicBezTo>
                  <a:pt x="1069375" y="398228"/>
                  <a:pt x="1059621" y="404648"/>
                  <a:pt x="1051417" y="411950"/>
                </a:cubicBezTo>
                <a:cubicBezTo>
                  <a:pt x="1047315" y="415600"/>
                  <a:pt x="1043600" y="419471"/>
                  <a:pt x="1040309" y="423498"/>
                </a:cubicBezTo>
                <a:cubicBezTo>
                  <a:pt x="1037017" y="427525"/>
                  <a:pt x="1034149" y="431709"/>
                  <a:pt x="1031739" y="435985"/>
                </a:cubicBezTo>
                <a:close/>
                <a:moveTo>
                  <a:pt x="773661" y="789492"/>
                </a:moveTo>
                <a:lnTo>
                  <a:pt x="769987" y="800633"/>
                </a:lnTo>
                <a:cubicBezTo>
                  <a:pt x="769621" y="804362"/>
                  <a:pt x="770154" y="808033"/>
                  <a:pt x="771707" y="811433"/>
                </a:cubicBezTo>
                <a:lnTo>
                  <a:pt x="778745" y="819804"/>
                </a:lnTo>
                <a:lnTo>
                  <a:pt x="789573" y="824318"/>
                </a:lnTo>
                <a:lnTo>
                  <a:pt x="802739" y="824684"/>
                </a:lnTo>
                <a:lnTo>
                  <a:pt x="816792" y="820602"/>
                </a:lnTo>
                <a:lnTo>
                  <a:pt x="829078" y="812649"/>
                </a:lnTo>
                <a:lnTo>
                  <a:pt x="837421" y="802458"/>
                </a:lnTo>
                <a:cubicBezTo>
                  <a:pt x="841508" y="795205"/>
                  <a:pt x="842482" y="787318"/>
                  <a:pt x="839375" y="780516"/>
                </a:cubicBezTo>
                <a:cubicBezTo>
                  <a:pt x="836268" y="773717"/>
                  <a:pt x="829668" y="769291"/>
                  <a:pt x="821509" y="767631"/>
                </a:cubicBezTo>
                <a:cubicBezTo>
                  <a:pt x="817430" y="766800"/>
                  <a:pt x="812961" y="766664"/>
                  <a:pt x="808343" y="767267"/>
                </a:cubicBezTo>
                <a:cubicBezTo>
                  <a:pt x="803726" y="767870"/>
                  <a:pt x="798961" y="769215"/>
                  <a:pt x="794290" y="771348"/>
                </a:cubicBezTo>
                <a:cubicBezTo>
                  <a:pt x="784947" y="775618"/>
                  <a:pt x="777747" y="782239"/>
                  <a:pt x="773661" y="789492"/>
                </a:cubicBezTo>
                <a:close/>
                <a:moveTo>
                  <a:pt x="644990" y="969325"/>
                </a:moveTo>
                <a:lnTo>
                  <a:pt x="641315" y="980466"/>
                </a:lnTo>
                <a:cubicBezTo>
                  <a:pt x="640949" y="984195"/>
                  <a:pt x="641482" y="987865"/>
                  <a:pt x="643036" y="991267"/>
                </a:cubicBezTo>
                <a:lnTo>
                  <a:pt x="650074" y="999637"/>
                </a:lnTo>
                <a:lnTo>
                  <a:pt x="660901" y="1004152"/>
                </a:lnTo>
                <a:lnTo>
                  <a:pt x="674068" y="1004519"/>
                </a:lnTo>
                <a:lnTo>
                  <a:pt x="688122" y="1000438"/>
                </a:lnTo>
                <a:lnTo>
                  <a:pt x="700408" y="992486"/>
                </a:lnTo>
                <a:lnTo>
                  <a:pt x="708749" y="982291"/>
                </a:lnTo>
                <a:cubicBezTo>
                  <a:pt x="712836" y="975037"/>
                  <a:pt x="713811" y="967151"/>
                  <a:pt x="710703" y="960351"/>
                </a:cubicBezTo>
                <a:cubicBezTo>
                  <a:pt x="707596" y="953550"/>
                  <a:pt x="700996" y="949123"/>
                  <a:pt x="692838" y="947465"/>
                </a:cubicBezTo>
                <a:cubicBezTo>
                  <a:pt x="688758" y="946635"/>
                  <a:pt x="684289" y="946497"/>
                  <a:pt x="679672" y="947101"/>
                </a:cubicBezTo>
                <a:cubicBezTo>
                  <a:pt x="675054" y="947702"/>
                  <a:pt x="670290" y="949048"/>
                  <a:pt x="665618" y="951181"/>
                </a:cubicBezTo>
                <a:cubicBezTo>
                  <a:pt x="656275" y="955451"/>
                  <a:pt x="649076" y="962071"/>
                  <a:pt x="644990" y="969325"/>
                </a:cubicBezTo>
                <a:close/>
                <a:moveTo>
                  <a:pt x="948794" y="492807"/>
                </a:moveTo>
                <a:lnTo>
                  <a:pt x="945120" y="503948"/>
                </a:lnTo>
                <a:cubicBezTo>
                  <a:pt x="944754" y="507676"/>
                  <a:pt x="945287" y="511347"/>
                  <a:pt x="946841" y="514749"/>
                </a:cubicBezTo>
                <a:lnTo>
                  <a:pt x="953879" y="523119"/>
                </a:lnTo>
                <a:lnTo>
                  <a:pt x="964706" y="527634"/>
                </a:lnTo>
                <a:lnTo>
                  <a:pt x="977872" y="527998"/>
                </a:lnTo>
                <a:lnTo>
                  <a:pt x="991926" y="523917"/>
                </a:lnTo>
                <a:lnTo>
                  <a:pt x="1004211" y="515964"/>
                </a:lnTo>
                <a:lnTo>
                  <a:pt x="1012555" y="505773"/>
                </a:lnTo>
                <a:cubicBezTo>
                  <a:pt x="1016641" y="498519"/>
                  <a:pt x="1017615" y="490632"/>
                  <a:pt x="1014508" y="483831"/>
                </a:cubicBezTo>
                <a:cubicBezTo>
                  <a:pt x="1011401" y="477032"/>
                  <a:pt x="1004801" y="472606"/>
                  <a:pt x="996642" y="470946"/>
                </a:cubicBezTo>
                <a:cubicBezTo>
                  <a:pt x="992563" y="470116"/>
                  <a:pt x="988094" y="469979"/>
                  <a:pt x="983477" y="470582"/>
                </a:cubicBezTo>
                <a:cubicBezTo>
                  <a:pt x="978860" y="471186"/>
                  <a:pt x="974094" y="472530"/>
                  <a:pt x="969423" y="474664"/>
                </a:cubicBezTo>
                <a:cubicBezTo>
                  <a:pt x="960080" y="478933"/>
                  <a:pt x="952881" y="485553"/>
                  <a:pt x="948794" y="492807"/>
                </a:cubicBezTo>
                <a:close/>
                <a:moveTo>
                  <a:pt x="414931" y="1245177"/>
                </a:moveTo>
                <a:cubicBezTo>
                  <a:pt x="412849" y="1248872"/>
                  <a:pt x="411163" y="1252647"/>
                  <a:pt x="409906" y="1256449"/>
                </a:cubicBezTo>
                <a:lnTo>
                  <a:pt x="407443" y="1267875"/>
                </a:lnTo>
                <a:cubicBezTo>
                  <a:pt x="407071" y="1271673"/>
                  <a:pt x="407156" y="1275444"/>
                  <a:pt x="407730" y="1279129"/>
                </a:cubicBezTo>
                <a:lnTo>
                  <a:pt x="410950" y="1289881"/>
                </a:lnTo>
                <a:lnTo>
                  <a:pt x="416970" y="1299353"/>
                </a:lnTo>
                <a:lnTo>
                  <a:pt x="425290" y="1306936"/>
                </a:lnTo>
                <a:lnTo>
                  <a:pt x="435540" y="1312557"/>
                </a:lnTo>
                <a:lnTo>
                  <a:pt x="447351" y="1316136"/>
                </a:lnTo>
                <a:lnTo>
                  <a:pt x="460353" y="1317603"/>
                </a:lnTo>
                <a:lnTo>
                  <a:pt x="474176" y="1316878"/>
                </a:lnTo>
                <a:lnTo>
                  <a:pt x="488452" y="1313890"/>
                </a:lnTo>
                <a:lnTo>
                  <a:pt x="502810" y="1308562"/>
                </a:lnTo>
                <a:lnTo>
                  <a:pt x="516238" y="1301194"/>
                </a:lnTo>
                <a:lnTo>
                  <a:pt x="527842" y="1292358"/>
                </a:lnTo>
                <a:lnTo>
                  <a:pt x="537438" y="1282383"/>
                </a:lnTo>
                <a:lnTo>
                  <a:pt x="544841" y="1271595"/>
                </a:lnTo>
                <a:lnTo>
                  <a:pt x="549866" y="1260322"/>
                </a:lnTo>
                <a:cubicBezTo>
                  <a:pt x="553640" y="1248917"/>
                  <a:pt x="553570" y="1237281"/>
                  <a:pt x="548822" y="1226890"/>
                </a:cubicBezTo>
                <a:cubicBezTo>
                  <a:pt x="545656" y="1219961"/>
                  <a:pt x="540712" y="1214244"/>
                  <a:pt x="534481" y="1209835"/>
                </a:cubicBezTo>
                <a:cubicBezTo>
                  <a:pt x="531366" y="1207630"/>
                  <a:pt x="527929" y="1205752"/>
                  <a:pt x="524231" y="1204215"/>
                </a:cubicBezTo>
                <a:cubicBezTo>
                  <a:pt x="520534" y="1202677"/>
                  <a:pt x="516577" y="1201480"/>
                  <a:pt x="512421" y="1200635"/>
                </a:cubicBezTo>
                <a:cubicBezTo>
                  <a:pt x="508265" y="1199790"/>
                  <a:pt x="503910" y="1199298"/>
                  <a:pt x="499419" y="1199168"/>
                </a:cubicBezTo>
                <a:cubicBezTo>
                  <a:pt x="494927" y="1199041"/>
                  <a:pt x="490299" y="1199279"/>
                  <a:pt x="485595" y="1199892"/>
                </a:cubicBezTo>
                <a:cubicBezTo>
                  <a:pt x="480892" y="1200508"/>
                  <a:pt x="476112" y="1201500"/>
                  <a:pt x="471319" y="1202880"/>
                </a:cubicBezTo>
                <a:cubicBezTo>
                  <a:pt x="466526" y="1204263"/>
                  <a:pt x="461720" y="1206036"/>
                  <a:pt x="456961" y="1208210"/>
                </a:cubicBezTo>
                <a:cubicBezTo>
                  <a:pt x="447443" y="1212558"/>
                  <a:pt x="439017" y="1218105"/>
                  <a:pt x="431929" y="1224411"/>
                </a:cubicBezTo>
                <a:cubicBezTo>
                  <a:pt x="428386" y="1227566"/>
                  <a:pt x="425177" y="1230910"/>
                  <a:pt x="422334" y="1234388"/>
                </a:cubicBezTo>
                <a:cubicBezTo>
                  <a:pt x="419490" y="1237868"/>
                  <a:pt x="417012" y="1241482"/>
                  <a:pt x="414931" y="1245177"/>
                </a:cubicBezTo>
                <a:close/>
                <a:moveTo>
                  <a:pt x="1008204" y="264043"/>
                </a:moveTo>
                <a:cubicBezTo>
                  <a:pt x="1006592" y="266905"/>
                  <a:pt x="1005287" y="269830"/>
                  <a:pt x="1004312" y="272774"/>
                </a:cubicBezTo>
                <a:lnTo>
                  <a:pt x="1002406" y="281624"/>
                </a:lnTo>
                <a:cubicBezTo>
                  <a:pt x="1002117" y="284566"/>
                  <a:pt x="1002183" y="287486"/>
                  <a:pt x="1002627" y="290340"/>
                </a:cubicBezTo>
                <a:lnTo>
                  <a:pt x="1005121" y="298668"/>
                </a:lnTo>
                <a:lnTo>
                  <a:pt x="1016228" y="311878"/>
                </a:lnTo>
                <a:lnTo>
                  <a:pt x="1033315" y="319003"/>
                </a:lnTo>
                <a:lnTo>
                  <a:pt x="1054091" y="319577"/>
                </a:lnTo>
                <a:lnTo>
                  <a:pt x="1076269" y="313136"/>
                </a:lnTo>
                <a:lnTo>
                  <a:pt x="1095656" y="300587"/>
                </a:lnTo>
                <a:lnTo>
                  <a:pt x="1108823" y="284504"/>
                </a:lnTo>
                <a:lnTo>
                  <a:pt x="1112715" y="275774"/>
                </a:lnTo>
                <a:cubicBezTo>
                  <a:pt x="1115638" y="266941"/>
                  <a:pt x="1115583" y="257928"/>
                  <a:pt x="1111906" y="249880"/>
                </a:cubicBezTo>
                <a:cubicBezTo>
                  <a:pt x="1107003" y="239148"/>
                  <a:pt x="1096588" y="232162"/>
                  <a:pt x="1083712" y="229545"/>
                </a:cubicBezTo>
                <a:cubicBezTo>
                  <a:pt x="1077275" y="228236"/>
                  <a:pt x="1070222" y="228017"/>
                  <a:pt x="1062936" y="228970"/>
                </a:cubicBezTo>
                <a:cubicBezTo>
                  <a:pt x="1055649" y="229922"/>
                  <a:pt x="1048130" y="232044"/>
                  <a:pt x="1040758" y="235412"/>
                </a:cubicBezTo>
                <a:cubicBezTo>
                  <a:pt x="1026014" y="242148"/>
                  <a:pt x="1014653" y="252596"/>
                  <a:pt x="1008204" y="264043"/>
                </a:cubicBezTo>
                <a:close/>
                <a:moveTo>
                  <a:pt x="924443" y="355306"/>
                </a:moveTo>
                <a:lnTo>
                  <a:pt x="920768" y="366447"/>
                </a:lnTo>
                <a:cubicBezTo>
                  <a:pt x="920402" y="370175"/>
                  <a:pt x="920935" y="373847"/>
                  <a:pt x="922489" y="377247"/>
                </a:cubicBezTo>
                <a:lnTo>
                  <a:pt x="929527" y="385618"/>
                </a:lnTo>
                <a:lnTo>
                  <a:pt x="940355" y="390133"/>
                </a:lnTo>
                <a:lnTo>
                  <a:pt x="953520" y="390497"/>
                </a:lnTo>
                <a:lnTo>
                  <a:pt x="967574" y="386415"/>
                </a:lnTo>
                <a:lnTo>
                  <a:pt x="979859" y="378463"/>
                </a:lnTo>
                <a:lnTo>
                  <a:pt x="988202" y="368272"/>
                </a:lnTo>
                <a:cubicBezTo>
                  <a:pt x="992289" y="361018"/>
                  <a:pt x="993263" y="353131"/>
                  <a:pt x="990156" y="346331"/>
                </a:cubicBezTo>
                <a:cubicBezTo>
                  <a:pt x="987049" y="339531"/>
                  <a:pt x="980450" y="335104"/>
                  <a:pt x="972291" y="333445"/>
                </a:cubicBezTo>
                <a:cubicBezTo>
                  <a:pt x="968211" y="332616"/>
                  <a:pt x="963742" y="332478"/>
                  <a:pt x="959125" y="333081"/>
                </a:cubicBezTo>
                <a:cubicBezTo>
                  <a:pt x="954508" y="333684"/>
                  <a:pt x="949743" y="335029"/>
                  <a:pt x="945071" y="337163"/>
                </a:cubicBezTo>
                <a:cubicBezTo>
                  <a:pt x="935728" y="341432"/>
                  <a:pt x="928529" y="348052"/>
                  <a:pt x="924443" y="355306"/>
                </a:cubicBezTo>
                <a:close/>
                <a:moveTo>
                  <a:pt x="909260" y="226228"/>
                </a:moveTo>
                <a:lnTo>
                  <a:pt x="905586" y="237369"/>
                </a:lnTo>
                <a:cubicBezTo>
                  <a:pt x="905220" y="241098"/>
                  <a:pt x="905753" y="244770"/>
                  <a:pt x="907307" y="248170"/>
                </a:cubicBezTo>
                <a:lnTo>
                  <a:pt x="914345" y="256541"/>
                </a:lnTo>
                <a:lnTo>
                  <a:pt x="925173" y="261056"/>
                </a:lnTo>
                <a:lnTo>
                  <a:pt x="938338" y="261420"/>
                </a:lnTo>
                <a:lnTo>
                  <a:pt x="952392" y="257338"/>
                </a:lnTo>
                <a:lnTo>
                  <a:pt x="964677" y="249386"/>
                </a:lnTo>
                <a:lnTo>
                  <a:pt x="973020" y="239194"/>
                </a:lnTo>
                <a:cubicBezTo>
                  <a:pt x="977107" y="231940"/>
                  <a:pt x="978081" y="224054"/>
                  <a:pt x="974974" y="217253"/>
                </a:cubicBezTo>
                <a:cubicBezTo>
                  <a:pt x="971867" y="210453"/>
                  <a:pt x="965267" y="206027"/>
                  <a:pt x="957108" y="204368"/>
                </a:cubicBezTo>
                <a:cubicBezTo>
                  <a:pt x="953029" y="203538"/>
                  <a:pt x="948560" y="203401"/>
                  <a:pt x="943942" y="204004"/>
                </a:cubicBezTo>
                <a:cubicBezTo>
                  <a:pt x="939325" y="204607"/>
                  <a:pt x="934560" y="205951"/>
                  <a:pt x="929889" y="208085"/>
                </a:cubicBezTo>
                <a:cubicBezTo>
                  <a:pt x="920546" y="212354"/>
                  <a:pt x="913347" y="218975"/>
                  <a:pt x="909260" y="226228"/>
                </a:cubicBezTo>
                <a:close/>
                <a:moveTo>
                  <a:pt x="947968" y="108110"/>
                </a:moveTo>
                <a:lnTo>
                  <a:pt x="944294" y="119251"/>
                </a:lnTo>
                <a:cubicBezTo>
                  <a:pt x="943928" y="122979"/>
                  <a:pt x="944461" y="126651"/>
                  <a:pt x="946014" y="130051"/>
                </a:cubicBezTo>
                <a:lnTo>
                  <a:pt x="953053" y="138422"/>
                </a:lnTo>
                <a:lnTo>
                  <a:pt x="963880" y="142937"/>
                </a:lnTo>
                <a:lnTo>
                  <a:pt x="977046" y="143301"/>
                </a:lnTo>
                <a:lnTo>
                  <a:pt x="991100" y="139219"/>
                </a:lnTo>
                <a:lnTo>
                  <a:pt x="995292" y="136505"/>
                </a:lnTo>
                <a:cubicBezTo>
                  <a:pt x="981757" y="125381"/>
                  <a:pt x="969254" y="113004"/>
                  <a:pt x="957165" y="100021"/>
                </a:cubicBezTo>
                <a:cubicBezTo>
                  <a:pt x="952512" y="101412"/>
                  <a:pt x="949894" y="104690"/>
                  <a:pt x="947968" y="108110"/>
                </a:cubicBezTo>
                <a:close/>
                <a:moveTo>
                  <a:pt x="191658" y="1284338"/>
                </a:moveTo>
                <a:lnTo>
                  <a:pt x="188565" y="1291276"/>
                </a:lnTo>
                <a:cubicBezTo>
                  <a:pt x="215959" y="1302516"/>
                  <a:pt x="243117" y="1314053"/>
                  <a:pt x="269509" y="1327096"/>
                </a:cubicBezTo>
                <a:lnTo>
                  <a:pt x="279110" y="1320881"/>
                </a:lnTo>
                <a:lnTo>
                  <a:pt x="292277" y="1304799"/>
                </a:lnTo>
                <a:lnTo>
                  <a:pt x="296168" y="1296069"/>
                </a:lnTo>
                <a:cubicBezTo>
                  <a:pt x="299091" y="1287236"/>
                  <a:pt x="299037" y="1278223"/>
                  <a:pt x="295360" y="1270174"/>
                </a:cubicBezTo>
                <a:cubicBezTo>
                  <a:pt x="290456" y="1259443"/>
                  <a:pt x="280041" y="1252458"/>
                  <a:pt x="267166" y="1249840"/>
                </a:cubicBezTo>
                <a:cubicBezTo>
                  <a:pt x="260729" y="1248530"/>
                  <a:pt x="253676" y="1248313"/>
                  <a:pt x="246390" y="1249265"/>
                </a:cubicBezTo>
                <a:cubicBezTo>
                  <a:pt x="239103" y="1250217"/>
                  <a:pt x="231584" y="1252338"/>
                  <a:pt x="224212" y="1255706"/>
                </a:cubicBezTo>
                <a:cubicBezTo>
                  <a:pt x="209468" y="1262443"/>
                  <a:pt x="198107" y="1272891"/>
                  <a:pt x="191658" y="1284338"/>
                </a:cubicBezTo>
                <a:close/>
                <a:moveTo>
                  <a:pt x="377958" y="990958"/>
                </a:moveTo>
                <a:cubicBezTo>
                  <a:pt x="374605" y="996909"/>
                  <a:pt x="371891" y="1002991"/>
                  <a:pt x="369864" y="1009114"/>
                </a:cubicBezTo>
                <a:lnTo>
                  <a:pt x="365898" y="1027521"/>
                </a:lnTo>
                <a:cubicBezTo>
                  <a:pt x="365298" y="1033639"/>
                  <a:pt x="365435" y="1039712"/>
                  <a:pt x="366360" y="1045649"/>
                </a:cubicBezTo>
                <a:lnTo>
                  <a:pt x="371546" y="1062968"/>
                </a:lnTo>
                <a:lnTo>
                  <a:pt x="381244" y="1078227"/>
                </a:lnTo>
                <a:lnTo>
                  <a:pt x="394647" y="1090443"/>
                </a:lnTo>
                <a:lnTo>
                  <a:pt x="411158" y="1099495"/>
                </a:lnTo>
                <a:lnTo>
                  <a:pt x="430183" y="1105262"/>
                </a:lnTo>
                <a:lnTo>
                  <a:pt x="451127" y="1107623"/>
                </a:lnTo>
                <a:lnTo>
                  <a:pt x="473394" y="1106458"/>
                </a:lnTo>
                <a:lnTo>
                  <a:pt x="496390" y="1101645"/>
                </a:lnTo>
                <a:lnTo>
                  <a:pt x="519519" y="1093062"/>
                </a:lnTo>
                <a:lnTo>
                  <a:pt x="541149" y="1081195"/>
                </a:lnTo>
                <a:lnTo>
                  <a:pt x="559841" y="1066962"/>
                </a:lnTo>
                <a:lnTo>
                  <a:pt x="575299" y="1050893"/>
                </a:lnTo>
                <a:lnTo>
                  <a:pt x="587222" y="1033510"/>
                </a:lnTo>
                <a:lnTo>
                  <a:pt x="595317" y="1015355"/>
                </a:lnTo>
                <a:cubicBezTo>
                  <a:pt x="601396" y="996985"/>
                  <a:pt x="601282" y="978239"/>
                  <a:pt x="593635" y="961501"/>
                </a:cubicBezTo>
                <a:cubicBezTo>
                  <a:pt x="588536" y="950339"/>
                  <a:pt x="580572" y="941129"/>
                  <a:pt x="570534" y="934026"/>
                </a:cubicBezTo>
                <a:cubicBezTo>
                  <a:pt x="565516" y="930474"/>
                  <a:pt x="559979" y="927451"/>
                  <a:pt x="554023" y="924974"/>
                </a:cubicBezTo>
                <a:cubicBezTo>
                  <a:pt x="548068" y="922498"/>
                  <a:pt x="541693" y="920569"/>
                  <a:pt x="534998" y="919207"/>
                </a:cubicBezTo>
                <a:cubicBezTo>
                  <a:pt x="528304" y="917845"/>
                  <a:pt x="521290" y="917053"/>
                  <a:pt x="514055" y="916847"/>
                </a:cubicBezTo>
                <a:cubicBezTo>
                  <a:pt x="506820" y="916642"/>
                  <a:pt x="499364" y="917022"/>
                  <a:pt x="491788" y="918012"/>
                </a:cubicBezTo>
                <a:cubicBezTo>
                  <a:pt x="484211" y="919003"/>
                  <a:pt x="476513" y="920601"/>
                  <a:pt x="468792" y="922827"/>
                </a:cubicBezTo>
                <a:cubicBezTo>
                  <a:pt x="461071" y="925051"/>
                  <a:pt x="453329" y="927906"/>
                  <a:pt x="445663" y="931410"/>
                </a:cubicBezTo>
                <a:cubicBezTo>
                  <a:pt x="430331" y="938414"/>
                  <a:pt x="416758" y="947350"/>
                  <a:pt x="405341" y="957510"/>
                </a:cubicBezTo>
                <a:cubicBezTo>
                  <a:pt x="399633" y="962588"/>
                  <a:pt x="394464" y="967976"/>
                  <a:pt x="389883" y="973579"/>
                </a:cubicBezTo>
                <a:cubicBezTo>
                  <a:pt x="385303" y="979184"/>
                  <a:pt x="381311" y="985005"/>
                  <a:pt x="377958" y="990958"/>
                </a:cubicBezTo>
                <a:close/>
                <a:moveTo>
                  <a:pt x="682978" y="494254"/>
                </a:moveTo>
                <a:cubicBezTo>
                  <a:pt x="679625" y="500206"/>
                  <a:pt x="676910" y="506287"/>
                  <a:pt x="674884" y="512411"/>
                </a:cubicBezTo>
                <a:lnTo>
                  <a:pt x="670918" y="530818"/>
                </a:lnTo>
                <a:cubicBezTo>
                  <a:pt x="670318" y="536936"/>
                  <a:pt x="670455" y="543008"/>
                  <a:pt x="671380" y="548946"/>
                </a:cubicBezTo>
                <a:lnTo>
                  <a:pt x="676566" y="566266"/>
                </a:lnTo>
                <a:lnTo>
                  <a:pt x="686264" y="581523"/>
                </a:lnTo>
                <a:lnTo>
                  <a:pt x="699666" y="593739"/>
                </a:lnTo>
                <a:lnTo>
                  <a:pt x="716177" y="602790"/>
                </a:lnTo>
                <a:lnTo>
                  <a:pt x="735202" y="608557"/>
                </a:lnTo>
                <a:lnTo>
                  <a:pt x="756145" y="610918"/>
                </a:lnTo>
                <a:lnTo>
                  <a:pt x="778412" y="609752"/>
                </a:lnTo>
                <a:lnTo>
                  <a:pt x="801408" y="604938"/>
                </a:lnTo>
                <a:lnTo>
                  <a:pt x="824538" y="596355"/>
                </a:lnTo>
                <a:lnTo>
                  <a:pt x="846167" y="584489"/>
                </a:lnTo>
                <a:lnTo>
                  <a:pt x="864859" y="570255"/>
                </a:lnTo>
                <a:lnTo>
                  <a:pt x="880317" y="554185"/>
                </a:lnTo>
                <a:lnTo>
                  <a:pt x="892242" y="536807"/>
                </a:lnTo>
                <a:lnTo>
                  <a:pt x="900336" y="518650"/>
                </a:lnTo>
                <a:cubicBezTo>
                  <a:pt x="906416" y="500281"/>
                  <a:pt x="906302" y="481534"/>
                  <a:pt x="898654" y="464796"/>
                </a:cubicBezTo>
                <a:cubicBezTo>
                  <a:pt x="893555" y="453636"/>
                  <a:pt x="885591" y="444425"/>
                  <a:pt x="875554" y="437322"/>
                </a:cubicBezTo>
                <a:cubicBezTo>
                  <a:pt x="870535" y="433771"/>
                  <a:pt x="864999" y="430747"/>
                  <a:pt x="859043" y="428271"/>
                </a:cubicBezTo>
                <a:cubicBezTo>
                  <a:pt x="853088" y="425795"/>
                  <a:pt x="846713" y="423866"/>
                  <a:pt x="840018" y="422503"/>
                </a:cubicBezTo>
                <a:cubicBezTo>
                  <a:pt x="833324" y="421143"/>
                  <a:pt x="826310" y="420349"/>
                  <a:pt x="819075" y="420143"/>
                </a:cubicBezTo>
                <a:cubicBezTo>
                  <a:pt x="811840" y="419938"/>
                  <a:pt x="804384" y="420320"/>
                  <a:pt x="796808" y="421309"/>
                </a:cubicBezTo>
                <a:cubicBezTo>
                  <a:pt x="789231" y="422298"/>
                  <a:pt x="781532" y="423897"/>
                  <a:pt x="773812" y="426123"/>
                </a:cubicBezTo>
                <a:cubicBezTo>
                  <a:pt x="766091" y="428349"/>
                  <a:pt x="758348" y="431204"/>
                  <a:pt x="750682" y="434706"/>
                </a:cubicBezTo>
                <a:cubicBezTo>
                  <a:pt x="735350" y="441711"/>
                  <a:pt x="721777" y="450646"/>
                  <a:pt x="710361" y="460806"/>
                </a:cubicBezTo>
                <a:cubicBezTo>
                  <a:pt x="704653" y="465885"/>
                  <a:pt x="699483" y="471271"/>
                  <a:pt x="694903" y="476875"/>
                </a:cubicBezTo>
                <a:cubicBezTo>
                  <a:pt x="690323" y="482480"/>
                  <a:pt x="686331" y="488302"/>
                  <a:pt x="682978" y="494254"/>
                </a:cubicBezTo>
                <a:close/>
                <a:moveTo>
                  <a:pt x="482377" y="727949"/>
                </a:moveTo>
                <a:cubicBezTo>
                  <a:pt x="477788" y="736094"/>
                  <a:pt x="474073" y="744416"/>
                  <a:pt x="471300" y="752797"/>
                </a:cubicBezTo>
                <a:lnTo>
                  <a:pt x="465873" y="777987"/>
                </a:lnTo>
                <a:cubicBezTo>
                  <a:pt x="465051" y="786360"/>
                  <a:pt x="465239" y="794670"/>
                  <a:pt x="466504" y="802794"/>
                </a:cubicBezTo>
                <a:lnTo>
                  <a:pt x="473602" y="826496"/>
                </a:lnTo>
                <a:lnTo>
                  <a:pt x="486874" y="847378"/>
                </a:lnTo>
                <a:lnTo>
                  <a:pt x="505215" y="864096"/>
                </a:lnTo>
                <a:lnTo>
                  <a:pt x="527810" y="876483"/>
                </a:lnTo>
                <a:lnTo>
                  <a:pt x="553846" y="884374"/>
                </a:lnTo>
                <a:lnTo>
                  <a:pt x="582507" y="887605"/>
                </a:lnTo>
                <a:lnTo>
                  <a:pt x="612980" y="886009"/>
                </a:lnTo>
                <a:lnTo>
                  <a:pt x="644450" y="879422"/>
                </a:lnTo>
                <a:lnTo>
                  <a:pt x="676103" y="867676"/>
                </a:lnTo>
                <a:lnTo>
                  <a:pt x="705703" y="851436"/>
                </a:lnTo>
                <a:lnTo>
                  <a:pt x="731284" y="831959"/>
                </a:lnTo>
                <a:lnTo>
                  <a:pt x="752438" y="809965"/>
                </a:lnTo>
                <a:lnTo>
                  <a:pt x="768757" y="786184"/>
                </a:lnTo>
                <a:lnTo>
                  <a:pt x="779835" y="761337"/>
                </a:lnTo>
                <a:cubicBezTo>
                  <a:pt x="788155" y="736196"/>
                  <a:pt x="787999" y="710544"/>
                  <a:pt x="777533" y="687635"/>
                </a:cubicBezTo>
                <a:cubicBezTo>
                  <a:pt x="770555" y="672363"/>
                  <a:pt x="759656" y="659758"/>
                  <a:pt x="745920" y="650037"/>
                </a:cubicBezTo>
                <a:cubicBezTo>
                  <a:pt x="739052" y="645178"/>
                  <a:pt x="731475" y="641039"/>
                  <a:pt x="723324" y="637650"/>
                </a:cubicBezTo>
                <a:cubicBezTo>
                  <a:pt x="715174" y="634261"/>
                  <a:pt x="706450" y="631621"/>
                  <a:pt x="697288" y="629758"/>
                </a:cubicBezTo>
                <a:cubicBezTo>
                  <a:pt x="688127" y="627895"/>
                  <a:pt x="678528" y="626809"/>
                  <a:pt x="668627" y="626527"/>
                </a:cubicBezTo>
                <a:cubicBezTo>
                  <a:pt x="658726" y="626245"/>
                  <a:pt x="648523" y="626769"/>
                  <a:pt x="638154" y="628123"/>
                </a:cubicBezTo>
                <a:cubicBezTo>
                  <a:pt x="627785" y="629478"/>
                  <a:pt x="617250" y="631665"/>
                  <a:pt x="606684" y="634711"/>
                </a:cubicBezTo>
                <a:cubicBezTo>
                  <a:pt x="596118" y="637757"/>
                  <a:pt x="585522" y="641663"/>
                  <a:pt x="575031" y="646456"/>
                </a:cubicBezTo>
                <a:cubicBezTo>
                  <a:pt x="554049" y="656042"/>
                  <a:pt x="535474" y="668270"/>
                  <a:pt x="519851" y="682175"/>
                </a:cubicBezTo>
                <a:cubicBezTo>
                  <a:pt x="512039" y="689125"/>
                  <a:pt x="504965" y="696497"/>
                  <a:pt x="498697" y="704167"/>
                </a:cubicBezTo>
                <a:cubicBezTo>
                  <a:pt x="492428" y="711835"/>
                  <a:pt x="486966" y="719804"/>
                  <a:pt x="482377" y="727949"/>
                </a:cubicBezTo>
                <a:close/>
                <a:moveTo>
                  <a:pt x="745879" y="261005"/>
                </a:moveTo>
                <a:cubicBezTo>
                  <a:pt x="743470" y="265282"/>
                  <a:pt x="741519" y="269652"/>
                  <a:pt x="740062" y="274052"/>
                </a:cubicBezTo>
                <a:lnTo>
                  <a:pt x="737213" y="287280"/>
                </a:lnTo>
                <a:cubicBezTo>
                  <a:pt x="736781" y="291677"/>
                  <a:pt x="736880" y="296040"/>
                  <a:pt x="737544" y="300307"/>
                </a:cubicBezTo>
                <a:lnTo>
                  <a:pt x="741271" y="312753"/>
                </a:lnTo>
                <a:lnTo>
                  <a:pt x="748241" y="323718"/>
                </a:lnTo>
                <a:lnTo>
                  <a:pt x="757872" y="332496"/>
                </a:lnTo>
                <a:lnTo>
                  <a:pt x="769736" y="339001"/>
                </a:lnTo>
                <a:lnTo>
                  <a:pt x="783408" y="343145"/>
                </a:lnTo>
                <a:lnTo>
                  <a:pt x="798458" y="344841"/>
                </a:lnTo>
                <a:lnTo>
                  <a:pt x="814460" y="344003"/>
                </a:lnTo>
                <a:lnTo>
                  <a:pt x="830985" y="340544"/>
                </a:lnTo>
                <a:lnTo>
                  <a:pt x="847606" y="334376"/>
                </a:lnTo>
                <a:lnTo>
                  <a:pt x="863149" y="325849"/>
                </a:lnTo>
                <a:lnTo>
                  <a:pt x="876582" y="315620"/>
                </a:lnTo>
                <a:lnTo>
                  <a:pt x="887690" y="304073"/>
                </a:lnTo>
                <a:lnTo>
                  <a:pt x="896260" y="291584"/>
                </a:lnTo>
                <a:lnTo>
                  <a:pt x="902076" y="278537"/>
                </a:lnTo>
                <a:cubicBezTo>
                  <a:pt x="906445" y="265335"/>
                  <a:pt x="906364" y="251865"/>
                  <a:pt x="900868" y="239835"/>
                </a:cubicBezTo>
                <a:cubicBezTo>
                  <a:pt x="897204" y="231816"/>
                  <a:pt x="891480" y="225197"/>
                  <a:pt x="884267" y="220092"/>
                </a:cubicBezTo>
                <a:cubicBezTo>
                  <a:pt x="880661" y="217541"/>
                  <a:pt x="876682" y="215368"/>
                  <a:pt x="872402" y="213588"/>
                </a:cubicBezTo>
                <a:cubicBezTo>
                  <a:pt x="868123" y="211809"/>
                  <a:pt x="863541" y="210422"/>
                  <a:pt x="858731" y="209444"/>
                </a:cubicBezTo>
                <a:cubicBezTo>
                  <a:pt x="853920" y="208466"/>
                  <a:pt x="848880" y="207896"/>
                  <a:pt x="843681" y="207748"/>
                </a:cubicBezTo>
                <a:cubicBezTo>
                  <a:pt x="838482" y="207600"/>
                  <a:pt x="833124" y="207874"/>
                  <a:pt x="827679" y="208585"/>
                </a:cubicBezTo>
                <a:cubicBezTo>
                  <a:pt x="822234" y="209297"/>
                  <a:pt x="816702" y="210445"/>
                  <a:pt x="811154" y="212045"/>
                </a:cubicBezTo>
                <a:cubicBezTo>
                  <a:pt x="805606" y="213644"/>
                  <a:pt x="800042" y="215696"/>
                  <a:pt x="794533" y="218213"/>
                </a:cubicBezTo>
                <a:cubicBezTo>
                  <a:pt x="783515" y="223247"/>
                  <a:pt x="773761" y="229667"/>
                  <a:pt x="765557" y="236968"/>
                </a:cubicBezTo>
                <a:cubicBezTo>
                  <a:pt x="761455" y="240619"/>
                  <a:pt x="757740" y="244489"/>
                  <a:pt x="754449" y="248516"/>
                </a:cubicBezTo>
                <a:cubicBezTo>
                  <a:pt x="751157" y="252544"/>
                  <a:pt x="748289" y="256727"/>
                  <a:pt x="745879" y="261005"/>
                </a:cubicBezTo>
                <a:close/>
                <a:moveTo>
                  <a:pt x="823779" y="22500"/>
                </a:moveTo>
                <a:lnTo>
                  <a:pt x="820104" y="33640"/>
                </a:lnTo>
                <a:cubicBezTo>
                  <a:pt x="819738" y="37368"/>
                  <a:pt x="820272" y="41041"/>
                  <a:pt x="821825" y="44440"/>
                </a:cubicBezTo>
                <a:lnTo>
                  <a:pt x="828864" y="52811"/>
                </a:lnTo>
                <a:lnTo>
                  <a:pt x="839691" y="57327"/>
                </a:lnTo>
                <a:lnTo>
                  <a:pt x="852856" y="57691"/>
                </a:lnTo>
                <a:lnTo>
                  <a:pt x="866910" y="53609"/>
                </a:lnTo>
                <a:lnTo>
                  <a:pt x="879195" y="45656"/>
                </a:lnTo>
                <a:lnTo>
                  <a:pt x="887539" y="35466"/>
                </a:lnTo>
                <a:lnTo>
                  <a:pt x="888484" y="24851"/>
                </a:lnTo>
                <a:lnTo>
                  <a:pt x="866225" y="489"/>
                </a:lnTo>
                <a:cubicBezTo>
                  <a:pt x="863736" y="-175"/>
                  <a:pt x="861123" y="-74"/>
                  <a:pt x="858461" y="275"/>
                </a:cubicBezTo>
                <a:cubicBezTo>
                  <a:pt x="853844" y="877"/>
                  <a:pt x="849079" y="2221"/>
                  <a:pt x="844407" y="4357"/>
                </a:cubicBezTo>
                <a:cubicBezTo>
                  <a:pt x="835065" y="8625"/>
                  <a:pt x="827865" y="15246"/>
                  <a:pt x="823779" y="22500"/>
                </a:cubicBezTo>
                <a:close/>
                <a:moveTo>
                  <a:pt x="127112" y="1099586"/>
                </a:moveTo>
                <a:cubicBezTo>
                  <a:pt x="125690" y="1101866"/>
                  <a:pt x="124725" y="1104309"/>
                  <a:pt x="123913" y="1106762"/>
                </a:cubicBezTo>
                <a:lnTo>
                  <a:pt x="121063" y="1119989"/>
                </a:lnTo>
                <a:cubicBezTo>
                  <a:pt x="120632" y="1124386"/>
                  <a:pt x="120730" y="1128749"/>
                  <a:pt x="121394" y="1133017"/>
                </a:cubicBezTo>
                <a:lnTo>
                  <a:pt x="125122" y="1145463"/>
                </a:lnTo>
                <a:lnTo>
                  <a:pt x="132091" y="1156428"/>
                </a:lnTo>
                <a:lnTo>
                  <a:pt x="141722" y="1165205"/>
                </a:lnTo>
                <a:lnTo>
                  <a:pt x="153587" y="1171710"/>
                </a:lnTo>
                <a:lnTo>
                  <a:pt x="167258" y="1175854"/>
                </a:lnTo>
                <a:lnTo>
                  <a:pt x="182309" y="1177551"/>
                </a:lnTo>
                <a:lnTo>
                  <a:pt x="198310" y="1176712"/>
                </a:lnTo>
                <a:lnTo>
                  <a:pt x="214835" y="1173253"/>
                </a:lnTo>
                <a:lnTo>
                  <a:pt x="231456" y="1167085"/>
                </a:lnTo>
                <a:lnTo>
                  <a:pt x="246999" y="1158558"/>
                </a:lnTo>
                <a:lnTo>
                  <a:pt x="260432" y="1148329"/>
                </a:lnTo>
                <a:lnTo>
                  <a:pt x="271541" y="1136781"/>
                </a:lnTo>
                <a:lnTo>
                  <a:pt x="280110" y="1124294"/>
                </a:lnTo>
                <a:lnTo>
                  <a:pt x="285927" y="1111245"/>
                </a:lnTo>
                <a:cubicBezTo>
                  <a:pt x="290295" y="1098045"/>
                  <a:pt x="290214" y="1084575"/>
                  <a:pt x="284718" y="1072544"/>
                </a:cubicBezTo>
                <a:cubicBezTo>
                  <a:pt x="281054" y="1064526"/>
                  <a:pt x="275330" y="1057905"/>
                  <a:pt x="268118" y="1052802"/>
                </a:cubicBezTo>
                <a:cubicBezTo>
                  <a:pt x="264511" y="1050249"/>
                  <a:pt x="260532" y="1048077"/>
                  <a:pt x="256252" y="1046297"/>
                </a:cubicBezTo>
                <a:cubicBezTo>
                  <a:pt x="251973" y="1044518"/>
                  <a:pt x="247392" y="1043131"/>
                  <a:pt x="242581" y="1042153"/>
                </a:cubicBezTo>
                <a:cubicBezTo>
                  <a:pt x="237770" y="1041175"/>
                  <a:pt x="232730" y="1040604"/>
                  <a:pt x="227531" y="1040456"/>
                </a:cubicBezTo>
                <a:cubicBezTo>
                  <a:pt x="222332" y="1040309"/>
                  <a:pt x="216974" y="1040584"/>
                  <a:pt x="211529" y="1041295"/>
                </a:cubicBezTo>
                <a:cubicBezTo>
                  <a:pt x="206084" y="1042007"/>
                  <a:pt x="200552" y="1043155"/>
                  <a:pt x="195004" y="1044754"/>
                </a:cubicBezTo>
                <a:cubicBezTo>
                  <a:pt x="189456" y="1046354"/>
                  <a:pt x="183892" y="1048404"/>
                  <a:pt x="178383" y="1050922"/>
                </a:cubicBezTo>
                <a:lnTo>
                  <a:pt x="169362" y="1056761"/>
                </a:lnTo>
                <a:cubicBezTo>
                  <a:pt x="156190" y="1071674"/>
                  <a:pt x="142060" y="1085903"/>
                  <a:pt x="127112" y="1099586"/>
                </a:cubicBezTo>
                <a:close/>
                <a:moveTo>
                  <a:pt x="782061" y="40658"/>
                </a:moveTo>
                <a:lnTo>
                  <a:pt x="748231" y="130147"/>
                </a:lnTo>
                <a:lnTo>
                  <a:pt x="749332" y="130606"/>
                </a:lnTo>
                <a:lnTo>
                  <a:pt x="770108" y="131180"/>
                </a:lnTo>
                <a:lnTo>
                  <a:pt x="792286" y="124739"/>
                </a:lnTo>
                <a:lnTo>
                  <a:pt x="811674" y="112190"/>
                </a:lnTo>
                <a:lnTo>
                  <a:pt x="824840" y="96107"/>
                </a:lnTo>
                <a:lnTo>
                  <a:pt x="828732" y="87377"/>
                </a:lnTo>
                <a:cubicBezTo>
                  <a:pt x="831655" y="78543"/>
                  <a:pt x="831601" y="69531"/>
                  <a:pt x="827923" y="61482"/>
                </a:cubicBezTo>
                <a:cubicBezTo>
                  <a:pt x="823020" y="50751"/>
                  <a:pt x="812605" y="43766"/>
                  <a:pt x="799730" y="41147"/>
                </a:cubicBezTo>
                <a:close/>
                <a:moveTo>
                  <a:pt x="0" y="1219272"/>
                </a:moveTo>
                <a:cubicBezTo>
                  <a:pt x="16576" y="1225137"/>
                  <a:pt x="33076" y="1231090"/>
                  <a:pt x="49162" y="1238045"/>
                </a:cubicBezTo>
                <a:lnTo>
                  <a:pt x="55353" y="1230482"/>
                </a:lnTo>
                <a:cubicBezTo>
                  <a:pt x="59439" y="1223229"/>
                  <a:pt x="60413" y="1215341"/>
                  <a:pt x="57306" y="1208542"/>
                </a:cubicBezTo>
                <a:cubicBezTo>
                  <a:pt x="54199" y="1201741"/>
                  <a:pt x="47600" y="1197315"/>
                  <a:pt x="39441" y="1195656"/>
                </a:cubicBezTo>
                <a:cubicBezTo>
                  <a:pt x="35361" y="1194827"/>
                  <a:pt x="30892" y="1194687"/>
                  <a:pt x="26275" y="1195291"/>
                </a:cubicBezTo>
                <a:lnTo>
                  <a:pt x="25109" y="1195630"/>
                </a:lnTo>
                <a:close/>
              </a:path>
            </a:pathLst>
          </a:custGeom>
          <a:solidFill>
            <a:srgbClr val="00CC99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flat"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4" name="21 O"/>
          <p:cNvSpPr/>
          <p:nvPr/>
        </p:nvSpPr>
        <p:spPr>
          <a:xfrm rot="18163349" flipH="1">
            <a:off x="7347901" y="3942915"/>
            <a:ext cx="1751411" cy="2007045"/>
          </a:xfrm>
          <a:custGeom>
            <a:avLst/>
            <a:gdLst/>
            <a:ahLst/>
            <a:cxnLst/>
            <a:rect l="l" t="t" r="r" b="b"/>
            <a:pathLst>
              <a:path w="2101693" h="2007045">
                <a:moveTo>
                  <a:pt x="1482589" y="1667066"/>
                </a:moveTo>
                <a:lnTo>
                  <a:pt x="1478915" y="1678207"/>
                </a:lnTo>
                <a:lnTo>
                  <a:pt x="1479166" y="1679779"/>
                </a:lnTo>
                <a:lnTo>
                  <a:pt x="1488035" y="1662277"/>
                </a:lnTo>
                <a:cubicBezTo>
                  <a:pt x="1485119" y="1663057"/>
                  <a:pt x="1483732" y="1665037"/>
                  <a:pt x="1482589" y="1667066"/>
                </a:cubicBezTo>
                <a:close/>
                <a:moveTo>
                  <a:pt x="1788103" y="1172757"/>
                </a:moveTo>
                <a:lnTo>
                  <a:pt x="1785279" y="1181319"/>
                </a:lnTo>
                <a:lnTo>
                  <a:pt x="1800520" y="1161836"/>
                </a:lnTo>
                <a:cubicBezTo>
                  <a:pt x="1794493" y="1163863"/>
                  <a:pt x="1790679" y="1168184"/>
                  <a:pt x="1788103" y="1172757"/>
                </a:cubicBezTo>
                <a:close/>
                <a:moveTo>
                  <a:pt x="1920339" y="960709"/>
                </a:moveTo>
                <a:cubicBezTo>
                  <a:pt x="1917930" y="964986"/>
                  <a:pt x="1915979" y="969356"/>
                  <a:pt x="1914523" y="973757"/>
                </a:cubicBezTo>
                <a:lnTo>
                  <a:pt x="1911673" y="986984"/>
                </a:lnTo>
                <a:cubicBezTo>
                  <a:pt x="1911241" y="991381"/>
                  <a:pt x="1911340" y="995745"/>
                  <a:pt x="1912005" y="1000011"/>
                </a:cubicBezTo>
                <a:lnTo>
                  <a:pt x="1915731" y="1012458"/>
                </a:lnTo>
                <a:lnTo>
                  <a:pt x="1919890" y="1019000"/>
                </a:lnTo>
                <a:cubicBezTo>
                  <a:pt x="1950962" y="981913"/>
                  <a:pt x="1984774" y="945036"/>
                  <a:pt x="2021249" y="907802"/>
                </a:cubicBezTo>
                <a:cubicBezTo>
                  <a:pt x="2020229" y="907528"/>
                  <a:pt x="2019188" y="907481"/>
                  <a:pt x="2018141" y="907452"/>
                </a:cubicBezTo>
                <a:cubicBezTo>
                  <a:pt x="2012942" y="907304"/>
                  <a:pt x="2007584" y="907579"/>
                  <a:pt x="2002139" y="908290"/>
                </a:cubicBezTo>
                <a:cubicBezTo>
                  <a:pt x="1996694" y="909001"/>
                  <a:pt x="1991162" y="910150"/>
                  <a:pt x="1985614" y="911749"/>
                </a:cubicBezTo>
                <a:cubicBezTo>
                  <a:pt x="1980066" y="913348"/>
                  <a:pt x="1974502" y="915399"/>
                  <a:pt x="1968993" y="917917"/>
                </a:cubicBezTo>
                <a:cubicBezTo>
                  <a:pt x="1957975" y="922951"/>
                  <a:pt x="1948221" y="929372"/>
                  <a:pt x="1940017" y="936673"/>
                </a:cubicBezTo>
                <a:cubicBezTo>
                  <a:pt x="1935915" y="940323"/>
                  <a:pt x="1932200" y="944194"/>
                  <a:pt x="1928909" y="948220"/>
                </a:cubicBezTo>
                <a:cubicBezTo>
                  <a:pt x="1925617" y="952247"/>
                  <a:pt x="1922749" y="956432"/>
                  <a:pt x="1920339" y="960709"/>
                </a:cubicBezTo>
                <a:close/>
                <a:moveTo>
                  <a:pt x="2037235" y="774905"/>
                </a:moveTo>
                <a:lnTo>
                  <a:pt x="2033561" y="786044"/>
                </a:lnTo>
                <a:cubicBezTo>
                  <a:pt x="2033195" y="789774"/>
                  <a:pt x="2033728" y="793445"/>
                  <a:pt x="2035282" y="796846"/>
                </a:cubicBezTo>
                <a:lnTo>
                  <a:pt x="2042320" y="805217"/>
                </a:lnTo>
                <a:lnTo>
                  <a:pt x="2053147" y="809732"/>
                </a:lnTo>
                <a:lnTo>
                  <a:pt x="2066313" y="810095"/>
                </a:lnTo>
                <a:lnTo>
                  <a:pt x="2080367" y="806014"/>
                </a:lnTo>
                <a:lnTo>
                  <a:pt x="2092653" y="798061"/>
                </a:lnTo>
                <a:lnTo>
                  <a:pt x="2100996" y="787869"/>
                </a:lnTo>
                <a:lnTo>
                  <a:pt x="2101693" y="780047"/>
                </a:lnTo>
                <a:lnTo>
                  <a:pt x="2053076" y="760972"/>
                </a:lnTo>
                <a:cubicBezTo>
                  <a:pt x="2045653" y="763819"/>
                  <a:pt x="2040470" y="769163"/>
                  <a:pt x="2037235" y="774905"/>
                </a:cubicBezTo>
                <a:close/>
                <a:moveTo>
                  <a:pt x="1662261" y="1314216"/>
                </a:moveTo>
                <a:lnTo>
                  <a:pt x="1658587" y="1325355"/>
                </a:lnTo>
                <a:cubicBezTo>
                  <a:pt x="1658221" y="1329086"/>
                  <a:pt x="1658754" y="1332757"/>
                  <a:pt x="1660307" y="1336156"/>
                </a:cubicBezTo>
                <a:lnTo>
                  <a:pt x="1667346" y="1344527"/>
                </a:lnTo>
                <a:lnTo>
                  <a:pt x="1667908" y="1344761"/>
                </a:lnTo>
                <a:lnTo>
                  <a:pt x="1703734" y="1292178"/>
                </a:lnTo>
                <a:cubicBezTo>
                  <a:pt x="1701539" y="1291572"/>
                  <a:pt x="1699260" y="1291688"/>
                  <a:pt x="1696943" y="1291991"/>
                </a:cubicBezTo>
                <a:cubicBezTo>
                  <a:pt x="1692326" y="1292593"/>
                  <a:pt x="1687561" y="1293937"/>
                  <a:pt x="1682890" y="1296072"/>
                </a:cubicBezTo>
                <a:cubicBezTo>
                  <a:pt x="1673547" y="1300340"/>
                  <a:pt x="1666348" y="1306962"/>
                  <a:pt x="1662261" y="1314216"/>
                </a:cubicBezTo>
                <a:close/>
                <a:moveTo>
                  <a:pt x="1533590" y="1494049"/>
                </a:moveTo>
                <a:lnTo>
                  <a:pt x="1529916" y="1505190"/>
                </a:lnTo>
                <a:cubicBezTo>
                  <a:pt x="1529549" y="1508917"/>
                  <a:pt x="1530083" y="1512590"/>
                  <a:pt x="1531636" y="1515991"/>
                </a:cubicBezTo>
                <a:lnTo>
                  <a:pt x="1538674" y="1524360"/>
                </a:lnTo>
                <a:lnTo>
                  <a:pt x="1549501" y="1528875"/>
                </a:lnTo>
                <a:lnTo>
                  <a:pt x="1555969" y="1529055"/>
                </a:lnTo>
                <a:lnTo>
                  <a:pt x="1586989" y="1476191"/>
                </a:lnTo>
                <a:cubicBezTo>
                  <a:pt x="1585874" y="1473330"/>
                  <a:pt x="1583717" y="1472651"/>
                  <a:pt x="1581438" y="1472188"/>
                </a:cubicBezTo>
                <a:cubicBezTo>
                  <a:pt x="1577358" y="1471358"/>
                  <a:pt x="1572889" y="1471220"/>
                  <a:pt x="1568272" y="1471824"/>
                </a:cubicBezTo>
                <a:cubicBezTo>
                  <a:pt x="1563654" y="1472426"/>
                  <a:pt x="1558890" y="1473770"/>
                  <a:pt x="1554218" y="1475904"/>
                </a:cubicBezTo>
                <a:cubicBezTo>
                  <a:pt x="1544875" y="1480175"/>
                  <a:pt x="1537676" y="1486793"/>
                  <a:pt x="1533590" y="1494049"/>
                </a:cubicBezTo>
                <a:close/>
                <a:moveTo>
                  <a:pt x="1225639" y="1972489"/>
                </a:moveTo>
                <a:lnTo>
                  <a:pt x="1259347" y="2007045"/>
                </a:lnTo>
                <a:lnTo>
                  <a:pt x="1260109" y="2006114"/>
                </a:lnTo>
                <a:cubicBezTo>
                  <a:pt x="1264196" y="1998860"/>
                  <a:pt x="1265170" y="1990973"/>
                  <a:pt x="1262063" y="1984172"/>
                </a:cubicBezTo>
                <a:cubicBezTo>
                  <a:pt x="1258956" y="1977372"/>
                  <a:pt x="1252356" y="1972946"/>
                  <a:pt x="1244197" y="1971287"/>
                </a:cubicBezTo>
                <a:cubicBezTo>
                  <a:pt x="1240118" y="1970458"/>
                  <a:pt x="1235649" y="1970320"/>
                  <a:pt x="1231032" y="1970923"/>
                </a:cubicBezTo>
                <a:close/>
                <a:moveTo>
                  <a:pt x="1837395" y="1017531"/>
                </a:moveTo>
                <a:lnTo>
                  <a:pt x="1833720" y="1028670"/>
                </a:lnTo>
                <a:cubicBezTo>
                  <a:pt x="1833354" y="1032400"/>
                  <a:pt x="1833887" y="1036072"/>
                  <a:pt x="1835441" y="1039471"/>
                </a:cubicBezTo>
                <a:lnTo>
                  <a:pt x="1842479" y="1047842"/>
                </a:lnTo>
                <a:lnTo>
                  <a:pt x="1853307" y="1052358"/>
                </a:lnTo>
                <a:lnTo>
                  <a:pt x="1866472" y="1052722"/>
                </a:lnTo>
                <a:lnTo>
                  <a:pt x="1880526" y="1048639"/>
                </a:lnTo>
                <a:lnTo>
                  <a:pt x="1892811" y="1040687"/>
                </a:lnTo>
                <a:lnTo>
                  <a:pt x="1901155" y="1030497"/>
                </a:lnTo>
                <a:cubicBezTo>
                  <a:pt x="1905241" y="1023243"/>
                  <a:pt x="1906215" y="1015356"/>
                  <a:pt x="1903108" y="1008555"/>
                </a:cubicBezTo>
                <a:cubicBezTo>
                  <a:pt x="1900001" y="1001755"/>
                  <a:pt x="1893402" y="997329"/>
                  <a:pt x="1885243" y="995670"/>
                </a:cubicBezTo>
                <a:cubicBezTo>
                  <a:pt x="1881163" y="994840"/>
                  <a:pt x="1876694" y="994702"/>
                  <a:pt x="1872077" y="995305"/>
                </a:cubicBezTo>
                <a:cubicBezTo>
                  <a:pt x="1867460" y="995908"/>
                  <a:pt x="1862695" y="997253"/>
                  <a:pt x="1858023" y="999386"/>
                </a:cubicBezTo>
                <a:cubicBezTo>
                  <a:pt x="1848680" y="1003655"/>
                  <a:pt x="1841481" y="1010277"/>
                  <a:pt x="1837395" y="1017531"/>
                </a:cubicBezTo>
                <a:close/>
                <a:moveTo>
                  <a:pt x="1303531" y="1769901"/>
                </a:moveTo>
                <a:cubicBezTo>
                  <a:pt x="1301449" y="1773595"/>
                  <a:pt x="1299764" y="1777371"/>
                  <a:pt x="1298506" y="1781173"/>
                </a:cubicBezTo>
                <a:lnTo>
                  <a:pt x="1296044" y="1792598"/>
                </a:lnTo>
                <a:cubicBezTo>
                  <a:pt x="1295671" y="1796397"/>
                  <a:pt x="1295756" y="1800167"/>
                  <a:pt x="1296330" y="1803853"/>
                </a:cubicBezTo>
                <a:lnTo>
                  <a:pt x="1299550" y="1814605"/>
                </a:lnTo>
                <a:lnTo>
                  <a:pt x="1305570" y="1824078"/>
                </a:lnTo>
                <a:lnTo>
                  <a:pt x="1313890" y="1831661"/>
                </a:lnTo>
                <a:lnTo>
                  <a:pt x="1324141" y="1837280"/>
                </a:lnTo>
                <a:lnTo>
                  <a:pt x="1335951" y="1840860"/>
                </a:lnTo>
                <a:lnTo>
                  <a:pt x="1348953" y="1842326"/>
                </a:lnTo>
                <a:lnTo>
                  <a:pt x="1362776" y="1841602"/>
                </a:lnTo>
                <a:lnTo>
                  <a:pt x="1377052" y="1838612"/>
                </a:lnTo>
                <a:lnTo>
                  <a:pt x="1391410" y="1833284"/>
                </a:lnTo>
                <a:lnTo>
                  <a:pt x="1404838" y="1825918"/>
                </a:lnTo>
                <a:lnTo>
                  <a:pt x="1416442" y="1817082"/>
                </a:lnTo>
                <a:lnTo>
                  <a:pt x="1417744" y="1815729"/>
                </a:lnTo>
                <a:lnTo>
                  <a:pt x="1438003" y="1770230"/>
                </a:lnTo>
                <a:cubicBezTo>
                  <a:pt x="1441314" y="1763860"/>
                  <a:pt x="1440128" y="1757534"/>
                  <a:pt x="1437422" y="1751613"/>
                </a:cubicBezTo>
                <a:cubicBezTo>
                  <a:pt x="1434256" y="1744685"/>
                  <a:pt x="1429312" y="1738967"/>
                  <a:pt x="1423081" y="1734558"/>
                </a:cubicBezTo>
                <a:cubicBezTo>
                  <a:pt x="1419966" y="1732352"/>
                  <a:pt x="1416529" y="1730476"/>
                  <a:pt x="1412831" y="1728939"/>
                </a:cubicBezTo>
                <a:cubicBezTo>
                  <a:pt x="1409134" y="1727401"/>
                  <a:pt x="1405177" y="1726204"/>
                  <a:pt x="1401021" y="1725358"/>
                </a:cubicBezTo>
                <a:cubicBezTo>
                  <a:pt x="1396865" y="1724513"/>
                  <a:pt x="1392510" y="1724021"/>
                  <a:pt x="1388019" y="1723893"/>
                </a:cubicBezTo>
                <a:cubicBezTo>
                  <a:pt x="1383528" y="1723765"/>
                  <a:pt x="1378899" y="1724002"/>
                  <a:pt x="1374195" y="1724616"/>
                </a:cubicBezTo>
                <a:cubicBezTo>
                  <a:pt x="1369492" y="1725232"/>
                  <a:pt x="1364713" y="1726222"/>
                  <a:pt x="1359919" y="1727605"/>
                </a:cubicBezTo>
                <a:cubicBezTo>
                  <a:pt x="1355127" y="1728986"/>
                  <a:pt x="1350320" y="1730760"/>
                  <a:pt x="1345561" y="1732933"/>
                </a:cubicBezTo>
                <a:cubicBezTo>
                  <a:pt x="1336043" y="1737281"/>
                  <a:pt x="1327617" y="1742828"/>
                  <a:pt x="1320529" y="1749136"/>
                </a:cubicBezTo>
                <a:cubicBezTo>
                  <a:pt x="1316986" y="1752290"/>
                  <a:pt x="1313777" y="1755632"/>
                  <a:pt x="1310934" y="1759112"/>
                </a:cubicBezTo>
                <a:cubicBezTo>
                  <a:pt x="1308090" y="1762590"/>
                  <a:pt x="1305612" y="1766204"/>
                  <a:pt x="1303531" y="1769901"/>
                </a:cubicBezTo>
                <a:close/>
                <a:moveTo>
                  <a:pt x="1896804" y="788767"/>
                </a:moveTo>
                <a:cubicBezTo>
                  <a:pt x="1895192" y="791629"/>
                  <a:pt x="1893887" y="794553"/>
                  <a:pt x="1892913" y="797497"/>
                </a:cubicBezTo>
                <a:lnTo>
                  <a:pt x="1891006" y="806347"/>
                </a:lnTo>
                <a:cubicBezTo>
                  <a:pt x="1890717" y="809289"/>
                  <a:pt x="1890783" y="812209"/>
                  <a:pt x="1891228" y="815063"/>
                </a:cubicBezTo>
                <a:lnTo>
                  <a:pt x="1893721" y="823391"/>
                </a:lnTo>
                <a:lnTo>
                  <a:pt x="1904829" y="836601"/>
                </a:lnTo>
                <a:lnTo>
                  <a:pt x="1921915" y="843725"/>
                </a:lnTo>
                <a:lnTo>
                  <a:pt x="1942691" y="844301"/>
                </a:lnTo>
                <a:lnTo>
                  <a:pt x="1964869" y="837859"/>
                </a:lnTo>
                <a:lnTo>
                  <a:pt x="1984257" y="825310"/>
                </a:lnTo>
                <a:lnTo>
                  <a:pt x="1997423" y="809227"/>
                </a:lnTo>
                <a:lnTo>
                  <a:pt x="2001315" y="800497"/>
                </a:lnTo>
                <a:cubicBezTo>
                  <a:pt x="2004238" y="791665"/>
                  <a:pt x="2004183" y="782652"/>
                  <a:pt x="2000506" y="774603"/>
                </a:cubicBezTo>
                <a:cubicBezTo>
                  <a:pt x="1995603" y="763871"/>
                  <a:pt x="1985188" y="756886"/>
                  <a:pt x="1972313" y="754268"/>
                </a:cubicBezTo>
                <a:cubicBezTo>
                  <a:pt x="1965875" y="752959"/>
                  <a:pt x="1958822" y="752741"/>
                  <a:pt x="1951536" y="753694"/>
                </a:cubicBezTo>
                <a:cubicBezTo>
                  <a:pt x="1944250" y="754646"/>
                  <a:pt x="1936730" y="756767"/>
                  <a:pt x="1929358" y="760135"/>
                </a:cubicBezTo>
                <a:cubicBezTo>
                  <a:pt x="1914614" y="766871"/>
                  <a:pt x="1903253" y="777320"/>
                  <a:pt x="1896804" y="788767"/>
                </a:cubicBezTo>
                <a:close/>
                <a:moveTo>
                  <a:pt x="1813043" y="880029"/>
                </a:moveTo>
                <a:lnTo>
                  <a:pt x="1809368" y="891170"/>
                </a:lnTo>
                <a:cubicBezTo>
                  <a:pt x="1809002" y="894898"/>
                  <a:pt x="1809535" y="898571"/>
                  <a:pt x="1811089" y="901971"/>
                </a:cubicBezTo>
                <a:lnTo>
                  <a:pt x="1818127" y="910341"/>
                </a:lnTo>
                <a:lnTo>
                  <a:pt x="1828955" y="914856"/>
                </a:lnTo>
                <a:lnTo>
                  <a:pt x="1842120" y="915221"/>
                </a:lnTo>
                <a:lnTo>
                  <a:pt x="1856174" y="911139"/>
                </a:lnTo>
                <a:lnTo>
                  <a:pt x="1868459" y="903186"/>
                </a:lnTo>
                <a:lnTo>
                  <a:pt x="1876803" y="892995"/>
                </a:lnTo>
                <a:cubicBezTo>
                  <a:pt x="1880889" y="885742"/>
                  <a:pt x="1881863" y="877854"/>
                  <a:pt x="1878756" y="871054"/>
                </a:cubicBezTo>
                <a:cubicBezTo>
                  <a:pt x="1875650" y="864254"/>
                  <a:pt x="1869050" y="859828"/>
                  <a:pt x="1860891" y="858169"/>
                </a:cubicBezTo>
                <a:cubicBezTo>
                  <a:pt x="1856811" y="857339"/>
                  <a:pt x="1852342" y="857201"/>
                  <a:pt x="1847725" y="857804"/>
                </a:cubicBezTo>
                <a:cubicBezTo>
                  <a:pt x="1843108" y="858407"/>
                  <a:pt x="1838343" y="859752"/>
                  <a:pt x="1833671" y="861886"/>
                </a:cubicBezTo>
                <a:cubicBezTo>
                  <a:pt x="1824328" y="866155"/>
                  <a:pt x="1817129" y="872776"/>
                  <a:pt x="1813043" y="880029"/>
                </a:cubicBezTo>
                <a:close/>
                <a:moveTo>
                  <a:pt x="1797860" y="750952"/>
                </a:moveTo>
                <a:lnTo>
                  <a:pt x="1794186" y="762093"/>
                </a:lnTo>
                <a:cubicBezTo>
                  <a:pt x="1793820" y="765821"/>
                  <a:pt x="1794353" y="769493"/>
                  <a:pt x="1795907" y="772893"/>
                </a:cubicBezTo>
                <a:lnTo>
                  <a:pt x="1802945" y="781264"/>
                </a:lnTo>
                <a:lnTo>
                  <a:pt x="1813773" y="785779"/>
                </a:lnTo>
                <a:lnTo>
                  <a:pt x="1826938" y="786142"/>
                </a:lnTo>
                <a:lnTo>
                  <a:pt x="1840992" y="782061"/>
                </a:lnTo>
                <a:lnTo>
                  <a:pt x="1853277" y="774108"/>
                </a:lnTo>
                <a:lnTo>
                  <a:pt x="1861620" y="763918"/>
                </a:lnTo>
                <a:cubicBezTo>
                  <a:pt x="1865707" y="756664"/>
                  <a:pt x="1866681" y="748777"/>
                  <a:pt x="1863574" y="741977"/>
                </a:cubicBezTo>
                <a:cubicBezTo>
                  <a:pt x="1860467" y="735176"/>
                  <a:pt x="1853867" y="730750"/>
                  <a:pt x="1845709" y="729091"/>
                </a:cubicBezTo>
                <a:cubicBezTo>
                  <a:pt x="1841629" y="728262"/>
                  <a:pt x="1837160" y="728124"/>
                  <a:pt x="1832543" y="728727"/>
                </a:cubicBezTo>
                <a:cubicBezTo>
                  <a:pt x="1827926" y="729330"/>
                  <a:pt x="1823160" y="730675"/>
                  <a:pt x="1818489" y="732809"/>
                </a:cubicBezTo>
                <a:cubicBezTo>
                  <a:pt x="1809146" y="737077"/>
                  <a:pt x="1801947" y="743698"/>
                  <a:pt x="1797860" y="750952"/>
                </a:cubicBezTo>
                <a:close/>
                <a:moveTo>
                  <a:pt x="1089100" y="1841635"/>
                </a:moveTo>
                <a:lnTo>
                  <a:pt x="1088381" y="1843249"/>
                </a:lnTo>
                <a:lnTo>
                  <a:pt x="1145305" y="1894173"/>
                </a:lnTo>
                <a:lnTo>
                  <a:pt x="1157165" y="1890728"/>
                </a:lnTo>
                <a:lnTo>
                  <a:pt x="1176552" y="1878179"/>
                </a:lnTo>
                <a:lnTo>
                  <a:pt x="1189718" y="1862096"/>
                </a:lnTo>
                <a:lnTo>
                  <a:pt x="1193610" y="1853365"/>
                </a:lnTo>
                <a:cubicBezTo>
                  <a:pt x="1196533" y="1844534"/>
                  <a:pt x="1196479" y="1835520"/>
                  <a:pt x="1192801" y="1827472"/>
                </a:cubicBezTo>
                <a:cubicBezTo>
                  <a:pt x="1187898" y="1816741"/>
                  <a:pt x="1177483" y="1809755"/>
                  <a:pt x="1164608" y="1807137"/>
                </a:cubicBezTo>
                <a:cubicBezTo>
                  <a:pt x="1158170" y="1805828"/>
                  <a:pt x="1151118" y="1805611"/>
                  <a:pt x="1143831" y="1806562"/>
                </a:cubicBezTo>
                <a:cubicBezTo>
                  <a:pt x="1136545" y="1807515"/>
                  <a:pt x="1129025" y="1809636"/>
                  <a:pt x="1121653" y="1813004"/>
                </a:cubicBezTo>
                <a:cubicBezTo>
                  <a:pt x="1106910" y="1819740"/>
                  <a:pt x="1095549" y="1830188"/>
                  <a:pt x="1089100" y="1841635"/>
                </a:cubicBezTo>
                <a:close/>
                <a:moveTo>
                  <a:pt x="1266559" y="1515681"/>
                </a:moveTo>
                <a:cubicBezTo>
                  <a:pt x="1263205" y="1521633"/>
                  <a:pt x="1260491" y="1527715"/>
                  <a:pt x="1258464" y="1533837"/>
                </a:cubicBezTo>
                <a:lnTo>
                  <a:pt x="1254498" y="1552244"/>
                </a:lnTo>
                <a:cubicBezTo>
                  <a:pt x="1253898" y="1558361"/>
                  <a:pt x="1254036" y="1564435"/>
                  <a:pt x="1254960" y="1570373"/>
                </a:cubicBezTo>
                <a:lnTo>
                  <a:pt x="1260146" y="1587692"/>
                </a:lnTo>
                <a:lnTo>
                  <a:pt x="1269845" y="1602951"/>
                </a:lnTo>
                <a:lnTo>
                  <a:pt x="1283247" y="1615167"/>
                </a:lnTo>
                <a:lnTo>
                  <a:pt x="1299758" y="1624218"/>
                </a:lnTo>
                <a:lnTo>
                  <a:pt x="1318783" y="1629986"/>
                </a:lnTo>
                <a:lnTo>
                  <a:pt x="1339727" y="1632348"/>
                </a:lnTo>
                <a:lnTo>
                  <a:pt x="1361994" y="1631183"/>
                </a:lnTo>
                <a:lnTo>
                  <a:pt x="1384990" y="1626368"/>
                </a:lnTo>
                <a:lnTo>
                  <a:pt x="1408119" y="1617785"/>
                </a:lnTo>
                <a:lnTo>
                  <a:pt x="1429749" y="1605919"/>
                </a:lnTo>
                <a:lnTo>
                  <a:pt x="1448441" y="1591686"/>
                </a:lnTo>
                <a:lnTo>
                  <a:pt x="1463899" y="1575616"/>
                </a:lnTo>
                <a:lnTo>
                  <a:pt x="1475822" y="1558235"/>
                </a:lnTo>
                <a:lnTo>
                  <a:pt x="1483917" y="1540078"/>
                </a:lnTo>
                <a:cubicBezTo>
                  <a:pt x="1489996" y="1521708"/>
                  <a:pt x="1489882" y="1502962"/>
                  <a:pt x="1482235" y="1486224"/>
                </a:cubicBezTo>
                <a:cubicBezTo>
                  <a:pt x="1477136" y="1475064"/>
                  <a:pt x="1469172" y="1465852"/>
                  <a:pt x="1459134" y="1458749"/>
                </a:cubicBezTo>
                <a:cubicBezTo>
                  <a:pt x="1454116" y="1455198"/>
                  <a:pt x="1448579" y="1452174"/>
                  <a:pt x="1442623" y="1449698"/>
                </a:cubicBezTo>
                <a:cubicBezTo>
                  <a:pt x="1436668" y="1447221"/>
                  <a:pt x="1430293" y="1445292"/>
                  <a:pt x="1423598" y="1443931"/>
                </a:cubicBezTo>
                <a:cubicBezTo>
                  <a:pt x="1416904" y="1442569"/>
                  <a:pt x="1409890" y="1441776"/>
                  <a:pt x="1402655" y="1441569"/>
                </a:cubicBezTo>
                <a:cubicBezTo>
                  <a:pt x="1395420" y="1441364"/>
                  <a:pt x="1387965" y="1441745"/>
                  <a:pt x="1380388" y="1442736"/>
                </a:cubicBezTo>
                <a:cubicBezTo>
                  <a:pt x="1372811" y="1443725"/>
                  <a:pt x="1365113" y="1445325"/>
                  <a:pt x="1357392" y="1447550"/>
                </a:cubicBezTo>
                <a:cubicBezTo>
                  <a:pt x="1349671" y="1449776"/>
                  <a:pt x="1341929" y="1452630"/>
                  <a:pt x="1334263" y="1456132"/>
                </a:cubicBezTo>
                <a:cubicBezTo>
                  <a:pt x="1318931" y="1463138"/>
                  <a:pt x="1305358" y="1472072"/>
                  <a:pt x="1293941" y="1482233"/>
                </a:cubicBezTo>
                <a:cubicBezTo>
                  <a:pt x="1288233" y="1487312"/>
                  <a:pt x="1283064" y="1492698"/>
                  <a:pt x="1278484" y="1498302"/>
                </a:cubicBezTo>
                <a:cubicBezTo>
                  <a:pt x="1273904" y="1503906"/>
                  <a:pt x="1269912" y="1509728"/>
                  <a:pt x="1266559" y="1515681"/>
                </a:cubicBezTo>
                <a:close/>
                <a:moveTo>
                  <a:pt x="1571578" y="1018977"/>
                </a:moveTo>
                <a:cubicBezTo>
                  <a:pt x="1568225" y="1024929"/>
                  <a:pt x="1565511" y="1031010"/>
                  <a:pt x="1563484" y="1037133"/>
                </a:cubicBezTo>
                <a:lnTo>
                  <a:pt x="1559519" y="1055541"/>
                </a:lnTo>
                <a:cubicBezTo>
                  <a:pt x="1558918" y="1061659"/>
                  <a:pt x="1559055" y="1067731"/>
                  <a:pt x="1559980" y="1073668"/>
                </a:cubicBezTo>
                <a:lnTo>
                  <a:pt x="1565166" y="1090989"/>
                </a:lnTo>
                <a:lnTo>
                  <a:pt x="1574864" y="1106246"/>
                </a:lnTo>
                <a:lnTo>
                  <a:pt x="1588266" y="1118462"/>
                </a:lnTo>
                <a:lnTo>
                  <a:pt x="1604777" y="1127514"/>
                </a:lnTo>
                <a:lnTo>
                  <a:pt x="1623802" y="1133279"/>
                </a:lnTo>
                <a:lnTo>
                  <a:pt x="1644745" y="1135640"/>
                </a:lnTo>
                <a:lnTo>
                  <a:pt x="1667012" y="1134475"/>
                </a:lnTo>
                <a:lnTo>
                  <a:pt x="1690009" y="1129661"/>
                </a:lnTo>
                <a:lnTo>
                  <a:pt x="1713138" y="1121077"/>
                </a:lnTo>
                <a:lnTo>
                  <a:pt x="1734767" y="1109212"/>
                </a:lnTo>
                <a:lnTo>
                  <a:pt x="1753459" y="1094979"/>
                </a:lnTo>
                <a:lnTo>
                  <a:pt x="1768917" y="1078909"/>
                </a:lnTo>
                <a:lnTo>
                  <a:pt x="1780842" y="1061531"/>
                </a:lnTo>
                <a:lnTo>
                  <a:pt x="1788936" y="1043373"/>
                </a:lnTo>
                <a:cubicBezTo>
                  <a:pt x="1795016" y="1025004"/>
                  <a:pt x="1794902" y="1006258"/>
                  <a:pt x="1787254" y="989519"/>
                </a:cubicBezTo>
                <a:cubicBezTo>
                  <a:pt x="1782156" y="978360"/>
                  <a:pt x="1774191" y="969147"/>
                  <a:pt x="1764154" y="962046"/>
                </a:cubicBezTo>
                <a:cubicBezTo>
                  <a:pt x="1759135" y="958494"/>
                  <a:pt x="1753599" y="955470"/>
                  <a:pt x="1747643" y="952994"/>
                </a:cubicBezTo>
                <a:cubicBezTo>
                  <a:pt x="1741688" y="950518"/>
                  <a:pt x="1735313" y="948588"/>
                  <a:pt x="1728618" y="947228"/>
                </a:cubicBezTo>
                <a:cubicBezTo>
                  <a:pt x="1721924" y="945866"/>
                  <a:pt x="1714910" y="945073"/>
                  <a:pt x="1707675" y="944866"/>
                </a:cubicBezTo>
                <a:cubicBezTo>
                  <a:pt x="1700440" y="944661"/>
                  <a:pt x="1692985" y="945043"/>
                  <a:pt x="1685408" y="946033"/>
                </a:cubicBezTo>
                <a:cubicBezTo>
                  <a:pt x="1677831" y="947023"/>
                  <a:pt x="1670133" y="948619"/>
                  <a:pt x="1662412" y="950845"/>
                </a:cubicBezTo>
                <a:cubicBezTo>
                  <a:pt x="1654691" y="953071"/>
                  <a:pt x="1646948" y="955926"/>
                  <a:pt x="1639282" y="959429"/>
                </a:cubicBezTo>
                <a:cubicBezTo>
                  <a:pt x="1623950" y="966434"/>
                  <a:pt x="1610377" y="975369"/>
                  <a:pt x="1598961" y="985528"/>
                </a:cubicBezTo>
                <a:cubicBezTo>
                  <a:pt x="1593253" y="990609"/>
                  <a:pt x="1588084" y="995995"/>
                  <a:pt x="1583503" y="1001599"/>
                </a:cubicBezTo>
                <a:cubicBezTo>
                  <a:pt x="1578923" y="1007203"/>
                  <a:pt x="1574931" y="1013025"/>
                  <a:pt x="1571578" y="1018977"/>
                </a:cubicBezTo>
                <a:close/>
                <a:moveTo>
                  <a:pt x="1370977" y="1252671"/>
                </a:moveTo>
                <a:cubicBezTo>
                  <a:pt x="1366388" y="1260816"/>
                  <a:pt x="1362673" y="1269140"/>
                  <a:pt x="1359900" y="1277519"/>
                </a:cubicBezTo>
                <a:lnTo>
                  <a:pt x="1354473" y="1302709"/>
                </a:lnTo>
                <a:cubicBezTo>
                  <a:pt x="1353651" y="1311082"/>
                  <a:pt x="1353839" y="1319393"/>
                  <a:pt x="1355105" y="1327519"/>
                </a:cubicBezTo>
                <a:lnTo>
                  <a:pt x="1362202" y="1351221"/>
                </a:lnTo>
                <a:lnTo>
                  <a:pt x="1375474" y="1372102"/>
                </a:lnTo>
                <a:lnTo>
                  <a:pt x="1393815" y="1388819"/>
                </a:lnTo>
                <a:lnTo>
                  <a:pt x="1416411" y="1401206"/>
                </a:lnTo>
                <a:lnTo>
                  <a:pt x="1442446" y="1409097"/>
                </a:lnTo>
                <a:lnTo>
                  <a:pt x="1471107" y="1412329"/>
                </a:lnTo>
                <a:lnTo>
                  <a:pt x="1501581" y="1410733"/>
                </a:lnTo>
                <a:lnTo>
                  <a:pt x="1533050" y="1404145"/>
                </a:lnTo>
                <a:lnTo>
                  <a:pt x="1564704" y="1392400"/>
                </a:lnTo>
                <a:lnTo>
                  <a:pt x="1594303" y="1376160"/>
                </a:lnTo>
                <a:lnTo>
                  <a:pt x="1619884" y="1356682"/>
                </a:lnTo>
                <a:lnTo>
                  <a:pt x="1641038" y="1334690"/>
                </a:lnTo>
                <a:lnTo>
                  <a:pt x="1657358" y="1310906"/>
                </a:lnTo>
                <a:lnTo>
                  <a:pt x="1668435" y="1286060"/>
                </a:lnTo>
                <a:cubicBezTo>
                  <a:pt x="1676755" y="1260919"/>
                  <a:pt x="1676599" y="1235266"/>
                  <a:pt x="1666133" y="1212359"/>
                </a:cubicBezTo>
                <a:cubicBezTo>
                  <a:pt x="1659155" y="1197087"/>
                  <a:pt x="1648256" y="1184481"/>
                  <a:pt x="1634520" y="1174760"/>
                </a:cubicBezTo>
                <a:cubicBezTo>
                  <a:pt x="1627652" y="1169900"/>
                  <a:pt x="1620075" y="1165762"/>
                  <a:pt x="1611924" y="1162373"/>
                </a:cubicBezTo>
                <a:cubicBezTo>
                  <a:pt x="1603774" y="1158984"/>
                  <a:pt x="1595050" y="1156344"/>
                  <a:pt x="1585889" y="1154482"/>
                </a:cubicBezTo>
                <a:cubicBezTo>
                  <a:pt x="1576727" y="1152619"/>
                  <a:pt x="1567128" y="1151532"/>
                  <a:pt x="1557227" y="1151251"/>
                </a:cubicBezTo>
                <a:cubicBezTo>
                  <a:pt x="1547326" y="1150969"/>
                  <a:pt x="1537123" y="1151492"/>
                  <a:pt x="1526754" y="1152846"/>
                </a:cubicBezTo>
                <a:cubicBezTo>
                  <a:pt x="1516385" y="1154201"/>
                  <a:pt x="1505850" y="1156387"/>
                  <a:pt x="1495284" y="1159434"/>
                </a:cubicBezTo>
                <a:cubicBezTo>
                  <a:pt x="1484718" y="1162480"/>
                  <a:pt x="1474122" y="1166387"/>
                  <a:pt x="1463631" y="1171180"/>
                </a:cubicBezTo>
                <a:cubicBezTo>
                  <a:pt x="1442649" y="1180766"/>
                  <a:pt x="1424075" y="1192994"/>
                  <a:pt x="1408451" y="1206897"/>
                </a:cubicBezTo>
                <a:cubicBezTo>
                  <a:pt x="1400639" y="1213850"/>
                  <a:pt x="1393565" y="1221220"/>
                  <a:pt x="1387297" y="1228890"/>
                </a:cubicBezTo>
                <a:cubicBezTo>
                  <a:pt x="1381028" y="1236559"/>
                  <a:pt x="1375566" y="1244526"/>
                  <a:pt x="1370977" y="1252671"/>
                </a:cubicBezTo>
                <a:close/>
                <a:moveTo>
                  <a:pt x="1634479" y="785728"/>
                </a:moveTo>
                <a:cubicBezTo>
                  <a:pt x="1632070" y="790004"/>
                  <a:pt x="1630119" y="794375"/>
                  <a:pt x="1628663" y="798776"/>
                </a:cubicBezTo>
                <a:lnTo>
                  <a:pt x="1625813" y="812002"/>
                </a:lnTo>
                <a:cubicBezTo>
                  <a:pt x="1625382" y="816400"/>
                  <a:pt x="1625480" y="820764"/>
                  <a:pt x="1626144" y="825030"/>
                </a:cubicBezTo>
                <a:lnTo>
                  <a:pt x="1629871" y="837477"/>
                </a:lnTo>
                <a:lnTo>
                  <a:pt x="1636841" y="848441"/>
                </a:lnTo>
                <a:lnTo>
                  <a:pt x="1646472" y="857220"/>
                </a:lnTo>
                <a:lnTo>
                  <a:pt x="1658337" y="863724"/>
                </a:lnTo>
                <a:lnTo>
                  <a:pt x="1672008" y="867867"/>
                </a:lnTo>
                <a:lnTo>
                  <a:pt x="1687058" y="869565"/>
                </a:lnTo>
                <a:lnTo>
                  <a:pt x="1703060" y="868726"/>
                </a:lnTo>
                <a:lnTo>
                  <a:pt x="1719585" y="865267"/>
                </a:lnTo>
                <a:lnTo>
                  <a:pt x="1736206" y="859100"/>
                </a:lnTo>
                <a:lnTo>
                  <a:pt x="1751749" y="850571"/>
                </a:lnTo>
                <a:lnTo>
                  <a:pt x="1765182" y="840344"/>
                </a:lnTo>
                <a:lnTo>
                  <a:pt x="1776290" y="828796"/>
                </a:lnTo>
                <a:lnTo>
                  <a:pt x="1784860" y="816308"/>
                </a:lnTo>
                <a:lnTo>
                  <a:pt x="1790676" y="803260"/>
                </a:lnTo>
                <a:cubicBezTo>
                  <a:pt x="1795045" y="790059"/>
                  <a:pt x="1794964" y="776588"/>
                  <a:pt x="1789468" y="764559"/>
                </a:cubicBezTo>
                <a:cubicBezTo>
                  <a:pt x="1785804" y="756540"/>
                  <a:pt x="1780080" y="749920"/>
                  <a:pt x="1772867" y="744816"/>
                </a:cubicBezTo>
                <a:cubicBezTo>
                  <a:pt x="1769261" y="742264"/>
                  <a:pt x="1765282" y="740091"/>
                  <a:pt x="1761003" y="738311"/>
                </a:cubicBezTo>
                <a:cubicBezTo>
                  <a:pt x="1756723" y="736531"/>
                  <a:pt x="1752142" y="735146"/>
                  <a:pt x="1747331" y="734167"/>
                </a:cubicBezTo>
                <a:cubicBezTo>
                  <a:pt x="1742520" y="733189"/>
                  <a:pt x="1737480" y="732619"/>
                  <a:pt x="1732281" y="732471"/>
                </a:cubicBezTo>
                <a:cubicBezTo>
                  <a:pt x="1727082" y="732323"/>
                  <a:pt x="1721724" y="732597"/>
                  <a:pt x="1716279" y="733309"/>
                </a:cubicBezTo>
                <a:cubicBezTo>
                  <a:pt x="1710834" y="734020"/>
                  <a:pt x="1705302" y="735168"/>
                  <a:pt x="1699754" y="736768"/>
                </a:cubicBezTo>
                <a:cubicBezTo>
                  <a:pt x="1694206" y="738367"/>
                  <a:pt x="1688642" y="740419"/>
                  <a:pt x="1683133" y="742936"/>
                </a:cubicBezTo>
                <a:cubicBezTo>
                  <a:pt x="1672115" y="747970"/>
                  <a:pt x="1662361" y="754390"/>
                  <a:pt x="1654157" y="761692"/>
                </a:cubicBezTo>
                <a:cubicBezTo>
                  <a:pt x="1650055" y="765342"/>
                  <a:pt x="1646340" y="769213"/>
                  <a:pt x="1643049" y="773240"/>
                </a:cubicBezTo>
                <a:cubicBezTo>
                  <a:pt x="1639757" y="777267"/>
                  <a:pt x="1636889" y="781450"/>
                  <a:pt x="1634479" y="785728"/>
                </a:cubicBezTo>
                <a:close/>
                <a:moveTo>
                  <a:pt x="1027171" y="1651010"/>
                </a:moveTo>
                <a:cubicBezTo>
                  <a:pt x="1024762" y="1655289"/>
                  <a:pt x="1022811" y="1659659"/>
                  <a:pt x="1021355" y="1664059"/>
                </a:cubicBezTo>
                <a:lnTo>
                  <a:pt x="1018505" y="1677287"/>
                </a:lnTo>
                <a:cubicBezTo>
                  <a:pt x="1018073" y="1681684"/>
                  <a:pt x="1018172" y="1686047"/>
                  <a:pt x="1018836" y="1690314"/>
                </a:cubicBezTo>
                <a:lnTo>
                  <a:pt x="1022563" y="1702760"/>
                </a:lnTo>
                <a:lnTo>
                  <a:pt x="1029532" y="1713725"/>
                </a:lnTo>
                <a:lnTo>
                  <a:pt x="1039163" y="1722502"/>
                </a:lnTo>
                <a:lnTo>
                  <a:pt x="1051029" y="1729008"/>
                </a:lnTo>
                <a:lnTo>
                  <a:pt x="1064700" y="1733152"/>
                </a:lnTo>
                <a:lnTo>
                  <a:pt x="1079750" y="1734848"/>
                </a:lnTo>
                <a:lnTo>
                  <a:pt x="1095752" y="1734009"/>
                </a:lnTo>
                <a:lnTo>
                  <a:pt x="1112277" y="1730550"/>
                </a:lnTo>
                <a:lnTo>
                  <a:pt x="1128898" y="1724383"/>
                </a:lnTo>
                <a:lnTo>
                  <a:pt x="1144441" y="1715855"/>
                </a:lnTo>
                <a:lnTo>
                  <a:pt x="1157874" y="1705627"/>
                </a:lnTo>
                <a:lnTo>
                  <a:pt x="1168982" y="1694079"/>
                </a:lnTo>
                <a:lnTo>
                  <a:pt x="1177552" y="1681591"/>
                </a:lnTo>
                <a:lnTo>
                  <a:pt x="1183368" y="1668543"/>
                </a:lnTo>
                <a:cubicBezTo>
                  <a:pt x="1187737" y="1655342"/>
                  <a:pt x="1187655" y="1641872"/>
                  <a:pt x="1182160" y="1629843"/>
                </a:cubicBezTo>
                <a:cubicBezTo>
                  <a:pt x="1178495" y="1621823"/>
                  <a:pt x="1172772" y="1615203"/>
                  <a:pt x="1165559" y="1610100"/>
                </a:cubicBezTo>
                <a:cubicBezTo>
                  <a:pt x="1161953" y="1607547"/>
                  <a:pt x="1157974" y="1605374"/>
                  <a:pt x="1153694" y="1603595"/>
                </a:cubicBezTo>
                <a:cubicBezTo>
                  <a:pt x="1149414" y="1601816"/>
                  <a:pt x="1144834" y="1600429"/>
                  <a:pt x="1140023" y="1599451"/>
                </a:cubicBezTo>
                <a:cubicBezTo>
                  <a:pt x="1135212" y="1598472"/>
                  <a:pt x="1130172" y="1597902"/>
                  <a:pt x="1124972" y="1597753"/>
                </a:cubicBezTo>
                <a:cubicBezTo>
                  <a:pt x="1119774" y="1597607"/>
                  <a:pt x="1114416" y="1597881"/>
                  <a:pt x="1108971" y="1598593"/>
                </a:cubicBezTo>
                <a:cubicBezTo>
                  <a:pt x="1103526" y="1599304"/>
                  <a:pt x="1097994" y="1600452"/>
                  <a:pt x="1092446" y="1602051"/>
                </a:cubicBezTo>
                <a:cubicBezTo>
                  <a:pt x="1086898" y="1603651"/>
                  <a:pt x="1081333" y="1605702"/>
                  <a:pt x="1075824" y="1608219"/>
                </a:cubicBezTo>
                <a:cubicBezTo>
                  <a:pt x="1064807" y="1613254"/>
                  <a:pt x="1055053" y="1619673"/>
                  <a:pt x="1046849" y="1626975"/>
                </a:cubicBezTo>
                <a:cubicBezTo>
                  <a:pt x="1042747" y="1630625"/>
                  <a:pt x="1039032" y="1634496"/>
                  <a:pt x="1035741" y="1638523"/>
                </a:cubicBezTo>
                <a:cubicBezTo>
                  <a:pt x="1032449" y="1642551"/>
                  <a:pt x="1029581" y="1646734"/>
                  <a:pt x="1027171" y="1651010"/>
                </a:cubicBezTo>
                <a:close/>
                <a:moveTo>
                  <a:pt x="1612822" y="600370"/>
                </a:moveTo>
                <a:cubicBezTo>
                  <a:pt x="1611209" y="603231"/>
                  <a:pt x="1609904" y="606156"/>
                  <a:pt x="1608930" y="609100"/>
                </a:cubicBezTo>
                <a:lnTo>
                  <a:pt x="1607023" y="617950"/>
                </a:lnTo>
                <a:cubicBezTo>
                  <a:pt x="1606734" y="620892"/>
                  <a:pt x="1606800" y="623812"/>
                  <a:pt x="1607245" y="626667"/>
                </a:cubicBezTo>
                <a:lnTo>
                  <a:pt x="1609739" y="634994"/>
                </a:lnTo>
                <a:lnTo>
                  <a:pt x="1620846" y="648204"/>
                </a:lnTo>
                <a:lnTo>
                  <a:pt x="1637932" y="655329"/>
                </a:lnTo>
                <a:lnTo>
                  <a:pt x="1658709" y="655904"/>
                </a:lnTo>
                <a:lnTo>
                  <a:pt x="1680887" y="649462"/>
                </a:lnTo>
                <a:lnTo>
                  <a:pt x="1700274" y="636913"/>
                </a:lnTo>
                <a:lnTo>
                  <a:pt x="1713440" y="620830"/>
                </a:lnTo>
                <a:lnTo>
                  <a:pt x="1714731" y="617934"/>
                </a:lnTo>
                <a:lnTo>
                  <a:pt x="1635590" y="580344"/>
                </a:lnTo>
                <a:cubicBezTo>
                  <a:pt x="1624777" y="584272"/>
                  <a:pt x="1617505" y="592057"/>
                  <a:pt x="1612822" y="600370"/>
                </a:cubicBezTo>
                <a:close/>
                <a:moveTo>
                  <a:pt x="911437" y="1599619"/>
                </a:moveTo>
                <a:lnTo>
                  <a:pt x="907763" y="1610760"/>
                </a:lnTo>
                <a:cubicBezTo>
                  <a:pt x="907397" y="1614487"/>
                  <a:pt x="907930" y="1618160"/>
                  <a:pt x="909484" y="1621559"/>
                </a:cubicBezTo>
                <a:lnTo>
                  <a:pt x="916523" y="1629931"/>
                </a:lnTo>
                <a:lnTo>
                  <a:pt x="927349" y="1634446"/>
                </a:lnTo>
                <a:lnTo>
                  <a:pt x="940515" y="1634810"/>
                </a:lnTo>
                <a:lnTo>
                  <a:pt x="954569" y="1630728"/>
                </a:lnTo>
                <a:lnTo>
                  <a:pt x="966854" y="1622776"/>
                </a:lnTo>
                <a:lnTo>
                  <a:pt x="975197" y="1612585"/>
                </a:lnTo>
                <a:cubicBezTo>
                  <a:pt x="979284" y="1605331"/>
                  <a:pt x="980258" y="1597444"/>
                  <a:pt x="977151" y="1590644"/>
                </a:cubicBezTo>
                <a:cubicBezTo>
                  <a:pt x="974044" y="1583844"/>
                  <a:pt x="967444" y="1579417"/>
                  <a:pt x="959285" y="1577758"/>
                </a:cubicBezTo>
                <a:cubicBezTo>
                  <a:pt x="955206" y="1576929"/>
                  <a:pt x="950737" y="1576790"/>
                  <a:pt x="946120" y="1577394"/>
                </a:cubicBezTo>
                <a:cubicBezTo>
                  <a:pt x="941503" y="1577997"/>
                  <a:pt x="936738" y="1579342"/>
                  <a:pt x="932066" y="1581475"/>
                </a:cubicBezTo>
                <a:cubicBezTo>
                  <a:pt x="922723" y="1585744"/>
                  <a:pt x="915524" y="1592365"/>
                  <a:pt x="911437" y="1599619"/>
                </a:cubicBezTo>
                <a:close/>
                <a:moveTo>
                  <a:pt x="990635" y="1411281"/>
                </a:moveTo>
                <a:cubicBezTo>
                  <a:pt x="987282" y="1417235"/>
                  <a:pt x="984568" y="1423317"/>
                  <a:pt x="982541" y="1429439"/>
                </a:cubicBezTo>
                <a:lnTo>
                  <a:pt x="978575" y="1447845"/>
                </a:lnTo>
                <a:cubicBezTo>
                  <a:pt x="977975" y="1453965"/>
                  <a:pt x="978112" y="1460037"/>
                  <a:pt x="979037" y="1465975"/>
                </a:cubicBezTo>
                <a:lnTo>
                  <a:pt x="984223" y="1483294"/>
                </a:lnTo>
                <a:lnTo>
                  <a:pt x="993921" y="1498553"/>
                </a:lnTo>
                <a:lnTo>
                  <a:pt x="1007323" y="1510768"/>
                </a:lnTo>
                <a:lnTo>
                  <a:pt x="1023834" y="1519819"/>
                </a:lnTo>
                <a:lnTo>
                  <a:pt x="1042859" y="1525586"/>
                </a:lnTo>
                <a:lnTo>
                  <a:pt x="1063802" y="1527947"/>
                </a:lnTo>
                <a:lnTo>
                  <a:pt x="1086069" y="1526781"/>
                </a:lnTo>
                <a:lnTo>
                  <a:pt x="1109065" y="1521967"/>
                </a:lnTo>
                <a:lnTo>
                  <a:pt x="1132195" y="1513384"/>
                </a:lnTo>
                <a:lnTo>
                  <a:pt x="1153824" y="1501518"/>
                </a:lnTo>
                <a:lnTo>
                  <a:pt x="1172516" y="1487285"/>
                </a:lnTo>
                <a:lnTo>
                  <a:pt x="1187974" y="1471215"/>
                </a:lnTo>
                <a:lnTo>
                  <a:pt x="1199899" y="1453836"/>
                </a:lnTo>
                <a:lnTo>
                  <a:pt x="1207993" y="1435680"/>
                </a:lnTo>
                <a:cubicBezTo>
                  <a:pt x="1214073" y="1417308"/>
                  <a:pt x="1213959" y="1398564"/>
                  <a:pt x="1206311" y="1381825"/>
                </a:cubicBezTo>
                <a:cubicBezTo>
                  <a:pt x="1201212" y="1370666"/>
                  <a:pt x="1193248" y="1361454"/>
                  <a:pt x="1183211" y="1354351"/>
                </a:cubicBezTo>
                <a:cubicBezTo>
                  <a:pt x="1178192" y="1350800"/>
                  <a:pt x="1172656" y="1347776"/>
                  <a:pt x="1166700" y="1345300"/>
                </a:cubicBezTo>
                <a:cubicBezTo>
                  <a:pt x="1160744" y="1342823"/>
                  <a:pt x="1154370" y="1340895"/>
                  <a:pt x="1147676" y="1339534"/>
                </a:cubicBezTo>
                <a:cubicBezTo>
                  <a:pt x="1140981" y="1338172"/>
                  <a:pt x="1133967" y="1337378"/>
                  <a:pt x="1126732" y="1337173"/>
                </a:cubicBezTo>
                <a:cubicBezTo>
                  <a:pt x="1119497" y="1336966"/>
                  <a:pt x="1112042" y="1337349"/>
                  <a:pt x="1104465" y="1338338"/>
                </a:cubicBezTo>
                <a:cubicBezTo>
                  <a:pt x="1096888" y="1339328"/>
                  <a:pt x="1089189" y="1340925"/>
                  <a:pt x="1081469" y="1343152"/>
                </a:cubicBezTo>
                <a:cubicBezTo>
                  <a:pt x="1073748" y="1345378"/>
                  <a:pt x="1066005" y="1348232"/>
                  <a:pt x="1058340" y="1351735"/>
                </a:cubicBezTo>
                <a:cubicBezTo>
                  <a:pt x="1043007" y="1358740"/>
                  <a:pt x="1029434" y="1367675"/>
                  <a:pt x="1018018" y="1377834"/>
                </a:cubicBezTo>
                <a:cubicBezTo>
                  <a:pt x="1012310" y="1382914"/>
                  <a:pt x="1007140" y="1388300"/>
                  <a:pt x="1002560" y="1393905"/>
                </a:cubicBezTo>
                <a:cubicBezTo>
                  <a:pt x="997980" y="1399509"/>
                  <a:pt x="993988" y="1405330"/>
                  <a:pt x="990635" y="1411281"/>
                </a:cubicBezTo>
                <a:close/>
                <a:moveTo>
                  <a:pt x="1316543" y="904048"/>
                </a:moveTo>
                <a:cubicBezTo>
                  <a:pt x="1313191" y="910001"/>
                  <a:pt x="1310476" y="916082"/>
                  <a:pt x="1308450" y="922206"/>
                </a:cubicBezTo>
                <a:lnTo>
                  <a:pt x="1304484" y="940613"/>
                </a:lnTo>
                <a:cubicBezTo>
                  <a:pt x="1303883" y="946731"/>
                  <a:pt x="1304021" y="952804"/>
                  <a:pt x="1304945" y="958740"/>
                </a:cubicBezTo>
                <a:lnTo>
                  <a:pt x="1310132" y="976060"/>
                </a:lnTo>
                <a:lnTo>
                  <a:pt x="1319829" y="991318"/>
                </a:lnTo>
                <a:lnTo>
                  <a:pt x="1333232" y="1003534"/>
                </a:lnTo>
                <a:lnTo>
                  <a:pt x="1349742" y="1012584"/>
                </a:lnTo>
                <a:lnTo>
                  <a:pt x="1368767" y="1018350"/>
                </a:lnTo>
                <a:lnTo>
                  <a:pt x="1389710" y="1020712"/>
                </a:lnTo>
                <a:lnTo>
                  <a:pt x="1411978" y="1019545"/>
                </a:lnTo>
                <a:lnTo>
                  <a:pt x="1434974" y="1014731"/>
                </a:lnTo>
                <a:lnTo>
                  <a:pt x="1458104" y="1006149"/>
                </a:lnTo>
                <a:lnTo>
                  <a:pt x="1479733" y="994284"/>
                </a:lnTo>
                <a:lnTo>
                  <a:pt x="1498424" y="980048"/>
                </a:lnTo>
                <a:lnTo>
                  <a:pt x="1513884" y="963979"/>
                </a:lnTo>
                <a:lnTo>
                  <a:pt x="1525809" y="946602"/>
                </a:lnTo>
                <a:lnTo>
                  <a:pt x="1533903" y="928443"/>
                </a:lnTo>
                <a:cubicBezTo>
                  <a:pt x="1539982" y="910074"/>
                  <a:pt x="1539869" y="891328"/>
                  <a:pt x="1532220" y="874590"/>
                </a:cubicBezTo>
                <a:cubicBezTo>
                  <a:pt x="1527123" y="863430"/>
                  <a:pt x="1519157" y="854219"/>
                  <a:pt x="1509120" y="847116"/>
                </a:cubicBezTo>
                <a:cubicBezTo>
                  <a:pt x="1504101" y="843563"/>
                  <a:pt x="1498565" y="840539"/>
                  <a:pt x="1492610" y="838064"/>
                </a:cubicBezTo>
                <a:cubicBezTo>
                  <a:pt x="1486653" y="835588"/>
                  <a:pt x="1480279" y="833658"/>
                  <a:pt x="1473584" y="832297"/>
                </a:cubicBezTo>
                <a:cubicBezTo>
                  <a:pt x="1466891" y="830936"/>
                  <a:pt x="1459876" y="830143"/>
                  <a:pt x="1452641" y="829936"/>
                </a:cubicBezTo>
                <a:cubicBezTo>
                  <a:pt x="1445406" y="829730"/>
                  <a:pt x="1437951" y="830112"/>
                  <a:pt x="1430373" y="831104"/>
                </a:cubicBezTo>
                <a:cubicBezTo>
                  <a:pt x="1422796" y="832094"/>
                  <a:pt x="1415098" y="833690"/>
                  <a:pt x="1407377" y="835915"/>
                </a:cubicBezTo>
                <a:cubicBezTo>
                  <a:pt x="1399657" y="838143"/>
                  <a:pt x="1391914" y="840998"/>
                  <a:pt x="1384248" y="844499"/>
                </a:cubicBezTo>
                <a:cubicBezTo>
                  <a:pt x="1368916" y="851505"/>
                  <a:pt x="1355343" y="860439"/>
                  <a:pt x="1343927" y="870600"/>
                </a:cubicBezTo>
                <a:cubicBezTo>
                  <a:pt x="1338218" y="875680"/>
                  <a:pt x="1333049" y="881066"/>
                  <a:pt x="1328468" y="886670"/>
                </a:cubicBezTo>
                <a:cubicBezTo>
                  <a:pt x="1323888" y="892273"/>
                  <a:pt x="1319896" y="898095"/>
                  <a:pt x="1316543" y="904048"/>
                </a:cubicBezTo>
                <a:close/>
                <a:moveTo>
                  <a:pt x="1089540" y="1140334"/>
                </a:moveTo>
                <a:cubicBezTo>
                  <a:pt x="1084952" y="1148481"/>
                  <a:pt x="1081237" y="1156803"/>
                  <a:pt x="1078464" y="1165184"/>
                </a:cubicBezTo>
                <a:lnTo>
                  <a:pt x="1073037" y="1190374"/>
                </a:lnTo>
                <a:cubicBezTo>
                  <a:pt x="1072215" y="1198747"/>
                  <a:pt x="1072403" y="1207056"/>
                  <a:pt x="1073668" y="1215182"/>
                </a:cubicBezTo>
                <a:lnTo>
                  <a:pt x="1080765" y="1238882"/>
                </a:lnTo>
                <a:lnTo>
                  <a:pt x="1094038" y="1259764"/>
                </a:lnTo>
                <a:lnTo>
                  <a:pt x="1112379" y="1276482"/>
                </a:lnTo>
                <a:lnTo>
                  <a:pt x="1134974" y="1288869"/>
                </a:lnTo>
                <a:lnTo>
                  <a:pt x="1161010" y="1296762"/>
                </a:lnTo>
                <a:lnTo>
                  <a:pt x="1189671" y="1299991"/>
                </a:lnTo>
                <a:lnTo>
                  <a:pt x="1220144" y="1298394"/>
                </a:lnTo>
                <a:lnTo>
                  <a:pt x="1251614" y="1291808"/>
                </a:lnTo>
                <a:lnTo>
                  <a:pt x="1283268" y="1280062"/>
                </a:lnTo>
                <a:lnTo>
                  <a:pt x="1312867" y="1263821"/>
                </a:lnTo>
                <a:lnTo>
                  <a:pt x="1338448" y="1244344"/>
                </a:lnTo>
                <a:lnTo>
                  <a:pt x="1359602" y="1222352"/>
                </a:lnTo>
                <a:lnTo>
                  <a:pt x="1375922" y="1198572"/>
                </a:lnTo>
                <a:lnTo>
                  <a:pt x="1386999" y="1173721"/>
                </a:lnTo>
                <a:cubicBezTo>
                  <a:pt x="1395319" y="1148582"/>
                  <a:pt x="1395164" y="1122929"/>
                  <a:pt x="1384697" y="1100021"/>
                </a:cubicBezTo>
                <a:cubicBezTo>
                  <a:pt x="1377719" y="1084750"/>
                  <a:pt x="1366819" y="1072143"/>
                  <a:pt x="1353084" y="1062423"/>
                </a:cubicBezTo>
                <a:cubicBezTo>
                  <a:pt x="1346215" y="1057563"/>
                  <a:pt x="1338638" y="1053425"/>
                  <a:pt x="1330489" y="1050036"/>
                </a:cubicBezTo>
                <a:cubicBezTo>
                  <a:pt x="1322339" y="1046647"/>
                  <a:pt x="1313614" y="1044007"/>
                  <a:pt x="1304453" y="1042143"/>
                </a:cubicBezTo>
                <a:cubicBezTo>
                  <a:pt x="1295291" y="1040282"/>
                  <a:pt x="1285691" y="1039195"/>
                  <a:pt x="1275791" y="1038912"/>
                </a:cubicBezTo>
                <a:cubicBezTo>
                  <a:pt x="1265890" y="1038632"/>
                  <a:pt x="1255687" y="1039155"/>
                  <a:pt x="1245318" y="1040510"/>
                </a:cubicBezTo>
                <a:cubicBezTo>
                  <a:pt x="1234949" y="1041864"/>
                  <a:pt x="1224414" y="1044050"/>
                  <a:pt x="1213849" y="1047098"/>
                </a:cubicBezTo>
                <a:cubicBezTo>
                  <a:pt x="1203282" y="1050143"/>
                  <a:pt x="1192686" y="1054049"/>
                  <a:pt x="1182195" y="1058843"/>
                </a:cubicBezTo>
                <a:cubicBezTo>
                  <a:pt x="1161213" y="1068429"/>
                  <a:pt x="1142638" y="1080658"/>
                  <a:pt x="1127015" y="1094560"/>
                </a:cubicBezTo>
                <a:cubicBezTo>
                  <a:pt x="1119203" y="1101513"/>
                  <a:pt x="1112128" y="1108883"/>
                  <a:pt x="1105860" y="1116553"/>
                </a:cubicBezTo>
                <a:cubicBezTo>
                  <a:pt x="1099592" y="1124222"/>
                  <a:pt x="1094130" y="1132191"/>
                  <a:pt x="1089540" y="1140334"/>
                </a:cubicBezTo>
                <a:close/>
                <a:moveTo>
                  <a:pt x="777825" y="1604147"/>
                </a:moveTo>
                <a:lnTo>
                  <a:pt x="850361" y="1653438"/>
                </a:lnTo>
                <a:lnTo>
                  <a:pt x="851965" y="1652400"/>
                </a:lnTo>
                <a:lnTo>
                  <a:pt x="865131" y="1636316"/>
                </a:lnTo>
                <a:lnTo>
                  <a:pt x="869023" y="1627586"/>
                </a:lnTo>
                <a:cubicBezTo>
                  <a:pt x="871946" y="1618754"/>
                  <a:pt x="871891" y="1609741"/>
                  <a:pt x="868214" y="1601692"/>
                </a:cubicBezTo>
                <a:cubicBezTo>
                  <a:pt x="863311" y="1590961"/>
                  <a:pt x="852896" y="1583976"/>
                  <a:pt x="840020" y="1581357"/>
                </a:cubicBezTo>
                <a:cubicBezTo>
                  <a:pt x="833583" y="1580048"/>
                  <a:pt x="826530" y="1579832"/>
                  <a:pt x="819244" y="1580783"/>
                </a:cubicBezTo>
                <a:cubicBezTo>
                  <a:pt x="811958" y="1581734"/>
                  <a:pt x="804438" y="1583856"/>
                  <a:pt x="797066" y="1587224"/>
                </a:cubicBezTo>
                <a:close/>
                <a:moveTo>
                  <a:pt x="887330" y="1398146"/>
                </a:moveTo>
                <a:lnTo>
                  <a:pt x="883656" y="1409287"/>
                </a:lnTo>
                <a:cubicBezTo>
                  <a:pt x="883290" y="1413014"/>
                  <a:pt x="883823" y="1416687"/>
                  <a:pt x="885377" y="1420086"/>
                </a:cubicBezTo>
                <a:lnTo>
                  <a:pt x="892415" y="1428458"/>
                </a:lnTo>
                <a:lnTo>
                  <a:pt x="903242" y="1432973"/>
                </a:lnTo>
                <a:lnTo>
                  <a:pt x="916408" y="1433335"/>
                </a:lnTo>
                <a:lnTo>
                  <a:pt x="930462" y="1429256"/>
                </a:lnTo>
                <a:lnTo>
                  <a:pt x="942747" y="1421303"/>
                </a:lnTo>
                <a:lnTo>
                  <a:pt x="951090" y="1411110"/>
                </a:lnTo>
                <a:cubicBezTo>
                  <a:pt x="955177" y="1403858"/>
                  <a:pt x="956151" y="1395971"/>
                  <a:pt x="953044" y="1389171"/>
                </a:cubicBezTo>
                <a:cubicBezTo>
                  <a:pt x="949937" y="1382369"/>
                  <a:pt x="943338" y="1377944"/>
                  <a:pt x="935178" y="1376285"/>
                </a:cubicBezTo>
                <a:cubicBezTo>
                  <a:pt x="931099" y="1375455"/>
                  <a:pt x="926629" y="1375317"/>
                  <a:pt x="922013" y="1375921"/>
                </a:cubicBezTo>
                <a:cubicBezTo>
                  <a:pt x="917396" y="1376524"/>
                  <a:pt x="912630" y="1377868"/>
                  <a:pt x="907959" y="1380002"/>
                </a:cubicBezTo>
                <a:cubicBezTo>
                  <a:pt x="898616" y="1384270"/>
                  <a:pt x="891417" y="1390892"/>
                  <a:pt x="887330" y="1398146"/>
                </a:cubicBezTo>
                <a:close/>
                <a:moveTo>
                  <a:pt x="1334683" y="660973"/>
                </a:moveTo>
                <a:cubicBezTo>
                  <a:pt x="1331794" y="666100"/>
                  <a:pt x="1329456" y="671339"/>
                  <a:pt x="1327710" y="676615"/>
                </a:cubicBezTo>
                <a:lnTo>
                  <a:pt x="1324294" y="692470"/>
                </a:lnTo>
                <a:cubicBezTo>
                  <a:pt x="1323777" y="697741"/>
                  <a:pt x="1323895" y="702972"/>
                  <a:pt x="1324693" y="708089"/>
                </a:cubicBezTo>
                <a:lnTo>
                  <a:pt x="1329160" y="723008"/>
                </a:lnTo>
                <a:lnTo>
                  <a:pt x="1337515" y="736153"/>
                </a:lnTo>
                <a:lnTo>
                  <a:pt x="1349060" y="746674"/>
                </a:lnTo>
                <a:lnTo>
                  <a:pt x="1363283" y="754473"/>
                </a:lnTo>
                <a:lnTo>
                  <a:pt x="1379672" y="759441"/>
                </a:lnTo>
                <a:lnTo>
                  <a:pt x="1397713" y="761473"/>
                </a:lnTo>
                <a:lnTo>
                  <a:pt x="1416896" y="760469"/>
                </a:lnTo>
                <a:lnTo>
                  <a:pt x="1436704" y="756320"/>
                </a:lnTo>
                <a:lnTo>
                  <a:pt x="1456629" y="748928"/>
                </a:lnTo>
                <a:lnTo>
                  <a:pt x="1475262" y="738707"/>
                </a:lnTo>
                <a:lnTo>
                  <a:pt x="1491364" y="726445"/>
                </a:lnTo>
                <a:lnTo>
                  <a:pt x="1504680" y="712602"/>
                </a:lnTo>
                <a:lnTo>
                  <a:pt x="1514953" y="697631"/>
                </a:lnTo>
                <a:lnTo>
                  <a:pt x="1521926" y="681991"/>
                </a:lnTo>
                <a:cubicBezTo>
                  <a:pt x="1527163" y="666166"/>
                  <a:pt x="1527065" y="650018"/>
                  <a:pt x="1520476" y="635599"/>
                </a:cubicBezTo>
                <a:cubicBezTo>
                  <a:pt x="1516085" y="625986"/>
                  <a:pt x="1509222" y="618048"/>
                  <a:pt x="1500576" y="611930"/>
                </a:cubicBezTo>
                <a:cubicBezTo>
                  <a:pt x="1496253" y="608870"/>
                  <a:pt x="1491483" y="606266"/>
                  <a:pt x="1486353" y="604133"/>
                </a:cubicBezTo>
                <a:cubicBezTo>
                  <a:pt x="1481223" y="602000"/>
                  <a:pt x="1475731" y="600338"/>
                  <a:pt x="1469965" y="599165"/>
                </a:cubicBezTo>
                <a:cubicBezTo>
                  <a:pt x="1464198" y="597993"/>
                  <a:pt x="1458155" y="597309"/>
                  <a:pt x="1451923" y="597132"/>
                </a:cubicBezTo>
                <a:cubicBezTo>
                  <a:pt x="1445691" y="596954"/>
                  <a:pt x="1439269" y="597282"/>
                  <a:pt x="1432742" y="598136"/>
                </a:cubicBezTo>
                <a:cubicBezTo>
                  <a:pt x="1426214" y="598989"/>
                  <a:pt x="1419582" y="600366"/>
                  <a:pt x="1412932" y="602282"/>
                </a:cubicBezTo>
                <a:cubicBezTo>
                  <a:pt x="1406280" y="604200"/>
                  <a:pt x="1399611" y="606658"/>
                  <a:pt x="1393008" y="609677"/>
                </a:cubicBezTo>
                <a:cubicBezTo>
                  <a:pt x="1379800" y="615710"/>
                  <a:pt x="1368107" y="623408"/>
                  <a:pt x="1358272" y="632159"/>
                </a:cubicBezTo>
                <a:cubicBezTo>
                  <a:pt x="1353355" y="636535"/>
                  <a:pt x="1348902" y="641175"/>
                  <a:pt x="1344955" y="646003"/>
                </a:cubicBezTo>
                <a:cubicBezTo>
                  <a:pt x="1341010" y="650831"/>
                  <a:pt x="1337571" y="655844"/>
                  <a:pt x="1334683" y="660973"/>
                </a:cubicBezTo>
                <a:close/>
                <a:moveTo>
                  <a:pt x="1237627" y="796247"/>
                </a:moveTo>
                <a:lnTo>
                  <a:pt x="1233953" y="807388"/>
                </a:lnTo>
                <a:cubicBezTo>
                  <a:pt x="1233587" y="811117"/>
                  <a:pt x="1234121" y="814789"/>
                  <a:pt x="1235674" y="818189"/>
                </a:cubicBezTo>
                <a:lnTo>
                  <a:pt x="1242713" y="826561"/>
                </a:lnTo>
                <a:lnTo>
                  <a:pt x="1253539" y="831074"/>
                </a:lnTo>
                <a:lnTo>
                  <a:pt x="1266706" y="831440"/>
                </a:lnTo>
                <a:lnTo>
                  <a:pt x="1280759" y="827357"/>
                </a:lnTo>
                <a:lnTo>
                  <a:pt x="1293044" y="819404"/>
                </a:lnTo>
                <a:lnTo>
                  <a:pt x="1301387" y="809214"/>
                </a:lnTo>
                <a:cubicBezTo>
                  <a:pt x="1305474" y="801959"/>
                  <a:pt x="1306449" y="794073"/>
                  <a:pt x="1303341" y="787272"/>
                </a:cubicBezTo>
                <a:cubicBezTo>
                  <a:pt x="1300234" y="780472"/>
                  <a:pt x="1293635" y="776045"/>
                  <a:pt x="1285476" y="774387"/>
                </a:cubicBezTo>
                <a:cubicBezTo>
                  <a:pt x="1281396" y="773556"/>
                  <a:pt x="1276927" y="773419"/>
                  <a:pt x="1272310" y="774023"/>
                </a:cubicBezTo>
                <a:cubicBezTo>
                  <a:pt x="1267693" y="774625"/>
                  <a:pt x="1262928" y="775970"/>
                  <a:pt x="1258256" y="778104"/>
                </a:cubicBezTo>
                <a:cubicBezTo>
                  <a:pt x="1248913" y="782373"/>
                  <a:pt x="1241714" y="788993"/>
                  <a:pt x="1237627" y="796247"/>
                </a:cubicBezTo>
                <a:close/>
                <a:moveTo>
                  <a:pt x="971395" y="1193754"/>
                </a:moveTo>
                <a:lnTo>
                  <a:pt x="967720" y="1204895"/>
                </a:lnTo>
                <a:cubicBezTo>
                  <a:pt x="967354" y="1208624"/>
                  <a:pt x="967887" y="1212295"/>
                  <a:pt x="969441" y="1215696"/>
                </a:cubicBezTo>
                <a:lnTo>
                  <a:pt x="976479" y="1224067"/>
                </a:lnTo>
                <a:lnTo>
                  <a:pt x="987307" y="1228580"/>
                </a:lnTo>
                <a:lnTo>
                  <a:pt x="1000473" y="1228946"/>
                </a:lnTo>
                <a:lnTo>
                  <a:pt x="1014527" y="1224865"/>
                </a:lnTo>
                <a:lnTo>
                  <a:pt x="1026812" y="1216912"/>
                </a:lnTo>
                <a:lnTo>
                  <a:pt x="1035155" y="1206721"/>
                </a:lnTo>
                <a:cubicBezTo>
                  <a:pt x="1039241" y="1199465"/>
                  <a:pt x="1040216" y="1191579"/>
                  <a:pt x="1037109" y="1184780"/>
                </a:cubicBezTo>
                <a:cubicBezTo>
                  <a:pt x="1034002" y="1177979"/>
                  <a:pt x="1027402" y="1173553"/>
                  <a:pt x="1019243" y="1171894"/>
                </a:cubicBezTo>
                <a:cubicBezTo>
                  <a:pt x="1015163" y="1171064"/>
                  <a:pt x="1010695" y="1170927"/>
                  <a:pt x="1006077" y="1171529"/>
                </a:cubicBezTo>
                <a:cubicBezTo>
                  <a:pt x="1001460" y="1172133"/>
                  <a:pt x="996695" y="1173477"/>
                  <a:pt x="992024" y="1175612"/>
                </a:cubicBezTo>
                <a:cubicBezTo>
                  <a:pt x="982680" y="1179880"/>
                  <a:pt x="975482" y="1186502"/>
                  <a:pt x="971395" y="1193754"/>
                </a:cubicBezTo>
                <a:close/>
                <a:moveTo>
                  <a:pt x="1112853" y="956436"/>
                </a:moveTo>
                <a:lnTo>
                  <a:pt x="1109178" y="967576"/>
                </a:lnTo>
                <a:cubicBezTo>
                  <a:pt x="1108812" y="971304"/>
                  <a:pt x="1109345" y="974974"/>
                  <a:pt x="1110899" y="978377"/>
                </a:cubicBezTo>
                <a:lnTo>
                  <a:pt x="1117937" y="986747"/>
                </a:lnTo>
                <a:lnTo>
                  <a:pt x="1128765" y="991262"/>
                </a:lnTo>
                <a:lnTo>
                  <a:pt x="1141931" y="991627"/>
                </a:lnTo>
                <a:lnTo>
                  <a:pt x="1155984" y="987543"/>
                </a:lnTo>
                <a:lnTo>
                  <a:pt x="1168269" y="979592"/>
                </a:lnTo>
                <a:lnTo>
                  <a:pt x="1176613" y="969402"/>
                </a:lnTo>
                <a:cubicBezTo>
                  <a:pt x="1180699" y="962148"/>
                  <a:pt x="1181673" y="954261"/>
                  <a:pt x="1178566" y="947460"/>
                </a:cubicBezTo>
                <a:cubicBezTo>
                  <a:pt x="1175459" y="940659"/>
                  <a:pt x="1168860" y="936234"/>
                  <a:pt x="1160701" y="934575"/>
                </a:cubicBezTo>
                <a:cubicBezTo>
                  <a:pt x="1156621" y="933745"/>
                  <a:pt x="1152152" y="933607"/>
                  <a:pt x="1147535" y="934211"/>
                </a:cubicBezTo>
                <a:cubicBezTo>
                  <a:pt x="1142918" y="934815"/>
                  <a:pt x="1138153" y="936157"/>
                  <a:pt x="1133481" y="938292"/>
                </a:cubicBezTo>
                <a:cubicBezTo>
                  <a:pt x="1124138" y="942559"/>
                  <a:pt x="1116940" y="949182"/>
                  <a:pt x="1112853" y="956436"/>
                </a:cubicBezTo>
                <a:close/>
                <a:moveTo>
                  <a:pt x="1343464" y="474228"/>
                </a:moveTo>
                <a:cubicBezTo>
                  <a:pt x="1341851" y="477091"/>
                  <a:pt x="1340546" y="480015"/>
                  <a:pt x="1339572" y="482959"/>
                </a:cubicBezTo>
                <a:lnTo>
                  <a:pt x="1337665" y="491810"/>
                </a:lnTo>
                <a:cubicBezTo>
                  <a:pt x="1337376" y="494751"/>
                  <a:pt x="1337443" y="497671"/>
                  <a:pt x="1337887" y="500526"/>
                </a:cubicBezTo>
                <a:lnTo>
                  <a:pt x="1340381" y="508853"/>
                </a:lnTo>
                <a:lnTo>
                  <a:pt x="1351488" y="522064"/>
                </a:lnTo>
                <a:lnTo>
                  <a:pt x="1368574" y="529188"/>
                </a:lnTo>
                <a:lnTo>
                  <a:pt x="1389351" y="529763"/>
                </a:lnTo>
                <a:lnTo>
                  <a:pt x="1411530" y="523322"/>
                </a:lnTo>
                <a:lnTo>
                  <a:pt x="1430918" y="510772"/>
                </a:lnTo>
                <a:lnTo>
                  <a:pt x="1444084" y="494689"/>
                </a:lnTo>
                <a:lnTo>
                  <a:pt x="1447975" y="485959"/>
                </a:lnTo>
                <a:lnTo>
                  <a:pt x="1447785" y="479876"/>
                </a:lnTo>
                <a:cubicBezTo>
                  <a:pt x="1427181" y="468324"/>
                  <a:pt x="1406921" y="456091"/>
                  <a:pt x="1387583" y="442237"/>
                </a:cubicBezTo>
                <a:cubicBezTo>
                  <a:pt x="1383566" y="442489"/>
                  <a:pt x="1379772" y="443881"/>
                  <a:pt x="1376017" y="445597"/>
                </a:cubicBezTo>
                <a:cubicBezTo>
                  <a:pt x="1361272" y="452333"/>
                  <a:pt x="1349913" y="462781"/>
                  <a:pt x="1343464" y="474228"/>
                </a:cubicBezTo>
                <a:close/>
                <a:moveTo>
                  <a:pt x="1246549" y="604425"/>
                </a:moveTo>
                <a:lnTo>
                  <a:pt x="1242875" y="615566"/>
                </a:lnTo>
                <a:cubicBezTo>
                  <a:pt x="1242508" y="619293"/>
                  <a:pt x="1243042" y="622965"/>
                  <a:pt x="1244595" y="626366"/>
                </a:cubicBezTo>
                <a:lnTo>
                  <a:pt x="1251634" y="634737"/>
                </a:lnTo>
                <a:lnTo>
                  <a:pt x="1262461" y="639252"/>
                </a:lnTo>
                <a:lnTo>
                  <a:pt x="1275627" y="639616"/>
                </a:lnTo>
                <a:lnTo>
                  <a:pt x="1289681" y="635532"/>
                </a:lnTo>
                <a:lnTo>
                  <a:pt x="1301966" y="627581"/>
                </a:lnTo>
                <a:lnTo>
                  <a:pt x="1310309" y="617391"/>
                </a:lnTo>
                <a:cubicBezTo>
                  <a:pt x="1314395" y="610136"/>
                  <a:pt x="1315370" y="602250"/>
                  <a:pt x="1312263" y="595450"/>
                </a:cubicBezTo>
                <a:cubicBezTo>
                  <a:pt x="1309156" y="588649"/>
                  <a:pt x="1302556" y="584222"/>
                  <a:pt x="1294397" y="582563"/>
                </a:cubicBezTo>
                <a:cubicBezTo>
                  <a:pt x="1290318" y="581735"/>
                  <a:pt x="1285848" y="581596"/>
                  <a:pt x="1281231" y="582199"/>
                </a:cubicBezTo>
                <a:cubicBezTo>
                  <a:pt x="1276614" y="582803"/>
                  <a:pt x="1271849" y="584147"/>
                  <a:pt x="1267177" y="586281"/>
                </a:cubicBezTo>
                <a:cubicBezTo>
                  <a:pt x="1257834" y="590550"/>
                  <a:pt x="1250635" y="597171"/>
                  <a:pt x="1246549" y="604425"/>
                </a:cubicBezTo>
                <a:close/>
                <a:moveTo>
                  <a:pt x="720602" y="1415321"/>
                </a:moveTo>
                <a:cubicBezTo>
                  <a:pt x="718193" y="1419599"/>
                  <a:pt x="716242" y="1423969"/>
                  <a:pt x="714786" y="1428369"/>
                </a:cubicBezTo>
                <a:lnTo>
                  <a:pt x="711936" y="1441596"/>
                </a:lnTo>
                <a:cubicBezTo>
                  <a:pt x="711504" y="1445993"/>
                  <a:pt x="711603" y="1450356"/>
                  <a:pt x="712267" y="1454623"/>
                </a:cubicBezTo>
                <a:lnTo>
                  <a:pt x="715994" y="1467069"/>
                </a:lnTo>
                <a:lnTo>
                  <a:pt x="722964" y="1478035"/>
                </a:lnTo>
                <a:lnTo>
                  <a:pt x="732595" y="1486812"/>
                </a:lnTo>
                <a:lnTo>
                  <a:pt x="744460" y="1493318"/>
                </a:lnTo>
                <a:lnTo>
                  <a:pt x="758131" y="1497461"/>
                </a:lnTo>
                <a:lnTo>
                  <a:pt x="773181" y="1499158"/>
                </a:lnTo>
                <a:lnTo>
                  <a:pt x="789183" y="1498319"/>
                </a:lnTo>
                <a:lnTo>
                  <a:pt x="805708" y="1494860"/>
                </a:lnTo>
                <a:lnTo>
                  <a:pt x="822330" y="1488692"/>
                </a:lnTo>
                <a:lnTo>
                  <a:pt x="837873" y="1480165"/>
                </a:lnTo>
                <a:lnTo>
                  <a:pt x="851305" y="1469937"/>
                </a:lnTo>
                <a:lnTo>
                  <a:pt x="862413" y="1458389"/>
                </a:lnTo>
                <a:lnTo>
                  <a:pt x="870983" y="1445901"/>
                </a:lnTo>
                <a:lnTo>
                  <a:pt x="876800" y="1432852"/>
                </a:lnTo>
                <a:cubicBezTo>
                  <a:pt x="881168" y="1419652"/>
                  <a:pt x="881087" y="1406182"/>
                  <a:pt x="875591" y="1394151"/>
                </a:cubicBezTo>
                <a:cubicBezTo>
                  <a:pt x="871927" y="1386133"/>
                  <a:pt x="866203" y="1379513"/>
                  <a:pt x="858990" y="1374410"/>
                </a:cubicBezTo>
                <a:cubicBezTo>
                  <a:pt x="855384" y="1371856"/>
                  <a:pt x="851405" y="1369684"/>
                  <a:pt x="847126" y="1367905"/>
                </a:cubicBezTo>
                <a:cubicBezTo>
                  <a:pt x="842846" y="1366125"/>
                  <a:pt x="838265" y="1364739"/>
                  <a:pt x="833454" y="1363761"/>
                </a:cubicBezTo>
                <a:cubicBezTo>
                  <a:pt x="828644" y="1362783"/>
                  <a:pt x="823603" y="1362212"/>
                  <a:pt x="818404" y="1362063"/>
                </a:cubicBezTo>
                <a:cubicBezTo>
                  <a:pt x="813204" y="1361916"/>
                  <a:pt x="807847" y="1362191"/>
                  <a:pt x="802402" y="1362902"/>
                </a:cubicBezTo>
                <a:cubicBezTo>
                  <a:pt x="796958" y="1363614"/>
                  <a:pt x="791425" y="1364762"/>
                  <a:pt x="785877" y="1366361"/>
                </a:cubicBezTo>
                <a:cubicBezTo>
                  <a:pt x="780329" y="1367961"/>
                  <a:pt x="774765" y="1370012"/>
                  <a:pt x="769256" y="1372529"/>
                </a:cubicBezTo>
                <a:cubicBezTo>
                  <a:pt x="758238" y="1377563"/>
                  <a:pt x="748484" y="1383984"/>
                  <a:pt x="740280" y="1391284"/>
                </a:cubicBezTo>
                <a:cubicBezTo>
                  <a:pt x="736178" y="1394936"/>
                  <a:pt x="732463" y="1398806"/>
                  <a:pt x="729172" y="1402833"/>
                </a:cubicBezTo>
                <a:cubicBezTo>
                  <a:pt x="725880" y="1406859"/>
                  <a:pt x="723012" y="1411044"/>
                  <a:pt x="720602" y="1415321"/>
                </a:cubicBezTo>
                <a:close/>
                <a:moveTo>
                  <a:pt x="639279" y="1493563"/>
                </a:moveTo>
                <a:lnTo>
                  <a:pt x="635605" y="1504706"/>
                </a:lnTo>
                <a:cubicBezTo>
                  <a:pt x="635239" y="1508434"/>
                  <a:pt x="635772" y="1512106"/>
                  <a:pt x="637326" y="1515506"/>
                </a:cubicBezTo>
                <a:lnTo>
                  <a:pt x="637446" y="1515648"/>
                </a:lnTo>
                <a:lnTo>
                  <a:pt x="659205" y="1528503"/>
                </a:lnTo>
                <a:lnTo>
                  <a:pt x="668357" y="1528756"/>
                </a:lnTo>
                <a:lnTo>
                  <a:pt x="682411" y="1524674"/>
                </a:lnTo>
                <a:lnTo>
                  <a:pt x="694696" y="1516722"/>
                </a:lnTo>
                <a:lnTo>
                  <a:pt x="703039" y="1506529"/>
                </a:lnTo>
                <a:cubicBezTo>
                  <a:pt x="707126" y="1499277"/>
                  <a:pt x="708100" y="1491390"/>
                  <a:pt x="704992" y="1484589"/>
                </a:cubicBezTo>
                <a:cubicBezTo>
                  <a:pt x="701886" y="1477789"/>
                  <a:pt x="695286" y="1473363"/>
                  <a:pt x="687127" y="1471704"/>
                </a:cubicBezTo>
                <a:cubicBezTo>
                  <a:pt x="683048" y="1470874"/>
                  <a:pt x="678579" y="1470736"/>
                  <a:pt x="673961" y="1471338"/>
                </a:cubicBezTo>
                <a:cubicBezTo>
                  <a:pt x="669344" y="1471942"/>
                  <a:pt x="664579" y="1473286"/>
                  <a:pt x="659908" y="1475421"/>
                </a:cubicBezTo>
                <a:cubicBezTo>
                  <a:pt x="650564" y="1479689"/>
                  <a:pt x="643366" y="1486311"/>
                  <a:pt x="639279" y="1493563"/>
                </a:cubicBezTo>
                <a:close/>
                <a:moveTo>
                  <a:pt x="1207170" y="481335"/>
                </a:moveTo>
                <a:lnTo>
                  <a:pt x="1203496" y="492476"/>
                </a:lnTo>
                <a:cubicBezTo>
                  <a:pt x="1203130" y="496204"/>
                  <a:pt x="1203663" y="499876"/>
                  <a:pt x="1205217" y="503276"/>
                </a:cubicBezTo>
                <a:lnTo>
                  <a:pt x="1212255" y="511647"/>
                </a:lnTo>
                <a:lnTo>
                  <a:pt x="1223083" y="516161"/>
                </a:lnTo>
                <a:lnTo>
                  <a:pt x="1236248" y="516526"/>
                </a:lnTo>
                <a:lnTo>
                  <a:pt x="1250302" y="512444"/>
                </a:lnTo>
                <a:lnTo>
                  <a:pt x="1262587" y="504492"/>
                </a:lnTo>
                <a:lnTo>
                  <a:pt x="1270930" y="494301"/>
                </a:lnTo>
                <a:cubicBezTo>
                  <a:pt x="1275017" y="487046"/>
                  <a:pt x="1275992" y="479160"/>
                  <a:pt x="1272885" y="472360"/>
                </a:cubicBezTo>
                <a:cubicBezTo>
                  <a:pt x="1269778" y="465559"/>
                  <a:pt x="1263177" y="461133"/>
                  <a:pt x="1255018" y="459474"/>
                </a:cubicBezTo>
                <a:cubicBezTo>
                  <a:pt x="1250939" y="458644"/>
                  <a:pt x="1246470" y="458507"/>
                  <a:pt x="1241852" y="459110"/>
                </a:cubicBezTo>
                <a:cubicBezTo>
                  <a:pt x="1237235" y="459713"/>
                  <a:pt x="1232470" y="461058"/>
                  <a:pt x="1227799" y="463191"/>
                </a:cubicBezTo>
                <a:cubicBezTo>
                  <a:pt x="1218456" y="467460"/>
                  <a:pt x="1211257" y="474081"/>
                  <a:pt x="1207170" y="481335"/>
                </a:cubicBezTo>
                <a:close/>
                <a:moveTo>
                  <a:pt x="1258401" y="356900"/>
                </a:moveTo>
                <a:lnTo>
                  <a:pt x="1256266" y="363374"/>
                </a:lnTo>
                <a:cubicBezTo>
                  <a:pt x="1255900" y="367103"/>
                  <a:pt x="1256432" y="370775"/>
                  <a:pt x="1257986" y="374175"/>
                </a:cubicBezTo>
                <a:lnTo>
                  <a:pt x="1265025" y="382546"/>
                </a:lnTo>
                <a:lnTo>
                  <a:pt x="1275852" y="387061"/>
                </a:lnTo>
                <a:lnTo>
                  <a:pt x="1289018" y="387425"/>
                </a:lnTo>
                <a:lnTo>
                  <a:pt x="1298448" y="384686"/>
                </a:lnTo>
                <a:cubicBezTo>
                  <a:pt x="1284541" y="376327"/>
                  <a:pt x="1271226" y="367009"/>
                  <a:pt x="1258401" y="356900"/>
                </a:cubicBezTo>
                <a:close/>
                <a:moveTo>
                  <a:pt x="691059" y="1176674"/>
                </a:moveTo>
                <a:cubicBezTo>
                  <a:pt x="687706" y="1182628"/>
                  <a:pt x="684992" y="1188710"/>
                  <a:pt x="682965" y="1194833"/>
                </a:cubicBezTo>
                <a:lnTo>
                  <a:pt x="678999" y="1213240"/>
                </a:lnTo>
                <a:cubicBezTo>
                  <a:pt x="678399" y="1219358"/>
                  <a:pt x="678536" y="1225431"/>
                  <a:pt x="679461" y="1231368"/>
                </a:cubicBezTo>
                <a:lnTo>
                  <a:pt x="684647" y="1248687"/>
                </a:lnTo>
                <a:lnTo>
                  <a:pt x="694346" y="1263945"/>
                </a:lnTo>
                <a:lnTo>
                  <a:pt x="707747" y="1276161"/>
                </a:lnTo>
                <a:lnTo>
                  <a:pt x="724259" y="1285213"/>
                </a:lnTo>
                <a:lnTo>
                  <a:pt x="743283" y="1290978"/>
                </a:lnTo>
                <a:lnTo>
                  <a:pt x="764226" y="1293340"/>
                </a:lnTo>
                <a:lnTo>
                  <a:pt x="786493" y="1292174"/>
                </a:lnTo>
                <a:lnTo>
                  <a:pt x="809490" y="1287360"/>
                </a:lnTo>
                <a:lnTo>
                  <a:pt x="832619" y="1278778"/>
                </a:lnTo>
                <a:lnTo>
                  <a:pt x="854248" y="1266910"/>
                </a:lnTo>
                <a:lnTo>
                  <a:pt x="872941" y="1252678"/>
                </a:lnTo>
                <a:lnTo>
                  <a:pt x="888398" y="1236608"/>
                </a:lnTo>
                <a:lnTo>
                  <a:pt x="900324" y="1219230"/>
                </a:lnTo>
                <a:lnTo>
                  <a:pt x="908417" y="1201073"/>
                </a:lnTo>
                <a:cubicBezTo>
                  <a:pt x="914497" y="1182703"/>
                  <a:pt x="914383" y="1163957"/>
                  <a:pt x="906736" y="1147218"/>
                </a:cubicBezTo>
                <a:cubicBezTo>
                  <a:pt x="901637" y="1136058"/>
                  <a:pt x="893672" y="1126847"/>
                  <a:pt x="883635" y="1119745"/>
                </a:cubicBezTo>
                <a:cubicBezTo>
                  <a:pt x="878616" y="1116193"/>
                  <a:pt x="873080" y="1113169"/>
                  <a:pt x="867124" y="1110693"/>
                </a:cubicBezTo>
                <a:cubicBezTo>
                  <a:pt x="861169" y="1108217"/>
                  <a:pt x="854794" y="1106287"/>
                  <a:pt x="848100" y="1104926"/>
                </a:cubicBezTo>
                <a:cubicBezTo>
                  <a:pt x="841405" y="1103565"/>
                  <a:pt x="834391" y="1102770"/>
                  <a:pt x="827156" y="1102565"/>
                </a:cubicBezTo>
                <a:cubicBezTo>
                  <a:pt x="819921" y="1102358"/>
                  <a:pt x="812466" y="1102742"/>
                  <a:pt x="804889" y="1103731"/>
                </a:cubicBezTo>
                <a:cubicBezTo>
                  <a:pt x="797312" y="1104721"/>
                  <a:pt x="789614" y="1106319"/>
                  <a:pt x="781893" y="1108544"/>
                </a:cubicBezTo>
                <a:cubicBezTo>
                  <a:pt x="774172" y="1110770"/>
                  <a:pt x="766430" y="1113625"/>
                  <a:pt x="758764" y="1117128"/>
                </a:cubicBezTo>
                <a:cubicBezTo>
                  <a:pt x="743432" y="1124133"/>
                  <a:pt x="729858" y="1133068"/>
                  <a:pt x="718442" y="1143227"/>
                </a:cubicBezTo>
                <a:cubicBezTo>
                  <a:pt x="712734" y="1148307"/>
                  <a:pt x="707565" y="1153694"/>
                  <a:pt x="702985" y="1159298"/>
                </a:cubicBezTo>
                <a:cubicBezTo>
                  <a:pt x="698404" y="1164902"/>
                  <a:pt x="694412" y="1170724"/>
                  <a:pt x="691059" y="1176674"/>
                </a:cubicBezTo>
                <a:close/>
                <a:moveTo>
                  <a:pt x="1008681" y="682118"/>
                </a:moveTo>
                <a:cubicBezTo>
                  <a:pt x="1005328" y="688070"/>
                  <a:pt x="1002614" y="694151"/>
                  <a:pt x="1000587" y="700274"/>
                </a:cubicBezTo>
                <a:lnTo>
                  <a:pt x="996621" y="718682"/>
                </a:lnTo>
                <a:cubicBezTo>
                  <a:pt x="996021" y="724800"/>
                  <a:pt x="996158" y="730873"/>
                  <a:pt x="997083" y="736809"/>
                </a:cubicBezTo>
                <a:lnTo>
                  <a:pt x="1002269" y="754129"/>
                </a:lnTo>
                <a:lnTo>
                  <a:pt x="1011967" y="769387"/>
                </a:lnTo>
                <a:lnTo>
                  <a:pt x="1025369" y="781603"/>
                </a:lnTo>
                <a:lnTo>
                  <a:pt x="1041880" y="790655"/>
                </a:lnTo>
                <a:lnTo>
                  <a:pt x="1060905" y="796421"/>
                </a:lnTo>
                <a:lnTo>
                  <a:pt x="1081848" y="798781"/>
                </a:lnTo>
                <a:lnTo>
                  <a:pt x="1104116" y="797616"/>
                </a:lnTo>
                <a:lnTo>
                  <a:pt x="1127112" y="792802"/>
                </a:lnTo>
                <a:lnTo>
                  <a:pt x="1150241" y="784220"/>
                </a:lnTo>
                <a:lnTo>
                  <a:pt x="1171870" y="772353"/>
                </a:lnTo>
                <a:lnTo>
                  <a:pt x="1190562" y="758119"/>
                </a:lnTo>
                <a:lnTo>
                  <a:pt x="1206020" y="742050"/>
                </a:lnTo>
                <a:lnTo>
                  <a:pt x="1217945" y="724672"/>
                </a:lnTo>
                <a:lnTo>
                  <a:pt x="1226039" y="706514"/>
                </a:lnTo>
                <a:cubicBezTo>
                  <a:pt x="1232119" y="688145"/>
                  <a:pt x="1232005" y="669400"/>
                  <a:pt x="1224357" y="652661"/>
                </a:cubicBezTo>
                <a:cubicBezTo>
                  <a:pt x="1219258" y="641501"/>
                  <a:pt x="1211294" y="632288"/>
                  <a:pt x="1201257" y="625187"/>
                </a:cubicBezTo>
                <a:cubicBezTo>
                  <a:pt x="1196238" y="621635"/>
                  <a:pt x="1190701" y="618611"/>
                  <a:pt x="1184746" y="616135"/>
                </a:cubicBezTo>
                <a:cubicBezTo>
                  <a:pt x="1178790" y="613659"/>
                  <a:pt x="1172416" y="611729"/>
                  <a:pt x="1165721" y="610369"/>
                </a:cubicBezTo>
                <a:cubicBezTo>
                  <a:pt x="1159027" y="609007"/>
                  <a:pt x="1152012" y="608214"/>
                  <a:pt x="1144778" y="608007"/>
                </a:cubicBezTo>
                <a:cubicBezTo>
                  <a:pt x="1137543" y="607802"/>
                  <a:pt x="1130088" y="608183"/>
                  <a:pt x="1122511" y="609174"/>
                </a:cubicBezTo>
                <a:cubicBezTo>
                  <a:pt x="1114934" y="610164"/>
                  <a:pt x="1107236" y="611762"/>
                  <a:pt x="1099515" y="613988"/>
                </a:cubicBezTo>
                <a:cubicBezTo>
                  <a:pt x="1091794" y="616214"/>
                  <a:pt x="1084051" y="619067"/>
                  <a:pt x="1076386" y="622570"/>
                </a:cubicBezTo>
                <a:cubicBezTo>
                  <a:pt x="1061053" y="629576"/>
                  <a:pt x="1047480" y="638510"/>
                  <a:pt x="1036064" y="648669"/>
                </a:cubicBezTo>
                <a:cubicBezTo>
                  <a:pt x="1030355" y="653750"/>
                  <a:pt x="1025186" y="659136"/>
                  <a:pt x="1020606" y="664741"/>
                </a:cubicBezTo>
                <a:cubicBezTo>
                  <a:pt x="1016026" y="670344"/>
                  <a:pt x="1012034" y="676167"/>
                  <a:pt x="1008681" y="682118"/>
                </a:cubicBezTo>
                <a:close/>
                <a:moveTo>
                  <a:pt x="588369" y="1313091"/>
                </a:moveTo>
                <a:lnTo>
                  <a:pt x="584695" y="1324232"/>
                </a:lnTo>
                <a:cubicBezTo>
                  <a:pt x="584329" y="1327961"/>
                  <a:pt x="584862" y="1331633"/>
                  <a:pt x="586416" y="1335033"/>
                </a:cubicBezTo>
                <a:lnTo>
                  <a:pt x="593454" y="1343403"/>
                </a:lnTo>
                <a:lnTo>
                  <a:pt x="604281" y="1347917"/>
                </a:lnTo>
                <a:lnTo>
                  <a:pt x="617447" y="1348282"/>
                </a:lnTo>
                <a:lnTo>
                  <a:pt x="631501" y="1344200"/>
                </a:lnTo>
                <a:lnTo>
                  <a:pt x="643786" y="1336248"/>
                </a:lnTo>
                <a:lnTo>
                  <a:pt x="652129" y="1326057"/>
                </a:lnTo>
                <a:cubicBezTo>
                  <a:pt x="656215" y="1318803"/>
                  <a:pt x="657189" y="1310916"/>
                  <a:pt x="654082" y="1304115"/>
                </a:cubicBezTo>
                <a:cubicBezTo>
                  <a:pt x="650976" y="1297316"/>
                  <a:pt x="644376" y="1292890"/>
                  <a:pt x="636217" y="1291230"/>
                </a:cubicBezTo>
                <a:cubicBezTo>
                  <a:pt x="632138" y="1290400"/>
                  <a:pt x="627669" y="1290263"/>
                  <a:pt x="623051" y="1290864"/>
                </a:cubicBezTo>
                <a:cubicBezTo>
                  <a:pt x="618434" y="1291469"/>
                  <a:pt x="613669" y="1292813"/>
                  <a:pt x="608998" y="1294948"/>
                </a:cubicBezTo>
                <a:cubicBezTo>
                  <a:pt x="599654" y="1299216"/>
                  <a:pt x="592455" y="1305837"/>
                  <a:pt x="588369" y="1313091"/>
                </a:cubicBezTo>
                <a:close/>
                <a:moveTo>
                  <a:pt x="491195" y="1433615"/>
                </a:moveTo>
                <a:cubicBezTo>
                  <a:pt x="517634" y="1446101"/>
                  <a:pt x="543256" y="1460005"/>
                  <a:pt x="568316" y="1474806"/>
                </a:cubicBezTo>
                <a:lnTo>
                  <a:pt x="568504" y="1474577"/>
                </a:lnTo>
                <a:lnTo>
                  <a:pt x="572396" y="1465846"/>
                </a:lnTo>
                <a:cubicBezTo>
                  <a:pt x="575319" y="1457014"/>
                  <a:pt x="575265" y="1448001"/>
                  <a:pt x="571587" y="1439951"/>
                </a:cubicBezTo>
                <a:cubicBezTo>
                  <a:pt x="566684" y="1429220"/>
                  <a:pt x="556269" y="1422235"/>
                  <a:pt x="543394" y="1419616"/>
                </a:cubicBezTo>
                <a:cubicBezTo>
                  <a:pt x="536956" y="1418307"/>
                  <a:pt x="529904" y="1418090"/>
                  <a:pt x="522617" y="1419043"/>
                </a:cubicBezTo>
                <a:cubicBezTo>
                  <a:pt x="515331" y="1419994"/>
                  <a:pt x="507811" y="1422116"/>
                  <a:pt x="500439" y="1425484"/>
                </a:cubicBezTo>
                <a:close/>
                <a:moveTo>
                  <a:pt x="781599" y="903037"/>
                </a:moveTo>
                <a:cubicBezTo>
                  <a:pt x="777011" y="911184"/>
                  <a:pt x="773295" y="919505"/>
                  <a:pt x="770522" y="927886"/>
                </a:cubicBezTo>
                <a:lnTo>
                  <a:pt x="765096" y="953076"/>
                </a:lnTo>
                <a:cubicBezTo>
                  <a:pt x="764274" y="961449"/>
                  <a:pt x="764462" y="969760"/>
                  <a:pt x="765728" y="977886"/>
                </a:cubicBezTo>
                <a:lnTo>
                  <a:pt x="772826" y="1001590"/>
                </a:lnTo>
                <a:lnTo>
                  <a:pt x="786098" y="1022470"/>
                </a:lnTo>
                <a:lnTo>
                  <a:pt x="804439" y="1039188"/>
                </a:lnTo>
                <a:lnTo>
                  <a:pt x="827034" y="1051575"/>
                </a:lnTo>
                <a:lnTo>
                  <a:pt x="853069" y="1059464"/>
                </a:lnTo>
                <a:lnTo>
                  <a:pt x="881732" y="1062699"/>
                </a:lnTo>
                <a:lnTo>
                  <a:pt x="912205" y="1061103"/>
                </a:lnTo>
                <a:lnTo>
                  <a:pt x="943674" y="1054514"/>
                </a:lnTo>
                <a:lnTo>
                  <a:pt x="975328" y="1042768"/>
                </a:lnTo>
                <a:lnTo>
                  <a:pt x="1004927" y="1026528"/>
                </a:lnTo>
                <a:lnTo>
                  <a:pt x="1030508" y="1007049"/>
                </a:lnTo>
                <a:lnTo>
                  <a:pt x="1051662" y="985057"/>
                </a:lnTo>
                <a:lnTo>
                  <a:pt x="1067983" y="961278"/>
                </a:lnTo>
                <a:lnTo>
                  <a:pt x="1079059" y="936430"/>
                </a:lnTo>
                <a:cubicBezTo>
                  <a:pt x="1087379" y="911289"/>
                  <a:pt x="1087224" y="885638"/>
                  <a:pt x="1076757" y="862729"/>
                </a:cubicBezTo>
                <a:cubicBezTo>
                  <a:pt x="1069779" y="847455"/>
                  <a:pt x="1058880" y="834851"/>
                  <a:pt x="1045142" y="825126"/>
                </a:cubicBezTo>
                <a:cubicBezTo>
                  <a:pt x="1038274" y="820267"/>
                  <a:pt x="1030697" y="816128"/>
                  <a:pt x="1022547" y="812739"/>
                </a:cubicBezTo>
                <a:cubicBezTo>
                  <a:pt x="1014396" y="809350"/>
                  <a:pt x="1005673" y="806710"/>
                  <a:pt x="996511" y="804847"/>
                </a:cubicBezTo>
                <a:cubicBezTo>
                  <a:pt x="987350" y="802983"/>
                  <a:pt x="977751" y="801898"/>
                  <a:pt x="967850" y="801616"/>
                </a:cubicBezTo>
                <a:cubicBezTo>
                  <a:pt x="957949" y="801334"/>
                  <a:pt x="947746" y="801858"/>
                  <a:pt x="937377" y="803211"/>
                </a:cubicBezTo>
                <a:cubicBezTo>
                  <a:pt x="927007" y="804566"/>
                  <a:pt x="916472" y="806753"/>
                  <a:pt x="905907" y="809799"/>
                </a:cubicBezTo>
                <a:cubicBezTo>
                  <a:pt x="895341" y="812846"/>
                  <a:pt x="884745" y="816752"/>
                  <a:pt x="874253" y="821545"/>
                </a:cubicBezTo>
                <a:cubicBezTo>
                  <a:pt x="853272" y="831131"/>
                  <a:pt x="834697" y="843359"/>
                  <a:pt x="819073" y="857263"/>
                </a:cubicBezTo>
                <a:cubicBezTo>
                  <a:pt x="811261" y="864215"/>
                  <a:pt x="804187" y="871586"/>
                  <a:pt x="797919" y="879254"/>
                </a:cubicBezTo>
                <a:cubicBezTo>
                  <a:pt x="791651" y="886924"/>
                  <a:pt x="786188" y="894892"/>
                  <a:pt x="781599" y="903037"/>
                </a:cubicBezTo>
                <a:close/>
                <a:moveTo>
                  <a:pt x="593989" y="1142343"/>
                </a:moveTo>
                <a:lnTo>
                  <a:pt x="590315" y="1153484"/>
                </a:lnTo>
                <a:cubicBezTo>
                  <a:pt x="589949" y="1157213"/>
                  <a:pt x="590482" y="1160884"/>
                  <a:pt x="592036" y="1164285"/>
                </a:cubicBezTo>
                <a:lnTo>
                  <a:pt x="599073" y="1172655"/>
                </a:lnTo>
                <a:lnTo>
                  <a:pt x="609901" y="1177169"/>
                </a:lnTo>
                <a:lnTo>
                  <a:pt x="623067" y="1177535"/>
                </a:lnTo>
                <a:lnTo>
                  <a:pt x="637120" y="1173453"/>
                </a:lnTo>
                <a:lnTo>
                  <a:pt x="649406" y="1165500"/>
                </a:lnTo>
                <a:lnTo>
                  <a:pt x="657749" y="1155309"/>
                </a:lnTo>
                <a:cubicBezTo>
                  <a:pt x="661836" y="1148056"/>
                  <a:pt x="662810" y="1140168"/>
                  <a:pt x="659702" y="1133367"/>
                </a:cubicBezTo>
                <a:cubicBezTo>
                  <a:pt x="656596" y="1126568"/>
                  <a:pt x="649996" y="1122142"/>
                  <a:pt x="641837" y="1120483"/>
                </a:cubicBezTo>
                <a:cubicBezTo>
                  <a:pt x="637758" y="1119653"/>
                  <a:pt x="633289" y="1119514"/>
                  <a:pt x="628671" y="1120118"/>
                </a:cubicBezTo>
                <a:cubicBezTo>
                  <a:pt x="624054" y="1120722"/>
                  <a:pt x="619289" y="1122066"/>
                  <a:pt x="614618" y="1124199"/>
                </a:cubicBezTo>
                <a:cubicBezTo>
                  <a:pt x="605274" y="1128468"/>
                  <a:pt x="598076" y="1135090"/>
                  <a:pt x="593989" y="1142343"/>
                </a:cubicBezTo>
                <a:close/>
                <a:moveTo>
                  <a:pt x="1146492" y="270933"/>
                </a:moveTo>
                <a:cubicBezTo>
                  <a:pt x="1146365" y="271402"/>
                  <a:pt x="1146517" y="271764"/>
                  <a:pt x="1146681" y="272122"/>
                </a:cubicBezTo>
                <a:lnTo>
                  <a:pt x="1153720" y="280493"/>
                </a:lnTo>
                <a:lnTo>
                  <a:pt x="1164547" y="285008"/>
                </a:lnTo>
                <a:lnTo>
                  <a:pt x="1164824" y="285015"/>
                </a:lnTo>
                <a:close/>
                <a:moveTo>
                  <a:pt x="899503" y="648034"/>
                </a:moveTo>
                <a:lnTo>
                  <a:pt x="895828" y="659175"/>
                </a:lnTo>
                <a:cubicBezTo>
                  <a:pt x="895462" y="662902"/>
                  <a:pt x="895995" y="666575"/>
                  <a:pt x="897549" y="669974"/>
                </a:cubicBezTo>
                <a:lnTo>
                  <a:pt x="904587" y="678345"/>
                </a:lnTo>
                <a:lnTo>
                  <a:pt x="915415" y="682861"/>
                </a:lnTo>
                <a:lnTo>
                  <a:pt x="928580" y="683225"/>
                </a:lnTo>
                <a:lnTo>
                  <a:pt x="942634" y="679143"/>
                </a:lnTo>
                <a:lnTo>
                  <a:pt x="954919" y="671190"/>
                </a:lnTo>
                <a:lnTo>
                  <a:pt x="963262" y="661000"/>
                </a:lnTo>
                <a:cubicBezTo>
                  <a:pt x="967349" y="653746"/>
                  <a:pt x="968323" y="645859"/>
                  <a:pt x="965216" y="639059"/>
                </a:cubicBezTo>
                <a:cubicBezTo>
                  <a:pt x="962109" y="632257"/>
                  <a:pt x="955510" y="627832"/>
                  <a:pt x="947351" y="626173"/>
                </a:cubicBezTo>
                <a:cubicBezTo>
                  <a:pt x="943271" y="625343"/>
                  <a:pt x="938802" y="625206"/>
                  <a:pt x="934185" y="625809"/>
                </a:cubicBezTo>
                <a:cubicBezTo>
                  <a:pt x="929568" y="626411"/>
                  <a:pt x="924803" y="627755"/>
                  <a:pt x="920131" y="629891"/>
                </a:cubicBezTo>
                <a:cubicBezTo>
                  <a:pt x="910788" y="634159"/>
                  <a:pt x="903589" y="640780"/>
                  <a:pt x="899503" y="648034"/>
                </a:cubicBezTo>
                <a:close/>
                <a:moveTo>
                  <a:pt x="1031739" y="435985"/>
                </a:moveTo>
                <a:cubicBezTo>
                  <a:pt x="1029329" y="440262"/>
                  <a:pt x="1027379" y="444634"/>
                  <a:pt x="1025923" y="449033"/>
                </a:cubicBezTo>
                <a:lnTo>
                  <a:pt x="1023073" y="462261"/>
                </a:lnTo>
                <a:cubicBezTo>
                  <a:pt x="1022641" y="466658"/>
                  <a:pt x="1022740" y="471021"/>
                  <a:pt x="1023404" y="475287"/>
                </a:cubicBezTo>
                <a:lnTo>
                  <a:pt x="1027131" y="487734"/>
                </a:lnTo>
                <a:lnTo>
                  <a:pt x="1034101" y="498699"/>
                </a:lnTo>
                <a:lnTo>
                  <a:pt x="1043732" y="507477"/>
                </a:lnTo>
                <a:lnTo>
                  <a:pt x="1055597" y="513982"/>
                </a:lnTo>
                <a:lnTo>
                  <a:pt x="1069268" y="518126"/>
                </a:lnTo>
                <a:lnTo>
                  <a:pt x="1084318" y="519822"/>
                </a:lnTo>
                <a:lnTo>
                  <a:pt x="1100320" y="518983"/>
                </a:lnTo>
                <a:lnTo>
                  <a:pt x="1116845" y="515524"/>
                </a:lnTo>
                <a:lnTo>
                  <a:pt x="1133466" y="509357"/>
                </a:lnTo>
                <a:lnTo>
                  <a:pt x="1149009" y="500830"/>
                </a:lnTo>
                <a:lnTo>
                  <a:pt x="1162442" y="490602"/>
                </a:lnTo>
                <a:lnTo>
                  <a:pt x="1173550" y="479054"/>
                </a:lnTo>
                <a:lnTo>
                  <a:pt x="1182120" y="466565"/>
                </a:lnTo>
                <a:lnTo>
                  <a:pt x="1187937" y="453518"/>
                </a:lnTo>
                <a:cubicBezTo>
                  <a:pt x="1192306" y="440316"/>
                  <a:pt x="1192224" y="426846"/>
                  <a:pt x="1186728" y="414817"/>
                </a:cubicBezTo>
                <a:cubicBezTo>
                  <a:pt x="1183064" y="406797"/>
                  <a:pt x="1177341" y="400178"/>
                  <a:pt x="1170127" y="395074"/>
                </a:cubicBezTo>
                <a:cubicBezTo>
                  <a:pt x="1166521" y="392522"/>
                  <a:pt x="1162542" y="390349"/>
                  <a:pt x="1158262" y="388569"/>
                </a:cubicBezTo>
                <a:cubicBezTo>
                  <a:pt x="1153983" y="386789"/>
                  <a:pt x="1149402" y="385403"/>
                  <a:pt x="1144591" y="384425"/>
                </a:cubicBezTo>
                <a:cubicBezTo>
                  <a:pt x="1139780" y="383447"/>
                  <a:pt x="1134740" y="382877"/>
                  <a:pt x="1129541" y="382729"/>
                </a:cubicBezTo>
                <a:cubicBezTo>
                  <a:pt x="1124342" y="382581"/>
                  <a:pt x="1118984" y="382855"/>
                  <a:pt x="1113539" y="383567"/>
                </a:cubicBezTo>
                <a:cubicBezTo>
                  <a:pt x="1108094" y="384278"/>
                  <a:pt x="1102562" y="385426"/>
                  <a:pt x="1097014" y="387026"/>
                </a:cubicBezTo>
                <a:cubicBezTo>
                  <a:pt x="1091466" y="388626"/>
                  <a:pt x="1085901" y="390677"/>
                  <a:pt x="1080393" y="393193"/>
                </a:cubicBezTo>
                <a:cubicBezTo>
                  <a:pt x="1069375" y="398228"/>
                  <a:pt x="1059621" y="404648"/>
                  <a:pt x="1051417" y="411950"/>
                </a:cubicBezTo>
                <a:cubicBezTo>
                  <a:pt x="1047315" y="415600"/>
                  <a:pt x="1043600" y="419471"/>
                  <a:pt x="1040309" y="423498"/>
                </a:cubicBezTo>
                <a:cubicBezTo>
                  <a:pt x="1037017" y="427525"/>
                  <a:pt x="1034149" y="431709"/>
                  <a:pt x="1031739" y="435985"/>
                </a:cubicBezTo>
                <a:close/>
                <a:moveTo>
                  <a:pt x="773661" y="789492"/>
                </a:moveTo>
                <a:lnTo>
                  <a:pt x="769987" y="800633"/>
                </a:lnTo>
                <a:cubicBezTo>
                  <a:pt x="769621" y="804362"/>
                  <a:pt x="770154" y="808033"/>
                  <a:pt x="771707" y="811433"/>
                </a:cubicBezTo>
                <a:lnTo>
                  <a:pt x="778745" y="819804"/>
                </a:lnTo>
                <a:lnTo>
                  <a:pt x="789573" y="824318"/>
                </a:lnTo>
                <a:lnTo>
                  <a:pt x="802739" y="824684"/>
                </a:lnTo>
                <a:lnTo>
                  <a:pt x="816792" y="820602"/>
                </a:lnTo>
                <a:lnTo>
                  <a:pt x="829078" y="812649"/>
                </a:lnTo>
                <a:lnTo>
                  <a:pt x="837421" y="802458"/>
                </a:lnTo>
                <a:cubicBezTo>
                  <a:pt x="841508" y="795205"/>
                  <a:pt x="842482" y="787318"/>
                  <a:pt x="839375" y="780516"/>
                </a:cubicBezTo>
                <a:cubicBezTo>
                  <a:pt x="836268" y="773717"/>
                  <a:pt x="829668" y="769291"/>
                  <a:pt x="821509" y="767631"/>
                </a:cubicBezTo>
                <a:cubicBezTo>
                  <a:pt x="817430" y="766800"/>
                  <a:pt x="812961" y="766664"/>
                  <a:pt x="808343" y="767267"/>
                </a:cubicBezTo>
                <a:cubicBezTo>
                  <a:pt x="803726" y="767870"/>
                  <a:pt x="798961" y="769215"/>
                  <a:pt x="794290" y="771348"/>
                </a:cubicBezTo>
                <a:cubicBezTo>
                  <a:pt x="784947" y="775618"/>
                  <a:pt x="777747" y="782239"/>
                  <a:pt x="773661" y="789492"/>
                </a:cubicBezTo>
                <a:close/>
                <a:moveTo>
                  <a:pt x="644990" y="969325"/>
                </a:moveTo>
                <a:lnTo>
                  <a:pt x="641315" y="980466"/>
                </a:lnTo>
                <a:cubicBezTo>
                  <a:pt x="640949" y="984195"/>
                  <a:pt x="641482" y="987865"/>
                  <a:pt x="643036" y="991267"/>
                </a:cubicBezTo>
                <a:lnTo>
                  <a:pt x="650074" y="999637"/>
                </a:lnTo>
                <a:lnTo>
                  <a:pt x="660901" y="1004152"/>
                </a:lnTo>
                <a:lnTo>
                  <a:pt x="674068" y="1004519"/>
                </a:lnTo>
                <a:lnTo>
                  <a:pt x="688122" y="1000438"/>
                </a:lnTo>
                <a:lnTo>
                  <a:pt x="700408" y="992486"/>
                </a:lnTo>
                <a:lnTo>
                  <a:pt x="708749" y="982291"/>
                </a:lnTo>
                <a:cubicBezTo>
                  <a:pt x="712836" y="975037"/>
                  <a:pt x="713811" y="967151"/>
                  <a:pt x="710703" y="960351"/>
                </a:cubicBezTo>
                <a:cubicBezTo>
                  <a:pt x="707596" y="953550"/>
                  <a:pt x="700996" y="949123"/>
                  <a:pt x="692838" y="947465"/>
                </a:cubicBezTo>
                <a:cubicBezTo>
                  <a:pt x="688758" y="946635"/>
                  <a:pt x="684289" y="946497"/>
                  <a:pt x="679672" y="947101"/>
                </a:cubicBezTo>
                <a:cubicBezTo>
                  <a:pt x="675054" y="947702"/>
                  <a:pt x="670290" y="949048"/>
                  <a:pt x="665618" y="951181"/>
                </a:cubicBezTo>
                <a:cubicBezTo>
                  <a:pt x="656275" y="955451"/>
                  <a:pt x="649076" y="962071"/>
                  <a:pt x="644990" y="969325"/>
                </a:cubicBezTo>
                <a:close/>
                <a:moveTo>
                  <a:pt x="948794" y="492807"/>
                </a:moveTo>
                <a:lnTo>
                  <a:pt x="945120" y="503948"/>
                </a:lnTo>
                <a:cubicBezTo>
                  <a:pt x="944754" y="507676"/>
                  <a:pt x="945287" y="511347"/>
                  <a:pt x="946841" y="514749"/>
                </a:cubicBezTo>
                <a:lnTo>
                  <a:pt x="953879" y="523119"/>
                </a:lnTo>
                <a:lnTo>
                  <a:pt x="964706" y="527634"/>
                </a:lnTo>
                <a:lnTo>
                  <a:pt x="977872" y="527998"/>
                </a:lnTo>
                <a:lnTo>
                  <a:pt x="991926" y="523917"/>
                </a:lnTo>
                <a:lnTo>
                  <a:pt x="1004211" y="515964"/>
                </a:lnTo>
                <a:lnTo>
                  <a:pt x="1012555" y="505773"/>
                </a:lnTo>
                <a:cubicBezTo>
                  <a:pt x="1016641" y="498519"/>
                  <a:pt x="1017615" y="490632"/>
                  <a:pt x="1014508" y="483831"/>
                </a:cubicBezTo>
                <a:cubicBezTo>
                  <a:pt x="1011401" y="477032"/>
                  <a:pt x="1004801" y="472606"/>
                  <a:pt x="996642" y="470946"/>
                </a:cubicBezTo>
                <a:cubicBezTo>
                  <a:pt x="992563" y="470116"/>
                  <a:pt x="988094" y="469979"/>
                  <a:pt x="983477" y="470582"/>
                </a:cubicBezTo>
                <a:cubicBezTo>
                  <a:pt x="978860" y="471186"/>
                  <a:pt x="974094" y="472530"/>
                  <a:pt x="969423" y="474664"/>
                </a:cubicBezTo>
                <a:cubicBezTo>
                  <a:pt x="960080" y="478933"/>
                  <a:pt x="952881" y="485553"/>
                  <a:pt x="948794" y="492807"/>
                </a:cubicBezTo>
                <a:close/>
                <a:moveTo>
                  <a:pt x="414931" y="1245177"/>
                </a:moveTo>
                <a:cubicBezTo>
                  <a:pt x="412849" y="1248872"/>
                  <a:pt x="411163" y="1252647"/>
                  <a:pt x="409906" y="1256449"/>
                </a:cubicBezTo>
                <a:lnTo>
                  <a:pt x="407443" y="1267875"/>
                </a:lnTo>
                <a:cubicBezTo>
                  <a:pt x="407071" y="1271673"/>
                  <a:pt x="407156" y="1275444"/>
                  <a:pt x="407730" y="1279129"/>
                </a:cubicBezTo>
                <a:lnTo>
                  <a:pt x="410950" y="1289881"/>
                </a:lnTo>
                <a:lnTo>
                  <a:pt x="416970" y="1299353"/>
                </a:lnTo>
                <a:lnTo>
                  <a:pt x="425290" y="1306936"/>
                </a:lnTo>
                <a:lnTo>
                  <a:pt x="435540" y="1312557"/>
                </a:lnTo>
                <a:lnTo>
                  <a:pt x="447351" y="1316136"/>
                </a:lnTo>
                <a:lnTo>
                  <a:pt x="460353" y="1317603"/>
                </a:lnTo>
                <a:lnTo>
                  <a:pt x="474176" y="1316878"/>
                </a:lnTo>
                <a:lnTo>
                  <a:pt x="488452" y="1313890"/>
                </a:lnTo>
                <a:lnTo>
                  <a:pt x="502810" y="1308562"/>
                </a:lnTo>
                <a:lnTo>
                  <a:pt x="516238" y="1301194"/>
                </a:lnTo>
                <a:lnTo>
                  <a:pt x="527842" y="1292358"/>
                </a:lnTo>
                <a:lnTo>
                  <a:pt x="537438" y="1282383"/>
                </a:lnTo>
                <a:lnTo>
                  <a:pt x="544841" y="1271595"/>
                </a:lnTo>
                <a:lnTo>
                  <a:pt x="549866" y="1260322"/>
                </a:lnTo>
                <a:cubicBezTo>
                  <a:pt x="553640" y="1248917"/>
                  <a:pt x="553570" y="1237281"/>
                  <a:pt x="548822" y="1226890"/>
                </a:cubicBezTo>
                <a:cubicBezTo>
                  <a:pt x="545656" y="1219961"/>
                  <a:pt x="540712" y="1214244"/>
                  <a:pt x="534481" y="1209835"/>
                </a:cubicBezTo>
                <a:cubicBezTo>
                  <a:pt x="531366" y="1207630"/>
                  <a:pt x="527929" y="1205752"/>
                  <a:pt x="524231" y="1204215"/>
                </a:cubicBezTo>
                <a:cubicBezTo>
                  <a:pt x="520534" y="1202677"/>
                  <a:pt x="516577" y="1201480"/>
                  <a:pt x="512421" y="1200635"/>
                </a:cubicBezTo>
                <a:cubicBezTo>
                  <a:pt x="508265" y="1199790"/>
                  <a:pt x="503910" y="1199298"/>
                  <a:pt x="499419" y="1199168"/>
                </a:cubicBezTo>
                <a:cubicBezTo>
                  <a:pt x="494927" y="1199041"/>
                  <a:pt x="490299" y="1199279"/>
                  <a:pt x="485595" y="1199892"/>
                </a:cubicBezTo>
                <a:cubicBezTo>
                  <a:pt x="480892" y="1200508"/>
                  <a:pt x="476112" y="1201500"/>
                  <a:pt x="471319" y="1202880"/>
                </a:cubicBezTo>
                <a:cubicBezTo>
                  <a:pt x="466526" y="1204263"/>
                  <a:pt x="461720" y="1206036"/>
                  <a:pt x="456961" y="1208210"/>
                </a:cubicBezTo>
                <a:cubicBezTo>
                  <a:pt x="447443" y="1212558"/>
                  <a:pt x="439017" y="1218105"/>
                  <a:pt x="431929" y="1224411"/>
                </a:cubicBezTo>
                <a:cubicBezTo>
                  <a:pt x="428386" y="1227566"/>
                  <a:pt x="425177" y="1230910"/>
                  <a:pt x="422334" y="1234388"/>
                </a:cubicBezTo>
                <a:cubicBezTo>
                  <a:pt x="419490" y="1237868"/>
                  <a:pt x="417012" y="1241482"/>
                  <a:pt x="414931" y="1245177"/>
                </a:cubicBezTo>
                <a:close/>
                <a:moveTo>
                  <a:pt x="1008204" y="264043"/>
                </a:moveTo>
                <a:cubicBezTo>
                  <a:pt x="1006592" y="266905"/>
                  <a:pt x="1005287" y="269830"/>
                  <a:pt x="1004312" y="272774"/>
                </a:cubicBezTo>
                <a:lnTo>
                  <a:pt x="1002406" y="281624"/>
                </a:lnTo>
                <a:cubicBezTo>
                  <a:pt x="1002117" y="284566"/>
                  <a:pt x="1002183" y="287486"/>
                  <a:pt x="1002627" y="290340"/>
                </a:cubicBezTo>
                <a:lnTo>
                  <a:pt x="1005121" y="298668"/>
                </a:lnTo>
                <a:lnTo>
                  <a:pt x="1016228" y="311878"/>
                </a:lnTo>
                <a:lnTo>
                  <a:pt x="1033315" y="319003"/>
                </a:lnTo>
                <a:lnTo>
                  <a:pt x="1054091" y="319577"/>
                </a:lnTo>
                <a:lnTo>
                  <a:pt x="1076269" y="313136"/>
                </a:lnTo>
                <a:lnTo>
                  <a:pt x="1095656" y="300587"/>
                </a:lnTo>
                <a:lnTo>
                  <a:pt x="1108823" y="284504"/>
                </a:lnTo>
                <a:lnTo>
                  <a:pt x="1112715" y="275774"/>
                </a:lnTo>
                <a:cubicBezTo>
                  <a:pt x="1115638" y="266941"/>
                  <a:pt x="1115583" y="257928"/>
                  <a:pt x="1111906" y="249880"/>
                </a:cubicBezTo>
                <a:cubicBezTo>
                  <a:pt x="1107003" y="239148"/>
                  <a:pt x="1096588" y="232162"/>
                  <a:pt x="1083712" y="229545"/>
                </a:cubicBezTo>
                <a:cubicBezTo>
                  <a:pt x="1077275" y="228236"/>
                  <a:pt x="1070222" y="228017"/>
                  <a:pt x="1062936" y="228970"/>
                </a:cubicBezTo>
                <a:cubicBezTo>
                  <a:pt x="1055649" y="229922"/>
                  <a:pt x="1048130" y="232044"/>
                  <a:pt x="1040758" y="235412"/>
                </a:cubicBezTo>
                <a:cubicBezTo>
                  <a:pt x="1026014" y="242148"/>
                  <a:pt x="1014653" y="252596"/>
                  <a:pt x="1008204" y="264043"/>
                </a:cubicBezTo>
                <a:close/>
                <a:moveTo>
                  <a:pt x="924443" y="355306"/>
                </a:moveTo>
                <a:lnTo>
                  <a:pt x="920768" y="366447"/>
                </a:lnTo>
                <a:cubicBezTo>
                  <a:pt x="920402" y="370175"/>
                  <a:pt x="920935" y="373847"/>
                  <a:pt x="922489" y="377247"/>
                </a:cubicBezTo>
                <a:lnTo>
                  <a:pt x="929527" y="385618"/>
                </a:lnTo>
                <a:lnTo>
                  <a:pt x="940355" y="390133"/>
                </a:lnTo>
                <a:lnTo>
                  <a:pt x="953520" y="390497"/>
                </a:lnTo>
                <a:lnTo>
                  <a:pt x="967574" y="386415"/>
                </a:lnTo>
                <a:lnTo>
                  <a:pt x="979859" y="378463"/>
                </a:lnTo>
                <a:lnTo>
                  <a:pt x="988202" y="368272"/>
                </a:lnTo>
                <a:cubicBezTo>
                  <a:pt x="992289" y="361018"/>
                  <a:pt x="993263" y="353131"/>
                  <a:pt x="990156" y="346331"/>
                </a:cubicBezTo>
                <a:cubicBezTo>
                  <a:pt x="987049" y="339531"/>
                  <a:pt x="980450" y="335104"/>
                  <a:pt x="972291" y="333445"/>
                </a:cubicBezTo>
                <a:cubicBezTo>
                  <a:pt x="968211" y="332616"/>
                  <a:pt x="963742" y="332478"/>
                  <a:pt x="959125" y="333081"/>
                </a:cubicBezTo>
                <a:cubicBezTo>
                  <a:pt x="954508" y="333684"/>
                  <a:pt x="949743" y="335029"/>
                  <a:pt x="945071" y="337163"/>
                </a:cubicBezTo>
                <a:cubicBezTo>
                  <a:pt x="935728" y="341432"/>
                  <a:pt x="928529" y="348052"/>
                  <a:pt x="924443" y="355306"/>
                </a:cubicBezTo>
                <a:close/>
                <a:moveTo>
                  <a:pt x="909260" y="226228"/>
                </a:moveTo>
                <a:lnTo>
                  <a:pt x="905586" y="237369"/>
                </a:lnTo>
                <a:cubicBezTo>
                  <a:pt x="905220" y="241098"/>
                  <a:pt x="905753" y="244770"/>
                  <a:pt x="907307" y="248170"/>
                </a:cubicBezTo>
                <a:lnTo>
                  <a:pt x="914345" y="256541"/>
                </a:lnTo>
                <a:lnTo>
                  <a:pt x="925173" y="261056"/>
                </a:lnTo>
                <a:lnTo>
                  <a:pt x="938338" y="261420"/>
                </a:lnTo>
                <a:lnTo>
                  <a:pt x="952392" y="257338"/>
                </a:lnTo>
                <a:lnTo>
                  <a:pt x="964677" y="249386"/>
                </a:lnTo>
                <a:lnTo>
                  <a:pt x="973020" y="239194"/>
                </a:lnTo>
                <a:cubicBezTo>
                  <a:pt x="977107" y="231940"/>
                  <a:pt x="978081" y="224054"/>
                  <a:pt x="974974" y="217253"/>
                </a:cubicBezTo>
                <a:cubicBezTo>
                  <a:pt x="971867" y="210453"/>
                  <a:pt x="965267" y="206027"/>
                  <a:pt x="957108" y="204368"/>
                </a:cubicBezTo>
                <a:cubicBezTo>
                  <a:pt x="953029" y="203538"/>
                  <a:pt x="948560" y="203401"/>
                  <a:pt x="943942" y="204004"/>
                </a:cubicBezTo>
                <a:cubicBezTo>
                  <a:pt x="939325" y="204607"/>
                  <a:pt x="934560" y="205951"/>
                  <a:pt x="929889" y="208085"/>
                </a:cubicBezTo>
                <a:cubicBezTo>
                  <a:pt x="920546" y="212354"/>
                  <a:pt x="913347" y="218975"/>
                  <a:pt x="909260" y="226228"/>
                </a:cubicBezTo>
                <a:close/>
                <a:moveTo>
                  <a:pt x="947968" y="108110"/>
                </a:moveTo>
                <a:lnTo>
                  <a:pt x="944294" y="119251"/>
                </a:lnTo>
                <a:cubicBezTo>
                  <a:pt x="943928" y="122979"/>
                  <a:pt x="944461" y="126651"/>
                  <a:pt x="946014" y="130051"/>
                </a:cubicBezTo>
                <a:lnTo>
                  <a:pt x="953053" y="138422"/>
                </a:lnTo>
                <a:lnTo>
                  <a:pt x="963880" y="142937"/>
                </a:lnTo>
                <a:lnTo>
                  <a:pt x="977046" y="143301"/>
                </a:lnTo>
                <a:lnTo>
                  <a:pt x="991100" y="139219"/>
                </a:lnTo>
                <a:lnTo>
                  <a:pt x="995292" y="136505"/>
                </a:lnTo>
                <a:cubicBezTo>
                  <a:pt x="981757" y="125381"/>
                  <a:pt x="969254" y="113004"/>
                  <a:pt x="957165" y="100021"/>
                </a:cubicBezTo>
                <a:cubicBezTo>
                  <a:pt x="952512" y="101412"/>
                  <a:pt x="949894" y="104690"/>
                  <a:pt x="947968" y="108110"/>
                </a:cubicBezTo>
                <a:close/>
                <a:moveTo>
                  <a:pt x="191658" y="1284338"/>
                </a:moveTo>
                <a:lnTo>
                  <a:pt x="188565" y="1291276"/>
                </a:lnTo>
                <a:cubicBezTo>
                  <a:pt x="215959" y="1302516"/>
                  <a:pt x="243117" y="1314053"/>
                  <a:pt x="269509" y="1327096"/>
                </a:cubicBezTo>
                <a:lnTo>
                  <a:pt x="279110" y="1320881"/>
                </a:lnTo>
                <a:lnTo>
                  <a:pt x="292277" y="1304799"/>
                </a:lnTo>
                <a:lnTo>
                  <a:pt x="296168" y="1296069"/>
                </a:lnTo>
                <a:cubicBezTo>
                  <a:pt x="299091" y="1287236"/>
                  <a:pt x="299037" y="1278223"/>
                  <a:pt x="295360" y="1270174"/>
                </a:cubicBezTo>
                <a:cubicBezTo>
                  <a:pt x="290456" y="1259443"/>
                  <a:pt x="280041" y="1252458"/>
                  <a:pt x="267166" y="1249840"/>
                </a:cubicBezTo>
                <a:cubicBezTo>
                  <a:pt x="260729" y="1248530"/>
                  <a:pt x="253676" y="1248313"/>
                  <a:pt x="246390" y="1249265"/>
                </a:cubicBezTo>
                <a:cubicBezTo>
                  <a:pt x="239103" y="1250217"/>
                  <a:pt x="231584" y="1252338"/>
                  <a:pt x="224212" y="1255706"/>
                </a:cubicBezTo>
                <a:cubicBezTo>
                  <a:pt x="209468" y="1262443"/>
                  <a:pt x="198107" y="1272891"/>
                  <a:pt x="191658" y="1284338"/>
                </a:cubicBezTo>
                <a:close/>
                <a:moveTo>
                  <a:pt x="377958" y="990958"/>
                </a:moveTo>
                <a:cubicBezTo>
                  <a:pt x="374605" y="996909"/>
                  <a:pt x="371891" y="1002991"/>
                  <a:pt x="369864" y="1009114"/>
                </a:cubicBezTo>
                <a:lnTo>
                  <a:pt x="365898" y="1027521"/>
                </a:lnTo>
                <a:cubicBezTo>
                  <a:pt x="365298" y="1033639"/>
                  <a:pt x="365435" y="1039712"/>
                  <a:pt x="366360" y="1045649"/>
                </a:cubicBezTo>
                <a:lnTo>
                  <a:pt x="371546" y="1062968"/>
                </a:lnTo>
                <a:lnTo>
                  <a:pt x="381244" y="1078227"/>
                </a:lnTo>
                <a:lnTo>
                  <a:pt x="394647" y="1090443"/>
                </a:lnTo>
                <a:lnTo>
                  <a:pt x="411158" y="1099495"/>
                </a:lnTo>
                <a:lnTo>
                  <a:pt x="430183" y="1105262"/>
                </a:lnTo>
                <a:lnTo>
                  <a:pt x="451127" y="1107623"/>
                </a:lnTo>
                <a:lnTo>
                  <a:pt x="473394" y="1106458"/>
                </a:lnTo>
                <a:lnTo>
                  <a:pt x="496390" y="1101645"/>
                </a:lnTo>
                <a:lnTo>
                  <a:pt x="519519" y="1093062"/>
                </a:lnTo>
                <a:lnTo>
                  <a:pt x="541149" y="1081195"/>
                </a:lnTo>
                <a:lnTo>
                  <a:pt x="559841" y="1066962"/>
                </a:lnTo>
                <a:lnTo>
                  <a:pt x="575299" y="1050893"/>
                </a:lnTo>
                <a:lnTo>
                  <a:pt x="587222" y="1033510"/>
                </a:lnTo>
                <a:lnTo>
                  <a:pt x="595317" y="1015355"/>
                </a:lnTo>
                <a:cubicBezTo>
                  <a:pt x="601396" y="996985"/>
                  <a:pt x="601282" y="978239"/>
                  <a:pt x="593635" y="961501"/>
                </a:cubicBezTo>
                <a:cubicBezTo>
                  <a:pt x="588536" y="950339"/>
                  <a:pt x="580572" y="941129"/>
                  <a:pt x="570534" y="934026"/>
                </a:cubicBezTo>
                <a:cubicBezTo>
                  <a:pt x="565516" y="930474"/>
                  <a:pt x="559979" y="927451"/>
                  <a:pt x="554023" y="924974"/>
                </a:cubicBezTo>
                <a:cubicBezTo>
                  <a:pt x="548068" y="922498"/>
                  <a:pt x="541693" y="920569"/>
                  <a:pt x="534998" y="919207"/>
                </a:cubicBezTo>
                <a:cubicBezTo>
                  <a:pt x="528304" y="917845"/>
                  <a:pt x="521290" y="917053"/>
                  <a:pt x="514055" y="916847"/>
                </a:cubicBezTo>
                <a:cubicBezTo>
                  <a:pt x="506820" y="916642"/>
                  <a:pt x="499364" y="917022"/>
                  <a:pt x="491788" y="918012"/>
                </a:cubicBezTo>
                <a:cubicBezTo>
                  <a:pt x="484211" y="919003"/>
                  <a:pt x="476513" y="920601"/>
                  <a:pt x="468792" y="922827"/>
                </a:cubicBezTo>
                <a:cubicBezTo>
                  <a:pt x="461071" y="925051"/>
                  <a:pt x="453329" y="927906"/>
                  <a:pt x="445663" y="931410"/>
                </a:cubicBezTo>
                <a:cubicBezTo>
                  <a:pt x="430331" y="938414"/>
                  <a:pt x="416758" y="947350"/>
                  <a:pt x="405341" y="957510"/>
                </a:cubicBezTo>
                <a:cubicBezTo>
                  <a:pt x="399633" y="962588"/>
                  <a:pt x="394464" y="967976"/>
                  <a:pt x="389883" y="973579"/>
                </a:cubicBezTo>
                <a:cubicBezTo>
                  <a:pt x="385303" y="979184"/>
                  <a:pt x="381311" y="985005"/>
                  <a:pt x="377958" y="990958"/>
                </a:cubicBezTo>
                <a:close/>
                <a:moveTo>
                  <a:pt x="682978" y="494254"/>
                </a:moveTo>
                <a:cubicBezTo>
                  <a:pt x="679625" y="500206"/>
                  <a:pt x="676910" y="506287"/>
                  <a:pt x="674884" y="512411"/>
                </a:cubicBezTo>
                <a:lnTo>
                  <a:pt x="670918" y="530818"/>
                </a:lnTo>
                <a:cubicBezTo>
                  <a:pt x="670318" y="536936"/>
                  <a:pt x="670455" y="543008"/>
                  <a:pt x="671380" y="548946"/>
                </a:cubicBezTo>
                <a:lnTo>
                  <a:pt x="676566" y="566266"/>
                </a:lnTo>
                <a:lnTo>
                  <a:pt x="686264" y="581523"/>
                </a:lnTo>
                <a:lnTo>
                  <a:pt x="699666" y="593739"/>
                </a:lnTo>
                <a:lnTo>
                  <a:pt x="716177" y="602790"/>
                </a:lnTo>
                <a:lnTo>
                  <a:pt x="735202" y="608557"/>
                </a:lnTo>
                <a:lnTo>
                  <a:pt x="756145" y="610918"/>
                </a:lnTo>
                <a:lnTo>
                  <a:pt x="778412" y="609752"/>
                </a:lnTo>
                <a:lnTo>
                  <a:pt x="801408" y="604938"/>
                </a:lnTo>
                <a:lnTo>
                  <a:pt x="824538" y="596355"/>
                </a:lnTo>
                <a:lnTo>
                  <a:pt x="846167" y="584489"/>
                </a:lnTo>
                <a:lnTo>
                  <a:pt x="864859" y="570255"/>
                </a:lnTo>
                <a:lnTo>
                  <a:pt x="880317" y="554185"/>
                </a:lnTo>
                <a:lnTo>
                  <a:pt x="892242" y="536807"/>
                </a:lnTo>
                <a:lnTo>
                  <a:pt x="900336" y="518650"/>
                </a:lnTo>
                <a:cubicBezTo>
                  <a:pt x="906416" y="500281"/>
                  <a:pt x="906302" y="481534"/>
                  <a:pt x="898654" y="464796"/>
                </a:cubicBezTo>
                <a:cubicBezTo>
                  <a:pt x="893555" y="453636"/>
                  <a:pt x="885591" y="444425"/>
                  <a:pt x="875554" y="437322"/>
                </a:cubicBezTo>
                <a:cubicBezTo>
                  <a:pt x="870535" y="433771"/>
                  <a:pt x="864999" y="430747"/>
                  <a:pt x="859043" y="428271"/>
                </a:cubicBezTo>
                <a:cubicBezTo>
                  <a:pt x="853088" y="425795"/>
                  <a:pt x="846713" y="423866"/>
                  <a:pt x="840018" y="422503"/>
                </a:cubicBezTo>
                <a:cubicBezTo>
                  <a:pt x="833324" y="421143"/>
                  <a:pt x="826310" y="420349"/>
                  <a:pt x="819075" y="420143"/>
                </a:cubicBezTo>
                <a:cubicBezTo>
                  <a:pt x="811840" y="419938"/>
                  <a:pt x="804384" y="420320"/>
                  <a:pt x="796808" y="421309"/>
                </a:cubicBezTo>
                <a:cubicBezTo>
                  <a:pt x="789231" y="422298"/>
                  <a:pt x="781532" y="423897"/>
                  <a:pt x="773812" y="426123"/>
                </a:cubicBezTo>
                <a:cubicBezTo>
                  <a:pt x="766091" y="428349"/>
                  <a:pt x="758348" y="431204"/>
                  <a:pt x="750682" y="434706"/>
                </a:cubicBezTo>
                <a:cubicBezTo>
                  <a:pt x="735350" y="441711"/>
                  <a:pt x="721777" y="450646"/>
                  <a:pt x="710361" y="460806"/>
                </a:cubicBezTo>
                <a:cubicBezTo>
                  <a:pt x="704653" y="465885"/>
                  <a:pt x="699483" y="471271"/>
                  <a:pt x="694903" y="476875"/>
                </a:cubicBezTo>
                <a:cubicBezTo>
                  <a:pt x="690323" y="482480"/>
                  <a:pt x="686331" y="488302"/>
                  <a:pt x="682978" y="494254"/>
                </a:cubicBezTo>
                <a:close/>
                <a:moveTo>
                  <a:pt x="482377" y="727949"/>
                </a:moveTo>
                <a:cubicBezTo>
                  <a:pt x="477788" y="736094"/>
                  <a:pt x="474073" y="744416"/>
                  <a:pt x="471300" y="752797"/>
                </a:cubicBezTo>
                <a:lnTo>
                  <a:pt x="465873" y="777987"/>
                </a:lnTo>
                <a:cubicBezTo>
                  <a:pt x="465051" y="786360"/>
                  <a:pt x="465239" y="794670"/>
                  <a:pt x="466504" y="802794"/>
                </a:cubicBezTo>
                <a:lnTo>
                  <a:pt x="473602" y="826496"/>
                </a:lnTo>
                <a:lnTo>
                  <a:pt x="486874" y="847378"/>
                </a:lnTo>
                <a:lnTo>
                  <a:pt x="505215" y="864096"/>
                </a:lnTo>
                <a:lnTo>
                  <a:pt x="527810" y="876483"/>
                </a:lnTo>
                <a:lnTo>
                  <a:pt x="553846" y="884374"/>
                </a:lnTo>
                <a:lnTo>
                  <a:pt x="582507" y="887605"/>
                </a:lnTo>
                <a:lnTo>
                  <a:pt x="612980" y="886009"/>
                </a:lnTo>
                <a:lnTo>
                  <a:pt x="644450" y="879422"/>
                </a:lnTo>
                <a:lnTo>
                  <a:pt x="676103" y="867676"/>
                </a:lnTo>
                <a:lnTo>
                  <a:pt x="705703" y="851436"/>
                </a:lnTo>
                <a:lnTo>
                  <a:pt x="731284" y="831959"/>
                </a:lnTo>
                <a:lnTo>
                  <a:pt x="752438" y="809965"/>
                </a:lnTo>
                <a:lnTo>
                  <a:pt x="768757" y="786184"/>
                </a:lnTo>
                <a:lnTo>
                  <a:pt x="779835" y="761337"/>
                </a:lnTo>
                <a:cubicBezTo>
                  <a:pt x="788155" y="736196"/>
                  <a:pt x="787999" y="710544"/>
                  <a:pt x="777533" y="687635"/>
                </a:cubicBezTo>
                <a:cubicBezTo>
                  <a:pt x="770555" y="672363"/>
                  <a:pt x="759656" y="659758"/>
                  <a:pt x="745920" y="650037"/>
                </a:cubicBezTo>
                <a:cubicBezTo>
                  <a:pt x="739052" y="645178"/>
                  <a:pt x="731475" y="641039"/>
                  <a:pt x="723324" y="637650"/>
                </a:cubicBezTo>
                <a:cubicBezTo>
                  <a:pt x="715174" y="634261"/>
                  <a:pt x="706450" y="631621"/>
                  <a:pt x="697288" y="629758"/>
                </a:cubicBezTo>
                <a:cubicBezTo>
                  <a:pt x="688127" y="627895"/>
                  <a:pt x="678528" y="626809"/>
                  <a:pt x="668627" y="626527"/>
                </a:cubicBezTo>
                <a:cubicBezTo>
                  <a:pt x="658726" y="626245"/>
                  <a:pt x="648523" y="626769"/>
                  <a:pt x="638154" y="628123"/>
                </a:cubicBezTo>
                <a:cubicBezTo>
                  <a:pt x="627785" y="629478"/>
                  <a:pt x="617250" y="631665"/>
                  <a:pt x="606684" y="634711"/>
                </a:cubicBezTo>
                <a:cubicBezTo>
                  <a:pt x="596118" y="637757"/>
                  <a:pt x="585522" y="641663"/>
                  <a:pt x="575031" y="646456"/>
                </a:cubicBezTo>
                <a:cubicBezTo>
                  <a:pt x="554049" y="656042"/>
                  <a:pt x="535474" y="668270"/>
                  <a:pt x="519851" y="682175"/>
                </a:cubicBezTo>
                <a:cubicBezTo>
                  <a:pt x="512039" y="689125"/>
                  <a:pt x="504965" y="696497"/>
                  <a:pt x="498697" y="704167"/>
                </a:cubicBezTo>
                <a:cubicBezTo>
                  <a:pt x="492428" y="711835"/>
                  <a:pt x="486966" y="719804"/>
                  <a:pt x="482377" y="727949"/>
                </a:cubicBezTo>
                <a:close/>
                <a:moveTo>
                  <a:pt x="745879" y="261005"/>
                </a:moveTo>
                <a:cubicBezTo>
                  <a:pt x="743470" y="265282"/>
                  <a:pt x="741519" y="269652"/>
                  <a:pt x="740062" y="274052"/>
                </a:cubicBezTo>
                <a:lnTo>
                  <a:pt x="737213" y="287280"/>
                </a:lnTo>
                <a:cubicBezTo>
                  <a:pt x="736781" y="291677"/>
                  <a:pt x="736880" y="296040"/>
                  <a:pt x="737544" y="300307"/>
                </a:cubicBezTo>
                <a:lnTo>
                  <a:pt x="741271" y="312753"/>
                </a:lnTo>
                <a:lnTo>
                  <a:pt x="748241" y="323718"/>
                </a:lnTo>
                <a:lnTo>
                  <a:pt x="757872" y="332496"/>
                </a:lnTo>
                <a:lnTo>
                  <a:pt x="769736" y="339001"/>
                </a:lnTo>
                <a:lnTo>
                  <a:pt x="783408" y="343145"/>
                </a:lnTo>
                <a:lnTo>
                  <a:pt x="798458" y="344841"/>
                </a:lnTo>
                <a:lnTo>
                  <a:pt x="814460" y="344003"/>
                </a:lnTo>
                <a:lnTo>
                  <a:pt x="830985" y="340544"/>
                </a:lnTo>
                <a:lnTo>
                  <a:pt x="847606" y="334376"/>
                </a:lnTo>
                <a:lnTo>
                  <a:pt x="863149" y="325849"/>
                </a:lnTo>
                <a:lnTo>
                  <a:pt x="876582" y="315620"/>
                </a:lnTo>
                <a:lnTo>
                  <a:pt x="887690" y="304073"/>
                </a:lnTo>
                <a:lnTo>
                  <a:pt x="896260" y="291584"/>
                </a:lnTo>
                <a:lnTo>
                  <a:pt x="902076" y="278537"/>
                </a:lnTo>
                <a:cubicBezTo>
                  <a:pt x="906445" y="265335"/>
                  <a:pt x="906364" y="251865"/>
                  <a:pt x="900868" y="239835"/>
                </a:cubicBezTo>
                <a:cubicBezTo>
                  <a:pt x="897204" y="231816"/>
                  <a:pt x="891480" y="225197"/>
                  <a:pt x="884267" y="220092"/>
                </a:cubicBezTo>
                <a:cubicBezTo>
                  <a:pt x="880661" y="217541"/>
                  <a:pt x="876682" y="215368"/>
                  <a:pt x="872402" y="213588"/>
                </a:cubicBezTo>
                <a:cubicBezTo>
                  <a:pt x="868123" y="211809"/>
                  <a:pt x="863541" y="210422"/>
                  <a:pt x="858731" y="209444"/>
                </a:cubicBezTo>
                <a:cubicBezTo>
                  <a:pt x="853920" y="208466"/>
                  <a:pt x="848880" y="207896"/>
                  <a:pt x="843681" y="207748"/>
                </a:cubicBezTo>
                <a:cubicBezTo>
                  <a:pt x="838482" y="207600"/>
                  <a:pt x="833124" y="207874"/>
                  <a:pt x="827679" y="208585"/>
                </a:cubicBezTo>
                <a:cubicBezTo>
                  <a:pt x="822234" y="209297"/>
                  <a:pt x="816702" y="210445"/>
                  <a:pt x="811154" y="212045"/>
                </a:cubicBezTo>
                <a:cubicBezTo>
                  <a:pt x="805606" y="213644"/>
                  <a:pt x="800042" y="215696"/>
                  <a:pt x="794533" y="218213"/>
                </a:cubicBezTo>
                <a:cubicBezTo>
                  <a:pt x="783515" y="223247"/>
                  <a:pt x="773761" y="229667"/>
                  <a:pt x="765557" y="236968"/>
                </a:cubicBezTo>
                <a:cubicBezTo>
                  <a:pt x="761455" y="240619"/>
                  <a:pt x="757740" y="244489"/>
                  <a:pt x="754449" y="248516"/>
                </a:cubicBezTo>
                <a:cubicBezTo>
                  <a:pt x="751157" y="252544"/>
                  <a:pt x="748289" y="256727"/>
                  <a:pt x="745879" y="261005"/>
                </a:cubicBezTo>
                <a:close/>
                <a:moveTo>
                  <a:pt x="823779" y="22500"/>
                </a:moveTo>
                <a:lnTo>
                  <a:pt x="820104" y="33640"/>
                </a:lnTo>
                <a:cubicBezTo>
                  <a:pt x="819738" y="37368"/>
                  <a:pt x="820272" y="41041"/>
                  <a:pt x="821825" y="44440"/>
                </a:cubicBezTo>
                <a:lnTo>
                  <a:pt x="828864" y="52811"/>
                </a:lnTo>
                <a:lnTo>
                  <a:pt x="839691" y="57327"/>
                </a:lnTo>
                <a:lnTo>
                  <a:pt x="852856" y="57691"/>
                </a:lnTo>
                <a:lnTo>
                  <a:pt x="866910" y="53609"/>
                </a:lnTo>
                <a:lnTo>
                  <a:pt x="879195" y="45656"/>
                </a:lnTo>
                <a:lnTo>
                  <a:pt x="887539" y="35466"/>
                </a:lnTo>
                <a:lnTo>
                  <a:pt x="888484" y="24851"/>
                </a:lnTo>
                <a:lnTo>
                  <a:pt x="866225" y="489"/>
                </a:lnTo>
                <a:cubicBezTo>
                  <a:pt x="863736" y="-175"/>
                  <a:pt x="861123" y="-74"/>
                  <a:pt x="858461" y="275"/>
                </a:cubicBezTo>
                <a:cubicBezTo>
                  <a:pt x="853844" y="877"/>
                  <a:pt x="849079" y="2221"/>
                  <a:pt x="844407" y="4357"/>
                </a:cubicBezTo>
                <a:cubicBezTo>
                  <a:pt x="835065" y="8625"/>
                  <a:pt x="827865" y="15246"/>
                  <a:pt x="823779" y="22500"/>
                </a:cubicBezTo>
                <a:close/>
                <a:moveTo>
                  <a:pt x="127112" y="1099586"/>
                </a:moveTo>
                <a:cubicBezTo>
                  <a:pt x="125690" y="1101866"/>
                  <a:pt x="124725" y="1104309"/>
                  <a:pt x="123913" y="1106762"/>
                </a:cubicBezTo>
                <a:lnTo>
                  <a:pt x="121063" y="1119989"/>
                </a:lnTo>
                <a:cubicBezTo>
                  <a:pt x="120632" y="1124386"/>
                  <a:pt x="120730" y="1128749"/>
                  <a:pt x="121394" y="1133017"/>
                </a:cubicBezTo>
                <a:lnTo>
                  <a:pt x="125122" y="1145463"/>
                </a:lnTo>
                <a:lnTo>
                  <a:pt x="132091" y="1156428"/>
                </a:lnTo>
                <a:lnTo>
                  <a:pt x="141722" y="1165205"/>
                </a:lnTo>
                <a:lnTo>
                  <a:pt x="153587" y="1171710"/>
                </a:lnTo>
                <a:lnTo>
                  <a:pt x="167258" y="1175854"/>
                </a:lnTo>
                <a:lnTo>
                  <a:pt x="182309" y="1177551"/>
                </a:lnTo>
                <a:lnTo>
                  <a:pt x="198310" y="1176712"/>
                </a:lnTo>
                <a:lnTo>
                  <a:pt x="214835" y="1173253"/>
                </a:lnTo>
                <a:lnTo>
                  <a:pt x="231456" y="1167085"/>
                </a:lnTo>
                <a:lnTo>
                  <a:pt x="246999" y="1158558"/>
                </a:lnTo>
                <a:lnTo>
                  <a:pt x="260432" y="1148329"/>
                </a:lnTo>
                <a:lnTo>
                  <a:pt x="271541" y="1136781"/>
                </a:lnTo>
                <a:lnTo>
                  <a:pt x="280110" y="1124294"/>
                </a:lnTo>
                <a:lnTo>
                  <a:pt x="285927" y="1111245"/>
                </a:lnTo>
                <a:cubicBezTo>
                  <a:pt x="290295" y="1098045"/>
                  <a:pt x="290214" y="1084575"/>
                  <a:pt x="284718" y="1072544"/>
                </a:cubicBezTo>
                <a:cubicBezTo>
                  <a:pt x="281054" y="1064526"/>
                  <a:pt x="275330" y="1057905"/>
                  <a:pt x="268118" y="1052802"/>
                </a:cubicBezTo>
                <a:cubicBezTo>
                  <a:pt x="264511" y="1050249"/>
                  <a:pt x="260532" y="1048077"/>
                  <a:pt x="256252" y="1046297"/>
                </a:cubicBezTo>
                <a:cubicBezTo>
                  <a:pt x="251973" y="1044518"/>
                  <a:pt x="247392" y="1043131"/>
                  <a:pt x="242581" y="1042153"/>
                </a:cubicBezTo>
                <a:cubicBezTo>
                  <a:pt x="237770" y="1041175"/>
                  <a:pt x="232730" y="1040604"/>
                  <a:pt x="227531" y="1040456"/>
                </a:cubicBezTo>
                <a:cubicBezTo>
                  <a:pt x="222332" y="1040309"/>
                  <a:pt x="216974" y="1040584"/>
                  <a:pt x="211529" y="1041295"/>
                </a:cubicBezTo>
                <a:cubicBezTo>
                  <a:pt x="206084" y="1042007"/>
                  <a:pt x="200552" y="1043155"/>
                  <a:pt x="195004" y="1044754"/>
                </a:cubicBezTo>
                <a:cubicBezTo>
                  <a:pt x="189456" y="1046354"/>
                  <a:pt x="183892" y="1048404"/>
                  <a:pt x="178383" y="1050922"/>
                </a:cubicBezTo>
                <a:lnTo>
                  <a:pt x="169362" y="1056761"/>
                </a:lnTo>
                <a:cubicBezTo>
                  <a:pt x="156190" y="1071674"/>
                  <a:pt x="142060" y="1085903"/>
                  <a:pt x="127112" y="1099586"/>
                </a:cubicBezTo>
                <a:close/>
                <a:moveTo>
                  <a:pt x="782061" y="40658"/>
                </a:moveTo>
                <a:lnTo>
                  <a:pt x="748231" y="130147"/>
                </a:lnTo>
                <a:lnTo>
                  <a:pt x="749332" y="130606"/>
                </a:lnTo>
                <a:lnTo>
                  <a:pt x="770108" y="131180"/>
                </a:lnTo>
                <a:lnTo>
                  <a:pt x="792286" y="124739"/>
                </a:lnTo>
                <a:lnTo>
                  <a:pt x="811674" y="112190"/>
                </a:lnTo>
                <a:lnTo>
                  <a:pt x="824840" y="96107"/>
                </a:lnTo>
                <a:lnTo>
                  <a:pt x="828732" y="87377"/>
                </a:lnTo>
                <a:cubicBezTo>
                  <a:pt x="831655" y="78543"/>
                  <a:pt x="831601" y="69531"/>
                  <a:pt x="827923" y="61482"/>
                </a:cubicBezTo>
                <a:cubicBezTo>
                  <a:pt x="823020" y="50751"/>
                  <a:pt x="812605" y="43766"/>
                  <a:pt x="799730" y="41147"/>
                </a:cubicBezTo>
                <a:close/>
                <a:moveTo>
                  <a:pt x="0" y="1219272"/>
                </a:moveTo>
                <a:cubicBezTo>
                  <a:pt x="16576" y="1225137"/>
                  <a:pt x="33076" y="1231090"/>
                  <a:pt x="49162" y="1238045"/>
                </a:cubicBezTo>
                <a:lnTo>
                  <a:pt x="55353" y="1230482"/>
                </a:lnTo>
                <a:cubicBezTo>
                  <a:pt x="59439" y="1223229"/>
                  <a:pt x="60413" y="1215341"/>
                  <a:pt x="57306" y="1208542"/>
                </a:cubicBezTo>
                <a:cubicBezTo>
                  <a:pt x="54199" y="1201741"/>
                  <a:pt x="47600" y="1197315"/>
                  <a:pt x="39441" y="1195656"/>
                </a:cubicBezTo>
                <a:cubicBezTo>
                  <a:pt x="35361" y="1194827"/>
                  <a:pt x="30892" y="1194687"/>
                  <a:pt x="26275" y="1195291"/>
                </a:cubicBezTo>
                <a:lnTo>
                  <a:pt x="25109" y="1195630"/>
                </a:lnTo>
                <a:close/>
              </a:path>
            </a:pathLst>
          </a:custGeom>
          <a:solidFill>
            <a:srgbClr val="00CC99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flat"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5" name="21 O"/>
          <p:cNvSpPr/>
          <p:nvPr/>
        </p:nvSpPr>
        <p:spPr>
          <a:xfrm rot="18163349" flipH="1">
            <a:off x="-75964" y="3948868"/>
            <a:ext cx="1751411" cy="2007045"/>
          </a:xfrm>
          <a:custGeom>
            <a:avLst/>
            <a:gdLst/>
            <a:ahLst/>
            <a:cxnLst/>
            <a:rect l="l" t="t" r="r" b="b"/>
            <a:pathLst>
              <a:path w="2101693" h="2007045">
                <a:moveTo>
                  <a:pt x="1482589" y="1667066"/>
                </a:moveTo>
                <a:lnTo>
                  <a:pt x="1478915" y="1678207"/>
                </a:lnTo>
                <a:lnTo>
                  <a:pt x="1479166" y="1679779"/>
                </a:lnTo>
                <a:lnTo>
                  <a:pt x="1488035" y="1662277"/>
                </a:lnTo>
                <a:cubicBezTo>
                  <a:pt x="1485119" y="1663057"/>
                  <a:pt x="1483732" y="1665037"/>
                  <a:pt x="1482589" y="1667066"/>
                </a:cubicBezTo>
                <a:close/>
                <a:moveTo>
                  <a:pt x="1788103" y="1172757"/>
                </a:moveTo>
                <a:lnTo>
                  <a:pt x="1785279" y="1181319"/>
                </a:lnTo>
                <a:lnTo>
                  <a:pt x="1800520" y="1161836"/>
                </a:lnTo>
                <a:cubicBezTo>
                  <a:pt x="1794493" y="1163863"/>
                  <a:pt x="1790679" y="1168184"/>
                  <a:pt x="1788103" y="1172757"/>
                </a:cubicBezTo>
                <a:close/>
                <a:moveTo>
                  <a:pt x="1920339" y="960709"/>
                </a:moveTo>
                <a:cubicBezTo>
                  <a:pt x="1917930" y="964986"/>
                  <a:pt x="1915979" y="969356"/>
                  <a:pt x="1914523" y="973757"/>
                </a:cubicBezTo>
                <a:lnTo>
                  <a:pt x="1911673" y="986984"/>
                </a:lnTo>
                <a:cubicBezTo>
                  <a:pt x="1911241" y="991381"/>
                  <a:pt x="1911340" y="995745"/>
                  <a:pt x="1912005" y="1000011"/>
                </a:cubicBezTo>
                <a:lnTo>
                  <a:pt x="1915731" y="1012458"/>
                </a:lnTo>
                <a:lnTo>
                  <a:pt x="1919890" y="1019000"/>
                </a:lnTo>
                <a:cubicBezTo>
                  <a:pt x="1950962" y="981913"/>
                  <a:pt x="1984774" y="945036"/>
                  <a:pt x="2021249" y="907802"/>
                </a:cubicBezTo>
                <a:cubicBezTo>
                  <a:pt x="2020229" y="907528"/>
                  <a:pt x="2019188" y="907481"/>
                  <a:pt x="2018141" y="907452"/>
                </a:cubicBezTo>
                <a:cubicBezTo>
                  <a:pt x="2012942" y="907304"/>
                  <a:pt x="2007584" y="907579"/>
                  <a:pt x="2002139" y="908290"/>
                </a:cubicBezTo>
                <a:cubicBezTo>
                  <a:pt x="1996694" y="909001"/>
                  <a:pt x="1991162" y="910150"/>
                  <a:pt x="1985614" y="911749"/>
                </a:cubicBezTo>
                <a:cubicBezTo>
                  <a:pt x="1980066" y="913348"/>
                  <a:pt x="1974502" y="915399"/>
                  <a:pt x="1968993" y="917917"/>
                </a:cubicBezTo>
                <a:cubicBezTo>
                  <a:pt x="1957975" y="922951"/>
                  <a:pt x="1948221" y="929372"/>
                  <a:pt x="1940017" y="936673"/>
                </a:cubicBezTo>
                <a:cubicBezTo>
                  <a:pt x="1935915" y="940323"/>
                  <a:pt x="1932200" y="944194"/>
                  <a:pt x="1928909" y="948220"/>
                </a:cubicBezTo>
                <a:cubicBezTo>
                  <a:pt x="1925617" y="952247"/>
                  <a:pt x="1922749" y="956432"/>
                  <a:pt x="1920339" y="960709"/>
                </a:cubicBezTo>
                <a:close/>
                <a:moveTo>
                  <a:pt x="2037235" y="774905"/>
                </a:moveTo>
                <a:lnTo>
                  <a:pt x="2033561" y="786044"/>
                </a:lnTo>
                <a:cubicBezTo>
                  <a:pt x="2033195" y="789774"/>
                  <a:pt x="2033728" y="793445"/>
                  <a:pt x="2035282" y="796846"/>
                </a:cubicBezTo>
                <a:lnTo>
                  <a:pt x="2042320" y="805217"/>
                </a:lnTo>
                <a:lnTo>
                  <a:pt x="2053147" y="809732"/>
                </a:lnTo>
                <a:lnTo>
                  <a:pt x="2066313" y="810095"/>
                </a:lnTo>
                <a:lnTo>
                  <a:pt x="2080367" y="806014"/>
                </a:lnTo>
                <a:lnTo>
                  <a:pt x="2092653" y="798061"/>
                </a:lnTo>
                <a:lnTo>
                  <a:pt x="2100996" y="787869"/>
                </a:lnTo>
                <a:lnTo>
                  <a:pt x="2101693" y="780047"/>
                </a:lnTo>
                <a:lnTo>
                  <a:pt x="2053076" y="760972"/>
                </a:lnTo>
                <a:cubicBezTo>
                  <a:pt x="2045653" y="763819"/>
                  <a:pt x="2040470" y="769163"/>
                  <a:pt x="2037235" y="774905"/>
                </a:cubicBezTo>
                <a:close/>
                <a:moveTo>
                  <a:pt x="1662261" y="1314216"/>
                </a:moveTo>
                <a:lnTo>
                  <a:pt x="1658587" y="1325355"/>
                </a:lnTo>
                <a:cubicBezTo>
                  <a:pt x="1658221" y="1329086"/>
                  <a:pt x="1658754" y="1332757"/>
                  <a:pt x="1660307" y="1336156"/>
                </a:cubicBezTo>
                <a:lnTo>
                  <a:pt x="1667346" y="1344527"/>
                </a:lnTo>
                <a:lnTo>
                  <a:pt x="1667908" y="1344761"/>
                </a:lnTo>
                <a:lnTo>
                  <a:pt x="1703734" y="1292178"/>
                </a:lnTo>
                <a:cubicBezTo>
                  <a:pt x="1701539" y="1291572"/>
                  <a:pt x="1699260" y="1291688"/>
                  <a:pt x="1696943" y="1291991"/>
                </a:cubicBezTo>
                <a:cubicBezTo>
                  <a:pt x="1692326" y="1292593"/>
                  <a:pt x="1687561" y="1293937"/>
                  <a:pt x="1682890" y="1296072"/>
                </a:cubicBezTo>
                <a:cubicBezTo>
                  <a:pt x="1673547" y="1300340"/>
                  <a:pt x="1666348" y="1306962"/>
                  <a:pt x="1662261" y="1314216"/>
                </a:cubicBezTo>
                <a:close/>
                <a:moveTo>
                  <a:pt x="1533590" y="1494049"/>
                </a:moveTo>
                <a:lnTo>
                  <a:pt x="1529916" y="1505190"/>
                </a:lnTo>
                <a:cubicBezTo>
                  <a:pt x="1529549" y="1508917"/>
                  <a:pt x="1530083" y="1512590"/>
                  <a:pt x="1531636" y="1515991"/>
                </a:cubicBezTo>
                <a:lnTo>
                  <a:pt x="1538674" y="1524360"/>
                </a:lnTo>
                <a:lnTo>
                  <a:pt x="1549501" y="1528875"/>
                </a:lnTo>
                <a:lnTo>
                  <a:pt x="1555969" y="1529055"/>
                </a:lnTo>
                <a:lnTo>
                  <a:pt x="1586989" y="1476191"/>
                </a:lnTo>
                <a:cubicBezTo>
                  <a:pt x="1585874" y="1473330"/>
                  <a:pt x="1583717" y="1472651"/>
                  <a:pt x="1581438" y="1472188"/>
                </a:cubicBezTo>
                <a:cubicBezTo>
                  <a:pt x="1577358" y="1471358"/>
                  <a:pt x="1572889" y="1471220"/>
                  <a:pt x="1568272" y="1471824"/>
                </a:cubicBezTo>
                <a:cubicBezTo>
                  <a:pt x="1563654" y="1472426"/>
                  <a:pt x="1558890" y="1473770"/>
                  <a:pt x="1554218" y="1475904"/>
                </a:cubicBezTo>
                <a:cubicBezTo>
                  <a:pt x="1544875" y="1480175"/>
                  <a:pt x="1537676" y="1486793"/>
                  <a:pt x="1533590" y="1494049"/>
                </a:cubicBezTo>
                <a:close/>
                <a:moveTo>
                  <a:pt x="1225639" y="1972489"/>
                </a:moveTo>
                <a:lnTo>
                  <a:pt x="1259347" y="2007045"/>
                </a:lnTo>
                <a:lnTo>
                  <a:pt x="1260109" y="2006114"/>
                </a:lnTo>
                <a:cubicBezTo>
                  <a:pt x="1264196" y="1998860"/>
                  <a:pt x="1265170" y="1990973"/>
                  <a:pt x="1262063" y="1984172"/>
                </a:cubicBezTo>
                <a:cubicBezTo>
                  <a:pt x="1258956" y="1977372"/>
                  <a:pt x="1252356" y="1972946"/>
                  <a:pt x="1244197" y="1971287"/>
                </a:cubicBezTo>
                <a:cubicBezTo>
                  <a:pt x="1240118" y="1970458"/>
                  <a:pt x="1235649" y="1970320"/>
                  <a:pt x="1231032" y="1970923"/>
                </a:cubicBezTo>
                <a:close/>
                <a:moveTo>
                  <a:pt x="1837395" y="1017531"/>
                </a:moveTo>
                <a:lnTo>
                  <a:pt x="1833720" y="1028670"/>
                </a:lnTo>
                <a:cubicBezTo>
                  <a:pt x="1833354" y="1032400"/>
                  <a:pt x="1833887" y="1036072"/>
                  <a:pt x="1835441" y="1039471"/>
                </a:cubicBezTo>
                <a:lnTo>
                  <a:pt x="1842479" y="1047842"/>
                </a:lnTo>
                <a:lnTo>
                  <a:pt x="1853307" y="1052358"/>
                </a:lnTo>
                <a:lnTo>
                  <a:pt x="1866472" y="1052722"/>
                </a:lnTo>
                <a:lnTo>
                  <a:pt x="1880526" y="1048639"/>
                </a:lnTo>
                <a:lnTo>
                  <a:pt x="1892811" y="1040687"/>
                </a:lnTo>
                <a:lnTo>
                  <a:pt x="1901155" y="1030497"/>
                </a:lnTo>
                <a:cubicBezTo>
                  <a:pt x="1905241" y="1023243"/>
                  <a:pt x="1906215" y="1015356"/>
                  <a:pt x="1903108" y="1008555"/>
                </a:cubicBezTo>
                <a:cubicBezTo>
                  <a:pt x="1900001" y="1001755"/>
                  <a:pt x="1893402" y="997329"/>
                  <a:pt x="1885243" y="995670"/>
                </a:cubicBezTo>
                <a:cubicBezTo>
                  <a:pt x="1881163" y="994840"/>
                  <a:pt x="1876694" y="994702"/>
                  <a:pt x="1872077" y="995305"/>
                </a:cubicBezTo>
                <a:cubicBezTo>
                  <a:pt x="1867460" y="995908"/>
                  <a:pt x="1862695" y="997253"/>
                  <a:pt x="1858023" y="999386"/>
                </a:cubicBezTo>
                <a:cubicBezTo>
                  <a:pt x="1848680" y="1003655"/>
                  <a:pt x="1841481" y="1010277"/>
                  <a:pt x="1837395" y="1017531"/>
                </a:cubicBezTo>
                <a:close/>
                <a:moveTo>
                  <a:pt x="1303531" y="1769901"/>
                </a:moveTo>
                <a:cubicBezTo>
                  <a:pt x="1301449" y="1773595"/>
                  <a:pt x="1299764" y="1777371"/>
                  <a:pt x="1298506" y="1781173"/>
                </a:cubicBezTo>
                <a:lnTo>
                  <a:pt x="1296044" y="1792598"/>
                </a:lnTo>
                <a:cubicBezTo>
                  <a:pt x="1295671" y="1796397"/>
                  <a:pt x="1295756" y="1800167"/>
                  <a:pt x="1296330" y="1803853"/>
                </a:cubicBezTo>
                <a:lnTo>
                  <a:pt x="1299550" y="1814605"/>
                </a:lnTo>
                <a:lnTo>
                  <a:pt x="1305570" y="1824078"/>
                </a:lnTo>
                <a:lnTo>
                  <a:pt x="1313890" y="1831661"/>
                </a:lnTo>
                <a:lnTo>
                  <a:pt x="1324141" y="1837280"/>
                </a:lnTo>
                <a:lnTo>
                  <a:pt x="1335951" y="1840860"/>
                </a:lnTo>
                <a:lnTo>
                  <a:pt x="1348953" y="1842326"/>
                </a:lnTo>
                <a:lnTo>
                  <a:pt x="1362776" y="1841602"/>
                </a:lnTo>
                <a:lnTo>
                  <a:pt x="1377052" y="1838612"/>
                </a:lnTo>
                <a:lnTo>
                  <a:pt x="1391410" y="1833284"/>
                </a:lnTo>
                <a:lnTo>
                  <a:pt x="1404838" y="1825918"/>
                </a:lnTo>
                <a:lnTo>
                  <a:pt x="1416442" y="1817082"/>
                </a:lnTo>
                <a:lnTo>
                  <a:pt x="1417744" y="1815729"/>
                </a:lnTo>
                <a:lnTo>
                  <a:pt x="1438003" y="1770230"/>
                </a:lnTo>
                <a:cubicBezTo>
                  <a:pt x="1441314" y="1763860"/>
                  <a:pt x="1440128" y="1757534"/>
                  <a:pt x="1437422" y="1751613"/>
                </a:cubicBezTo>
                <a:cubicBezTo>
                  <a:pt x="1434256" y="1744685"/>
                  <a:pt x="1429312" y="1738967"/>
                  <a:pt x="1423081" y="1734558"/>
                </a:cubicBezTo>
                <a:cubicBezTo>
                  <a:pt x="1419966" y="1732352"/>
                  <a:pt x="1416529" y="1730476"/>
                  <a:pt x="1412831" y="1728939"/>
                </a:cubicBezTo>
                <a:cubicBezTo>
                  <a:pt x="1409134" y="1727401"/>
                  <a:pt x="1405177" y="1726204"/>
                  <a:pt x="1401021" y="1725358"/>
                </a:cubicBezTo>
                <a:cubicBezTo>
                  <a:pt x="1396865" y="1724513"/>
                  <a:pt x="1392510" y="1724021"/>
                  <a:pt x="1388019" y="1723893"/>
                </a:cubicBezTo>
                <a:cubicBezTo>
                  <a:pt x="1383528" y="1723765"/>
                  <a:pt x="1378899" y="1724002"/>
                  <a:pt x="1374195" y="1724616"/>
                </a:cubicBezTo>
                <a:cubicBezTo>
                  <a:pt x="1369492" y="1725232"/>
                  <a:pt x="1364713" y="1726222"/>
                  <a:pt x="1359919" y="1727605"/>
                </a:cubicBezTo>
                <a:cubicBezTo>
                  <a:pt x="1355127" y="1728986"/>
                  <a:pt x="1350320" y="1730760"/>
                  <a:pt x="1345561" y="1732933"/>
                </a:cubicBezTo>
                <a:cubicBezTo>
                  <a:pt x="1336043" y="1737281"/>
                  <a:pt x="1327617" y="1742828"/>
                  <a:pt x="1320529" y="1749136"/>
                </a:cubicBezTo>
                <a:cubicBezTo>
                  <a:pt x="1316986" y="1752290"/>
                  <a:pt x="1313777" y="1755632"/>
                  <a:pt x="1310934" y="1759112"/>
                </a:cubicBezTo>
                <a:cubicBezTo>
                  <a:pt x="1308090" y="1762590"/>
                  <a:pt x="1305612" y="1766204"/>
                  <a:pt x="1303531" y="1769901"/>
                </a:cubicBezTo>
                <a:close/>
                <a:moveTo>
                  <a:pt x="1896804" y="788767"/>
                </a:moveTo>
                <a:cubicBezTo>
                  <a:pt x="1895192" y="791629"/>
                  <a:pt x="1893887" y="794553"/>
                  <a:pt x="1892913" y="797497"/>
                </a:cubicBezTo>
                <a:lnTo>
                  <a:pt x="1891006" y="806347"/>
                </a:lnTo>
                <a:cubicBezTo>
                  <a:pt x="1890717" y="809289"/>
                  <a:pt x="1890783" y="812209"/>
                  <a:pt x="1891228" y="815063"/>
                </a:cubicBezTo>
                <a:lnTo>
                  <a:pt x="1893721" y="823391"/>
                </a:lnTo>
                <a:lnTo>
                  <a:pt x="1904829" y="836601"/>
                </a:lnTo>
                <a:lnTo>
                  <a:pt x="1921915" y="843725"/>
                </a:lnTo>
                <a:lnTo>
                  <a:pt x="1942691" y="844301"/>
                </a:lnTo>
                <a:lnTo>
                  <a:pt x="1964869" y="837859"/>
                </a:lnTo>
                <a:lnTo>
                  <a:pt x="1984257" y="825310"/>
                </a:lnTo>
                <a:lnTo>
                  <a:pt x="1997423" y="809227"/>
                </a:lnTo>
                <a:lnTo>
                  <a:pt x="2001315" y="800497"/>
                </a:lnTo>
                <a:cubicBezTo>
                  <a:pt x="2004238" y="791665"/>
                  <a:pt x="2004183" y="782652"/>
                  <a:pt x="2000506" y="774603"/>
                </a:cubicBezTo>
                <a:cubicBezTo>
                  <a:pt x="1995603" y="763871"/>
                  <a:pt x="1985188" y="756886"/>
                  <a:pt x="1972313" y="754268"/>
                </a:cubicBezTo>
                <a:cubicBezTo>
                  <a:pt x="1965875" y="752959"/>
                  <a:pt x="1958822" y="752741"/>
                  <a:pt x="1951536" y="753694"/>
                </a:cubicBezTo>
                <a:cubicBezTo>
                  <a:pt x="1944250" y="754646"/>
                  <a:pt x="1936730" y="756767"/>
                  <a:pt x="1929358" y="760135"/>
                </a:cubicBezTo>
                <a:cubicBezTo>
                  <a:pt x="1914614" y="766871"/>
                  <a:pt x="1903253" y="777320"/>
                  <a:pt x="1896804" y="788767"/>
                </a:cubicBezTo>
                <a:close/>
                <a:moveTo>
                  <a:pt x="1813043" y="880029"/>
                </a:moveTo>
                <a:lnTo>
                  <a:pt x="1809368" y="891170"/>
                </a:lnTo>
                <a:cubicBezTo>
                  <a:pt x="1809002" y="894898"/>
                  <a:pt x="1809535" y="898571"/>
                  <a:pt x="1811089" y="901971"/>
                </a:cubicBezTo>
                <a:lnTo>
                  <a:pt x="1818127" y="910341"/>
                </a:lnTo>
                <a:lnTo>
                  <a:pt x="1828955" y="914856"/>
                </a:lnTo>
                <a:lnTo>
                  <a:pt x="1842120" y="915221"/>
                </a:lnTo>
                <a:lnTo>
                  <a:pt x="1856174" y="911139"/>
                </a:lnTo>
                <a:lnTo>
                  <a:pt x="1868459" y="903186"/>
                </a:lnTo>
                <a:lnTo>
                  <a:pt x="1876803" y="892995"/>
                </a:lnTo>
                <a:cubicBezTo>
                  <a:pt x="1880889" y="885742"/>
                  <a:pt x="1881863" y="877854"/>
                  <a:pt x="1878756" y="871054"/>
                </a:cubicBezTo>
                <a:cubicBezTo>
                  <a:pt x="1875650" y="864254"/>
                  <a:pt x="1869050" y="859828"/>
                  <a:pt x="1860891" y="858169"/>
                </a:cubicBezTo>
                <a:cubicBezTo>
                  <a:pt x="1856811" y="857339"/>
                  <a:pt x="1852342" y="857201"/>
                  <a:pt x="1847725" y="857804"/>
                </a:cubicBezTo>
                <a:cubicBezTo>
                  <a:pt x="1843108" y="858407"/>
                  <a:pt x="1838343" y="859752"/>
                  <a:pt x="1833671" y="861886"/>
                </a:cubicBezTo>
                <a:cubicBezTo>
                  <a:pt x="1824328" y="866155"/>
                  <a:pt x="1817129" y="872776"/>
                  <a:pt x="1813043" y="880029"/>
                </a:cubicBezTo>
                <a:close/>
                <a:moveTo>
                  <a:pt x="1797860" y="750952"/>
                </a:moveTo>
                <a:lnTo>
                  <a:pt x="1794186" y="762093"/>
                </a:lnTo>
                <a:cubicBezTo>
                  <a:pt x="1793820" y="765821"/>
                  <a:pt x="1794353" y="769493"/>
                  <a:pt x="1795907" y="772893"/>
                </a:cubicBezTo>
                <a:lnTo>
                  <a:pt x="1802945" y="781264"/>
                </a:lnTo>
                <a:lnTo>
                  <a:pt x="1813773" y="785779"/>
                </a:lnTo>
                <a:lnTo>
                  <a:pt x="1826938" y="786142"/>
                </a:lnTo>
                <a:lnTo>
                  <a:pt x="1840992" y="782061"/>
                </a:lnTo>
                <a:lnTo>
                  <a:pt x="1853277" y="774108"/>
                </a:lnTo>
                <a:lnTo>
                  <a:pt x="1861620" y="763918"/>
                </a:lnTo>
                <a:cubicBezTo>
                  <a:pt x="1865707" y="756664"/>
                  <a:pt x="1866681" y="748777"/>
                  <a:pt x="1863574" y="741977"/>
                </a:cubicBezTo>
                <a:cubicBezTo>
                  <a:pt x="1860467" y="735176"/>
                  <a:pt x="1853867" y="730750"/>
                  <a:pt x="1845709" y="729091"/>
                </a:cubicBezTo>
                <a:cubicBezTo>
                  <a:pt x="1841629" y="728262"/>
                  <a:pt x="1837160" y="728124"/>
                  <a:pt x="1832543" y="728727"/>
                </a:cubicBezTo>
                <a:cubicBezTo>
                  <a:pt x="1827926" y="729330"/>
                  <a:pt x="1823160" y="730675"/>
                  <a:pt x="1818489" y="732809"/>
                </a:cubicBezTo>
                <a:cubicBezTo>
                  <a:pt x="1809146" y="737077"/>
                  <a:pt x="1801947" y="743698"/>
                  <a:pt x="1797860" y="750952"/>
                </a:cubicBezTo>
                <a:close/>
                <a:moveTo>
                  <a:pt x="1089100" y="1841635"/>
                </a:moveTo>
                <a:lnTo>
                  <a:pt x="1088381" y="1843249"/>
                </a:lnTo>
                <a:lnTo>
                  <a:pt x="1145305" y="1894173"/>
                </a:lnTo>
                <a:lnTo>
                  <a:pt x="1157165" y="1890728"/>
                </a:lnTo>
                <a:lnTo>
                  <a:pt x="1176552" y="1878179"/>
                </a:lnTo>
                <a:lnTo>
                  <a:pt x="1189718" y="1862096"/>
                </a:lnTo>
                <a:lnTo>
                  <a:pt x="1193610" y="1853365"/>
                </a:lnTo>
                <a:cubicBezTo>
                  <a:pt x="1196533" y="1844534"/>
                  <a:pt x="1196479" y="1835520"/>
                  <a:pt x="1192801" y="1827472"/>
                </a:cubicBezTo>
                <a:cubicBezTo>
                  <a:pt x="1187898" y="1816741"/>
                  <a:pt x="1177483" y="1809755"/>
                  <a:pt x="1164608" y="1807137"/>
                </a:cubicBezTo>
                <a:cubicBezTo>
                  <a:pt x="1158170" y="1805828"/>
                  <a:pt x="1151118" y="1805611"/>
                  <a:pt x="1143831" y="1806562"/>
                </a:cubicBezTo>
                <a:cubicBezTo>
                  <a:pt x="1136545" y="1807515"/>
                  <a:pt x="1129025" y="1809636"/>
                  <a:pt x="1121653" y="1813004"/>
                </a:cubicBezTo>
                <a:cubicBezTo>
                  <a:pt x="1106910" y="1819740"/>
                  <a:pt x="1095549" y="1830188"/>
                  <a:pt x="1089100" y="1841635"/>
                </a:cubicBezTo>
                <a:close/>
                <a:moveTo>
                  <a:pt x="1266559" y="1515681"/>
                </a:moveTo>
                <a:cubicBezTo>
                  <a:pt x="1263205" y="1521633"/>
                  <a:pt x="1260491" y="1527715"/>
                  <a:pt x="1258464" y="1533837"/>
                </a:cubicBezTo>
                <a:lnTo>
                  <a:pt x="1254498" y="1552244"/>
                </a:lnTo>
                <a:cubicBezTo>
                  <a:pt x="1253898" y="1558361"/>
                  <a:pt x="1254036" y="1564435"/>
                  <a:pt x="1254960" y="1570373"/>
                </a:cubicBezTo>
                <a:lnTo>
                  <a:pt x="1260146" y="1587692"/>
                </a:lnTo>
                <a:lnTo>
                  <a:pt x="1269845" y="1602951"/>
                </a:lnTo>
                <a:lnTo>
                  <a:pt x="1283247" y="1615167"/>
                </a:lnTo>
                <a:lnTo>
                  <a:pt x="1299758" y="1624218"/>
                </a:lnTo>
                <a:lnTo>
                  <a:pt x="1318783" y="1629986"/>
                </a:lnTo>
                <a:lnTo>
                  <a:pt x="1339727" y="1632348"/>
                </a:lnTo>
                <a:lnTo>
                  <a:pt x="1361994" y="1631183"/>
                </a:lnTo>
                <a:lnTo>
                  <a:pt x="1384990" y="1626368"/>
                </a:lnTo>
                <a:lnTo>
                  <a:pt x="1408119" y="1617785"/>
                </a:lnTo>
                <a:lnTo>
                  <a:pt x="1429749" y="1605919"/>
                </a:lnTo>
                <a:lnTo>
                  <a:pt x="1448441" y="1591686"/>
                </a:lnTo>
                <a:lnTo>
                  <a:pt x="1463899" y="1575616"/>
                </a:lnTo>
                <a:lnTo>
                  <a:pt x="1475822" y="1558235"/>
                </a:lnTo>
                <a:lnTo>
                  <a:pt x="1483917" y="1540078"/>
                </a:lnTo>
                <a:cubicBezTo>
                  <a:pt x="1489996" y="1521708"/>
                  <a:pt x="1489882" y="1502962"/>
                  <a:pt x="1482235" y="1486224"/>
                </a:cubicBezTo>
                <a:cubicBezTo>
                  <a:pt x="1477136" y="1475064"/>
                  <a:pt x="1469172" y="1465852"/>
                  <a:pt x="1459134" y="1458749"/>
                </a:cubicBezTo>
                <a:cubicBezTo>
                  <a:pt x="1454116" y="1455198"/>
                  <a:pt x="1448579" y="1452174"/>
                  <a:pt x="1442623" y="1449698"/>
                </a:cubicBezTo>
                <a:cubicBezTo>
                  <a:pt x="1436668" y="1447221"/>
                  <a:pt x="1430293" y="1445292"/>
                  <a:pt x="1423598" y="1443931"/>
                </a:cubicBezTo>
                <a:cubicBezTo>
                  <a:pt x="1416904" y="1442569"/>
                  <a:pt x="1409890" y="1441776"/>
                  <a:pt x="1402655" y="1441569"/>
                </a:cubicBezTo>
                <a:cubicBezTo>
                  <a:pt x="1395420" y="1441364"/>
                  <a:pt x="1387965" y="1441745"/>
                  <a:pt x="1380388" y="1442736"/>
                </a:cubicBezTo>
                <a:cubicBezTo>
                  <a:pt x="1372811" y="1443725"/>
                  <a:pt x="1365113" y="1445325"/>
                  <a:pt x="1357392" y="1447550"/>
                </a:cubicBezTo>
                <a:cubicBezTo>
                  <a:pt x="1349671" y="1449776"/>
                  <a:pt x="1341929" y="1452630"/>
                  <a:pt x="1334263" y="1456132"/>
                </a:cubicBezTo>
                <a:cubicBezTo>
                  <a:pt x="1318931" y="1463138"/>
                  <a:pt x="1305358" y="1472072"/>
                  <a:pt x="1293941" y="1482233"/>
                </a:cubicBezTo>
                <a:cubicBezTo>
                  <a:pt x="1288233" y="1487312"/>
                  <a:pt x="1283064" y="1492698"/>
                  <a:pt x="1278484" y="1498302"/>
                </a:cubicBezTo>
                <a:cubicBezTo>
                  <a:pt x="1273904" y="1503906"/>
                  <a:pt x="1269912" y="1509728"/>
                  <a:pt x="1266559" y="1515681"/>
                </a:cubicBezTo>
                <a:close/>
                <a:moveTo>
                  <a:pt x="1571578" y="1018977"/>
                </a:moveTo>
                <a:cubicBezTo>
                  <a:pt x="1568225" y="1024929"/>
                  <a:pt x="1565511" y="1031010"/>
                  <a:pt x="1563484" y="1037133"/>
                </a:cubicBezTo>
                <a:lnTo>
                  <a:pt x="1559519" y="1055541"/>
                </a:lnTo>
                <a:cubicBezTo>
                  <a:pt x="1558918" y="1061659"/>
                  <a:pt x="1559055" y="1067731"/>
                  <a:pt x="1559980" y="1073668"/>
                </a:cubicBezTo>
                <a:lnTo>
                  <a:pt x="1565166" y="1090989"/>
                </a:lnTo>
                <a:lnTo>
                  <a:pt x="1574864" y="1106246"/>
                </a:lnTo>
                <a:lnTo>
                  <a:pt x="1588266" y="1118462"/>
                </a:lnTo>
                <a:lnTo>
                  <a:pt x="1604777" y="1127514"/>
                </a:lnTo>
                <a:lnTo>
                  <a:pt x="1623802" y="1133279"/>
                </a:lnTo>
                <a:lnTo>
                  <a:pt x="1644745" y="1135640"/>
                </a:lnTo>
                <a:lnTo>
                  <a:pt x="1667012" y="1134475"/>
                </a:lnTo>
                <a:lnTo>
                  <a:pt x="1690009" y="1129661"/>
                </a:lnTo>
                <a:lnTo>
                  <a:pt x="1713138" y="1121077"/>
                </a:lnTo>
                <a:lnTo>
                  <a:pt x="1734767" y="1109212"/>
                </a:lnTo>
                <a:lnTo>
                  <a:pt x="1753459" y="1094979"/>
                </a:lnTo>
                <a:lnTo>
                  <a:pt x="1768917" y="1078909"/>
                </a:lnTo>
                <a:lnTo>
                  <a:pt x="1780842" y="1061531"/>
                </a:lnTo>
                <a:lnTo>
                  <a:pt x="1788936" y="1043373"/>
                </a:lnTo>
                <a:cubicBezTo>
                  <a:pt x="1795016" y="1025004"/>
                  <a:pt x="1794902" y="1006258"/>
                  <a:pt x="1787254" y="989519"/>
                </a:cubicBezTo>
                <a:cubicBezTo>
                  <a:pt x="1782156" y="978360"/>
                  <a:pt x="1774191" y="969147"/>
                  <a:pt x="1764154" y="962046"/>
                </a:cubicBezTo>
                <a:cubicBezTo>
                  <a:pt x="1759135" y="958494"/>
                  <a:pt x="1753599" y="955470"/>
                  <a:pt x="1747643" y="952994"/>
                </a:cubicBezTo>
                <a:cubicBezTo>
                  <a:pt x="1741688" y="950518"/>
                  <a:pt x="1735313" y="948588"/>
                  <a:pt x="1728618" y="947228"/>
                </a:cubicBezTo>
                <a:cubicBezTo>
                  <a:pt x="1721924" y="945866"/>
                  <a:pt x="1714910" y="945073"/>
                  <a:pt x="1707675" y="944866"/>
                </a:cubicBezTo>
                <a:cubicBezTo>
                  <a:pt x="1700440" y="944661"/>
                  <a:pt x="1692985" y="945043"/>
                  <a:pt x="1685408" y="946033"/>
                </a:cubicBezTo>
                <a:cubicBezTo>
                  <a:pt x="1677831" y="947023"/>
                  <a:pt x="1670133" y="948619"/>
                  <a:pt x="1662412" y="950845"/>
                </a:cubicBezTo>
                <a:cubicBezTo>
                  <a:pt x="1654691" y="953071"/>
                  <a:pt x="1646948" y="955926"/>
                  <a:pt x="1639282" y="959429"/>
                </a:cubicBezTo>
                <a:cubicBezTo>
                  <a:pt x="1623950" y="966434"/>
                  <a:pt x="1610377" y="975369"/>
                  <a:pt x="1598961" y="985528"/>
                </a:cubicBezTo>
                <a:cubicBezTo>
                  <a:pt x="1593253" y="990609"/>
                  <a:pt x="1588084" y="995995"/>
                  <a:pt x="1583503" y="1001599"/>
                </a:cubicBezTo>
                <a:cubicBezTo>
                  <a:pt x="1578923" y="1007203"/>
                  <a:pt x="1574931" y="1013025"/>
                  <a:pt x="1571578" y="1018977"/>
                </a:cubicBezTo>
                <a:close/>
                <a:moveTo>
                  <a:pt x="1370977" y="1252671"/>
                </a:moveTo>
                <a:cubicBezTo>
                  <a:pt x="1366388" y="1260816"/>
                  <a:pt x="1362673" y="1269140"/>
                  <a:pt x="1359900" y="1277519"/>
                </a:cubicBezTo>
                <a:lnTo>
                  <a:pt x="1354473" y="1302709"/>
                </a:lnTo>
                <a:cubicBezTo>
                  <a:pt x="1353651" y="1311082"/>
                  <a:pt x="1353839" y="1319393"/>
                  <a:pt x="1355105" y="1327519"/>
                </a:cubicBezTo>
                <a:lnTo>
                  <a:pt x="1362202" y="1351221"/>
                </a:lnTo>
                <a:lnTo>
                  <a:pt x="1375474" y="1372102"/>
                </a:lnTo>
                <a:lnTo>
                  <a:pt x="1393815" y="1388819"/>
                </a:lnTo>
                <a:lnTo>
                  <a:pt x="1416411" y="1401206"/>
                </a:lnTo>
                <a:lnTo>
                  <a:pt x="1442446" y="1409097"/>
                </a:lnTo>
                <a:lnTo>
                  <a:pt x="1471107" y="1412329"/>
                </a:lnTo>
                <a:lnTo>
                  <a:pt x="1501581" y="1410733"/>
                </a:lnTo>
                <a:lnTo>
                  <a:pt x="1533050" y="1404145"/>
                </a:lnTo>
                <a:lnTo>
                  <a:pt x="1564704" y="1392400"/>
                </a:lnTo>
                <a:lnTo>
                  <a:pt x="1594303" y="1376160"/>
                </a:lnTo>
                <a:lnTo>
                  <a:pt x="1619884" y="1356682"/>
                </a:lnTo>
                <a:lnTo>
                  <a:pt x="1641038" y="1334690"/>
                </a:lnTo>
                <a:lnTo>
                  <a:pt x="1657358" y="1310906"/>
                </a:lnTo>
                <a:lnTo>
                  <a:pt x="1668435" y="1286060"/>
                </a:lnTo>
                <a:cubicBezTo>
                  <a:pt x="1676755" y="1260919"/>
                  <a:pt x="1676599" y="1235266"/>
                  <a:pt x="1666133" y="1212359"/>
                </a:cubicBezTo>
                <a:cubicBezTo>
                  <a:pt x="1659155" y="1197087"/>
                  <a:pt x="1648256" y="1184481"/>
                  <a:pt x="1634520" y="1174760"/>
                </a:cubicBezTo>
                <a:cubicBezTo>
                  <a:pt x="1627652" y="1169900"/>
                  <a:pt x="1620075" y="1165762"/>
                  <a:pt x="1611924" y="1162373"/>
                </a:cubicBezTo>
                <a:cubicBezTo>
                  <a:pt x="1603774" y="1158984"/>
                  <a:pt x="1595050" y="1156344"/>
                  <a:pt x="1585889" y="1154482"/>
                </a:cubicBezTo>
                <a:cubicBezTo>
                  <a:pt x="1576727" y="1152619"/>
                  <a:pt x="1567128" y="1151532"/>
                  <a:pt x="1557227" y="1151251"/>
                </a:cubicBezTo>
                <a:cubicBezTo>
                  <a:pt x="1547326" y="1150969"/>
                  <a:pt x="1537123" y="1151492"/>
                  <a:pt x="1526754" y="1152846"/>
                </a:cubicBezTo>
                <a:cubicBezTo>
                  <a:pt x="1516385" y="1154201"/>
                  <a:pt x="1505850" y="1156387"/>
                  <a:pt x="1495284" y="1159434"/>
                </a:cubicBezTo>
                <a:cubicBezTo>
                  <a:pt x="1484718" y="1162480"/>
                  <a:pt x="1474122" y="1166387"/>
                  <a:pt x="1463631" y="1171180"/>
                </a:cubicBezTo>
                <a:cubicBezTo>
                  <a:pt x="1442649" y="1180766"/>
                  <a:pt x="1424075" y="1192994"/>
                  <a:pt x="1408451" y="1206897"/>
                </a:cubicBezTo>
                <a:cubicBezTo>
                  <a:pt x="1400639" y="1213850"/>
                  <a:pt x="1393565" y="1221220"/>
                  <a:pt x="1387297" y="1228890"/>
                </a:cubicBezTo>
                <a:cubicBezTo>
                  <a:pt x="1381028" y="1236559"/>
                  <a:pt x="1375566" y="1244526"/>
                  <a:pt x="1370977" y="1252671"/>
                </a:cubicBezTo>
                <a:close/>
                <a:moveTo>
                  <a:pt x="1634479" y="785728"/>
                </a:moveTo>
                <a:cubicBezTo>
                  <a:pt x="1632070" y="790004"/>
                  <a:pt x="1630119" y="794375"/>
                  <a:pt x="1628663" y="798776"/>
                </a:cubicBezTo>
                <a:lnTo>
                  <a:pt x="1625813" y="812002"/>
                </a:lnTo>
                <a:cubicBezTo>
                  <a:pt x="1625382" y="816400"/>
                  <a:pt x="1625480" y="820764"/>
                  <a:pt x="1626144" y="825030"/>
                </a:cubicBezTo>
                <a:lnTo>
                  <a:pt x="1629871" y="837477"/>
                </a:lnTo>
                <a:lnTo>
                  <a:pt x="1636841" y="848441"/>
                </a:lnTo>
                <a:lnTo>
                  <a:pt x="1646472" y="857220"/>
                </a:lnTo>
                <a:lnTo>
                  <a:pt x="1658337" y="863724"/>
                </a:lnTo>
                <a:lnTo>
                  <a:pt x="1672008" y="867867"/>
                </a:lnTo>
                <a:lnTo>
                  <a:pt x="1687058" y="869565"/>
                </a:lnTo>
                <a:lnTo>
                  <a:pt x="1703060" y="868726"/>
                </a:lnTo>
                <a:lnTo>
                  <a:pt x="1719585" y="865267"/>
                </a:lnTo>
                <a:lnTo>
                  <a:pt x="1736206" y="859100"/>
                </a:lnTo>
                <a:lnTo>
                  <a:pt x="1751749" y="850571"/>
                </a:lnTo>
                <a:lnTo>
                  <a:pt x="1765182" y="840344"/>
                </a:lnTo>
                <a:lnTo>
                  <a:pt x="1776290" y="828796"/>
                </a:lnTo>
                <a:lnTo>
                  <a:pt x="1784860" y="816308"/>
                </a:lnTo>
                <a:lnTo>
                  <a:pt x="1790676" y="803260"/>
                </a:lnTo>
                <a:cubicBezTo>
                  <a:pt x="1795045" y="790059"/>
                  <a:pt x="1794964" y="776588"/>
                  <a:pt x="1789468" y="764559"/>
                </a:cubicBezTo>
                <a:cubicBezTo>
                  <a:pt x="1785804" y="756540"/>
                  <a:pt x="1780080" y="749920"/>
                  <a:pt x="1772867" y="744816"/>
                </a:cubicBezTo>
                <a:cubicBezTo>
                  <a:pt x="1769261" y="742264"/>
                  <a:pt x="1765282" y="740091"/>
                  <a:pt x="1761003" y="738311"/>
                </a:cubicBezTo>
                <a:cubicBezTo>
                  <a:pt x="1756723" y="736531"/>
                  <a:pt x="1752142" y="735146"/>
                  <a:pt x="1747331" y="734167"/>
                </a:cubicBezTo>
                <a:cubicBezTo>
                  <a:pt x="1742520" y="733189"/>
                  <a:pt x="1737480" y="732619"/>
                  <a:pt x="1732281" y="732471"/>
                </a:cubicBezTo>
                <a:cubicBezTo>
                  <a:pt x="1727082" y="732323"/>
                  <a:pt x="1721724" y="732597"/>
                  <a:pt x="1716279" y="733309"/>
                </a:cubicBezTo>
                <a:cubicBezTo>
                  <a:pt x="1710834" y="734020"/>
                  <a:pt x="1705302" y="735168"/>
                  <a:pt x="1699754" y="736768"/>
                </a:cubicBezTo>
                <a:cubicBezTo>
                  <a:pt x="1694206" y="738367"/>
                  <a:pt x="1688642" y="740419"/>
                  <a:pt x="1683133" y="742936"/>
                </a:cubicBezTo>
                <a:cubicBezTo>
                  <a:pt x="1672115" y="747970"/>
                  <a:pt x="1662361" y="754390"/>
                  <a:pt x="1654157" y="761692"/>
                </a:cubicBezTo>
                <a:cubicBezTo>
                  <a:pt x="1650055" y="765342"/>
                  <a:pt x="1646340" y="769213"/>
                  <a:pt x="1643049" y="773240"/>
                </a:cubicBezTo>
                <a:cubicBezTo>
                  <a:pt x="1639757" y="777267"/>
                  <a:pt x="1636889" y="781450"/>
                  <a:pt x="1634479" y="785728"/>
                </a:cubicBezTo>
                <a:close/>
                <a:moveTo>
                  <a:pt x="1027171" y="1651010"/>
                </a:moveTo>
                <a:cubicBezTo>
                  <a:pt x="1024762" y="1655289"/>
                  <a:pt x="1022811" y="1659659"/>
                  <a:pt x="1021355" y="1664059"/>
                </a:cubicBezTo>
                <a:lnTo>
                  <a:pt x="1018505" y="1677287"/>
                </a:lnTo>
                <a:cubicBezTo>
                  <a:pt x="1018073" y="1681684"/>
                  <a:pt x="1018172" y="1686047"/>
                  <a:pt x="1018836" y="1690314"/>
                </a:cubicBezTo>
                <a:lnTo>
                  <a:pt x="1022563" y="1702760"/>
                </a:lnTo>
                <a:lnTo>
                  <a:pt x="1029532" y="1713725"/>
                </a:lnTo>
                <a:lnTo>
                  <a:pt x="1039163" y="1722502"/>
                </a:lnTo>
                <a:lnTo>
                  <a:pt x="1051029" y="1729008"/>
                </a:lnTo>
                <a:lnTo>
                  <a:pt x="1064700" y="1733152"/>
                </a:lnTo>
                <a:lnTo>
                  <a:pt x="1079750" y="1734848"/>
                </a:lnTo>
                <a:lnTo>
                  <a:pt x="1095752" y="1734009"/>
                </a:lnTo>
                <a:lnTo>
                  <a:pt x="1112277" y="1730550"/>
                </a:lnTo>
                <a:lnTo>
                  <a:pt x="1128898" y="1724383"/>
                </a:lnTo>
                <a:lnTo>
                  <a:pt x="1144441" y="1715855"/>
                </a:lnTo>
                <a:lnTo>
                  <a:pt x="1157874" y="1705627"/>
                </a:lnTo>
                <a:lnTo>
                  <a:pt x="1168982" y="1694079"/>
                </a:lnTo>
                <a:lnTo>
                  <a:pt x="1177552" y="1681591"/>
                </a:lnTo>
                <a:lnTo>
                  <a:pt x="1183368" y="1668543"/>
                </a:lnTo>
                <a:cubicBezTo>
                  <a:pt x="1187737" y="1655342"/>
                  <a:pt x="1187655" y="1641872"/>
                  <a:pt x="1182160" y="1629843"/>
                </a:cubicBezTo>
                <a:cubicBezTo>
                  <a:pt x="1178495" y="1621823"/>
                  <a:pt x="1172772" y="1615203"/>
                  <a:pt x="1165559" y="1610100"/>
                </a:cubicBezTo>
                <a:cubicBezTo>
                  <a:pt x="1161953" y="1607547"/>
                  <a:pt x="1157974" y="1605374"/>
                  <a:pt x="1153694" y="1603595"/>
                </a:cubicBezTo>
                <a:cubicBezTo>
                  <a:pt x="1149414" y="1601816"/>
                  <a:pt x="1144834" y="1600429"/>
                  <a:pt x="1140023" y="1599451"/>
                </a:cubicBezTo>
                <a:cubicBezTo>
                  <a:pt x="1135212" y="1598472"/>
                  <a:pt x="1130172" y="1597902"/>
                  <a:pt x="1124972" y="1597753"/>
                </a:cubicBezTo>
                <a:cubicBezTo>
                  <a:pt x="1119774" y="1597607"/>
                  <a:pt x="1114416" y="1597881"/>
                  <a:pt x="1108971" y="1598593"/>
                </a:cubicBezTo>
                <a:cubicBezTo>
                  <a:pt x="1103526" y="1599304"/>
                  <a:pt x="1097994" y="1600452"/>
                  <a:pt x="1092446" y="1602051"/>
                </a:cubicBezTo>
                <a:cubicBezTo>
                  <a:pt x="1086898" y="1603651"/>
                  <a:pt x="1081333" y="1605702"/>
                  <a:pt x="1075824" y="1608219"/>
                </a:cubicBezTo>
                <a:cubicBezTo>
                  <a:pt x="1064807" y="1613254"/>
                  <a:pt x="1055053" y="1619673"/>
                  <a:pt x="1046849" y="1626975"/>
                </a:cubicBezTo>
                <a:cubicBezTo>
                  <a:pt x="1042747" y="1630625"/>
                  <a:pt x="1039032" y="1634496"/>
                  <a:pt x="1035741" y="1638523"/>
                </a:cubicBezTo>
                <a:cubicBezTo>
                  <a:pt x="1032449" y="1642551"/>
                  <a:pt x="1029581" y="1646734"/>
                  <a:pt x="1027171" y="1651010"/>
                </a:cubicBezTo>
                <a:close/>
                <a:moveTo>
                  <a:pt x="1612822" y="600370"/>
                </a:moveTo>
                <a:cubicBezTo>
                  <a:pt x="1611209" y="603231"/>
                  <a:pt x="1609904" y="606156"/>
                  <a:pt x="1608930" y="609100"/>
                </a:cubicBezTo>
                <a:lnTo>
                  <a:pt x="1607023" y="617950"/>
                </a:lnTo>
                <a:cubicBezTo>
                  <a:pt x="1606734" y="620892"/>
                  <a:pt x="1606800" y="623812"/>
                  <a:pt x="1607245" y="626667"/>
                </a:cubicBezTo>
                <a:lnTo>
                  <a:pt x="1609739" y="634994"/>
                </a:lnTo>
                <a:lnTo>
                  <a:pt x="1620846" y="648204"/>
                </a:lnTo>
                <a:lnTo>
                  <a:pt x="1637932" y="655329"/>
                </a:lnTo>
                <a:lnTo>
                  <a:pt x="1658709" y="655904"/>
                </a:lnTo>
                <a:lnTo>
                  <a:pt x="1680887" y="649462"/>
                </a:lnTo>
                <a:lnTo>
                  <a:pt x="1700274" y="636913"/>
                </a:lnTo>
                <a:lnTo>
                  <a:pt x="1713440" y="620830"/>
                </a:lnTo>
                <a:lnTo>
                  <a:pt x="1714731" y="617934"/>
                </a:lnTo>
                <a:lnTo>
                  <a:pt x="1635590" y="580344"/>
                </a:lnTo>
                <a:cubicBezTo>
                  <a:pt x="1624777" y="584272"/>
                  <a:pt x="1617505" y="592057"/>
                  <a:pt x="1612822" y="600370"/>
                </a:cubicBezTo>
                <a:close/>
                <a:moveTo>
                  <a:pt x="911437" y="1599619"/>
                </a:moveTo>
                <a:lnTo>
                  <a:pt x="907763" y="1610760"/>
                </a:lnTo>
                <a:cubicBezTo>
                  <a:pt x="907397" y="1614487"/>
                  <a:pt x="907930" y="1618160"/>
                  <a:pt x="909484" y="1621559"/>
                </a:cubicBezTo>
                <a:lnTo>
                  <a:pt x="916523" y="1629931"/>
                </a:lnTo>
                <a:lnTo>
                  <a:pt x="927349" y="1634446"/>
                </a:lnTo>
                <a:lnTo>
                  <a:pt x="940515" y="1634810"/>
                </a:lnTo>
                <a:lnTo>
                  <a:pt x="954569" y="1630728"/>
                </a:lnTo>
                <a:lnTo>
                  <a:pt x="966854" y="1622776"/>
                </a:lnTo>
                <a:lnTo>
                  <a:pt x="975197" y="1612585"/>
                </a:lnTo>
                <a:cubicBezTo>
                  <a:pt x="979284" y="1605331"/>
                  <a:pt x="980258" y="1597444"/>
                  <a:pt x="977151" y="1590644"/>
                </a:cubicBezTo>
                <a:cubicBezTo>
                  <a:pt x="974044" y="1583844"/>
                  <a:pt x="967444" y="1579417"/>
                  <a:pt x="959285" y="1577758"/>
                </a:cubicBezTo>
                <a:cubicBezTo>
                  <a:pt x="955206" y="1576929"/>
                  <a:pt x="950737" y="1576790"/>
                  <a:pt x="946120" y="1577394"/>
                </a:cubicBezTo>
                <a:cubicBezTo>
                  <a:pt x="941503" y="1577997"/>
                  <a:pt x="936738" y="1579342"/>
                  <a:pt x="932066" y="1581475"/>
                </a:cubicBezTo>
                <a:cubicBezTo>
                  <a:pt x="922723" y="1585744"/>
                  <a:pt x="915524" y="1592365"/>
                  <a:pt x="911437" y="1599619"/>
                </a:cubicBezTo>
                <a:close/>
                <a:moveTo>
                  <a:pt x="990635" y="1411281"/>
                </a:moveTo>
                <a:cubicBezTo>
                  <a:pt x="987282" y="1417235"/>
                  <a:pt x="984568" y="1423317"/>
                  <a:pt x="982541" y="1429439"/>
                </a:cubicBezTo>
                <a:lnTo>
                  <a:pt x="978575" y="1447845"/>
                </a:lnTo>
                <a:cubicBezTo>
                  <a:pt x="977975" y="1453965"/>
                  <a:pt x="978112" y="1460037"/>
                  <a:pt x="979037" y="1465975"/>
                </a:cubicBezTo>
                <a:lnTo>
                  <a:pt x="984223" y="1483294"/>
                </a:lnTo>
                <a:lnTo>
                  <a:pt x="993921" y="1498553"/>
                </a:lnTo>
                <a:lnTo>
                  <a:pt x="1007323" y="1510768"/>
                </a:lnTo>
                <a:lnTo>
                  <a:pt x="1023834" y="1519819"/>
                </a:lnTo>
                <a:lnTo>
                  <a:pt x="1042859" y="1525586"/>
                </a:lnTo>
                <a:lnTo>
                  <a:pt x="1063802" y="1527947"/>
                </a:lnTo>
                <a:lnTo>
                  <a:pt x="1086069" y="1526781"/>
                </a:lnTo>
                <a:lnTo>
                  <a:pt x="1109065" y="1521967"/>
                </a:lnTo>
                <a:lnTo>
                  <a:pt x="1132195" y="1513384"/>
                </a:lnTo>
                <a:lnTo>
                  <a:pt x="1153824" y="1501518"/>
                </a:lnTo>
                <a:lnTo>
                  <a:pt x="1172516" y="1487285"/>
                </a:lnTo>
                <a:lnTo>
                  <a:pt x="1187974" y="1471215"/>
                </a:lnTo>
                <a:lnTo>
                  <a:pt x="1199899" y="1453836"/>
                </a:lnTo>
                <a:lnTo>
                  <a:pt x="1207993" y="1435680"/>
                </a:lnTo>
                <a:cubicBezTo>
                  <a:pt x="1214073" y="1417308"/>
                  <a:pt x="1213959" y="1398564"/>
                  <a:pt x="1206311" y="1381825"/>
                </a:cubicBezTo>
                <a:cubicBezTo>
                  <a:pt x="1201212" y="1370666"/>
                  <a:pt x="1193248" y="1361454"/>
                  <a:pt x="1183211" y="1354351"/>
                </a:cubicBezTo>
                <a:cubicBezTo>
                  <a:pt x="1178192" y="1350800"/>
                  <a:pt x="1172656" y="1347776"/>
                  <a:pt x="1166700" y="1345300"/>
                </a:cubicBezTo>
                <a:cubicBezTo>
                  <a:pt x="1160744" y="1342823"/>
                  <a:pt x="1154370" y="1340895"/>
                  <a:pt x="1147676" y="1339534"/>
                </a:cubicBezTo>
                <a:cubicBezTo>
                  <a:pt x="1140981" y="1338172"/>
                  <a:pt x="1133967" y="1337378"/>
                  <a:pt x="1126732" y="1337173"/>
                </a:cubicBezTo>
                <a:cubicBezTo>
                  <a:pt x="1119497" y="1336966"/>
                  <a:pt x="1112042" y="1337349"/>
                  <a:pt x="1104465" y="1338338"/>
                </a:cubicBezTo>
                <a:cubicBezTo>
                  <a:pt x="1096888" y="1339328"/>
                  <a:pt x="1089189" y="1340925"/>
                  <a:pt x="1081469" y="1343152"/>
                </a:cubicBezTo>
                <a:cubicBezTo>
                  <a:pt x="1073748" y="1345378"/>
                  <a:pt x="1066005" y="1348232"/>
                  <a:pt x="1058340" y="1351735"/>
                </a:cubicBezTo>
                <a:cubicBezTo>
                  <a:pt x="1043007" y="1358740"/>
                  <a:pt x="1029434" y="1367675"/>
                  <a:pt x="1018018" y="1377834"/>
                </a:cubicBezTo>
                <a:cubicBezTo>
                  <a:pt x="1012310" y="1382914"/>
                  <a:pt x="1007140" y="1388300"/>
                  <a:pt x="1002560" y="1393905"/>
                </a:cubicBezTo>
                <a:cubicBezTo>
                  <a:pt x="997980" y="1399509"/>
                  <a:pt x="993988" y="1405330"/>
                  <a:pt x="990635" y="1411281"/>
                </a:cubicBezTo>
                <a:close/>
                <a:moveTo>
                  <a:pt x="1316543" y="904048"/>
                </a:moveTo>
                <a:cubicBezTo>
                  <a:pt x="1313191" y="910001"/>
                  <a:pt x="1310476" y="916082"/>
                  <a:pt x="1308450" y="922206"/>
                </a:cubicBezTo>
                <a:lnTo>
                  <a:pt x="1304484" y="940613"/>
                </a:lnTo>
                <a:cubicBezTo>
                  <a:pt x="1303883" y="946731"/>
                  <a:pt x="1304021" y="952804"/>
                  <a:pt x="1304945" y="958740"/>
                </a:cubicBezTo>
                <a:lnTo>
                  <a:pt x="1310132" y="976060"/>
                </a:lnTo>
                <a:lnTo>
                  <a:pt x="1319829" y="991318"/>
                </a:lnTo>
                <a:lnTo>
                  <a:pt x="1333232" y="1003534"/>
                </a:lnTo>
                <a:lnTo>
                  <a:pt x="1349742" y="1012584"/>
                </a:lnTo>
                <a:lnTo>
                  <a:pt x="1368767" y="1018350"/>
                </a:lnTo>
                <a:lnTo>
                  <a:pt x="1389710" y="1020712"/>
                </a:lnTo>
                <a:lnTo>
                  <a:pt x="1411978" y="1019545"/>
                </a:lnTo>
                <a:lnTo>
                  <a:pt x="1434974" y="1014731"/>
                </a:lnTo>
                <a:lnTo>
                  <a:pt x="1458104" y="1006149"/>
                </a:lnTo>
                <a:lnTo>
                  <a:pt x="1479733" y="994284"/>
                </a:lnTo>
                <a:lnTo>
                  <a:pt x="1498424" y="980048"/>
                </a:lnTo>
                <a:lnTo>
                  <a:pt x="1513884" y="963979"/>
                </a:lnTo>
                <a:lnTo>
                  <a:pt x="1525809" y="946602"/>
                </a:lnTo>
                <a:lnTo>
                  <a:pt x="1533903" y="928443"/>
                </a:lnTo>
                <a:cubicBezTo>
                  <a:pt x="1539982" y="910074"/>
                  <a:pt x="1539869" y="891328"/>
                  <a:pt x="1532220" y="874590"/>
                </a:cubicBezTo>
                <a:cubicBezTo>
                  <a:pt x="1527123" y="863430"/>
                  <a:pt x="1519157" y="854219"/>
                  <a:pt x="1509120" y="847116"/>
                </a:cubicBezTo>
                <a:cubicBezTo>
                  <a:pt x="1504101" y="843563"/>
                  <a:pt x="1498565" y="840539"/>
                  <a:pt x="1492610" y="838064"/>
                </a:cubicBezTo>
                <a:cubicBezTo>
                  <a:pt x="1486653" y="835588"/>
                  <a:pt x="1480279" y="833658"/>
                  <a:pt x="1473584" y="832297"/>
                </a:cubicBezTo>
                <a:cubicBezTo>
                  <a:pt x="1466891" y="830936"/>
                  <a:pt x="1459876" y="830143"/>
                  <a:pt x="1452641" y="829936"/>
                </a:cubicBezTo>
                <a:cubicBezTo>
                  <a:pt x="1445406" y="829730"/>
                  <a:pt x="1437951" y="830112"/>
                  <a:pt x="1430373" y="831104"/>
                </a:cubicBezTo>
                <a:cubicBezTo>
                  <a:pt x="1422796" y="832094"/>
                  <a:pt x="1415098" y="833690"/>
                  <a:pt x="1407377" y="835915"/>
                </a:cubicBezTo>
                <a:cubicBezTo>
                  <a:pt x="1399657" y="838143"/>
                  <a:pt x="1391914" y="840998"/>
                  <a:pt x="1384248" y="844499"/>
                </a:cubicBezTo>
                <a:cubicBezTo>
                  <a:pt x="1368916" y="851505"/>
                  <a:pt x="1355343" y="860439"/>
                  <a:pt x="1343927" y="870600"/>
                </a:cubicBezTo>
                <a:cubicBezTo>
                  <a:pt x="1338218" y="875680"/>
                  <a:pt x="1333049" y="881066"/>
                  <a:pt x="1328468" y="886670"/>
                </a:cubicBezTo>
                <a:cubicBezTo>
                  <a:pt x="1323888" y="892273"/>
                  <a:pt x="1319896" y="898095"/>
                  <a:pt x="1316543" y="904048"/>
                </a:cubicBezTo>
                <a:close/>
                <a:moveTo>
                  <a:pt x="1089540" y="1140334"/>
                </a:moveTo>
                <a:cubicBezTo>
                  <a:pt x="1084952" y="1148481"/>
                  <a:pt x="1081237" y="1156803"/>
                  <a:pt x="1078464" y="1165184"/>
                </a:cubicBezTo>
                <a:lnTo>
                  <a:pt x="1073037" y="1190374"/>
                </a:lnTo>
                <a:cubicBezTo>
                  <a:pt x="1072215" y="1198747"/>
                  <a:pt x="1072403" y="1207056"/>
                  <a:pt x="1073668" y="1215182"/>
                </a:cubicBezTo>
                <a:lnTo>
                  <a:pt x="1080765" y="1238882"/>
                </a:lnTo>
                <a:lnTo>
                  <a:pt x="1094038" y="1259764"/>
                </a:lnTo>
                <a:lnTo>
                  <a:pt x="1112379" y="1276482"/>
                </a:lnTo>
                <a:lnTo>
                  <a:pt x="1134974" y="1288869"/>
                </a:lnTo>
                <a:lnTo>
                  <a:pt x="1161010" y="1296762"/>
                </a:lnTo>
                <a:lnTo>
                  <a:pt x="1189671" y="1299991"/>
                </a:lnTo>
                <a:lnTo>
                  <a:pt x="1220144" y="1298394"/>
                </a:lnTo>
                <a:lnTo>
                  <a:pt x="1251614" y="1291808"/>
                </a:lnTo>
                <a:lnTo>
                  <a:pt x="1283268" y="1280062"/>
                </a:lnTo>
                <a:lnTo>
                  <a:pt x="1312867" y="1263821"/>
                </a:lnTo>
                <a:lnTo>
                  <a:pt x="1338448" y="1244344"/>
                </a:lnTo>
                <a:lnTo>
                  <a:pt x="1359602" y="1222352"/>
                </a:lnTo>
                <a:lnTo>
                  <a:pt x="1375922" y="1198572"/>
                </a:lnTo>
                <a:lnTo>
                  <a:pt x="1386999" y="1173721"/>
                </a:lnTo>
                <a:cubicBezTo>
                  <a:pt x="1395319" y="1148582"/>
                  <a:pt x="1395164" y="1122929"/>
                  <a:pt x="1384697" y="1100021"/>
                </a:cubicBezTo>
                <a:cubicBezTo>
                  <a:pt x="1377719" y="1084750"/>
                  <a:pt x="1366819" y="1072143"/>
                  <a:pt x="1353084" y="1062423"/>
                </a:cubicBezTo>
                <a:cubicBezTo>
                  <a:pt x="1346215" y="1057563"/>
                  <a:pt x="1338638" y="1053425"/>
                  <a:pt x="1330489" y="1050036"/>
                </a:cubicBezTo>
                <a:cubicBezTo>
                  <a:pt x="1322339" y="1046647"/>
                  <a:pt x="1313614" y="1044007"/>
                  <a:pt x="1304453" y="1042143"/>
                </a:cubicBezTo>
                <a:cubicBezTo>
                  <a:pt x="1295291" y="1040282"/>
                  <a:pt x="1285691" y="1039195"/>
                  <a:pt x="1275791" y="1038912"/>
                </a:cubicBezTo>
                <a:cubicBezTo>
                  <a:pt x="1265890" y="1038632"/>
                  <a:pt x="1255687" y="1039155"/>
                  <a:pt x="1245318" y="1040510"/>
                </a:cubicBezTo>
                <a:cubicBezTo>
                  <a:pt x="1234949" y="1041864"/>
                  <a:pt x="1224414" y="1044050"/>
                  <a:pt x="1213849" y="1047098"/>
                </a:cubicBezTo>
                <a:cubicBezTo>
                  <a:pt x="1203282" y="1050143"/>
                  <a:pt x="1192686" y="1054049"/>
                  <a:pt x="1182195" y="1058843"/>
                </a:cubicBezTo>
                <a:cubicBezTo>
                  <a:pt x="1161213" y="1068429"/>
                  <a:pt x="1142638" y="1080658"/>
                  <a:pt x="1127015" y="1094560"/>
                </a:cubicBezTo>
                <a:cubicBezTo>
                  <a:pt x="1119203" y="1101513"/>
                  <a:pt x="1112128" y="1108883"/>
                  <a:pt x="1105860" y="1116553"/>
                </a:cubicBezTo>
                <a:cubicBezTo>
                  <a:pt x="1099592" y="1124222"/>
                  <a:pt x="1094130" y="1132191"/>
                  <a:pt x="1089540" y="1140334"/>
                </a:cubicBezTo>
                <a:close/>
                <a:moveTo>
                  <a:pt x="777825" y="1604147"/>
                </a:moveTo>
                <a:lnTo>
                  <a:pt x="850361" y="1653438"/>
                </a:lnTo>
                <a:lnTo>
                  <a:pt x="851965" y="1652400"/>
                </a:lnTo>
                <a:lnTo>
                  <a:pt x="865131" y="1636316"/>
                </a:lnTo>
                <a:lnTo>
                  <a:pt x="869023" y="1627586"/>
                </a:lnTo>
                <a:cubicBezTo>
                  <a:pt x="871946" y="1618754"/>
                  <a:pt x="871891" y="1609741"/>
                  <a:pt x="868214" y="1601692"/>
                </a:cubicBezTo>
                <a:cubicBezTo>
                  <a:pt x="863311" y="1590961"/>
                  <a:pt x="852896" y="1583976"/>
                  <a:pt x="840020" y="1581357"/>
                </a:cubicBezTo>
                <a:cubicBezTo>
                  <a:pt x="833583" y="1580048"/>
                  <a:pt x="826530" y="1579832"/>
                  <a:pt x="819244" y="1580783"/>
                </a:cubicBezTo>
                <a:cubicBezTo>
                  <a:pt x="811958" y="1581734"/>
                  <a:pt x="804438" y="1583856"/>
                  <a:pt x="797066" y="1587224"/>
                </a:cubicBezTo>
                <a:close/>
                <a:moveTo>
                  <a:pt x="887330" y="1398146"/>
                </a:moveTo>
                <a:lnTo>
                  <a:pt x="883656" y="1409287"/>
                </a:lnTo>
                <a:cubicBezTo>
                  <a:pt x="883290" y="1413014"/>
                  <a:pt x="883823" y="1416687"/>
                  <a:pt x="885377" y="1420086"/>
                </a:cubicBezTo>
                <a:lnTo>
                  <a:pt x="892415" y="1428458"/>
                </a:lnTo>
                <a:lnTo>
                  <a:pt x="903242" y="1432973"/>
                </a:lnTo>
                <a:lnTo>
                  <a:pt x="916408" y="1433335"/>
                </a:lnTo>
                <a:lnTo>
                  <a:pt x="930462" y="1429256"/>
                </a:lnTo>
                <a:lnTo>
                  <a:pt x="942747" y="1421303"/>
                </a:lnTo>
                <a:lnTo>
                  <a:pt x="951090" y="1411110"/>
                </a:lnTo>
                <a:cubicBezTo>
                  <a:pt x="955177" y="1403858"/>
                  <a:pt x="956151" y="1395971"/>
                  <a:pt x="953044" y="1389171"/>
                </a:cubicBezTo>
                <a:cubicBezTo>
                  <a:pt x="949937" y="1382369"/>
                  <a:pt x="943338" y="1377944"/>
                  <a:pt x="935178" y="1376285"/>
                </a:cubicBezTo>
                <a:cubicBezTo>
                  <a:pt x="931099" y="1375455"/>
                  <a:pt x="926629" y="1375317"/>
                  <a:pt x="922013" y="1375921"/>
                </a:cubicBezTo>
                <a:cubicBezTo>
                  <a:pt x="917396" y="1376524"/>
                  <a:pt x="912630" y="1377868"/>
                  <a:pt x="907959" y="1380002"/>
                </a:cubicBezTo>
                <a:cubicBezTo>
                  <a:pt x="898616" y="1384270"/>
                  <a:pt x="891417" y="1390892"/>
                  <a:pt x="887330" y="1398146"/>
                </a:cubicBezTo>
                <a:close/>
                <a:moveTo>
                  <a:pt x="1334683" y="660973"/>
                </a:moveTo>
                <a:cubicBezTo>
                  <a:pt x="1331794" y="666100"/>
                  <a:pt x="1329456" y="671339"/>
                  <a:pt x="1327710" y="676615"/>
                </a:cubicBezTo>
                <a:lnTo>
                  <a:pt x="1324294" y="692470"/>
                </a:lnTo>
                <a:cubicBezTo>
                  <a:pt x="1323777" y="697741"/>
                  <a:pt x="1323895" y="702972"/>
                  <a:pt x="1324693" y="708089"/>
                </a:cubicBezTo>
                <a:lnTo>
                  <a:pt x="1329160" y="723008"/>
                </a:lnTo>
                <a:lnTo>
                  <a:pt x="1337515" y="736153"/>
                </a:lnTo>
                <a:lnTo>
                  <a:pt x="1349060" y="746674"/>
                </a:lnTo>
                <a:lnTo>
                  <a:pt x="1363283" y="754473"/>
                </a:lnTo>
                <a:lnTo>
                  <a:pt x="1379672" y="759441"/>
                </a:lnTo>
                <a:lnTo>
                  <a:pt x="1397713" y="761473"/>
                </a:lnTo>
                <a:lnTo>
                  <a:pt x="1416896" y="760469"/>
                </a:lnTo>
                <a:lnTo>
                  <a:pt x="1436704" y="756320"/>
                </a:lnTo>
                <a:lnTo>
                  <a:pt x="1456629" y="748928"/>
                </a:lnTo>
                <a:lnTo>
                  <a:pt x="1475262" y="738707"/>
                </a:lnTo>
                <a:lnTo>
                  <a:pt x="1491364" y="726445"/>
                </a:lnTo>
                <a:lnTo>
                  <a:pt x="1504680" y="712602"/>
                </a:lnTo>
                <a:lnTo>
                  <a:pt x="1514953" y="697631"/>
                </a:lnTo>
                <a:lnTo>
                  <a:pt x="1521926" y="681991"/>
                </a:lnTo>
                <a:cubicBezTo>
                  <a:pt x="1527163" y="666166"/>
                  <a:pt x="1527065" y="650018"/>
                  <a:pt x="1520476" y="635599"/>
                </a:cubicBezTo>
                <a:cubicBezTo>
                  <a:pt x="1516085" y="625986"/>
                  <a:pt x="1509222" y="618048"/>
                  <a:pt x="1500576" y="611930"/>
                </a:cubicBezTo>
                <a:cubicBezTo>
                  <a:pt x="1496253" y="608870"/>
                  <a:pt x="1491483" y="606266"/>
                  <a:pt x="1486353" y="604133"/>
                </a:cubicBezTo>
                <a:cubicBezTo>
                  <a:pt x="1481223" y="602000"/>
                  <a:pt x="1475731" y="600338"/>
                  <a:pt x="1469965" y="599165"/>
                </a:cubicBezTo>
                <a:cubicBezTo>
                  <a:pt x="1464198" y="597993"/>
                  <a:pt x="1458155" y="597309"/>
                  <a:pt x="1451923" y="597132"/>
                </a:cubicBezTo>
                <a:cubicBezTo>
                  <a:pt x="1445691" y="596954"/>
                  <a:pt x="1439269" y="597282"/>
                  <a:pt x="1432742" y="598136"/>
                </a:cubicBezTo>
                <a:cubicBezTo>
                  <a:pt x="1426214" y="598989"/>
                  <a:pt x="1419582" y="600366"/>
                  <a:pt x="1412932" y="602282"/>
                </a:cubicBezTo>
                <a:cubicBezTo>
                  <a:pt x="1406280" y="604200"/>
                  <a:pt x="1399611" y="606658"/>
                  <a:pt x="1393008" y="609677"/>
                </a:cubicBezTo>
                <a:cubicBezTo>
                  <a:pt x="1379800" y="615710"/>
                  <a:pt x="1368107" y="623408"/>
                  <a:pt x="1358272" y="632159"/>
                </a:cubicBezTo>
                <a:cubicBezTo>
                  <a:pt x="1353355" y="636535"/>
                  <a:pt x="1348902" y="641175"/>
                  <a:pt x="1344955" y="646003"/>
                </a:cubicBezTo>
                <a:cubicBezTo>
                  <a:pt x="1341010" y="650831"/>
                  <a:pt x="1337571" y="655844"/>
                  <a:pt x="1334683" y="660973"/>
                </a:cubicBezTo>
                <a:close/>
                <a:moveTo>
                  <a:pt x="1237627" y="796247"/>
                </a:moveTo>
                <a:lnTo>
                  <a:pt x="1233953" y="807388"/>
                </a:lnTo>
                <a:cubicBezTo>
                  <a:pt x="1233587" y="811117"/>
                  <a:pt x="1234121" y="814789"/>
                  <a:pt x="1235674" y="818189"/>
                </a:cubicBezTo>
                <a:lnTo>
                  <a:pt x="1242713" y="826561"/>
                </a:lnTo>
                <a:lnTo>
                  <a:pt x="1253539" y="831074"/>
                </a:lnTo>
                <a:lnTo>
                  <a:pt x="1266706" y="831440"/>
                </a:lnTo>
                <a:lnTo>
                  <a:pt x="1280759" y="827357"/>
                </a:lnTo>
                <a:lnTo>
                  <a:pt x="1293044" y="819404"/>
                </a:lnTo>
                <a:lnTo>
                  <a:pt x="1301387" y="809214"/>
                </a:lnTo>
                <a:cubicBezTo>
                  <a:pt x="1305474" y="801959"/>
                  <a:pt x="1306449" y="794073"/>
                  <a:pt x="1303341" y="787272"/>
                </a:cubicBezTo>
                <a:cubicBezTo>
                  <a:pt x="1300234" y="780472"/>
                  <a:pt x="1293635" y="776045"/>
                  <a:pt x="1285476" y="774387"/>
                </a:cubicBezTo>
                <a:cubicBezTo>
                  <a:pt x="1281396" y="773556"/>
                  <a:pt x="1276927" y="773419"/>
                  <a:pt x="1272310" y="774023"/>
                </a:cubicBezTo>
                <a:cubicBezTo>
                  <a:pt x="1267693" y="774625"/>
                  <a:pt x="1262928" y="775970"/>
                  <a:pt x="1258256" y="778104"/>
                </a:cubicBezTo>
                <a:cubicBezTo>
                  <a:pt x="1248913" y="782373"/>
                  <a:pt x="1241714" y="788993"/>
                  <a:pt x="1237627" y="796247"/>
                </a:cubicBezTo>
                <a:close/>
                <a:moveTo>
                  <a:pt x="971395" y="1193754"/>
                </a:moveTo>
                <a:lnTo>
                  <a:pt x="967720" y="1204895"/>
                </a:lnTo>
                <a:cubicBezTo>
                  <a:pt x="967354" y="1208624"/>
                  <a:pt x="967887" y="1212295"/>
                  <a:pt x="969441" y="1215696"/>
                </a:cubicBezTo>
                <a:lnTo>
                  <a:pt x="976479" y="1224067"/>
                </a:lnTo>
                <a:lnTo>
                  <a:pt x="987307" y="1228580"/>
                </a:lnTo>
                <a:lnTo>
                  <a:pt x="1000473" y="1228946"/>
                </a:lnTo>
                <a:lnTo>
                  <a:pt x="1014527" y="1224865"/>
                </a:lnTo>
                <a:lnTo>
                  <a:pt x="1026812" y="1216912"/>
                </a:lnTo>
                <a:lnTo>
                  <a:pt x="1035155" y="1206721"/>
                </a:lnTo>
                <a:cubicBezTo>
                  <a:pt x="1039241" y="1199465"/>
                  <a:pt x="1040216" y="1191579"/>
                  <a:pt x="1037109" y="1184780"/>
                </a:cubicBezTo>
                <a:cubicBezTo>
                  <a:pt x="1034002" y="1177979"/>
                  <a:pt x="1027402" y="1173553"/>
                  <a:pt x="1019243" y="1171894"/>
                </a:cubicBezTo>
                <a:cubicBezTo>
                  <a:pt x="1015163" y="1171064"/>
                  <a:pt x="1010695" y="1170927"/>
                  <a:pt x="1006077" y="1171529"/>
                </a:cubicBezTo>
                <a:cubicBezTo>
                  <a:pt x="1001460" y="1172133"/>
                  <a:pt x="996695" y="1173477"/>
                  <a:pt x="992024" y="1175612"/>
                </a:cubicBezTo>
                <a:cubicBezTo>
                  <a:pt x="982680" y="1179880"/>
                  <a:pt x="975482" y="1186502"/>
                  <a:pt x="971395" y="1193754"/>
                </a:cubicBezTo>
                <a:close/>
                <a:moveTo>
                  <a:pt x="1112853" y="956436"/>
                </a:moveTo>
                <a:lnTo>
                  <a:pt x="1109178" y="967576"/>
                </a:lnTo>
                <a:cubicBezTo>
                  <a:pt x="1108812" y="971304"/>
                  <a:pt x="1109345" y="974974"/>
                  <a:pt x="1110899" y="978377"/>
                </a:cubicBezTo>
                <a:lnTo>
                  <a:pt x="1117937" y="986747"/>
                </a:lnTo>
                <a:lnTo>
                  <a:pt x="1128765" y="991262"/>
                </a:lnTo>
                <a:lnTo>
                  <a:pt x="1141931" y="991627"/>
                </a:lnTo>
                <a:lnTo>
                  <a:pt x="1155984" y="987543"/>
                </a:lnTo>
                <a:lnTo>
                  <a:pt x="1168269" y="979592"/>
                </a:lnTo>
                <a:lnTo>
                  <a:pt x="1176613" y="969402"/>
                </a:lnTo>
                <a:cubicBezTo>
                  <a:pt x="1180699" y="962148"/>
                  <a:pt x="1181673" y="954261"/>
                  <a:pt x="1178566" y="947460"/>
                </a:cubicBezTo>
                <a:cubicBezTo>
                  <a:pt x="1175459" y="940659"/>
                  <a:pt x="1168860" y="936234"/>
                  <a:pt x="1160701" y="934575"/>
                </a:cubicBezTo>
                <a:cubicBezTo>
                  <a:pt x="1156621" y="933745"/>
                  <a:pt x="1152152" y="933607"/>
                  <a:pt x="1147535" y="934211"/>
                </a:cubicBezTo>
                <a:cubicBezTo>
                  <a:pt x="1142918" y="934815"/>
                  <a:pt x="1138153" y="936157"/>
                  <a:pt x="1133481" y="938292"/>
                </a:cubicBezTo>
                <a:cubicBezTo>
                  <a:pt x="1124138" y="942559"/>
                  <a:pt x="1116940" y="949182"/>
                  <a:pt x="1112853" y="956436"/>
                </a:cubicBezTo>
                <a:close/>
                <a:moveTo>
                  <a:pt x="1343464" y="474228"/>
                </a:moveTo>
                <a:cubicBezTo>
                  <a:pt x="1341851" y="477091"/>
                  <a:pt x="1340546" y="480015"/>
                  <a:pt x="1339572" y="482959"/>
                </a:cubicBezTo>
                <a:lnTo>
                  <a:pt x="1337665" y="491810"/>
                </a:lnTo>
                <a:cubicBezTo>
                  <a:pt x="1337376" y="494751"/>
                  <a:pt x="1337443" y="497671"/>
                  <a:pt x="1337887" y="500526"/>
                </a:cubicBezTo>
                <a:lnTo>
                  <a:pt x="1340381" y="508853"/>
                </a:lnTo>
                <a:lnTo>
                  <a:pt x="1351488" y="522064"/>
                </a:lnTo>
                <a:lnTo>
                  <a:pt x="1368574" y="529188"/>
                </a:lnTo>
                <a:lnTo>
                  <a:pt x="1389351" y="529763"/>
                </a:lnTo>
                <a:lnTo>
                  <a:pt x="1411530" y="523322"/>
                </a:lnTo>
                <a:lnTo>
                  <a:pt x="1430918" y="510772"/>
                </a:lnTo>
                <a:lnTo>
                  <a:pt x="1444084" y="494689"/>
                </a:lnTo>
                <a:lnTo>
                  <a:pt x="1447975" y="485959"/>
                </a:lnTo>
                <a:lnTo>
                  <a:pt x="1447785" y="479876"/>
                </a:lnTo>
                <a:cubicBezTo>
                  <a:pt x="1427181" y="468324"/>
                  <a:pt x="1406921" y="456091"/>
                  <a:pt x="1387583" y="442237"/>
                </a:cubicBezTo>
                <a:cubicBezTo>
                  <a:pt x="1383566" y="442489"/>
                  <a:pt x="1379772" y="443881"/>
                  <a:pt x="1376017" y="445597"/>
                </a:cubicBezTo>
                <a:cubicBezTo>
                  <a:pt x="1361272" y="452333"/>
                  <a:pt x="1349913" y="462781"/>
                  <a:pt x="1343464" y="474228"/>
                </a:cubicBezTo>
                <a:close/>
                <a:moveTo>
                  <a:pt x="1246549" y="604425"/>
                </a:moveTo>
                <a:lnTo>
                  <a:pt x="1242875" y="615566"/>
                </a:lnTo>
                <a:cubicBezTo>
                  <a:pt x="1242508" y="619293"/>
                  <a:pt x="1243042" y="622965"/>
                  <a:pt x="1244595" y="626366"/>
                </a:cubicBezTo>
                <a:lnTo>
                  <a:pt x="1251634" y="634737"/>
                </a:lnTo>
                <a:lnTo>
                  <a:pt x="1262461" y="639252"/>
                </a:lnTo>
                <a:lnTo>
                  <a:pt x="1275627" y="639616"/>
                </a:lnTo>
                <a:lnTo>
                  <a:pt x="1289681" y="635532"/>
                </a:lnTo>
                <a:lnTo>
                  <a:pt x="1301966" y="627581"/>
                </a:lnTo>
                <a:lnTo>
                  <a:pt x="1310309" y="617391"/>
                </a:lnTo>
                <a:cubicBezTo>
                  <a:pt x="1314395" y="610136"/>
                  <a:pt x="1315370" y="602250"/>
                  <a:pt x="1312263" y="595450"/>
                </a:cubicBezTo>
                <a:cubicBezTo>
                  <a:pt x="1309156" y="588649"/>
                  <a:pt x="1302556" y="584222"/>
                  <a:pt x="1294397" y="582563"/>
                </a:cubicBezTo>
                <a:cubicBezTo>
                  <a:pt x="1290318" y="581735"/>
                  <a:pt x="1285848" y="581596"/>
                  <a:pt x="1281231" y="582199"/>
                </a:cubicBezTo>
                <a:cubicBezTo>
                  <a:pt x="1276614" y="582803"/>
                  <a:pt x="1271849" y="584147"/>
                  <a:pt x="1267177" y="586281"/>
                </a:cubicBezTo>
                <a:cubicBezTo>
                  <a:pt x="1257834" y="590550"/>
                  <a:pt x="1250635" y="597171"/>
                  <a:pt x="1246549" y="604425"/>
                </a:cubicBezTo>
                <a:close/>
                <a:moveTo>
                  <a:pt x="720602" y="1415321"/>
                </a:moveTo>
                <a:cubicBezTo>
                  <a:pt x="718193" y="1419599"/>
                  <a:pt x="716242" y="1423969"/>
                  <a:pt x="714786" y="1428369"/>
                </a:cubicBezTo>
                <a:lnTo>
                  <a:pt x="711936" y="1441596"/>
                </a:lnTo>
                <a:cubicBezTo>
                  <a:pt x="711504" y="1445993"/>
                  <a:pt x="711603" y="1450356"/>
                  <a:pt x="712267" y="1454623"/>
                </a:cubicBezTo>
                <a:lnTo>
                  <a:pt x="715994" y="1467069"/>
                </a:lnTo>
                <a:lnTo>
                  <a:pt x="722964" y="1478035"/>
                </a:lnTo>
                <a:lnTo>
                  <a:pt x="732595" y="1486812"/>
                </a:lnTo>
                <a:lnTo>
                  <a:pt x="744460" y="1493318"/>
                </a:lnTo>
                <a:lnTo>
                  <a:pt x="758131" y="1497461"/>
                </a:lnTo>
                <a:lnTo>
                  <a:pt x="773181" y="1499158"/>
                </a:lnTo>
                <a:lnTo>
                  <a:pt x="789183" y="1498319"/>
                </a:lnTo>
                <a:lnTo>
                  <a:pt x="805708" y="1494860"/>
                </a:lnTo>
                <a:lnTo>
                  <a:pt x="822330" y="1488692"/>
                </a:lnTo>
                <a:lnTo>
                  <a:pt x="837873" y="1480165"/>
                </a:lnTo>
                <a:lnTo>
                  <a:pt x="851305" y="1469937"/>
                </a:lnTo>
                <a:lnTo>
                  <a:pt x="862413" y="1458389"/>
                </a:lnTo>
                <a:lnTo>
                  <a:pt x="870983" y="1445901"/>
                </a:lnTo>
                <a:lnTo>
                  <a:pt x="876800" y="1432852"/>
                </a:lnTo>
                <a:cubicBezTo>
                  <a:pt x="881168" y="1419652"/>
                  <a:pt x="881087" y="1406182"/>
                  <a:pt x="875591" y="1394151"/>
                </a:cubicBezTo>
                <a:cubicBezTo>
                  <a:pt x="871927" y="1386133"/>
                  <a:pt x="866203" y="1379513"/>
                  <a:pt x="858990" y="1374410"/>
                </a:cubicBezTo>
                <a:cubicBezTo>
                  <a:pt x="855384" y="1371856"/>
                  <a:pt x="851405" y="1369684"/>
                  <a:pt x="847126" y="1367905"/>
                </a:cubicBezTo>
                <a:cubicBezTo>
                  <a:pt x="842846" y="1366125"/>
                  <a:pt x="838265" y="1364739"/>
                  <a:pt x="833454" y="1363761"/>
                </a:cubicBezTo>
                <a:cubicBezTo>
                  <a:pt x="828644" y="1362783"/>
                  <a:pt x="823603" y="1362212"/>
                  <a:pt x="818404" y="1362063"/>
                </a:cubicBezTo>
                <a:cubicBezTo>
                  <a:pt x="813204" y="1361916"/>
                  <a:pt x="807847" y="1362191"/>
                  <a:pt x="802402" y="1362902"/>
                </a:cubicBezTo>
                <a:cubicBezTo>
                  <a:pt x="796958" y="1363614"/>
                  <a:pt x="791425" y="1364762"/>
                  <a:pt x="785877" y="1366361"/>
                </a:cubicBezTo>
                <a:cubicBezTo>
                  <a:pt x="780329" y="1367961"/>
                  <a:pt x="774765" y="1370012"/>
                  <a:pt x="769256" y="1372529"/>
                </a:cubicBezTo>
                <a:cubicBezTo>
                  <a:pt x="758238" y="1377563"/>
                  <a:pt x="748484" y="1383984"/>
                  <a:pt x="740280" y="1391284"/>
                </a:cubicBezTo>
                <a:cubicBezTo>
                  <a:pt x="736178" y="1394936"/>
                  <a:pt x="732463" y="1398806"/>
                  <a:pt x="729172" y="1402833"/>
                </a:cubicBezTo>
                <a:cubicBezTo>
                  <a:pt x="725880" y="1406859"/>
                  <a:pt x="723012" y="1411044"/>
                  <a:pt x="720602" y="1415321"/>
                </a:cubicBezTo>
                <a:close/>
                <a:moveTo>
                  <a:pt x="639279" y="1493563"/>
                </a:moveTo>
                <a:lnTo>
                  <a:pt x="635605" y="1504706"/>
                </a:lnTo>
                <a:cubicBezTo>
                  <a:pt x="635239" y="1508434"/>
                  <a:pt x="635772" y="1512106"/>
                  <a:pt x="637326" y="1515506"/>
                </a:cubicBezTo>
                <a:lnTo>
                  <a:pt x="637446" y="1515648"/>
                </a:lnTo>
                <a:lnTo>
                  <a:pt x="659205" y="1528503"/>
                </a:lnTo>
                <a:lnTo>
                  <a:pt x="668357" y="1528756"/>
                </a:lnTo>
                <a:lnTo>
                  <a:pt x="682411" y="1524674"/>
                </a:lnTo>
                <a:lnTo>
                  <a:pt x="694696" y="1516722"/>
                </a:lnTo>
                <a:lnTo>
                  <a:pt x="703039" y="1506529"/>
                </a:lnTo>
                <a:cubicBezTo>
                  <a:pt x="707126" y="1499277"/>
                  <a:pt x="708100" y="1491390"/>
                  <a:pt x="704992" y="1484589"/>
                </a:cubicBezTo>
                <a:cubicBezTo>
                  <a:pt x="701886" y="1477789"/>
                  <a:pt x="695286" y="1473363"/>
                  <a:pt x="687127" y="1471704"/>
                </a:cubicBezTo>
                <a:cubicBezTo>
                  <a:pt x="683048" y="1470874"/>
                  <a:pt x="678579" y="1470736"/>
                  <a:pt x="673961" y="1471338"/>
                </a:cubicBezTo>
                <a:cubicBezTo>
                  <a:pt x="669344" y="1471942"/>
                  <a:pt x="664579" y="1473286"/>
                  <a:pt x="659908" y="1475421"/>
                </a:cubicBezTo>
                <a:cubicBezTo>
                  <a:pt x="650564" y="1479689"/>
                  <a:pt x="643366" y="1486311"/>
                  <a:pt x="639279" y="1493563"/>
                </a:cubicBezTo>
                <a:close/>
                <a:moveTo>
                  <a:pt x="1207170" y="481335"/>
                </a:moveTo>
                <a:lnTo>
                  <a:pt x="1203496" y="492476"/>
                </a:lnTo>
                <a:cubicBezTo>
                  <a:pt x="1203130" y="496204"/>
                  <a:pt x="1203663" y="499876"/>
                  <a:pt x="1205217" y="503276"/>
                </a:cubicBezTo>
                <a:lnTo>
                  <a:pt x="1212255" y="511647"/>
                </a:lnTo>
                <a:lnTo>
                  <a:pt x="1223083" y="516161"/>
                </a:lnTo>
                <a:lnTo>
                  <a:pt x="1236248" y="516526"/>
                </a:lnTo>
                <a:lnTo>
                  <a:pt x="1250302" y="512444"/>
                </a:lnTo>
                <a:lnTo>
                  <a:pt x="1262587" y="504492"/>
                </a:lnTo>
                <a:lnTo>
                  <a:pt x="1270930" y="494301"/>
                </a:lnTo>
                <a:cubicBezTo>
                  <a:pt x="1275017" y="487046"/>
                  <a:pt x="1275992" y="479160"/>
                  <a:pt x="1272885" y="472360"/>
                </a:cubicBezTo>
                <a:cubicBezTo>
                  <a:pt x="1269778" y="465559"/>
                  <a:pt x="1263177" y="461133"/>
                  <a:pt x="1255018" y="459474"/>
                </a:cubicBezTo>
                <a:cubicBezTo>
                  <a:pt x="1250939" y="458644"/>
                  <a:pt x="1246470" y="458507"/>
                  <a:pt x="1241852" y="459110"/>
                </a:cubicBezTo>
                <a:cubicBezTo>
                  <a:pt x="1237235" y="459713"/>
                  <a:pt x="1232470" y="461058"/>
                  <a:pt x="1227799" y="463191"/>
                </a:cubicBezTo>
                <a:cubicBezTo>
                  <a:pt x="1218456" y="467460"/>
                  <a:pt x="1211257" y="474081"/>
                  <a:pt x="1207170" y="481335"/>
                </a:cubicBezTo>
                <a:close/>
                <a:moveTo>
                  <a:pt x="1258401" y="356900"/>
                </a:moveTo>
                <a:lnTo>
                  <a:pt x="1256266" y="363374"/>
                </a:lnTo>
                <a:cubicBezTo>
                  <a:pt x="1255900" y="367103"/>
                  <a:pt x="1256432" y="370775"/>
                  <a:pt x="1257986" y="374175"/>
                </a:cubicBezTo>
                <a:lnTo>
                  <a:pt x="1265025" y="382546"/>
                </a:lnTo>
                <a:lnTo>
                  <a:pt x="1275852" y="387061"/>
                </a:lnTo>
                <a:lnTo>
                  <a:pt x="1289018" y="387425"/>
                </a:lnTo>
                <a:lnTo>
                  <a:pt x="1298448" y="384686"/>
                </a:lnTo>
                <a:cubicBezTo>
                  <a:pt x="1284541" y="376327"/>
                  <a:pt x="1271226" y="367009"/>
                  <a:pt x="1258401" y="356900"/>
                </a:cubicBezTo>
                <a:close/>
                <a:moveTo>
                  <a:pt x="691059" y="1176674"/>
                </a:moveTo>
                <a:cubicBezTo>
                  <a:pt x="687706" y="1182628"/>
                  <a:pt x="684992" y="1188710"/>
                  <a:pt x="682965" y="1194833"/>
                </a:cubicBezTo>
                <a:lnTo>
                  <a:pt x="678999" y="1213240"/>
                </a:lnTo>
                <a:cubicBezTo>
                  <a:pt x="678399" y="1219358"/>
                  <a:pt x="678536" y="1225431"/>
                  <a:pt x="679461" y="1231368"/>
                </a:cubicBezTo>
                <a:lnTo>
                  <a:pt x="684647" y="1248687"/>
                </a:lnTo>
                <a:lnTo>
                  <a:pt x="694346" y="1263945"/>
                </a:lnTo>
                <a:lnTo>
                  <a:pt x="707747" y="1276161"/>
                </a:lnTo>
                <a:lnTo>
                  <a:pt x="724259" y="1285213"/>
                </a:lnTo>
                <a:lnTo>
                  <a:pt x="743283" y="1290978"/>
                </a:lnTo>
                <a:lnTo>
                  <a:pt x="764226" y="1293340"/>
                </a:lnTo>
                <a:lnTo>
                  <a:pt x="786493" y="1292174"/>
                </a:lnTo>
                <a:lnTo>
                  <a:pt x="809490" y="1287360"/>
                </a:lnTo>
                <a:lnTo>
                  <a:pt x="832619" y="1278778"/>
                </a:lnTo>
                <a:lnTo>
                  <a:pt x="854248" y="1266910"/>
                </a:lnTo>
                <a:lnTo>
                  <a:pt x="872941" y="1252678"/>
                </a:lnTo>
                <a:lnTo>
                  <a:pt x="888398" y="1236608"/>
                </a:lnTo>
                <a:lnTo>
                  <a:pt x="900324" y="1219230"/>
                </a:lnTo>
                <a:lnTo>
                  <a:pt x="908417" y="1201073"/>
                </a:lnTo>
                <a:cubicBezTo>
                  <a:pt x="914497" y="1182703"/>
                  <a:pt x="914383" y="1163957"/>
                  <a:pt x="906736" y="1147218"/>
                </a:cubicBezTo>
                <a:cubicBezTo>
                  <a:pt x="901637" y="1136058"/>
                  <a:pt x="893672" y="1126847"/>
                  <a:pt x="883635" y="1119745"/>
                </a:cubicBezTo>
                <a:cubicBezTo>
                  <a:pt x="878616" y="1116193"/>
                  <a:pt x="873080" y="1113169"/>
                  <a:pt x="867124" y="1110693"/>
                </a:cubicBezTo>
                <a:cubicBezTo>
                  <a:pt x="861169" y="1108217"/>
                  <a:pt x="854794" y="1106287"/>
                  <a:pt x="848100" y="1104926"/>
                </a:cubicBezTo>
                <a:cubicBezTo>
                  <a:pt x="841405" y="1103565"/>
                  <a:pt x="834391" y="1102770"/>
                  <a:pt x="827156" y="1102565"/>
                </a:cubicBezTo>
                <a:cubicBezTo>
                  <a:pt x="819921" y="1102358"/>
                  <a:pt x="812466" y="1102742"/>
                  <a:pt x="804889" y="1103731"/>
                </a:cubicBezTo>
                <a:cubicBezTo>
                  <a:pt x="797312" y="1104721"/>
                  <a:pt x="789614" y="1106319"/>
                  <a:pt x="781893" y="1108544"/>
                </a:cubicBezTo>
                <a:cubicBezTo>
                  <a:pt x="774172" y="1110770"/>
                  <a:pt x="766430" y="1113625"/>
                  <a:pt x="758764" y="1117128"/>
                </a:cubicBezTo>
                <a:cubicBezTo>
                  <a:pt x="743432" y="1124133"/>
                  <a:pt x="729858" y="1133068"/>
                  <a:pt x="718442" y="1143227"/>
                </a:cubicBezTo>
                <a:cubicBezTo>
                  <a:pt x="712734" y="1148307"/>
                  <a:pt x="707565" y="1153694"/>
                  <a:pt x="702985" y="1159298"/>
                </a:cubicBezTo>
                <a:cubicBezTo>
                  <a:pt x="698404" y="1164902"/>
                  <a:pt x="694412" y="1170724"/>
                  <a:pt x="691059" y="1176674"/>
                </a:cubicBezTo>
                <a:close/>
                <a:moveTo>
                  <a:pt x="1008681" y="682118"/>
                </a:moveTo>
                <a:cubicBezTo>
                  <a:pt x="1005328" y="688070"/>
                  <a:pt x="1002614" y="694151"/>
                  <a:pt x="1000587" y="700274"/>
                </a:cubicBezTo>
                <a:lnTo>
                  <a:pt x="996621" y="718682"/>
                </a:lnTo>
                <a:cubicBezTo>
                  <a:pt x="996021" y="724800"/>
                  <a:pt x="996158" y="730873"/>
                  <a:pt x="997083" y="736809"/>
                </a:cubicBezTo>
                <a:lnTo>
                  <a:pt x="1002269" y="754129"/>
                </a:lnTo>
                <a:lnTo>
                  <a:pt x="1011967" y="769387"/>
                </a:lnTo>
                <a:lnTo>
                  <a:pt x="1025369" y="781603"/>
                </a:lnTo>
                <a:lnTo>
                  <a:pt x="1041880" y="790655"/>
                </a:lnTo>
                <a:lnTo>
                  <a:pt x="1060905" y="796421"/>
                </a:lnTo>
                <a:lnTo>
                  <a:pt x="1081848" y="798781"/>
                </a:lnTo>
                <a:lnTo>
                  <a:pt x="1104116" y="797616"/>
                </a:lnTo>
                <a:lnTo>
                  <a:pt x="1127112" y="792802"/>
                </a:lnTo>
                <a:lnTo>
                  <a:pt x="1150241" y="784220"/>
                </a:lnTo>
                <a:lnTo>
                  <a:pt x="1171870" y="772353"/>
                </a:lnTo>
                <a:lnTo>
                  <a:pt x="1190562" y="758119"/>
                </a:lnTo>
                <a:lnTo>
                  <a:pt x="1206020" y="742050"/>
                </a:lnTo>
                <a:lnTo>
                  <a:pt x="1217945" y="724672"/>
                </a:lnTo>
                <a:lnTo>
                  <a:pt x="1226039" y="706514"/>
                </a:lnTo>
                <a:cubicBezTo>
                  <a:pt x="1232119" y="688145"/>
                  <a:pt x="1232005" y="669400"/>
                  <a:pt x="1224357" y="652661"/>
                </a:cubicBezTo>
                <a:cubicBezTo>
                  <a:pt x="1219258" y="641501"/>
                  <a:pt x="1211294" y="632288"/>
                  <a:pt x="1201257" y="625187"/>
                </a:cubicBezTo>
                <a:cubicBezTo>
                  <a:pt x="1196238" y="621635"/>
                  <a:pt x="1190701" y="618611"/>
                  <a:pt x="1184746" y="616135"/>
                </a:cubicBezTo>
                <a:cubicBezTo>
                  <a:pt x="1178790" y="613659"/>
                  <a:pt x="1172416" y="611729"/>
                  <a:pt x="1165721" y="610369"/>
                </a:cubicBezTo>
                <a:cubicBezTo>
                  <a:pt x="1159027" y="609007"/>
                  <a:pt x="1152012" y="608214"/>
                  <a:pt x="1144778" y="608007"/>
                </a:cubicBezTo>
                <a:cubicBezTo>
                  <a:pt x="1137543" y="607802"/>
                  <a:pt x="1130088" y="608183"/>
                  <a:pt x="1122511" y="609174"/>
                </a:cubicBezTo>
                <a:cubicBezTo>
                  <a:pt x="1114934" y="610164"/>
                  <a:pt x="1107236" y="611762"/>
                  <a:pt x="1099515" y="613988"/>
                </a:cubicBezTo>
                <a:cubicBezTo>
                  <a:pt x="1091794" y="616214"/>
                  <a:pt x="1084051" y="619067"/>
                  <a:pt x="1076386" y="622570"/>
                </a:cubicBezTo>
                <a:cubicBezTo>
                  <a:pt x="1061053" y="629576"/>
                  <a:pt x="1047480" y="638510"/>
                  <a:pt x="1036064" y="648669"/>
                </a:cubicBezTo>
                <a:cubicBezTo>
                  <a:pt x="1030355" y="653750"/>
                  <a:pt x="1025186" y="659136"/>
                  <a:pt x="1020606" y="664741"/>
                </a:cubicBezTo>
                <a:cubicBezTo>
                  <a:pt x="1016026" y="670344"/>
                  <a:pt x="1012034" y="676167"/>
                  <a:pt x="1008681" y="682118"/>
                </a:cubicBezTo>
                <a:close/>
                <a:moveTo>
                  <a:pt x="588369" y="1313091"/>
                </a:moveTo>
                <a:lnTo>
                  <a:pt x="584695" y="1324232"/>
                </a:lnTo>
                <a:cubicBezTo>
                  <a:pt x="584329" y="1327961"/>
                  <a:pt x="584862" y="1331633"/>
                  <a:pt x="586416" y="1335033"/>
                </a:cubicBezTo>
                <a:lnTo>
                  <a:pt x="593454" y="1343403"/>
                </a:lnTo>
                <a:lnTo>
                  <a:pt x="604281" y="1347917"/>
                </a:lnTo>
                <a:lnTo>
                  <a:pt x="617447" y="1348282"/>
                </a:lnTo>
                <a:lnTo>
                  <a:pt x="631501" y="1344200"/>
                </a:lnTo>
                <a:lnTo>
                  <a:pt x="643786" y="1336248"/>
                </a:lnTo>
                <a:lnTo>
                  <a:pt x="652129" y="1326057"/>
                </a:lnTo>
                <a:cubicBezTo>
                  <a:pt x="656215" y="1318803"/>
                  <a:pt x="657189" y="1310916"/>
                  <a:pt x="654082" y="1304115"/>
                </a:cubicBezTo>
                <a:cubicBezTo>
                  <a:pt x="650976" y="1297316"/>
                  <a:pt x="644376" y="1292890"/>
                  <a:pt x="636217" y="1291230"/>
                </a:cubicBezTo>
                <a:cubicBezTo>
                  <a:pt x="632138" y="1290400"/>
                  <a:pt x="627669" y="1290263"/>
                  <a:pt x="623051" y="1290864"/>
                </a:cubicBezTo>
                <a:cubicBezTo>
                  <a:pt x="618434" y="1291469"/>
                  <a:pt x="613669" y="1292813"/>
                  <a:pt x="608998" y="1294948"/>
                </a:cubicBezTo>
                <a:cubicBezTo>
                  <a:pt x="599654" y="1299216"/>
                  <a:pt x="592455" y="1305837"/>
                  <a:pt x="588369" y="1313091"/>
                </a:cubicBezTo>
                <a:close/>
                <a:moveTo>
                  <a:pt x="491195" y="1433615"/>
                </a:moveTo>
                <a:cubicBezTo>
                  <a:pt x="517634" y="1446101"/>
                  <a:pt x="543256" y="1460005"/>
                  <a:pt x="568316" y="1474806"/>
                </a:cubicBezTo>
                <a:lnTo>
                  <a:pt x="568504" y="1474577"/>
                </a:lnTo>
                <a:lnTo>
                  <a:pt x="572396" y="1465846"/>
                </a:lnTo>
                <a:cubicBezTo>
                  <a:pt x="575319" y="1457014"/>
                  <a:pt x="575265" y="1448001"/>
                  <a:pt x="571587" y="1439951"/>
                </a:cubicBezTo>
                <a:cubicBezTo>
                  <a:pt x="566684" y="1429220"/>
                  <a:pt x="556269" y="1422235"/>
                  <a:pt x="543394" y="1419616"/>
                </a:cubicBezTo>
                <a:cubicBezTo>
                  <a:pt x="536956" y="1418307"/>
                  <a:pt x="529904" y="1418090"/>
                  <a:pt x="522617" y="1419043"/>
                </a:cubicBezTo>
                <a:cubicBezTo>
                  <a:pt x="515331" y="1419994"/>
                  <a:pt x="507811" y="1422116"/>
                  <a:pt x="500439" y="1425484"/>
                </a:cubicBezTo>
                <a:close/>
                <a:moveTo>
                  <a:pt x="781599" y="903037"/>
                </a:moveTo>
                <a:cubicBezTo>
                  <a:pt x="777011" y="911184"/>
                  <a:pt x="773295" y="919505"/>
                  <a:pt x="770522" y="927886"/>
                </a:cubicBezTo>
                <a:lnTo>
                  <a:pt x="765096" y="953076"/>
                </a:lnTo>
                <a:cubicBezTo>
                  <a:pt x="764274" y="961449"/>
                  <a:pt x="764462" y="969760"/>
                  <a:pt x="765728" y="977886"/>
                </a:cubicBezTo>
                <a:lnTo>
                  <a:pt x="772826" y="1001590"/>
                </a:lnTo>
                <a:lnTo>
                  <a:pt x="786098" y="1022470"/>
                </a:lnTo>
                <a:lnTo>
                  <a:pt x="804439" y="1039188"/>
                </a:lnTo>
                <a:lnTo>
                  <a:pt x="827034" y="1051575"/>
                </a:lnTo>
                <a:lnTo>
                  <a:pt x="853069" y="1059464"/>
                </a:lnTo>
                <a:lnTo>
                  <a:pt x="881732" y="1062699"/>
                </a:lnTo>
                <a:lnTo>
                  <a:pt x="912205" y="1061103"/>
                </a:lnTo>
                <a:lnTo>
                  <a:pt x="943674" y="1054514"/>
                </a:lnTo>
                <a:lnTo>
                  <a:pt x="975328" y="1042768"/>
                </a:lnTo>
                <a:lnTo>
                  <a:pt x="1004927" y="1026528"/>
                </a:lnTo>
                <a:lnTo>
                  <a:pt x="1030508" y="1007049"/>
                </a:lnTo>
                <a:lnTo>
                  <a:pt x="1051662" y="985057"/>
                </a:lnTo>
                <a:lnTo>
                  <a:pt x="1067983" y="961278"/>
                </a:lnTo>
                <a:lnTo>
                  <a:pt x="1079059" y="936430"/>
                </a:lnTo>
                <a:cubicBezTo>
                  <a:pt x="1087379" y="911289"/>
                  <a:pt x="1087224" y="885638"/>
                  <a:pt x="1076757" y="862729"/>
                </a:cubicBezTo>
                <a:cubicBezTo>
                  <a:pt x="1069779" y="847455"/>
                  <a:pt x="1058880" y="834851"/>
                  <a:pt x="1045142" y="825126"/>
                </a:cubicBezTo>
                <a:cubicBezTo>
                  <a:pt x="1038274" y="820267"/>
                  <a:pt x="1030697" y="816128"/>
                  <a:pt x="1022547" y="812739"/>
                </a:cubicBezTo>
                <a:cubicBezTo>
                  <a:pt x="1014396" y="809350"/>
                  <a:pt x="1005673" y="806710"/>
                  <a:pt x="996511" y="804847"/>
                </a:cubicBezTo>
                <a:cubicBezTo>
                  <a:pt x="987350" y="802983"/>
                  <a:pt x="977751" y="801898"/>
                  <a:pt x="967850" y="801616"/>
                </a:cubicBezTo>
                <a:cubicBezTo>
                  <a:pt x="957949" y="801334"/>
                  <a:pt x="947746" y="801858"/>
                  <a:pt x="937377" y="803211"/>
                </a:cubicBezTo>
                <a:cubicBezTo>
                  <a:pt x="927007" y="804566"/>
                  <a:pt x="916472" y="806753"/>
                  <a:pt x="905907" y="809799"/>
                </a:cubicBezTo>
                <a:cubicBezTo>
                  <a:pt x="895341" y="812846"/>
                  <a:pt x="884745" y="816752"/>
                  <a:pt x="874253" y="821545"/>
                </a:cubicBezTo>
                <a:cubicBezTo>
                  <a:pt x="853272" y="831131"/>
                  <a:pt x="834697" y="843359"/>
                  <a:pt x="819073" y="857263"/>
                </a:cubicBezTo>
                <a:cubicBezTo>
                  <a:pt x="811261" y="864215"/>
                  <a:pt x="804187" y="871586"/>
                  <a:pt x="797919" y="879254"/>
                </a:cubicBezTo>
                <a:cubicBezTo>
                  <a:pt x="791651" y="886924"/>
                  <a:pt x="786188" y="894892"/>
                  <a:pt x="781599" y="903037"/>
                </a:cubicBezTo>
                <a:close/>
                <a:moveTo>
                  <a:pt x="593989" y="1142343"/>
                </a:moveTo>
                <a:lnTo>
                  <a:pt x="590315" y="1153484"/>
                </a:lnTo>
                <a:cubicBezTo>
                  <a:pt x="589949" y="1157213"/>
                  <a:pt x="590482" y="1160884"/>
                  <a:pt x="592036" y="1164285"/>
                </a:cubicBezTo>
                <a:lnTo>
                  <a:pt x="599073" y="1172655"/>
                </a:lnTo>
                <a:lnTo>
                  <a:pt x="609901" y="1177169"/>
                </a:lnTo>
                <a:lnTo>
                  <a:pt x="623067" y="1177535"/>
                </a:lnTo>
                <a:lnTo>
                  <a:pt x="637120" y="1173453"/>
                </a:lnTo>
                <a:lnTo>
                  <a:pt x="649406" y="1165500"/>
                </a:lnTo>
                <a:lnTo>
                  <a:pt x="657749" y="1155309"/>
                </a:lnTo>
                <a:cubicBezTo>
                  <a:pt x="661836" y="1148056"/>
                  <a:pt x="662810" y="1140168"/>
                  <a:pt x="659702" y="1133367"/>
                </a:cubicBezTo>
                <a:cubicBezTo>
                  <a:pt x="656596" y="1126568"/>
                  <a:pt x="649996" y="1122142"/>
                  <a:pt x="641837" y="1120483"/>
                </a:cubicBezTo>
                <a:cubicBezTo>
                  <a:pt x="637758" y="1119653"/>
                  <a:pt x="633289" y="1119514"/>
                  <a:pt x="628671" y="1120118"/>
                </a:cubicBezTo>
                <a:cubicBezTo>
                  <a:pt x="624054" y="1120722"/>
                  <a:pt x="619289" y="1122066"/>
                  <a:pt x="614618" y="1124199"/>
                </a:cubicBezTo>
                <a:cubicBezTo>
                  <a:pt x="605274" y="1128468"/>
                  <a:pt x="598076" y="1135090"/>
                  <a:pt x="593989" y="1142343"/>
                </a:cubicBezTo>
                <a:close/>
                <a:moveTo>
                  <a:pt x="1146492" y="270933"/>
                </a:moveTo>
                <a:cubicBezTo>
                  <a:pt x="1146365" y="271402"/>
                  <a:pt x="1146517" y="271764"/>
                  <a:pt x="1146681" y="272122"/>
                </a:cubicBezTo>
                <a:lnTo>
                  <a:pt x="1153720" y="280493"/>
                </a:lnTo>
                <a:lnTo>
                  <a:pt x="1164547" y="285008"/>
                </a:lnTo>
                <a:lnTo>
                  <a:pt x="1164824" y="285015"/>
                </a:lnTo>
                <a:close/>
                <a:moveTo>
                  <a:pt x="899503" y="648034"/>
                </a:moveTo>
                <a:lnTo>
                  <a:pt x="895828" y="659175"/>
                </a:lnTo>
                <a:cubicBezTo>
                  <a:pt x="895462" y="662902"/>
                  <a:pt x="895995" y="666575"/>
                  <a:pt x="897549" y="669974"/>
                </a:cubicBezTo>
                <a:lnTo>
                  <a:pt x="904587" y="678345"/>
                </a:lnTo>
                <a:lnTo>
                  <a:pt x="915415" y="682861"/>
                </a:lnTo>
                <a:lnTo>
                  <a:pt x="928580" y="683225"/>
                </a:lnTo>
                <a:lnTo>
                  <a:pt x="942634" y="679143"/>
                </a:lnTo>
                <a:lnTo>
                  <a:pt x="954919" y="671190"/>
                </a:lnTo>
                <a:lnTo>
                  <a:pt x="963262" y="661000"/>
                </a:lnTo>
                <a:cubicBezTo>
                  <a:pt x="967349" y="653746"/>
                  <a:pt x="968323" y="645859"/>
                  <a:pt x="965216" y="639059"/>
                </a:cubicBezTo>
                <a:cubicBezTo>
                  <a:pt x="962109" y="632257"/>
                  <a:pt x="955510" y="627832"/>
                  <a:pt x="947351" y="626173"/>
                </a:cubicBezTo>
                <a:cubicBezTo>
                  <a:pt x="943271" y="625343"/>
                  <a:pt x="938802" y="625206"/>
                  <a:pt x="934185" y="625809"/>
                </a:cubicBezTo>
                <a:cubicBezTo>
                  <a:pt x="929568" y="626411"/>
                  <a:pt x="924803" y="627755"/>
                  <a:pt x="920131" y="629891"/>
                </a:cubicBezTo>
                <a:cubicBezTo>
                  <a:pt x="910788" y="634159"/>
                  <a:pt x="903589" y="640780"/>
                  <a:pt x="899503" y="648034"/>
                </a:cubicBezTo>
                <a:close/>
                <a:moveTo>
                  <a:pt x="1031739" y="435985"/>
                </a:moveTo>
                <a:cubicBezTo>
                  <a:pt x="1029329" y="440262"/>
                  <a:pt x="1027379" y="444634"/>
                  <a:pt x="1025923" y="449033"/>
                </a:cubicBezTo>
                <a:lnTo>
                  <a:pt x="1023073" y="462261"/>
                </a:lnTo>
                <a:cubicBezTo>
                  <a:pt x="1022641" y="466658"/>
                  <a:pt x="1022740" y="471021"/>
                  <a:pt x="1023404" y="475287"/>
                </a:cubicBezTo>
                <a:lnTo>
                  <a:pt x="1027131" y="487734"/>
                </a:lnTo>
                <a:lnTo>
                  <a:pt x="1034101" y="498699"/>
                </a:lnTo>
                <a:lnTo>
                  <a:pt x="1043732" y="507477"/>
                </a:lnTo>
                <a:lnTo>
                  <a:pt x="1055597" y="513982"/>
                </a:lnTo>
                <a:lnTo>
                  <a:pt x="1069268" y="518126"/>
                </a:lnTo>
                <a:lnTo>
                  <a:pt x="1084318" y="519822"/>
                </a:lnTo>
                <a:lnTo>
                  <a:pt x="1100320" y="518983"/>
                </a:lnTo>
                <a:lnTo>
                  <a:pt x="1116845" y="515524"/>
                </a:lnTo>
                <a:lnTo>
                  <a:pt x="1133466" y="509357"/>
                </a:lnTo>
                <a:lnTo>
                  <a:pt x="1149009" y="500830"/>
                </a:lnTo>
                <a:lnTo>
                  <a:pt x="1162442" y="490602"/>
                </a:lnTo>
                <a:lnTo>
                  <a:pt x="1173550" y="479054"/>
                </a:lnTo>
                <a:lnTo>
                  <a:pt x="1182120" y="466565"/>
                </a:lnTo>
                <a:lnTo>
                  <a:pt x="1187937" y="453518"/>
                </a:lnTo>
                <a:cubicBezTo>
                  <a:pt x="1192306" y="440316"/>
                  <a:pt x="1192224" y="426846"/>
                  <a:pt x="1186728" y="414817"/>
                </a:cubicBezTo>
                <a:cubicBezTo>
                  <a:pt x="1183064" y="406797"/>
                  <a:pt x="1177341" y="400178"/>
                  <a:pt x="1170127" y="395074"/>
                </a:cubicBezTo>
                <a:cubicBezTo>
                  <a:pt x="1166521" y="392522"/>
                  <a:pt x="1162542" y="390349"/>
                  <a:pt x="1158262" y="388569"/>
                </a:cubicBezTo>
                <a:cubicBezTo>
                  <a:pt x="1153983" y="386789"/>
                  <a:pt x="1149402" y="385403"/>
                  <a:pt x="1144591" y="384425"/>
                </a:cubicBezTo>
                <a:cubicBezTo>
                  <a:pt x="1139780" y="383447"/>
                  <a:pt x="1134740" y="382877"/>
                  <a:pt x="1129541" y="382729"/>
                </a:cubicBezTo>
                <a:cubicBezTo>
                  <a:pt x="1124342" y="382581"/>
                  <a:pt x="1118984" y="382855"/>
                  <a:pt x="1113539" y="383567"/>
                </a:cubicBezTo>
                <a:cubicBezTo>
                  <a:pt x="1108094" y="384278"/>
                  <a:pt x="1102562" y="385426"/>
                  <a:pt x="1097014" y="387026"/>
                </a:cubicBezTo>
                <a:cubicBezTo>
                  <a:pt x="1091466" y="388626"/>
                  <a:pt x="1085901" y="390677"/>
                  <a:pt x="1080393" y="393193"/>
                </a:cubicBezTo>
                <a:cubicBezTo>
                  <a:pt x="1069375" y="398228"/>
                  <a:pt x="1059621" y="404648"/>
                  <a:pt x="1051417" y="411950"/>
                </a:cubicBezTo>
                <a:cubicBezTo>
                  <a:pt x="1047315" y="415600"/>
                  <a:pt x="1043600" y="419471"/>
                  <a:pt x="1040309" y="423498"/>
                </a:cubicBezTo>
                <a:cubicBezTo>
                  <a:pt x="1037017" y="427525"/>
                  <a:pt x="1034149" y="431709"/>
                  <a:pt x="1031739" y="435985"/>
                </a:cubicBezTo>
                <a:close/>
                <a:moveTo>
                  <a:pt x="773661" y="789492"/>
                </a:moveTo>
                <a:lnTo>
                  <a:pt x="769987" y="800633"/>
                </a:lnTo>
                <a:cubicBezTo>
                  <a:pt x="769621" y="804362"/>
                  <a:pt x="770154" y="808033"/>
                  <a:pt x="771707" y="811433"/>
                </a:cubicBezTo>
                <a:lnTo>
                  <a:pt x="778745" y="819804"/>
                </a:lnTo>
                <a:lnTo>
                  <a:pt x="789573" y="824318"/>
                </a:lnTo>
                <a:lnTo>
                  <a:pt x="802739" y="824684"/>
                </a:lnTo>
                <a:lnTo>
                  <a:pt x="816792" y="820602"/>
                </a:lnTo>
                <a:lnTo>
                  <a:pt x="829078" y="812649"/>
                </a:lnTo>
                <a:lnTo>
                  <a:pt x="837421" y="802458"/>
                </a:lnTo>
                <a:cubicBezTo>
                  <a:pt x="841508" y="795205"/>
                  <a:pt x="842482" y="787318"/>
                  <a:pt x="839375" y="780516"/>
                </a:cubicBezTo>
                <a:cubicBezTo>
                  <a:pt x="836268" y="773717"/>
                  <a:pt x="829668" y="769291"/>
                  <a:pt x="821509" y="767631"/>
                </a:cubicBezTo>
                <a:cubicBezTo>
                  <a:pt x="817430" y="766800"/>
                  <a:pt x="812961" y="766664"/>
                  <a:pt x="808343" y="767267"/>
                </a:cubicBezTo>
                <a:cubicBezTo>
                  <a:pt x="803726" y="767870"/>
                  <a:pt x="798961" y="769215"/>
                  <a:pt x="794290" y="771348"/>
                </a:cubicBezTo>
                <a:cubicBezTo>
                  <a:pt x="784947" y="775618"/>
                  <a:pt x="777747" y="782239"/>
                  <a:pt x="773661" y="789492"/>
                </a:cubicBezTo>
                <a:close/>
                <a:moveTo>
                  <a:pt x="644990" y="969325"/>
                </a:moveTo>
                <a:lnTo>
                  <a:pt x="641315" y="980466"/>
                </a:lnTo>
                <a:cubicBezTo>
                  <a:pt x="640949" y="984195"/>
                  <a:pt x="641482" y="987865"/>
                  <a:pt x="643036" y="991267"/>
                </a:cubicBezTo>
                <a:lnTo>
                  <a:pt x="650074" y="999637"/>
                </a:lnTo>
                <a:lnTo>
                  <a:pt x="660901" y="1004152"/>
                </a:lnTo>
                <a:lnTo>
                  <a:pt x="674068" y="1004519"/>
                </a:lnTo>
                <a:lnTo>
                  <a:pt x="688122" y="1000438"/>
                </a:lnTo>
                <a:lnTo>
                  <a:pt x="700408" y="992486"/>
                </a:lnTo>
                <a:lnTo>
                  <a:pt x="708749" y="982291"/>
                </a:lnTo>
                <a:cubicBezTo>
                  <a:pt x="712836" y="975037"/>
                  <a:pt x="713811" y="967151"/>
                  <a:pt x="710703" y="960351"/>
                </a:cubicBezTo>
                <a:cubicBezTo>
                  <a:pt x="707596" y="953550"/>
                  <a:pt x="700996" y="949123"/>
                  <a:pt x="692838" y="947465"/>
                </a:cubicBezTo>
                <a:cubicBezTo>
                  <a:pt x="688758" y="946635"/>
                  <a:pt x="684289" y="946497"/>
                  <a:pt x="679672" y="947101"/>
                </a:cubicBezTo>
                <a:cubicBezTo>
                  <a:pt x="675054" y="947702"/>
                  <a:pt x="670290" y="949048"/>
                  <a:pt x="665618" y="951181"/>
                </a:cubicBezTo>
                <a:cubicBezTo>
                  <a:pt x="656275" y="955451"/>
                  <a:pt x="649076" y="962071"/>
                  <a:pt x="644990" y="969325"/>
                </a:cubicBezTo>
                <a:close/>
                <a:moveTo>
                  <a:pt x="948794" y="492807"/>
                </a:moveTo>
                <a:lnTo>
                  <a:pt x="945120" y="503948"/>
                </a:lnTo>
                <a:cubicBezTo>
                  <a:pt x="944754" y="507676"/>
                  <a:pt x="945287" y="511347"/>
                  <a:pt x="946841" y="514749"/>
                </a:cubicBezTo>
                <a:lnTo>
                  <a:pt x="953879" y="523119"/>
                </a:lnTo>
                <a:lnTo>
                  <a:pt x="964706" y="527634"/>
                </a:lnTo>
                <a:lnTo>
                  <a:pt x="977872" y="527998"/>
                </a:lnTo>
                <a:lnTo>
                  <a:pt x="991926" y="523917"/>
                </a:lnTo>
                <a:lnTo>
                  <a:pt x="1004211" y="515964"/>
                </a:lnTo>
                <a:lnTo>
                  <a:pt x="1012555" y="505773"/>
                </a:lnTo>
                <a:cubicBezTo>
                  <a:pt x="1016641" y="498519"/>
                  <a:pt x="1017615" y="490632"/>
                  <a:pt x="1014508" y="483831"/>
                </a:cubicBezTo>
                <a:cubicBezTo>
                  <a:pt x="1011401" y="477032"/>
                  <a:pt x="1004801" y="472606"/>
                  <a:pt x="996642" y="470946"/>
                </a:cubicBezTo>
                <a:cubicBezTo>
                  <a:pt x="992563" y="470116"/>
                  <a:pt x="988094" y="469979"/>
                  <a:pt x="983477" y="470582"/>
                </a:cubicBezTo>
                <a:cubicBezTo>
                  <a:pt x="978860" y="471186"/>
                  <a:pt x="974094" y="472530"/>
                  <a:pt x="969423" y="474664"/>
                </a:cubicBezTo>
                <a:cubicBezTo>
                  <a:pt x="960080" y="478933"/>
                  <a:pt x="952881" y="485553"/>
                  <a:pt x="948794" y="492807"/>
                </a:cubicBezTo>
                <a:close/>
                <a:moveTo>
                  <a:pt x="414931" y="1245177"/>
                </a:moveTo>
                <a:cubicBezTo>
                  <a:pt x="412849" y="1248872"/>
                  <a:pt x="411163" y="1252647"/>
                  <a:pt x="409906" y="1256449"/>
                </a:cubicBezTo>
                <a:lnTo>
                  <a:pt x="407443" y="1267875"/>
                </a:lnTo>
                <a:cubicBezTo>
                  <a:pt x="407071" y="1271673"/>
                  <a:pt x="407156" y="1275444"/>
                  <a:pt x="407730" y="1279129"/>
                </a:cubicBezTo>
                <a:lnTo>
                  <a:pt x="410950" y="1289881"/>
                </a:lnTo>
                <a:lnTo>
                  <a:pt x="416970" y="1299353"/>
                </a:lnTo>
                <a:lnTo>
                  <a:pt x="425290" y="1306936"/>
                </a:lnTo>
                <a:lnTo>
                  <a:pt x="435540" y="1312557"/>
                </a:lnTo>
                <a:lnTo>
                  <a:pt x="447351" y="1316136"/>
                </a:lnTo>
                <a:lnTo>
                  <a:pt x="460353" y="1317603"/>
                </a:lnTo>
                <a:lnTo>
                  <a:pt x="474176" y="1316878"/>
                </a:lnTo>
                <a:lnTo>
                  <a:pt x="488452" y="1313890"/>
                </a:lnTo>
                <a:lnTo>
                  <a:pt x="502810" y="1308562"/>
                </a:lnTo>
                <a:lnTo>
                  <a:pt x="516238" y="1301194"/>
                </a:lnTo>
                <a:lnTo>
                  <a:pt x="527842" y="1292358"/>
                </a:lnTo>
                <a:lnTo>
                  <a:pt x="537438" y="1282383"/>
                </a:lnTo>
                <a:lnTo>
                  <a:pt x="544841" y="1271595"/>
                </a:lnTo>
                <a:lnTo>
                  <a:pt x="549866" y="1260322"/>
                </a:lnTo>
                <a:cubicBezTo>
                  <a:pt x="553640" y="1248917"/>
                  <a:pt x="553570" y="1237281"/>
                  <a:pt x="548822" y="1226890"/>
                </a:cubicBezTo>
                <a:cubicBezTo>
                  <a:pt x="545656" y="1219961"/>
                  <a:pt x="540712" y="1214244"/>
                  <a:pt x="534481" y="1209835"/>
                </a:cubicBezTo>
                <a:cubicBezTo>
                  <a:pt x="531366" y="1207630"/>
                  <a:pt x="527929" y="1205752"/>
                  <a:pt x="524231" y="1204215"/>
                </a:cubicBezTo>
                <a:cubicBezTo>
                  <a:pt x="520534" y="1202677"/>
                  <a:pt x="516577" y="1201480"/>
                  <a:pt x="512421" y="1200635"/>
                </a:cubicBezTo>
                <a:cubicBezTo>
                  <a:pt x="508265" y="1199790"/>
                  <a:pt x="503910" y="1199298"/>
                  <a:pt x="499419" y="1199168"/>
                </a:cubicBezTo>
                <a:cubicBezTo>
                  <a:pt x="494927" y="1199041"/>
                  <a:pt x="490299" y="1199279"/>
                  <a:pt x="485595" y="1199892"/>
                </a:cubicBezTo>
                <a:cubicBezTo>
                  <a:pt x="480892" y="1200508"/>
                  <a:pt x="476112" y="1201500"/>
                  <a:pt x="471319" y="1202880"/>
                </a:cubicBezTo>
                <a:cubicBezTo>
                  <a:pt x="466526" y="1204263"/>
                  <a:pt x="461720" y="1206036"/>
                  <a:pt x="456961" y="1208210"/>
                </a:cubicBezTo>
                <a:cubicBezTo>
                  <a:pt x="447443" y="1212558"/>
                  <a:pt x="439017" y="1218105"/>
                  <a:pt x="431929" y="1224411"/>
                </a:cubicBezTo>
                <a:cubicBezTo>
                  <a:pt x="428386" y="1227566"/>
                  <a:pt x="425177" y="1230910"/>
                  <a:pt x="422334" y="1234388"/>
                </a:cubicBezTo>
                <a:cubicBezTo>
                  <a:pt x="419490" y="1237868"/>
                  <a:pt x="417012" y="1241482"/>
                  <a:pt x="414931" y="1245177"/>
                </a:cubicBezTo>
                <a:close/>
                <a:moveTo>
                  <a:pt x="1008204" y="264043"/>
                </a:moveTo>
                <a:cubicBezTo>
                  <a:pt x="1006592" y="266905"/>
                  <a:pt x="1005287" y="269830"/>
                  <a:pt x="1004312" y="272774"/>
                </a:cubicBezTo>
                <a:lnTo>
                  <a:pt x="1002406" y="281624"/>
                </a:lnTo>
                <a:cubicBezTo>
                  <a:pt x="1002117" y="284566"/>
                  <a:pt x="1002183" y="287486"/>
                  <a:pt x="1002627" y="290340"/>
                </a:cubicBezTo>
                <a:lnTo>
                  <a:pt x="1005121" y="298668"/>
                </a:lnTo>
                <a:lnTo>
                  <a:pt x="1016228" y="311878"/>
                </a:lnTo>
                <a:lnTo>
                  <a:pt x="1033315" y="319003"/>
                </a:lnTo>
                <a:lnTo>
                  <a:pt x="1054091" y="319577"/>
                </a:lnTo>
                <a:lnTo>
                  <a:pt x="1076269" y="313136"/>
                </a:lnTo>
                <a:lnTo>
                  <a:pt x="1095656" y="300587"/>
                </a:lnTo>
                <a:lnTo>
                  <a:pt x="1108823" y="284504"/>
                </a:lnTo>
                <a:lnTo>
                  <a:pt x="1112715" y="275774"/>
                </a:lnTo>
                <a:cubicBezTo>
                  <a:pt x="1115638" y="266941"/>
                  <a:pt x="1115583" y="257928"/>
                  <a:pt x="1111906" y="249880"/>
                </a:cubicBezTo>
                <a:cubicBezTo>
                  <a:pt x="1107003" y="239148"/>
                  <a:pt x="1096588" y="232162"/>
                  <a:pt x="1083712" y="229545"/>
                </a:cubicBezTo>
                <a:cubicBezTo>
                  <a:pt x="1077275" y="228236"/>
                  <a:pt x="1070222" y="228017"/>
                  <a:pt x="1062936" y="228970"/>
                </a:cubicBezTo>
                <a:cubicBezTo>
                  <a:pt x="1055649" y="229922"/>
                  <a:pt x="1048130" y="232044"/>
                  <a:pt x="1040758" y="235412"/>
                </a:cubicBezTo>
                <a:cubicBezTo>
                  <a:pt x="1026014" y="242148"/>
                  <a:pt x="1014653" y="252596"/>
                  <a:pt x="1008204" y="264043"/>
                </a:cubicBezTo>
                <a:close/>
                <a:moveTo>
                  <a:pt x="924443" y="355306"/>
                </a:moveTo>
                <a:lnTo>
                  <a:pt x="920768" y="366447"/>
                </a:lnTo>
                <a:cubicBezTo>
                  <a:pt x="920402" y="370175"/>
                  <a:pt x="920935" y="373847"/>
                  <a:pt x="922489" y="377247"/>
                </a:cubicBezTo>
                <a:lnTo>
                  <a:pt x="929527" y="385618"/>
                </a:lnTo>
                <a:lnTo>
                  <a:pt x="940355" y="390133"/>
                </a:lnTo>
                <a:lnTo>
                  <a:pt x="953520" y="390497"/>
                </a:lnTo>
                <a:lnTo>
                  <a:pt x="967574" y="386415"/>
                </a:lnTo>
                <a:lnTo>
                  <a:pt x="979859" y="378463"/>
                </a:lnTo>
                <a:lnTo>
                  <a:pt x="988202" y="368272"/>
                </a:lnTo>
                <a:cubicBezTo>
                  <a:pt x="992289" y="361018"/>
                  <a:pt x="993263" y="353131"/>
                  <a:pt x="990156" y="346331"/>
                </a:cubicBezTo>
                <a:cubicBezTo>
                  <a:pt x="987049" y="339531"/>
                  <a:pt x="980450" y="335104"/>
                  <a:pt x="972291" y="333445"/>
                </a:cubicBezTo>
                <a:cubicBezTo>
                  <a:pt x="968211" y="332616"/>
                  <a:pt x="963742" y="332478"/>
                  <a:pt x="959125" y="333081"/>
                </a:cubicBezTo>
                <a:cubicBezTo>
                  <a:pt x="954508" y="333684"/>
                  <a:pt x="949743" y="335029"/>
                  <a:pt x="945071" y="337163"/>
                </a:cubicBezTo>
                <a:cubicBezTo>
                  <a:pt x="935728" y="341432"/>
                  <a:pt x="928529" y="348052"/>
                  <a:pt x="924443" y="355306"/>
                </a:cubicBezTo>
                <a:close/>
                <a:moveTo>
                  <a:pt x="909260" y="226228"/>
                </a:moveTo>
                <a:lnTo>
                  <a:pt x="905586" y="237369"/>
                </a:lnTo>
                <a:cubicBezTo>
                  <a:pt x="905220" y="241098"/>
                  <a:pt x="905753" y="244770"/>
                  <a:pt x="907307" y="248170"/>
                </a:cubicBezTo>
                <a:lnTo>
                  <a:pt x="914345" y="256541"/>
                </a:lnTo>
                <a:lnTo>
                  <a:pt x="925173" y="261056"/>
                </a:lnTo>
                <a:lnTo>
                  <a:pt x="938338" y="261420"/>
                </a:lnTo>
                <a:lnTo>
                  <a:pt x="952392" y="257338"/>
                </a:lnTo>
                <a:lnTo>
                  <a:pt x="964677" y="249386"/>
                </a:lnTo>
                <a:lnTo>
                  <a:pt x="973020" y="239194"/>
                </a:lnTo>
                <a:cubicBezTo>
                  <a:pt x="977107" y="231940"/>
                  <a:pt x="978081" y="224054"/>
                  <a:pt x="974974" y="217253"/>
                </a:cubicBezTo>
                <a:cubicBezTo>
                  <a:pt x="971867" y="210453"/>
                  <a:pt x="965267" y="206027"/>
                  <a:pt x="957108" y="204368"/>
                </a:cubicBezTo>
                <a:cubicBezTo>
                  <a:pt x="953029" y="203538"/>
                  <a:pt x="948560" y="203401"/>
                  <a:pt x="943942" y="204004"/>
                </a:cubicBezTo>
                <a:cubicBezTo>
                  <a:pt x="939325" y="204607"/>
                  <a:pt x="934560" y="205951"/>
                  <a:pt x="929889" y="208085"/>
                </a:cubicBezTo>
                <a:cubicBezTo>
                  <a:pt x="920546" y="212354"/>
                  <a:pt x="913347" y="218975"/>
                  <a:pt x="909260" y="226228"/>
                </a:cubicBezTo>
                <a:close/>
                <a:moveTo>
                  <a:pt x="947968" y="108110"/>
                </a:moveTo>
                <a:lnTo>
                  <a:pt x="944294" y="119251"/>
                </a:lnTo>
                <a:cubicBezTo>
                  <a:pt x="943928" y="122979"/>
                  <a:pt x="944461" y="126651"/>
                  <a:pt x="946014" y="130051"/>
                </a:cubicBezTo>
                <a:lnTo>
                  <a:pt x="953053" y="138422"/>
                </a:lnTo>
                <a:lnTo>
                  <a:pt x="963880" y="142937"/>
                </a:lnTo>
                <a:lnTo>
                  <a:pt x="977046" y="143301"/>
                </a:lnTo>
                <a:lnTo>
                  <a:pt x="991100" y="139219"/>
                </a:lnTo>
                <a:lnTo>
                  <a:pt x="995292" y="136505"/>
                </a:lnTo>
                <a:cubicBezTo>
                  <a:pt x="981757" y="125381"/>
                  <a:pt x="969254" y="113004"/>
                  <a:pt x="957165" y="100021"/>
                </a:cubicBezTo>
                <a:cubicBezTo>
                  <a:pt x="952512" y="101412"/>
                  <a:pt x="949894" y="104690"/>
                  <a:pt x="947968" y="108110"/>
                </a:cubicBezTo>
                <a:close/>
                <a:moveTo>
                  <a:pt x="191658" y="1284338"/>
                </a:moveTo>
                <a:lnTo>
                  <a:pt x="188565" y="1291276"/>
                </a:lnTo>
                <a:cubicBezTo>
                  <a:pt x="215959" y="1302516"/>
                  <a:pt x="243117" y="1314053"/>
                  <a:pt x="269509" y="1327096"/>
                </a:cubicBezTo>
                <a:lnTo>
                  <a:pt x="279110" y="1320881"/>
                </a:lnTo>
                <a:lnTo>
                  <a:pt x="292277" y="1304799"/>
                </a:lnTo>
                <a:lnTo>
                  <a:pt x="296168" y="1296069"/>
                </a:lnTo>
                <a:cubicBezTo>
                  <a:pt x="299091" y="1287236"/>
                  <a:pt x="299037" y="1278223"/>
                  <a:pt x="295360" y="1270174"/>
                </a:cubicBezTo>
                <a:cubicBezTo>
                  <a:pt x="290456" y="1259443"/>
                  <a:pt x="280041" y="1252458"/>
                  <a:pt x="267166" y="1249840"/>
                </a:cubicBezTo>
                <a:cubicBezTo>
                  <a:pt x="260729" y="1248530"/>
                  <a:pt x="253676" y="1248313"/>
                  <a:pt x="246390" y="1249265"/>
                </a:cubicBezTo>
                <a:cubicBezTo>
                  <a:pt x="239103" y="1250217"/>
                  <a:pt x="231584" y="1252338"/>
                  <a:pt x="224212" y="1255706"/>
                </a:cubicBezTo>
                <a:cubicBezTo>
                  <a:pt x="209468" y="1262443"/>
                  <a:pt x="198107" y="1272891"/>
                  <a:pt x="191658" y="1284338"/>
                </a:cubicBezTo>
                <a:close/>
                <a:moveTo>
                  <a:pt x="377958" y="990958"/>
                </a:moveTo>
                <a:cubicBezTo>
                  <a:pt x="374605" y="996909"/>
                  <a:pt x="371891" y="1002991"/>
                  <a:pt x="369864" y="1009114"/>
                </a:cubicBezTo>
                <a:lnTo>
                  <a:pt x="365898" y="1027521"/>
                </a:lnTo>
                <a:cubicBezTo>
                  <a:pt x="365298" y="1033639"/>
                  <a:pt x="365435" y="1039712"/>
                  <a:pt x="366360" y="1045649"/>
                </a:cubicBezTo>
                <a:lnTo>
                  <a:pt x="371546" y="1062968"/>
                </a:lnTo>
                <a:lnTo>
                  <a:pt x="381244" y="1078227"/>
                </a:lnTo>
                <a:lnTo>
                  <a:pt x="394647" y="1090443"/>
                </a:lnTo>
                <a:lnTo>
                  <a:pt x="411158" y="1099495"/>
                </a:lnTo>
                <a:lnTo>
                  <a:pt x="430183" y="1105262"/>
                </a:lnTo>
                <a:lnTo>
                  <a:pt x="451127" y="1107623"/>
                </a:lnTo>
                <a:lnTo>
                  <a:pt x="473394" y="1106458"/>
                </a:lnTo>
                <a:lnTo>
                  <a:pt x="496390" y="1101645"/>
                </a:lnTo>
                <a:lnTo>
                  <a:pt x="519519" y="1093062"/>
                </a:lnTo>
                <a:lnTo>
                  <a:pt x="541149" y="1081195"/>
                </a:lnTo>
                <a:lnTo>
                  <a:pt x="559841" y="1066962"/>
                </a:lnTo>
                <a:lnTo>
                  <a:pt x="575299" y="1050893"/>
                </a:lnTo>
                <a:lnTo>
                  <a:pt x="587222" y="1033510"/>
                </a:lnTo>
                <a:lnTo>
                  <a:pt x="595317" y="1015355"/>
                </a:lnTo>
                <a:cubicBezTo>
                  <a:pt x="601396" y="996985"/>
                  <a:pt x="601282" y="978239"/>
                  <a:pt x="593635" y="961501"/>
                </a:cubicBezTo>
                <a:cubicBezTo>
                  <a:pt x="588536" y="950339"/>
                  <a:pt x="580572" y="941129"/>
                  <a:pt x="570534" y="934026"/>
                </a:cubicBezTo>
                <a:cubicBezTo>
                  <a:pt x="565516" y="930474"/>
                  <a:pt x="559979" y="927451"/>
                  <a:pt x="554023" y="924974"/>
                </a:cubicBezTo>
                <a:cubicBezTo>
                  <a:pt x="548068" y="922498"/>
                  <a:pt x="541693" y="920569"/>
                  <a:pt x="534998" y="919207"/>
                </a:cubicBezTo>
                <a:cubicBezTo>
                  <a:pt x="528304" y="917845"/>
                  <a:pt x="521290" y="917053"/>
                  <a:pt x="514055" y="916847"/>
                </a:cubicBezTo>
                <a:cubicBezTo>
                  <a:pt x="506820" y="916642"/>
                  <a:pt x="499364" y="917022"/>
                  <a:pt x="491788" y="918012"/>
                </a:cubicBezTo>
                <a:cubicBezTo>
                  <a:pt x="484211" y="919003"/>
                  <a:pt x="476513" y="920601"/>
                  <a:pt x="468792" y="922827"/>
                </a:cubicBezTo>
                <a:cubicBezTo>
                  <a:pt x="461071" y="925051"/>
                  <a:pt x="453329" y="927906"/>
                  <a:pt x="445663" y="931410"/>
                </a:cubicBezTo>
                <a:cubicBezTo>
                  <a:pt x="430331" y="938414"/>
                  <a:pt x="416758" y="947350"/>
                  <a:pt x="405341" y="957510"/>
                </a:cubicBezTo>
                <a:cubicBezTo>
                  <a:pt x="399633" y="962588"/>
                  <a:pt x="394464" y="967976"/>
                  <a:pt x="389883" y="973579"/>
                </a:cubicBezTo>
                <a:cubicBezTo>
                  <a:pt x="385303" y="979184"/>
                  <a:pt x="381311" y="985005"/>
                  <a:pt x="377958" y="990958"/>
                </a:cubicBezTo>
                <a:close/>
                <a:moveTo>
                  <a:pt x="682978" y="494254"/>
                </a:moveTo>
                <a:cubicBezTo>
                  <a:pt x="679625" y="500206"/>
                  <a:pt x="676910" y="506287"/>
                  <a:pt x="674884" y="512411"/>
                </a:cubicBezTo>
                <a:lnTo>
                  <a:pt x="670918" y="530818"/>
                </a:lnTo>
                <a:cubicBezTo>
                  <a:pt x="670318" y="536936"/>
                  <a:pt x="670455" y="543008"/>
                  <a:pt x="671380" y="548946"/>
                </a:cubicBezTo>
                <a:lnTo>
                  <a:pt x="676566" y="566266"/>
                </a:lnTo>
                <a:lnTo>
                  <a:pt x="686264" y="581523"/>
                </a:lnTo>
                <a:lnTo>
                  <a:pt x="699666" y="593739"/>
                </a:lnTo>
                <a:lnTo>
                  <a:pt x="716177" y="602790"/>
                </a:lnTo>
                <a:lnTo>
                  <a:pt x="735202" y="608557"/>
                </a:lnTo>
                <a:lnTo>
                  <a:pt x="756145" y="610918"/>
                </a:lnTo>
                <a:lnTo>
                  <a:pt x="778412" y="609752"/>
                </a:lnTo>
                <a:lnTo>
                  <a:pt x="801408" y="604938"/>
                </a:lnTo>
                <a:lnTo>
                  <a:pt x="824538" y="596355"/>
                </a:lnTo>
                <a:lnTo>
                  <a:pt x="846167" y="584489"/>
                </a:lnTo>
                <a:lnTo>
                  <a:pt x="864859" y="570255"/>
                </a:lnTo>
                <a:lnTo>
                  <a:pt x="880317" y="554185"/>
                </a:lnTo>
                <a:lnTo>
                  <a:pt x="892242" y="536807"/>
                </a:lnTo>
                <a:lnTo>
                  <a:pt x="900336" y="518650"/>
                </a:lnTo>
                <a:cubicBezTo>
                  <a:pt x="906416" y="500281"/>
                  <a:pt x="906302" y="481534"/>
                  <a:pt x="898654" y="464796"/>
                </a:cubicBezTo>
                <a:cubicBezTo>
                  <a:pt x="893555" y="453636"/>
                  <a:pt x="885591" y="444425"/>
                  <a:pt x="875554" y="437322"/>
                </a:cubicBezTo>
                <a:cubicBezTo>
                  <a:pt x="870535" y="433771"/>
                  <a:pt x="864999" y="430747"/>
                  <a:pt x="859043" y="428271"/>
                </a:cubicBezTo>
                <a:cubicBezTo>
                  <a:pt x="853088" y="425795"/>
                  <a:pt x="846713" y="423866"/>
                  <a:pt x="840018" y="422503"/>
                </a:cubicBezTo>
                <a:cubicBezTo>
                  <a:pt x="833324" y="421143"/>
                  <a:pt x="826310" y="420349"/>
                  <a:pt x="819075" y="420143"/>
                </a:cubicBezTo>
                <a:cubicBezTo>
                  <a:pt x="811840" y="419938"/>
                  <a:pt x="804384" y="420320"/>
                  <a:pt x="796808" y="421309"/>
                </a:cubicBezTo>
                <a:cubicBezTo>
                  <a:pt x="789231" y="422298"/>
                  <a:pt x="781532" y="423897"/>
                  <a:pt x="773812" y="426123"/>
                </a:cubicBezTo>
                <a:cubicBezTo>
                  <a:pt x="766091" y="428349"/>
                  <a:pt x="758348" y="431204"/>
                  <a:pt x="750682" y="434706"/>
                </a:cubicBezTo>
                <a:cubicBezTo>
                  <a:pt x="735350" y="441711"/>
                  <a:pt x="721777" y="450646"/>
                  <a:pt x="710361" y="460806"/>
                </a:cubicBezTo>
                <a:cubicBezTo>
                  <a:pt x="704653" y="465885"/>
                  <a:pt x="699483" y="471271"/>
                  <a:pt x="694903" y="476875"/>
                </a:cubicBezTo>
                <a:cubicBezTo>
                  <a:pt x="690323" y="482480"/>
                  <a:pt x="686331" y="488302"/>
                  <a:pt x="682978" y="494254"/>
                </a:cubicBezTo>
                <a:close/>
                <a:moveTo>
                  <a:pt x="482377" y="727949"/>
                </a:moveTo>
                <a:cubicBezTo>
                  <a:pt x="477788" y="736094"/>
                  <a:pt x="474073" y="744416"/>
                  <a:pt x="471300" y="752797"/>
                </a:cubicBezTo>
                <a:lnTo>
                  <a:pt x="465873" y="777987"/>
                </a:lnTo>
                <a:cubicBezTo>
                  <a:pt x="465051" y="786360"/>
                  <a:pt x="465239" y="794670"/>
                  <a:pt x="466504" y="802794"/>
                </a:cubicBezTo>
                <a:lnTo>
                  <a:pt x="473602" y="826496"/>
                </a:lnTo>
                <a:lnTo>
                  <a:pt x="486874" y="847378"/>
                </a:lnTo>
                <a:lnTo>
                  <a:pt x="505215" y="864096"/>
                </a:lnTo>
                <a:lnTo>
                  <a:pt x="527810" y="876483"/>
                </a:lnTo>
                <a:lnTo>
                  <a:pt x="553846" y="884374"/>
                </a:lnTo>
                <a:lnTo>
                  <a:pt x="582507" y="887605"/>
                </a:lnTo>
                <a:lnTo>
                  <a:pt x="612980" y="886009"/>
                </a:lnTo>
                <a:lnTo>
                  <a:pt x="644450" y="879422"/>
                </a:lnTo>
                <a:lnTo>
                  <a:pt x="676103" y="867676"/>
                </a:lnTo>
                <a:lnTo>
                  <a:pt x="705703" y="851436"/>
                </a:lnTo>
                <a:lnTo>
                  <a:pt x="731284" y="831959"/>
                </a:lnTo>
                <a:lnTo>
                  <a:pt x="752438" y="809965"/>
                </a:lnTo>
                <a:lnTo>
                  <a:pt x="768757" y="786184"/>
                </a:lnTo>
                <a:lnTo>
                  <a:pt x="779835" y="761337"/>
                </a:lnTo>
                <a:cubicBezTo>
                  <a:pt x="788155" y="736196"/>
                  <a:pt x="787999" y="710544"/>
                  <a:pt x="777533" y="687635"/>
                </a:cubicBezTo>
                <a:cubicBezTo>
                  <a:pt x="770555" y="672363"/>
                  <a:pt x="759656" y="659758"/>
                  <a:pt x="745920" y="650037"/>
                </a:cubicBezTo>
                <a:cubicBezTo>
                  <a:pt x="739052" y="645178"/>
                  <a:pt x="731475" y="641039"/>
                  <a:pt x="723324" y="637650"/>
                </a:cubicBezTo>
                <a:cubicBezTo>
                  <a:pt x="715174" y="634261"/>
                  <a:pt x="706450" y="631621"/>
                  <a:pt x="697288" y="629758"/>
                </a:cubicBezTo>
                <a:cubicBezTo>
                  <a:pt x="688127" y="627895"/>
                  <a:pt x="678528" y="626809"/>
                  <a:pt x="668627" y="626527"/>
                </a:cubicBezTo>
                <a:cubicBezTo>
                  <a:pt x="658726" y="626245"/>
                  <a:pt x="648523" y="626769"/>
                  <a:pt x="638154" y="628123"/>
                </a:cubicBezTo>
                <a:cubicBezTo>
                  <a:pt x="627785" y="629478"/>
                  <a:pt x="617250" y="631665"/>
                  <a:pt x="606684" y="634711"/>
                </a:cubicBezTo>
                <a:cubicBezTo>
                  <a:pt x="596118" y="637757"/>
                  <a:pt x="585522" y="641663"/>
                  <a:pt x="575031" y="646456"/>
                </a:cubicBezTo>
                <a:cubicBezTo>
                  <a:pt x="554049" y="656042"/>
                  <a:pt x="535474" y="668270"/>
                  <a:pt x="519851" y="682175"/>
                </a:cubicBezTo>
                <a:cubicBezTo>
                  <a:pt x="512039" y="689125"/>
                  <a:pt x="504965" y="696497"/>
                  <a:pt x="498697" y="704167"/>
                </a:cubicBezTo>
                <a:cubicBezTo>
                  <a:pt x="492428" y="711835"/>
                  <a:pt x="486966" y="719804"/>
                  <a:pt x="482377" y="727949"/>
                </a:cubicBezTo>
                <a:close/>
                <a:moveTo>
                  <a:pt x="745879" y="261005"/>
                </a:moveTo>
                <a:cubicBezTo>
                  <a:pt x="743470" y="265282"/>
                  <a:pt x="741519" y="269652"/>
                  <a:pt x="740062" y="274052"/>
                </a:cubicBezTo>
                <a:lnTo>
                  <a:pt x="737213" y="287280"/>
                </a:lnTo>
                <a:cubicBezTo>
                  <a:pt x="736781" y="291677"/>
                  <a:pt x="736880" y="296040"/>
                  <a:pt x="737544" y="300307"/>
                </a:cubicBezTo>
                <a:lnTo>
                  <a:pt x="741271" y="312753"/>
                </a:lnTo>
                <a:lnTo>
                  <a:pt x="748241" y="323718"/>
                </a:lnTo>
                <a:lnTo>
                  <a:pt x="757872" y="332496"/>
                </a:lnTo>
                <a:lnTo>
                  <a:pt x="769736" y="339001"/>
                </a:lnTo>
                <a:lnTo>
                  <a:pt x="783408" y="343145"/>
                </a:lnTo>
                <a:lnTo>
                  <a:pt x="798458" y="344841"/>
                </a:lnTo>
                <a:lnTo>
                  <a:pt x="814460" y="344003"/>
                </a:lnTo>
                <a:lnTo>
                  <a:pt x="830985" y="340544"/>
                </a:lnTo>
                <a:lnTo>
                  <a:pt x="847606" y="334376"/>
                </a:lnTo>
                <a:lnTo>
                  <a:pt x="863149" y="325849"/>
                </a:lnTo>
                <a:lnTo>
                  <a:pt x="876582" y="315620"/>
                </a:lnTo>
                <a:lnTo>
                  <a:pt x="887690" y="304073"/>
                </a:lnTo>
                <a:lnTo>
                  <a:pt x="896260" y="291584"/>
                </a:lnTo>
                <a:lnTo>
                  <a:pt x="902076" y="278537"/>
                </a:lnTo>
                <a:cubicBezTo>
                  <a:pt x="906445" y="265335"/>
                  <a:pt x="906364" y="251865"/>
                  <a:pt x="900868" y="239835"/>
                </a:cubicBezTo>
                <a:cubicBezTo>
                  <a:pt x="897204" y="231816"/>
                  <a:pt x="891480" y="225197"/>
                  <a:pt x="884267" y="220092"/>
                </a:cubicBezTo>
                <a:cubicBezTo>
                  <a:pt x="880661" y="217541"/>
                  <a:pt x="876682" y="215368"/>
                  <a:pt x="872402" y="213588"/>
                </a:cubicBezTo>
                <a:cubicBezTo>
                  <a:pt x="868123" y="211809"/>
                  <a:pt x="863541" y="210422"/>
                  <a:pt x="858731" y="209444"/>
                </a:cubicBezTo>
                <a:cubicBezTo>
                  <a:pt x="853920" y="208466"/>
                  <a:pt x="848880" y="207896"/>
                  <a:pt x="843681" y="207748"/>
                </a:cubicBezTo>
                <a:cubicBezTo>
                  <a:pt x="838482" y="207600"/>
                  <a:pt x="833124" y="207874"/>
                  <a:pt x="827679" y="208585"/>
                </a:cubicBezTo>
                <a:cubicBezTo>
                  <a:pt x="822234" y="209297"/>
                  <a:pt x="816702" y="210445"/>
                  <a:pt x="811154" y="212045"/>
                </a:cubicBezTo>
                <a:cubicBezTo>
                  <a:pt x="805606" y="213644"/>
                  <a:pt x="800042" y="215696"/>
                  <a:pt x="794533" y="218213"/>
                </a:cubicBezTo>
                <a:cubicBezTo>
                  <a:pt x="783515" y="223247"/>
                  <a:pt x="773761" y="229667"/>
                  <a:pt x="765557" y="236968"/>
                </a:cubicBezTo>
                <a:cubicBezTo>
                  <a:pt x="761455" y="240619"/>
                  <a:pt x="757740" y="244489"/>
                  <a:pt x="754449" y="248516"/>
                </a:cubicBezTo>
                <a:cubicBezTo>
                  <a:pt x="751157" y="252544"/>
                  <a:pt x="748289" y="256727"/>
                  <a:pt x="745879" y="261005"/>
                </a:cubicBezTo>
                <a:close/>
                <a:moveTo>
                  <a:pt x="823779" y="22500"/>
                </a:moveTo>
                <a:lnTo>
                  <a:pt x="820104" y="33640"/>
                </a:lnTo>
                <a:cubicBezTo>
                  <a:pt x="819738" y="37368"/>
                  <a:pt x="820272" y="41041"/>
                  <a:pt x="821825" y="44440"/>
                </a:cubicBezTo>
                <a:lnTo>
                  <a:pt x="828864" y="52811"/>
                </a:lnTo>
                <a:lnTo>
                  <a:pt x="839691" y="57327"/>
                </a:lnTo>
                <a:lnTo>
                  <a:pt x="852856" y="57691"/>
                </a:lnTo>
                <a:lnTo>
                  <a:pt x="866910" y="53609"/>
                </a:lnTo>
                <a:lnTo>
                  <a:pt x="879195" y="45656"/>
                </a:lnTo>
                <a:lnTo>
                  <a:pt x="887539" y="35466"/>
                </a:lnTo>
                <a:lnTo>
                  <a:pt x="888484" y="24851"/>
                </a:lnTo>
                <a:lnTo>
                  <a:pt x="866225" y="489"/>
                </a:lnTo>
                <a:cubicBezTo>
                  <a:pt x="863736" y="-175"/>
                  <a:pt x="861123" y="-74"/>
                  <a:pt x="858461" y="275"/>
                </a:cubicBezTo>
                <a:cubicBezTo>
                  <a:pt x="853844" y="877"/>
                  <a:pt x="849079" y="2221"/>
                  <a:pt x="844407" y="4357"/>
                </a:cubicBezTo>
                <a:cubicBezTo>
                  <a:pt x="835065" y="8625"/>
                  <a:pt x="827865" y="15246"/>
                  <a:pt x="823779" y="22500"/>
                </a:cubicBezTo>
                <a:close/>
                <a:moveTo>
                  <a:pt x="127112" y="1099586"/>
                </a:moveTo>
                <a:cubicBezTo>
                  <a:pt x="125690" y="1101866"/>
                  <a:pt x="124725" y="1104309"/>
                  <a:pt x="123913" y="1106762"/>
                </a:cubicBezTo>
                <a:lnTo>
                  <a:pt x="121063" y="1119989"/>
                </a:lnTo>
                <a:cubicBezTo>
                  <a:pt x="120632" y="1124386"/>
                  <a:pt x="120730" y="1128749"/>
                  <a:pt x="121394" y="1133017"/>
                </a:cubicBezTo>
                <a:lnTo>
                  <a:pt x="125122" y="1145463"/>
                </a:lnTo>
                <a:lnTo>
                  <a:pt x="132091" y="1156428"/>
                </a:lnTo>
                <a:lnTo>
                  <a:pt x="141722" y="1165205"/>
                </a:lnTo>
                <a:lnTo>
                  <a:pt x="153587" y="1171710"/>
                </a:lnTo>
                <a:lnTo>
                  <a:pt x="167258" y="1175854"/>
                </a:lnTo>
                <a:lnTo>
                  <a:pt x="182309" y="1177551"/>
                </a:lnTo>
                <a:lnTo>
                  <a:pt x="198310" y="1176712"/>
                </a:lnTo>
                <a:lnTo>
                  <a:pt x="214835" y="1173253"/>
                </a:lnTo>
                <a:lnTo>
                  <a:pt x="231456" y="1167085"/>
                </a:lnTo>
                <a:lnTo>
                  <a:pt x="246999" y="1158558"/>
                </a:lnTo>
                <a:lnTo>
                  <a:pt x="260432" y="1148329"/>
                </a:lnTo>
                <a:lnTo>
                  <a:pt x="271541" y="1136781"/>
                </a:lnTo>
                <a:lnTo>
                  <a:pt x="280110" y="1124294"/>
                </a:lnTo>
                <a:lnTo>
                  <a:pt x="285927" y="1111245"/>
                </a:lnTo>
                <a:cubicBezTo>
                  <a:pt x="290295" y="1098045"/>
                  <a:pt x="290214" y="1084575"/>
                  <a:pt x="284718" y="1072544"/>
                </a:cubicBezTo>
                <a:cubicBezTo>
                  <a:pt x="281054" y="1064526"/>
                  <a:pt x="275330" y="1057905"/>
                  <a:pt x="268118" y="1052802"/>
                </a:cubicBezTo>
                <a:cubicBezTo>
                  <a:pt x="264511" y="1050249"/>
                  <a:pt x="260532" y="1048077"/>
                  <a:pt x="256252" y="1046297"/>
                </a:cubicBezTo>
                <a:cubicBezTo>
                  <a:pt x="251973" y="1044518"/>
                  <a:pt x="247392" y="1043131"/>
                  <a:pt x="242581" y="1042153"/>
                </a:cubicBezTo>
                <a:cubicBezTo>
                  <a:pt x="237770" y="1041175"/>
                  <a:pt x="232730" y="1040604"/>
                  <a:pt x="227531" y="1040456"/>
                </a:cubicBezTo>
                <a:cubicBezTo>
                  <a:pt x="222332" y="1040309"/>
                  <a:pt x="216974" y="1040584"/>
                  <a:pt x="211529" y="1041295"/>
                </a:cubicBezTo>
                <a:cubicBezTo>
                  <a:pt x="206084" y="1042007"/>
                  <a:pt x="200552" y="1043155"/>
                  <a:pt x="195004" y="1044754"/>
                </a:cubicBezTo>
                <a:cubicBezTo>
                  <a:pt x="189456" y="1046354"/>
                  <a:pt x="183892" y="1048404"/>
                  <a:pt x="178383" y="1050922"/>
                </a:cubicBezTo>
                <a:lnTo>
                  <a:pt x="169362" y="1056761"/>
                </a:lnTo>
                <a:cubicBezTo>
                  <a:pt x="156190" y="1071674"/>
                  <a:pt x="142060" y="1085903"/>
                  <a:pt x="127112" y="1099586"/>
                </a:cubicBezTo>
                <a:close/>
                <a:moveTo>
                  <a:pt x="782061" y="40658"/>
                </a:moveTo>
                <a:lnTo>
                  <a:pt x="748231" y="130147"/>
                </a:lnTo>
                <a:lnTo>
                  <a:pt x="749332" y="130606"/>
                </a:lnTo>
                <a:lnTo>
                  <a:pt x="770108" y="131180"/>
                </a:lnTo>
                <a:lnTo>
                  <a:pt x="792286" y="124739"/>
                </a:lnTo>
                <a:lnTo>
                  <a:pt x="811674" y="112190"/>
                </a:lnTo>
                <a:lnTo>
                  <a:pt x="824840" y="96107"/>
                </a:lnTo>
                <a:lnTo>
                  <a:pt x="828732" y="87377"/>
                </a:lnTo>
                <a:cubicBezTo>
                  <a:pt x="831655" y="78543"/>
                  <a:pt x="831601" y="69531"/>
                  <a:pt x="827923" y="61482"/>
                </a:cubicBezTo>
                <a:cubicBezTo>
                  <a:pt x="823020" y="50751"/>
                  <a:pt x="812605" y="43766"/>
                  <a:pt x="799730" y="41147"/>
                </a:cubicBezTo>
                <a:close/>
                <a:moveTo>
                  <a:pt x="0" y="1219272"/>
                </a:moveTo>
                <a:cubicBezTo>
                  <a:pt x="16576" y="1225137"/>
                  <a:pt x="33076" y="1231090"/>
                  <a:pt x="49162" y="1238045"/>
                </a:cubicBezTo>
                <a:lnTo>
                  <a:pt x="55353" y="1230482"/>
                </a:lnTo>
                <a:cubicBezTo>
                  <a:pt x="59439" y="1223229"/>
                  <a:pt x="60413" y="1215341"/>
                  <a:pt x="57306" y="1208542"/>
                </a:cubicBezTo>
                <a:cubicBezTo>
                  <a:pt x="54199" y="1201741"/>
                  <a:pt x="47600" y="1197315"/>
                  <a:pt x="39441" y="1195656"/>
                </a:cubicBezTo>
                <a:cubicBezTo>
                  <a:pt x="35361" y="1194827"/>
                  <a:pt x="30892" y="1194687"/>
                  <a:pt x="26275" y="1195291"/>
                </a:cubicBezTo>
                <a:lnTo>
                  <a:pt x="25109" y="1195630"/>
                </a:lnTo>
                <a:close/>
              </a:path>
            </a:pathLst>
          </a:custGeom>
          <a:solidFill>
            <a:srgbClr val="00CC99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flat"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6" name="21 O"/>
          <p:cNvSpPr/>
          <p:nvPr/>
        </p:nvSpPr>
        <p:spPr>
          <a:xfrm rot="18163349" flipH="1">
            <a:off x="1705152" y="-77532"/>
            <a:ext cx="1751411" cy="2007045"/>
          </a:xfrm>
          <a:custGeom>
            <a:avLst/>
            <a:gdLst/>
            <a:ahLst/>
            <a:cxnLst/>
            <a:rect l="l" t="t" r="r" b="b"/>
            <a:pathLst>
              <a:path w="2101693" h="2007045">
                <a:moveTo>
                  <a:pt x="1482589" y="1667066"/>
                </a:moveTo>
                <a:lnTo>
                  <a:pt x="1478915" y="1678207"/>
                </a:lnTo>
                <a:lnTo>
                  <a:pt x="1479166" y="1679779"/>
                </a:lnTo>
                <a:lnTo>
                  <a:pt x="1488035" y="1662277"/>
                </a:lnTo>
                <a:cubicBezTo>
                  <a:pt x="1485119" y="1663057"/>
                  <a:pt x="1483732" y="1665037"/>
                  <a:pt x="1482589" y="1667066"/>
                </a:cubicBezTo>
                <a:close/>
                <a:moveTo>
                  <a:pt x="1788103" y="1172757"/>
                </a:moveTo>
                <a:lnTo>
                  <a:pt x="1785279" y="1181319"/>
                </a:lnTo>
                <a:lnTo>
                  <a:pt x="1800520" y="1161836"/>
                </a:lnTo>
                <a:cubicBezTo>
                  <a:pt x="1794493" y="1163863"/>
                  <a:pt x="1790679" y="1168184"/>
                  <a:pt x="1788103" y="1172757"/>
                </a:cubicBezTo>
                <a:close/>
                <a:moveTo>
                  <a:pt x="1920339" y="960709"/>
                </a:moveTo>
                <a:cubicBezTo>
                  <a:pt x="1917930" y="964986"/>
                  <a:pt x="1915979" y="969356"/>
                  <a:pt x="1914523" y="973757"/>
                </a:cubicBezTo>
                <a:lnTo>
                  <a:pt x="1911673" y="986984"/>
                </a:lnTo>
                <a:cubicBezTo>
                  <a:pt x="1911241" y="991381"/>
                  <a:pt x="1911340" y="995745"/>
                  <a:pt x="1912005" y="1000011"/>
                </a:cubicBezTo>
                <a:lnTo>
                  <a:pt x="1915731" y="1012458"/>
                </a:lnTo>
                <a:lnTo>
                  <a:pt x="1919890" y="1019000"/>
                </a:lnTo>
                <a:cubicBezTo>
                  <a:pt x="1950962" y="981913"/>
                  <a:pt x="1984774" y="945036"/>
                  <a:pt x="2021249" y="907802"/>
                </a:cubicBezTo>
                <a:cubicBezTo>
                  <a:pt x="2020229" y="907528"/>
                  <a:pt x="2019188" y="907481"/>
                  <a:pt x="2018141" y="907452"/>
                </a:cubicBezTo>
                <a:cubicBezTo>
                  <a:pt x="2012942" y="907304"/>
                  <a:pt x="2007584" y="907579"/>
                  <a:pt x="2002139" y="908290"/>
                </a:cubicBezTo>
                <a:cubicBezTo>
                  <a:pt x="1996694" y="909001"/>
                  <a:pt x="1991162" y="910150"/>
                  <a:pt x="1985614" y="911749"/>
                </a:cubicBezTo>
                <a:cubicBezTo>
                  <a:pt x="1980066" y="913348"/>
                  <a:pt x="1974502" y="915399"/>
                  <a:pt x="1968993" y="917917"/>
                </a:cubicBezTo>
                <a:cubicBezTo>
                  <a:pt x="1957975" y="922951"/>
                  <a:pt x="1948221" y="929372"/>
                  <a:pt x="1940017" y="936673"/>
                </a:cubicBezTo>
                <a:cubicBezTo>
                  <a:pt x="1935915" y="940323"/>
                  <a:pt x="1932200" y="944194"/>
                  <a:pt x="1928909" y="948220"/>
                </a:cubicBezTo>
                <a:cubicBezTo>
                  <a:pt x="1925617" y="952247"/>
                  <a:pt x="1922749" y="956432"/>
                  <a:pt x="1920339" y="960709"/>
                </a:cubicBezTo>
                <a:close/>
                <a:moveTo>
                  <a:pt x="2037235" y="774905"/>
                </a:moveTo>
                <a:lnTo>
                  <a:pt x="2033561" y="786044"/>
                </a:lnTo>
                <a:cubicBezTo>
                  <a:pt x="2033195" y="789774"/>
                  <a:pt x="2033728" y="793445"/>
                  <a:pt x="2035282" y="796846"/>
                </a:cubicBezTo>
                <a:lnTo>
                  <a:pt x="2042320" y="805217"/>
                </a:lnTo>
                <a:lnTo>
                  <a:pt x="2053147" y="809732"/>
                </a:lnTo>
                <a:lnTo>
                  <a:pt x="2066313" y="810095"/>
                </a:lnTo>
                <a:lnTo>
                  <a:pt x="2080367" y="806014"/>
                </a:lnTo>
                <a:lnTo>
                  <a:pt x="2092653" y="798061"/>
                </a:lnTo>
                <a:lnTo>
                  <a:pt x="2100996" y="787869"/>
                </a:lnTo>
                <a:lnTo>
                  <a:pt x="2101693" y="780047"/>
                </a:lnTo>
                <a:lnTo>
                  <a:pt x="2053076" y="760972"/>
                </a:lnTo>
                <a:cubicBezTo>
                  <a:pt x="2045653" y="763819"/>
                  <a:pt x="2040470" y="769163"/>
                  <a:pt x="2037235" y="774905"/>
                </a:cubicBezTo>
                <a:close/>
                <a:moveTo>
                  <a:pt x="1662261" y="1314216"/>
                </a:moveTo>
                <a:lnTo>
                  <a:pt x="1658587" y="1325355"/>
                </a:lnTo>
                <a:cubicBezTo>
                  <a:pt x="1658221" y="1329086"/>
                  <a:pt x="1658754" y="1332757"/>
                  <a:pt x="1660307" y="1336156"/>
                </a:cubicBezTo>
                <a:lnTo>
                  <a:pt x="1667346" y="1344527"/>
                </a:lnTo>
                <a:lnTo>
                  <a:pt x="1667908" y="1344761"/>
                </a:lnTo>
                <a:lnTo>
                  <a:pt x="1703734" y="1292178"/>
                </a:lnTo>
                <a:cubicBezTo>
                  <a:pt x="1701539" y="1291572"/>
                  <a:pt x="1699260" y="1291688"/>
                  <a:pt x="1696943" y="1291991"/>
                </a:cubicBezTo>
                <a:cubicBezTo>
                  <a:pt x="1692326" y="1292593"/>
                  <a:pt x="1687561" y="1293937"/>
                  <a:pt x="1682890" y="1296072"/>
                </a:cubicBezTo>
                <a:cubicBezTo>
                  <a:pt x="1673547" y="1300340"/>
                  <a:pt x="1666348" y="1306962"/>
                  <a:pt x="1662261" y="1314216"/>
                </a:cubicBezTo>
                <a:close/>
                <a:moveTo>
                  <a:pt x="1533590" y="1494049"/>
                </a:moveTo>
                <a:lnTo>
                  <a:pt x="1529916" y="1505190"/>
                </a:lnTo>
                <a:cubicBezTo>
                  <a:pt x="1529549" y="1508917"/>
                  <a:pt x="1530083" y="1512590"/>
                  <a:pt x="1531636" y="1515991"/>
                </a:cubicBezTo>
                <a:lnTo>
                  <a:pt x="1538674" y="1524360"/>
                </a:lnTo>
                <a:lnTo>
                  <a:pt x="1549501" y="1528875"/>
                </a:lnTo>
                <a:lnTo>
                  <a:pt x="1555969" y="1529055"/>
                </a:lnTo>
                <a:lnTo>
                  <a:pt x="1586989" y="1476191"/>
                </a:lnTo>
                <a:cubicBezTo>
                  <a:pt x="1585874" y="1473330"/>
                  <a:pt x="1583717" y="1472651"/>
                  <a:pt x="1581438" y="1472188"/>
                </a:cubicBezTo>
                <a:cubicBezTo>
                  <a:pt x="1577358" y="1471358"/>
                  <a:pt x="1572889" y="1471220"/>
                  <a:pt x="1568272" y="1471824"/>
                </a:cubicBezTo>
                <a:cubicBezTo>
                  <a:pt x="1563654" y="1472426"/>
                  <a:pt x="1558890" y="1473770"/>
                  <a:pt x="1554218" y="1475904"/>
                </a:cubicBezTo>
                <a:cubicBezTo>
                  <a:pt x="1544875" y="1480175"/>
                  <a:pt x="1537676" y="1486793"/>
                  <a:pt x="1533590" y="1494049"/>
                </a:cubicBezTo>
                <a:close/>
                <a:moveTo>
                  <a:pt x="1225639" y="1972489"/>
                </a:moveTo>
                <a:lnTo>
                  <a:pt x="1259347" y="2007045"/>
                </a:lnTo>
                <a:lnTo>
                  <a:pt x="1260109" y="2006114"/>
                </a:lnTo>
                <a:cubicBezTo>
                  <a:pt x="1264196" y="1998860"/>
                  <a:pt x="1265170" y="1990973"/>
                  <a:pt x="1262063" y="1984172"/>
                </a:cubicBezTo>
                <a:cubicBezTo>
                  <a:pt x="1258956" y="1977372"/>
                  <a:pt x="1252356" y="1972946"/>
                  <a:pt x="1244197" y="1971287"/>
                </a:cubicBezTo>
                <a:cubicBezTo>
                  <a:pt x="1240118" y="1970458"/>
                  <a:pt x="1235649" y="1970320"/>
                  <a:pt x="1231032" y="1970923"/>
                </a:cubicBezTo>
                <a:close/>
                <a:moveTo>
                  <a:pt x="1837395" y="1017531"/>
                </a:moveTo>
                <a:lnTo>
                  <a:pt x="1833720" y="1028670"/>
                </a:lnTo>
                <a:cubicBezTo>
                  <a:pt x="1833354" y="1032400"/>
                  <a:pt x="1833887" y="1036072"/>
                  <a:pt x="1835441" y="1039471"/>
                </a:cubicBezTo>
                <a:lnTo>
                  <a:pt x="1842479" y="1047842"/>
                </a:lnTo>
                <a:lnTo>
                  <a:pt x="1853307" y="1052358"/>
                </a:lnTo>
                <a:lnTo>
                  <a:pt x="1866472" y="1052722"/>
                </a:lnTo>
                <a:lnTo>
                  <a:pt x="1880526" y="1048639"/>
                </a:lnTo>
                <a:lnTo>
                  <a:pt x="1892811" y="1040687"/>
                </a:lnTo>
                <a:lnTo>
                  <a:pt x="1901155" y="1030497"/>
                </a:lnTo>
                <a:cubicBezTo>
                  <a:pt x="1905241" y="1023243"/>
                  <a:pt x="1906215" y="1015356"/>
                  <a:pt x="1903108" y="1008555"/>
                </a:cubicBezTo>
                <a:cubicBezTo>
                  <a:pt x="1900001" y="1001755"/>
                  <a:pt x="1893402" y="997329"/>
                  <a:pt x="1885243" y="995670"/>
                </a:cubicBezTo>
                <a:cubicBezTo>
                  <a:pt x="1881163" y="994840"/>
                  <a:pt x="1876694" y="994702"/>
                  <a:pt x="1872077" y="995305"/>
                </a:cubicBezTo>
                <a:cubicBezTo>
                  <a:pt x="1867460" y="995908"/>
                  <a:pt x="1862695" y="997253"/>
                  <a:pt x="1858023" y="999386"/>
                </a:cubicBezTo>
                <a:cubicBezTo>
                  <a:pt x="1848680" y="1003655"/>
                  <a:pt x="1841481" y="1010277"/>
                  <a:pt x="1837395" y="1017531"/>
                </a:cubicBezTo>
                <a:close/>
                <a:moveTo>
                  <a:pt x="1303531" y="1769901"/>
                </a:moveTo>
                <a:cubicBezTo>
                  <a:pt x="1301449" y="1773595"/>
                  <a:pt x="1299764" y="1777371"/>
                  <a:pt x="1298506" y="1781173"/>
                </a:cubicBezTo>
                <a:lnTo>
                  <a:pt x="1296044" y="1792598"/>
                </a:lnTo>
                <a:cubicBezTo>
                  <a:pt x="1295671" y="1796397"/>
                  <a:pt x="1295756" y="1800167"/>
                  <a:pt x="1296330" y="1803853"/>
                </a:cubicBezTo>
                <a:lnTo>
                  <a:pt x="1299550" y="1814605"/>
                </a:lnTo>
                <a:lnTo>
                  <a:pt x="1305570" y="1824078"/>
                </a:lnTo>
                <a:lnTo>
                  <a:pt x="1313890" y="1831661"/>
                </a:lnTo>
                <a:lnTo>
                  <a:pt x="1324141" y="1837280"/>
                </a:lnTo>
                <a:lnTo>
                  <a:pt x="1335951" y="1840860"/>
                </a:lnTo>
                <a:lnTo>
                  <a:pt x="1348953" y="1842326"/>
                </a:lnTo>
                <a:lnTo>
                  <a:pt x="1362776" y="1841602"/>
                </a:lnTo>
                <a:lnTo>
                  <a:pt x="1377052" y="1838612"/>
                </a:lnTo>
                <a:lnTo>
                  <a:pt x="1391410" y="1833284"/>
                </a:lnTo>
                <a:lnTo>
                  <a:pt x="1404838" y="1825918"/>
                </a:lnTo>
                <a:lnTo>
                  <a:pt x="1416442" y="1817082"/>
                </a:lnTo>
                <a:lnTo>
                  <a:pt x="1417744" y="1815729"/>
                </a:lnTo>
                <a:lnTo>
                  <a:pt x="1438003" y="1770230"/>
                </a:lnTo>
                <a:cubicBezTo>
                  <a:pt x="1441314" y="1763860"/>
                  <a:pt x="1440128" y="1757534"/>
                  <a:pt x="1437422" y="1751613"/>
                </a:cubicBezTo>
                <a:cubicBezTo>
                  <a:pt x="1434256" y="1744685"/>
                  <a:pt x="1429312" y="1738967"/>
                  <a:pt x="1423081" y="1734558"/>
                </a:cubicBezTo>
                <a:cubicBezTo>
                  <a:pt x="1419966" y="1732352"/>
                  <a:pt x="1416529" y="1730476"/>
                  <a:pt x="1412831" y="1728939"/>
                </a:cubicBezTo>
                <a:cubicBezTo>
                  <a:pt x="1409134" y="1727401"/>
                  <a:pt x="1405177" y="1726204"/>
                  <a:pt x="1401021" y="1725358"/>
                </a:cubicBezTo>
                <a:cubicBezTo>
                  <a:pt x="1396865" y="1724513"/>
                  <a:pt x="1392510" y="1724021"/>
                  <a:pt x="1388019" y="1723893"/>
                </a:cubicBezTo>
                <a:cubicBezTo>
                  <a:pt x="1383528" y="1723765"/>
                  <a:pt x="1378899" y="1724002"/>
                  <a:pt x="1374195" y="1724616"/>
                </a:cubicBezTo>
                <a:cubicBezTo>
                  <a:pt x="1369492" y="1725232"/>
                  <a:pt x="1364713" y="1726222"/>
                  <a:pt x="1359919" y="1727605"/>
                </a:cubicBezTo>
                <a:cubicBezTo>
                  <a:pt x="1355127" y="1728986"/>
                  <a:pt x="1350320" y="1730760"/>
                  <a:pt x="1345561" y="1732933"/>
                </a:cubicBezTo>
                <a:cubicBezTo>
                  <a:pt x="1336043" y="1737281"/>
                  <a:pt x="1327617" y="1742828"/>
                  <a:pt x="1320529" y="1749136"/>
                </a:cubicBezTo>
                <a:cubicBezTo>
                  <a:pt x="1316986" y="1752290"/>
                  <a:pt x="1313777" y="1755632"/>
                  <a:pt x="1310934" y="1759112"/>
                </a:cubicBezTo>
                <a:cubicBezTo>
                  <a:pt x="1308090" y="1762590"/>
                  <a:pt x="1305612" y="1766204"/>
                  <a:pt x="1303531" y="1769901"/>
                </a:cubicBezTo>
                <a:close/>
                <a:moveTo>
                  <a:pt x="1896804" y="788767"/>
                </a:moveTo>
                <a:cubicBezTo>
                  <a:pt x="1895192" y="791629"/>
                  <a:pt x="1893887" y="794553"/>
                  <a:pt x="1892913" y="797497"/>
                </a:cubicBezTo>
                <a:lnTo>
                  <a:pt x="1891006" y="806347"/>
                </a:lnTo>
                <a:cubicBezTo>
                  <a:pt x="1890717" y="809289"/>
                  <a:pt x="1890783" y="812209"/>
                  <a:pt x="1891228" y="815063"/>
                </a:cubicBezTo>
                <a:lnTo>
                  <a:pt x="1893721" y="823391"/>
                </a:lnTo>
                <a:lnTo>
                  <a:pt x="1904829" y="836601"/>
                </a:lnTo>
                <a:lnTo>
                  <a:pt x="1921915" y="843725"/>
                </a:lnTo>
                <a:lnTo>
                  <a:pt x="1942691" y="844301"/>
                </a:lnTo>
                <a:lnTo>
                  <a:pt x="1964869" y="837859"/>
                </a:lnTo>
                <a:lnTo>
                  <a:pt x="1984257" y="825310"/>
                </a:lnTo>
                <a:lnTo>
                  <a:pt x="1997423" y="809227"/>
                </a:lnTo>
                <a:lnTo>
                  <a:pt x="2001315" y="800497"/>
                </a:lnTo>
                <a:cubicBezTo>
                  <a:pt x="2004238" y="791665"/>
                  <a:pt x="2004183" y="782652"/>
                  <a:pt x="2000506" y="774603"/>
                </a:cubicBezTo>
                <a:cubicBezTo>
                  <a:pt x="1995603" y="763871"/>
                  <a:pt x="1985188" y="756886"/>
                  <a:pt x="1972313" y="754268"/>
                </a:cubicBezTo>
                <a:cubicBezTo>
                  <a:pt x="1965875" y="752959"/>
                  <a:pt x="1958822" y="752741"/>
                  <a:pt x="1951536" y="753694"/>
                </a:cubicBezTo>
                <a:cubicBezTo>
                  <a:pt x="1944250" y="754646"/>
                  <a:pt x="1936730" y="756767"/>
                  <a:pt x="1929358" y="760135"/>
                </a:cubicBezTo>
                <a:cubicBezTo>
                  <a:pt x="1914614" y="766871"/>
                  <a:pt x="1903253" y="777320"/>
                  <a:pt x="1896804" y="788767"/>
                </a:cubicBezTo>
                <a:close/>
                <a:moveTo>
                  <a:pt x="1813043" y="880029"/>
                </a:moveTo>
                <a:lnTo>
                  <a:pt x="1809368" y="891170"/>
                </a:lnTo>
                <a:cubicBezTo>
                  <a:pt x="1809002" y="894898"/>
                  <a:pt x="1809535" y="898571"/>
                  <a:pt x="1811089" y="901971"/>
                </a:cubicBezTo>
                <a:lnTo>
                  <a:pt x="1818127" y="910341"/>
                </a:lnTo>
                <a:lnTo>
                  <a:pt x="1828955" y="914856"/>
                </a:lnTo>
                <a:lnTo>
                  <a:pt x="1842120" y="915221"/>
                </a:lnTo>
                <a:lnTo>
                  <a:pt x="1856174" y="911139"/>
                </a:lnTo>
                <a:lnTo>
                  <a:pt x="1868459" y="903186"/>
                </a:lnTo>
                <a:lnTo>
                  <a:pt x="1876803" y="892995"/>
                </a:lnTo>
                <a:cubicBezTo>
                  <a:pt x="1880889" y="885742"/>
                  <a:pt x="1881863" y="877854"/>
                  <a:pt x="1878756" y="871054"/>
                </a:cubicBezTo>
                <a:cubicBezTo>
                  <a:pt x="1875650" y="864254"/>
                  <a:pt x="1869050" y="859828"/>
                  <a:pt x="1860891" y="858169"/>
                </a:cubicBezTo>
                <a:cubicBezTo>
                  <a:pt x="1856811" y="857339"/>
                  <a:pt x="1852342" y="857201"/>
                  <a:pt x="1847725" y="857804"/>
                </a:cubicBezTo>
                <a:cubicBezTo>
                  <a:pt x="1843108" y="858407"/>
                  <a:pt x="1838343" y="859752"/>
                  <a:pt x="1833671" y="861886"/>
                </a:cubicBezTo>
                <a:cubicBezTo>
                  <a:pt x="1824328" y="866155"/>
                  <a:pt x="1817129" y="872776"/>
                  <a:pt x="1813043" y="880029"/>
                </a:cubicBezTo>
                <a:close/>
                <a:moveTo>
                  <a:pt x="1797860" y="750952"/>
                </a:moveTo>
                <a:lnTo>
                  <a:pt x="1794186" y="762093"/>
                </a:lnTo>
                <a:cubicBezTo>
                  <a:pt x="1793820" y="765821"/>
                  <a:pt x="1794353" y="769493"/>
                  <a:pt x="1795907" y="772893"/>
                </a:cubicBezTo>
                <a:lnTo>
                  <a:pt x="1802945" y="781264"/>
                </a:lnTo>
                <a:lnTo>
                  <a:pt x="1813773" y="785779"/>
                </a:lnTo>
                <a:lnTo>
                  <a:pt x="1826938" y="786142"/>
                </a:lnTo>
                <a:lnTo>
                  <a:pt x="1840992" y="782061"/>
                </a:lnTo>
                <a:lnTo>
                  <a:pt x="1853277" y="774108"/>
                </a:lnTo>
                <a:lnTo>
                  <a:pt x="1861620" y="763918"/>
                </a:lnTo>
                <a:cubicBezTo>
                  <a:pt x="1865707" y="756664"/>
                  <a:pt x="1866681" y="748777"/>
                  <a:pt x="1863574" y="741977"/>
                </a:cubicBezTo>
                <a:cubicBezTo>
                  <a:pt x="1860467" y="735176"/>
                  <a:pt x="1853867" y="730750"/>
                  <a:pt x="1845709" y="729091"/>
                </a:cubicBezTo>
                <a:cubicBezTo>
                  <a:pt x="1841629" y="728262"/>
                  <a:pt x="1837160" y="728124"/>
                  <a:pt x="1832543" y="728727"/>
                </a:cubicBezTo>
                <a:cubicBezTo>
                  <a:pt x="1827926" y="729330"/>
                  <a:pt x="1823160" y="730675"/>
                  <a:pt x="1818489" y="732809"/>
                </a:cubicBezTo>
                <a:cubicBezTo>
                  <a:pt x="1809146" y="737077"/>
                  <a:pt x="1801947" y="743698"/>
                  <a:pt x="1797860" y="750952"/>
                </a:cubicBezTo>
                <a:close/>
                <a:moveTo>
                  <a:pt x="1089100" y="1841635"/>
                </a:moveTo>
                <a:lnTo>
                  <a:pt x="1088381" y="1843249"/>
                </a:lnTo>
                <a:lnTo>
                  <a:pt x="1145305" y="1894173"/>
                </a:lnTo>
                <a:lnTo>
                  <a:pt x="1157165" y="1890728"/>
                </a:lnTo>
                <a:lnTo>
                  <a:pt x="1176552" y="1878179"/>
                </a:lnTo>
                <a:lnTo>
                  <a:pt x="1189718" y="1862096"/>
                </a:lnTo>
                <a:lnTo>
                  <a:pt x="1193610" y="1853365"/>
                </a:lnTo>
                <a:cubicBezTo>
                  <a:pt x="1196533" y="1844534"/>
                  <a:pt x="1196479" y="1835520"/>
                  <a:pt x="1192801" y="1827472"/>
                </a:cubicBezTo>
                <a:cubicBezTo>
                  <a:pt x="1187898" y="1816741"/>
                  <a:pt x="1177483" y="1809755"/>
                  <a:pt x="1164608" y="1807137"/>
                </a:cubicBezTo>
                <a:cubicBezTo>
                  <a:pt x="1158170" y="1805828"/>
                  <a:pt x="1151118" y="1805611"/>
                  <a:pt x="1143831" y="1806562"/>
                </a:cubicBezTo>
                <a:cubicBezTo>
                  <a:pt x="1136545" y="1807515"/>
                  <a:pt x="1129025" y="1809636"/>
                  <a:pt x="1121653" y="1813004"/>
                </a:cubicBezTo>
                <a:cubicBezTo>
                  <a:pt x="1106910" y="1819740"/>
                  <a:pt x="1095549" y="1830188"/>
                  <a:pt x="1089100" y="1841635"/>
                </a:cubicBezTo>
                <a:close/>
                <a:moveTo>
                  <a:pt x="1266559" y="1515681"/>
                </a:moveTo>
                <a:cubicBezTo>
                  <a:pt x="1263205" y="1521633"/>
                  <a:pt x="1260491" y="1527715"/>
                  <a:pt x="1258464" y="1533837"/>
                </a:cubicBezTo>
                <a:lnTo>
                  <a:pt x="1254498" y="1552244"/>
                </a:lnTo>
                <a:cubicBezTo>
                  <a:pt x="1253898" y="1558361"/>
                  <a:pt x="1254036" y="1564435"/>
                  <a:pt x="1254960" y="1570373"/>
                </a:cubicBezTo>
                <a:lnTo>
                  <a:pt x="1260146" y="1587692"/>
                </a:lnTo>
                <a:lnTo>
                  <a:pt x="1269845" y="1602951"/>
                </a:lnTo>
                <a:lnTo>
                  <a:pt x="1283247" y="1615167"/>
                </a:lnTo>
                <a:lnTo>
                  <a:pt x="1299758" y="1624218"/>
                </a:lnTo>
                <a:lnTo>
                  <a:pt x="1318783" y="1629986"/>
                </a:lnTo>
                <a:lnTo>
                  <a:pt x="1339727" y="1632348"/>
                </a:lnTo>
                <a:lnTo>
                  <a:pt x="1361994" y="1631183"/>
                </a:lnTo>
                <a:lnTo>
                  <a:pt x="1384990" y="1626368"/>
                </a:lnTo>
                <a:lnTo>
                  <a:pt x="1408119" y="1617785"/>
                </a:lnTo>
                <a:lnTo>
                  <a:pt x="1429749" y="1605919"/>
                </a:lnTo>
                <a:lnTo>
                  <a:pt x="1448441" y="1591686"/>
                </a:lnTo>
                <a:lnTo>
                  <a:pt x="1463899" y="1575616"/>
                </a:lnTo>
                <a:lnTo>
                  <a:pt x="1475822" y="1558235"/>
                </a:lnTo>
                <a:lnTo>
                  <a:pt x="1483917" y="1540078"/>
                </a:lnTo>
                <a:cubicBezTo>
                  <a:pt x="1489996" y="1521708"/>
                  <a:pt x="1489882" y="1502962"/>
                  <a:pt x="1482235" y="1486224"/>
                </a:cubicBezTo>
                <a:cubicBezTo>
                  <a:pt x="1477136" y="1475064"/>
                  <a:pt x="1469172" y="1465852"/>
                  <a:pt x="1459134" y="1458749"/>
                </a:cubicBezTo>
                <a:cubicBezTo>
                  <a:pt x="1454116" y="1455198"/>
                  <a:pt x="1448579" y="1452174"/>
                  <a:pt x="1442623" y="1449698"/>
                </a:cubicBezTo>
                <a:cubicBezTo>
                  <a:pt x="1436668" y="1447221"/>
                  <a:pt x="1430293" y="1445292"/>
                  <a:pt x="1423598" y="1443931"/>
                </a:cubicBezTo>
                <a:cubicBezTo>
                  <a:pt x="1416904" y="1442569"/>
                  <a:pt x="1409890" y="1441776"/>
                  <a:pt x="1402655" y="1441569"/>
                </a:cubicBezTo>
                <a:cubicBezTo>
                  <a:pt x="1395420" y="1441364"/>
                  <a:pt x="1387965" y="1441745"/>
                  <a:pt x="1380388" y="1442736"/>
                </a:cubicBezTo>
                <a:cubicBezTo>
                  <a:pt x="1372811" y="1443725"/>
                  <a:pt x="1365113" y="1445325"/>
                  <a:pt x="1357392" y="1447550"/>
                </a:cubicBezTo>
                <a:cubicBezTo>
                  <a:pt x="1349671" y="1449776"/>
                  <a:pt x="1341929" y="1452630"/>
                  <a:pt x="1334263" y="1456132"/>
                </a:cubicBezTo>
                <a:cubicBezTo>
                  <a:pt x="1318931" y="1463138"/>
                  <a:pt x="1305358" y="1472072"/>
                  <a:pt x="1293941" y="1482233"/>
                </a:cubicBezTo>
                <a:cubicBezTo>
                  <a:pt x="1288233" y="1487312"/>
                  <a:pt x="1283064" y="1492698"/>
                  <a:pt x="1278484" y="1498302"/>
                </a:cubicBezTo>
                <a:cubicBezTo>
                  <a:pt x="1273904" y="1503906"/>
                  <a:pt x="1269912" y="1509728"/>
                  <a:pt x="1266559" y="1515681"/>
                </a:cubicBezTo>
                <a:close/>
                <a:moveTo>
                  <a:pt x="1571578" y="1018977"/>
                </a:moveTo>
                <a:cubicBezTo>
                  <a:pt x="1568225" y="1024929"/>
                  <a:pt x="1565511" y="1031010"/>
                  <a:pt x="1563484" y="1037133"/>
                </a:cubicBezTo>
                <a:lnTo>
                  <a:pt x="1559519" y="1055541"/>
                </a:lnTo>
                <a:cubicBezTo>
                  <a:pt x="1558918" y="1061659"/>
                  <a:pt x="1559055" y="1067731"/>
                  <a:pt x="1559980" y="1073668"/>
                </a:cubicBezTo>
                <a:lnTo>
                  <a:pt x="1565166" y="1090989"/>
                </a:lnTo>
                <a:lnTo>
                  <a:pt x="1574864" y="1106246"/>
                </a:lnTo>
                <a:lnTo>
                  <a:pt x="1588266" y="1118462"/>
                </a:lnTo>
                <a:lnTo>
                  <a:pt x="1604777" y="1127514"/>
                </a:lnTo>
                <a:lnTo>
                  <a:pt x="1623802" y="1133279"/>
                </a:lnTo>
                <a:lnTo>
                  <a:pt x="1644745" y="1135640"/>
                </a:lnTo>
                <a:lnTo>
                  <a:pt x="1667012" y="1134475"/>
                </a:lnTo>
                <a:lnTo>
                  <a:pt x="1690009" y="1129661"/>
                </a:lnTo>
                <a:lnTo>
                  <a:pt x="1713138" y="1121077"/>
                </a:lnTo>
                <a:lnTo>
                  <a:pt x="1734767" y="1109212"/>
                </a:lnTo>
                <a:lnTo>
                  <a:pt x="1753459" y="1094979"/>
                </a:lnTo>
                <a:lnTo>
                  <a:pt x="1768917" y="1078909"/>
                </a:lnTo>
                <a:lnTo>
                  <a:pt x="1780842" y="1061531"/>
                </a:lnTo>
                <a:lnTo>
                  <a:pt x="1788936" y="1043373"/>
                </a:lnTo>
                <a:cubicBezTo>
                  <a:pt x="1795016" y="1025004"/>
                  <a:pt x="1794902" y="1006258"/>
                  <a:pt x="1787254" y="989519"/>
                </a:cubicBezTo>
                <a:cubicBezTo>
                  <a:pt x="1782156" y="978360"/>
                  <a:pt x="1774191" y="969147"/>
                  <a:pt x="1764154" y="962046"/>
                </a:cubicBezTo>
                <a:cubicBezTo>
                  <a:pt x="1759135" y="958494"/>
                  <a:pt x="1753599" y="955470"/>
                  <a:pt x="1747643" y="952994"/>
                </a:cubicBezTo>
                <a:cubicBezTo>
                  <a:pt x="1741688" y="950518"/>
                  <a:pt x="1735313" y="948588"/>
                  <a:pt x="1728618" y="947228"/>
                </a:cubicBezTo>
                <a:cubicBezTo>
                  <a:pt x="1721924" y="945866"/>
                  <a:pt x="1714910" y="945073"/>
                  <a:pt x="1707675" y="944866"/>
                </a:cubicBezTo>
                <a:cubicBezTo>
                  <a:pt x="1700440" y="944661"/>
                  <a:pt x="1692985" y="945043"/>
                  <a:pt x="1685408" y="946033"/>
                </a:cubicBezTo>
                <a:cubicBezTo>
                  <a:pt x="1677831" y="947023"/>
                  <a:pt x="1670133" y="948619"/>
                  <a:pt x="1662412" y="950845"/>
                </a:cubicBezTo>
                <a:cubicBezTo>
                  <a:pt x="1654691" y="953071"/>
                  <a:pt x="1646948" y="955926"/>
                  <a:pt x="1639282" y="959429"/>
                </a:cubicBezTo>
                <a:cubicBezTo>
                  <a:pt x="1623950" y="966434"/>
                  <a:pt x="1610377" y="975369"/>
                  <a:pt x="1598961" y="985528"/>
                </a:cubicBezTo>
                <a:cubicBezTo>
                  <a:pt x="1593253" y="990609"/>
                  <a:pt x="1588084" y="995995"/>
                  <a:pt x="1583503" y="1001599"/>
                </a:cubicBezTo>
                <a:cubicBezTo>
                  <a:pt x="1578923" y="1007203"/>
                  <a:pt x="1574931" y="1013025"/>
                  <a:pt x="1571578" y="1018977"/>
                </a:cubicBezTo>
                <a:close/>
                <a:moveTo>
                  <a:pt x="1370977" y="1252671"/>
                </a:moveTo>
                <a:cubicBezTo>
                  <a:pt x="1366388" y="1260816"/>
                  <a:pt x="1362673" y="1269140"/>
                  <a:pt x="1359900" y="1277519"/>
                </a:cubicBezTo>
                <a:lnTo>
                  <a:pt x="1354473" y="1302709"/>
                </a:lnTo>
                <a:cubicBezTo>
                  <a:pt x="1353651" y="1311082"/>
                  <a:pt x="1353839" y="1319393"/>
                  <a:pt x="1355105" y="1327519"/>
                </a:cubicBezTo>
                <a:lnTo>
                  <a:pt x="1362202" y="1351221"/>
                </a:lnTo>
                <a:lnTo>
                  <a:pt x="1375474" y="1372102"/>
                </a:lnTo>
                <a:lnTo>
                  <a:pt x="1393815" y="1388819"/>
                </a:lnTo>
                <a:lnTo>
                  <a:pt x="1416411" y="1401206"/>
                </a:lnTo>
                <a:lnTo>
                  <a:pt x="1442446" y="1409097"/>
                </a:lnTo>
                <a:lnTo>
                  <a:pt x="1471107" y="1412329"/>
                </a:lnTo>
                <a:lnTo>
                  <a:pt x="1501581" y="1410733"/>
                </a:lnTo>
                <a:lnTo>
                  <a:pt x="1533050" y="1404145"/>
                </a:lnTo>
                <a:lnTo>
                  <a:pt x="1564704" y="1392400"/>
                </a:lnTo>
                <a:lnTo>
                  <a:pt x="1594303" y="1376160"/>
                </a:lnTo>
                <a:lnTo>
                  <a:pt x="1619884" y="1356682"/>
                </a:lnTo>
                <a:lnTo>
                  <a:pt x="1641038" y="1334690"/>
                </a:lnTo>
                <a:lnTo>
                  <a:pt x="1657358" y="1310906"/>
                </a:lnTo>
                <a:lnTo>
                  <a:pt x="1668435" y="1286060"/>
                </a:lnTo>
                <a:cubicBezTo>
                  <a:pt x="1676755" y="1260919"/>
                  <a:pt x="1676599" y="1235266"/>
                  <a:pt x="1666133" y="1212359"/>
                </a:cubicBezTo>
                <a:cubicBezTo>
                  <a:pt x="1659155" y="1197087"/>
                  <a:pt x="1648256" y="1184481"/>
                  <a:pt x="1634520" y="1174760"/>
                </a:cubicBezTo>
                <a:cubicBezTo>
                  <a:pt x="1627652" y="1169900"/>
                  <a:pt x="1620075" y="1165762"/>
                  <a:pt x="1611924" y="1162373"/>
                </a:cubicBezTo>
                <a:cubicBezTo>
                  <a:pt x="1603774" y="1158984"/>
                  <a:pt x="1595050" y="1156344"/>
                  <a:pt x="1585889" y="1154482"/>
                </a:cubicBezTo>
                <a:cubicBezTo>
                  <a:pt x="1576727" y="1152619"/>
                  <a:pt x="1567128" y="1151532"/>
                  <a:pt x="1557227" y="1151251"/>
                </a:cubicBezTo>
                <a:cubicBezTo>
                  <a:pt x="1547326" y="1150969"/>
                  <a:pt x="1537123" y="1151492"/>
                  <a:pt x="1526754" y="1152846"/>
                </a:cubicBezTo>
                <a:cubicBezTo>
                  <a:pt x="1516385" y="1154201"/>
                  <a:pt x="1505850" y="1156387"/>
                  <a:pt x="1495284" y="1159434"/>
                </a:cubicBezTo>
                <a:cubicBezTo>
                  <a:pt x="1484718" y="1162480"/>
                  <a:pt x="1474122" y="1166387"/>
                  <a:pt x="1463631" y="1171180"/>
                </a:cubicBezTo>
                <a:cubicBezTo>
                  <a:pt x="1442649" y="1180766"/>
                  <a:pt x="1424075" y="1192994"/>
                  <a:pt x="1408451" y="1206897"/>
                </a:cubicBezTo>
                <a:cubicBezTo>
                  <a:pt x="1400639" y="1213850"/>
                  <a:pt x="1393565" y="1221220"/>
                  <a:pt x="1387297" y="1228890"/>
                </a:cubicBezTo>
                <a:cubicBezTo>
                  <a:pt x="1381028" y="1236559"/>
                  <a:pt x="1375566" y="1244526"/>
                  <a:pt x="1370977" y="1252671"/>
                </a:cubicBezTo>
                <a:close/>
                <a:moveTo>
                  <a:pt x="1634479" y="785728"/>
                </a:moveTo>
                <a:cubicBezTo>
                  <a:pt x="1632070" y="790004"/>
                  <a:pt x="1630119" y="794375"/>
                  <a:pt x="1628663" y="798776"/>
                </a:cubicBezTo>
                <a:lnTo>
                  <a:pt x="1625813" y="812002"/>
                </a:lnTo>
                <a:cubicBezTo>
                  <a:pt x="1625382" y="816400"/>
                  <a:pt x="1625480" y="820764"/>
                  <a:pt x="1626144" y="825030"/>
                </a:cubicBezTo>
                <a:lnTo>
                  <a:pt x="1629871" y="837477"/>
                </a:lnTo>
                <a:lnTo>
                  <a:pt x="1636841" y="848441"/>
                </a:lnTo>
                <a:lnTo>
                  <a:pt x="1646472" y="857220"/>
                </a:lnTo>
                <a:lnTo>
                  <a:pt x="1658337" y="863724"/>
                </a:lnTo>
                <a:lnTo>
                  <a:pt x="1672008" y="867867"/>
                </a:lnTo>
                <a:lnTo>
                  <a:pt x="1687058" y="869565"/>
                </a:lnTo>
                <a:lnTo>
                  <a:pt x="1703060" y="868726"/>
                </a:lnTo>
                <a:lnTo>
                  <a:pt x="1719585" y="865267"/>
                </a:lnTo>
                <a:lnTo>
                  <a:pt x="1736206" y="859100"/>
                </a:lnTo>
                <a:lnTo>
                  <a:pt x="1751749" y="850571"/>
                </a:lnTo>
                <a:lnTo>
                  <a:pt x="1765182" y="840344"/>
                </a:lnTo>
                <a:lnTo>
                  <a:pt x="1776290" y="828796"/>
                </a:lnTo>
                <a:lnTo>
                  <a:pt x="1784860" y="816308"/>
                </a:lnTo>
                <a:lnTo>
                  <a:pt x="1790676" y="803260"/>
                </a:lnTo>
                <a:cubicBezTo>
                  <a:pt x="1795045" y="790059"/>
                  <a:pt x="1794964" y="776588"/>
                  <a:pt x="1789468" y="764559"/>
                </a:cubicBezTo>
                <a:cubicBezTo>
                  <a:pt x="1785804" y="756540"/>
                  <a:pt x="1780080" y="749920"/>
                  <a:pt x="1772867" y="744816"/>
                </a:cubicBezTo>
                <a:cubicBezTo>
                  <a:pt x="1769261" y="742264"/>
                  <a:pt x="1765282" y="740091"/>
                  <a:pt x="1761003" y="738311"/>
                </a:cubicBezTo>
                <a:cubicBezTo>
                  <a:pt x="1756723" y="736531"/>
                  <a:pt x="1752142" y="735146"/>
                  <a:pt x="1747331" y="734167"/>
                </a:cubicBezTo>
                <a:cubicBezTo>
                  <a:pt x="1742520" y="733189"/>
                  <a:pt x="1737480" y="732619"/>
                  <a:pt x="1732281" y="732471"/>
                </a:cubicBezTo>
                <a:cubicBezTo>
                  <a:pt x="1727082" y="732323"/>
                  <a:pt x="1721724" y="732597"/>
                  <a:pt x="1716279" y="733309"/>
                </a:cubicBezTo>
                <a:cubicBezTo>
                  <a:pt x="1710834" y="734020"/>
                  <a:pt x="1705302" y="735168"/>
                  <a:pt x="1699754" y="736768"/>
                </a:cubicBezTo>
                <a:cubicBezTo>
                  <a:pt x="1694206" y="738367"/>
                  <a:pt x="1688642" y="740419"/>
                  <a:pt x="1683133" y="742936"/>
                </a:cubicBezTo>
                <a:cubicBezTo>
                  <a:pt x="1672115" y="747970"/>
                  <a:pt x="1662361" y="754390"/>
                  <a:pt x="1654157" y="761692"/>
                </a:cubicBezTo>
                <a:cubicBezTo>
                  <a:pt x="1650055" y="765342"/>
                  <a:pt x="1646340" y="769213"/>
                  <a:pt x="1643049" y="773240"/>
                </a:cubicBezTo>
                <a:cubicBezTo>
                  <a:pt x="1639757" y="777267"/>
                  <a:pt x="1636889" y="781450"/>
                  <a:pt x="1634479" y="785728"/>
                </a:cubicBezTo>
                <a:close/>
                <a:moveTo>
                  <a:pt x="1027171" y="1651010"/>
                </a:moveTo>
                <a:cubicBezTo>
                  <a:pt x="1024762" y="1655289"/>
                  <a:pt x="1022811" y="1659659"/>
                  <a:pt x="1021355" y="1664059"/>
                </a:cubicBezTo>
                <a:lnTo>
                  <a:pt x="1018505" y="1677287"/>
                </a:lnTo>
                <a:cubicBezTo>
                  <a:pt x="1018073" y="1681684"/>
                  <a:pt x="1018172" y="1686047"/>
                  <a:pt x="1018836" y="1690314"/>
                </a:cubicBezTo>
                <a:lnTo>
                  <a:pt x="1022563" y="1702760"/>
                </a:lnTo>
                <a:lnTo>
                  <a:pt x="1029532" y="1713725"/>
                </a:lnTo>
                <a:lnTo>
                  <a:pt x="1039163" y="1722502"/>
                </a:lnTo>
                <a:lnTo>
                  <a:pt x="1051029" y="1729008"/>
                </a:lnTo>
                <a:lnTo>
                  <a:pt x="1064700" y="1733152"/>
                </a:lnTo>
                <a:lnTo>
                  <a:pt x="1079750" y="1734848"/>
                </a:lnTo>
                <a:lnTo>
                  <a:pt x="1095752" y="1734009"/>
                </a:lnTo>
                <a:lnTo>
                  <a:pt x="1112277" y="1730550"/>
                </a:lnTo>
                <a:lnTo>
                  <a:pt x="1128898" y="1724383"/>
                </a:lnTo>
                <a:lnTo>
                  <a:pt x="1144441" y="1715855"/>
                </a:lnTo>
                <a:lnTo>
                  <a:pt x="1157874" y="1705627"/>
                </a:lnTo>
                <a:lnTo>
                  <a:pt x="1168982" y="1694079"/>
                </a:lnTo>
                <a:lnTo>
                  <a:pt x="1177552" y="1681591"/>
                </a:lnTo>
                <a:lnTo>
                  <a:pt x="1183368" y="1668543"/>
                </a:lnTo>
                <a:cubicBezTo>
                  <a:pt x="1187737" y="1655342"/>
                  <a:pt x="1187655" y="1641872"/>
                  <a:pt x="1182160" y="1629843"/>
                </a:cubicBezTo>
                <a:cubicBezTo>
                  <a:pt x="1178495" y="1621823"/>
                  <a:pt x="1172772" y="1615203"/>
                  <a:pt x="1165559" y="1610100"/>
                </a:cubicBezTo>
                <a:cubicBezTo>
                  <a:pt x="1161953" y="1607547"/>
                  <a:pt x="1157974" y="1605374"/>
                  <a:pt x="1153694" y="1603595"/>
                </a:cubicBezTo>
                <a:cubicBezTo>
                  <a:pt x="1149414" y="1601816"/>
                  <a:pt x="1144834" y="1600429"/>
                  <a:pt x="1140023" y="1599451"/>
                </a:cubicBezTo>
                <a:cubicBezTo>
                  <a:pt x="1135212" y="1598472"/>
                  <a:pt x="1130172" y="1597902"/>
                  <a:pt x="1124972" y="1597753"/>
                </a:cubicBezTo>
                <a:cubicBezTo>
                  <a:pt x="1119774" y="1597607"/>
                  <a:pt x="1114416" y="1597881"/>
                  <a:pt x="1108971" y="1598593"/>
                </a:cubicBezTo>
                <a:cubicBezTo>
                  <a:pt x="1103526" y="1599304"/>
                  <a:pt x="1097994" y="1600452"/>
                  <a:pt x="1092446" y="1602051"/>
                </a:cubicBezTo>
                <a:cubicBezTo>
                  <a:pt x="1086898" y="1603651"/>
                  <a:pt x="1081333" y="1605702"/>
                  <a:pt x="1075824" y="1608219"/>
                </a:cubicBezTo>
                <a:cubicBezTo>
                  <a:pt x="1064807" y="1613254"/>
                  <a:pt x="1055053" y="1619673"/>
                  <a:pt x="1046849" y="1626975"/>
                </a:cubicBezTo>
                <a:cubicBezTo>
                  <a:pt x="1042747" y="1630625"/>
                  <a:pt x="1039032" y="1634496"/>
                  <a:pt x="1035741" y="1638523"/>
                </a:cubicBezTo>
                <a:cubicBezTo>
                  <a:pt x="1032449" y="1642551"/>
                  <a:pt x="1029581" y="1646734"/>
                  <a:pt x="1027171" y="1651010"/>
                </a:cubicBezTo>
                <a:close/>
                <a:moveTo>
                  <a:pt x="1612822" y="600370"/>
                </a:moveTo>
                <a:cubicBezTo>
                  <a:pt x="1611209" y="603231"/>
                  <a:pt x="1609904" y="606156"/>
                  <a:pt x="1608930" y="609100"/>
                </a:cubicBezTo>
                <a:lnTo>
                  <a:pt x="1607023" y="617950"/>
                </a:lnTo>
                <a:cubicBezTo>
                  <a:pt x="1606734" y="620892"/>
                  <a:pt x="1606800" y="623812"/>
                  <a:pt x="1607245" y="626667"/>
                </a:cubicBezTo>
                <a:lnTo>
                  <a:pt x="1609739" y="634994"/>
                </a:lnTo>
                <a:lnTo>
                  <a:pt x="1620846" y="648204"/>
                </a:lnTo>
                <a:lnTo>
                  <a:pt x="1637932" y="655329"/>
                </a:lnTo>
                <a:lnTo>
                  <a:pt x="1658709" y="655904"/>
                </a:lnTo>
                <a:lnTo>
                  <a:pt x="1680887" y="649462"/>
                </a:lnTo>
                <a:lnTo>
                  <a:pt x="1700274" y="636913"/>
                </a:lnTo>
                <a:lnTo>
                  <a:pt x="1713440" y="620830"/>
                </a:lnTo>
                <a:lnTo>
                  <a:pt x="1714731" y="617934"/>
                </a:lnTo>
                <a:lnTo>
                  <a:pt x="1635590" y="580344"/>
                </a:lnTo>
                <a:cubicBezTo>
                  <a:pt x="1624777" y="584272"/>
                  <a:pt x="1617505" y="592057"/>
                  <a:pt x="1612822" y="600370"/>
                </a:cubicBezTo>
                <a:close/>
                <a:moveTo>
                  <a:pt x="911437" y="1599619"/>
                </a:moveTo>
                <a:lnTo>
                  <a:pt x="907763" y="1610760"/>
                </a:lnTo>
                <a:cubicBezTo>
                  <a:pt x="907397" y="1614487"/>
                  <a:pt x="907930" y="1618160"/>
                  <a:pt x="909484" y="1621559"/>
                </a:cubicBezTo>
                <a:lnTo>
                  <a:pt x="916523" y="1629931"/>
                </a:lnTo>
                <a:lnTo>
                  <a:pt x="927349" y="1634446"/>
                </a:lnTo>
                <a:lnTo>
                  <a:pt x="940515" y="1634810"/>
                </a:lnTo>
                <a:lnTo>
                  <a:pt x="954569" y="1630728"/>
                </a:lnTo>
                <a:lnTo>
                  <a:pt x="966854" y="1622776"/>
                </a:lnTo>
                <a:lnTo>
                  <a:pt x="975197" y="1612585"/>
                </a:lnTo>
                <a:cubicBezTo>
                  <a:pt x="979284" y="1605331"/>
                  <a:pt x="980258" y="1597444"/>
                  <a:pt x="977151" y="1590644"/>
                </a:cubicBezTo>
                <a:cubicBezTo>
                  <a:pt x="974044" y="1583844"/>
                  <a:pt x="967444" y="1579417"/>
                  <a:pt x="959285" y="1577758"/>
                </a:cubicBezTo>
                <a:cubicBezTo>
                  <a:pt x="955206" y="1576929"/>
                  <a:pt x="950737" y="1576790"/>
                  <a:pt x="946120" y="1577394"/>
                </a:cubicBezTo>
                <a:cubicBezTo>
                  <a:pt x="941503" y="1577997"/>
                  <a:pt x="936738" y="1579342"/>
                  <a:pt x="932066" y="1581475"/>
                </a:cubicBezTo>
                <a:cubicBezTo>
                  <a:pt x="922723" y="1585744"/>
                  <a:pt x="915524" y="1592365"/>
                  <a:pt x="911437" y="1599619"/>
                </a:cubicBezTo>
                <a:close/>
                <a:moveTo>
                  <a:pt x="990635" y="1411281"/>
                </a:moveTo>
                <a:cubicBezTo>
                  <a:pt x="987282" y="1417235"/>
                  <a:pt x="984568" y="1423317"/>
                  <a:pt x="982541" y="1429439"/>
                </a:cubicBezTo>
                <a:lnTo>
                  <a:pt x="978575" y="1447845"/>
                </a:lnTo>
                <a:cubicBezTo>
                  <a:pt x="977975" y="1453965"/>
                  <a:pt x="978112" y="1460037"/>
                  <a:pt x="979037" y="1465975"/>
                </a:cubicBezTo>
                <a:lnTo>
                  <a:pt x="984223" y="1483294"/>
                </a:lnTo>
                <a:lnTo>
                  <a:pt x="993921" y="1498553"/>
                </a:lnTo>
                <a:lnTo>
                  <a:pt x="1007323" y="1510768"/>
                </a:lnTo>
                <a:lnTo>
                  <a:pt x="1023834" y="1519819"/>
                </a:lnTo>
                <a:lnTo>
                  <a:pt x="1042859" y="1525586"/>
                </a:lnTo>
                <a:lnTo>
                  <a:pt x="1063802" y="1527947"/>
                </a:lnTo>
                <a:lnTo>
                  <a:pt x="1086069" y="1526781"/>
                </a:lnTo>
                <a:lnTo>
                  <a:pt x="1109065" y="1521967"/>
                </a:lnTo>
                <a:lnTo>
                  <a:pt x="1132195" y="1513384"/>
                </a:lnTo>
                <a:lnTo>
                  <a:pt x="1153824" y="1501518"/>
                </a:lnTo>
                <a:lnTo>
                  <a:pt x="1172516" y="1487285"/>
                </a:lnTo>
                <a:lnTo>
                  <a:pt x="1187974" y="1471215"/>
                </a:lnTo>
                <a:lnTo>
                  <a:pt x="1199899" y="1453836"/>
                </a:lnTo>
                <a:lnTo>
                  <a:pt x="1207993" y="1435680"/>
                </a:lnTo>
                <a:cubicBezTo>
                  <a:pt x="1214073" y="1417308"/>
                  <a:pt x="1213959" y="1398564"/>
                  <a:pt x="1206311" y="1381825"/>
                </a:cubicBezTo>
                <a:cubicBezTo>
                  <a:pt x="1201212" y="1370666"/>
                  <a:pt x="1193248" y="1361454"/>
                  <a:pt x="1183211" y="1354351"/>
                </a:cubicBezTo>
                <a:cubicBezTo>
                  <a:pt x="1178192" y="1350800"/>
                  <a:pt x="1172656" y="1347776"/>
                  <a:pt x="1166700" y="1345300"/>
                </a:cubicBezTo>
                <a:cubicBezTo>
                  <a:pt x="1160744" y="1342823"/>
                  <a:pt x="1154370" y="1340895"/>
                  <a:pt x="1147676" y="1339534"/>
                </a:cubicBezTo>
                <a:cubicBezTo>
                  <a:pt x="1140981" y="1338172"/>
                  <a:pt x="1133967" y="1337378"/>
                  <a:pt x="1126732" y="1337173"/>
                </a:cubicBezTo>
                <a:cubicBezTo>
                  <a:pt x="1119497" y="1336966"/>
                  <a:pt x="1112042" y="1337349"/>
                  <a:pt x="1104465" y="1338338"/>
                </a:cubicBezTo>
                <a:cubicBezTo>
                  <a:pt x="1096888" y="1339328"/>
                  <a:pt x="1089189" y="1340925"/>
                  <a:pt x="1081469" y="1343152"/>
                </a:cubicBezTo>
                <a:cubicBezTo>
                  <a:pt x="1073748" y="1345378"/>
                  <a:pt x="1066005" y="1348232"/>
                  <a:pt x="1058340" y="1351735"/>
                </a:cubicBezTo>
                <a:cubicBezTo>
                  <a:pt x="1043007" y="1358740"/>
                  <a:pt x="1029434" y="1367675"/>
                  <a:pt x="1018018" y="1377834"/>
                </a:cubicBezTo>
                <a:cubicBezTo>
                  <a:pt x="1012310" y="1382914"/>
                  <a:pt x="1007140" y="1388300"/>
                  <a:pt x="1002560" y="1393905"/>
                </a:cubicBezTo>
                <a:cubicBezTo>
                  <a:pt x="997980" y="1399509"/>
                  <a:pt x="993988" y="1405330"/>
                  <a:pt x="990635" y="1411281"/>
                </a:cubicBezTo>
                <a:close/>
                <a:moveTo>
                  <a:pt x="1316543" y="904048"/>
                </a:moveTo>
                <a:cubicBezTo>
                  <a:pt x="1313191" y="910001"/>
                  <a:pt x="1310476" y="916082"/>
                  <a:pt x="1308450" y="922206"/>
                </a:cubicBezTo>
                <a:lnTo>
                  <a:pt x="1304484" y="940613"/>
                </a:lnTo>
                <a:cubicBezTo>
                  <a:pt x="1303883" y="946731"/>
                  <a:pt x="1304021" y="952804"/>
                  <a:pt x="1304945" y="958740"/>
                </a:cubicBezTo>
                <a:lnTo>
                  <a:pt x="1310132" y="976060"/>
                </a:lnTo>
                <a:lnTo>
                  <a:pt x="1319829" y="991318"/>
                </a:lnTo>
                <a:lnTo>
                  <a:pt x="1333232" y="1003534"/>
                </a:lnTo>
                <a:lnTo>
                  <a:pt x="1349742" y="1012584"/>
                </a:lnTo>
                <a:lnTo>
                  <a:pt x="1368767" y="1018350"/>
                </a:lnTo>
                <a:lnTo>
                  <a:pt x="1389710" y="1020712"/>
                </a:lnTo>
                <a:lnTo>
                  <a:pt x="1411978" y="1019545"/>
                </a:lnTo>
                <a:lnTo>
                  <a:pt x="1434974" y="1014731"/>
                </a:lnTo>
                <a:lnTo>
                  <a:pt x="1458104" y="1006149"/>
                </a:lnTo>
                <a:lnTo>
                  <a:pt x="1479733" y="994284"/>
                </a:lnTo>
                <a:lnTo>
                  <a:pt x="1498424" y="980048"/>
                </a:lnTo>
                <a:lnTo>
                  <a:pt x="1513884" y="963979"/>
                </a:lnTo>
                <a:lnTo>
                  <a:pt x="1525809" y="946602"/>
                </a:lnTo>
                <a:lnTo>
                  <a:pt x="1533903" y="928443"/>
                </a:lnTo>
                <a:cubicBezTo>
                  <a:pt x="1539982" y="910074"/>
                  <a:pt x="1539869" y="891328"/>
                  <a:pt x="1532220" y="874590"/>
                </a:cubicBezTo>
                <a:cubicBezTo>
                  <a:pt x="1527123" y="863430"/>
                  <a:pt x="1519157" y="854219"/>
                  <a:pt x="1509120" y="847116"/>
                </a:cubicBezTo>
                <a:cubicBezTo>
                  <a:pt x="1504101" y="843563"/>
                  <a:pt x="1498565" y="840539"/>
                  <a:pt x="1492610" y="838064"/>
                </a:cubicBezTo>
                <a:cubicBezTo>
                  <a:pt x="1486653" y="835588"/>
                  <a:pt x="1480279" y="833658"/>
                  <a:pt x="1473584" y="832297"/>
                </a:cubicBezTo>
                <a:cubicBezTo>
                  <a:pt x="1466891" y="830936"/>
                  <a:pt x="1459876" y="830143"/>
                  <a:pt x="1452641" y="829936"/>
                </a:cubicBezTo>
                <a:cubicBezTo>
                  <a:pt x="1445406" y="829730"/>
                  <a:pt x="1437951" y="830112"/>
                  <a:pt x="1430373" y="831104"/>
                </a:cubicBezTo>
                <a:cubicBezTo>
                  <a:pt x="1422796" y="832094"/>
                  <a:pt x="1415098" y="833690"/>
                  <a:pt x="1407377" y="835915"/>
                </a:cubicBezTo>
                <a:cubicBezTo>
                  <a:pt x="1399657" y="838143"/>
                  <a:pt x="1391914" y="840998"/>
                  <a:pt x="1384248" y="844499"/>
                </a:cubicBezTo>
                <a:cubicBezTo>
                  <a:pt x="1368916" y="851505"/>
                  <a:pt x="1355343" y="860439"/>
                  <a:pt x="1343927" y="870600"/>
                </a:cubicBezTo>
                <a:cubicBezTo>
                  <a:pt x="1338218" y="875680"/>
                  <a:pt x="1333049" y="881066"/>
                  <a:pt x="1328468" y="886670"/>
                </a:cubicBezTo>
                <a:cubicBezTo>
                  <a:pt x="1323888" y="892273"/>
                  <a:pt x="1319896" y="898095"/>
                  <a:pt x="1316543" y="904048"/>
                </a:cubicBezTo>
                <a:close/>
                <a:moveTo>
                  <a:pt x="1089540" y="1140334"/>
                </a:moveTo>
                <a:cubicBezTo>
                  <a:pt x="1084952" y="1148481"/>
                  <a:pt x="1081237" y="1156803"/>
                  <a:pt x="1078464" y="1165184"/>
                </a:cubicBezTo>
                <a:lnTo>
                  <a:pt x="1073037" y="1190374"/>
                </a:lnTo>
                <a:cubicBezTo>
                  <a:pt x="1072215" y="1198747"/>
                  <a:pt x="1072403" y="1207056"/>
                  <a:pt x="1073668" y="1215182"/>
                </a:cubicBezTo>
                <a:lnTo>
                  <a:pt x="1080765" y="1238882"/>
                </a:lnTo>
                <a:lnTo>
                  <a:pt x="1094038" y="1259764"/>
                </a:lnTo>
                <a:lnTo>
                  <a:pt x="1112379" y="1276482"/>
                </a:lnTo>
                <a:lnTo>
                  <a:pt x="1134974" y="1288869"/>
                </a:lnTo>
                <a:lnTo>
                  <a:pt x="1161010" y="1296762"/>
                </a:lnTo>
                <a:lnTo>
                  <a:pt x="1189671" y="1299991"/>
                </a:lnTo>
                <a:lnTo>
                  <a:pt x="1220144" y="1298394"/>
                </a:lnTo>
                <a:lnTo>
                  <a:pt x="1251614" y="1291808"/>
                </a:lnTo>
                <a:lnTo>
                  <a:pt x="1283268" y="1280062"/>
                </a:lnTo>
                <a:lnTo>
                  <a:pt x="1312867" y="1263821"/>
                </a:lnTo>
                <a:lnTo>
                  <a:pt x="1338448" y="1244344"/>
                </a:lnTo>
                <a:lnTo>
                  <a:pt x="1359602" y="1222352"/>
                </a:lnTo>
                <a:lnTo>
                  <a:pt x="1375922" y="1198572"/>
                </a:lnTo>
                <a:lnTo>
                  <a:pt x="1386999" y="1173721"/>
                </a:lnTo>
                <a:cubicBezTo>
                  <a:pt x="1395319" y="1148582"/>
                  <a:pt x="1395164" y="1122929"/>
                  <a:pt x="1384697" y="1100021"/>
                </a:cubicBezTo>
                <a:cubicBezTo>
                  <a:pt x="1377719" y="1084750"/>
                  <a:pt x="1366819" y="1072143"/>
                  <a:pt x="1353084" y="1062423"/>
                </a:cubicBezTo>
                <a:cubicBezTo>
                  <a:pt x="1346215" y="1057563"/>
                  <a:pt x="1338638" y="1053425"/>
                  <a:pt x="1330489" y="1050036"/>
                </a:cubicBezTo>
                <a:cubicBezTo>
                  <a:pt x="1322339" y="1046647"/>
                  <a:pt x="1313614" y="1044007"/>
                  <a:pt x="1304453" y="1042143"/>
                </a:cubicBezTo>
                <a:cubicBezTo>
                  <a:pt x="1295291" y="1040282"/>
                  <a:pt x="1285691" y="1039195"/>
                  <a:pt x="1275791" y="1038912"/>
                </a:cubicBezTo>
                <a:cubicBezTo>
                  <a:pt x="1265890" y="1038632"/>
                  <a:pt x="1255687" y="1039155"/>
                  <a:pt x="1245318" y="1040510"/>
                </a:cubicBezTo>
                <a:cubicBezTo>
                  <a:pt x="1234949" y="1041864"/>
                  <a:pt x="1224414" y="1044050"/>
                  <a:pt x="1213849" y="1047098"/>
                </a:cubicBezTo>
                <a:cubicBezTo>
                  <a:pt x="1203282" y="1050143"/>
                  <a:pt x="1192686" y="1054049"/>
                  <a:pt x="1182195" y="1058843"/>
                </a:cubicBezTo>
                <a:cubicBezTo>
                  <a:pt x="1161213" y="1068429"/>
                  <a:pt x="1142638" y="1080658"/>
                  <a:pt x="1127015" y="1094560"/>
                </a:cubicBezTo>
                <a:cubicBezTo>
                  <a:pt x="1119203" y="1101513"/>
                  <a:pt x="1112128" y="1108883"/>
                  <a:pt x="1105860" y="1116553"/>
                </a:cubicBezTo>
                <a:cubicBezTo>
                  <a:pt x="1099592" y="1124222"/>
                  <a:pt x="1094130" y="1132191"/>
                  <a:pt x="1089540" y="1140334"/>
                </a:cubicBezTo>
                <a:close/>
                <a:moveTo>
                  <a:pt x="777825" y="1604147"/>
                </a:moveTo>
                <a:lnTo>
                  <a:pt x="850361" y="1653438"/>
                </a:lnTo>
                <a:lnTo>
                  <a:pt x="851965" y="1652400"/>
                </a:lnTo>
                <a:lnTo>
                  <a:pt x="865131" y="1636316"/>
                </a:lnTo>
                <a:lnTo>
                  <a:pt x="869023" y="1627586"/>
                </a:lnTo>
                <a:cubicBezTo>
                  <a:pt x="871946" y="1618754"/>
                  <a:pt x="871891" y="1609741"/>
                  <a:pt x="868214" y="1601692"/>
                </a:cubicBezTo>
                <a:cubicBezTo>
                  <a:pt x="863311" y="1590961"/>
                  <a:pt x="852896" y="1583976"/>
                  <a:pt x="840020" y="1581357"/>
                </a:cubicBezTo>
                <a:cubicBezTo>
                  <a:pt x="833583" y="1580048"/>
                  <a:pt x="826530" y="1579832"/>
                  <a:pt x="819244" y="1580783"/>
                </a:cubicBezTo>
                <a:cubicBezTo>
                  <a:pt x="811958" y="1581734"/>
                  <a:pt x="804438" y="1583856"/>
                  <a:pt x="797066" y="1587224"/>
                </a:cubicBezTo>
                <a:close/>
                <a:moveTo>
                  <a:pt x="887330" y="1398146"/>
                </a:moveTo>
                <a:lnTo>
                  <a:pt x="883656" y="1409287"/>
                </a:lnTo>
                <a:cubicBezTo>
                  <a:pt x="883290" y="1413014"/>
                  <a:pt x="883823" y="1416687"/>
                  <a:pt x="885377" y="1420086"/>
                </a:cubicBezTo>
                <a:lnTo>
                  <a:pt x="892415" y="1428458"/>
                </a:lnTo>
                <a:lnTo>
                  <a:pt x="903242" y="1432973"/>
                </a:lnTo>
                <a:lnTo>
                  <a:pt x="916408" y="1433335"/>
                </a:lnTo>
                <a:lnTo>
                  <a:pt x="930462" y="1429256"/>
                </a:lnTo>
                <a:lnTo>
                  <a:pt x="942747" y="1421303"/>
                </a:lnTo>
                <a:lnTo>
                  <a:pt x="951090" y="1411110"/>
                </a:lnTo>
                <a:cubicBezTo>
                  <a:pt x="955177" y="1403858"/>
                  <a:pt x="956151" y="1395971"/>
                  <a:pt x="953044" y="1389171"/>
                </a:cubicBezTo>
                <a:cubicBezTo>
                  <a:pt x="949937" y="1382369"/>
                  <a:pt x="943338" y="1377944"/>
                  <a:pt x="935178" y="1376285"/>
                </a:cubicBezTo>
                <a:cubicBezTo>
                  <a:pt x="931099" y="1375455"/>
                  <a:pt x="926629" y="1375317"/>
                  <a:pt x="922013" y="1375921"/>
                </a:cubicBezTo>
                <a:cubicBezTo>
                  <a:pt x="917396" y="1376524"/>
                  <a:pt x="912630" y="1377868"/>
                  <a:pt x="907959" y="1380002"/>
                </a:cubicBezTo>
                <a:cubicBezTo>
                  <a:pt x="898616" y="1384270"/>
                  <a:pt x="891417" y="1390892"/>
                  <a:pt x="887330" y="1398146"/>
                </a:cubicBezTo>
                <a:close/>
                <a:moveTo>
                  <a:pt x="1334683" y="660973"/>
                </a:moveTo>
                <a:cubicBezTo>
                  <a:pt x="1331794" y="666100"/>
                  <a:pt x="1329456" y="671339"/>
                  <a:pt x="1327710" y="676615"/>
                </a:cubicBezTo>
                <a:lnTo>
                  <a:pt x="1324294" y="692470"/>
                </a:lnTo>
                <a:cubicBezTo>
                  <a:pt x="1323777" y="697741"/>
                  <a:pt x="1323895" y="702972"/>
                  <a:pt x="1324693" y="708089"/>
                </a:cubicBezTo>
                <a:lnTo>
                  <a:pt x="1329160" y="723008"/>
                </a:lnTo>
                <a:lnTo>
                  <a:pt x="1337515" y="736153"/>
                </a:lnTo>
                <a:lnTo>
                  <a:pt x="1349060" y="746674"/>
                </a:lnTo>
                <a:lnTo>
                  <a:pt x="1363283" y="754473"/>
                </a:lnTo>
                <a:lnTo>
                  <a:pt x="1379672" y="759441"/>
                </a:lnTo>
                <a:lnTo>
                  <a:pt x="1397713" y="761473"/>
                </a:lnTo>
                <a:lnTo>
                  <a:pt x="1416896" y="760469"/>
                </a:lnTo>
                <a:lnTo>
                  <a:pt x="1436704" y="756320"/>
                </a:lnTo>
                <a:lnTo>
                  <a:pt x="1456629" y="748928"/>
                </a:lnTo>
                <a:lnTo>
                  <a:pt x="1475262" y="738707"/>
                </a:lnTo>
                <a:lnTo>
                  <a:pt x="1491364" y="726445"/>
                </a:lnTo>
                <a:lnTo>
                  <a:pt x="1504680" y="712602"/>
                </a:lnTo>
                <a:lnTo>
                  <a:pt x="1514953" y="697631"/>
                </a:lnTo>
                <a:lnTo>
                  <a:pt x="1521926" y="681991"/>
                </a:lnTo>
                <a:cubicBezTo>
                  <a:pt x="1527163" y="666166"/>
                  <a:pt x="1527065" y="650018"/>
                  <a:pt x="1520476" y="635599"/>
                </a:cubicBezTo>
                <a:cubicBezTo>
                  <a:pt x="1516085" y="625986"/>
                  <a:pt x="1509222" y="618048"/>
                  <a:pt x="1500576" y="611930"/>
                </a:cubicBezTo>
                <a:cubicBezTo>
                  <a:pt x="1496253" y="608870"/>
                  <a:pt x="1491483" y="606266"/>
                  <a:pt x="1486353" y="604133"/>
                </a:cubicBezTo>
                <a:cubicBezTo>
                  <a:pt x="1481223" y="602000"/>
                  <a:pt x="1475731" y="600338"/>
                  <a:pt x="1469965" y="599165"/>
                </a:cubicBezTo>
                <a:cubicBezTo>
                  <a:pt x="1464198" y="597993"/>
                  <a:pt x="1458155" y="597309"/>
                  <a:pt x="1451923" y="597132"/>
                </a:cubicBezTo>
                <a:cubicBezTo>
                  <a:pt x="1445691" y="596954"/>
                  <a:pt x="1439269" y="597282"/>
                  <a:pt x="1432742" y="598136"/>
                </a:cubicBezTo>
                <a:cubicBezTo>
                  <a:pt x="1426214" y="598989"/>
                  <a:pt x="1419582" y="600366"/>
                  <a:pt x="1412932" y="602282"/>
                </a:cubicBezTo>
                <a:cubicBezTo>
                  <a:pt x="1406280" y="604200"/>
                  <a:pt x="1399611" y="606658"/>
                  <a:pt x="1393008" y="609677"/>
                </a:cubicBezTo>
                <a:cubicBezTo>
                  <a:pt x="1379800" y="615710"/>
                  <a:pt x="1368107" y="623408"/>
                  <a:pt x="1358272" y="632159"/>
                </a:cubicBezTo>
                <a:cubicBezTo>
                  <a:pt x="1353355" y="636535"/>
                  <a:pt x="1348902" y="641175"/>
                  <a:pt x="1344955" y="646003"/>
                </a:cubicBezTo>
                <a:cubicBezTo>
                  <a:pt x="1341010" y="650831"/>
                  <a:pt x="1337571" y="655844"/>
                  <a:pt x="1334683" y="660973"/>
                </a:cubicBezTo>
                <a:close/>
                <a:moveTo>
                  <a:pt x="1237627" y="796247"/>
                </a:moveTo>
                <a:lnTo>
                  <a:pt x="1233953" y="807388"/>
                </a:lnTo>
                <a:cubicBezTo>
                  <a:pt x="1233587" y="811117"/>
                  <a:pt x="1234121" y="814789"/>
                  <a:pt x="1235674" y="818189"/>
                </a:cubicBezTo>
                <a:lnTo>
                  <a:pt x="1242713" y="826561"/>
                </a:lnTo>
                <a:lnTo>
                  <a:pt x="1253539" y="831074"/>
                </a:lnTo>
                <a:lnTo>
                  <a:pt x="1266706" y="831440"/>
                </a:lnTo>
                <a:lnTo>
                  <a:pt x="1280759" y="827357"/>
                </a:lnTo>
                <a:lnTo>
                  <a:pt x="1293044" y="819404"/>
                </a:lnTo>
                <a:lnTo>
                  <a:pt x="1301387" y="809214"/>
                </a:lnTo>
                <a:cubicBezTo>
                  <a:pt x="1305474" y="801959"/>
                  <a:pt x="1306449" y="794073"/>
                  <a:pt x="1303341" y="787272"/>
                </a:cubicBezTo>
                <a:cubicBezTo>
                  <a:pt x="1300234" y="780472"/>
                  <a:pt x="1293635" y="776045"/>
                  <a:pt x="1285476" y="774387"/>
                </a:cubicBezTo>
                <a:cubicBezTo>
                  <a:pt x="1281396" y="773556"/>
                  <a:pt x="1276927" y="773419"/>
                  <a:pt x="1272310" y="774023"/>
                </a:cubicBezTo>
                <a:cubicBezTo>
                  <a:pt x="1267693" y="774625"/>
                  <a:pt x="1262928" y="775970"/>
                  <a:pt x="1258256" y="778104"/>
                </a:cubicBezTo>
                <a:cubicBezTo>
                  <a:pt x="1248913" y="782373"/>
                  <a:pt x="1241714" y="788993"/>
                  <a:pt x="1237627" y="796247"/>
                </a:cubicBezTo>
                <a:close/>
                <a:moveTo>
                  <a:pt x="971395" y="1193754"/>
                </a:moveTo>
                <a:lnTo>
                  <a:pt x="967720" y="1204895"/>
                </a:lnTo>
                <a:cubicBezTo>
                  <a:pt x="967354" y="1208624"/>
                  <a:pt x="967887" y="1212295"/>
                  <a:pt x="969441" y="1215696"/>
                </a:cubicBezTo>
                <a:lnTo>
                  <a:pt x="976479" y="1224067"/>
                </a:lnTo>
                <a:lnTo>
                  <a:pt x="987307" y="1228580"/>
                </a:lnTo>
                <a:lnTo>
                  <a:pt x="1000473" y="1228946"/>
                </a:lnTo>
                <a:lnTo>
                  <a:pt x="1014527" y="1224865"/>
                </a:lnTo>
                <a:lnTo>
                  <a:pt x="1026812" y="1216912"/>
                </a:lnTo>
                <a:lnTo>
                  <a:pt x="1035155" y="1206721"/>
                </a:lnTo>
                <a:cubicBezTo>
                  <a:pt x="1039241" y="1199465"/>
                  <a:pt x="1040216" y="1191579"/>
                  <a:pt x="1037109" y="1184780"/>
                </a:cubicBezTo>
                <a:cubicBezTo>
                  <a:pt x="1034002" y="1177979"/>
                  <a:pt x="1027402" y="1173553"/>
                  <a:pt x="1019243" y="1171894"/>
                </a:cubicBezTo>
                <a:cubicBezTo>
                  <a:pt x="1015163" y="1171064"/>
                  <a:pt x="1010695" y="1170927"/>
                  <a:pt x="1006077" y="1171529"/>
                </a:cubicBezTo>
                <a:cubicBezTo>
                  <a:pt x="1001460" y="1172133"/>
                  <a:pt x="996695" y="1173477"/>
                  <a:pt x="992024" y="1175612"/>
                </a:cubicBezTo>
                <a:cubicBezTo>
                  <a:pt x="982680" y="1179880"/>
                  <a:pt x="975482" y="1186502"/>
                  <a:pt x="971395" y="1193754"/>
                </a:cubicBezTo>
                <a:close/>
                <a:moveTo>
                  <a:pt x="1112853" y="956436"/>
                </a:moveTo>
                <a:lnTo>
                  <a:pt x="1109178" y="967576"/>
                </a:lnTo>
                <a:cubicBezTo>
                  <a:pt x="1108812" y="971304"/>
                  <a:pt x="1109345" y="974974"/>
                  <a:pt x="1110899" y="978377"/>
                </a:cubicBezTo>
                <a:lnTo>
                  <a:pt x="1117937" y="986747"/>
                </a:lnTo>
                <a:lnTo>
                  <a:pt x="1128765" y="991262"/>
                </a:lnTo>
                <a:lnTo>
                  <a:pt x="1141931" y="991627"/>
                </a:lnTo>
                <a:lnTo>
                  <a:pt x="1155984" y="987543"/>
                </a:lnTo>
                <a:lnTo>
                  <a:pt x="1168269" y="979592"/>
                </a:lnTo>
                <a:lnTo>
                  <a:pt x="1176613" y="969402"/>
                </a:lnTo>
                <a:cubicBezTo>
                  <a:pt x="1180699" y="962148"/>
                  <a:pt x="1181673" y="954261"/>
                  <a:pt x="1178566" y="947460"/>
                </a:cubicBezTo>
                <a:cubicBezTo>
                  <a:pt x="1175459" y="940659"/>
                  <a:pt x="1168860" y="936234"/>
                  <a:pt x="1160701" y="934575"/>
                </a:cubicBezTo>
                <a:cubicBezTo>
                  <a:pt x="1156621" y="933745"/>
                  <a:pt x="1152152" y="933607"/>
                  <a:pt x="1147535" y="934211"/>
                </a:cubicBezTo>
                <a:cubicBezTo>
                  <a:pt x="1142918" y="934815"/>
                  <a:pt x="1138153" y="936157"/>
                  <a:pt x="1133481" y="938292"/>
                </a:cubicBezTo>
                <a:cubicBezTo>
                  <a:pt x="1124138" y="942559"/>
                  <a:pt x="1116940" y="949182"/>
                  <a:pt x="1112853" y="956436"/>
                </a:cubicBezTo>
                <a:close/>
                <a:moveTo>
                  <a:pt x="1343464" y="474228"/>
                </a:moveTo>
                <a:cubicBezTo>
                  <a:pt x="1341851" y="477091"/>
                  <a:pt x="1340546" y="480015"/>
                  <a:pt x="1339572" y="482959"/>
                </a:cubicBezTo>
                <a:lnTo>
                  <a:pt x="1337665" y="491810"/>
                </a:lnTo>
                <a:cubicBezTo>
                  <a:pt x="1337376" y="494751"/>
                  <a:pt x="1337443" y="497671"/>
                  <a:pt x="1337887" y="500526"/>
                </a:cubicBezTo>
                <a:lnTo>
                  <a:pt x="1340381" y="508853"/>
                </a:lnTo>
                <a:lnTo>
                  <a:pt x="1351488" y="522064"/>
                </a:lnTo>
                <a:lnTo>
                  <a:pt x="1368574" y="529188"/>
                </a:lnTo>
                <a:lnTo>
                  <a:pt x="1389351" y="529763"/>
                </a:lnTo>
                <a:lnTo>
                  <a:pt x="1411530" y="523322"/>
                </a:lnTo>
                <a:lnTo>
                  <a:pt x="1430918" y="510772"/>
                </a:lnTo>
                <a:lnTo>
                  <a:pt x="1444084" y="494689"/>
                </a:lnTo>
                <a:lnTo>
                  <a:pt x="1447975" y="485959"/>
                </a:lnTo>
                <a:lnTo>
                  <a:pt x="1447785" y="479876"/>
                </a:lnTo>
                <a:cubicBezTo>
                  <a:pt x="1427181" y="468324"/>
                  <a:pt x="1406921" y="456091"/>
                  <a:pt x="1387583" y="442237"/>
                </a:cubicBezTo>
                <a:cubicBezTo>
                  <a:pt x="1383566" y="442489"/>
                  <a:pt x="1379772" y="443881"/>
                  <a:pt x="1376017" y="445597"/>
                </a:cubicBezTo>
                <a:cubicBezTo>
                  <a:pt x="1361272" y="452333"/>
                  <a:pt x="1349913" y="462781"/>
                  <a:pt x="1343464" y="474228"/>
                </a:cubicBezTo>
                <a:close/>
                <a:moveTo>
                  <a:pt x="1246549" y="604425"/>
                </a:moveTo>
                <a:lnTo>
                  <a:pt x="1242875" y="615566"/>
                </a:lnTo>
                <a:cubicBezTo>
                  <a:pt x="1242508" y="619293"/>
                  <a:pt x="1243042" y="622965"/>
                  <a:pt x="1244595" y="626366"/>
                </a:cubicBezTo>
                <a:lnTo>
                  <a:pt x="1251634" y="634737"/>
                </a:lnTo>
                <a:lnTo>
                  <a:pt x="1262461" y="639252"/>
                </a:lnTo>
                <a:lnTo>
                  <a:pt x="1275627" y="639616"/>
                </a:lnTo>
                <a:lnTo>
                  <a:pt x="1289681" y="635532"/>
                </a:lnTo>
                <a:lnTo>
                  <a:pt x="1301966" y="627581"/>
                </a:lnTo>
                <a:lnTo>
                  <a:pt x="1310309" y="617391"/>
                </a:lnTo>
                <a:cubicBezTo>
                  <a:pt x="1314395" y="610136"/>
                  <a:pt x="1315370" y="602250"/>
                  <a:pt x="1312263" y="595450"/>
                </a:cubicBezTo>
                <a:cubicBezTo>
                  <a:pt x="1309156" y="588649"/>
                  <a:pt x="1302556" y="584222"/>
                  <a:pt x="1294397" y="582563"/>
                </a:cubicBezTo>
                <a:cubicBezTo>
                  <a:pt x="1290318" y="581735"/>
                  <a:pt x="1285848" y="581596"/>
                  <a:pt x="1281231" y="582199"/>
                </a:cubicBezTo>
                <a:cubicBezTo>
                  <a:pt x="1276614" y="582803"/>
                  <a:pt x="1271849" y="584147"/>
                  <a:pt x="1267177" y="586281"/>
                </a:cubicBezTo>
                <a:cubicBezTo>
                  <a:pt x="1257834" y="590550"/>
                  <a:pt x="1250635" y="597171"/>
                  <a:pt x="1246549" y="604425"/>
                </a:cubicBezTo>
                <a:close/>
                <a:moveTo>
                  <a:pt x="720602" y="1415321"/>
                </a:moveTo>
                <a:cubicBezTo>
                  <a:pt x="718193" y="1419599"/>
                  <a:pt x="716242" y="1423969"/>
                  <a:pt x="714786" y="1428369"/>
                </a:cubicBezTo>
                <a:lnTo>
                  <a:pt x="711936" y="1441596"/>
                </a:lnTo>
                <a:cubicBezTo>
                  <a:pt x="711504" y="1445993"/>
                  <a:pt x="711603" y="1450356"/>
                  <a:pt x="712267" y="1454623"/>
                </a:cubicBezTo>
                <a:lnTo>
                  <a:pt x="715994" y="1467069"/>
                </a:lnTo>
                <a:lnTo>
                  <a:pt x="722964" y="1478035"/>
                </a:lnTo>
                <a:lnTo>
                  <a:pt x="732595" y="1486812"/>
                </a:lnTo>
                <a:lnTo>
                  <a:pt x="744460" y="1493318"/>
                </a:lnTo>
                <a:lnTo>
                  <a:pt x="758131" y="1497461"/>
                </a:lnTo>
                <a:lnTo>
                  <a:pt x="773181" y="1499158"/>
                </a:lnTo>
                <a:lnTo>
                  <a:pt x="789183" y="1498319"/>
                </a:lnTo>
                <a:lnTo>
                  <a:pt x="805708" y="1494860"/>
                </a:lnTo>
                <a:lnTo>
                  <a:pt x="822330" y="1488692"/>
                </a:lnTo>
                <a:lnTo>
                  <a:pt x="837873" y="1480165"/>
                </a:lnTo>
                <a:lnTo>
                  <a:pt x="851305" y="1469937"/>
                </a:lnTo>
                <a:lnTo>
                  <a:pt x="862413" y="1458389"/>
                </a:lnTo>
                <a:lnTo>
                  <a:pt x="870983" y="1445901"/>
                </a:lnTo>
                <a:lnTo>
                  <a:pt x="876800" y="1432852"/>
                </a:lnTo>
                <a:cubicBezTo>
                  <a:pt x="881168" y="1419652"/>
                  <a:pt x="881087" y="1406182"/>
                  <a:pt x="875591" y="1394151"/>
                </a:cubicBezTo>
                <a:cubicBezTo>
                  <a:pt x="871927" y="1386133"/>
                  <a:pt x="866203" y="1379513"/>
                  <a:pt x="858990" y="1374410"/>
                </a:cubicBezTo>
                <a:cubicBezTo>
                  <a:pt x="855384" y="1371856"/>
                  <a:pt x="851405" y="1369684"/>
                  <a:pt x="847126" y="1367905"/>
                </a:cubicBezTo>
                <a:cubicBezTo>
                  <a:pt x="842846" y="1366125"/>
                  <a:pt x="838265" y="1364739"/>
                  <a:pt x="833454" y="1363761"/>
                </a:cubicBezTo>
                <a:cubicBezTo>
                  <a:pt x="828644" y="1362783"/>
                  <a:pt x="823603" y="1362212"/>
                  <a:pt x="818404" y="1362063"/>
                </a:cubicBezTo>
                <a:cubicBezTo>
                  <a:pt x="813204" y="1361916"/>
                  <a:pt x="807847" y="1362191"/>
                  <a:pt x="802402" y="1362902"/>
                </a:cubicBezTo>
                <a:cubicBezTo>
                  <a:pt x="796958" y="1363614"/>
                  <a:pt x="791425" y="1364762"/>
                  <a:pt x="785877" y="1366361"/>
                </a:cubicBezTo>
                <a:cubicBezTo>
                  <a:pt x="780329" y="1367961"/>
                  <a:pt x="774765" y="1370012"/>
                  <a:pt x="769256" y="1372529"/>
                </a:cubicBezTo>
                <a:cubicBezTo>
                  <a:pt x="758238" y="1377563"/>
                  <a:pt x="748484" y="1383984"/>
                  <a:pt x="740280" y="1391284"/>
                </a:cubicBezTo>
                <a:cubicBezTo>
                  <a:pt x="736178" y="1394936"/>
                  <a:pt x="732463" y="1398806"/>
                  <a:pt x="729172" y="1402833"/>
                </a:cubicBezTo>
                <a:cubicBezTo>
                  <a:pt x="725880" y="1406859"/>
                  <a:pt x="723012" y="1411044"/>
                  <a:pt x="720602" y="1415321"/>
                </a:cubicBezTo>
                <a:close/>
                <a:moveTo>
                  <a:pt x="639279" y="1493563"/>
                </a:moveTo>
                <a:lnTo>
                  <a:pt x="635605" y="1504706"/>
                </a:lnTo>
                <a:cubicBezTo>
                  <a:pt x="635239" y="1508434"/>
                  <a:pt x="635772" y="1512106"/>
                  <a:pt x="637326" y="1515506"/>
                </a:cubicBezTo>
                <a:lnTo>
                  <a:pt x="637446" y="1515648"/>
                </a:lnTo>
                <a:lnTo>
                  <a:pt x="659205" y="1528503"/>
                </a:lnTo>
                <a:lnTo>
                  <a:pt x="668357" y="1528756"/>
                </a:lnTo>
                <a:lnTo>
                  <a:pt x="682411" y="1524674"/>
                </a:lnTo>
                <a:lnTo>
                  <a:pt x="694696" y="1516722"/>
                </a:lnTo>
                <a:lnTo>
                  <a:pt x="703039" y="1506529"/>
                </a:lnTo>
                <a:cubicBezTo>
                  <a:pt x="707126" y="1499277"/>
                  <a:pt x="708100" y="1491390"/>
                  <a:pt x="704992" y="1484589"/>
                </a:cubicBezTo>
                <a:cubicBezTo>
                  <a:pt x="701886" y="1477789"/>
                  <a:pt x="695286" y="1473363"/>
                  <a:pt x="687127" y="1471704"/>
                </a:cubicBezTo>
                <a:cubicBezTo>
                  <a:pt x="683048" y="1470874"/>
                  <a:pt x="678579" y="1470736"/>
                  <a:pt x="673961" y="1471338"/>
                </a:cubicBezTo>
                <a:cubicBezTo>
                  <a:pt x="669344" y="1471942"/>
                  <a:pt x="664579" y="1473286"/>
                  <a:pt x="659908" y="1475421"/>
                </a:cubicBezTo>
                <a:cubicBezTo>
                  <a:pt x="650564" y="1479689"/>
                  <a:pt x="643366" y="1486311"/>
                  <a:pt x="639279" y="1493563"/>
                </a:cubicBezTo>
                <a:close/>
                <a:moveTo>
                  <a:pt x="1207170" y="481335"/>
                </a:moveTo>
                <a:lnTo>
                  <a:pt x="1203496" y="492476"/>
                </a:lnTo>
                <a:cubicBezTo>
                  <a:pt x="1203130" y="496204"/>
                  <a:pt x="1203663" y="499876"/>
                  <a:pt x="1205217" y="503276"/>
                </a:cubicBezTo>
                <a:lnTo>
                  <a:pt x="1212255" y="511647"/>
                </a:lnTo>
                <a:lnTo>
                  <a:pt x="1223083" y="516161"/>
                </a:lnTo>
                <a:lnTo>
                  <a:pt x="1236248" y="516526"/>
                </a:lnTo>
                <a:lnTo>
                  <a:pt x="1250302" y="512444"/>
                </a:lnTo>
                <a:lnTo>
                  <a:pt x="1262587" y="504492"/>
                </a:lnTo>
                <a:lnTo>
                  <a:pt x="1270930" y="494301"/>
                </a:lnTo>
                <a:cubicBezTo>
                  <a:pt x="1275017" y="487046"/>
                  <a:pt x="1275992" y="479160"/>
                  <a:pt x="1272885" y="472360"/>
                </a:cubicBezTo>
                <a:cubicBezTo>
                  <a:pt x="1269778" y="465559"/>
                  <a:pt x="1263177" y="461133"/>
                  <a:pt x="1255018" y="459474"/>
                </a:cubicBezTo>
                <a:cubicBezTo>
                  <a:pt x="1250939" y="458644"/>
                  <a:pt x="1246470" y="458507"/>
                  <a:pt x="1241852" y="459110"/>
                </a:cubicBezTo>
                <a:cubicBezTo>
                  <a:pt x="1237235" y="459713"/>
                  <a:pt x="1232470" y="461058"/>
                  <a:pt x="1227799" y="463191"/>
                </a:cubicBezTo>
                <a:cubicBezTo>
                  <a:pt x="1218456" y="467460"/>
                  <a:pt x="1211257" y="474081"/>
                  <a:pt x="1207170" y="481335"/>
                </a:cubicBezTo>
                <a:close/>
                <a:moveTo>
                  <a:pt x="1258401" y="356900"/>
                </a:moveTo>
                <a:lnTo>
                  <a:pt x="1256266" y="363374"/>
                </a:lnTo>
                <a:cubicBezTo>
                  <a:pt x="1255900" y="367103"/>
                  <a:pt x="1256432" y="370775"/>
                  <a:pt x="1257986" y="374175"/>
                </a:cubicBezTo>
                <a:lnTo>
                  <a:pt x="1265025" y="382546"/>
                </a:lnTo>
                <a:lnTo>
                  <a:pt x="1275852" y="387061"/>
                </a:lnTo>
                <a:lnTo>
                  <a:pt x="1289018" y="387425"/>
                </a:lnTo>
                <a:lnTo>
                  <a:pt x="1298448" y="384686"/>
                </a:lnTo>
                <a:cubicBezTo>
                  <a:pt x="1284541" y="376327"/>
                  <a:pt x="1271226" y="367009"/>
                  <a:pt x="1258401" y="356900"/>
                </a:cubicBezTo>
                <a:close/>
                <a:moveTo>
                  <a:pt x="691059" y="1176674"/>
                </a:moveTo>
                <a:cubicBezTo>
                  <a:pt x="687706" y="1182628"/>
                  <a:pt x="684992" y="1188710"/>
                  <a:pt x="682965" y="1194833"/>
                </a:cubicBezTo>
                <a:lnTo>
                  <a:pt x="678999" y="1213240"/>
                </a:lnTo>
                <a:cubicBezTo>
                  <a:pt x="678399" y="1219358"/>
                  <a:pt x="678536" y="1225431"/>
                  <a:pt x="679461" y="1231368"/>
                </a:cubicBezTo>
                <a:lnTo>
                  <a:pt x="684647" y="1248687"/>
                </a:lnTo>
                <a:lnTo>
                  <a:pt x="694346" y="1263945"/>
                </a:lnTo>
                <a:lnTo>
                  <a:pt x="707747" y="1276161"/>
                </a:lnTo>
                <a:lnTo>
                  <a:pt x="724259" y="1285213"/>
                </a:lnTo>
                <a:lnTo>
                  <a:pt x="743283" y="1290978"/>
                </a:lnTo>
                <a:lnTo>
                  <a:pt x="764226" y="1293340"/>
                </a:lnTo>
                <a:lnTo>
                  <a:pt x="786493" y="1292174"/>
                </a:lnTo>
                <a:lnTo>
                  <a:pt x="809490" y="1287360"/>
                </a:lnTo>
                <a:lnTo>
                  <a:pt x="832619" y="1278778"/>
                </a:lnTo>
                <a:lnTo>
                  <a:pt x="854248" y="1266910"/>
                </a:lnTo>
                <a:lnTo>
                  <a:pt x="872941" y="1252678"/>
                </a:lnTo>
                <a:lnTo>
                  <a:pt x="888398" y="1236608"/>
                </a:lnTo>
                <a:lnTo>
                  <a:pt x="900324" y="1219230"/>
                </a:lnTo>
                <a:lnTo>
                  <a:pt x="908417" y="1201073"/>
                </a:lnTo>
                <a:cubicBezTo>
                  <a:pt x="914497" y="1182703"/>
                  <a:pt x="914383" y="1163957"/>
                  <a:pt x="906736" y="1147218"/>
                </a:cubicBezTo>
                <a:cubicBezTo>
                  <a:pt x="901637" y="1136058"/>
                  <a:pt x="893672" y="1126847"/>
                  <a:pt x="883635" y="1119745"/>
                </a:cubicBezTo>
                <a:cubicBezTo>
                  <a:pt x="878616" y="1116193"/>
                  <a:pt x="873080" y="1113169"/>
                  <a:pt x="867124" y="1110693"/>
                </a:cubicBezTo>
                <a:cubicBezTo>
                  <a:pt x="861169" y="1108217"/>
                  <a:pt x="854794" y="1106287"/>
                  <a:pt x="848100" y="1104926"/>
                </a:cubicBezTo>
                <a:cubicBezTo>
                  <a:pt x="841405" y="1103565"/>
                  <a:pt x="834391" y="1102770"/>
                  <a:pt x="827156" y="1102565"/>
                </a:cubicBezTo>
                <a:cubicBezTo>
                  <a:pt x="819921" y="1102358"/>
                  <a:pt x="812466" y="1102742"/>
                  <a:pt x="804889" y="1103731"/>
                </a:cubicBezTo>
                <a:cubicBezTo>
                  <a:pt x="797312" y="1104721"/>
                  <a:pt x="789614" y="1106319"/>
                  <a:pt x="781893" y="1108544"/>
                </a:cubicBezTo>
                <a:cubicBezTo>
                  <a:pt x="774172" y="1110770"/>
                  <a:pt x="766430" y="1113625"/>
                  <a:pt x="758764" y="1117128"/>
                </a:cubicBezTo>
                <a:cubicBezTo>
                  <a:pt x="743432" y="1124133"/>
                  <a:pt x="729858" y="1133068"/>
                  <a:pt x="718442" y="1143227"/>
                </a:cubicBezTo>
                <a:cubicBezTo>
                  <a:pt x="712734" y="1148307"/>
                  <a:pt x="707565" y="1153694"/>
                  <a:pt x="702985" y="1159298"/>
                </a:cubicBezTo>
                <a:cubicBezTo>
                  <a:pt x="698404" y="1164902"/>
                  <a:pt x="694412" y="1170724"/>
                  <a:pt x="691059" y="1176674"/>
                </a:cubicBezTo>
                <a:close/>
                <a:moveTo>
                  <a:pt x="1008681" y="682118"/>
                </a:moveTo>
                <a:cubicBezTo>
                  <a:pt x="1005328" y="688070"/>
                  <a:pt x="1002614" y="694151"/>
                  <a:pt x="1000587" y="700274"/>
                </a:cubicBezTo>
                <a:lnTo>
                  <a:pt x="996621" y="718682"/>
                </a:lnTo>
                <a:cubicBezTo>
                  <a:pt x="996021" y="724800"/>
                  <a:pt x="996158" y="730873"/>
                  <a:pt x="997083" y="736809"/>
                </a:cubicBezTo>
                <a:lnTo>
                  <a:pt x="1002269" y="754129"/>
                </a:lnTo>
                <a:lnTo>
                  <a:pt x="1011967" y="769387"/>
                </a:lnTo>
                <a:lnTo>
                  <a:pt x="1025369" y="781603"/>
                </a:lnTo>
                <a:lnTo>
                  <a:pt x="1041880" y="790655"/>
                </a:lnTo>
                <a:lnTo>
                  <a:pt x="1060905" y="796421"/>
                </a:lnTo>
                <a:lnTo>
                  <a:pt x="1081848" y="798781"/>
                </a:lnTo>
                <a:lnTo>
                  <a:pt x="1104116" y="797616"/>
                </a:lnTo>
                <a:lnTo>
                  <a:pt x="1127112" y="792802"/>
                </a:lnTo>
                <a:lnTo>
                  <a:pt x="1150241" y="784220"/>
                </a:lnTo>
                <a:lnTo>
                  <a:pt x="1171870" y="772353"/>
                </a:lnTo>
                <a:lnTo>
                  <a:pt x="1190562" y="758119"/>
                </a:lnTo>
                <a:lnTo>
                  <a:pt x="1206020" y="742050"/>
                </a:lnTo>
                <a:lnTo>
                  <a:pt x="1217945" y="724672"/>
                </a:lnTo>
                <a:lnTo>
                  <a:pt x="1226039" y="706514"/>
                </a:lnTo>
                <a:cubicBezTo>
                  <a:pt x="1232119" y="688145"/>
                  <a:pt x="1232005" y="669400"/>
                  <a:pt x="1224357" y="652661"/>
                </a:cubicBezTo>
                <a:cubicBezTo>
                  <a:pt x="1219258" y="641501"/>
                  <a:pt x="1211294" y="632288"/>
                  <a:pt x="1201257" y="625187"/>
                </a:cubicBezTo>
                <a:cubicBezTo>
                  <a:pt x="1196238" y="621635"/>
                  <a:pt x="1190701" y="618611"/>
                  <a:pt x="1184746" y="616135"/>
                </a:cubicBezTo>
                <a:cubicBezTo>
                  <a:pt x="1178790" y="613659"/>
                  <a:pt x="1172416" y="611729"/>
                  <a:pt x="1165721" y="610369"/>
                </a:cubicBezTo>
                <a:cubicBezTo>
                  <a:pt x="1159027" y="609007"/>
                  <a:pt x="1152012" y="608214"/>
                  <a:pt x="1144778" y="608007"/>
                </a:cubicBezTo>
                <a:cubicBezTo>
                  <a:pt x="1137543" y="607802"/>
                  <a:pt x="1130088" y="608183"/>
                  <a:pt x="1122511" y="609174"/>
                </a:cubicBezTo>
                <a:cubicBezTo>
                  <a:pt x="1114934" y="610164"/>
                  <a:pt x="1107236" y="611762"/>
                  <a:pt x="1099515" y="613988"/>
                </a:cubicBezTo>
                <a:cubicBezTo>
                  <a:pt x="1091794" y="616214"/>
                  <a:pt x="1084051" y="619067"/>
                  <a:pt x="1076386" y="622570"/>
                </a:cubicBezTo>
                <a:cubicBezTo>
                  <a:pt x="1061053" y="629576"/>
                  <a:pt x="1047480" y="638510"/>
                  <a:pt x="1036064" y="648669"/>
                </a:cubicBezTo>
                <a:cubicBezTo>
                  <a:pt x="1030355" y="653750"/>
                  <a:pt x="1025186" y="659136"/>
                  <a:pt x="1020606" y="664741"/>
                </a:cubicBezTo>
                <a:cubicBezTo>
                  <a:pt x="1016026" y="670344"/>
                  <a:pt x="1012034" y="676167"/>
                  <a:pt x="1008681" y="682118"/>
                </a:cubicBezTo>
                <a:close/>
                <a:moveTo>
                  <a:pt x="588369" y="1313091"/>
                </a:moveTo>
                <a:lnTo>
                  <a:pt x="584695" y="1324232"/>
                </a:lnTo>
                <a:cubicBezTo>
                  <a:pt x="584329" y="1327961"/>
                  <a:pt x="584862" y="1331633"/>
                  <a:pt x="586416" y="1335033"/>
                </a:cubicBezTo>
                <a:lnTo>
                  <a:pt x="593454" y="1343403"/>
                </a:lnTo>
                <a:lnTo>
                  <a:pt x="604281" y="1347917"/>
                </a:lnTo>
                <a:lnTo>
                  <a:pt x="617447" y="1348282"/>
                </a:lnTo>
                <a:lnTo>
                  <a:pt x="631501" y="1344200"/>
                </a:lnTo>
                <a:lnTo>
                  <a:pt x="643786" y="1336248"/>
                </a:lnTo>
                <a:lnTo>
                  <a:pt x="652129" y="1326057"/>
                </a:lnTo>
                <a:cubicBezTo>
                  <a:pt x="656215" y="1318803"/>
                  <a:pt x="657189" y="1310916"/>
                  <a:pt x="654082" y="1304115"/>
                </a:cubicBezTo>
                <a:cubicBezTo>
                  <a:pt x="650976" y="1297316"/>
                  <a:pt x="644376" y="1292890"/>
                  <a:pt x="636217" y="1291230"/>
                </a:cubicBezTo>
                <a:cubicBezTo>
                  <a:pt x="632138" y="1290400"/>
                  <a:pt x="627669" y="1290263"/>
                  <a:pt x="623051" y="1290864"/>
                </a:cubicBezTo>
                <a:cubicBezTo>
                  <a:pt x="618434" y="1291469"/>
                  <a:pt x="613669" y="1292813"/>
                  <a:pt x="608998" y="1294948"/>
                </a:cubicBezTo>
                <a:cubicBezTo>
                  <a:pt x="599654" y="1299216"/>
                  <a:pt x="592455" y="1305837"/>
                  <a:pt x="588369" y="1313091"/>
                </a:cubicBezTo>
                <a:close/>
                <a:moveTo>
                  <a:pt x="491195" y="1433615"/>
                </a:moveTo>
                <a:cubicBezTo>
                  <a:pt x="517634" y="1446101"/>
                  <a:pt x="543256" y="1460005"/>
                  <a:pt x="568316" y="1474806"/>
                </a:cubicBezTo>
                <a:lnTo>
                  <a:pt x="568504" y="1474577"/>
                </a:lnTo>
                <a:lnTo>
                  <a:pt x="572396" y="1465846"/>
                </a:lnTo>
                <a:cubicBezTo>
                  <a:pt x="575319" y="1457014"/>
                  <a:pt x="575265" y="1448001"/>
                  <a:pt x="571587" y="1439951"/>
                </a:cubicBezTo>
                <a:cubicBezTo>
                  <a:pt x="566684" y="1429220"/>
                  <a:pt x="556269" y="1422235"/>
                  <a:pt x="543394" y="1419616"/>
                </a:cubicBezTo>
                <a:cubicBezTo>
                  <a:pt x="536956" y="1418307"/>
                  <a:pt x="529904" y="1418090"/>
                  <a:pt x="522617" y="1419043"/>
                </a:cubicBezTo>
                <a:cubicBezTo>
                  <a:pt x="515331" y="1419994"/>
                  <a:pt x="507811" y="1422116"/>
                  <a:pt x="500439" y="1425484"/>
                </a:cubicBezTo>
                <a:close/>
                <a:moveTo>
                  <a:pt x="781599" y="903037"/>
                </a:moveTo>
                <a:cubicBezTo>
                  <a:pt x="777011" y="911184"/>
                  <a:pt x="773295" y="919505"/>
                  <a:pt x="770522" y="927886"/>
                </a:cubicBezTo>
                <a:lnTo>
                  <a:pt x="765096" y="953076"/>
                </a:lnTo>
                <a:cubicBezTo>
                  <a:pt x="764274" y="961449"/>
                  <a:pt x="764462" y="969760"/>
                  <a:pt x="765728" y="977886"/>
                </a:cubicBezTo>
                <a:lnTo>
                  <a:pt x="772826" y="1001590"/>
                </a:lnTo>
                <a:lnTo>
                  <a:pt x="786098" y="1022470"/>
                </a:lnTo>
                <a:lnTo>
                  <a:pt x="804439" y="1039188"/>
                </a:lnTo>
                <a:lnTo>
                  <a:pt x="827034" y="1051575"/>
                </a:lnTo>
                <a:lnTo>
                  <a:pt x="853069" y="1059464"/>
                </a:lnTo>
                <a:lnTo>
                  <a:pt x="881732" y="1062699"/>
                </a:lnTo>
                <a:lnTo>
                  <a:pt x="912205" y="1061103"/>
                </a:lnTo>
                <a:lnTo>
                  <a:pt x="943674" y="1054514"/>
                </a:lnTo>
                <a:lnTo>
                  <a:pt x="975328" y="1042768"/>
                </a:lnTo>
                <a:lnTo>
                  <a:pt x="1004927" y="1026528"/>
                </a:lnTo>
                <a:lnTo>
                  <a:pt x="1030508" y="1007049"/>
                </a:lnTo>
                <a:lnTo>
                  <a:pt x="1051662" y="985057"/>
                </a:lnTo>
                <a:lnTo>
                  <a:pt x="1067983" y="961278"/>
                </a:lnTo>
                <a:lnTo>
                  <a:pt x="1079059" y="936430"/>
                </a:lnTo>
                <a:cubicBezTo>
                  <a:pt x="1087379" y="911289"/>
                  <a:pt x="1087224" y="885638"/>
                  <a:pt x="1076757" y="862729"/>
                </a:cubicBezTo>
                <a:cubicBezTo>
                  <a:pt x="1069779" y="847455"/>
                  <a:pt x="1058880" y="834851"/>
                  <a:pt x="1045142" y="825126"/>
                </a:cubicBezTo>
                <a:cubicBezTo>
                  <a:pt x="1038274" y="820267"/>
                  <a:pt x="1030697" y="816128"/>
                  <a:pt x="1022547" y="812739"/>
                </a:cubicBezTo>
                <a:cubicBezTo>
                  <a:pt x="1014396" y="809350"/>
                  <a:pt x="1005673" y="806710"/>
                  <a:pt x="996511" y="804847"/>
                </a:cubicBezTo>
                <a:cubicBezTo>
                  <a:pt x="987350" y="802983"/>
                  <a:pt x="977751" y="801898"/>
                  <a:pt x="967850" y="801616"/>
                </a:cubicBezTo>
                <a:cubicBezTo>
                  <a:pt x="957949" y="801334"/>
                  <a:pt x="947746" y="801858"/>
                  <a:pt x="937377" y="803211"/>
                </a:cubicBezTo>
                <a:cubicBezTo>
                  <a:pt x="927007" y="804566"/>
                  <a:pt x="916472" y="806753"/>
                  <a:pt x="905907" y="809799"/>
                </a:cubicBezTo>
                <a:cubicBezTo>
                  <a:pt x="895341" y="812846"/>
                  <a:pt x="884745" y="816752"/>
                  <a:pt x="874253" y="821545"/>
                </a:cubicBezTo>
                <a:cubicBezTo>
                  <a:pt x="853272" y="831131"/>
                  <a:pt x="834697" y="843359"/>
                  <a:pt x="819073" y="857263"/>
                </a:cubicBezTo>
                <a:cubicBezTo>
                  <a:pt x="811261" y="864215"/>
                  <a:pt x="804187" y="871586"/>
                  <a:pt x="797919" y="879254"/>
                </a:cubicBezTo>
                <a:cubicBezTo>
                  <a:pt x="791651" y="886924"/>
                  <a:pt x="786188" y="894892"/>
                  <a:pt x="781599" y="903037"/>
                </a:cubicBezTo>
                <a:close/>
                <a:moveTo>
                  <a:pt x="593989" y="1142343"/>
                </a:moveTo>
                <a:lnTo>
                  <a:pt x="590315" y="1153484"/>
                </a:lnTo>
                <a:cubicBezTo>
                  <a:pt x="589949" y="1157213"/>
                  <a:pt x="590482" y="1160884"/>
                  <a:pt x="592036" y="1164285"/>
                </a:cubicBezTo>
                <a:lnTo>
                  <a:pt x="599073" y="1172655"/>
                </a:lnTo>
                <a:lnTo>
                  <a:pt x="609901" y="1177169"/>
                </a:lnTo>
                <a:lnTo>
                  <a:pt x="623067" y="1177535"/>
                </a:lnTo>
                <a:lnTo>
                  <a:pt x="637120" y="1173453"/>
                </a:lnTo>
                <a:lnTo>
                  <a:pt x="649406" y="1165500"/>
                </a:lnTo>
                <a:lnTo>
                  <a:pt x="657749" y="1155309"/>
                </a:lnTo>
                <a:cubicBezTo>
                  <a:pt x="661836" y="1148056"/>
                  <a:pt x="662810" y="1140168"/>
                  <a:pt x="659702" y="1133367"/>
                </a:cubicBezTo>
                <a:cubicBezTo>
                  <a:pt x="656596" y="1126568"/>
                  <a:pt x="649996" y="1122142"/>
                  <a:pt x="641837" y="1120483"/>
                </a:cubicBezTo>
                <a:cubicBezTo>
                  <a:pt x="637758" y="1119653"/>
                  <a:pt x="633289" y="1119514"/>
                  <a:pt x="628671" y="1120118"/>
                </a:cubicBezTo>
                <a:cubicBezTo>
                  <a:pt x="624054" y="1120722"/>
                  <a:pt x="619289" y="1122066"/>
                  <a:pt x="614618" y="1124199"/>
                </a:cubicBezTo>
                <a:cubicBezTo>
                  <a:pt x="605274" y="1128468"/>
                  <a:pt x="598076" y="1135090"/>
                  <a:pt x="593989" y="1142343"/>
                </a:cubicBezTo>
                <a:close/>
                <a:moveTo>
                  <a:pt x="1146492" y="270933"/>
                </a:moveTo>
                <a:cubicBezTo>
                  <a:pt x="1146365" y="271402"/>
                  <a:pt x="1146517" y="271764"/>
                  <a:pt x="1146681" y="272122"/>
                </a:cubicBezTo>
                <a:lnTo>
                  <a:pt x="1153720" y="280493"/>
                </a:lnTo>
                <a:lnTo>
                  <a:pt x="1164547" y="285008"/>
                </a:lnTo>
                <a:lnTo>
                  <a:pt x="1164824" y="285015"/>
                </a:lnTo>
                <a:close/>
                <a:moveTo>
                  <a:pt x="899503" y="648034"/>
                </a:moveTo>
                <a:lnTo>
                  <a:pt x="895828" y="659175"/>
                </a:lnTo>
                <a:cubicBezTo>
                  <a:pt x="895462" y="662902"/>
                  <a:pt x="895995" y="666575"/>
                  <a:pt x="897549" y="669974"/>
                </a:cubicBezTo>
                <a:lnTo>
                  <a:pt x="904587" y="678345"/>
                </a:lnTo>
                <a:lnTo>
                  <a:pt x="915415" y="682861"/>
                </a:lnTo>
                <a:lnTo>
                  <a:pt x="928580" y="683225"/>
                </a:lnTo>
                <a:lnTo>
                  <a:pt x="942634" y="679143"/>
                </a:lnTo>
                <a:lnTo>
                  <a:pt x="954919" y="671190"/>
                </a:lnTo>
                <a:lnTo>
                  <a:pt x="963262" y="661000"/>
                </a:lnTo>
                <a:cubicBezTo>
                  <a:pt x="967349" y="653746"/>
                  <a:pt x="968323" y="645859"/>
                  <a:pt x="965216" y="639059"/>
                </a:cubicBezTo>
                <a:cubicBezTo>
                  <a:pt x="962109" y="632257"/>
                  <a:pt x="955510" y="627832"/>
                  <a:pt x="947351" y="626173"/>
                </a:cubicBezTo>
                <a:cubicBezTo>
                  <a:pt x="943271" y="625343"/>
                  <a:pt x="938802" y="625206"/>
                  <a:pt x="934185" y="625809"/>
                </a:cubicBezTo>
                <a:cubicBezTo>
                  <a:pt x="929568" y="626411"/>
                  <a:pt x="924803" y="627755"/>
                  <a:pt x="920131" y="629891"/>
                </a:cubicBezTo>
                <a:cubicBezTo>
                  <a:pt x="910788" y="634159"/>
                  <a:pt x="903589" y="640780"/>
                  <a:pt x="899503" y="648034"/>
                </a:cubicBezTo>
                <a:close/>
                <a:moveTo>
                  <a:pt x="1031739" y="435985"/>
                </a:moveTo>
                <a:cubicBezTo>
                  <a:pt x="1029329" y="440262"/>
                  <a:pt x="1027379" y="444634"/>
                  <a:pt x="1025923" y="449033"/>
                </a:cubicBezTo>
                <a:lnTo>
                  <a:pt x="1023073" y="462261"/>
                </a:lnTo>
                <a:cubicBezTo>
                  <a:pt x="1022641" y="466658"/>
                  <a:pt x="1022740" y="471021"/>
                  <a:pt x="1023404" y="475287"/>
                </a:cubicBezTo>
                <a:lnTo>
                  <a:pt x="1027131" y="487734"/>
                </a:lnTo>
                <a:lnTo>
                  <a:pt x="1034101" y="498699"/>
                </a:lnTo>
                <a:lnTo>
                  <a:pt x="1043732" y="507477"/>
                </a:lnTo>
                <a:lnTo>
                  <a:pt x="1055597" y="513982"/>
                </a:lnTo>
                <a:lnTo>
                  <a:pt x="1069268" y="518126"/>
                </a:lnTo>
                <a:lnTo>
                  <a:pt x="1084318" y="519822"/>
                </a:lnTo>
                <a:lnTo>
                  <a:pt x="1100320" y="518983"/>
                </a:lnTo>
                <a:lnTo>
                  <a:pt x="1116845" y="515524"/>
                </a:lnTo>
                <a:lnTo>
                  <a:pt x="1133466" y="509357"/>
                </a:lnTo>
                <a:lnTo>
                  <a:pt x="1149009" y="500830"/>
                </a:lnTo>
                <a:lnTo>
                  <a:pt x="1162442" y="490602"/>
                </a:lnTo>
                <a:lnTo>
                  <a:pt x="1173550" y="479054"/>
                </a:lnTo>
                <a:lnTo>
                  <a:pt x="1182120" y="466565"/>
                </a:lnTo>
                <a:lnTo>
                  <a:pt x="1187937" y="453518"/>
                </a:lnTo>
                <a:cubicBezTo>
                  <a:pt x="1192306" y="440316"/>
                  <a:pt x="1192224" y="426846"/>
                  <a:pt x="1186728" y="414817"/>
                </a:cubicBezTo>
                <a:cubicBezTo>
                  <a:pt x="1183064" y="406797"/>
                  <a:pt x="1177341" y="400178"/>
                  <a:pt x="1170127" y="395074"/>
                </a:cubicBezTo>
                <a:cubicBezTo>
                  <a:pt x="1166521" y="392522"/>
                  <a:pt x="1162542" y="390349"/>
                  <a:pt x="1158262" y="388569"/>
                </a:cubicBezTo>
                <a:cubicBezTo>
                  <a:pt x="1153983" y="386789"/>
                  <a:pt x="1149402" y="385403"/>
                  <a:pt x="1144591" y="384425"/>
                </a:cubicBezTo>
                <a:cubicBezTo>
                  <a:pt x="1139780" y="383447"/>
                  <a:pt x="1134740" y="382877"/>
                  <a:pt x="1129541" y="382729"/>
                </a:cubicBezTo>
                <a:cubicBezTo>
                  <a:pt x="1124342" y="382581"/>
                  <a:pt x="1118984" y="382855"/>
                  <a:pt x="1113539" y="383567"/>
                </a:cubicBezTo>
                <a:cubicBezTo>
                  <a:pt x="1108094" y="384278"/>
                  <a:pt x="1102562" y="385426"/>
                  <a:pt x="1097014" y="387026"/>
                </a:cubicBezTo>
                <a:cubicBezTo>
                  <a:pt x="1091466" y="388626"/>
                  <a:pt x="1085901" y="390677"/>
                  <a:pt x="1080393" y="393193"/>
                </a:cubicBezTo>
                <a:cubicBezTo>
                  <a:pt x="1069375" y="398228"/>
                  <a:pt x="1059621" y="404648"/>
                  <a:pt x="1051417" y="411950"/>
                </a:cubicBezTo>
                <a:cubicBezTo>
                  <a:pt x="1047315" y="415600"/>
                  <a:pt x="1043600" y="419471"/>
                  <a:pt x="1040309" y="423498"/>
                </a:cubicBezTo>
                <a:cubicBezTo>
                  <a:pt x="1037017" y="427525"/>
                  <a:pt x="1034149" y="431709"/>
                  <a:pt x="1031739" y="435985"/>
                </a:cubicBezTo>
                <a:close/>
                <a:moveTo>
                  <a:pt x="773661" y="789492"/>
                </a:moveTo>
                <a:lnTo>
                  <a:pt x="769987" y="800633"/>
                </a:lnTo>
                <a:cubicBezTo>
                  <a:pt x="769621" y="804362"/>
                  <a:pt x="770154" y="808033"/>
                  <a:pt x="771707" y="811433"/>
                </a:cubicBezTo>
                <a:lnTo>
                  <a:pt x="778745" y="819804"/>
                </a:lnTo>
                <a:lnTo>
                  <a:pt x="789573" y="824318"/>
                </a:lnTo>
                <a:lnTo>
                  <a:pt x="802739" y="824684"/>
                </a:lnTo>
                <a:lnTo>
                  <a:pt x="816792" y="820602"/>
                </a:lnTo>
                <a:lnTo>
                  <a:pt x="829078" y="812649"/>
                </a:lnTo>
                <a:lnTo>
                  <a:pt x="837421" y="802458"/>
                </a:lnTo>
                <a:cubicBezTo>
                  <a:pt x="841508" y="795205"/>
                  <a:pt x="842482" y="787318"/>
                  <a:pt x="839375" y="780516"/>
                </a:cubicBezTo>
                <a:cubicBezTo>
                  <a:pt x="836268" y="773717"/>
                  <a:pt x="829668" y="769291"/>
                  <a:pt x="821509" y="767631"/>
                </a:cubicBezTo>
                <a:cubicBezTo>
                  <a:pt x="817430" y="766800"/>
                  <a:pt x="812961" y="766664"/>
                  <a:pt x="808343" y="767267"/>
                </a:cubicBezTo>
                <a:cubicBezTo>
                  <a:pt x="803726" y="767870"/>
                  <a:pt x="798961" y="769215"/>
                  <a:pt x="794290" y="771348"/>
                </a:cubicBezTo>
                <a:cubicBezTo>
                  <a:pt x="784947" y="775618"/>
                  <a:pt x="777747" y="782239"/>
                  <a:pt x="773661" y="789492"/>
                </a:cubicBezTo>
                <a:close/>
                <a:moveTo>
                  <a:pt x="644990" y="969325"/>
                </a:moveTo>
                <a:lnTo>
                  <a:pt x="641315" y="980466"/>
                </a:lnTo>
                <a:cubicBezTo>
                  <a:pt x="640949" y="984195"/>
                  <a:pt x="641482" y="987865"/>
                  <a:pt x="643036" y="991267"/>
                </a:cubicBezTo>
                <a:lnTo>
                  <a:pt x="650074" y="999637"/>
                </a:lnTo>
                <a:lnTo>
                  <a:pt x="660901" y="1004152"/>
                </a:lnTo>
                <a:lnTo>
                  <a:pt x="674068" y="1004519"/>
                </a:lnTo>
                <a:lnTo>
                  <a:pt x="688122" y="1000438"/>
                </a:lnTo>
                <a:lnTo>
                  <a:pt x="700408" y="992486"/>
                </a:lnTo>
                <a:lnTo>
                  <a:pt x="708749" y="982291"/>
                </a:lnTo>
                <a:cubicBezTo>
                  <a:pt x="712836" y="975037"/>
                  <a:pt x="713811" y="967151"/>
                  <a:pt x="710703" y="960351"/>
                </a:cubicBezTo>
                <a:cubicBezTo>
                  <a:pt x="707596" y="953550"/>
                  <a:pt x="700996" y="949123"/>
                  <a:pt x="692838" y="947465"/>
                </a:cubicBezTo>
                <a:cubicBezTo>
                  <a:pt x="688758" y="946635"/>
                  <a:pt x="684289" y="946497"/>
                  <a:pt x="679672" y="947101"/>
                </a:cubicBezTo>
                <a:cubicBezTo>
                  <a:pt x="675054" y="947702"/>
                  <a:pt x="670290" y="949048"/>
                  <a:pt x="665618" y="951181"/>
                </a:cubicBezTo>
                <a:cubicBezTo>
                  <a:pt x="656275" y="955451"/>
                  <a:pt x="649076" y="962071"/>
                  <a:pt x="644990" y="969325"/>
                </a:cubicBezTo>
                <a:close/>
                <a:moveTo>
                  <a:pt x="948794" y="492807"/>
                </a:moveTo>
                <a:lnTo>
                  <a:pt x="945120" y="503948"/>
                </a:lnTo>
                <a:cubicBezTo>
                  <a:pt x="944754" y="507676"/>
                  <a:pt x="945287" y="511347"/>
                  <a:pt x="946841" y="514749"/>
                </a:cubicBezTo>
                <a:lnTo>
                  <a:pt x="953879" y="523119"/>
                </a:lnTo>
                <a:lnTo>
                  <a:pt x="964706" y="527634"/>
                </a:lnTo>
                <a:lnTo>
                  <a:pt x="977872" y="527998"/>
                </a:lnTo>
                <a:lnTo>
                  <a:pt x="991926" y="523917"/>
                </a:lnTo>
                <a:lnTo>
                  <a:pt x="1004211" y="515964"/>
                </a:lnTo>
                <a:lnTo>
                  <a:pt x="1012555" y="505773"/>
                </a:lnTo>
                <a:cubicBezTo>
                  <a:pt x="1016641" y="498519"/>
                  <a:pt x="1017615" y="490632"/>
                  <a:pt x="1014508" y="483831"/>
                </a:cubicBezTo>
                <a:cubicBezTo>
                  <a:pt x="1011401" y="477032"/>
                  <a:pt x="1004801" y="472606"/>
                  <a:pt x="996642" y="470946"/>
                </a:cubicBezTo>
                <a:cubicBezTo>
                  <a:pt x="992563" y="470116"/>
                  <a:pt x="988094" y="469979"/>
                  <a:pt x="983477" y="470582"/>
                </a:cubicBezTo>
                <a:cubicBezTo>
                  <a:pt x="978860" y="471186"/>
                  <a:pt x="974094" y="472530"/>
                  <a:pt x="969423" y="474664"/>
                </a:cubicBezTo>
                <a:cubicBezTo>
                  <a:pt x="960080" y="478933"/>
                  <a:pt x="952881" y="485553"/>
                  <a:pt x="948794" y="492807"/>
                </a:cubicBezTo>
                <a:close/>
                <a:moveTo>
                  <a:pt x="414931" y="1245177"/>
                </a:moveTo>
                <a:cubicBezTo>
                  <a:pt x="412849" y="1248872"/>
                  <a:pt x="411163" y="1252647"/>
                  <a:pt x="409906" y="1256449"/>
                </a:cubicBezTo>
                <a:lnTo>
                  <a:pt x="407443" y="1267875"/>
                </a:lnTo>
                <a:cubicBezTo>
                  <a:pt x="407071" y="1271673"/>
                  <a:pt x="407156" y="1275444"/>
                  <a:pt x="407730" y="1279129"/>
                </a:cubicBezTo>
                <a:lnTo>
                  <a:pt x="410950" y="1289881"/>
                </a:lnTo>
                <a:lnTo>
                  <a:pt x="416970" y="1299353"/>
                </a:lnTo>
                <a:lnTo>
                  <a:pt x="425290" y="1306936"/>
                </a:lnTo>
                <a:lnTo>
                  <a:pt x="435540" y="1312557"/>
                </a:lnTo>
                <a:lnTo>
                  <a:pt x="447351" y="1316136"/>
                </a:lnTo>
                <a:lnTo>
                  <a:pt x="460353" y="1317603"/>
                </a:lnTo>
                <a:lnTo>
                  <a:pt x="474176" y="1316878"/>
                </a:lnTo>
                <a:lnTo>
                  <a:pt x="488452" y="1313890"/>
                </a:lnTo>
                <a:lnTo>
                  <a:pt x="502810" y="1308562"/>
                </a:lnTo>
                <a:lnTo>
                  <a:pt x="516238" y="1301194"/>
                </a:lnTo>
                <a:lnTo>
                  <a:pt x="527842" y="1292358"/>
                </a:lnTo>
                <a:lnTo>
                  <a:pt x="537438" y="1282383"/>
                </a:lnTo>
                <a:lnTo>
                  <a:pt x="544841" y="1271595"/>
                </a:lnTo>
                <a:lnTo>
                  <a:pt x="549866" y="1260322"/>
                </a:lnTo>
                <a:cubicBezTo>
                  <a:pt x="553640" y="1248917"/>
                  <a:pt x="553570" y="1237281"/>
                  <a:pt x="548822" y="1226890"/>
                </a:cubicBezTo>
                <a:cubicBezTo>
                  <a:pt x="545656" y="1219961"/>
                  <a:pt x="540712" y="1214244"/>
                  <a:pt x="534481" y="1209835"/>
                </a:cubicBezTo>
                <a:cubicBezTo>
                  <a:pt x="531366" y="1207630"/>
                  <a:pt x="527929" y="1205752"/>
                  <a:pt x="524231" y="1204215"/>
                </a:cubicBezTo>
                <a:cubicBezTo>
                  <a:pt x="520534" y="1202677"/>
                  <a:pt x="516577" y="1201480"/>
                  <a:pt x="512421" y="1200635"/>
                </a:cubicBezTo>
                <a:cubicBezTo>
                  <a:pt x="508265" y="1199790"/>
                  <a:pt x="503910" y="1199298"/>
                  <a:pt x="499419" y="1199168"/>
                </a:cubicBezTo>
                <a:cubicBezTo>
                  <a:pt x="494927" y="1199041"/>
                  <a:pt x="490299" y="1199279"/>
                  <a:pt x="485595" y="1199892"/>
                </a:cubicBezTo>
                <a:cubicBezTo>
                  <a:pt x="480892" y="1200508"/>
                  <a:pt x="476112" y="1201500"/>
                  <a:pt x="471319" y="1202880"/>
                </a:cubicBezTo>
                <a:cubicBezTo>
                  <a:pt x="466526" y="1204263"/>
                  <a:pt x="461720" y="1206036"/>
                  <a:pt x="456961" y="1208210"/>
                </a:cubicBezTo>
                <a:cubicBezTo>
                  <a:pt x="447443" y="1212558"/>
                  <a:pt x="439017" y="1218105"/>
                  <a:pt x="431929" y="1224411"/>
                </a:cubicBezTo>
                <a:cubicBezTo>
                  <a:pt x="428386" y="1227566"/>
                  <a:pt x="425177" y="1230910"/>
                  <a:pt x="422334" y="1234388"/>
                </a:cubicBezTo>
                <a:cubicBezTo>
                  <a:pt x="419490" y="1237868"/>
                  <a:pt x="417012" y="1241482"/>
                  <a:pt x="414931" y="1245177"/>
                </a:cubicBezTo>
                <a:close/>
                <a:moveTo>
                  <a:pt x="1008204" y="264043"/>
                </a:moveTo>
                <a:cubicBezTo>
                  <a:pt x="1006592" y="266905"/>
                  <a:pt x="1005287" y="269830"/>
                  <a:pt x="1004312" y="272774"/>
                </a:cubicBezTo>
                <a:lnTo>
                  <a:pt x="1002406" y="281624"/>
                </a:lnTo>
                <a:cubicBezTo>
                  <a:pt x="1002117" y="284566"/>
                  <a:pt x="1002183" y="287486"/>
                  <a:pt x="1002627" y="290340"/>
                </a:cubicBezTo>
                <a:lnTo>
                  <a:pt x="1005121" y="298668"/>
                </a:lnTo>
                <a:lnTo>
                  <a:pt x="1016228" y="311878"/>
                </a:lnTo>
                <a:lnTo>
                  <a:pt x="1033315" y="319003"/>
                </a:lnTo>
                <a:lnTo>
                  <a:pt x="1054091" y="319577"/>
                </a:lnTo>
                <a:lnTo>
                  <a:pt x="1076269" y="313136"/>
                </a:lnTo>
                <a:lnTo>
                  <a:pt x="1095656" y="300587"/>
                </a:lnTo>
                <a:lnTo>
                  <a:pt x="1108823" y="284504"/>
                </a:lnTo>
                <a:lnTo>
                  <a:pt x="1112715" y="275774"/>
                </a:lnTo>
                <a:cubicBezTo>
                  <a:pt x="1115638" y="266941"/>
                  <a:pt x="1115583" y="257928"/>
                  <a:pt x="1111906" y="249880"/>
                </a:cubicBezTo>
                <a:cubicBezTo>
                  <a:pt x="1107003" y="239148"/>
                  <a:pt x="1096588" y="232162"/>
                  <a:pt x="1083712" y="229545"/>
                </a:cubicBezTo>
                <a:cubicBezTo>
                  <a:pt x="1077275" y="228236"/>
                  <a:pt x="1070222" y="228017"/>
                  <a:pt x="1062936" y="228970"/>
                </a:cubicBezTo>
                <a:cubicBezTo>
                  <a:pt x="1055649" y="229922"/>
                  <a:pt x="1048130" y="232044"/>
                  <a:pt x="1040758" y="235412"/>
                </a:cubicBezTo>
                <a:cubicBezTo>
                  <a:pt x="1026014" y="242148"/>
                  <a:pt x="1014653" y="252596"/>
                  <a:pt x="1008204" y="264043"/>
                </a:cubicBezTo>
                <a:close/>
                <a:moveTo>
                  <a:pt x="924443" y="355306"/>
                </a:moveTo>
                <a:lnTo>
                  <a:pt x="920768" y="366447"/>
                </a:lnTo>
                <a:cubicBezTo>
                  <a:pt x="920402" y="370175"/>
                  <a:pt x="920935" y="373847"/>
                  <a:pt x="922489" y="377247"/>
                </a:cubicBezTo>
                <a:lnTo>
                  <a:pt x="929527" y="385618"/>
                </a:lnTo>
                <a:lnTo>
                  <a:pt x="940355" y="390133"/>
                </a:lnTo>
                <a:lnTo>
                  <a:pt x="953520" y="390497"/>
                </a:lnTo>
                <a:lnTo>
                  <a:pt x="967574" y="386415"/>
                </a:lnTo>
                <a:lnTo>
                  <a:pt x="979859" y="378463"/>
                </a:lnTo>
                <a:lnTo>
                  <a:pt x="988202" y="368272"/>
                </a:lnTo>
                <a:cubicBezTo>
                  <a:pt x="992289" y="361018"/>
                  <a:pt x="993263" y="353131"/>
                  <a:pt x="990156" y="346331"/>
                </a:cubicBezTo>
                <a:cubicBezTo>
                  <a:pt x="987049" y="339531"/>
                  <a:pt x="980450" y="335104"/>
                  <a:pt x="972291" y="333445"/>
                </a:cubicBezTo>
                <a:cubicBezTo>
                  <a:pt x="968211" y="332616"/>
                  <a:pt x="963742" y="332478"/>
                  <a:pt x="959125" y="333081"/>
                </a:cubicBezTo>
                <a:cubicBezTo>
                  <a:pt x="954508" y="333684"/>
                  <a:pt x="949743" y="335029"/>
                  <a:pt x="945071" y="337163"/>
                </a:cubicBezTo>
                <a:cubicBezTo>
                  <a:pt x="935728" y="341432"/>
                  <a:pt x="928529" y="348052"/>
                  <a:pt x="924443" y="355306"/>
                </a:cubicBezTo>
                <a:close/>
                <a:moveTo>
                  <a:pt x="909260" y="226228"/>
                </a:moveTo>
                <a:lnTo>
                  <a:pt x="905586" y="237369"/>
                </a:lnTo>
                <a:cubicBezTo>
                  <a:pt x="905220" y="241098"/>
                  <a:pt x="905753" y="244770"/>
                  <a:pt x="907307" y="248170"/>
                </a:cubicBezTo>
                <a:lnTo>
                  <a:pt x="914345" y="256541"/>
                </a:lnTo>
                <a:lnTo>
                  <a:pt x="925173" y="261056"/>
                </a:lnTo>
                <a:lnTo>
                  <a:pt x="938338" y="261420"/>
                </a:lnTo>
                <a:lnTo>
                  <a:pt x="952392" y="257338"/>
                </a:lnTo>
                <a:lnTo>
                  <a:pt x="964677" y="249386"/>
                </a:lnTo>
                <a:lnTo>
                  <a:pt x="973020" y="239194"/>
                </a:lnTo>
                <a:cubicBezTo>
                  <a:pt x="977107" y="231940"/>
                  <a:pt x="978081" y="224054"/>
                  <a:pt x="974974" y="217253"/>
                </a:cubicBezTo>
                <a:cubicBezTo>
                  <a:pt x="971867" y="210453"/>
                  <a:pt x="965267" y="206027"/>
                  <a:pt x="957108" y="204368"/>
                </a:cubicBezTo>
                <a:cubicBezTo>
                  <a:pt x="953029" y="203538"/>
                  <a:pt x="948560" y="203401"/>
                  <a:pt x="943942" y="204004"/>
                </a:cubicBezTo>
                <a:cubicBezTo>
                  <a:pt x="939325" y="204607"/>
                  <a:pt x="934560" y="205951"/>
                  <a:pt x="929889" y="208085"/>
                </a:cubicBezTo>
                <a:cubicBezTo>
                  <a:pt x="920546" y="212354"/>
                  <a:pt x="913347" y="218975"/>
                  <a:pt x="909260" y="226228"/>
                </a:cubicBezTo>
                <a:close/>
                <a:moveTo>
                  <a:pt x="947968" y="108110"/>
                </a:moveTo>
                <a:lnTo>
                  <a:pt x="944294" y="119251"/>
                </a:lnTo>
                <a:cubicBezTo>
                  <a:pt x="943928" y="122979"/>
                  <a:pt x="944461" y="126651"/>
                  <a:pt x="946014" y="130051"/>
                </a:cubicBezTo>
                <a:lnTo>
                  <a:pt x="953053" y="138422"/>
                </a:lnTo>
                <a:lnTo>
                  <a:pt x="963880" y="142937"/>
                </a:lnTo>
                <a:lnTo>
                  <a:pt x="977046" y="143301"/>
                </a:lnTo>
                <a:lnTo>
                  <a:pt x="991100" y="139219"/>
                </a:lnTo>
                <a:lnTo>
                  <a:pt x="995292" y="136505"/>
                </a:lnTo>
                <a:cubicBezTo>
                  <a:pt x="981757" y="125381"/>
                  <a:pt x="969254" y="113004"/>
                  <a:pt x="957165" y="100021"/>
                </a:cubicBezTo>
                <a:cubicBezTo>
                  <a:pt x="952512" y="101412"/>
                  <a:pt x="949894" y="104690"/>
                  <a:pt x="947968" y="108110"/>
                </a:cubicBezTo>
                <a:close/>
                <a:moveTo>
                  <a:pt x="191658" y="1284338"/>
                </a:moveTo>
                <a:lnTo>
                  <a:pt x="188565" y="1291276"/>
                </a:lnTo>
                <a:cubicBezTo>
                  <a:pt x="215959" y="1302516"/>
                  <a:pt x="243117" y="1314053"/>
                  <a:pt x="269509" y="1327096"/>
                </a:cubicBezTo>
                <a:lnTo>
                  <a:pt x="279110" y="1320881"/>
                </a:lnTo>
                <a:lnTo>
                  <a:pt x="292277" y="1304799"/>
                </a:lnTo>
                <a:lnTo>
                  <a:pt x="296168" y="1296069"/>
                </a:lnTo>
                <a:cubicBezTo>
                  <a:pt x="299091" y="1287236"/>
                  <a:pt x="299037" y="1278223"/>
                  <a:pt x="295360" y="1270174"/>
                </a:cubicBezTo>
                <a:cubicBezTo>
                  <a:pt x="290456" y="1259443"/>
                  <a:pt x="280041" y="1252458"/>
                  <a:pt x="267166" y="1249840"/>
                </a:cubicBezTo>
                <a:cubicBezTo>
                  <a:pt x="260729" y="1248530"/>
                  <a:pt x="253676" y="1248313"/>
                  <a:pt x="246390" y="1249265"/>
                </a:cubicBezTo>
                <a:cubicBezTo>
                  <a:pt x="239103" y="1250217"/>
                  <a:pt x="231584" y="1252338"/>
                  <a:pt x="224212" y="1255706"/>
                </a:cubicBezTo>
                <a:cubicBezTo>
                  <a:pt x="209468" y="1262443"/>
                  <a:pt x="198107" y="1272891"/>
                  <a:pt x="191658" y="1284338"/>
                </a:cubicBezTo>
                <a:close/>
                <a:moveTo>
                  <a:pt x="377958" y="990958"/>
                </a:moveTo>
                <a:cubicBezTo>
                  <a:pt x="374605" y="996909"/>
                  <a:pt x="371891" y="1002991"/>
                  <a:pt x="369864" y="1009114"/>
                </a:cubicBezTo>
                <a:lnTo>
                  <a:pt x="365898" y="1027521"/>
                </a:lnTo>
                <a:cubicBezTo>
                  <a:pt x="365298" y="1033639"/>
                  <a:pt x="365435" y="1039712"/>
                  <a:pt x="366360" y="1045649"/>
                </a:cubicBezTo>
                <a:lnTo>
                  <a:pt x="371546" y="1062968"/>
                </a:lnTo>
                <a:lnTo>
                  <a:pt x="381244" y="1078227"/>
                </a:lnTo>
                <a:lnTo>
                  <a:pt x="394647" y="1090443"/>
                </a:lnTo>
                <a:lnTo>
                  <a:pt x="411158" y="1099495"/>
                </a:lnTo>
                <a:lnTo>
                  <a:pt x="430183" y="1105262"/>
                </a:lnTo>
                <a:lnTo>
                  <a:pt x="451127" y="1107623"/>
                </a:lnTo>
                <a:lnTo>
                  <a:pt x="473394" y="1106458"/>
                </a:lnTo>
                <a:lnTo>
                  <a:pt x="496390" y="1101645"/>
                </a:lnTo>
                <a:lnTo>
                  <a:pt x="519519" y="1093062"/>
                </a:lnTo>
                <a:lnTo>
                  <a:pt x="541149" y="1081195"/>
                </a:lnTo>
                <a:lnTo>
                  <a:pt x="559841" y="1066962"/>
                </a:lnTo>
                <a:lnTo>
                  <a:pt x="575299" y="1050893"/>
                </a:lnTo>
                <a:lnTo>
                  <a:pt x="587222" y="1033510"/>
                </a:lnTo>
                <a:lnTo>
                  <a:pt x="595317" y="1015355"/>
                </a:lnTo>
                <a:cubicBezTo>
                  <a:pt x="601396" y="996985"/>
                  <a:pt x="601282" y="978239"/>
                  <a:pt x="593635" y="961501"/>
                </a:cubicBezTo>
                <a:cubicBezTo>
                  <a:pt x="588536" y="950339"/>
                  <a:pt x="580572" y="941129"/>
                  <a:pt x="570534" y="934026"/>
                </a:cubicBezTo>
                <a:cubicBezTo>
                  <a:pt x="565516" y="930474"/>
                  <a:pt x="559979" y="927451"/>
                  <a:pt x="554023" y="924974"/>
                </a:cubicBezTo>
                <a:cubicBezTo>
                  <a:pt x="548068" y="922498"/>
                  <a:pt x="541693" y="920569"/>
                  <a:pt x="534998" y="919207"/>
                </a:cubicBezTo>
                <a:cubicBezTo>
                  <a:pt x="528304" y="917845"/>
                  <a:pt x="521290" y="917053"/>
                  <a:pt x="514055" y="916847"/>
                </a:cubicBezTo>
                <a:cubicBezTo>
                  <a:pt x="506820" y="916642"/>
                  <a:pt x="499364" y="917022"/>
                  <a:pt x="491788" y="918012"/>
                </a:cubicBezTo>
                <a:cubicBezTo>
                  <a:pt x="484211" y="919003"/>
                  <a:pt x="476513" y="920601"/>
                  <a:pt x="468792" y="922827"/>
                </a:cubicBezTo>
                <a:cubicBezTo>
                  <a:pt x="461071" y="925051"/>
                  <a:pt x="453329" y="927906"/>
                  <a:pt x="445663" y="931410"/>
                </a:cubicBezTo>
                <a:cubicBezTo>
                  <a:pt x="430331" y="938414"/>
                  <a:pt x="416758" y="947350"/>
                  <a:pt x="405341" y="957510"/>
                </a:cubicBezTo>
                <a:cubicBezTo>
                  <a:pt x="399633" y="962588"/>
                  <a:pt x="394464" y="967976"/>
                  <a:pt x="389883" y="973579"/>
                </a:cubicBezTo>
                <a:cubicBezTo>
                  <a:pt x="385303" y="979184"/>
                  <a:pt x="381311" y="985005"/>
                  <a:pt x="377958" y="990958"/>
                </a:cubicBezTo>
                <a:close/>
                <a:moveTo>
                  <a:pt x="682978" y="494254"/>
                </a:moveTo>
                <a:cubicBezTo>
                  <a:pt x="679625" y="500206"/>
                  <a:pt x="676910" y="506287"/>
                  <a:pt x="674884" y="512411"/>
                </a:cubicBezTo>
                <a:lnTo>
                  <a:pt x="670918" y="530818"/>
                </a:lnTo>
                <a:cubicBezTo>
                  <a:pt x="670318" y="536936"/>
                  <a:pt x="670455" y="543008"/>
                  <a:pt x="671380" y="548946"/>
                </a:cubicBezTo>
                <a:lnTo>
                  <a:pt x="676566" y="566266"/>
                </a:lnTo>
                <a:lnTo>
                  <a:pt x="686264" y="581523"/>
                </a:lnTo>
                <a:lnTo>
                  <a:pt x="699666" y="593739"/>
                </a:lnTo>
                <a:lnTo>
                  <a:pt x="716177" y="602790"/>
                </a:lnTo>
                <a:lnTo>
                  <a:pt x="735202" y="608557"/>
                </a:lnTo>
                <a:lnTo>
                  <a:pt x="756145" y="610918"/>
                </a:lnTo>
                <a:lnTo>
                  <a:pt x="778412" y="609752"/>
                </a:lnTo>
                <a:lnTo>
                  <a:pt x="801408" y="604938"/>
                </a:lnTo>
                <a:lnTo>
                  <a:pt x="824538" y="596355"/>
                </a:lnTo>
                <a:lnTo>
                  <a:pt x="846167" y="584489"/>
                </a:lnTo>
                <a:lnTo>
                  <a:pt x="864859" y="570255"/>
                </a:lnTo>
                <a:lnTo>
                  <a:pt x="880317" y="554185"/>
                </a:lnTo>
                <a:lnTo>
                  <a:pt x="892242" y="536807"/>
                </a:lnTo>
                <a:lnTo>
                  <a:pt x="900336" y="518650"/>
                </a:lnTo>
                <a:cubicBezTo>
                  <a:pt x="906416" y="500281"/>
                  <a:pt x="906302" y="481534"/>
                  <a:pt x="898654" y="464796"/>
                </a:cubicBezTo>
                <a:cubicBezTo>
                  <a:pt x="893555" y="453636"/>
                  <a:pt x="885591" y="444425"/>
                  <a:pt x="875554" y="437322"/>
                </a:cubicBezTo>
                <a:cubicBezTo>
                  <a:pt x="870535" y="433771"/>
                  <a:pt x="864999" y="430747"/>
                  <a:pt x="859043" y="428271"/>
                </a:cubicBezTo>
                <a:cubicBezTo>
                  <a:pt x="853088" y="425795"/>
                  <a:pt x="846713" y="423866"/>
                  <a:pt x="840018" y="422503"/>
                </a:cubicBezTo>
                <a:cubicBezTo>
                  <a:pt x="833324" y="421143"/>
                  <a:pt x="826310" y="420349"/>
                  <a:pt x="819075" y="420143"/>
                </a:cubicBezTo>
                <a:cubicBezTo>
                  <a:pt x="811840" y="419938"/>
                  <a:pt x="804384" y="420320"/>
                  <a:pt x="796808" y="421309"/>
                </a:cubicBezTo>
                <a:cubicBezTo>
                  <a:pt x="789231" y="422298"/>
                  <a:pt x="781532" y="423897"/>
                  <a:pt x="773812" y="426123"/>
                </a:cubicBezTo>
                <a:cubicBezTo>
                  <a:pt x="766091" y="428349"/>
                  <a:pt x="758348" y="431204"/>
                  <a:pt x="750682" y="434706"/>
                </a:cubicBezTo>
                <a:cubicBezTo>
                  <a:pt x="735350" y="441711"/>
                  <a:pt x="721777" y="450646"/>
                  <a:pt x="710361" y="460806"/>
                </a:cubicBezTo>
                <a:cubicBezTo>
                  <a:pt x="704653" y="465885"/>
                  <a:pt x="699483" y="471271"/>
                  <a:pt x="694903" y="476875"/>
                </a:cubicBezTo>
                <a:cubicBezTo>
                  <a:pt x="690323" y="482480"/>
                  <a:pt x="686331" y="488302"/>
                  <a:pt x="682978" y="494254"/>
                </a:cubicBezTo>
                <a:close/>
                <a:moveTo>
                  <a:pt x="482377" y="727949"/>
                </a:moveTo>
                <a:cubicBezTo>
                  <a:pt x="477788" y="736094"/>
                  <a:pt x="474073" y="744416"/>
                  <a:pt x="471300" y="752797"/>
                </a:cubicBezTo>
                <a:lnTo>
                  <a:pt x="465873" y="777987"/>
                </a:lnTo>
                <a:cubicBezTo>
                  <a:pt x="465051" y="786360"/>
                  <a:pt x="465239" y="794670"/>
                  <a:pt x="466504" y="802794"/>
                </a:cubicBezTo>
                <a:lnTo>
                  <a:pt x="473602" y="826496"/>
                </a:lnTo>
                <a:lnTo>
                  <a:pt x="486874" y="847378"/>
                </a:lnTo>
                <a:lnTo>
                  <a:pt x="505215" y="864096"/>
                </a:lnTo>
                <a:lnTo>
                  <a:pt x="527810" y="876483"/>
                </a:lnTo>
                <a:lnTo>
                  <a:pt x="553846" y="884374"/>
                </a:lnTo>
                <a:lnTo>
                  <a:pt x="582507" y="887605"/>
                </a:lnTo>
                <a:lnTo>
                  <a:pt x="612980" y="886009"/>
                </a:lnTo>
                <a:lnTo>
                  <a:pt x="644450" y="879422"/>
                </a:lnTo>
                <a:lnTo>
                  <a:pt x="676103" y="867676"/>
                </a:lnTo>
                <a:lnTo>
                  <a:pt x="705703" y="851436"/>
                </a:lnTo>
                <a:lnTo>
                  <a:pt x="731284" y="831959"/>
                </a:lnTo>
                <a:lnTo>
                  <a:pt x="752438" y="809965"/>
                </a:lnTo>
                <a:lnTo>
                  <a:pt x="768757" y="786184"/>
                </a:lnTo>
                <a:lnTo>
                  <a:pt x="779835" y="761337"/>
                </a:lnTo>
                <a:cubicBezTo>
                  <a:pt x="788155" y="736196"/>
                  <a:pt x="787999" y="710544"/>
                  <a:pt x="777533" y="687635"/>
                </a:cubicBezTo>
                <a:cubicBezTo>
                  <a:pt x="770555" y="672363"/>
                  <a:pt x="759656" y="659758"/>
                  <a:pt x="745920" y="650037"/>
                </a:cubicBezTo>
                <a:cubicBezTo>
                  <a:pt x="739052" y="645178"/>
                  <a:pt x="731475" y="641039"/>
                  <a:pt x="723324" y="637650"/>
                </a:cubicBezTo>
                <a:cubicBezTo>
                  <a:pt x="715174" y="634261"/>
                  <a:pt x="706450" y="631621"/>
                  <a:pt x="697288" y="629758"/>
                </a:cubicBezTo>
                <a:cubicBezTo>
                  <a:pt x="688127" y="627895"/>
                  <a:pt x="678528" y="626809"/>
                  <a:pt x="668627" y="626527"/>
                </a:cubicBezTo>
                <a:cubicBezTo>
                  <a:pt x="658726" y="626245"/>
                  <a:pt x="648523" y="626769"/>
                  <a:pt x="638154" y="628123"/>
                </a:cubicBezTo>
                <a:cubicBezTo>
                  <a:pt x="627785" y="629478"/>
                  <a:pt x="617250" y="631665"/>
                  <a:pt x="606684" y="634711"/>
                </a:cubicBezTo>
                <a:cubicBezTo>
                  <a:pt x="596118" y="637757"/>
                  <a:pt x="585522" y="641663"/>
                  <a:pt x="575031" y="646456"/>
                </a:cubicBezTo>
                <a:cubicBezTo>
                  <a:pt x="554049" y="656042"/>
                  <a:pt x="535474" y="668270"/>
                  <a:pt x="519851" y="682175"/>
                </a:cubicBezTo>
                <a:cubicBezTo>
                  <a:pt x="512039" y="689125"/>
                  <a:pt x="504965" y="696497"/>
                  <a:pt x="498697" y="704167"/>
                </a:cubicBezTo>
                <a:cubicBezTo>
                  <a:pt x="492428" y="711835"/>
                  <a:pt x="486966" y="719804"/>
                  <a:pt x="482377" y="727949"/>
                </a:cubicBezTo>
                <a:close/>
                <a:moveTo>
                  <a:pt x="745879" y="261005"/>
                </a:moveTo>
                <a:cubicBezTo>
                  <a:pt x="743470" y="265282"/>
                  <a:pt x="741519" y="269652"/>
                  <a:pt x="740062" y="274052"/>
                </a:cubicBezTo>
                <a:lnTo>
                  <a:pt x="737213" y="287280"/>
                </a:lnTo>
                <a:cubicBezTo>
                  <a:pt x="736781" y="291677"/>
                  <a:pt x="736880" y="296040"/>
                  <a:pt x="737544" y="300307"/>
                </a:cubicBezTo>
                <a:lnTo>
                  <a:pt x="741271" y="312753"/>
                </a:lnTo>
                <a:lnTo>
                  <a:pt x="748241" y="323718"/>
                </a:lnTo>
                <a:lnTo>
                  <a:pt x="757872" y="332496"/>
                </a:lnTo>
                <a:lnTo>
                  <a:pt x="769736" y="339001"/>
                </a:lnTo>
                <a:lnTo>
                  <a:pt x="783408" y="343145"/>
                </a:lnTo>
                <a:lnTo>
                  <a:pt x="798458" y="344841"/>
                </a:lnTo>
                <a:lnTo>
                  <a:pt x="814460" y="344003"/>
                </a:lnTo>
                <a:lnTo>
                  <a:pt x="830985" y="340544"/>
                </a:lnTo>
                <a:lnTo>
                  <a:pt x="847606" y="334376"/>
                </a:lnTo>
                <a:lnTo>
                  <a:pt x="863149" y="325849"/>
                </a:lnTo>
                <a:lnTo>
                  <a:pt x="876582" y="315620"/>
                </a:lnTo>
                <a:lnTo>
                  <a:pt x="887690" y="304073"/>
                </a:lnTo>
                <a:lnTo>
                  <a:pt x="896260" y="291584"/>
                </a:lnTo>
                <a:lnTo>
                  <a:pt x="902076" y="278537"/>
                </a:lnTo>
                <a:cubicBezTo>
                  <a:pt x="906445" y="265335"/>
                  <a:pt x="906364" y="251865"/>
                  <a:pt x="900868" y="239835"/>
                </a:cubicBezTo>
                <a:cubicBezTo>
                  <a:pt x="897204" y="231816"/>
                  <a:pt x="891480" y="225197"/>
                  <a:pt x="884267" y="220092"/>
                </a:cubicBezTo>
                <a:cubicBezTo>
                  <a:pt x="880661" y="217541"/>
                  <a:pt x="876682" y="215368"/>
                  <a:pt x="872402" y="213588"/>
                </a:cubicBezTo>
                <a:cubicBezTo>
                  <a:pt x="868123" y="211809"/>
                  <a:pt x="863541" y="210422"/>
                  <a:pt x="858731" y="209444"/>
                </a:cubicBezTo>
                <a:cubicBezTo>
                  <a:pt x="853920" y="208466"/>
                  <a:pt x="848880" y="207896"/>
                  <a:pt x="843681" y="207748"/>
                </a:cubicBezTo>
                <a:cubicBezTo>
                  <a:pt x="838482" y="207600"/>
                  <a:pt x="833124" y="207874"/>
                  <a:pt x="827679" y="208585"/>
                </a:cubicBezTo>
                <a:cubicBezTo>
                  <a:pt x="822234" y="209297"/>
                  <a:pt x="816702" y="210445"/>
                  <a:pt x="811154" y="212045"/>
                </a:cubicBezTo>
                <a:cubicBezTo>
                  <a:pt x="805606" y="213644"/>
                  <a:pt x="800042" y="215696"/>
                  <a:pt x="794533" y="218213"/>
                </a:cubicBezTo>
                <a:cubicBezTo>
                  <a:pt x="783515" y="223247"/>
                  <a:pt x="773761" y="229667"/>
                  <a:pt x="765557" y="236968"/>
                </a:cubicBezTo>
                <a:cubicBezTo>
                  <a:pt x="761455" y="240619"/>
                  <a:pt x="757740" y="244489"/>
                  <a:pt x="754449" y="248516"/>
                </a:cubicBezTo>
                <a:cubicBezTo>
                  <a:pt x="751157" y="252544"/>
                  <a:pt x="748289" y="256727"/>
                  <a:pt x="745879" y="261005"/>
                </a:cubicBezTo>
                <a:close/>
                <a:moveTo>
                  <a:pt x="823779" y="22500"/>
                </a:moveTo>
                <a:lnTo>
                  <a:pt x="820104" y="33640"/>
                </a:lnTo>
                <a:cubicBezTo>
                  <a:pt x="819738" y="37368"/>
                  <a:pt x="820272" y="41041"/>
                  <a:pt x="821825" y="44440"/>
                </a:cubicBezTo>
                <a:lnTo>
                  <a:pt x="828864" y="52811"/>
                </a:lnTo>
                <a:lnTo>
                  <a:pt x="839691" y="57327"/>
                </a:lnTo>
                <a:lnTo>
                  <a:pt x="852856" y="57691"/>
                </a:lnTo>
                <a:lnTo>
                  <a:pt x="866910" y="53609"/>
                </a:lnTo>
                <a:lnTo>
                  <a:pt x="879195" y="45656"/>
                </a:lnTo>
                <a:lnTo>
                  <a:pt x="887539" y="35466"/>
                </a:lnTo>
                <a:lnTo>
                  <a:pt x="888484" y="24851"/>
                </a:lnTo>
                <a:lnTo>
                  <a:pt x="866225" y="489"/>
                </a:lnTo>
                <a:cubicBezTo>
                  <a:pt x="863736" y="-175"/>
                  <a:pt x="861123" y="-74"/>
                  <a:pt x="858461" y="275"/>
                </a:cubicBezTo>
                <a:cubicBezTo>
                  <a:pt x="853844" y="877"/>
                  <a:pt x="849079" y="2221"/>
                  <a:pt x="844407" y="4357"/>
                </a:cubicBezTo>
                <a:cubicBezTo>
                  <a:pt x="835065" y="8625"/>
                  <a:pt x="827865" y="15246"/>
                  <a:pt x="823779" y="22500"/>
                </a:cubicBezTo>
                <a:close/>
                <a:moveTo>
                  <a:pt x="127112" y="1099586"/>
                </a:moveTo>
                <a:cubicBezTo>
                  <a:pt x="125690" y="1101866"/>
                  <a:pt x="124725" y="1104309"/>
                  <a:pt x="123913" y="1106762"/>
                </a:cubicBezTo>
                <a:lnTo>
                  <a:pt x="121063" y="1119989"/>
                </a:lnTo>
                <a:cubicBezTo>
                  <a:pt x="120632" y="1124386"/>
                  <a:pt x="120730" y="1128749"/>
                  <a:pt x="121394" y="1133017"/>
                </a:cubicBezTo>
                <a:lnTo>
                  <a:pt x="125122" y="1145463"/>
                </a:lnTo>
                <a:lnTo>
                  <a:pt x="132091" y="1156428"/>
                </a:lnTo>
                <a:lnTo>
                  <a:pt x="141722" y="1165205"/>
                </a:lnTo>
                <a:lnTo>
                  <a:pt x="153587" y="1171710"/>
                </a:lnTo>
                <a:lnTo>
                  <a:pt x="167258" y="1175854"/>
                </a:lnTo>
                <a:lnTo>
                  <a:pt x="182309" y="1177551"/>
                </a:lnTo>
                <a:lnTo>
                  <a:pt x="198310" y="1176712"/>
                </a:lnTo>
                <a:lnTo>
                  <a:pt x="214835" y="1173253"/>
                </a:lnTo>
                <a:lnTo>
                  <a:pt x="231456" y="1167085"/>
                </a:lnTo>
                <a:lnTo>
                  <a:pt x="246999" y="1158558"/>
                </a:lnTo>
                <a:lnTo>
                  <a:pt x="260432" y="1148329"/>
                </a:lnTo>
                <a:lnTo>
                  <a:pt x="271541" y="1136781"/>
                </a:lnTo>
                <a:lnTo>
                  <a:pt x="280110" y="1124294"/>
                </a:lnTo>
                <a:lnTo>
                  <a:pt x="285927" y="1111245"/>
                </a:lnTo>
                <a:cubicBezTo>
                  <a:pt x="290295" y="1098045"/>
                  <a:pt x="290214" y="1084575"/>
                  <a:pt x="284718" y="1072544"/>
                </a:cubicBezTo>
                <a:cubicBezTo>
                  <a:pt x="281054" y="1064526"/>
                  <a:pt x="275330" y="1057905"/>
                  <a:pt x="268118" y="1052802"/>
                </a:cubicBezTo>
                <a:cubicBezTo>
                  <a:pt x="264511" y="1050249"/>
                  <a:pt x="260532" y="1048077"/>
                  <a:pt x="256252" y="1046297"/>
                </a:cubicBezTo>
                <a:cubicBezTo>
                  <a:pt x="251973" y="1044518"/>
                  <a:pt x="247392" y="1043131"/>
                  <a:pt x="242581" y="1042153"/>
                </a:cubicBezTo>
                <a:cubicBezTo>
                  <a:pt x="237770" y="1041175"/>
                  <a:pt x="232730" y="1040604"/>
                  <a:pt x="227531" y="1040456"/>
                </a:cubicBezTo>
                <a:cubicBezTo>
                  <a:pt x="222332" y="1040309"/>
                  <a:pt x="216974" y="1040584"/>
                  <a:pt x="211529" y="1041295"/>
                </a:cubicBezTo>
                <a:cubicBezTo>
                  <a:pt x="206084" y="1042007"/>
                  <a:pt x="200552" y="1043155"/>
                  <a:pt x="195004" y="1044754"/>
                </a:cubicBezTo>
                <a:cubicBezTo>
                  <a:pt x="189456" y="1046354"/>
                  <a:pt x="183892" y="1048404"/>
                  <a:pt x="178383" y="1050922"/>
                </a:cubicBezTo>
                <a:lnTo>
                  <a:pt x="169362" y="1056761"/>
                </a:lnTo>
                <a:cubicBezTo>
                  <a:pt x="156190" y="1071674"/>
                  <a:pt x="142060" y="1085903"/>
                  <a:pt x="127112" y="1099586"/>
                </a:cubicBezTo>
                <a:close/>
                <a:moveTo>
                  <a:pt x="782061" y="40658"/>
                </a:moveTo>
                <a:lnTo>
                  <a:pt x="748231" y="130147"/>
                </a:lnTo>
                <a:lnTo>
                  <a:pt x="749332" y="130606"/>
                </a:lnTo>
                <a:lnTo>
                  <a:pt x="770108" y="131180"/>
                </a:lnTo>
                <a:lnTo>
                  <a:pt x="792286" y="124739"/>
                </a:lnTo>
                <a:lnTo>
                  <a:pt x="811674" y="112190"/>
                </a:lnTo>
                <a:lnTo>
                  <a:pt x="824840" y="96107"/>
                </a:lnTo>
                <a:lnTo>
                  <a:pt x="828732" y="87377"/>
                </a:lnTo>
                <a:cubicBezTo>
                  <a:pt x="831655" y="78543"/>
                  <a:pt x="831601" y="69531"/>
                  <a:pt x="827923" y="61482"/>
                </a:cubicBezTo>
                <a:cubicBezTo>
                  <a:pt x="823020" y="50751"/>
                  <a:pt x="812605" y="43766"/>
                  <a:pt x="799730" y="41147"/>
                </a:cubicBezTo>
                <a:close/>
                <a:moveTo>
                  <a:pt x="0" y="1219272"/>
                </a:moveTo>
                <a:cubicBezTo>
                  <a:pt x="16576" y="1225137"/>
                  <a:pt x="33076" y="1231090"/>
                  <a:pt x="49162" y="1238045"/>
                </a:cubicBezTo>
                <a:lnTo>
                  <a:pt x="55353" y="1230482"/>
                </a:lnTo>
                <a:cubicBezTo>
                  <a:pt x="59439" y="1223229"/>
                  <a:pt x="60413" y="1215341"/>
                  <a:pt x="57306" y="1208542"/>
                </a:cubicBezTo>
                <a:cubicBezTo>
                  <a:pt x="54199" y="1201741"/>
                  <a:pt x="47600" y="1197315"/>
                  <a:pt x="39441" y="1195656"/>
                </a:cubicBezTo>
                <a:cubicBezTo>
                  <a:pt x="35361" y="1194827"/>
                  <a:pt x="30892" y="1194687"/>
                  <a:pt x="26275" y="1195291"/>
                </a:cubicBezTo>
                <a:lnTo>
                  <a:pt x="25109" y="1195630"/>
                </a:lnTo>
                <a:close/>
              </a:path>
            </a:pathLst>
          </a:custGeom>
          <a:solidFill>
            <a:srgbClr val="00CC99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flat"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7" name="21 O"/>
          <p:cNvSpPr/>
          <p:nvPr/>
        </p:nvSpPr>
        <p:spPr>
          <a:xfrm rot="18163349" flipH="1">
            <a:off x="307939" y="1111261"/>
            <a:ext cx="1751411" cy="2007045"/>
          </a:xfrm>
          <a:custGeom>
            <a:avLst/>
            <a:gdLst/>
            <a:ahLst/>
            <a:cxnLst/>
            <a:rect l="l" t="t" r="r" b="b"/>
            <a:pathLst>
              <a:path w="2101693" h="2007045">
                <a:moveTo>
                  <a:pt x="1482589" y="1667066"/>
                </a:moveTo>
                <a:lnTo>
                  <a:pt x="1478915" y="1678207"/>
                </a:lnTo>
                <a:lnTo>
                  <a:pt x="1479166" y="1679779"/>
                </a:lnTo>
                <a:lnTo>
                  <a:pt x="1488035" y="1662277"/>
                </a:lnTo>
                <a:cubicBezTo>
                  <a:pt x="1485119" y="1663057"/>
                  <a:pt x="1483732" y="1665037"/>
                  <a:pt x="1482589" y="1667066"/>
                </a:cubicBezTo>
                <a:close/>
                <a:moveTo>
                  <a:pt x="1788103" y="1172757"/>
                </a:moveTo>
                <a:lnTo>
                  <a:pt x="1785279" y="1181319"/>
                </a:lnTo>
                <a:lnTo>
                  <a:pt x="1800520" y="1161836"/>
                </a:lnTo>
                <a:cubicBezTo>
                  <a:pt x="1794493" y="1163863"/>
                  <a:pt x="1790679" y="1168184"/>
                  <a:pt x="1788103" y="1172757"/>
                </a:cubicBezTo>
                <a:close/>
                <a:moveTo>
                  <a:pt x="1920339" y="960709"/>
                </a:moveTo>
                <a:cubicBezTo>
                  <a:pt x="1917930" y="964986"/>
                  <a:pt x="1915979" y="969356"/>
                  <a:pt x="1914523" y="973757"/>
                </a:cubicBezTo>
                <a:lnTo>
                  <a:pt x="1911673" y="986984"/>
                </a:lnTo>
                <a:cubicBezTo>
                  <a:pt x="1911241" y="991381"/>
                  <a:pt x="1911340" y="995745"/>
                  <a:pt x="1912005" y="1000011"/>
                </a:cubicBezTo>
                <a:lnTo>
                  <a:pt x="1915731" y="1012458"/>
                </a:lnTo>
                <a:lnTo>
                  <a:pt x="1919890" y="1019000"/>
                </a:lnTo>
                <a:cubicBezTo>
                  <a:pt x="1950962" y="981913"/>
                  <a:pt x="1984774" y="945036"/>
                  <a:pt x="2021249" y="907802"/>
                </a:cubicBezTo>
                <a:cubicBezTo>
                  <a:pt x="2020229" y="907528"/>
                  <a:pt x="2019188" y="907481"/>
                  <a:pt x="2018141" y="907452"/>
                </a:cubicBezTo>
                <a:cubicBezTo>
                  <a:pt x="2012942" y="907304"/>
                  <a:pt x="2007584" y="907579"/>
                  <a:pt x="2002139" y="908290"/>
                </a:cubicBezTo>
                <a:cubicBezTo>
                  <a:pt x="1996694" y="909001"/>
                  <a:pt x="1991162" y="910150"/>
                  <a:pt x="1985614" y="911749"/>
                </a:cubicBezTo>
                <a:cubicBezTo>
                  <a:pt x="1980066" y="913348"/>
                  <a:pt x="1974502" y="915399"/>
                  <a:pt x="1968993" y="917917"/>
                </a:cubicBezTo>
                <a:cubicBezTo>
                  <a:pt x="1957975" y="922951"/>
                  <a:pt x="1948221" y="929372"/>
                  <a:pt x="1940017" y="936673"/>
                </a:cubicBezTo>
                <a:cubicBezTo>
                  <a:pt x="1935915" y="940323"/>
                  <a:pt x="1932200" y="944194"/>
                  <a:pt x="1928909" y="948220"/>
                </a:cubicBezTo>
                <a:cubicBezTo>
                  <a:pt x="1925617" y="952247"/>
                  <a:pt x="1922749" y="956432"/>
                  <a:pt x="1920339" y="960709"/>
                </a:cubicBezTo>
                <a:close/>
                <a:moveTo>
                  <a:pt x="2037235" y="774905"/>
                </a:moveTo>
                <a:lnTo>
                  <a:pt x="2033561" y="786044"/>
                </a:lnTo>
                <a:cubicBezTo>
                  <a:pt x="2033195" y="789774"/>
                  <a:pt x="2033728" y="793445"/>
                  <a:pt x="2035282" y="796846"/>
                </a:cubicBezTo>
                <a:lnTo>
                  <a:pt x="2042320" y="805217"/>
                </a:lnTo>
                <a:lnTo>
                  <a:pt x="2053147" y="809732"/>
                </a:lnTo>
                <a:lnTo>
                  <a:pt x="2066313" y="810095"/>
                </a:lnTo>
                <a:lnTo>
                  <a:pt x="2080367" y="806014"/>
                </a:lnTo>
                <a:lnTo>
                  <a:pt x="2092653" y="798061"/>
                </a:lnTo>
                <a:lnTo>
                  <a:pt x="2100996" y="787869"/>
                </a:lnTo>
                <a:lnTo>
                  <a:pt x="2101693" y="780047"/>
                </a:lnTo>
                <a:lnTo>
                  <a:pt x="2053076" y="760972"/>
                </a:lnTo>
                <a:cubicBezTo>
                  <a:pt x="2045653" y="763819"/>
                  <a:pt x="2040470" y="769163"/>
                  <a:pt x="2037235" y="774905"/>
                </a:cubicBezTo>
                <a:close/>
                <a:moveTo>
                  <a:pt x="1662261" y="1314216"/>
                </a:moveTo>
                <a:lnTo>
                  <a:pt x="1658587" y="1325355"/>
                </a:lnTo>
                <a:cubicBezTo>
                  <a:pt x="1658221" y="1329086"/>
                  <a:pt x="1658754" y="1332757"/>
                  <a:pt x="1660307" y="1336156"/>
                </a:cubicBezTo>
                <a:lnTo>
                  <a:pt x="1667346" y="1344527"/>
                </a:lnTo>
                <a:lnTo>
                  <a:pt x="1667908" y="1344761"/>
                </a:lnTo>
                <a:lnTo>
                  <a:pt x="1703734" y="1292178"/>
                </a:lnTo>
                <a:cubicBezTo>
                  <a:pt x="1701539" y="1291572"/>
                  <a:pt x="1699260" y="1291688"/>
                  <a:pt x="1696943" y="1291991"/>
                </a:cubicBezTo>
                <a:cubicBezTo>
                  <a:pt x="1692326" y="1292593"/>
                  <a:pt x="1687561" y="1293937"/>
                  <a:pt x="1682890" y="1296072"/>
                </a:cubicBezTo>
                <a:cubicBezTo>
                  <a:pt x="1673547" y="1300340"/>
                  <a:pt x="1666348" y="1306962"/>
                  <a:pt x="1662261" y="1314216"/>
                </a:cubicBezTo>
                <a:close/>
                <a:moveTo>
                  <a:pt x="1533590" y="1494049"/>
                </a:moveTo>
                <a:lnTo>
                  <a:pt x="1529916" y="1505190"/>
                </a:lnTo>
                <a:cubicBezTo>
                  <a:pt x="1529549" y="1508917"/>
                  <a:pt x="1530083" y="1512590"/>
                  <a:pt x="1531636" y="1515991"/>
                </a:cubicBezTo>
                <a:lnTo>
                  <a:pt x="1538674" y="1524360"/>
                </a:lnTo>
                <a:lnTo>
                  <a:pt x="1549501" y="1528875"/>
                </a:lnTo>
                <a:lnTo>
                  <a:pt x="1555969" y="1529055"/>
                </a:lnTo>
                <a:lnTo>
                  <a:pt x="1586989" y="1476191"/>
                </a:lnTo>
                <a:cubicBezTo>
                  <a:pt x="1585874" y="1473330"/>
                  <a:pt x="1583717" y="1472651"/>
                  <a:pt x="1581438" y="1472188"/>
                </a:cubicBezTo>
                <a:cubicBezTo>
                  <a:pt x="1577358" y="1471358"/>
                  <a:pt x="1572889" y="1471220"/>
                  <a:pt x="1568272" y="1471824"/>
                </a:cubicBezTo>
                <a:cubicBezTo>
                  <a:pt x="1563654" y="1472426"/>
                  <a:pt x="1558890" y="1473770"/>
                  <a:pt x="1554218" y="1475904"/>
                </a:cubicBezTo>
                <a:cubicBezTo>
                  <a:pt x="1544875" y="1480175"/>
                  <a:pt x="1537676" y="1486793"/>
                  <a:pt x="1533590" y="1494049"/>
                </a:cubicBezTo>
                <a:close/>
                <a:moveTo>
                  <a:pt x="1225639" y="1972489"/>
                </a:moveTo>
                <a:lnTo>
                  <a:pt x="1259347" y="2007045"/>
                </a:lnTo>
                <a:lnTo>
                  <a:pt x="1260109" y="2006114"/>
                </a:lnTo>
                <a:cubicBezTo>
                  <a:pt x="1264196" y="1998860"/>
                  <a:pt x="1265170" y="1990973"/>
                  <a:pt x="1262063" y="1984172"/>
                </a:cubicBezTo>
                <a:cubicBezTo>
                  <a:pt x="1258956" y="1977372"/>
                  <a:pt x="1252356" y="1972946"/>
                  <a:pt x="1244197" y="1971287"/>
                </a:cubicBezTo>
                <a:cubicBezTo>
                  <a:pt x="1240118" y="1970458"/>
                  <a:pt x="1235649" y="1970320"/>
                  <a:pt x="1231032" y="1970923"/>
                </a:cubicBezTo>
                <a:close/>
                <a:moveTo>
                  <a:pt x="1837395" y="1017531"/>
                </a:moveTo>
                <a:lnTo>
                  <a:pt x="1833720" y="1028670"/>
                </a:lnTo>
                <a:cubicBezTo>
                  <a:pt x="1833354" y="1032400"/>
                  <a:pt x="1833887" y="1036072"/>
                  <a:pt x="1835441" y="1039471"/>
                </a:cubicBezTo>
                <a:lnTo>
                  <a:pt x="1842479" y="1047842"/>
                </a:lnTo>
                <a:lnTo>
                  <a:pt x="1853307" y="1052358"/>
                </a:lnTo>
                <a:lnTo>
                  <a:pt x="1866472" y="1052722"/>
                </a:lnTo>
                <a:lnTo>
                  <a:pt x="1880526" y="1048639"/>
                </a:lnTo>
                <a:lnTo>
                  <a:pt x="1892811" y="1040687"/>
                </a:lnTo>
                <a:lnTo>
                  <a:pt x="1901155" y="1030497"/>
                </a:lnTo>
                <a:cubicBezTo>
                  <a:pt x="1905241" y="1023243"/>
                  <a:pt x="1906215" y="1015356"/>
                  <a:pt x="1903108" y="1008555"/>
                </a:cubicBezTo>
                <a:cubicBezTo>
                  <a:pt x="1900001" y="1001755"/>
                  <a:pt x="1893402" y="997329"/>
                  <a:pt x="1885243" y="995670"/>
                </a:cubicBezTo>
                <a:cubicBezTo>
                  <a:pt x="1881163" y="994840"/>
                  <a:pt x="1876694" y="994702"/>
                  <a:pt x="1872077" y="995305"/>
                </a:cubicBezTo>
                <a:cubicBezTo>
                  <a:pt x="1867460" y="995908"/>
                  <a:pt x="1862695" y="997253"/>
                  <a:pt x="1858023" y="999386"/>
                </a:cubicBezTo>
                <a:cubicBezTo>
                  <a:pt x="1848680" y="1003655"/>
                  <a:pt x="1841481" y="1010277"/>
                  <a:pt x="1837395" y="1017531"/>
                </a:cubicBezTo>
                <a:close/>
                <a:moveTo>
                  <a:pt x="1303531" y="1769901"/>
                </a:moveTo>
                <a:cubicBezTo>
                  <a:pt x="1301449" y="1773595"/>
                  <a:pt x="1299764" y="1777371"/>
                  <a:pt x="1298506" y="1781173"/>
                </a:cubicBezTo>
                <a:lnTo>
                  <a:pt x="1296044" y="1792598"/>
                </a:lnTo>
                <a:cubicBezTo>
                  <a:pt x="1295671" y="1796397"/>
                  <a:pt x="1295756" y="1800167"/>
                  <a:pt x="1296330" y="1803853"/>
                </a:cubicBezTo>
                <a:lnTo>
                  <a:pt x="1299550" y="1814605"/>
                </a:lnTo>
                <a:lnTo>
                  <a:pt x="1305570" y="1824078"/>
                </a:lnTo>
                <a:lnTo>
                  <a:pt x="1313890" y="1831661"/>
                </a:lnTo>
                <a:lnTo>
                  <a:pt x="1324141" y="1837280"/>
                </a:lnTo>
                <a:lnTo>
                  <a:pt x="1335951" y="1840860"/>
                </a:lnTo>
                <a:lnTo>
                  <a:pt x="1348953" y="1842326"/>
                </a:lnTo>
                <a:lnTo>
                  <a:pt x="1362776" y="1841602"/>
                </a:lnTo>
                <a:lnTo>
                  <a:pt x="1377052" y="1838612"/>
                </a:lnTo>
                <a:lnTo>
                  <a:pt x="1391410" y="1833284"/>
                </a:lnTo>
                <a:lnTo>
                  <a:pt x="1404838" y="1825918"/>
                </a:lnTo>
                <a:lnTo>
                  <a:pt x="1416442" y="1817082"/>
                </a:lnTo>
                <a:lnTo>
                  <a:pt x="1417744" y="1815729"/>
                </a:lnTo>
                <a:lnTo>
                  <a:pt x="1438003" y="1770230"/>
                </a:lnTo>
                <a:cubicBezTo>
                  <a:pt x="1441314" y="1763860"/>
                  <a:pt x="1440128" y="1757534"/>
                  <a:pt x="1437422" y="1751613"/>
                </a:cubicBezTo>
                <a:cubicBezTo>
                  <a:pt x="1434256" y="1744685"/>
                  <a:pt x="1429312" y="1738967"/>
                  <a:pt x="1423081" y="1734558"/>
                </a:cubicBezTo>
                <a:cubicBezTo>
                  <a:pt x="1419966" y="1732352"/>
                  <a:pt x="1416529" y="1730476"/>
                  <a:pt x="1412831" y="1728939"/>
                </a:cubicBezTo>
                <a:cubicBezTo>
                  <a:pt x="1409134" y="1727401"/>
                  <a:pt x="1405177" y="1726204"/>
                  <a:pt x="1401021" y="1725358"/>
                </a:cubicBezTo>
                <a:cubicBezTo>
                  <a:pt x="1396865" y="1724513"/>
                  <a:pt x="1392510" y="1724021"/>
                  <a:pt x="1388019" y="1723893"/>
                </a:cubicBezTo>
                <a:cubicBezTo>
                  <a:pt x="1383528" y="1723765"/>
                  <a:pt x="1378899" y="1724002"/>
                  <a:pt x="1374195" y="1724616"/>
                </a:cubicBezTo>
                <a:cubicBezTo>
                  <a:pt x="1369492" y="1725232"/>
                  <a:pt x="1364713" y="1726222"/>
                  <a:pt x="1359919" y="1727605"/>
                </a:cubicBezTo>
                <a:cubicBezTo>
                  <a:pt x="1355127" y="1728986"/>
                  <a:pt x="1350320" y="1730760"/>
                  <a:pt x="1345561" y="1732933"/>
                </a:cubicBezTo>
                <a:cubicBezTo>
                  <a:pt x="1336043" y="1737281"/>
                  <a:pt x="1327617" y="1742828"/>
                  <a:pt x="1320529" y="1749136"/>
                </a:cubicBezTo>
                <a:cubicBezTo>
                  <a:pt x="1316986" y="1752290"/>
                  <a:pt x="1313777" y="1755632"/>
                  <a:pt x="1310934" y="1759112"/>
                </a:cubicBezTo>
                <a:cubicBezTo>
                  <a:pt x="1308090" y="1762590"/>
                  <a:pt x="1305612" y="1766204"/>
                  <a:pt x="1303531" y="1769901"/>
                </a:cubicBezTo>
                <a:close/>
                <a:moveTo>
                  <a:pt x="1896804" y="788767"/>
                </a:moveTo>
                <a:cubicBezTo>
                  <a:pt x="1895192" y="791629"/>
                  <a:pt x="1893887" y="794553"/>
                  <a:pt x="1892913" y="797497"/>
                </a:cubicBezTo>
                <a:lnTo>
                  <a:pt x="1891006" y="806347"/>
                </a:lnTo>
                <a:cubicBezTo>
                  <a:pt x="1890717" y="809289"/>
                  <a:pt x="1890783" y="812209"/>
                  <a:pt x="1891228" y="815063"/>
                </a:cubicBezTo>
                <a:lnTo>
                  <a:pt x="1893721" y="823391"/>
                </a:lnTo>
                <a:lnTo>
                  <a:pt x="1904829" y="836601"/>
                </a:lnTo>
                <a:lnTo>
                  <a:pt x="1921915" y="843725"/>
                </a:lnTo>
                <a:lnTo>
                  <a:pt x="1942691" y="844301"/>
                </a:lnTo>
                <a:lnTo>
                  <a:pt x="1964869" y="837859"/>
                </a:lnTo>
                <a:lnTo>
                  <a:pt x="1984257" y="825310"/>
                </a:lnTo>
                <a:lnTo>
                  <a:pt x="1997423" y="809227"/>
                </a:lnTo>
                <a:lnTo>
                  <a:pt x="2001315" y="800497"/>
                </a:lnTo>
                <a:cubicBezTo>
                  <a:pt x="2004238" y="791665"/>
                  <a:pt x="2004183" y="782652"/>
                  <a:pt x="2000506" y="774603"/>
                </a:cubicBezTo>
                <a:cubicBezTo>
                  <a:pt x="1995603" y="763871"/>
                  <a:pt x="1985188" y="756886"/>
                  <a:pt x="1972313" y="754268"/>
                </a:cubicBezTo>
                <a:cubicBezTo>
                  <a:pt x="1965875" y="752959"/>
                  <a:pt x="1958822" y="752741"/>
                  <a:pt x="1951536" y="753694"/>
                </a:cubicBezTo>
                <a:cubicBezTo>
                  <a:pt x="1944250" y="754646"/>
                  <a:pt x="1936730" y="756767"/>
                  <a:pt x="1929358" y="760135"/>
                </a:cubicBezTo>
                <a:cubicBezTo>
                  <a:pt x="1914614" y="766871"/>
                  <a:pt x="1903253" y="777320"/>
                  <a:pt x="1896804" y="788767"/>
                </a:cubicBezTo>
                <a:close/>
                <a:moveTo>
                  <a:pt x="1813043" y="880029"/>
                </a:moveTo>
                <a:lnTo>
                  <a:pt x="1809368" y="891170"/>
                </a:lnTo>
                <a:cubicBezTo>
                  <a:pt x="1809002" y="894898"/>
                  <a:pt x="1809535" y="898571"/>
                  <a:pt x="1811089" y="901971"/>
                </a:cubicBezTo>
                <a:lnTo>
                  <a:pt x="1818127" y="910341"/>
                </a:lnTo>
                <a:lnTo>
                  <a:pt x="1828955" y="914856"/>
                </a:lnTo>
                <a:lnTo>
                  <a:pt x="1842120" y="915221"/>
                </a:lnTo>
                <a:lnTo>
                  <a:pt x="1856174" y="911139"/>
                </a:lnTo>
                <a:lnTo>
                  <a:pt x="1868459" y="903186"/>
                </a:lnTo>
                <a:lnTo>
                  <a:pt x="1876803" y="892995"/>
                </a:lnTo>
                <a:cubicBezTo>
                  <a:pt x="1880889" y="885742"/>
                  <a:pt x="1881863" y="877854"/>
                  <a:pt x="1878756" y="871054"/>
                </a:cubicBezTo>
                <a:cubicBezTo>
                  <a:pt x="1875650" y="864254"/>
                  <a:pt x="1869050" y="859828"/>
                  <a:pt x="1860891" y="858169"/>
                </a:cubicBezTo>
                <a:cubicBezTo>
                  <a:pt x="1856811" y="857339"/>
                  <a:pt x="1852342" y="857201"/>
                  <a:pt x="1847725" y="857804"/>
                </a:cubicBezTo>
                <a:cubicBezTo>
                  <a:pt x="1843108" y="858407"/>
                  <a:pt x="1838343" y="859752"/>
                  <a:pt x="1833671" y="861886"/>
                </a:cubicBezTo>
                <a:cubicBezTo>
                  <a:pt x="1824328" y="866155"/>
                  <a:pt x="1817129" y="872776"/>
                  <a:pt x="1813043" y="880029"/>
                </a:cubicBezTo>
                <a:close/>
                <a:moveTo>
                  <a:pt x="1797860" y="750952"/>
                </a:moveTo>
                <a:lnTo>
                  <a:pt x="1794186" y="762093"/>
                </a:lnTo>
                <a:cubicBezTo>
                  <a:pt x="1793820" y="765821"/>
                  <a:pt x="1794353" y="769493"/>
                  <a:pt x="1795907" y="772893"/>
                </a:cubicBezTo>
                <a:lnTo>
                  <a:pt x="1802945" y="781264"/>
                </a:lnTo>
                <a:lnTo>
                  <a:pt x="1813773" y="785779"/>
                </a:lnTo>
                <a:lnTo>
                  <a:pt x="1826938" y="786142"/>
                </a:lnTo>
                <a:lnTo>
                  <a:pt x="1840992" y="782061"/>
                </a:lnTo>
                <a:lnTo>
                  <a:pt x="1853277" y="774108"/>
                </a:lnTo>
                <a:lnTo>
                  <a:pt x="1861620" y="763918"/>
                </a:lnTo>
                <a:cubicBezTo>
                  <a:pt x="1865707" y="756664"/>
                  <a:pt x="1866681" y="748777"/>
                  <a:pt x="1863574" y="741977"/>
                </a:cubicBezTo>
                <a:cubicBezTo>
                  <a:pt x="1860467" y="735176"/>
                  <a:pt x="1853867" y="730750"/>
                  <a:pt x="1845709" y="729091"/>
                </a:cubicBezTo>
                <a:cubicBezTo>
                  <a:pt x="1841629" y="728262"/>
                  <a:pt x="1837160" y="728124"/>
                  <a:pt x="1832543" y="728727"/>
                </a:cubicBezTo>
                <a:cubicBezTo>
                  <a:pt x="1827926" y="729330"/>
                  <a:pt x="1823160" y="730675"/>
                  <a:pt x="1818489" y="732809"/>
                </a:cubicBezTo>
                <a:cubicBezTo>
                  <a:pt x="1809146" y="737077"/>
                  <a:pt x="1801947" y="743698"/>
                  <a:pt x="1797860" y="750952"/>
                </a:cubicBezTo>
                <a:close/>
                <a:moveTo>
                  <a:pt x="1089100" y="1841635"/>
                </a:moveTo>
                <a:lnTo>
                  <a:pt x="1088381" y="1843249"/>
                </a:lnTo>
                <a:lnTo>
                  <a:pt x="1145305" y="1894173"/>
                </a:lnTo>
                <a:lnTo>
                  <a:pt x="1157165" y="1890728"/>
                </a:lnTo>
                <a:lnTo>
                  <a:pt x="1176552" y="1878179"/>
                </a:lnTo>
                <a:lnTo>
                  <a:pt x="1189718" y="1862096"/>
                </a:lnTo>
                <a:lnTo>
                  <a:pt x="1193610" y="1853365"/>
                </a:lnTo>
                <a:cubicBezTo>
                  <a:pt x="1196533" y="1844534"/>
                  <a:pt x="1196479" y="1835520"/>
                  <a:pt x="1192801" y="1827472"/>
                </a:cubicBezTo>
                <a:cubicBezTo>
                  <a:pt x="1187898" y="1816741"/>
                  <a:pt x="1177483" y="1809755"/>
                  <a:pt x="1164608" y="1807137"/>
                </a:cubicBezTo>
                <a:cubicBezTo>
                  <a:pt x="1158170" y="1805828"/>
                  <a:pt x="1151118" y="1805611"/>
                  <a:pt x="1143831" y="1806562"/>
                </a:cubicBezTo>
                <a:cubicBezTo>
                  <a:pt x="1136545" y="1807515"/>
                  <a:pt x="1129025" y="1809636"/>
                  <a:pt x="1121653" y="1813004"/>
                </a:cubicBezTo>
                <a:cubicBezTo>
                  <a:pt x="1106910" y="1819740"/>
                  <a:pt x="1095549" y="1830188"/>
                  <a:pt x="1089100" y="1841635"/>
                </a:cubicBezTo>
                <a:close/>
                <a:moveTo>
                  <a:pt x="1266559" y="1515681"/>
                </a:moveTo>
                <a:cubicBezTo>
                  <a:pt x="1263205" y="1521633"/>
                  <a:pt x="1260491" y="1527715"/>
                  <a:pt x="1258464" y="1533837"/>
                </a:cubicBezTo>
                <a:lnTo>
                  <a:pt x="1254498" y="1552244"/>
                </a:lnTo>
                <a:cubicBezTo>
                  <a:pt x="1253898" y="1558361"/>
                  <a:pt x="1254036" y="1564435"/>
                  <a:pt x="1254960" y="1570373"/>
                </a:cubicBezTo>
                <a:lnTo>
                  <a:pt x="1260146" y="1587692"/>
                </a:lnTo>
                <a:lnTo>
                  <a:pt x="1269845" y="1602951"/>
                </a:lnTo>
                <a:lnTo>
                  <a:pt x="1283247" y="1615167"/>
                </a:lnTo>
                <a:lnTo>
                  <a:pt x="1299758" y="1624218"/>
                </a:lnTo>
                <a:lnTo>
                  <a:pt x="1318783" y="1629986"/>
                </a:lnTo>
                <a:lnTo>
                  <a:pt x="1339727" y="1632348"/>
                </a:lnTo>
                <a:lnTo>
                  <a:pt x="1361994" y="1631183"/>
                </a:lnTo>
                <a:lnTo>
                  <a:pt x="1384990" y="1626368"/>
                </a:lnTo>
                <a:lnTo>
                  <a:pt x="1408119" y="1617785"/>
                </a:lnTo>
                <a:lnTo>
                  <a:pt x="1429749" y="1605919"/>
                </a:lnTo>
                <a:lnTo>
                  <a:pt x="1448441" y="1591686"/>
                </a:lnTo>
                <a:lnTo>
                  <a:pt x="1463899" y="1575616"/>
                </a:lnTo>
                <a:lnTo>
                  <a:pt x="1475822" y="1558235"/>
                </a:lnTo>
                <a:lnTo>
                  <a:pt x="1483917" y="1540078"/>
                </a:lnTo>
                <a:cubicBezTo>
                  <a:pt x="1489996" y="1521708"/>
                  <a:pt x="1489882" y="1502962"/>
                  <a:pt x="1482235" y="1486224"/>
                </a:cubicBezTo>
                <a:cubicBezTo>
                  <a:pt x="1477136" y="1475064"/>
                  <a:pt x="1469172" y="1465852"/>
                  <a:pt x="1459134" y="1458749"/>
                </a:cubicBezTo>
                <a:cubicBezTo>
                  <a:pt x="1454116" y="1455198"/>
                  <a:pt x="1448579" y="1452174"/>
                  <a:pt x="1442623" y="1449698"/>
                </a:cubicBezTo>
                <a:cubicBezTo>
                  <a:pt x="1436668" y="1447221"/>
                  <a:pt x="1430293" y="1445292"/>
                  <a:pt x="1423598" y="1443931"/>
                </a:cubicBezTo>
                <a:cubicBezTo>
                  <a:pt x="1416904" y="1442569"/>
                  <a:pt x="1409890" y="1441776"/>
                  <a:pt x="1402655" y="1441569"/>
                </a:cubicBezTo>
                <a:cubicBezTo>
                  <a:pt x="1395420" y="1441364"/>
                  <a:pt x="1387965" y="1441745"/>
                  <a:pt x="1380388" y="1442736"/>
                </a:cubicBezTo>
                <a:cubicBezTo>
                  <a:pt x="1372811" y="1443725"/>
                  <a:pt x="1365113" y="1445325"/>
                  <a:pt x="1357392" y="1447550"/>
                </a:cubicBezTo>
                <a:cubicBezTo>
                  <a:pt x="1349671" y="1449776"/>
                  <a:pt x="1341929" y="1452630"/>
                  <a:pt x="1334263" y="1456132"/>
                </a:cubicBezTo>
                <a:cubicBezTo>
                  <a:pt x="1318931" y="1463138"/>
                  <a:pt x="1305358" y="1472072"/>
                  <a:pt x="1293941" y="1482233"/>
                </a:cubicBezTo>
                <a:cubicBezTo>
                  <a:pt x="1288233" y="1487312"/>
                  <a:pt x="1283064" y="1492698"/>
                  <a:pt x="1278484" y="1498302"/>
                </a:cubicBezTo>
                <a:cubicBezTo>
                  <a:pt x="1273904" y="1503906"/>
                  <a:pt x="1269912" y="1509728"/>
                  <a:pt x="1266559" y="1515681"/>
                </a:cubicBezTo>
                <a:close/>
                <a:moveTo>
                  <a:pt x="1571578" y="1018977"/>
                </a:moveTo>
                <a:cubicBezTo>
                  <a:pt x="1568225" y="1024929"/>
                  <a:pt x="1565511" y="1031010"/>
                  <a:pt x="1563484" y="1037133"/>
                </a:cubicBezTo>
                <a:lnTo>
                  <a:pt x="1559519" y="1055541"/>
                </a:lnTo>
                <a:cubicBezTo>
                  <a:pt x="1558918" y="1061659"/>
                  <a:pt x="1559055" y="1067731"/>
                  <a:pt x="1559980" y="1073668"/>
                </a:cubicBezTo>
                <a:lnTo>
                  <a:pt x="1565166" y="1090989"/>
                </a:lnTo>
                <a:lnTo>
                  <a:pt x="1574864" y="1106246"/>
                </a:lnTo>
                <a:lnTo>
                  <a:pt x="1588266" y="1118462"/>
                </a:lnTo>
                <a:lnTo>
                  <a:pt x="1604777" y="1127514"/>
                </a:lnTo>
                <a:lnTo>
                  <a:pt x="1623802" y="1133279"/>
                </a:lnTo>
                <a:lnTo>
                  <a:pt x="1644745" y="1135640"/>
                </a:lnTo>
                <a:lnTo>
                  <a:pt x="1667012" y="1134475"/>
                </a:lnTo>
                <a:lnTo>
                  <a:pt x="1690009" y="1129661"/>
                </a:lnTo>
                <a:lnTo>
                  <a:pt x="1713138" y="1121077"/>
                </a:lnTo>
                <a:lnTo>
                  <a:pt x="1734767" y="1109212"/>
                </a:lnTo>
                <a:lnTo>
                  <a:pt x="1753459" y="1094979"/>
                </a:lnTo>
                <a:lnTo>
                  <a:pt x="1768917" y="1078909"/>
                </a:lnTo>
                <a:lnTo>
                  <a:pt x="1780842" y="1061531"/>
                </a:lnTo>
                <a:lnTo>
                  <a:pt x="1788936" y="1043373"/>
                </a:lnTo>
                <a:cubicBezTo>
                  <a:pt x="1795016" y="1025004"/>
                  <a:pt x="1794902" y="1006258"/>
                  <a:pt x="1787254" y="989519"/>
                </a:cubicBezTo>
                <a:cubicBezTo>
                  <a:pt x="1782156" y="978360"/>
                  <a:pt x="1774191" y="969147"/>
                  <a:pt x="1764154" y="962046"/>
                </a:cubicBezTo>
                <a:cubicBezTo>
                  <a:pt x="1759135" y="958494"/>
                  <a:pt x="1753599" y="955470"/>
                  <a:pt x="1747643" y="952994"/>
                </a:cubicBezTo>
                <a:cubicBezTo>
                  <a:pt x="1741688" y="950518"/>
                  <a:pt x="1735313" y="948588"/>
                  <a:pt x="1728618" y="947228"/>
                </a:cubicBezTo>
                <a:cubicBezTo>
                  <a:pt x="1721924" y="945866"/>
                  <a:pt x="1714910" y="945073"/>
                  <a:pt x="1707675" y="944866"/>
                </a:cubicBezTo>
                <a:cubicBezTo>
                  <a:pt x="1700440" y="944661"/>
                  <a:pt x="1692985" y="945043"/>
                  <a:pt x="1685408" y="946033"/>
                </a:cubicBezTo>
                <a:cubicBezTo>
                  <a:pt x="1677831" y="947023"/>
                  <a:pt x="1670133" y="948619"/>
                  <a:pt x="1662412" y="950845"/>
                </a:cubicBezTo>
                <a:cubicBezTo>
                  <a:pt x="1654691" y="953071"/>
                  <a:pt x="1646948" y="955926"/>
                  <a:pt x="1639282" y="959429"/>
                </a:cubicBezTo>
                <a:cubicBezTo>
                  <a:pt x="1623950" y="966434"/>
                  <a:pt x="1610377" y="975369"/>
                  <a:pt x="1598961" y="985528"/>
                </a:cubicBezTo>
                <a:cubicBezTo>
                  <a:pt x="1593253" y="990609"/>
                  <a:pt x="1588084" y="995995"/>
                  <a:pt x="1583503" y="1001599"/>
                </a:cubicBezTo>
                <a:cubicBezTo>
                  <a:pt x="1578923" y="1007203"/>
                  <a:pt x="1574931" y="1013025"/>
                  <a:pt x="1571578" y="1018977"/>
                </a:cubicBezTo>
                <a:close/>
                <a:moveTo>
                  <a:pt x="1370977" y="1252671"/>
                </a:moveTo>
                <a:cubicBezTo>
                  <a:pt x="1366388" y="1260816"/>
                  <a:pt x="1362673" y="1269140"/>
                  <a:pt x="1359900" y="1277519"/>
                </a:cubicBezTo>
                <a:lnTo>
                  <a:pt x="1354473" y="1302709"/>
                </a:lnTo>
                <a:cubicBezTo>
                  <a:pt x="1353651" y="1311082"/>
                  <a:pt x="1353839" y="1319393"/>
                  <a:pt x="1355105" y="1327519"/>
                </a:cubicBezTo>
                <a:lnTo>
                  <a:pt x="1362202" y="1351221"/>
                </a:lnTo>
                <a:lnTo>
                  <a:pt x="1375474" y="1372102"/>
                </a:lnTo>
                <a:lnTo>
                  <a:pt x="1393815" y="1388819"/>
                </a:lnTo>
                <a:lnTo>
                  <a:pt x="1416411" y="1401206"/>
                </a:lnTo>
                <a:lnTo>
                  <a:pt x="1442446" y="1409097"/>
                </a:lnTo>
                <a:lnTo>
                  <a:pt x="1471107" y="1412329"/>
                </a:lnTo>
                <a:lnTo>
                  <a:pt x="1501581" y="1410733"/>
                </a:lnTo>
                <a:lnTo>
                  <a:pt x="1533050" y="1404145"/>
                </a:lnTo>
                <a:lnTo>
                  <a:pt x="1564704" y="1392400"/>
                </a:lnTo>
                <a:lnTo>
                  <a:pt x="1594303" y="1376160"/>
                </a:lnTo>
                <a:lnTo>
                  <a:pt x="1619884" y="1356682"/>
                </a:lnTo>
                <a:lnTo>
                  <a:pt x="1641038" y="1334690"/>
                </a:lnTo>
                <a:lnTo>
                  <a:pt x="1657358" y="1310906"/>
                </a:lnTo>
                <a:lnTo>
                  <a:pt x="1668435" y="1286060"/>
                </a:lnTo>
                <a:cubicBezTo>
                  <a:pt x="1676755" y="1260919"/>
                  <a:pt x="1676599" y="1235266"/>
                  <a:pt x="1666133" y="1212359"/>
                </a:cubicBezTo>
                <a:cubicBezTo>
                  <a:pt x="1659155" y="1197087"/>
                  <a:pt x="1648256" y="1184481"/>
                  <a:pt x="1634520" y="1174760"/>
                </a:cubicBezTo>
                <a:cubicBezTo>
                  <a:pt x="1627652" y="1169900"/>
                  <a:pt x="1620075" y="1165762"/>
                  <a:pt x="1611924" y="1162373"/>
                </a:cubicBezTo>
                <a:cubicBezTo>
                  <a:pt x="1603774" y="1158984"/>
                  <a:pt x="1595050" y="1156344"/>
                  <a:pt x="1585889" y="1154482"/>
                </a:cubicBezTo>
                <a:cubicBezTo>
                  <a:pt x="1576727" y="1152619"/>
                  <a:pt x="1567128" y="1151532"/>
                  <a:pt x="1557227" y="1151251"/>
                </a:cubicBezTo>
                <a:cubicBezTo>
                  <a:pt x="1547326" y="1150969"/>
                  <a:pt x="1537123" y="1151492"/>
                  <a:pt x="1526754" y="1152846"/>
                </a:cubicBezTo>
                <a:cubicBezTo>
                  <a:pt x="1516385" y="1154201"/>
                  <a:pt x="1505850" y="1156387"/>
                  <a:pt x="1495284" y="1159434"/>
                </a:cubicBezTo>
                <a:cubicBezTo>
                  <a:pt x="1484718" y="1162480"/>
                  <a:pt x="1474122" y="1166387"/>
                  <a:pt x="1463631" y="1171180"/>
                </a:cubicBezTo>
                <a:cubicBezTo>
                  <a:pt x="1442649" y="1180766"/>
                  <a:pt x="1424075" y="1192994"/>
                  <a:pt x="1408451" y="1206897"/>
                </a:cubicBezTo>
                <a:cubicBezTo>
                  <a:pt x="1400639" y="1213850"/>
                  <a:pt x="1393565" y="1221220"/>
                  <a:pt x="1387297" y="1228890"/>
                </a:cubicBezTo>
                <a:cubicBezTo>
                  <a:pt x="1381028" y="1236559"/>
                  <a:pt x="1375566" y="1244526"/>
                  <a:pt x="1370977" y="1252671"/>
                </a:cubicBezTo>
                <a:close/>
                <a:moveTo>
                  <a:pt x="1634479" y="785728"/>
                </a:moveTo>
                <a:cubicBezTo>
                  <a:pt x="1632070" y="790004"/>
                  <a:pt x="1630119" y="794375"/>
                  <a:pt x="1628663" y="798776"/>
                </a:cubicBezTo>
                <a:lnTo>
                  <a:pt x="1625813" y="812002"/>
                </a:lnTo>
                <a:cubicBezTo>
                  <a:pt x="1625382" y="816400"/>
                  <a:pt x="1625480" y="820764"/>
                  <a:pt x="1626144" y="825030"/>
                </a:cubicBezTo>
                <a:lnTo>
                  <a:pt x="1629871" y="837477"/>
                </a:lnTo>
                <a:lnTo>
                  <a:pt x="1636841" y="848441"/>
                </a:lnTo>
                <a:lnTo>
                  <a:pt x="1646472" y="857220"/>
                </a:lnTo>
                <a:lnTo>
                  <a:pt x="1658337" y="863724"/>
                </a:lnTo>
                <a:lnTo>
                  <a:pt x="1672008" y="867867"/>
                </a:lnTo>
                <a:lnTo>
                  <a:pt x="1687058" y="869565"/>
                </a:lnTo>
                <a:lnTo>
                  <a:pt x="1703060" y="868726"/>
                </a:lnTo>
                <a:lnTo>
                  <a:pt x="1719585" y="865267"/>
                </a:lnTo>
                <a:lnTo>
                  <a:pt x="1736206" y="859100"/>
                </a:lnTo>
                <a:lnTo>
                  <a:pt x="1751749" y="850571"/>
                </a:lnTo>
                <a:lnTo>
                  <a:pt x="1765182" y="840344"/>
                </a:lnTo>
                <a:lnTo>
                  <a:pt x="1776290" y="828796"/>
                </a:lnTo>
                <a:lnTo>
                  <a:pt x="1784860" y="816308"/>
                </a:lnTo>
                <a:lnTo>
                  <a:pt x="1790676" y="803260"/>
                </a:lnTo>
                <a:cubicBezTo>
                  <a:pt x="1795045" y="790059"/>
                  <a:pt x="1794964" y="776588"/>
                  <a:pt x="1789468" y="764559"/>
                </a:cubicBezTo>
                <a:cubicBezTo>
                  <a:pt x="1785804" y="756540"/>
                  <a:pt x="1780080" y="749920"/>
                  <a:pt x="1772867" y="744816"/>
                </a:cubicBezTo>
                <a:cubicBezTo>
                  <a:pt x="1769261" y="742264"/>
                  <a:pt x="1765282" y="740091"/>
                  <a:pt x="1761003" y="738311"/>
                </a:cubicBezTo>
                <a:cubicBezTo>
                  <a:pt x="1756723" y="736531"/>
                  <a:pt x="1752142" y="735146"/>
                  <a:pt x="1747331" y="734167"/>
                </a:cubicBezTo>
                <a:cubicBezTo>
                  <a:pt x="1742520" y="733189"/>
                  <a:pt x="1737480" y="732619"/>
                  <a:pt x="1732281" y="732471"/>
                </a:cubicBezTo>
                <a:cubicBezTo>
                  <a:pt x="1727082" y="732323"/>
                  <a:pt x="1721724" y="732597"/>
                  <a:pt x="1716279" y="733309"/>
                </a:cubicBezTo>
                <a:cubicBezTo>
                  <a:pt x="1710834" y="734020"/>
                  <a:pt x="1705302" y="735168"/>
                  <a:pt x="1699754" y="736768"/>
                </a:cubicBezTo>
                <a:cubicBezTo>
                  <a:pt x="1694206" y="738367"/>
                  <a:pt x="1688642" y="740419"/>
                  <a:pt x="1683133" y="742936"/>
                </a:cubicBezTo>
                <a:cubicBezTo>
                  <a:pt x="1672115" y="747970"/>
                  <a:pt x="1662361" y="754390"/>
                  <a:pt x="1654157" y="761692"/>
                </a:cubicBezTo>
                <a:cubicBezTo>
                  <a:pt x="1650055" y="765342"/>
                  <a:pt x="1646340" y="769213"/>
                  <a:pt x="1643049" y="773240"/>
                </a:cubicBezTo>
                <a:cubicBezTo>
                  <a:pt x="1639757" y="777267"/>
                  <a:pt x="1636889" y="781450"/>
                  <a:pt x="1634479" y="785728"/>
                </a:cubicBezTo>
                <a:close/>
                <a:moveTo>
                  <a:pt x="1027171" y="1651010"/>
                </a:moveTo>
                <a:cubicBezTo>
                  <a:pt x="1024762" y="1655289"/>
                  <a:pt x="1022811" y="1659659"/>
                  <a:pt x="1021355" y="1664059"/>
                </a:cubicBezTo>
                <a:lnTo>
                  <a:pt x="1018505" y="1677287"/>
                </a:lnTo>
                <a:cubicBezTo>
                  <a:pt x="1018073" y="1681684"/>
                  <a:pt x="1018172" y="1686047"/>
                  <a:pt x="1018836" y="1690314"/>
                </a:cubicBezTo>
                <a:lnTo>
                  <a:pt x="1022563" y="1702760"/>
                </a:lnTo>
                <a:lnTo>
                  <a:pt x="1029532" y="1713725"/>
                </a:lnTo>
                <a:lnTo>
                  <a:pt x="1039163" y="1722502"/>
                </a:lnTo>
                <a:lnTo>
                  <a:pt x="1051029" y="1729008"/>
                </a:lnTo>
                <a:lnTo>
                  <a:pt x="1064700" y="1733152"/>
                </a:lnTo>
                <a:lnTo>
                  <a:pt x="1079750" y="1734848"/>
                </a:lnTo>
                <a:lnTo>
                  <a:pt x="1095752" y="1734009"/>
                </a:lnTo>
                <a:lnTo>
                  <a:pt x="1112277" y="1730550"/>
                </a:lnTo>
                <a:lnTo>
                  <a:pt x="1128898" y="1724383"/>
                </a:lnTo>
                <a:lnTo>
                  <a:pt x="1144441" y="1715855"/>
                </a:lnTo>
                <a:lnTo>
                  <a:pt x="1157874" y="1705627"/>
                </a:lnTo>
                <a:lnTo>
                  <a:pt x="1168982" y="1694079"/>
                </a:lnTo>
                <a:lnTo>
                  <a:pt x="1177552" y="1681591"/>
                </a:lnTo>
                <a:lnTo>
                  <a:pt x="1183368" y="1668543"/>
                </a:lnTo>
                <a:cubicBezTo>
                  <a:pt x="1187737" y="1655342"/>
                  <a:pt x="1187655" y="1641872"/>
                  <a:pt x="1182160" y="1629843"/>
                </a:cubicBezTo>
                <a:cubicBezTo>
                  <a:pt x="1178495" y="1621823"/>
                  <a:pt x="1172772" y="1615203"/>
                  <a:pt x="1165559" y="1610100"/>
                </a:cubicBezTo>
                <a:cubicBezTo>
                  <a:pt x="1161953" y="1607547"/>
                  <a:pt x="1157974" y="1605374"/>
                  <a:pt x="1153694" y="1603595"/>
                </a:cubicBezTo>
                <a:cubicBezTo>
                  <a:pt x="1149414" y="1601816"/>
                  <a:pt x="1144834" y="1600429"/>
                  <a:pt x="1140023" y="1599451"/>
                </a:cubicBezTo>
                <a:cubicBezTo>
                  <a:pt x="1135212" y="1598472"/>
                  <a:pt x="1130172" y="1597902"/>
                  <a:pt x="1124972" y="1597753"/>
                </a:cubicBezTo>
                <a:cubicBezTo>
                  <a:pt x="1119774" y="1597607"/>
                  <a:pt x="1114416" y="1597881"/>
                  <a:pt x="1108971" y="1598593"/>
                </a:cubicBezTo>
                <a:cubicBezTo>
                  <a:pt x="1103526" y="1599304"/>
                  <a:pt x="1097994" y="1600452"/>
                  <a:pt x="1092446" y="1602051"/>
                </a:cubicBezTo>
                <a:cubicBezTo>
                  <a:pt x="1086898" y="1603651"/>
                  <a:pt x="1081333" y="1605702"/>
                  <a:pt x="1075824" y="1608219"/>
                </a:cubicBezTo>
                <a:cubicBezTo>
                  <a:pt x="1064807" y="1613254"/>
                  <a:pt x="1055053" y="1619673"/>
                  <a:pt x="1046849" y="1626975"/>
                </a:cubicBezTo>
                <a:cubicBezTo>
                  <a:pt x="1042747" y="1630625"/>
                  <a:pt x="1039032" y="1634496"/>
                  <a:pt x="1035741" y="1638523"/>
                </a:cubicBezTo>
                <a:cubicBezTo>
                  <a:pt x="1032449" y="1642551"/>
                  <a:pt x="1029581" y="1646734"/>
                  <a:pt x="1027171" y="1651010"/>
                </a:cubicBezTo>
                <a:close/>
                <a:moveTo>
                  <a:pt x="1612822" y="600370"/>
                </a:moveTo>
                <a:cubicBezTo>
                  <a:pt x="1611209" y="603231"/>
                  <a:pt x="1609904" y="606156"/>
                  <a:pt x="1608930" y="609100"/>
                </a:cubicBezTo>
                <a:lnTo>
                  <a:pt x="1607023" y="617950"/>
                </a:lnTo>
                <a:cubicBezTo>
                  <a:pt x="1606734" y="620892"/>
                  <a:pt x="1606800" y="623812"/>
                  <a:pt x="1607245" y="626667"/>
                </a:cubicBezTo>
                <a:lnTo>
                  <a:pt x="1609739" y="634994"/>
                </a:lnTo>
                <a:lnTo>
                  <a:pt x="1620846" y="648204"/>
                </a:lnTo>
                <a:lnTo>
                  <a:pt x="1637932" y="655329"/>
                </a:lnTo>
                <a:lnTo>
                  <a:pt x="1658709" y="655904"/>
                </a:lnTo>
                <a:lnTo>
                  <a:pt x="1680887" y="649462"/>
                </a:lnTo>
                <a:lnTo>
                  <a:pt x="1700274" y="636913"/>
                </a:lnTo>
                <a:lnTo>
                  <a:pt x="1713440" y="620830"/>
                </a:lnTo>
                <a:lnTo>
                  <a:pt x="1714731" y="617934"/>
                </a:lnTo>
                <a:lnTo>
                  <a:pt x="1635590" y="580344"/>
                </a:lnTo>
                <a:cubicBezTo>
                  <a:pt x="1624777" y="584272"/>
                  <a:pt x="1617505" y="592057"/>
                  <a:pt x="1612822" y="600370"/>
                </a:cubicBezTo>
                <a:close/>
                <a:moveTo>
                  <a:pt x="911437" y="1599619"/>
                </a:moveTo>
                <a:lnTo>
                  <a:pt x="907763" y="1610760"/>
                </a:lnTo>
                <a:cubicBezTo>
                  <a:pt x="907397" y="1614487"/>
                  <a:pt x="907930" y="1618160"/>
                  <a:pt x="909484" y="1621559"/>
                </a:cubicBezTo>
                <a:lnTo>
                  <a:pt x="916523" y="1629931"/>
                </a:lnTo>
                <a:lnTo>
                  <a:pt x="927349" y="1634446"/>
                </a:lnTo>
                <a:lnTo>
                  <a:pt x="940515" y="1634810"/>
                </a:lnTo>
                <a:lnTo>
                  <a:pt x="954569" y="1630728"/>
                </a:lnTo>
                <a:lnTo>
                  <a:pt x="966854" y="1622776"/>
                </a:lnTo>
                <a:lnTo>
                  <a:pt x="975197" y="1612585"/>
                </a:lnTo>
                <a:cubicBezTo>
                  <a:pt x="979284" y="1605331"/>
                  <a:pt x="980258" y="1597444"/>
                  <a:pt x="977151" y="1590644"/>
                </a:cubicBezTo>
                <a:cubicBezTo>
                  <a:pt x="974044" y="1583844"/>
                  <a:pt x="967444" y="1579417"/>
                  <a:pt x="959285" y="1577758"/>
                </a:cubicBezTo>
                <a:cubicBezTo>
                  <a:pt x="955206" y="1576929"/>
                  <a:pt x="950737" y="1576790"/>
                  <a:pt x="946120" y="1577394"/>
                </a:cubicBezTo>
                <a:cubicBezTo>
                  <a:pt x="941503" y="1577997"/>
                  <a:pt x="936738" y="1579342"/>
                  <a:pt x="932066" y="1581475"/>
                </a:cubicBezTo>
                <a:cubicBezTo>
                  <a:pt x="922723" y="1585744"/>
                  <a:pt x="915524" y="1592365"/>
                  <a:pt x="911437" y="1599619"/>
                </a:cubicBezTo>
                <a:close/>
                <a:moveTo>
                  <a:pt x="990635" y="1411281"/>
                </a:moveTo>
                <a:cubicBezTo>
                  <a:pt x="987282" y="1417235"/>
                  <a:pt x="984568" y="1423317"/>
                  <a:pt x="982541" y="1429439"/>
                </a:cubicBezTo>
                <a:lnTo>
                  <a:pt x="978575" y="1447845"/>
                </a:lnTo>
                <a:cubicBezTo>
                  <a:pt x="977975" y="1453965"/>
                  <a:pt x="978112" y="1460037"/>
                  <a:pt x="979037" y="1465975"/>
                </a:cubicBezTo>
                <a:lnTo>
                  <a:pt x="984223" y="1483294"/>
                </a:lnTo>
                <a:lnTo>
                  <a:pt x="993921" y="1498553"/>
                </a:lnTo>
                <a:lnTo>
                  <a:pt x="1007323" y="1510768"/>
                </a:lnTo>
                <a:lnTo>
                  <a:pt x="1023834" y="1519819"/>
                </a:lnTo>
                <a:lnTo>
                  <a:pt x="1042859" y="1525586"/>
                </a:lnTo>
                <a:lnTo>
                  <a:pt x="1063802" y="1527947"/>
                </a:lnTo>
                <a:lnTo>
                  <a:pt x="1086069" y="1526781"/>
                </a:lnTo>
                <a:lnTo>
                  <a:pt x="1109065" y="1521967"/>
                </a:lnTo>
                <a:lnTo>
                  <a:pt x="1132195" y="1513384"/>
                </a:lnTo>
                <a:lnTo>
                  <a:pt x="1153824" y="1501518"/>
                </a:lnTo>
                <a:lnTo>
                  <a:pt x="1172516" y="1487285"/>
                </a:lnTo>
                <a:lnTo>
                  <a:pt x="1187974" y="1471215"/>
                </a:lnTo>
                <a:lnTo>
                  <a:pt x="1199899" y="1453836"/>
                </a:lnTo>
                <a:lnTo>
                  <a:pt x="1207993" y="1435680"/>
                </a:lnTo>
                <a:cubicBezTo>
                  <a:pt x="1214073" y="1417308"/>
                  <a:pt x="1213959" y="1398564"/>
                  <a:pt x="1206311" y="1381825"/>
                </a:cubicBezTo>
                <a:cubicBezTo>
                  <a:pt x="1201212" y="1370666"/>
                  <a:pt x="1193248" y="1361454"/>
                  <a:pt x="1183211" y="1354351"/>
                </a:cubicBezTo>
                <a:cubicBezTo>
                  <a:pt x="1178192" y="1350800"/>
                  <a:pt x="1172656" y="1347776"/>
                  <a:pt x="1166700" y="1345300"/>
                </a:cubicBezTo>
                <a:cubicBezTo>
                  <a:pt x="1160744" y="1342823"/>
                  <a:pt x="1154370" y="1340895"/>
                  <a:pt x="1147676" y="1339534"/>
                </a:cubicBezTo>
                <a:cubicBezTo>
                  <a:pt x="1140981" y="1338172"/>
                  <a:pt x="1133967" y="1337378"/>
                  <a:pt x="1126732" y="1337173"/>
                </a:cubicBezTo>
                <a:cubicBezTo>
                  <a:pt x="1119497" y="1336966"/>
                  <a:pt x="1112042" y="1337349"/>
                  <a:pt x="1104465" y="1338338"/>
                </a:cubicBezTo>
                <a:cubicBezTo>
                  <a:pt x="1096888" y="1339328"/>
                  <a:pt x="1089189" y="1340925"/>
                  <a:pt x="1081469" y="1343152"/>
                </a:cubicBezTo>
                <a:cubicBezTo>
                  <a:pt x="1073748" y="1345378"/>
                  <a:pt x="1066005" y="1348232"/>
                  <a:pt x="1058340" y="1351735"/>
                </a:cubicBezTo>
                <a:cubicBezTo>
                  <a:pt x="1043007" y="1358740"/>
                  <a:pt x="1029434" y="1367675"/>
                  <a:pt x="1018018" y="1377834"/>
                </a:cubicBezTo>
                <a:cubicBezTo>
                  <a:pt x="1012310" y="1382914"/>
                  <a:pt x="1007140" y="1388300"/>
                  <a:pt x="1002560" y="1393905"/>
                </a:cubicBezTo>
                <a:cubicBezTo>
                  <a:pt x="997980" y="1399509"/>
                  <a:pt x="993988" y="1405330"/>
                  <a:pt x="990635" y="1411281"/>
                </a:cubicBezTo>
                <a:close/>
                <a:moveTo>
                  <a:pt x="1316543" y="904048"/>
                </a:moveTo>
                <a:cubicBezTo>
                  <a:pt x="1313191" y="910001"/>
                  <a:pt x="1310476" y="916082"/>
                  <a:pt x="1308450" y="922206"/>
                </a:cubicBezTo>
                <a:lnTo>
                  <a:pt x="1304484" y="940613"/>
                </a:lnTo>
                <a:cubicBezTo>
                  <a:pt x="1303883" y="946731"/>
                  <a:pt x="1304021" y="952804"/>
                  <a:pt x="1304945" y="958740"/>
                </a:cubicBezTo>
                <a:lnTo>
                  <a:pt x="1310132" y="976060"/>
                </a:lnTo>
                <a:lnTo>
                  <a:pt x="1319829" y="991318"/>
                </a:lnTo>
                <a:lnTo>
                  <a:pt x="1333232" y="1003534"/>
                </a:lnTo>
                <a:lnTo>
                  <a:pt x="1349742" y="1012584"/>
                </a:lnTo>
                <a:lnTo>
                  <a:pt x="1368767" y="1018350"/>
                </a:lnTo>
                <a:lnTo>
                  <a:pt x="1389710" y="1020712"/>
                </a:lnTo>
                <a:lnTo>
                  <a:pt x="1411978" y="1019545"/>
                </a:lnTo>
                <a:lnTo>
                  <a:pt x="1434974" y="1014731"/>
                </a:lnTo>
                <a:lnTo>
                  <a:pt x="1458104" y="1006149"/>
                </a:lnTo>
                <a:lnTo>
                  <a:pt x="1479733" y="994284"/>
                </a:lnTo>
                <a:lnTo>
                  <a:pt x="1498424" y="980048"/>
                </a:lnTo>
                <a:lnTo>
                  <a:pt x="1513884" y="963979"/>
                </a:lnTo>
                <a:lnTo>
                  <a:pt x="1525809" y="946602"/>
                </a:lnTo>
                <a:lnTo>
                  <a:pt x="1533903" y="928443"/>
                </a:lnTo>
                <a:cubicBezTo>
                  <a:pt x="1539982" y="910074"/>
                  <a:pt x="1539869" y="891328"/>
                  <a:pt x="1532220" y="874590"/>
                </a:cubicBezTo>
                <a:cubicBezTo>
                  <a:pt x="1527123" y="863430"/>
                  <a:pt x="1519157" y="854219"/>
                  <a:pt x="1509120" y="847116"/>
                </a:cubicBezTo>
                <a:cubicBezTo>
                  <a:pt x="1504101" y="843563"/>
                  <a:pt x="1498565" y="840539"/>
                  <a:pt x="1492610" y="838064"/>
                </a:cubicBezTo>
                <a:cubicBezTo>
                  <a:pt x="1486653" y="835588"/>
                  <a:pt x="1480279" y="833658"/>
                  <a:pt x="1473584" y="832297"/>
                </a:cubicBezTo>
                <a:cubicBezTo>
                  <a:pt x="1466891" y="830936"/>
                  <a:pt x="1459876" y="830143"/>
                  <a:pt x="1452641" y="829936"/>
                </a:cubicBezTo>
                <a:cubicBezTo>
                  <a:pt x="1445406" y="829730"/>
                  <a:pt x="1437951" y="830112"/>
                  <a:pt x="1430373" y="831104"/>
                </a:cubicBezTo>
                <a:cubicBezTo>
                  <a:pt x="1422796" y="832094"/>
                  <a:pt x="1415098" y="833690"/>
                  <a:pt x="1407377" y="835915"/>
                </a:cubicBezTo>
                <a:cubicBezTo>
                  <a:pt x="1399657" y="838143"/>
                  <a:pt x="1391914" y="840998"/>
                  <a:pt x="1384248" y="844499"/>
                </a:cubicBezTo>
                <a:cubicBezTo>
                  <a:pt x="1368916" y="851505"/>
                  <a:pt x="1355343" y="860439"/>
                  <a:pt x="1343927" y="870600"/>
                </a:cubicBezTo>
                <a:cubicBezTo>
                  <a:pt x="1338218" y="875680"/>
                  <a:pt x="1333049" y="881066"/>
                  <a:pt x="1328468" y="886670"/>
                </a:cubicBezTo>
                <a:cubicBezTo>
                  <a:pt x="1323888" y="892273"/>
                  <a:pt x="1319896" y="898095"/>
                  <a:pt x="1316543" y="904048"/>
                </a:cubicBezTo>
                <a:close/>
                <a:moveTo>
                  <a:pt x="1089540" y="1140334"/>
                </a:moveTo>
                <a:cubicBezTo>
                  <a:pt x="1084952" y="1148481"/>
                  <a:pt x="1081237" y="1156803"/>
                  <a:pt x="1078464" y="1165184"/>
                </a:cubicBezTo>
                <a:lnTo>
                  <a:pt x="1073037" y="1190374"/>
                </a:lnTo>
                <a:cubicBezTo>
                  <a:pt x="1072215" y="1198747"/>
                  <a:pt x="1072403" y="1207056"/>
                  <a:pt x="1073668" y="1215182"/>
                </a:cubicBezTo>
                <a:lnTo>
                  <a:pt x="1080765" y="1238882"/>
                </a:lnTo>
                <a:lnTo>
                  <a:pt x="1094038" y="1259764"/>
                </a:lnTo>
                <a:lnTo>
                  <a:pt x="1112379" y="1276482"/>
                </a:lnTo>
                <a:lnTo>
                  <a:pt x="1134974" y="1288869"/>
                </a:lnTo>
                <a:lnTo>
                  <a:pt x="1161010" y="1296762"/>
                </a:lnTo>
                <a:lnTo>
                  <a:pt x="1189671" y="1299991"/>
                </a:lnTo>
                <a:lnTo>
                  <a:pt x="1220144" y="1298394"/>
                </a:lnTo>
                <a:lnTo>
                  <a:pt x="1251614" y="1291808"/>
                </a:lnTo>
                <a:lnTo>
                  <a:pt x="1283268" y="1280062"/>
                </a:lnTo>
                <a:lnTo>
                  <a:pt x="1312867" y="1263821"/>
                </a:lnTo>
                <a:lnTo>
                  <a:pt x="1338448" y="1244344"/>
                </a:lnTo>
                <a:lnTo>
                  <a:pt x="1359602" y="1222352"/>
                </a:lnTo>
                <a:lnTo>
                  <a:pt x="1375922" y="1198572"/>
                </a:lnTo>
                <a:lnTo>
                  <a:pt x="1386999" y="1173721"/>
                </a:lnTo>
                <a:cubicBezTo>
                  <a:pt x="1395319" y="1148582"/>
                  <a:pt x="1395164" y="1122929"/>
                  <a:pt x="1384697" y="1100021"/>
                </a:cubicBezTo>
                <a:cubicBezTo>
                  <a:pt x="1377719" y="1084750"/>
                  <a:pt x="1366819" y="1072143"/>
                  <a:pt x="1353084" y="1062423"/>
                </a:cubicBezTo>
                <a:cubicBezTo>
                  <a:pt x="1346215" y="1057563"/>
                  <a:pt x="1338638" y="1053425"/>
                  <a:pt x="1330489" y="1050036"/>
                </a:cubicBezTo>
                <a:cubicBezTo>
                  <a:pt x="1322339" y="1046647"/>
                  <a:pt x="1313614" y="1044007"/>
                  <a:pt x="1304453" y="1042143"/>
                </a:cubicBezTo>
                <a:cubicBezTo>
                  <a:pt x="1295291" y="1040282"/>
                  <a:pt x="1285691" y="1039195"/>
                  <a:pt x="1275791" y="1038912"/>
                </a:cubicBezTo>
                <a:cubicBezTo>
                  <a:pt x="1265890" y="1038632"/>
                  <a:pt x="1255687" y="1039155"/>
                  <a:pt x="1245318" y="1040510"/>
                </a:cubicBezTo>
                <a:cubicBezTo>
                  <a:pt x="1234949" y="1041864"/>
                  <a:pt x="1224414" y="1044050"/>
                  <a:pt x="1213849" y="1047098"/>
                </a:cubicBezTo>
                <a:cubicBezTo>
                  <a:pt x="1203282" y="1050143"/>
                  <a:pt x="1192686" y="1054049"/>
                  <a:pt x="1182195" y="1058843"/>
                </a:cubicBezTo>
                <a:cubicBezTo>
                  <a:pt x="1161213" y="1068429"/>
                  <a:pt x="1142638" y="1080658"/>
                  <a:pt x="1127015" y="1094560"/>
                </a:cubicBezTo>
                <a:cubicBezTo>
                  <a:pt x="1119203" y="1101513"/>
                  <a:pt x="1112128" y="1108883"/>
                  <a:pt x="1105860" y="1116553"/>
                </a:cubicBezTo>
                <a:cubicBezTo>
                  <a:pt x="1099592" y="1124222"/>
                  <a:pt x="1094130" y="1132191"/>
                  <a:pt x="1089540" y="1140334"/>
                </a:cubicBezTo>
                <a:close/>
                <a:moveTo>
                  <a:pt x="777825" y="1604147"/>
                </a:moveTo>
                <a:lnTo>
                  <a:pt x="850361" y="1653438"/>
                </a:lnTo>
                <a:lnTo>
                  <a:pt x="851965" y="1652400"/>
                </a:lnTo>
                <a:lnTo>
                  <a:pt x="865131" y="1636316"/>
                </a:lnTo>
                <a:lnTo>
                  <a:pt x="869023" y="1627586"/>
                </a:lnTo>
                <a:cubicBezTo>
                  <a:pt x="871946" y="1618754"/>
                  <a:pt x="871891" y="1609741"/>
                  <a:pt x="868214" y="1601692"/>
                </a:cubicBezTo>
                <a:cubicBezTo>
                  <a:pt x="863311" y="1590961"/>
                  <a:pt x="852896" y="1583976"/>
                  <a:pt x="840020" y="1581357"/>
                </a:cubicBezTo>
                <a:cubicBezTo>
                  <a:pt x="833583" y="1580048"/>
                  <a:pt x="826530" y="1579832"/>
                  <a:pt x="819244" y="1580783"/>
                </a:cubicBezTo>
                <a:cubicBezTo>
                  <a:pt x="811958" y="1581734"/>
                  <a:pt x="804438" y="1583856"/>
                  <a:pt x="797066" y="1587224"/>
                </a:cubicBezTo>
                <a:close/>
                <a:moveTo>
                  <a:pt x="887330" y="1398146"/>
                </a:moveTo>
                <a:lnTo>
                  <a:pt x="883656" y="1409287"/>
                </a:lnTo>
                <a:cubicBezTo>
                  <a:pt x="883290" y="1413014"/>
                  <a:pt x="883823" y="1416687"/>
                  <a:pt x="885377" y="1420086"/>
                </a:cubicBezTo>
                <a:lnTo>
                  <a:pt x="892415" y="1428458"/>
                </a:lnTo>
                <a:lnTo>
                  <a:pt x="903242" y="1432973"/>
                </a:lnTo>
                <a:lnTo>
                  <a:pt x="916408" y="1433335"/>
                </a:lnTo>
                <a:lnTo>
                  <a:pt x="930462" y="1429256"/>
                </a:lnTo>
                <a:lnTo>
                  <a:pt x="942747" y="1421303"/>
                </a:lnTo>
                <a:lnTo>
                  <a:pt x="951090" y="1411110"/>
                </a:lnTo>
                <a:cubicBezTo>
                  <a:pt x="955177" y="1403858"/>
                  <a:pt x="956151" y="1395971"/>
                  <a:pt x="953044" y="1389171"/>
                </a:cubicBezTo>
                <a:cubicBezTo>
                  <a:pt x="949937" y="1382369"/>
                  <a:pt x="943338" y="1377944"/>
                  <a:pt x="935178" y="1376285"/>
                </a:cubicBezTo>
                <a:cubicBezTo>
                  <a:pt x="931099" y="1375455"/>
                  <a:pt x="926629" y="1375317"/>
                  <a:pt x="922013" y="1375921"/>
                </a:cubicBezTo>
                <a:cubicBezTo>
                  <a:pt x="917396" y="1376524"/>
                  <a:pt x="912630" y="1377868"/>
                  <a:pt x="907959" y="1380002"/>
                </a:cubicBezTo>
                <a:cubicBezTo>
                  <a:pt x="898616" y="1384270"/>
                  <a:pt x="891417" y="1390892"/>
                  <a:pt x="887330" y="1398146"/>
                </a:cubicBezTo>
                <a:close/>
                <a:moveTo>
                  <a:pt x="1334683" y="660973"/>
                </a:moveTo>
                <a:cubicBezTo>
                  <a:pt x="1331794" y="666100"/>
                  <a:pt x="1329456" y="671339"/>
                  <a:pt x="1327710" y="676615"/>
                </a:cubicBezTo>
                <a:lnTo>
                  <a:pt x="1324294" y="692470"/>
                </a:lnTo>
                <a:cubicBezTo>
                  <a:pt x="1323777" y="697741"/>
                  <a:pt x="1323895" y="702972"/>
                  <a:pt x="1324693" y="708089"/>
                </a:cubicBezTo>
                <a:lnTo>
                  <a:pt x="1329160" y="723008"/>
                </a:lnTo>
                <a:lnTo>
                  <a:pt x="1337515" y="736153"/>
                </a:lnTo>
                <a:lnTo>
                  <a:pt x="1349060" y="746674"/>
                </a:lnTo>
                <a:lnTo>
                  <a:pt x="1363283" y="754473"/>
                </a:lnTo>
                <a:lnTo>
                  <a:pt x="1379672" y="759441"/>
                </a:lnTo>
                <a:lnTo>
                  <a:pt x="1397713" y="761473"/>
                </a:lnTo>
                <a:lnTo>
                  <a:pt x="1416896" y="760469"/>
                </a:lnTo>
                <a:lnTo>
                  <a:pt x="1436704" y="756320"/>
                </a:lnTo>
                <a:lnTo>
                  <a:pt x="1456629" y="748928"/>
                </a:lnTo>
                <a:lnTo>
                  <a:pt x="1475262" y="738707"/>
                </a:lnTo>
                <a:lnTo>
                  <a:pt x="1491364" y="726445"/>
                </a:lnTo>
                <a:lnTo>
                  <a:pt x="1504680" y="712602"/>
                </a:lnTo>
                <a:lnTo>
                  <a:pt x="1514953" y="697631"/>
                </a:lnTo>
                <a:lnTo>
                  <a:pt x="1521926" y="681991"/>
                </a:lnTo>
                <a:cubicBezTo>
                  <a:pt x="1527163" y="666166"/>
                  <a:pt x="1527065" y="650018"/>
                  <a:pt x="1520476" y="635599"/>
                </a:cubicBezTo>
                <a:cubicBezTo>
                  <a:pt x="1516085" y="625986"/>
                  <a:pt x="1509222" y="618048"/>
                  <a:pt x="1500576" y="611930"/>
                </a:cubicBezTo>
                <a:cubicBezTo>
                  <a:pt x="1496253" y="608870"/>
                  <a:pt x="1491483" y="606266"/>
                  <a:pt x="1486353" y="604133"/>
                </a:cubicBezTo>
                <a:cubicBezTo>
                  <a:pt x="1481223" y="602000"/>
                  <a:pt x="1475731" y="600338"/>
                  <a:pt x="1469965" y="599165"/>
                </a:cubicBezTo>
                <a:cubicBezTo>
                  <a:pt x="1464198" y="597993"/>
                  <a:pt x="1458155" y="597309"/>
                  <a:pt x="1451923" y="597132"/>
                </a:cubicBezTo>
                <a:cubicBezTo>
                  <a:pt x="1445691" y="596954"/>
                  <a:pt x="1439269" y="597282"/>
                  <a:pt x="1432742" y="598136"/>
                </a:cubicBezTo>
                <a:cubicBezTo>
                  <a:pt x="1426214" y="598989"/>
                  <a:pt x="1419582" y="600366"/>
                  <a:pt x="1412932" y="602282"/>
                </a:cubicBezTo>
                <a:cubicBezTo>
                  <a:pt x="1406280" y="604200"/>
                  <a:pt x="1399611" y="606658"/>
                  <a:pt x="1393008" y="609677"/>
                </a:cubicBezTo>
                <a:cubicBezTo>
                  <a:pt x="1379800" y="615710"/>
                  <a:pt x="1368107" y="623408"/>
                  <a:pt x="1358272" y="632159"/>
                </a:cubicBezTo>
                <a:cubicBezTo>
                  <a:pt x="1353355" y="636535"/>
                  <a:pt x="1348902" y="641175"/>
                  <a:pt x="1344955" y="646003"/>
                </a:cubicBezTo>
                <a:cubicBezTo>
                  <a:pt x="1341010" y="650831"/>
                  <a:pt x="1337571" y="655844"/>
                  <a:pt x="1334683" y="660973"/>
                </a:cubicBezTo>
                <a:close/>
                <a:moveTo>
                  <a:pt x="1237627" y="796247"/>
                </a:moveTo>
                <a:lnTo>
                  <a:pt x="1233953" y="807388"/>
                </a:lnTo>
                <a:cubicBezTo>
                  <a:pt x="1233587" y="811117"/>
                  <a:pt x="1234121" y="814789"/>
                  <a:pt x="1235674" y="818189"/>
                </a:cubicBezTo>
                <a:lnTo>
                  <a:pt x="1242713" y="826561"/>
                </a:lnTo>
                <a:lnTo>
                  <a:pt x="1253539" y="831074"/>
                </a:lnTo>
                <a:lnTo>
                  <a:pt x="1266706" y="831440"/>
                </a:lnTo>
                <a:lnTo>
                  <a:pt x="1280759" y="827357"/>
                </a:lnTo>
                <a:lnTo>
                  <a:pt x="1293044" y="819404"/>
                </a:lnTo>
                <a:lnTo>
                  <a:pt x="1301387" y="809214"/>
                </a:lnTo>
                <a:cubicBezTo>
                  <a:pt x="1305474" y="801959"/>
                  <a:pt x="1306449" y="794073"/>
                  <a:pt x="1303341" y="787272"/>
                </a:cubicBezTo>
                <a:cubicBezTo>
                  <a:pt x="1300234" y="780472"/>
                  <a:pt x="1293635" y="776045"/>
                  <a:pt x="1285476" y="774387"/>
                </a:cubicBezTo>
                <a:cubicBezTo>
                  <a:pt x="1281396" y="773556"/>
                  <a:pt x="1276927" y="773419"/>
                  <a:pt x="1272310" y="774023"/>
                </a:cubicBezTo>
                <a:cubicBezTo>
                  <a:pt x="1267693" y="774625"/>
                  <a:pt x="1262928" y="775970"/>
                  <a:pt x="1258256" y="778104"/>
                </a:cubicBezTo>
                <a:cubicBezTo>
                  <a:pt x="1248913" y="782373"/>
                  <a:pt x="1241714" y="788993"/>
                  <a:pt x="1237627" y="796247"/>
                </a:cubicBezTo>
                <a:close/>
                <a:moveTo>
                  <a:pt x="971395" y="1193754"/>
                </a:moveTo>
                <a:lnTo>
                  <a:pt x="967720" y="1204895"/>
                </a:lnTo>
                <a:cubicBezTo>
                  <a:pt x="967354" y="1208624"/>
                  <a:pt x="967887" y="1212295"/>
                  <a:pt x="969441" y="1215696"/>
                </a:cubicBezTo>
                <a:lnTo>
                  <a:pt x="976479" y="1224067"/>
                </a:lnTo>
                <a:lnTo>
                  <a:pt x="987307" y="1228580"/>
                </a:lnTo>
                <a:lnTo>
                  <a:pt x="1000473" y="1228946"/>
                </a:lnTo>
                <a:lnTo>
                  <a:pt x="1014527" y="1224865"/>
                </a:lnTo>
                <a:lnTo>
                  <a:pt x="1026812" y="1216912"/>
                </a:lnTo>
                <a:lnTo>
                  <a:pt x="1035155" y="1206721"/>
                </a:lnTo>
                <a:cubicBezTo>
                  <a:pt x="1039241" y="1199465"/>
                  <a:pt x="1040216" y="1191579"/>
                  <a:pt x="1037109" y="1184780"/>
                </a:cubicBezTo>
                <a:cubicBezTo>
                  <a:pt x="1034002" y="1177979"/>
                  <a:pt x="1027402" y="1173553"/>
                  <a:pt x="1019243" y="1171894"/>
                </a:cubicBezTo>
                <a:cubicBezTo>
                  <a:pt x="1015163" y="1171064"/>
                  <a:pt x="1010695" y="1170927"/>
                  <a:pt x="1006077" y="1171529"/>
                </a:cubicBezTo>
                <a:cubicBezTo>
                  <a:pt x="1001460" y="1172133"/>
                  <a:pt x="996695" y="1173477"/>
                  <a:pt x="992024" y="1175612"/>
                </a:cubicBezTo>
                <a:cubicBezTo>
                  <a:pt x="982680" y="1179880"/>
                  <a:pt x="975482" y="1186502"/>
                  <a:pt x="971395" y="1193754"/>
                </a:cubicBezTo>
                <a:close/>
                <a:moveTo>
                  <a:pt x="1112853" y="956436"/>
                </a:moveTo>
                <a:lnTo>
                  <a:pt x="1109178" y="967576"/>
                </a:lnTo>
                <a:cubicBezTo>
                  <a:pt x="1108812" y="971304"/>
                  <a:pt x="1109345" y="974974"/>
                  <a:pt x="1110899" y="978377"/>
                </a:cubicBezTo>
                <a:lnTo>
                  <a:pt x="1117937" y="986747"/>
                </a:lnTo>
                <a:lnTo>
                  <a:pt x="1128765" y="991262"/>
                </a:lnTo>
                <a:lnTo>
                  <a:pt x="1141931" y="991627"/>
                </a:lnTo>
                <a:lnTo>
                  <a:pt x="1155984" y="987543"/>
                </a:lnTo>
                <a:lnTo>
                  <a:pt x="1168269" y="979592"/>
                </a:lnTo>
                <a:lnTo>
                  <a:pt x="1176613" y="969402"/>
                </a:lnTo>
                <a:cubicBezTo>
                  <a:pt x="1180699" y="962148"/>
                  <a:pt x="1181673" y="954261"/>
                  <a:pt x="1178566" y="947460"/>
                </a:cubicBezTo>
                <a:cubicBezTo>
                  <a:pt x="1175459" y="940659"/>
                  <a:pt x="1168860" y="936234"/>
                  <a:pt x="1160701" y="934575"/>
                </a:cubicBezTo>
                <a:cubicBezTo>
                  <a:pt x="1156621" y="933745"/>
                  <a:pt x="1152152" y="933607"/>
                  <a:pt x="1147535" y="934211"/>
                </a:cubicBezTo>
                <a:cubicBezTo>
                  <a:pt x="1142918" y="934815"/>
                  <a:pt x="1138153" y="936157"/>
                  <a:pt x="1133481" y="938292"/>
                </a:cubicBezTo>
                <a:cubicBezTo>
                  <a:pt x="1124138" y="942559"/>
                  <a:pt x="1116940" y="949182"/>
                  <a:pt x="1112853" y="956436"/>
                </a:cubicBezTo>
                <a:close/>
                <a:moveTo>
                  <a:pt x="1343464" y="474228"/>
                </a:moveTo>
                <a:cubicBezTo>
                  <a:pt x="1341851" y="477091"/>
                  <a:pt x="1340546" y="480015"/>
                  <a:pt x="1339572" y="482959"/>
                </a:cubicBezTo>
                <a:lnTo>
                  <a:pt x="1337665" y="491810"/>
                </a:lnTo>
                <a:cubicBezTo>
                  <a:pt x="1337376" y="494751"/>
                  <a:pt x="1337443" y="497671"/>
                  <a:pt x="1337887" y="500526"/>
                </a:cubicBezTo>
                <a:lnTo>
                  <a:pt x="1340381" y="508853"/>
                </a:lnTo>
                <a:lnTo>
                  <a:pt x="1351488" y="522064"/>
                </a:lnTo>
                <a:lnTo>
                  <a:pt x="1368574" y="529188"/>
                </a:lnTo>
                <a:lnTo>
                  <a:pt x="1389351" y="529763"/>
                </a:lnTo>
                <a:lnTo>
                  <a:pt x="1411530" y="523322"/>
                </a:lnTo>
                <a:lnTo>
                  <a:pt x="1430918" y="510772"/>
                </a:lnTo>
                <a:lnTo>
                  <a:pt x="1444084" y="494689"/>
                </a:lnTo>
                <a:lnTo>
                  <a:pt x="1447975" y="485959"/>
                </a:lnTo>
                <a:lnTo>
                  <a:pt x="1447785" y="479876"/>
                </a:lnTo>
                <a:cubicBezTo>
                  <a:pt x="1427181" y="468324"/>
                  <a:pt x="1406921" y="456091"/>
                  <a:pt x="1387583" y="442237"/>
                </a:cubicBezTo>
                <a:cubicBezTo>
                  <a:pt x="1383566" y="442489"/>
                  <a:pt x="1379772" y="443881"/>
                  <a:pt x="1376017" y="445597"/>
                </a:cubicBezTo>
                <a:cubicBezTo>
                  <a:pt x="1361272" y="452333"/>
                  <a:pt x="1349913" y="462781"/>
                  <a:pt x="1343464" y="474228"/>
                </a:cubicBezTo>
                <a:close/>
                <a:moveTo>
                  <a:pt x="1246549" y="604425"/>
                </a:moveTo>
                <a:lnTo>
                  <a:pt x="1242875" y="615566"/>
                </a:lnTo>
                <a:cubicBezTo>
                  <a:pt x="1242508" y="619293"/>
                  <a:pt x="1243042" y="622965"/>
                  <a:pt x="1244595" y="626366"/>
                </a:cubicBezTo>
                <a:lnTo>
                  <a:pt x="1251634" y="634737"/>
                </a:lnTo>
                <a:lnTo>
                  <a:pt x="1262461" y="639252"/>
                </a:lnTo>
                <a:lnTo>
                  <a:pt x="1275627" y="639616"/>
                </a:lnTo>
                <a:lnTo>
                  <a:pt x="1289681" y="635532"/>
                </a:lnTo>
                <a:lnTo>
                  <a:pt x="1301966" y="627581"/>
                </a:lnTo>
                <a:lnTo>
                  <a:pt x="1310309" y="617391"/>
                </a:lnTo>
                <a:cubicBezTo>
                  <a:pt x="1314395" y="610136"/>
                  <a:pt x="1315370" y="602250"/>
                  <a:pt x="1312263" y="595450"/>
                </a:cubicBezTo>
                <a:cubicBezTo>
                  <a:pt x="1309156" y="588649"/>
                  <a:pt x="1302556" y="584222"/>
                  <a:pt x="1294397" y="582563"/>
                </a:cubicBezTo>
                <a:cubicBezTo>
                  <a:pt x="1290318" y="581735"/>
                  <a:pt x="1285848" y="581596"/>
                  <a:pt x="1281231" y="582199"/>
                </a:cubicBezTo>
                <a:cubicBezTo>
                  <a:pt x="1276614" y="582803"/>
                  <a:pt x="1271849" y="584147"/>
                  <a:pt x="1267177" y="586281"/>
                </a:cubicBezTo>
                <a:cubicBezTo>
                  <a:pt x="1257834" y="590550"/>
                  <a:pt x="1250635" y="597171"/>
                  <a:pt x="1246549" y="604425"/>
                </a:cubicBezTo>
                <a:close/>
                <a:moveTo>
                  <a:pt x="720602" y="1415321"/>
                </a:moveTo>
                <a:cubicBezTo>
                  <a:pt x="718193" y="1419599"/>
                  <a:pt x="716242" y="1423969"/>
                  <a:pt x="714786" y="1428369"/>
                </a:cubicBezTo>
                <a:lnTo>
                  <a:pt x="711936" y="1441596"/>
                </a:lnTo>
                <a:cubicBezTo>
                  <a:pt x="711504" y="1445993"/>
                  <a:pt x="711603" y="1450356"/>
                  <a:pt x="712267" y="1454623"/>
                </a:cubicBezTo>
                <a:lnTo>
                  <a:pt x="715994" y="1467069"/>
                </a:lnTo>
                <a:lnTo>
                  <a:pt x="722964" y="1478035"/>
                </a:lnTo>
                <a:lnTo>
                  <a:pt x="732595" y="1486812"/>
                </a:lnTo>
                <a:lnTo>
                  <a:pt x="744460" y="1493318"/>
                </a:lnTo>
                <a:lnTo>
                  <a:pt x="758131" y="1497461"/>
                </a:lnTo>
                <a:lnTo>
                  <a:pt x="773181" y="1499158"/>
                </a:lnTo>
                <a:lnTo>
                  <a:pt x="789183" y="1498319"/>
                </a:lnTo>
                <a:lnTo>
                  <a:pt x="805708" y="1494860"/>
                </a:lnTo>
                <a:lnTo>
                  <a:pt x="822330" y="1488692"/>
                </a:lnTo>
                <a:lnTo>
                  <a:pt x="837873" y="1480165"/>
                </a:lnTo>
                <a:lnTo>
                  <a:pt x="851305" y="1469937"/>
                </a:lnTo>
                <a:lnTo>
                  <a:pt x="862413" y="1458389"/>
                </a:lnTo>
                <a:lnTo>
                  <a:pt x="870983" y="1445901"/>
                </a:lnTo>
                <a:lnTo>
                  <a:pt x="876800" y="1432852"/>
                </a:lnTo>
                <a:cubicBezTo>
                  <a:pt x="881168" y="1419652"/>
                  <a:pt x="881087" y="1406182"/>
                  <a:pt x="875591" y="1394151"/>
                </a:cubicBezTo>
                <a:cubicBezTo>
                  <a:pt x="871927" y="1386133"/>
                  <a:pt x="866203" y="1379513"/>
                  <a:pt x="858990" y="1374410"/>
                </a:cubicBezTo>
                <a:cubicBezTo>
                  <a:pt x="855384" y="1371856"/>
                  <a:pt x="851405" y="1369684"/>
                  <a:pt x="847126" y="1367905"/>
                </a:cubicBezTo>
                <a:cubicBezTo>
                  <a:pt x="842846" y="1366125"/>
                  <a:pt x="838265" y="1364739"/>
                  <a:pt x="833454" y="1363761"/>
                </a:cubicBezTo>
                <a:cubicBezTo>
                  <a:pt x="828644" y="1362783"/>
                  <a:pt x="823603" y="1362212"/>
                  <a:pt x="818404" y="1362063"/>
                </a:cubicBezTo>
                <a:cubicBezTo>
                  <a:pt x="813204" y="1361916"/>
                  <a:pt x="807847" y="1362191"/>
                  <a:pt x="802402" y="1362902"/>
                </a:cubicBezTo>
                <a:cubicBezTo>
                  <a:pt x="796958" y="1363614"/>
                  <a:pt x="791425" y="1364762"/>
                  <a:pt x="785877" y="1366361"/>
                </a:cubicBezTo>
                <a:cubicBezTo>
                  <a:pt x="780329" y="1367961"/>
                  <a:pt x="774765" y="1370012"/>
                  <a:pt x="769256" y="1372529"/>
                </a:cubicBezTo>
                <a:cubicBezTo>
                  <a:pt x="758238" y="1377563"/>
                  <a:pt x="748484" y="1383984"/>
                  <a:pt x="740280" y="1391284"/>
                </a:cubicBezTo>
                <a:cubicBezTo>
                  <a:pt x="736178" y="1394936"/>
                  <a:pt x="732463" y="1398806"/>
                  <a:pt x="729172" y="1402833"/>
                </a:cubicBezTo>
                <a:cubicBezTo>
                  <a:pt x="725880" y="1406859"/>
                  <a:pt x="723012" y="1411044"/>
                  <a:pt x="720602" y="1415321"/>
                </a:cubicBezTo>
                <a:close/>
                <a:moveTo>
                  <a:pt x="639279" y="1493563"/>
                </a:moveTo>
                <a:lnTo>
                  <a:pt x="635605" y="1504706"/>
                </a:lnTo>
                <a:cubicBezTo>
                  <a:pt x="635239" y="1508434"/>
                  <a:pt x="635772" y="1512106"/>
                  <a:pt x="637326" y="1515506"/>
                </a:cubicBezTo>
                <a:lnTo>
                  <a:pt x="637446" y="1515648"/>
                </a:lnTo>
                <a:lnTo>
                  <a:pt x="659205" y="1528503"/>
                </a:lnTo>
                <a:lnTo>
                  <a:pt x="668357" y="1528756"/>
                </a:lnTo>
                <a:lnTo>
                  <a:pt x="682411" y="1524674"/>
                </a:lnTo>
                <a:lnTo>
                  <a:pt x="694696" y="1516722"/>
                </a:lnTo>
                <a:lnTo>
                  <a:pt x="703039" y="1506529"/>
                </a:lnTo>
                <a:cubicBezTo>
                  <a:pt x="707126" y="1499277"/>
                  <a:pt x="708100" y="1491390"/>
                  <a:pt x="704992" y="1484589"/>
                </a:cubicBezTo>
                <a:cubicBezTo>
                  <a:pt x="701886" y="1477789"/>
                  <a:pt x="695286" y="1473363"/>
                  <a:pt x="687127" y="1471704"/>
                </a:cubicBezTo>
                <a:cubicBezTo>
                  <a:pt x="683048" y="1470874"/>
                  <a:pt x="678579" y="1470736"/>
                  <a:pt x="673961" y="1471338"/>
                </a:cubicBezTo>
                <a:cubicBezTo>
                  <a:pt x="669344" y="1471942"/>
                  <a:pt x="664579" y="1473286"/>
                  <a:pt x="659908" y="1475421"/>
                </a:cubicBezTo>
                <a:cubicBezTo>
                  <a:pt x="650564" y="1479689"/>
                  <a:pt x="643366" y="1486311"/>
                  <a:pt x="639279" y="1493563"/>
                </a:cubicBezTo>
                <a:close/>
                <a:moveTo>
                  <a:pt x="1207170" y="481335"/>
                </a:moveTo>
                <a:lnTo>
                  <a:pt x="1203496" y="492476"/>
                </a:lnTo>
                <a:cubicBezTo>
                  <a:pt x="1203130" y="496204"/>
                  <a:pt x="1203663" y="499876"/>
                  <a:pt x="1205217" y="503276"/>
                </a:cubicBezTo>
                <a:lnTo>
                  <a:pt x="1212255" y="511647"/>
                </a:lnTo>
                <a:lnTo>
                  <a:pt x="1223083" y="516161"/>
                </a:lnTo>
                <a:lnTo>
                  <a:pt x="1236248" y="516526"/>
                </a:lnTo>
                <a:lnTo>
                  <a:pt x="1250302" y="512444"/>
                </a:lnTo>
                <a:lnTo>
                  <a:pt x="1262587" y="504492"/>
                </a:lnTo>
                <a:lnTo>
                  <a:pt x="1270930" y="494301"/>
                </a:lnTo>
                <a:cubicBezTo>
                  <a:pt x="1275017" y="487046"/>
                  <a:pt x="1275992" y="479160"/>
                  <a:pt x="1272885" y="472360"/>
                </a:cubicBezTo>
                <a:cubicBezTo>
                  <a:pt x="1269778" y="465559"/>
                  <a:pt x="1263177" y="461133"/>
                  <a:pt x="1255018" y="459474"/>
                </a:cubicBezTo>
                <a:cubicBezTo>
                  <a:pt x="1250939" y="458644"/>
                  <a:pt x="1246470" y="458507"/>
                  <a:pt x="1241852" y="459110"/>
                </a:cubicBezTo>
                <a:cubicBezTo>
                  <a:pt x="1237235" y="459713"/>
                  <a:pt x="1232470" y="461058"/>
                  <a:pt x="1227799" y="463191"/>
                </a:cubicBezTo>
                <a:cubicBezTo>
                  <a:pt x="1218456" y="467460"/>
                  <a:pt x="1211257" y="474081"/>
                  <a:pt x="1207170" y="481335"/>
                </a:cubicBezTo>
                <a:close/>
                <a:moveTo>
                  <a:pt x="1258401" y="356900"/>
                </a:moveTo>
                <a:lnTo>
                  <a:pt x="1256266" y="363374"/>
                </a:lnTo>
                <a:cubicBezTo>
                  <a:pt x="1255900" y="367103"/>
                  <a:pt x="1256432" y="370775"/>
                  <a:pt x="1257986" y="374175"/>
                </a:cubicBezTo>
                <a:lnTo>
                  <a:pt x="1265025" y="382546"/>
                </a:lnTo>
                <a:lnTo>
                  <a:pt x="1275852" y="387061"/>
                </a:lnTo>
                <a:lnTo>
                  <a:pt x="1289018" y="387425"/>
                </a:lnTo>
                <a:lnTo>
                  <a:pt x="1298448" y="384686"/>
                </a:lnTo>
                <a:cubicBezTo>
                  <a:pt x="1284541" y="376327"/>
                  <a:pt x="1271226" y="367009"/>
                  <a:pt x="1258401" y="356900"/>
                </a:cubicBezTo>
                <a:close/>
                <a:moveTo>
                  <a:pt x="691059" y="1176674"/>
                </a:moveTo>
                <a:cubicBezTo>
                  <a:pt x="687706" y="1182628"/>
                  <a:pt x="684992" y="1188710"/>
                  <a:pt x="682965" y="1194833"/>
                </a:cubicBezTo>
                <a:lnTo>
                  <a:pt x="678999" y="1213240"/>
                </a:lnTo>
                <a:cubicBezTo>
                  <a:pt x="678399" y="1219358"/>
                  <a:pt x="678536" y="1225431"/>
                  <a:pt x="679461" y="1231368"/>
                </a:cubicBezTo>
                <a:lnTo>
                  <a:pt x="684647" y="1248687"/>
                </a:lnTo>
                <a:lnTo>
                  <a:pt x="694346" y="1263945"/>
                </a:lnTo>
                <a:lnTo>
                  <a:pt x="707747" y="1276161"/>
                </a:lnTo>
                <a:lnTo>
                  <a:pt x="724259" y="1285213"/>
                </a:lnTo>
                <a:lnTo>
                  <a:pt x="743283" y="1290978"/>
                </a:lnTo>
                <a:lnTo>
                  <a:pt x="764226" y="1293340"/>
                </a:lnTo>
                <a:lnTo>
                  <a:pt x="786493" y="1292174"/>
                </a:lnTo>
                <a:lnTo>
                  <a:pt x="809490" y="1287360"/>
                </a:lnTo>
                <a:lnTo>
                  <a:pt x="832619" y="1278778"/>
                </a:lnTo>
                <a:lnTo>
                  <a:pt x="854248" y="1266910"/>
                </a:lnTo>
                <a:lnTo>
                  <a:pt x="872941" y="1252678"/>
                </a:lnTo>
                <a:lnTo>
                  <a:pt x="888398" y="1236608"/>
                </a:lnTo>
                <a:lnTo>
                  <a:pt x="900324" y="1219230"/>
                </a:lnTo>
                <a:lnTo>
                  <a:pt x="908417" y="1201073"/>
                </a:lnTo>
                <a:cubicBezTo>
                  <a:pt x="914497" y="1182703"/>
                  <a:pt x="914383" y="1163957"/>
                  <a:pt x="906736" y="1147218"/>
                </a:cubicBezTo>
                <a:cubicBezTo>
                  <a:pt x="901637" y="1136058"/>
                  <a:pt x="893672" y="1126847"/>
                  <a:pt x="883635" y="1119745"/>
                </a:cubicBezTo>
                <a:cubicBezTo>
                  <a:pt x="878616" y="1116193"/>
                  <a:pt x="873080" y="1113169"/>
                  <a:pt x="867124" y="1110693"/>
                </a:cubicBezTo>
                <a:cubicBezTo>
                  <a:pt x="861169" y="1108217"/>
                  <a:pt x="854794" y="1106287"/>
                  <a:pt x="848100" y="1104926"/>
                </a:cubicBezTo>
                <a:cubicBezTo>
                  <a:pt x="841405" y="1103565"/>
                  <a:pt x="834391" y="1102770"/>
                  <a:pt x="827156" y="1102565"/>
                </a:cubicBezTo>
                <a:cubicBezTo>
                  <a:pt x="819921" y="1102358"/>
                  <a:pt x="812466" y="1102742"/>
                  <a:pt x="804889" y="1103731"/>
                </a:cubicBezTo>
                <a:cubicBezTo>
                  <a:pt x="797312" y="1104721"/>
                  <a:pt x="789614" y="1106319"/>
                  <a:pt x="781893" y="1108544"/>
                </a:cubicBezTo>
                <a:cubicBezTo>
                  <a:pt x="774172" y="1110770"/>
                  <a:pt x="766430" y="1113625"/>
                  <a:pt x="758764" y="1117128"/>
                </a:cubicBezTo>
                <a:cubicBezTo>
                  <a:pt x="743432" y="1124133"/>
                  <a:pt x="729858" y="1133068"/>
                  <a:pt x="718442" y="1143227"/>
                </a:cubicBezTo>
                <a:cubicBezTo>
                  <a:pt x="712734" y="1148307"/>
                  <a:pt x="707565" y="1153694"/>
                  <a:pt x="702985" y="1159298"/>
                </a:cubicBezTo>
                <a:cubicBezTo>
                  <a:pt x="698404" y="1164902"/>
                  <a:pt x="694412" y="1170724"/>
                  <a:pt x="691059" y="1176674"/>
                </a:cubicBezTo>
                <a:close/>
                <a:moveTo>
                  <a:pt x="1008681" y="682118"/>
                </a:moveTo>
                <a:cubicBezTo>
                  <a:pt x="1005328" y="688070"/>
                  <a:pt x="1002614" y="694151"/>
                  <a:pt x="1000587" y="700274"/>
                </a:cubicBezTo>
                <a:lnTo>
                  <a:pt x="996621" y="718682"/>
                </a:lnTo>
                <a:cubicBezTo>
                  <a:pt x="996021" y="724800"/>
                  <a:pt x="996158" y="730873"/>
                  <a:pt x="997083" y="736809"/>
                </a:cubicBezTo>
                <a:lnTo>
                  <a:pt x="1002269" y="754129"/>
                </a:lnTo>
                <a:lnTo>
                  <a:pt x="1011967" y="769387"/>
                </a:lnTo>
                <a:lnTo>
                  <a:pt x="1025369" y="781603"/>
                </a:lnTo>
                <a:lnTo>
                  <a:pt x="1041880" y="790655"/>
                </a:lnTo>
                <a:lnTo>
                  <a:pt x="1060905" y="796421"/>
                </a:lnTo>
                <a:lnTo>
                  <a:pt x="1081848" y="798781"/>
                </a:lnTo>
                <a:lnTo>
                  <a:pt x="1104116" y="797616"/>
                </a:lnTo>
                <a:lnTo>
                  <a:pt x="1127112" y="792802"/>
                </a:lnTo>
                <a:lnTo>
                  <a:pt x="1150241" y="784220"/>
                </a:lnTo>
                <a:lnTo>
                  <a:pt x="1171870" y="772353"/>
                </a:lnTo>
                <a:lnTo>
                  <a:pt x="1190562" y="758119"/>
                </a:lnTo>
                <a:lnTo>
                  <a:pt x="1206020" y="742050"/>
                </a:lnTo>
                <a:lnTo>
                  <a:pt x="1217945" y="724672"/>
                </a:lnTo>
                <a:lnTo>
                  <a:pt x="1226039" y="706514"/>
                </a:lnTo>
                <a:cubicBezTo>
                  <a:pt x="1232119" y="688145"/>
                  <a:pt x="1232005" y="669400"/>
                  <a:pt x="1224357" y="652661"/>
                </a:cubicBezTo>
                <a:cubicBezTo>
                  <a:pt x="1219258" y="641501"/>
                  <a:pt x="1211294" y="632288"/>
                  <a:pt x="1201257" y="625187"/>
                </a:cubicBezTo>
                <a:cubicBezTo>
                  <a:pt x="1196238" y="621635"/>
                  <a:pt x="1190701" y="618611"/>
                  <a:pt x="1184746" y="616135"/>
                </a:cubicBezTo>
                <a:cubicBezTo>
                  <a:pt x="1178790" y="613659"/>
                  <a:pt x="1172416" y="611729"/>
                  <a:pt x="1165721" y="610369"/>
                </a:cubicBezTo>
                <a:cubicBezTo>
                  <a:pt x="1159027" y="609007"/>
                  <a:pt x="1152012" y="608214"/>
                  <a:pt x="1144778" y="608007"/>
                </a:cubicBezTo>
                <a:cubicBezTo>
                  <a:pt x="1137543" y="607802"/>
                  <a:pt x="1130088" y="608183"/>
                  <a:pt x="1122511" y="609174"/>
                </a:cubicBezTo>
                <a:cubicBezTo>
                  <a:pt x="1114934" y="610164"/>
                  <a:pt x="1107236" y="611762"/>
                  <a:pt x="1099515" y="613988"/>
                </a:cubicBezTo>
                <a:cubicBezTo>
                  <a:pt x="1091794" y="616214"/>
                  <a:pt x="1084051" y="619067"/>
                  <a:pt x="1076386" y="622570"/>
                </a:cubicBezTo>
                <a:cubicBezTo>
                  <a:pt x="1061053" y="629576"/>
                  <a:pt x="1047480" y="638510"/>
                  <a:pt x="1036064" y="648669"/>
                </a:cubicBezTo>
                <a:cubicBezTo>
                  <a:pt x="1030355" y="653750"/>
                  <a:pt x="1025186" y="659136"/>
                  <a:pt x="1020606" y="664741"/>
                </a:cubicBezTo>
                <a:cubicBezTo>
                  <a:pt x="1016026" y="670344"/>
                  <a:pt x="1012034" y="676167"/>
                  <a:pt x="1008681" y="682118"/>
                </a:cubicBezTo>
                <a:close/>
                <a:moveTo>
                  <a:pt x="588369" y="1313091"/>
                </a:moveTo>
                <a:lnTo>
                  <a:pt x="584695" y="1324232"/>
                </a:lnTo>
                <a:cubicBezTo>
                  <a:pt x="584329" y="1327961"/>
                  <a:pt x="584862" y="1331633"/>
                  <a:pt x="586416" y="1335033"/>
                </a:cubicBezTo>
                <a:lnTo>
                  <a:pt x="593454" y="1343403"/>
                </a:lnTo>
                <a:lnTo>
                  <a:pt x="604281" y="1347917"/>
                </a:lnTo>
                <a:lnTo>
                  <a:pt x="617447" y="1348282"/>
                </a:lnTo>
                <a:lnTo>
                  <a:pt x="631501" y="1344200"/>
                </a:lnTo>
                <a:lnTo>
                  <a:pt x="643786" y="1336248"/>
                </a:lnTo>
                <a:lnTo>
                  <a:pt x="652129" y="1326057"/>
                </a:lnTo>
                <a:cubicBezTo>
                  <a:pt x="656215" y="1318803"/>
                  <a:pt x="657189" y="1310916"/>
                  <a:pt x="654082" y="1304115"/>
                </a:cubicBezTo>
                <a:cubicBezTo>
                  <a:pt x="650976" y="1297316"/>
                  <a:pt x="644376" y="1292890"/>
                  <a:pt x="636217" y="1291230"/>
                </a:cubicBezTo>
                <a:cubicBezTo>
                  <a:pt x="632138" y="1290400"/>
                  <a:pt x="627669" y="1290263"/>
                  <a:pt x="623051" y="1290864"/>
                </a:cubicBezTo>
                <a:cubicBezTo>
                  <a:pt x="618434" y="1291469"/>
                  <a:pt x="613669" y="1292813"/>
                  <a:pt x="608998" y="1294948"/>
                </a:cubicBezTo>
                <a:cubicBezTo>
                  <a:pt x="599654" y="1299216"/>
                  <a:pt x="592455" y="1305837"/>
                  <a:pt x="588369" y="1313091"/>
                </a:cubicBezTo>
                <a:close/>
                <a:moveTo>
                  <a:pt x="491195" y="1433615"/>
                </a:moveTo>
                <a:cubicBezTo>
                  <a:pt x="517634" y="1446101"/>
                  <a:pt x="543256" y="1460005"/>
                  <a:pt x="568316" y="1474806"/>
                </a:cubicBezTo>
                <a:lnTo>
                  <a:pt x="568504" y="1474577"/>
                </a:lnTo>
                <a:lnTo>
                  <a:pt x="572396" y="1465846"/>
                </a:lnTo>
                <a:cubicBezTo>
                  <a:pt x="575319" y="1457014"/>
                  <a:pt x="575265" y="1448001"/>
                  <a:pt x="571587" y="1439951"/>
                </a:cubicBezTo>
                <a:cubicBezTo>
                  <a:pt x="566684" y="1429220"/>
                  <a:pt x="556269" y="1422235"/>
                  <a:pt x="543394" y="1419616"/>
                </a:cubicBezTo>
                <a:cubicBezTo>
                  <a:pt x="536956" y="1418307"/>
                  <a:pt x="529904" y="1418090"/>
                  <a:pt x="522617" y="1419043"/>
                </a:cubicBezTo>
                <a:cubicBezTo>
                  <a:pt x="515331" y="1419994"/>
                  <a:pt x="507811" y="1422116"/>
                  <a:pt x="500439" y="1425484"/>
                </a:cubicBezTo>
                <a:close/>
                <a:moveTo>
                  <a:pt x="781599" y="903037"/>
                </a:moveTo>
                <a:cubicBezTo>
                  <a:pt x="777011" y="911184"/>
                  <a:pt x="773295" y="919505"/>
                  <a:pt x="770522" y="927886"/>
                </a:cubicBezTo>
                <a:lnTo>
                  <a:pt x="765096" y="953076"/>
                </a:lnTo>
                <a:cubicBezTo>
                  <a:pt x="764274" y="961449"/>
                  <a:pt x="764462" y="969760"/>
                  <a:pt x="765728" y="977886"/>
                </a:cubicBezTo>
                <a:lnTo>
                  <a:pt x="772826" y="1001590"/>
                </a:lnTo>
                <a:lnTo>
                  <a:pt x="786098" y="1022470"/>
                </a:lnTo>
                <a:lnTo>
                  <a:pt x="804439" y="1039188"/>
                </a:lnTo>
                <a:lnTo>
                  <a:pt x="827034" y="1051575"/>
                </a:lnTo>
                <a:lnTo>
                  <a:pt x="853069" y="1059464"/>
                </a:lnTo>
                <a:lnTo>
                  <a:pt x="881732" y="1062699"/>
                </a:lnTo>
                <a:lnTo>
                  <a:pt x="912205" y="1061103"/>
                </a:lnTo>
                <a:lnTo>
                  <a:pt x="943674" y="1054514"/>
                </a:lnTo>
                <a:lnTo>
                  <a:pt x="975328" y="1042768"/>
                </a:lnTo>
                <a:lnTo>
                  <a:pt x="1004927" y="1026528"/>
                </a:lnTo>
                <a:lnTo>
                  <a:pt x="1030508" y="1007049"/>
                </a:lnTo>
                <a:lnTo>
                  <a:pt x="1051662" y="985057"/>
                </a:lnTo>
                <a:lnTo>
                  <a:pt x="1067983" y="961278"/>
                </a:lnTo>
                <a:lnTo>
                  <a:pt x="1079059" y="936430"/>
                </a:lnTo>
                <a:cubicBezTo>
                  <a:pt x="1087379" y="911289"/>
                  <a:pt x="1087224" y="885638"/>
                  <a:pt x="1076757" y="862729"/>
                </a:cubicBezTo>
                <a:cubicBezTo>
                  <a:pt x="1069779" y="847455"/>
                  <a:pt x="1058880" y="834851"/>
                  <a:pt x="1045142" y="825126"/>
                </a:cubicBezTo>
                <a:cubicBezTo>
                  <a:pt x="1038274" y="820267"/>
                  <a:pt x="1030697" y="816128"/>
                  <a:pt x="1022547" y="812739"/>
                </a:cubicBezTo>
                <a:cubicBezTo>
                  <a:pt x="1014396" y="809350"/>
                  <a:pt x="1005673" y="806710"/>
                  <a:pt x="996511" y="804847"/>
                </a:cubicBezTo>
                <a:cubicBezTo>
                  <a:pt x="987350" y="802983"/>
                  <a:pt x="977751" y="801898"/>
                  <a:pt x="967850" y="801616"/>
                </a:cubicBezTo>
                <a:cubicBezTo>
                  <a:pt x="957949" y="801334"/>
                  <a:pt x="947746" y="801858"/>
                  <a:pt x="937377" y="803211"/>
                </a:cubicBezTo>
                <a:cubicBezTo>
                  <a:pt x="927007" y="804566"/>
                  <a:pt x="916472" y="806753"/>
                  <a:pt x="905907" y="809799"/>
                </a:cubicBezTo>
                <a:cubicBezTo>
                  <a:pt x="895341" y="812846"/>
                  <a:pt x="884745" y="816752"/>
                  <a:pt x="874253" y="821545"/>
                </a:cubicBezTo>
                <a:cubicBezTo>
                  <a:pt x="853272" y="831131"/>
                  <a:pt x="834697" y="843359"/>
                  <a:pt x="819073" y="857263"/>
                </a:cubicBezTo>
                <a:cubicBezTo>
                  <a:pt x="811261" y="864215"/>
                  <a:pt x="804187" y="871586"/>
                  <a:pt x="797919" y="879254"/>
                </a:cubicBezTo>
                <a:cubicBezTo>
                  <a:pt x="791651" y="886924"/>
                  <a:pt x="786188" y="894892"/>
                  <a:pt x="781599" y="903037"/>
                </a:cubicBezTo>
                <a:close/>
                <a:moveTo>
                  <a:pt x="593989" y="1142343"/>
                </a:moveTo>
                <a:lnTo>
                  <a:pt x="590315" y="1153484"/>
                </a:lnTo>
                <a:cubicBezTo>
                  <a:pt x="589949" y="1157213"/>
                  <a:pt x="590482" y="1160884"/>
                  <a:pt x="592036" y="1164285"/>
                </a:cubicBezTo>
                <a:lnTo>
                  <a:pt x="599073" y="1172655"/>
                </a:lnTo>
                <a:lnTo>
                  <a:pt x="609901" y="1177169"/>
                </a:lnTo>
                <a:lnTo>
                  <a:pt x="623067" y="1177535"/>
                </a:lnTo>
                <a:lnTo>
                  <a:pt x="637120" y="1173453"/>
                </a:lnTo>
                <a:lnTo>
                  <a:pt x="649406" y="1165500"/>
                </a:lnTo>
                <a:lnTo>
                  <a:pt x="657749" y="1155309"/>
                </a:lnTo>
                <a:cubicBezTo>
                  <a:pt x="661836" y="1148056"/>
                  <a:pt x="662810" y="1140168"/>
                  <a:pt x="659702" y="1133367"/>
                </a:cubicBezTo>
                <a:cubicBezTo>
                  <a:pt x="656596" y="1126568"/>
                  <a:pt x="649996" y="1122142"/>
                  <a:pt x="641837" y="1120483"/>
                </a:cubicBezTo>
                <a:cubicBezTo>
                  <a:pt x="637758" y="1119653"/>
                  <a:pt x="633289" y="1119514"/>
                  <a:pt x="628671" y="1120118"/>
                </a:cubicBezTo>
                <a:cubicBezTo>
                  <a:pt x="624054" y="1120722"/>
                  <a:pt x="619289" y="1122066"/>
                  <a:pt x="614618" y="1124199"/>
                </a:cubicBezTo>
                <a:cubicBezTo>
                  <a:pt x="605274" y="1128468"/>
                  <a:pt x="598076" y="1135090"/>
                  <a:pt x="593989" y="1142343"/>
                </a:cubicBezTo>
                <a:close/>
                <a:moveTo>
                  <a:pt x="1146492" y="270933"/>
                </a:moveTo>
                <a:cubicBezTo>
                  <a:pt x="1146365" y="271402"/>
                  <a:pt x="1146517" y="271764"/>
                  <a:pt x="1146681" y="272122"/>
                </a:cubicBezTo>
                <a:lnTo>
                  <a:pt x="1153720" y="280493"/>
                </a:lnTo>
                <a:lnTo>
                  <a:pt x="1164547" y="285008"/>
                </a:lnTo>
                <a:lnTo>
                  <a:pt x="1164824" y="285015"/>
                </a:lnTo>
                <a:close/>
                <a:moveTo>
                  <a:pt x="899503" y="648034"/>
                </a:moveTo>
                <a:lnTo>
                  <a:pt x="895828" y="659175"/>
                </a:lnTo>
                <a:cubicBezTo>
                  <a:pt x="895462" y="662902"/>
                  <a:pt x="895995" y="666575"/>
                  <a:pt x="897549" y="669974"/>
                </a:cubicBezTo>
                <a:lnTo>
                  <a:pt x="904587" y="678345"/>
                </a:lnTo>
                <a:lnTo>
                  <a:pt x="915415" y="682861"/>
                </a:lnTo>
                <a:lnTo>
                  <a:pt x="928580" y="683225"/>
                </a:lnTo>
                <a:lnTo>
                  <a:pt x="942634" y="679143"/>
                </a:lnTo>
                <a:lnTo>
                  <a:pt x="954919" y="671190"/>
                </a:lnTo>
                <a:lnTo>
                  <a:pt x="963262" y="661000"/>
                </a:lnTo>
                <a:cubicBezTo>
                  <a:pt x="967349" y="653746"/>
                  <a:pt x="968323" y="645859"/>
                  <a:pt x="965216" y="639059"/>
                </a:cubicBezTo>
                <a:cubicBezTo>
                  <a:pt x="962109" y="632257"/>
                  <a:pt x="955510" y="627832"/>
                  <a:pt x="947351" y="626173"/>
                </a:cubicBezTo>
                <a:cubicBezTo>
                  <a:pt x="943271" y="625343"/>
                  <a:pt x="938802" y="625206"/>
                  <a:pt x="934185" y="625809"/>
                </a:cubicBezTo>
                <a:cubicBezTo>
                  <a:pt x="929568" y="626411"/>
                  <a:pt x="924803" y="627755"/>
                  <a:pt x="920131" y="629891"/>
                </a:cubicBezTo>
                <a:cubicBezTo>
                  <a:pt x="910788" y="634159"/>
                  <a:pt x="903589" y="640780"/>
                  <a:pt x="899503" y="648034"/>
                </a:cubicBezTo>
                <a:close/>
                <a:moveTo>
                  <a:pt x="1031739" y="435985"/>
                </a:moveTo>
                <a:cubicBezTo>
                  <a:pt x="1029329" y="440262"/>
                  <a:pt x="1027379" y="444634"/>
                  <a:pt x="1025923" y="449033"/>
                </a:cubicBezTo>
                <a:lnTo>
                  <a:pt x="1023073" y="462261"/>
                </a:lnTo>
                <a:cubicBezTo>
                  <a:pt x="1022641" y="466658"/>
                  <a:pt x="1022740" y="471021"/>
                  <a:pt x="1023404" y="475287"/>
                </a:cubicBezTo>
                <a:lnTo>
                  <a:pt x="1027131" y="487734"/>
                </a:lnTo>
                <a:lnTo>
                  <a:pt x="1034101" y="498699"/>
                </a:lnTo>
                <a:lnTo>
                  <a:pt x="1043732" y="507477"/>
                </a:lnTo>
                <a:lnTo>
                  <a:pt x="1055597" y="513982"/>
                </a:lnTo>
                <a:lnTo>
                  <a:pt x="1069268" y="518126"/>
                </a:lnTo>
                <a:lnTo>
                  <a:pt x="1084318" y="519822"/>
                </a:lnTo>
                <a:lnTo>
                  <a:pt x="1100320" y="518983"/>
                </a:lnTo>
                <a:lnTo>
                  <a:pt x="1116845" y="515524"/>
                </a:lnTo>
                <a:lnTo>
                  <a:pt x="1133466" y="509357"/>
                </a:lnTo>
                <a:lnTo>
                  <a:pt x="1149009" y="500830"/>
                </a:lnTo>
                <a:lnTo>
                  <a:pt x="1162442" y="490602"/>
                </a:lnTo>
                <a:lnTo>
                  <a:pt x="1173550" y="479054"/>
                </a:lnTo>
                <a:lnTo>
                  <a:pt x="1182120" y="466565"/>
                </a:lnTo>
                <a:lnTo>
                  <a:pt x="1187937" y="453518"/>
                </a:lnTo>
                <a:cubicBezTo>
                  <a:pt x="1192306" y="440316"/>
                  <a:pt x="1192224" y="426846"/>
                  <a:pt x="1186728" y="414817"/>
                </a:cubicBezTo>
                <a:cubicBezTo>
                  <a:pt x="1183064" y="406797"/>
                  <a:pt x="1177341" y="400178"/>
                  <a:pt x="1170127" y="395074"/>
                </a:cubicBezTo>
                <a:cubicBezTo>
                  <a:pt x="1166521" y="392522"/>
                  <a:pt x="1162542" y="390349"/>
                  <a:pt x="1158262" y="388569"/>
                </a:cubicBezTo>
                <a:cubicBezTo>
                  <a:pt x="1153983" y="386789"/>
                  <a:pt x="1149402" y="385403"/>
                  <a:pt x="1144591" y="384425"/>
                </a:cubicBezTo>
                <a:cubicBezTo>
                  <a:pt x="1139780" y="383447"/>
                  <a:pt x="1134740" y="382877"/>
                  <a:pt x="1129541" y="382729"/>
                </a:cubicBezTo>
                <a:cubicBezTo>
                  <a:pt x="1124342" y="382581"/>
                  <a:pt x="1118984" y="382855"/>
                  <a:pt x="1113539" y="383567"/>
                </a:cubicBezTo>
                <a:cubicBezTo>
                  <a:pt x="1108094" y="384278"/>
                  <a:pt x="1102562" y="385426"/>
                  <a:pt x="1097014" y="387026"/>
                </a:cubicBezTo>
                <a:cubicBezTo>
                  <a:pt x="1091466" y="388626"/>
                  <a:pt x="1085901" y="390677"/>
                  <a:pt x="1080393" y="393193"/>
                </a:cubicBezTo>
                <a:cubicBezTo>
                  <a:pt x="1069375" y="398228"/>
                  <a:pt x="1059621" y="404648"/>
                  <a:pt x="1051417" y="411950"/>
                </a:cubicBezTo>
                <a:cubicBezTo>
                  <a:pt x="1047315" y="415600"/>
                  <a:pt x="1043600" y="419471"/>
                  <a:pt x="1040309" y="423498"/>
                </a:cubicBezTo>
                <a:cubicBezTo>
                  <a:pt x="1037017" y="427525"/>
                  <a:pt x="1034149" y="431709"/>
                  <a:pt x="1031739" y="435985"/>
                </a:cubicBezTo>
                <a:close/>
                <a:moveTo>
                  <a:pt x="773661" y="789492"/>
                </a:moveTo>
                <a:lnTo>
                  <a:pt x="769987" y="800633"/>
                </a:lnTo>
                <a:cubicBezTo>
                  <a:pt x="769621" y="804362"/>
                  <a:pt x="770154" y="808033"/>
                  <a:pt x="771707" y="811433"/>
                </a:cubicBezTo>
                <a:lnTo>
                  <a:pt x="778745" y="819804"/>
                </a:lnTo>
                <a:lnTo>
                  <a:pt x="789573" y="824318"/>
                </a:lnTo>
                <a:lnTo>
                  <a:pt x="802739" y="824684"/>
                </a:lnTo>
                <a:lnTo>
                  <a:pt x="816792" y="820602"/>
                </a:lnTo>
                <a:lnTo>
                  <a:pt x="829078" y="812649"/>
                </a:lnTo>
                <a:lnTo>
                  <a:pt x="837421" y="802458"/>
                </a:lnTo>
                <a:cubicBezTo>
                  <a:pt x="841508" y="795205"/>
                  <a:pt x="842482" y="787318"/>
                  <a:pt x="839375" y="780516"/>
                </a:cubicBezTo>
                <a:cubicBezTo>
                  <a:pt x="836268" y="773717"/>
                  <a:pt x="829668" y="769291"/>
                  <a:pt x="821509" y="767631"/>
                </a:cubicBezTo>
                <a:cubicBezTo>
                  <a:pt x="817430" y="766800"/>
                  <a:pt x="812961" y="766664"/>
                  <a:pt x="808343" y="767267"/>
                </a:cubicBezTo>
                <a:cubicBezTo>
                  <a:pt x="803726" y="767870"/>
                  <a:pt x="798961" y="769215"/>
                  <a:pt x="794290" y="771348"/>
                </a:cubicBezTo>
                <a:cubicBezTo>
                  <a:pt x="784947" y="775618"/>
                  <a:pt x="777747" y="782239"/>
                  <a:pt x="773661" y="789492"/>
                </a:cubicBezTo>
                <a:close/>
                <a:moveTo>
                  <a:pt x="644990" y="969325"/>
                </a:moveTo>
                <a:lnTo>
                  <a:pt x="641315" y="980466"/>
                </a:lnTo>
                <a:cubicBezTo>
                  <a:pt x="640949" y="984195"/>
                  <a:pt x="641482" y="987865"/>
                  <a:pt x="643036" y="991267"/>
                </a:cubicBezTo>
                <a:lnTo>
                  <a:pt x="650074" y="999637"/>
                </a:lnTo>
                <a:lnTo>
                  <a:pt x="660901" y="1004152"/>
                </a:lnTo>
                <a:lnTo>
                  <a:pt x="674068" y="1004519"/>
                </a:lnTo>
                <a:lnTo>
                  <a:pt x="688122" y="1000438"/>
                </a:lnTo>
                <a:lnTo>
                  <a:pt x="700408" y="992486"/>
                </a:lnTo>
                <a:lnTo>
                  <a:pt x="708749" y="982291"/>
                </a:lnTo>
                <a:cubicBezTo>
                  <a:pt x="712836" y="975037"/>
                  <a:pt x="713811" y="967151"/>
                  <a:pt x="710703" y="960351"/>
                </a:cubicBezTo>
                <a:cubicBezTo>
                  <a:pt x="707596" y="953550"/>
                  <a:pt x="700996" y="949123"/>
                  <a:pt x="692838" y="947465"/>
                </a:cubicBezTo>
                <a:cubicBezTo>
                  <a:pt x="688758" y="946635"/>
                  <a:pt x="684289" y="946497"/>
                  <a:pt x="679672" y="947101"/>
                </a:cubicBezTo>
                <a:cubicBezTo>
                  <a:pt x="675054" y="947702"/>
                  <a:pt x="670290" y="949048"/>
                  <a:pt x="665618" y="951181"/>
                </a:cubicBezTo>
                <a:cubicBezTo>
                  <a:pt x="656275" y="955451"/>
                  <a:pt x="649076" y="962071"/>
                  <a:pt x="644990" y="969325"/>
                </a:cubicBezTo>
                <a:close/>
                <a:moveTo>
                  <a:pt x="948794" y="492807"/>
                </a:moveTo>
                <a:lnTo>
                  <a:pt x="945120" y="503948"/>
                </a:lnTo>
                <a:cubicBezTo>
                  <a:pt x="944754" y="507676"/>
                  <a:pt x="945287" y="511347"/>
                  <a:pt x="946841" y="514749"/>
                </a:cubicBezTo>
                <a:lnTo>
                  <a:pt x="953879" y="523119"/>
                </a:lnTo>
                <a:lnTo>
                  <a:pt x="964706" y="527634"/>
                </a:lnTo>
                <a:lnTo>
                  <a:pt x="977872" y="527998"/>
                </a:lnTo>
                <a:lnTo>
                  <a:pt x="991926" y="523917"/>
                </a:lnTo>
                <a:lnTo>
                  <a:pt x="1004211" y="515964"/>
                </a:lnTo>
                <a:lnTo>
                  <a:pt x="1012555" y="505773"/>
                </a:lnTo>
                <a:cubicBezTo>
                  <a:pt x="1016641" y="498519"/>
                  <a:pt x="1017615" y="490632"/>
                  <a:pt x="1014508" y="483831"/>
                </a:cubicBezTo>
                <a:cubicBezTo>
                  <a:pt x="1011401" y="477032"/>
                  <a:pt x="1004801" y="472606"/>
                  <a:pt x="996642" y="470946"/>
                </a:cubicBezTo>
                <a:cubicBezTo>
                  <a:pt x="992563" y="470116"/>
                  <a:pt x="988094" y="469979"/>
                  <a:pt x="983477" y="470582"/>
                </a:cubicBezTo>
                <a:cubicBezTo>
                  <a:pt x="978860" y="471186"/>
                  <a:pt x="974094" y="472530"/>
                  <a:pt x="969423" y="474664"/>
                </a:cubicBezTo>
                <a:cubicBezTo>
                  <a:pt x="960080" y="478933"/>
                  <a:pt x="952881" y="485553"/>
                  <a:pt x="948794" y="492807"/>
                </a:cubicBezTo>
                <a:close/>
                <a:moveTo>
                  <a:pt x="414931" y="1245177"/>
                </a:moveTo>
                <a:cubicBezTo>
                  <a:pt x="412849" y="1248872"/>
                  <a:pt x="411163" y="1252647"/>
                  <a:pt x="409906" y="1256449"/>
                </a:cubicBezTo>
                <a:lnTo>
                  <a:pt x="407443" y="1267875"/>
                </a:lnTo>
                <a:cubicBezTo>
                  <a:pt x="407071" y="1271673"/>
                  <a:pt x="407156" y="1275444"/>
                  <a:pt x="407730" y="1279129"/>
                </a:cubicBezTo>
                <a:lnTo>
                  <a:pt x="410950" y="1289881"/>
                </a:lnTo>
                <a:lnTo>
                  <a:pt x="416970" y="1299353"/>
                </a:lnTo>
                <a:lnTo>
                  <a:pt x="425290" y="1306936"/>
                </a:lnTo>
                <a:lnTo>
                  <a:pt x="435540" y="1312557"/>
                </a:lnTo>
                <a:lnTo>
                  <a:pt x="447351" y="1316136"/>
                </a:lnTo>
                <a:lnTo>
                  <a:pt x="460353" y="1317603"/>
                </a:lnTo>
                <a:lnTo>
                  <a:pt x="474176" y="1316878"/>
                </a:lnTo>
                <a:lnTo>
                  <a:pt x="488452" y="1313890"/>
                </a:lnTo>
                <a:lnTo>
                  <a:pt x="502810" y="1308562"/>
                </a:lnTo>
                <a:lnTo>
                  <a:pt x="516238" y="1301194"/>
                </a:lnTo>
                <a:lnTo>
                  <a:pt x="527842" y="1292358"/>
                </a:lnTo>
                <a:lnTo>
                  <a:pt x="537438" y="1282383"/>
                </a:lnTo>
                <a:lnTo>
                  <a:pt x="544841" y="1271595"/>
                </a:lnTo>
                <a:lnTo>
                  <a:pt x="549866" y="1260322"/>
                </a:lnTo>
                <a:cubicBezTo>
                  <a:pt x="553640" y="1248917"/>
                  <a:pt x="553570" y="1237281"/>
                  <a:pt x="548822" y="1226890"/>
                </a:cubicBezTo>
                <a:cubicBezTo>
                  <a:pt x="545656" y="1219961"/>
                  <a:pt x="540712" y="1214244"/>
                  <a:pt x="534481" y="1209835"/>
                </a:cubicBezTo>
                <a:cubicBezTo>
                  <a:pt x="531366" y="1207630"/>
                  <a:pt x="527929" y="1205752"/>
                  <a:pt x="524231" y="1204215"/>
                </a:cubicBezTo>
                <a:cubicBezTo>
                  <a:pt x="520534" y="1202677"/>
                  <a:pt x="516577" y="1201480"/>
                  <a:pt x="512421" y="1200635"/>
                </a:cubicBezTo>
                <a:cubicBezTo>
                  <a:pt x="508265" y="1199790"/>
                  <a:pt x="503910" y="1199298"/>
                  <a:pt x="499419" y="1199168"/>
                </a:cubicBezTo>
                <a:cubicBezTo>
                  <a:pt x="494927" y="1199041"/>
                  <a:pt x="490299" y="1199279"/>
                  <a:pt x="485595" y="1199892"/>
                </a:cubicBezTo>
                <a:cubicBezTo>
                  <a:pt x="480892" y="1200508"/>
                  <a:pt x="476112" y="1201500"/>
                  <a:pt x="471319" y="1202880"/>
                </a:cubicBezTo>
                <a:cubicBezTo>
                  <a:pt x="466526" y="1204263"/>
                  <a:pt x="461720" y="1206036"/>
                  <a:pt x="456961" y="1208210"/>
                </a:cubicBezTo>
                <a:cubicBezTo>
                  <a:pt x="447443" y="1212558"/>
                  <a:pt x="439017" y="1218105"/>
                  <a:pt x="431929" y="1224411"/>
                </a:cubicBezTo>
                <a:cubicBezTo>
                  <a:pt x="428386" y="1227566"/>
                  <a:pt x="425177" y="1230910"/>
                  <a:pt x="422334" y="1234388"/>
                </a:cubicBezTo>
                <a:cubicBezTo>
                  <a:pt x="419490" y="1237868"/>
                  <a:pt x="417012" y="1241482"/>
                  <a:pt x="414931" y="1245177"/>
                </a:cubicBezTo>
                <a:close/>
                <a:moveTo>
                  <a:pt x="1008204" y="264043"/>
                </a:moveTo>
                <a:cubicBezTo>
                  <a:pt x="1006592" y="266905"/>
                  <a:pt x="1005287" y="269830"/>
                  <a:pt x="1004312" y="272774"/>
                </a:cubicBezTo>
                <a:lnTo>
                  <a:pt x="1002406" y="281624"/>
                </a:lnTo>
                <a:cubicBezTo>
                  <a:pt x="1002117" y="284566"/>
                  <a:pt x="1002183" y="287486"/>
                  <a:pt x="1002627" y="290340"/>
                </a:cubicBezTo>
                <a:lnTo>
                  <a:pt x="1005121" y="298668"/>
                </a:lnTo>
                <a:lnTo>
                  <a:pt x="1016228" y="311878"/>
                </a:lnTo>
                <a:lnTo>
                  <a:pt x="1033315" y="319003"/>
                </a:lnTo>
                <a:lnTo>
                  <a:pt x="1054091" y="319577"/>
                </a:lnTo>
                <a:lnTo>
                  <a:pt x="1076269" y="313136"/>
                </a:lnTo>
                <a:lnTo>
                  <a:pt x="1095656" y="300587"/>
                </a:lnTo>
                <a:lnTo>
                  <a:pt x="1108823" y="284504"/>
                </a:lnTo>
                <a:lnTo>
                  <a:pt x="1112715" y="275774"/>
                </a:lnTo>
                <a:cubicBezTo>
                  <a:pt x="1115638" y="266941"/>
                  <a:pt x="1115583" y="257928"/>
                  <a:pt x="1111906" y="249880"/>
                </a:cubicBezTo>
                <a:cubicBezTo>
                  <a:pt x="1107003" y="239148"/>
                  <a:pt x="1096588" y="232162"/>
                  <a:pt x="1083712" y="229545"/>
                </a:cubicBezTo>
                <a:cubicBezTo>
                  <a:pt x="1077275" y="228236"/>
                  <a:pt x="1070222" y="228017"/>
                  <a:pt x="1062936" y="228970"/>
                </a:cubicBezTo>
                <a:cubicBezTo>
                  <a:pt x="1055649" y="229922"/>
                  <a:pt x="1048130" y="232044"/>
                  <a:pt x="1040758" y="235412"/>
                </a:cubicBezTo>
                <a:cubicBezTo>
                  <a:pt x="1026014" y="242148"/>
                  <a:pt x="1014653" y="252596"/>
                  <a:pt x="1008204" y="264043"/>
                </a:cubicBezTo>
                <a:close/>
                <a:moveTo>
                  <a:pt x="924443" y="355306"/>
                </a:moveTo>
                <a:lnTo>
                  <a:pt x="920768" y="366447"/>
                </a:lnTo>
                <a:cubicBezTo>
                  <a:pt x="920402" y="370175"/>
                  <a:pt x="920935" y="373847"/>
                  <a:pt x="922489" y="377247"/>
                </a:cubicBezTo>
                <a:lnTo>
                  <a:pt x="929527" y="385618"/>
                </a:lnTo>
                <a:lnTo>
                  <a:pt x="940355" y="390133"/>
                </a:lnTo>
                <a:lnTo>
                  <a:pt x="953520" y="390497"/>
                </a:lnTo>
                <a:lnTo>
                  <a:pt x="967574" y="386415"/>
                </a:lnTo>
                <a:lnTo>
                  <a:pt x="979859" y="378463"/>
                </a:lnTo>
                <a:lnTo>
                  <a:pt x="988202" y="368272"/>
                </a:lnTo>
                <a:cubicBezTo>
                  <a:pt x="992289" y="361018"/>
                  <a:pt x="993263" y="353131"/>
                  <a:pt x="990156" y="346331"/>
                </a:cubicBezTo>
                <a:cubicBezTo>
                  <a:pt x="987049" y="339531"/>
                  <a:pt x="980450" y="335104"/>
                  <a:pt x="972291" y="333445"/>
                </a:cubicBezTo>
                <a:cubicBezTo>
                  <a:pt x="968211" y="332616"/>
                  <a:pt x="963742" y="332478"/>
                  <a:pt x="959125" y="333081"/>
                </a:cubicBezTo>
                <a:cubicBezTo>
                  <a:pt x="954508" y="333684"/>
                  <a:pt x="949743" y="335029"/>
                  <a:pt x="945071" y="337163"/>
                </a:cubicBezTo>
                <a:cubicBezTo>
                  <a:pt x="935728" y="341432"/>
                  <a:pt x="928529" y="348052"/>
                  <a:pt x="924443" y="355306"/>
                </a:cubicBezTo>
                <a:close/>
                <a:moveTo>
                  <a:pt x="909260" y="226228"/>
                </a:moveTo>
                <a:lnTo>
                  <a:pt x="905586" y="237369"/>
                </a:lnTo>
                <a:cubicBezTo>
                  <a:pt x="905220" y="241098"/>
                  <a:pt x="905753" y="244770"/>
                  <a:pt x="907307" y="248170"/>
                </a:cubicBezTo>
                <a:lnTo>
                  <a:pt x="914345" y="256541"/>
                </a:lnTo>
                <a:lnTo>
                  <a:pt x="925173" y="261056"/>
                </a:lnTo>
                <a:lnTo>
                  <a:pt x="938338" y="261420"/>
                </a:lnTo>
                <a:lnTo>
                  <a:pt x="952392" y="257338"/>
                </a:lnTo>
                <a:lnTo>
                  <a:pt x="964677" y="249386"/>
                </a:lnTo>
                <a:lnTo>
                  <a:pt x="973020" y="239194"/>
                </a:lnTo>
                <a:cubicBezTo>
                  <a:pt x="977107" y="231940"/>
                  <a:pt x="978081" y="224054"/>
                  <a:pt x="974974" y="217253"/>
                </a:cubicBezTo>
                <a:cubicBezTo>
                  <a:pt x="971867" y="210453"/>
                  <a:pt x="965267" y="206027"/>
                  <a:pt x="957108" y="204368"/>
                </a:cubicBezTo>
                <a:cubicBezTo>
                  <a:pt x="953029" y="203538"/>
                  <a:pt x="948560" y="203401"/>
                  <a:pt x="943942" y="204004"/>
                </a:cubicBezTo>
                <a:cubicBezTo>
                  <a:pt x="939325" y="204607"/>
                  <a:pt x="934560" y="205951"/>
                  <a:pt x="929889" y="208085"/>
                </a:cubicBezTo>
                <a:cubicBezTo>
                  <a:pt x="920546" y="212354"/>
                  <a:pt x="913347" y="218975"/>
                  <a:pt x="909260" y="226228"/>
                </a:cubicBezTo>
                <a:close/>
                <a:moveTo>
                  <a:pt x="947968" y="108110"/>
                </a:moveTo>
                <a:lnTo>
                  <a:pt x="944294" y="119251"/>
                </a:lnTo>
                <a:cubicBezTo>
                  <a:pt x="943928" y="122979"/>
                  <a:pt x="944461" y="126651"/>
                  <a:pt x="946014" y="130051"/>
                </a:cubicBezTo>
                <a:lnTo>
                  <a:pt x="953053" y="138422"/>
                </a:lnTo>
                <a:lnTo>
                  <a:pt x="963880" y="142937"/>
                </a:lnTo>
                <a:lnTo>
                  <a:pt x="977046" y="143301"/>
                </a:lnTo>
                <a:lnTo>
                  <a:pt x="991100" y="139219"/>
                </a:lnTo>
                <a:lnTo>
                  <a:pt x="995292" y="136505"/>
                </a:lnTo>
                <a:cubicBezTo>
                  <a:pt x="981757" y="125381"/>
                  <a:pt x="969254" y="113004"/>
                  <a:pt x="957165" y="100021"/>
                </a:cubicBezTo>
                <a:cubicBezTo>
                  <a:pt x="952512" y="101412"/>
                  <a:pt x="949894" y="104690"/>
                  <a:pt x="947968" y="108110"/>
                </a:cubicBezTo>
                <a:close/>
                <a:moveTo>
                  <a:pt x="191658" y="1284338"/>
                </a:moveTo>
                <a:lnTo>
                  <a:pt x="188565" y="1291276"/>
                </a:lnTo>
                <a:cubicBezTo>
                  <a:pt x="215959" y="1302516"/>
                  <a:pt x="243117" y="1314053"/>
                  <a:pt x="269509" y="1327096"/>
                </a:cubicBezTo>
                <a:lnTo>
                  <a:pt x="279110" y="1320881"/>
                </a:lnTo>
                <a:lnTo>
                  <a:pt x="292277" y="1304799"/>
                </a:lnTo>
                <a:lnTo>
                  <a:pt x="296168" y="1296069"/>
                </a:lnTo>
                <a:cubicBezTo>
                  <a:pt x="299091" y="1287236"/>
                  <a:pt x="299037" y="1278223"/>
                  <a:pt x="295360" y="1270174"/>
                </a:cubicBezTo>
                <a:cubicBezTo>
                  <a:pt x="290456" y="1259443"/>
                  <a:pt x="280041" y="1252458"/>
                  <a:pt x="267166" y="1249840"/>
                </a:cubicBezTo>
                <a:cubicBezTo>
                  <a:pt x="260729" y="1248530"/>
                  <a:pt x="253676" y="1248313"/>
                  <a:pt x="246390" y="1249265"/>
                </a:cubicBezTo>
                <a:cubicBezTo>
                  <a:pt x="239103" y="1250217"/>
                  <a:pt x="231584" y="1252338"/>
                  <a:pt x="224212" y="1255706"/>
                </a:cubicBezTo>
                <a:cubicBezTo>
                  <a:pt x="209468" y="1262443"/>
                  <a:pt x="198107" y="1272891"/>
                  <a:pt x="191658" y="1284338"/>
                </a:cubicBezTo>
                <a:close/>
                <a:moveTo>
                  <a:pt x="377958" y="990958"/>
                </a:moveTo>
                <a:cubicBezTo>
                  <a:pt x="374605" y="996909"/>
                  <a:pt x="371891" y="1002991"/>
                  <a:pt x="369864" y="1009114"/>
                </a:cubicBezTo>
                <a:lnTo>
                  <a:pt x="365898" y="1027521"/>
                </a:lnTo>
                <a:cubicBezTo>
                  <a:pt x="365298" y="1033639"/>
                  <a:pt x="365435" y="1039712"/>
                  <a:pt x="366360" y="1045649"/>
                </a:cubicBezTo>
                <a:lnTo>
                  <a:pt x="371546" y="1062968"/>
                </a:lnTo>
                <a:lnTo>
                  <a:pt x="381244" y="1078227"/>
                </a:lnTo>
                <a:lnTo>
                  <a:pt x="394647" y="1090443"/>
                </a:lnTo>
                <a:lnTo>
                  <a:pt x="411158" y="1099495"/>
                </a:lnTo>
                <a:lnTo>
                  <a:pt x="430183" y="1105262"/>
                </a:lnTo>
                <a:lnTo>
                  <a:pt x="451127" y="1107623"/>
                </a:lnTo>
                <a:lnTo>
                  <a:pt x="473394" y="1106458"/>
                </a:lnTo>
                <a:lnTo>
                  <a:pt x="496390" y="1101645"/>
                </a:lnTo>
                <a:lnTo>
                  <a:pt x="519519" y="1093062"/>
                </a:lnTo>
                <a:lnTo>
                  <a:pt x="541149" y="1081195"/>
                </a:lnTo>
                <a:lnTo>
                  <a:pt x="559841" y="1066962"/>
                </a:lnTo>
                <a:lnTo>
                  <a:pt x="575299" y="1050893"/>
                </a:lnTo>
                <a:lnTo>
                  <a:pt x="587222" y="1033510"/>
                </a:lnTo>
                <a:lnTo>
                  <a:pt x="595317" y="1015355"/>
                </a:lnTo>
                <a:cubicBezTo>
                  <a:pt x="601396" y="996985"/>
                  <a:pt x="601282" y="978239"/>
                  <a:pt x="593635" y="961501"/>
                </a:cubicBezTo>
                <a:cubicBezTo>
                  <a:pt x="588536" y="950339"/>
                  <a:pt x="580572" y="941129"/>
                  <a:pt x="570534" y="934026"/>
                </a:cubicBezTo>
                <a:cubicBezTo>
                  <a:pt x="565516" y="930474"/>
                  <a:pt x="559979" y="927451"/>
                  <a:pt x="554023" y="924974"/>
                </a:cubicBezTo>
                <a:cubicBezTo>
                  <a:pt x="548068" y="922498"/>
                  <a:pt x="541693" y="920569"/>
                  <a:pt x="534998" y="919207"/>
                </a:cubicBezTo>
                <a:cubicBezTo>
                  <a:pt x="528304" y="917845"/>
                  <a:pt x="521290" y="917053"/>
                  <a:pt x="514055" y="916847"/>
                </a:cubicBezTo>
                <a:cubicBezTo>
                  <a:pt x="506820" y="916642"/>
                  <a:pt x="499364" y="917022"/>
                  <a:pt x="491788" y="918012"/>
                </a:cubicBezTo>
                <a:cubicBezTo>
                  <a:pt x="484211" y="919003"/>
                  <a:pt x="476513" y="920601"/>
                  <a:pt x="468792" y="922827"/>
                </a:cubicBezTo>
                <a:cubicBezTo>
                  <a:pt x="461071" y="925051"/>
                  <a:pt x="453329" y="927906"/>
                  <a:pt x="445663" y="931410"/>
                </a:cubicBezTo>
                <a:cubicBezTo>
                  <a:pt x="430331" y="938414"/>
                  <a:pt x="416758" y="947350"/>
                  <a:pt x="405341" y="957510"/>
                </a:cubicBezTo>
                <a:cubicBezTo>
                  <a:pt x="399633" y="962588"/>
                  <a:pt x="394464" y="967976"/>
                  <a:pt x="389883" y="973579"/>
                </a:cubicBezTo>
                <a:cubicBezTo>
                  <a:pt x="385303" y="979184"/>
                  <a:pt x="381311" y="985005"/>
                  <a:pt x="377958" y="990958"/>
                </a:cubicBezTo>
                <a:close/>
                <a:moveTo>
                  <a:pt x="682978" y="494254"/>
                </a:moveTo>
                <a:cubicBezTo>
                  <a:pt x="679625" y="500206"/>
                  <a:pt x="676910" y="506287"/>
                  <a:pt x="674884" y="512411"/>
                </a:cubicBezTo>
                <a:lnTo>
                  <a:pt x="670918" y="530818"/>
                </a:lnTo>
                <a:cubicBezTo>
                  <a:pt x="670318" y="536936"/>
                  <a:pt x="670455" y="543008"/>
                  <a:pt x="671380" y="548946"/>
                </a:cubicBezTo>
                <a:lnTo>
                  <a:pt x="676566" y="566266"/>
                </a:lnTo>
                <a:lnTo>
                  <a:pt x="686264" y="581523"/>
                </a:lnTo>
                <a:lnTo>
                  <a:pt x="699666" y="593739"/>
                </a:lnTo>
                <a:lnTo>
                  <a:pt x="716177" y="602790"/>
                </a:lnTo>
                <a:lnTo>
                  <a:pt x="735202" y="608557"/>
                </a:lnTo>
                <a:lnTo>
                  <a:pt x="756145" y="610918"/>
                </a:lnTo>
                <a:lnTo>
                  <a:pt x="778412" y="609752"/>
                </a:lnTo>
                <a:lnTo>
                  <a:pt x="801408" y="604938"/>
                </a:lnTo>
                <a:lnTo>
                  <a:pt x="824538" y="596355"/>
                </a:lnTo>
                <a:lnTo>
                  <a:pt x="846167" y="584489"/>
                </a:lnTo>
                <a:lnTo>
                  <a:pt x="864859" y="570255"/>
                </a:lnTo>
                <a:lnTo>
                  <a:pt x="880317" y="554185"/>
                </a:lnTo>
                <a:lnTo>
                  <a:pt x="892242" y="536807"/>
                </a:lnTo>
                <a:lnTo>
                  <a:pt x="900336" y="518650"/>
                </a:lnTo>
                <a:cubicBezTo>
                  <a:pt x="906416" y="500281"/>
                  <a:pt x="906302" y="481534"/>
                  <a:pt x="898654" y="464796"/>
                </a:cubicBezTo>
                <a:cubicBezTo>
                  <a:pt x="893555" y="453636"/>
                  <a:pt x="885591" y="444425"/>
                  <a:pt x="875554" y="437322"/>
                </a:cubicBezTo>
                <a:cubicBezTo>
                  <a:pt x="870535" y="433771"/>
                  <a:pt x="864999" y="430747"/>
                  <a:pt x="859043" y="428271"/>
                </a:cubicBezTo>
                <a:cubicBezTo>
                  <a:pt x="853088" y="425795"/>
                  <a:pt x="846713" y="423866"/>
                  <a:pt x="840018" y="422503"/>
                </a:cubicBezTo>
                <a:cubicBezTo>
                  <a:pt x="833324" y="421143"/>
                  <a:pt x="826310" y="420349"/>
                  <a:pt x="819075" y="420143"/>
                </a:cubicBezTo>
                <a:cubicBezTo>
                  <a:pt x="811840" y="419938"/>
                  <a:pt x="804384" y="420320"/>
                  <a:pt x="796808" y="421309"/>
                </a:cubicBezTo>
                <a:cubicBezTo>
                  <a:pt x="789231" y="422298"/>
                  <a:pt x="781532" y="423897"/>
                  <a:pt x="773812" y="426123"/>
                </a:cubicBezTo>
                <a:cubicBezTo>
                  <a:pt x="766091" y="428349"/>
                  <a:pt x="758348" y="431204"/>
                  <a:pt x="750682" y="434706"/>
                </a:cubicBezTo>
                <a:cubicBezTo>
                  <a:pt x="735350" y="441711"/>
                  <a:pt x="721777" y="450646"/>
                  <a:pt x="710361" y="460806"/>
                </a:cubicBezTo>
                <a:cubicBezTo>
                  <a:pt x="704653" y="465885"/>
                  <a:pt x="699483" y="471271"/>
                  <a:pt x="694903" y="476875"/>
                </a:cubicBezTo>
                <a:cubicBezTo>
                  <a:pt x="690323" y="482480"/>
                  <a:pt x="686331" y="488302"/>
                  <a:pt x="682978" y="494254"/>
                </a:cubicBezTo>
                <a:close/>
                <a:moveTo>
                  <a:pt x="482377" y="727949"/>
                </a:moveTo>
                <a:cubicBezTo>
                  <a:pt x="477788" y="736094"/>
                  <a:pt x="474073" y="744416"/>
                  <a:pt x="471300" y="752797"/>
                </a:cubicBezTo>
                <a:lnTo>
                  <a:pt x="465873" y="777987"/>
                </a:lnTo>
                <a:cubicBezTo>
                  <a:pt x="465051" y="786360"/>
                  <a:pt x="465239" y="794670"/>
                  <a:pt x="466504" y="802794"/>
                </a:cubicBezTo>
                <a:lnTo>
                  <a:pt x="473602" y="826496"/>
                </a:lnTo>
                <a:lnTo>
                  <a:pt x="486874" y="847378"/>
                </a:lnTo>
                <a:lnTo>
                  <a:pt x="505215" y="864096"/>
                </a:lnTo>
                <a:lnTo>
                  <a:pt x="527810" y="876483"/>
                </a:lnTo>
                <a:lnTo>
                  <a:pt x="553846" y="884374"/>
                </a:lnTo>
                <a:lnTo>
                  <a:pt x="582507" y="887605"/>
                </a:lnTo>
                <a:lnTo>
                  <a:pt x="612980" y="886009"/>
                </a:lnTo>
                <a:lnTo>
                  <a:pt x="644450" y="879422"/>
                </a:lnTo>
                <a:lnTo>
                  <a:pt x="676103" y="867676"/>
                </a:lnTo>
                <a:lnTo>
                  <a:pt x="705703" y="851436"/>
                </a:lnTo>
                <a:lnTo>
                  <a:pt x="731284" y="831959"/>
                </a:lnTo>
                <a:lnTo>
                  <a:pt x="752438" y="809965"/>
                </a:lnTo>
                <a:lnTo>
                  <a:pt x="768757" y="786184"/>
                </a:lnTo>
                <a:lnTo>
                  <a:pt x="779835" y="761337"/>
                </a:lnTo>
                <a:cubicBezTo>
                  <a:pt x="788155" y="736196"/>
                  <a:pt x="787999" y="710544"/>
                  <a:pt x="777533" y="687635"/>
                </a:cubicBezTo>
                <a:cubicBezTo>
                  <a:pt x="770555" y="672363"/>
                  <a:pt x="759656" y="659758"/>
                  <a:pt x="745920" y="650037"/>
                </a:cubicBezTo>
                <a:cubicBezTo>
                  <a:pt x="739052" y="645178"/>
                  <a:pt x="731475" y="641039"/>
                  <a:pt x="723324" y="637650"/>
                </a:cubicBezTo>
                <a:cubicBezTo>
                  <a:pt x="715174" y="634261"/>
                  <a:pt x="706450" y="631621"/>
                  <a:pt x="697288" y="629758"/>
                </a:cubicBezTo>
                <a:cubicBezTo>
                  <a:pt x="688127" y="627895"/>
                  <a:pt x="678528" y="626809"/>
                  <a:pt x="668627" y="626527"/>
                </a:cubicBezTo>
                <a:cubicBezTo>
                  <a:pt x="658726" y="626245"/>
                  <a:pt x="648523" y="626769"/>
                  <a:pt x="638154" y="628123"/>
                </a:cubicBezTo>
                <a:cubicBezTo>
                  <a:pt x="627785" y="629478"/>
                  <a:pt x="617250" y="631665"/>
                  <a:pt x="606684" y="634711"/>
                </a:cubicBezTo>
                <a:cubicBezTo>
                  <a:pt x="596118" y="637757"/>
                  <a:pt x="585522" y="641663"/>
                  <a:pt x="575031" y="646456"/>
                </a:cubicBezTo>
                <a:cubicBezTo>
                  <a:pt x="554049" y="656042"/>
                  <a:pt x="535474" y="668270"/>
                  <a:pt x="519851" y="682175"/>
                </a:cubicBezTo>
                <a:cubicBezTo>
                  <a:pt x="512039" y="689125"/>
                  <a:pt x="504965" y="696497"/>
                  <a:pt x="498697" y="704167"/>
                </a:cubicBezTo>
                <a:cubicBezTo>
                  <a:pt x="492428" y="711835"/>
                  <a:pt x="486966" y="719804"/>
                  <a:pt x="482377" y="727949"/>
                </a:cubicBezTo>
                <a:close/>
                <a:moveTo>
                  <a:pt x="745879" y="261005"/>
                </a:moveTo>
                <a:cubicBezTo>
                  <a:pt x="743470" y="265282"/>
                  <a:pt x="741519" y="269652"/>
                  <a:pt x="740062" y="274052"/>
                </a:cubicBezTo>
                <a:lnTo>
                  <a:pt x="737213" y="287280"/>
                </a:lnTo>
                <a:cubicBezTo>
                  <a:pt x="736781" y="291677"/>
                  <a:pt x="736880" y="296040"/>
                  <a:pt x="737544" y="300307"/>
                </a:cubicBezTo>
                <a:lnTo>
                  <a:pt x="741271" y="312753"/>
                </a:lnTo>
                <a:lnTo>
                  <a:pt x="748241" y="323718"/>
                </a:lnTo>
                <a:lnTo>
                  <a:pt x="757872" y="332496"/>
                </a:lnTo>
                <a:lnTo>
                  <a:pt x="769736" y="339001"/>
                </a:lnTo>
                <a:lnTo>
                  <a:pt x="783408" y="343145"/>
                </a:lnTo>
                <a:lnTo>
                  <a:pt x="798458" y="344841"/>
                </a:lnTo>
                <a:lnTo>
                  <a:pt x="814460" y="344003"/>
                </a:lnTo>
                <a:lnTo>
                  <a:pt x="830985" y="340544"/>
                </a:lnTo>
                <a:lnTo>
                  <a:pt x="847606" y="334376"/>
                </a:lnTo>
                <a:lnTo>
                  <a:pt x="863149" y="325849"/>
                </a:lnTo>
                <a:lnTo>
                  <a:pt x="876582" y="315620"/>
                </a:lnTo>
                <a:lnTo>
                  <a:pt x="887690" y="304073"/>
                </a:lnTo>
                <a:lnTo>
                  <a:pt x="896260" y="291584"/>
                </a:lnTo>
                <a:lnTo>
                  <a:pt x="902076" y="278537"/>
                </a:lnTo>
                <a:cubicBezTo>
                  <a:pt x="906445" y="265335"/>
                  <a:pt x="906364" y="251865"/>
                  <a:pt x="900868" y="239835"/>
                </a:cubicBezTo>
                <a:cubicBezTo>
                  <a:pt x="897204" y="231816"/>
                  <a:pt x="891480" y="225197"/>
                  <a:pt x="884267" y="220092"/>
                </a:cubicBezTo>
                <a:cubicBezTo>
                  <a:pt x="880661" y="217541"/>
                  <a:pt x="876682" y="215368"/>
                  <a:pt x="872402" y="213588"/>
                </a:cubicBezTo>
                <a:cubicBezTo>
                  <a:pt x="868123" y="211809"/>
                  <a:pt x="863541" y="210422"/>
                  <a:pt x="858731" y="209444"/>
                </a:cubicBezTo>
                <a:cubicBezTo>
                  <a:pt x="853920" y="208466"/>
                  <a:pt x="848880" y="207896"/>
                  <a:pt x="843681" y="207748"/>
                </a:cubicBezTo>
                <a:cubicBezTo>
                  <a:pt x="838482" y="207600"/>
                  <a:pt x="833124" y="207874"/>
                  <a:pt x="827679" y="208585"/>
                </a:cubicBezTo>
                <a:cubicBezTo>
                  <a:pt x="822234" y="209297"/>
                  <a:pt x="816702" y="210445"/>
                  <a:pt x="811154" y="212045"/>
                </a:cubicBezTo>
                <a:cubicBezTo>
                  <a:pt x="805606" y="213644"/>
                  <a:pt x="800042" y="215696"/>
                  <a:pt x="794533" y="218213"/>
                </a:cubicBezTo>
                <a:cubicBezTo>
                  <a:pt x="783515" y="223247"/>
                  <a:pt x="773761" y="229667"/>
                  <a:pt x="765557" y="236968"/>
                </a:cubicBezTo>
                <a:cubicBezTo>
                  <a:pt x="761455" y="240619"/>
                  <a:pt x="757740" y="244489"/>
                  <a:pt x="754449" y="248516"/>
                </a:cubicBezTo>
                <a:cubicBezTo>
                  <a:pt x="751157" y="252544"/>
                  <a:pt x="748289" y="256727"/>
                  <a:pt x="745879" y="261005"/>
                </a:cubicBezTo>
                <a:close/>
                <a:moveTo>
                  <a:pt x="823779" y="22500"/>
                </a:moveTo>
                <a:lnTo>
                  <a:pt x="820104" y="33640"/>
                </a:lnTo>
                <a:cubicBezTo>
                  <a:pt x="819738" y="37368"/>
                  <a:pt x="820272" y="41041"/>
                  <a:pt x="821825" y="44440"/>
                </a:cubicBezTo>
                <a:lnTo>
                  <a:pt x="828864" y="52811"/>
                </a:lnTo>
                <a:lnTo>
                  <a:pt x="839691" y="57327"/>
                </a:lnTo>
                <a:lnTo>
                  <a:pt x="852856" y="57691"/>
                </a:lnTo>
                <a:lnTo>
                  <a:pt x="866910" y="53609"/>
                </a:lnTo>
                <a:lnTo>
                  <a:pt x="879195" y="45656"/>
                </a:lnTo>
                <a:lnTo>
                  <a:pt x="887539" y="35466"/>
                </a:lnTo>
                <a:lnTo>
                  <a:pt x="888484" y="24851"/>
                </a:lnTo>
                <a:lnTo>
                  <a:pt x="866225" y="489"/>
                </a:lnTo>
                <a:cubicBezTo>
                  <a:pt x="863736" y="-175"/>
                  <a:pt x="861123" y="-74"/>
                  <a:pt x="858461" y="275"/>
                </a:cubicBezTo>
                <a:cubicBezTo>
                  <a:pt x="853844" y="877"/>
                  <a:pt x="849079" y="2221"/>
                  <a:pt x="844407" y="4357"/>
                </a:cubicBezTo>
                <a:cubicBezTo>
                  <a:pt x="835065" y="8625"/>
                  <a:pt x="827865" y="15246"/>
                  <a:pt x="823779" y="22500"/>
                </a:cubicBezTo>
                <a:close/>
                <a:moveTo>
                  <a:pt x="127112" y="1099586"/>
                </a:moveTo>
                <a:cubicBezTo>
                  <a:pt x="125690" y="1101866"/>
                  <a:pt x="124725" y="1104309"/>
                  <a:pt x="123913" y="1106762"/>
                </a:cubicBezTo>
                <a:lnTo>
                  <a:pt x="121063" y="1119989"/>
                </a:lnTo>
                <a:cubicBezTo>
                  <a:pt x="120632" y="1124386"/>
                  <a:pt x="120730" y="1128749"/>
                  <a:pt x="121394" y="1133017"/>
                </a:cubicBezTo>
                <a:lnTo>
                  <a:pt x="125122" y="1145463"/>
                </a:lnTo>
                <a:lnTo>
                  <a:pt x="132091" y="1156428"/>
                </a:lnTo>
                <a:lnTo>
                  <a:pt x="141722" y="1165205"/>
                </a:lnTo>
                <a:lnTo>
                  <a:pt x="153587" y="1171710"/>
                </a:lnTo>
                <a:lnTo>
                  <a:pt x="167258" y="1175854"/>
                </a:lnTo>
                <a:lnTo>
                  <a:pt x="182309" y="1177551"/>
                </a:lnTo>
                <a:lnTo>
                  <a:pt x="198310" y="1176712"/>
                </a:lnTo>
                <a:lnTo>
                  <a:pt x="214835" y="1173253"/>
                </a:lnTo>
                <a:lnTo>
                  <a:pt x="231456" y="1167085"/>
                </a:lnTo>
                <a:lnTo>
                  <a:pt x="246999" y="1158558"/>
                </a:lnTo>
                <a:lnTo>
                  <a:pt x="260432" y="1148329"/>
                </a:lnTo>
                <a:lnTo>
                  <a:pt x="271541" y="1136781"/>
                </a:lnTo>
                <a:lnTo>
                  <a:pt x="280110" y="1124294"/>
                </a:lnTo>
                <a:lnTo>
                  <a:pt x="285927" y="1111245"/>
                </a:lnTo>
                <a:cubicBezTo>
                  <a:pt x="290295" y="1098045"/>
                  <a:pt x="290214" y="1084575"/>
                  <a:pt x="284718" y="1072544"/>
                </a:cubicBezTo>
                <a:cubicBezTo>
                  <a:pt x="281054" y="1064526"/>
                  <a:pt x="275330" y="1057905"/>
                  <a:pt x="268118" y="1052802"/>
                </a:cubicBezTo>
                <a:cubicBezTo>
                  <a:pt x="264511" y="1050249"/>
                  <a:pt x="260532" y="1048077"/>
                  <a:pt x="256252" y="1046297"/>
                </a:cubicBezTo>
                <a:cubicBezTo>
                  <a:pt x="251973" y="1044518"/>
                  <a:pt x="247392" y="1043131"/>
                  <a:pt x="242581" y="1042153"/>
                </a:cubicBezTo>
                <a:cubicBezTo>
                  <a:pt x="237770" y="1041175"/>
                  <a:pt x="232730" y="1040604"/>
                  <a:pt x="227531" y="1040456"/>
                </a:cubicBezTo>
                <a:cubicBezTo>
                  <a:pt x="222332" y="1040309"/>
                  <a:pt x="216974" y="1040584"/>
                  <a:pt x="211529" y="1041295"/>
                </a:cubicBezTo>
                <a:cubicBezTo>
                  <a:pt x="206084" y="1042007"/>
                  <a:pt x="200552" y="1043155"/>
                  <a:pt x="195004" y="1044754"/>
                </a:cubicBezTo>
                <a:cubicBezTo>
                  <a:pt x="189456" y="1046354"/>
                  <a:pt x="183892" y="1048404"/>
                  <a:pt x="178383" y="1050922"/>
                </a:cubicBezTo>
                <a:lnTo>
                  <a:pt x="169362" y="1056761"/>
                </a:lnTo>
                <a:cubicBezTo>
                  <a:pt x="156190" y="1071674"/>
                  <a:pt x="142060" y="1085903"/>
                  <a:pt x="127112" y="1099586"/>
                </a:cubicBezTo>
                <a:close/>
                <a:moveTo>
                  <a:pt x="782061" y="40658"/>
                </a:moveTo>
                <a:lnTo>
                  <a:pt x="748231" y="130147"/>
                </a:lnTo>
                <a:lnTo>
                  <a:pt x="749332" y="130606"/>
                </a:lnTo>
                <a:lnTo>
                  <a:pt x="770108" y="131180"/>
                </a:lnTo>
                <a:lnTo>
                  <a:pt x="792286" y="124739"/>
                </a:lnTo>
                <a:lnTo>
                  <a:pt x="811674" y="112190"/>
                </a:lnTo>
                <a:lnTo>
                  <a:pt x="824840" y="96107"/>
                </a:lnTo>
                <a:lnTo>
                  <a:pt x="828732" y="87377"/>
                </a:lnTo>
                <a:cubicBezTo>
                  <a:pt x="831655" y="78543"/>
                  <a:pt x="831601" y="69531"/>
                  <a:pt x="827923" y="61482"/>
                </a:cubicBezTo>
                <a:cubicBezTo>
                  <a:pt x="823020" y="50751"/>
                  <a:pt x="812605" y="43766"/>
                  <a:pt x="799730" y="41147"/>
                </a:cubicBezTo>
                <a:close/>
                <a:moveTo>
                  <a:pt x="0" y="1219272"/>
                </a:moveTo>
                <a:cubicBezTo>
                  <a:pt x="16576" y="1225137"/>
                  <a:pt x="33076" y="1231090"/>
                  <a:pt x="49162" y="1238045"/>
                </a:cubicBezTo>
                <a:lnTo>
                  <a:pt x="55353" y="1230482"/>
                </a:lnTo>
                <a:cubicBezTo>
                  <a:pt x="59439" y="1223229"/>
                  <a:pt x="60413" y="1215341"/>
                  <a:pt x="57306" y="1208542"/>
                </a:cubicBezTo>
                <a:cubicBezTo>
                  <a:pt x="54199" y="1201741"/>
                  <a:pt x="47600" y="1197315"/>
                  <a:pt x="39441" y="1195656"/>
                </a:cubicBezTo>
                <a:cubicBezTo>
                  <a:pt x="35361" y="1194827"/>
                  <a:pt x="30892" y="1194687"/>
                  <a:pt x="26275" y="1195291"/>
                </a:cubicBezTo>
                <a:lnTo>
                  <a:pt x="25109" y="1195630"/>
                </a:lnTo>
                <a:close/>
              </a:path>
            </a:pathLst>
          </a:custGeom>
          <a:solidFill>
            <a:srgbClr val="00CC99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flat"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8" name="21 O"/>
          <p:cNvSpPr/>
          <p:nvPr/>
        </p:nvSpPr>
        <p:spPr>
          <a:xfrm rot="18163349" flipH="1">
            <a:off x="5756702" y="-89115"/>
            <a:ext cx="1751411" cy="2007045"/>
          </a:xfrm>
          <a:custGeom>
            <a:avLst/>
            <a:gdLst/>
            <a:ahLst/>
            <a:cxnLst/>
            <a:rect l="l" t="t" r="r" b="b"/>
            <a:pathLst>
              <a:path w="2101693" h="2007045">
                <a:moveTo>
                  <a:pt x="1482589" y="1667066"/>
                </a:moveTo>
                <a:lnTo>
                  <a:pt x="1478915" y="1678207"/>
                </a:lnTo>
                <a:lnTo>
                  <a:pt x="1479166" y="1679779"/>
                </a:lnTo>
                <a:lnTo>
                  <a:pt x="1488035" y="1662277"/>
                </a:lnTo>
                <a:cubicBezTo>
                  <a:pt x="1485119" y="1663057"/>
                  <a:pt x="1483732" y="1665037"/>
                  <a:pt x="1482589" y="1667066"/>
                </a:cubicBezTo>
                <a:close/>
                <a:moveTo>
                  <a:pt x="1788103" y="1172757"/>
                </a:moveTo>
                <a:lnTo>
                  <a:pt x="1785279" y="1181319"/>
                </a:lnTo>
                <a:lnTo>
                  <a:pt x="1800520" y="1161836"/>
                </a:lnTo>
                <a:cubicBezTo>
                  <a:pt x="1794493" y="1163863"/>
                  <a:pt x="1790679" y="1168184"/>
                  <a:pt x="1788103" y="1172757"/>
                </a:cubicBezTo>
                <a:close/>
                <a:moveTo>
                  <a:pt x="1920339" y="960709"/>
                </a:moveTo>
                <a:cubicBezTo>
                  <a:pt x="1917930" y="964986"/>
                  <a:pt x="1915979" y="969356"/>
                  <a:pt x="1914523" y="973757"/>
                </a:cubicBezTo>
                <a:lnTo>
                  <a:pt x="1911673" y="986984"/>
                </a:lnTo>
                <a:cubicBezTo>
                  <a:pt x="1911241" y="991381"/>
                  <a:pt x="1911340" y="995745"/>
                  <a:pt x="1912005" y="1000011"/>
                </a:cubicBezTo>
                <a:lnTo>
                  <a:pt x="1915731" y="1012458"/>
                </a:lnTo>
                <a:lnTo>
                  <a:pt x="1919890" y="1019000"/>
                </a:lnTo>
                <a:cubicBezTo>
                  <a:pt x="1950962" y="981913"/>
                  <a:pt x="1984774" y="945036"/>
                  <a:pt x="2021249" y="907802"/>
                </a:cubicBezTo>
                <a:cubicBezTo>
                  <a:pt x="2020229" y="907528"/>
                  <a:pt x="2019188" y="907481"/>
                  <a:pt x="2018141" y="907452"/>
                </a:cubicBezTo>
                <a:cubicBezTo>
                  <a:pt x="2012942" y="907304"/>
                  <a:pt x="2007584" y="907579"/>
                  <a:pt x="2002139" y="908290"/>
                </a:cubicBezTo>
                <a:cubicBezTo>
                  <a:pt x="1996694" y="909001"/>
                  <a:pt x="1991162" y="910150"/>
                  <a:pt x="1985614" y="911749"/>
                </a:cubicBezTo>
                <a:cubicBezTo>
                  <a:pt x="1980066" y="913348"/>
                  <a:pt x="1974502" y="915399"/>
                  <a:pt x="1968993" y="917917"/>
                </a:cubicBezTo>
                <a:cubicBezTo>
                  <a:pt x="1957975" y="922951"/>
                  <a:pt x="1948221" y="929372"/>
                  <a:pt x="1940017" y="936673"/>
                </a:cubicBezTo>
                <a:cubicBezTo>
                  <a:pt x="1935915" y="940323"/>
                  <a:pt x="1932200" y="944194"/>
                  <a:pt x="1928909" y="948220"/>
                </a:cubicBezTo>
                <a:cubicBezTo>
                  <a:pt x="1925617" y="952247"/>
                  <a:pt x="1922749" y="956432"/>
                  <a:pt x="1920339" y="960709"/>
                </a:cubicBezTo>
                <a:close/>
                <a:moveTo>
                  <a:pt x="2037235" y="774905"/>
                </a:moveTo>
                <a:lnTo>
                  <a:pt x="2033561" y="786044"/>
                </a:lnTo>
                <a:cubicBezTo>
                  <a:pt x="2033195" y="789774"/>
                  <a:pt x="2033728" y="793445"/>
                  <a:pt x="2035282" y="796846"/>
                </a:cubicBezTo>
                <a:lnTo>
                  <a:pt x="2042320" y="805217"/>
                </a:lnTo>
                <a:lnTo>
                  <a:pt x="2053147" y="809732"/>
                </a:lnTo>
                <a:lnTo>
                  <a:pt x="2066313" y="810095"/>
                </a:lnTo>
                <a:lnTo>
                  <a:pt x="2080367" y="806014"/>
                </a:lnTo>
                <a:lnTo>
                  <a:pt x="2092653" y="798061"/>
                </a:lnTo>
                <a:lnTo>
                  <a:pt x="2100996" y="787869"/>
                </a:lnTo>
                <a:lnTo>
                  <a:pt x="2101693" y="780047"/>
                </a:lnTo>
                <a:lnTo>
                  <a:pt x="2053076" y="760972"/>
                </a:lnTo>
                <a:cubicBezTo>
                  <a:pt x="2045653" y="763819"/>
                  <a:pt x="2040470" y="769163"/>
                  <a:pt x="2037235" y="774905"/>
                </a:cubicBezTo>
                <a:close/>
                <a:moveTo>
                  <a:pt x="1662261" y="1314216"/>
                </a:moveTo>
                <a:lnTo>
                  <a:pt x="1658587" y="1325355"/>
                </a:lnTo>
                <a:cubicBezTo>
                  <a:pt x="1658221" y="1329086"/>
                  <a:pt x="1658754" y="1332757"/>
                  <a:pt x="1660307" y="1336156"/>
                </a:cubicBezTo>
                <a:lnTo>
                  <a:pt x="1667346" y="1344527"/>
                </a:lnTo>
                <a:lnTo>
                  <a:pt x="1667908" y="1344761"/>
                </a:lnTo>
                <a:lnTo>
                  <a:pt x="1703734" y="1292178"/>
                </a:lnTo>
                <a:cubicBezTo>
                  <a:pt x="1701539" y="1291572"/>
                  <a:pt x="1699260" y="1291688"/>
                  <a:pt x="1696943" y="1291991"/>
                </a:cubicBezTo>
                <a:cubicBezTo>
                  <a:pt x="1692326" y="1292593"/>
                  <a:pt x="1687561" y="1293937"/>
                  <a:pt x="1682890" y="1296072"/>
                </a:cubicBezTo>
                <a:cubicBezTo>
                  <a:pt x="1673547" y="1300340"/>
                  <a:pt x="1666348" y="1306962"/>
                  <a:pt x="1662261" y="1314216"/>
                </a:cubicBezTo>
                <a:close/>
                <a:moveTo>
                  <a:pt x="1533590" y="1494049"/>
                </a:moveTo>
                <a:lnTo>
                  <a:pt x="1529916" y="1505190"/>
                </a:lnTo>
                <a:cubicBezTo>
                  <a:pt x="1529549" y="1508917"/>
                  <a:pt x="1530083" y="1512590"/>
                  <a:pt x="1531636" y="1515991"/>
                </a:cubicBezTo>
                <a:lnTo>
                  <a:pt x="1538674" y="1524360"/>
                </a:lnTo>
                <a:lnTo>
                  <a:pt x="1549501" y="1528875"/>
                </a:lnTo>
                <a:lnTo>
                  <a:pt x="1555969" y="1529055"/>
                </a:lnTo>
                <a:lnTo>
                  <a:pt x="1586989" y="1476191"/>
                </a:lnTo>
                <a:cubicBezTo>
                  <a:pt x="1585874" y="1473330"/>
                  <a:pt x="1583717" y="1472651"/>
                  <a:pt x="1581438" y="1472188"/>
                </a:cubicBezTo>
                <a:cubicBezTo>
                  <a:pt x="1577358" y="1471358"/>
                  <a:pt x="1572889" y="1471220"/>
                  <a:pt x="1568272" y="1471824"/>
                </a:cubicBezTo>
                <a:cubicBezTo>
                  <a:pt x="1563654" y="1472426"/>
                  <a:pt x="1558890" y="1473770"/>
                  <a:pt x="1554218" y="1475904"/>
                </a:cubicBezTo>
                <a:cubicBezTo>
                  <a:pt x="1544875" y="1480175"/>
                  <a:pt x="1537676" y="1486793"/>
                  <a:pt x="1533590" y="1494049"/>
                </a:cubicBezTo>
                <a:close/>
                <a:moveTo>
                  <a:pt x="1225639" y="1972489"/>
                </a:moveTo>
                <a:lnTo>
                  <a:pt x="1259347" y="2007045"/>
                </a:lnTo>
                <a:lnTo>
                  <a:pt x="1260109" y="2006114"/>
                </a:lnTo>
                <a:cubicBezTo>
                  <a:pt x="1264196" y="1998860"/>
                  <a:pt x="1265170" y="1990973"/>
                  <a:pt x="1262063" y="1984172"/>
                </a:cubicBezTo>
                <a:cubicBezTo>
                  <a:pt x="1258956" y="1977372"/>
                  <a:pt x="1252356" y="1972946"/>
                  <a:pt x="1244197" y="1971287"/>
                </a:cubicBezTo>
                <a:cubicBezTo>
                  <a:pt x="1240118" y="1970458"/>
                  <a:pt x="1235649" y="1970320"/>
                  <a:pt x="1231032" y="1970923"/>
                </a:cubicBezTo>
                <a:close/>
                <a:moveTo>
                  <a:pt x="1837395" y="1017531"/>
                </a:moveTo>
                <a:lnTo>
                  <a:pt x="1833720" y="1028670"/>
                </a:lnTo>
                <a:cubicBezTo>
                  <a:pt x="1833354" y="1032400"/>
                  <a:pt x="1833887" y="1036072"/>
                  <a:pt x="1835441" y="1039471"/>
                </a:cubicBezTo>
                <a:lnTo>
                  <a:pt x="1842479" y="1047842"/>
                </a:lnTo>
                <a:lnTo>
                  <a:pt x="1853307" y="1052358"/>
                </a:lnTo>
                <a:lnTo>
                  <a:pt x="1866472" y="1052722"/>
                </a:lnTo>
                <a:lnTo>
                  <a:pt x="1880526" y="1048639"/>
                </a:lnTo>
                <a:lnTo>
                  <a:pt x="1892811" y="1040687"/>
                </a:lnTo>
                <a:lnTo>
                  <a:pt x="1901155" y="1030497"/>
                </a:lnTo>
                <a:cubicBezTo>
                  <a:pt x="1905241" y="1023243"/>
                  <a:pt x="1906215" y="1015356"/>
                  <a:pt x="1903108" y="1008555"/>
                </a:cubicBezTo>
                <a:cubicBezTo>
                  <a:pt x="1900001" y="1001755"/>
                  <a:pt x="1893402" y="997329"/>
                  <a:pt x="1885243" y="995670"/>
                </a:cubicBezTo>
                <a:cubicBezTo>
                  <a:pt x="1881163" y="994840"/>
                  <a:pt x="1876694" y="994702"/>
                  <a:pt x="1872077" y="995305"/>
                </a:cubicBezTo>
                <a:cubicBezTo>
                  <a:pt x="1867460" y="995908"/>
                  <a:pt x="1862695" y="997253"/>
                  <a:pt x="1858023" y="999386"/>
                </a:cubicBezTo>
                <a:cubicBezTo>
                  <a:pt x="1848680" y="1003655"/>
                  <a:pt x="1841481" y="1010277"/>
                  <a:pt x="1837395" y="1017531"/>
                </a:cubicBezTo>
                <a:close/>
                <a:moveTo>
                  <a:pt x="1303531" y="1769901"/>
                </a:moveTo>
                <a:cubicBezTo>
                  <a:pt x="1301449" y="1773595"/>
                  <a:pt x="1299764" y="1777371"/>
                  <a:pt x="1298506" y="1781173"/>
                </a:cubicBezTo>
                <a:lnTo>
                  <a:pt x="1296044" y="1792598"/>
                </a:lnTo>
                <a:cubicBezTo>
                  <a:pt x="1295671" y="1796397"/>
                  <a:pt x="1295756" y="1800167"/>
                  <a:pt x="1296330" y="1803853"/>
                </a:cubicBezTo>
                <a:lnTo>
                  <a:pt x="1299550" y="1814605"/>
                </a:lnTo>
                <a:lnTo>
                  <a:pt x="1305570" y="1824078"/>
                </a:lnTo>
                <a:lnTo>
                  <a:pt x="1313890" y="1831661"/>
                </a:lnTo>
                <a:lnTo>
                  <a:pt x="1324141" y="1837280"/>
                </a:lnTo>
                <a:lnTo>
                  <a:pt x="1335951" y="1840860"/>
                </a:lnTo>
                <a:lnTo>
                  <a:pt x="1348953" y="1842326"/>
                </a:lnTo>
                <a:lnTo>
                  <a:pt x="1362776" y="1841602"/>
                </a:lnTo>
                <a:lnTo>
                  <a:pt x="1377052" y="1838612"/>
                </a:lnTo>
                <a:lnTo>
                  <a:pt x="1391410" y="1833284"/>
                </a:lnTo>
                <a:lnTo>
                  <a:pt x="1404838" y="1825918"/>
                </a:lnTo>
                <a:lnTo>
                  <a:pt x="1416442" y="1817082"/>
                </a:lnTo>
                <a:lnTo>
                  <a:pt x="1417744" y="1815729"/>
                </a:lnTo>
                <a:lnTo>
                  <a:pt x="1438003" y="1770230"/>
                </a:lnTo>
                <a:cubicBezTo>
                  <a:pt x="1441314" y="1763860"/>
                  <a:pt x="1440128" y="1757534"/>
                  <a:pt x="1437422" y="1751613"/>
                </a:cubicBezTo>
                <a:cubicBezTo>
                  <a:pt x="1434256" y="1744685"/>
                  <a:pt x="1429312" y="1738967"/>
                  <a:pt x="1423081" y="1734558"/>
                </a:cubicBezTo>
                <a:cubicBezTo>
                  <a:pt x="1419966" y="1732352"/>
                  <a:pt x="1416529" y="1730476"/>
                  <a:pt x="1412831" y="1728939"/>
                </a:cubicBezTo>
                <a:cubicBezTo>
                  <a:pt x="1409134" y="1727401"/>
                  <a:pt x="1405177" y="1726204"/>
                  <a:pt x="1401021" y="1725358"/>
                </a:cubicBezTo>
                <a:cubicBezTo>
                  <a:pt x="1396865" y="1724513"/>
                  <a:pt x="1392510" y="1724021"/>
                  <a:pt x="1388019" y="1723893"/>
                </a:cubicBezTo>
                <a:cubicBezTo>
                  <a:pt x="1383528" y="1723765"/>
                  <a:pt x="1378899" y="1724002"/>
                  <a:pt x="1374195" y="1724616"/>
                </a:cubicBezTo>
                <a:cubicBezTo>
                  <a:pt x="1369492" y="1725232"/>
                  <a:pt x="1364713" y="1726222"/>
                  <a:pt x="1359919" y="1727605"/>
                </a:cubicBezTo>
                <a:cubicBezTo>
                  <a:pt x="1355127" y="1728986"/>
                  <a:pt x="1350320" y="1730760"/>
                  <a:pt x="1345561" y="1732933"/>
                </a:cubicBezTo>
                <a:cubicBezTo>
                  <a:pt x="1336043" y="1737281"/>
                  <a:pt x="1327617" y="1742828"/>
                  <a:pt x="1320529" y="1749136"/>
                </a:cubicBezTo>
                <a:cubicBezTo>
                  <a:pt x="1316986" y="1752290"/>
                  <a:pt x="1313777" y="1755632"/>
                  <a:pt x="1310934" y="1759112"/>
                </a:cubicBezTo>
                <a:cubicBezTo>
                  <a:pt x="1308090" y="1762590"/>
                  <a:pt x="1305612" y="1766204"/>
                  <a:pt x="1303531" y="1769901"/>
                </a:cubicBezTo>
                <a:close/>
                <a:moveTo>
                  <a:pt x="1896804" y="788767"/>
                </a:moveTo>
                <a:cubicBezTo>
                  <a:pt x="1895192" y="791629"/>
                  <a:pt x="1893887" y="794553"/>
                  <a:pt x="1892913" y="797497"/>
                </a:cubicBezTo>
                <a:lnTo>
                  <a:pt x="1891006" y="806347"/>
                </a:lnTo>
                <a:cubicBezTo>
                  <a:pt x="1890717" y="809289"/>
                  <a:pt x="1890783" y="812209"/>
                  <a:pt x="1891228" y="815063"/>
                </a:cubicBezTo>
                <a:lnTo>
                  <a:pt x="1893721" y="823391"/>
                </a:lnTo>
                <a:lnTo>
                  <a:pt x="1904829" y="836601"/>
                </a:lnTo>
                <a:lnTo>
                  <a:pt x="1921915" y="843725"/>
                </a:lnTo>
                <a:lnTo>
                  <a:pt x="1942691" y="844301"/>
                </a:lnTo>
                <a:lnTo>
                  <a:pt x="1964869" y="837859"/>
                </a:lnTo>
                <a:lnTo>
                  <a:pt x="1984257" y="825310"/>
                </a:lnTo>
                <a:lnTo>
                  <a:pt x="1997423" y="809227"/>
                </a:lnTo>
                <a:lnTo>
                  <a:pt x="2001315" y="800497"/>
                </a:lnTo>
                <a:cubicBezTo>
                  <a:pt x="2004238" y="791665"/>
                  <a:pt x="2004183" y="782652"/>
                  <a:pt x="2000506" y="774603"/>
                </a:cubicBezTo>
                <a:cubicBezTo>
                  <a:pt x="1995603" y="763871"/>
                  <a:pt x="1985188" y="756886"/>
                  <a:pt x="1972313" y="754268"/>
                </a:cubicBezTo>
                <a:cubicBezTo>
                  <a:pt x="1965875" y="752959"/>
                  <a:pt x="1958822" y="752741"/>
                  <a:pt x="1951536" y="753694"/>
                </a:cubicBezTo>
                <a:cubicBezTo>
                  <a:pt x="1944250" y="754646"/>
                  <a:pt x="1936730" y="756767"/>
                  <a:pt x="1929358" y="760135"/>
                </a:cubicBezTo>
                <a:cubicBezTo>
                  <a:pt x="1914614" y="766871"/>
                  <a:pt x="1903253" y="777320"/>
                  <a:pt x="1896804" y="788767"/>
                </a:cubicBezTo>
                <a:close/>
                <a:moveTo>
                  <a:pt x="1813043" y="880029"/>
                </a:moveTo>
                <a:lnTo>
                  <a:pt x="1809368" y="891170"/>
                </a:lnTo>
                <a:cubicBezTo>
                  <a:pt x="1809002" y="894898"/>
                  <a:pt x="1809535" y="898571"/>
                  <a:pt x="1811089" y="901971"/>
                </a:cubicBezTo>
                <a:lnTo>
                  <a:pt x="1818127" y="910341"/>
                </a:lnTo>
                <a:lnTo>
                  <a:pt x="1828955" y="914856"/>
                </a:lnTo>
                <a:lnTo>
                  <a:pt x="1842120" y="915221"/>
                </a:lnTo>
                <a:lnTo>
                  <a:pt x="1856174" y="911139"/>
                </a:lnTo>
                <a:lnTo>
                  <a:pt x="1868459" y="903186"/>
                </a:lnTo>
                <a:lnTo>
                  <a:pt x="1876803" y="892995"/>
                </a:lnTo>
                <a:cubicBezTo>
                  <a:pt x="1880889" y="885742"/>
                  <a:pt x="1881863" y="877854"/>
                  <a:pt x="1878756" y="871054"/>
                </a:cubicBezTo>
                <a:cubicBezTo>
                  <a:pt x="1875650" y="864254"/>
                  <a:pt x="1869050" y="859828"/>
                  <a:pt x="1860891" y="858169"/>
                </a:cubicBezTo>
                <a:cubicBezTo>
                  <a:pt x="1856811" y="857339"/>
                  <a:pt x="1852342" y="857201"/>
                  <a:pt x="1847725" y="857804"/>
                </a:cubicBezTo>
                <a:cubicBezTo>
                  <a:pt x="1843108" y="858407"/>
                  <a:pt x="1838343" y="859752"/>
                  <a:pt x="1833671" y="861886"/>
                </a:cubicBezTo>
                <a:cubicBezTo>
                  <a:pt x="1824328" y="866155"/>
                  <a:pt x="1817129" y="872776"/>
                  <a:pt x="1813043" y="880029"/>
                </a:cubicBezTo>
                <a:close/>
                <a:moveTo>
                  <a:pt x="1797860" y="750952"/>
                </a:moveTo>
                <a:lnTo>
                  <a:pt x="1794186" y="762093"/>
                </a:lnTo>
                <a:cubicBezTo>
                  <a:pt x="1793820" y="765821"/>
                  <a:pt x="1794353" y="769493"/>
                  <a:pt x="1795907" y="772893"/>
                </a:cubicBezTo>
                <a:lnTo>
                  <a:pt x="1802945" y="781264"/>
                </a:lnTo>
                <a:lnTo>
                  <a:pt x="1813773" y="785779"/>
                </a:lnTo>
                <a:lnTo>
                  <a:pt x="1826938" y="786142"/>
                </a:lnTo>
                <a:lnTo>
                  <a:pt x="1840992" y="782061"/>
                </a:lnTo>
                <a:lnTo>
                  <a:pt x="1853277" y="774108"/>
                </a:lnTo>
                <a:lnTo>
                  <a:pt x="1861620" y="763918"/>
                </a:lnTo>
                <a:cubicBezTo>
                  <a:pt x="1865707" y="756664"/>
                  <a:pt x="1866681" y="748777"/>
                  <a:pt x="1863574" y="741977"/>
                </a:cubicBezTo>
                <a:cubicBezTo>
                  <a:pt x="1860467" y="735176"/>
                  <a:pt x="1853867" y="730750"/>
                  <a:pt x="1845709" y="729091"/>
                </a:cubicBezTo>
                <a:cubicBezTo>
                  <a:pt x="1841629" y="728262"/>
                  <a:pt x="1837160" y="728124"/>
                  <a:pt x="1832543" y="728727"/>
                </a:cubicBezTo>
                <a:cubicBezTo>
                  <a:pt x="1827926" y="729330"/>
                  <a:pt x="1823160" y="730675"/>
                  <a:pt x="1818489" y="732809"/>
                </a:cubicBezTo>
                <a:cubicBezTo>
                  <a:pt x="1809146" y="737077"/>
                  <a:pt x="1801947" y="743698"/>
                  <a:pt x="1797860" y="750952"/>
                </a:cubicBezTo>
                <a:close/>
                <a:moveTo>
                  <a:pt x="1089100" y="1841635"/>
                </a:moveTo>
                <a:lnTo>
                  <a:pt x="1088381" y="1843249"/>
                </a:lnTo>
                <a:lnTo>
                  <a:pt x="1145305" y="1894173"/>
                </a:lnTo>
                <a:lnTo>
                  <a:pt x="1157165" y="1890728"/>
                </a:lnTo>
                <a:lnTo>
                  <a:pt x="1176552" y="1878179"/>
                </a:lnTo>
                <a:lnTo>
                  <a:pt x="1189718" y="1862096"/>
                </a:lnTo>
                <a:lnTo>
                  <a:pt x="1193610" y="1853365"/>
                </a:lnTo>
                <a:cubicBezTo>
                  <a:pt x="1196533" y="1844534"/>
                  <a:pt x="1196479" y="1835520"/>
                  <a:pt x="1192801" y="1827472"/>
                </a:cubicBezTo>
                <a:cubicBezTo>
                  <a:pt x="1187898" y="1816741"/>
                  <a:pt x="1177483" y="1809755"/>
                  <a:pt x="1164608" y="1807137"/>
                </a:cubicBezTo>
                <a:cubicBezTo>
                  <a:pt x="1158170" y="1805828"/>
                  <a:pt x="1151118" y="1805611"/>
                  <a:pt x="1143831" y="1806562"/>
                </a:cubicBezTo>
                <a:cubicBezTo>
                  <a:pt x="1136545" y="1807515"/>
                  <a:pt x="1129025" y="1809636"/>
                  <a:pt x="1121653" y="1813004"/>
                </a:cubicBezTo>
                <a:cubicBezTo>
                  <a:pt x="1106910" y="1819740"/>
                  <a:pt x="1095549" y="1830188"/>
                  <a:pt x="1089100" y="1841635"/>
                </a:cubicBezTo>
                <a:close/>
                <a:moveTo>
                  <a:pt x="1266559" y="1515681"/>
                </a:moveTo>
                <a:cubicBezTo>
                  <a:pt x="1263205" y="1521633"/>
                  <a:pt x="1260491" y="1527715"/>
                  <a:pt x="1258464" y="1533837"/>
                </a:cubicBezTo>
                <a:lnTo>
                  <a:pt x="1254498" y="1552244"/>
                </a:lnTo>
                <a:cubicBezTo>
                  <a:pt x="1253898" y="1558361"/>
                  <a:pt x="1254036" y="1564435"/>
                  <a:pt x="1254960" y="1570373"/>
                </a:cubicBezTo>
                <a:lnTo>
                  <a:pt x="1260146" y="1587692"/>
                </a:lnTo>
                <a:lnTo>
                  <a:pt x="1269845" y="1602951"/>
                </a:lnTo>
                <a:lnTo>
                  <a:pt x="1283247" y="1615167"/>
                </a:lnTo>
                <a:lnTo>
                  <a:pt x="1299758" y="1624218"/>
                </a:lnTo>
                <a:lnTo>
                  <a:pt x="1318783" y="1629986"/>
                </a:lnTo>
                <a:lnTo>
                  <a:pt x="1339727" y="1632348"/>
                </a:lnTo>
                <a:lnTo>
                  <a:pt x="1361994" y="1631183"/>
                </a:lnTo>
                <a:lnTo>
                  <a:pt x="1384990" y="1626368"/>
                </a:lnTo>
                <a:lnTo>
                  <a:pt x="1408119" y="1617785"/>
                </a:lnTo>
                <a:lnTo>
                  <a:pt x="1429749" y="1605919"/>
                </a:lnTo>
                <a:lnTo>
                  <a:pt x="1448441" y="1591686"/>
                </a:lnTo>
                <a:lnTo>
                  <a:pt x="1463899" y="1575616"/>
                </a:lnTo>
                <a:lnTo>
                  <a:pt x="1475822" y="1558235"/>
                </a:lnTo>
                <a:lnTo>
                  <a:pt x="1483917" y="1540078"/>
                </a:lnTo>
                <a:cubicBezTo>
                  <a:pt x="1489996" y="1521708"/>
                  <a:pt x="1489882" y="1502962"/>
                  <a:pt x="1482235" y="1486224"/>
                </a:cubicBezTo>
                <a:cubicBezTo>
                  <a:pt x="1477136" y="1475064"/>
                  <a:pt x="1469172" y="1465852"/>
                  <a:pt x="1459134" y="1458749"/>
                </a:cubicBezTo>
                <a:cubicBezTo>
                  <a:pt x="1454116" y="1455198"/>
                  <a:pt x="1448579" y="1452174"/>
                  <a:pt x="1442623" y="1449698"/>
                </a:cubicBezTo>
                <a:cubicBezTo>
                  <a:pt x="1436668" y="1447221"/>
                  <a:pt x="1430293" y="1445292"/>
                  <a:pt x="1423598" y="1443931"/>
                </a:cubicBezTo>
                <a:cubicBezTo>
                  <a:pt x="1416904" y="1442569"/>
                  <a:pt x="1409890" y="1441776"/>
                  <a:pt x="1402655" y="1441569"/>
                </a:cubicBezTo>
                <a:cubicBezTo>
                  <a:pt x="1395420" y="1441364"/>
                  <a:pt x="1387965" y="1441745"/>
                  <a:pt x="1380388" y="1442736"/>
                </a:cubicBezTo>
                <a:cubicBezTo>
                  <a:pt x="1372811" y="1443725"/>
                  <a:pt x="1365113" y="1445325"/>
                  <a:pt x="1357392" y="1447550"/>
                </a:cubicBezTo>
                <a:cubicBezTo>
                  <a:pt x="1349671" y="1449776"/>
                  <a:pt x="1341929" y="1452630"/>
                  <a:pt x="1334263" y="1456132"/>
                </a:cubicBezTo>
                <a:cubicBezTo>
                  <a:pt x="1318931" y="1463138"/>
                  <a:pt x="1305358" y="1472072"/>
                  <a:pt x="1293941" y="1482233"/>
                </a:cubicBezTo>
                <a:cubicBezTo>
                  <a:pt x="1288233" y="1487312"/>
                  <a:pt x="1283064" y="1492698"/>
                  <a:pt x="1278484" y="1498302"/>
                </a:cubicBezTo>
                <a:cubicBezTo>
                  <a:pt x="1273904" y="1503906"/>
                  <a:pt x="1269912" y="1509728"/>
                  <a:pt x="1266559" y="1515681"/>
                </a:cubicBezTo>
                <a:close/>
                <a:moveTo>
                  <a:pt x="1571578" y="1018977"/>
                </a:moveTo>
                <a:cubicBezTo>
                  <a:pt x="1568225" y="1024929"/>
                  <a:pt x="1565511" y="1031010"/>
                  <a:pt x="1563484" y="1037133"/>
                </a:cubicBezTo>
                <a:lnTo>
                  <a:pt x="1559519" y="1055541"/>
                </a:lnTo>
                <a:cubicBezTo>
                  <a:pt x="1558918" y="1061659"/>
                  <a:pt x="1559055" y="1067731"/>
                  <a:pt x="1559980" y="1073668"/>
                </a:cubicBezTo>
                <a:lnTo>
                  <a:pt x="1565166" y="1090989"/>
                </a:lnTo>
                <a:lnTo>
                  <a:pt x="1574864" y="1106246"/>
                </a:lnTo>
                <a:lnTo>
                  <a:pt x="1588266" y="1118462"/>
                </a:lnTo>
                <a:lnTo>
                  <a:pt x="1604777" y="1127514"/>
                </a:lnTo>
                <a:lnTo>
                  <a:pt x="1623802" y="1133279"/>
                </a:lnTo>
                <a:lnTo>
                  <a:pt x="1644745" y="1135640"/>
                </a:lnTo>
                <a:lnTo>
                  <a:pt x="1667012" y="1134475"/>
                </a:lnTo>
                <a:lnTo>
                  <a:pt x="1690009" y="1129661"/>
                </a:lnTo>
                <a:lnTo>
                  <a:pt x="1713138" y="1121077"/>
                </a:lnTo>
                <a:lnTo>
                  <a:pt x="1734767" y="1109212"/>
                </a:lnTo>
                <a:lnTo>
                  <a:pt x="1753459" y="1094979"/>
                </a:lnTo>
                <a:lnTo>
                  <a:pt x="1768917" y="1078909"/>
                </a:lnTo>
                <a:lnTo>
                  <a:pt x="1780842" y="1061531"/>
                </a:lnTo>
                <a:lnTo>
                  <a:pt x="1788936" y="1043373"/>
                </a:lnTo>
                <a:cubicBezTo>
                  <a:pt x="1795016" y="1025004"/>
                  <a:pt x="1794902" y="1006258"/>
                  <a:pt x="1787254" y="989519"/>
                </a:cubicBezTo>
                <a:cubicBezTo>
                  <a:pt x="1782156" y="978360"/>
                  <a:pt x="1774191" y="969147"/>
                  <a:pt x="1764154" y="962046"/>
                </a:cubicBezTo>
                <a:cubicBezTo>
                  <a:pt x="1759135" y="958494"/>
                  <a:pt x="1753599" y="955470"/>
                  <a:pt x="1747643" y="952994"/>
                </a:cubicBezTo>
                <a:cubicBezTo>
                  <a:pt x="1741688" y="950518"/>
                  <a:pt x="1735313" y="948588"/>
                  <a:pt x="1728618" y="947228"/>
                </a:cubicBezTo>
                <a:cubicBezTo>
                  <a:pt x="1721924" y="945866"/>
                  <a:pt x="1714910" y="945073"/>
                  <a:pt x="1707675" y="944866"/>
                </a:cubicBezTo>
                <a:cubicBezTo>
                  <a:pt x="1700440" y="944661"/>
                  <a:pt x="1692985" y="945043"/>
                  <a:pt x="1685408" y="946033"/>
                </a:cubicBezTo>
                <a:cubicBezTo>
                  <a:pt x="1677831" y="947023"/>
                  <a:pt x="1670133" y="948619"/>
                  <a:pt x="1662412" y="950845"/>
                </a:cubicBezTo>
                <a:cubicBezTo>
                  <a:pt x="1654691" y="953071"/>
                  <a:pt x="1646948" y="955926"/>
                  <a:pt x="1639282" y="959429"/>
                </a:cubicBezTo>
                <a:cubicBezTo>
                  <a:pt x="1623950" y="966434"/>
                  <a:pt x="1610377" y="975369"/>
                  <a:pt x="1598961" y="985528"/>
                </a:cubicBezTo>
                <a:cubicBezTo>
                  <a:pt x="1593253" y="990609"/>
                  <a:pt x="1588084" y="995995"/>
                  <a:pt x="1583503" y="1001599"/>
                </a:cubicBezTo>
                <a:cubicBezTo>
                  <a:pt x="1578923" y="1007203"/>
                  <a:pt x="1574931" y="1013025"/>
                  <a:pt x="1571578" y="1018977"/>
                </a:cubicBezTo>
                <a:close/>
                <a:moveTo>
                  <a:pt x="1370977" y="1252671"/>
                </a:moveTo>
                <a:cubicBezTo>
                  <a:pt x="1366388" y="1260816"/>
                  <a:pt x="1362673" y="1269140"/>
                  <a:pt x="1359900" y="1277519"/>
                </a:cubicBezTo>
                <a:lnTo>
                  <a:pt x="1354473" y="1302709"/>
                </a:lnTo>
                <a:cubicBezTo>
                  <a:pt x="1353651" y="1311082"/>
                  <a:pt x="1353839" y="1319393"/>
                  <a:pt x="1355105" y="1327519"/>
                </a:cubicBezTo>
                <a:lnTo>
                  <a:pt x="1362202" y="1351221"/>
                </a:lnTo>
                <a:lnTo>
                  <a:pt x="1375474" y="1372102"/>
                </a:lnTo>
                <a:lnTo>
                  <a:pt x="1393815" y="1388819"/>
                </a:lnTo>
                <a:lnTo>
                  <a:pt x="1416411" y="1401206"/>
                </a:lnTo>
                <a:lnTo>
                  <a:pt x="1442446" y="1409097"/>
                </a:lnTo>
                <a:lnTo>
                  <a:pt x="1471107" y="1412329"/>
                </a:lnTo>
                <a:lnTo>
                  <a:pt x="1501581" y="1410733"/>
                </a:lnTo>
                <a:lnTo>
                  <a:pt x="1533050" y="1404145"/>
                </a:lnTo>
                <a:lnTo>
                  <a:pt x="1564704" y="1392400"/>
                </a:lnTo>
                <a:lnTo>
                  <a:pt x="1594303" y="1376160"/>
                </a:lnTo>
                <a:lnTo>
                  <a:pt x="1619884" y="1356682"/>
                </a:lnTo>
                <a:lnTo>
                  <a:pt x="1641038" y="1334690"/>
                </a:lnTo>
                <a:lnTo>
                  <a:pt x="1657358" y="1310906"/>
                </a:lnTo>
                <a:lnTo>
                  <a:pt x="1668435" y="1286060"/>
                </a:lnTo>
                <a:cubicBezTo>
                  <a:pt x="1676755" y="1260919"/>
                  <a:pt x="1676599" y="1235266"/>
                  <a:pt x="1666133" y="1212359"/>
                </a:cubicBezTo>
                <a:cubicBezTo>
                  <a:pt x="1659155" y="1197087"/>
                  <a:pt x="1648256" y="1184481"/>
                  <a:pt x="1634520" y="1174760"/>
                </a:cubicBezTo>
                <a:cubicBezTo>
                  <a:pt x="1627652" y="1169900"/>
                  <a:pt x="1620075" y="1165762"/>
                  <a:pt x="1611924" y="1162373"/>
                </a:cubicBezTo>
                <a:cubicBezTo>
                  <a:pt x="1603774" y="1158984"/>
                  <a:pt x="1595050" y="1156344"/>
                  <a:pt x="1585889" y="1154482"/>
                </a:cubicBezTo>
                <a:cubicBezTo>
                  <a:pt x="1576727" y="1152619"/>
                  <a:pt x="1567128" y="1151532"/>
                  <a:pt x="1557227" y="1151251"/>
                </a:cubicBezTo>
                <a:cubicBezTo>
                  <a:pt x="1547326" y="1150969"/>
                  <a:pt x="1537123" y="1151492"/>
                  <a:pt x="1526754" y="1152846"/>
                </a:cubicBezTo>
                <a:cubicBezTo>
                  <a:pt x="1516385" y="1154201"/>
                  <a:pt x="1505850" y="1156387"/>
                  <a:pt x="1495284" y="1159434"/>
                </a:cubicBezTo>
                <a:cubicBezTo>
                  <a:pt x="1484718" y="1162480"/>
                  <a:pt x="1474122" y="1166387"/>
                  <a:pt x="1463631" y="1171180"/>
                </a:cubicBezTo>
                <a:cubicBezTo>
                  <a:pt x="1442649" y="1180766"/>
                  <a:pt x="1424075" y="1192994"/>
                  <a:pt x="1408451" y="1206897"/>
                </a:cubicBezTo>
                <a:cubicBezTo>
                  <a:pt x="1400639" y="1213850"/>
                  <a:pt x="1393565" y="1221220"/>
                  <a:pt x="1387297" y="1228890"/>
                </a:cubicBezTo>
                <a:cubicBezTo>
                  <a:pt x="1381028" y="1236559"/>
                  <a:pt x="1375566" y="1244526"/>
                  <a:pt x="1370977" y="1252671"/>
                </a:cubicBezTo>
                <a:close/>
                <a:moveTo>
                  <a:pt x="1634479" y="785728"/>
                </a:moveTo>
                <a:cubicBezTo>
                  <a:pt x="1632070" y="790004"/>
                  <a:pt x="1630119" y="794375"/>
                  <a:pt x="1628663" y="798776"/>
                </a:cubicBezTo>
                <a:lnTo>
                  <a:pt x="1625813" y="812002"/>
                </a:lnTo>
                <a:cubicBezTo>
                  <a:pt x="1625382" y="816400"/>
                  <a:pt x="1625480" y="820764"/>
                  <a:pt x="1626144" y="825030"/>
                </a:cubicBezTo>
                <a:lnTo>
                  <a:pt x="1629871" y="837477"/>
                </a:lnTo>
                <a:lnTo>
                  <a:pt x="1636841" y="848441"/>
                </a:lnTo>
                <a:lnTo>
                  <a:pt x="1646472" y="857220"/>
                </a:lnTo>
                <a:lnTo>
                  <a:pt x="1658337" y="863724"/>
                </a:lnTo>
                <a:lnTo>
                  <a:pt x="1672008" y="867867"/>
                </a:lnTo>
                <a:lnTo>
                  <a:pt x="1687058" y="869565"/>
                </a:lnTo>
                <a:lnTo>
                  <a:pt x="1703060" y="868726"/>
                </a:lnTo>
                <a:lnTo>
                  <a:pt x="1719585" y="865267"/>
                </a:lnTo>
                <a:lnTo>
                  <a:pt x="1736206" y="859100"/>
                </a:lnTo>
                <a:lnTo>
                  <a:pt x="1751749" y="850571"/>
                </a:lnTo>
                <a:lnTo>
                  <a:pt x="1765182" y="840344"/>
                </a:lnTo>
                <a:lnTo>
                  <a:pt x="1776290" y="828796"/>
                </a:lnTo>
                <a:lnTo>
                  <a:pt x="1784860" y="816308"/>
                </a:lnTo>
                <a:lnTo>
                  <a:pt x="1790676" y="803260"/>
                </a:lnTo>
                <a:cubicBezTo>
                  <a:pt x="1795045" y="790059"/>
                  <a:pt x="1794964" y="776588"/>
                  <a:pt x="1789468" y="764559"/>
                </a:cubicBezTo>
                <a:cubicBezTo>
                  <a:pt x="1785804" y="756540"/>
                  <a:pt x="1780080" y="749920"/>
                  <a:pt x="1772867" y="744816"/>
                </a:cubicBezTo>
                <a:cubicBezTo>
                  <a:pt x="1769261" y="742264"/>
                  <a:pt x="1765282" y="740091"/>
                  <a:pt x="1761003" y="738311"/>
                </a:cubicBezTo>
                <a:cubicBezTo>
                  <a:pt x="1756723" y="736531"/>
                  <a:pt x="1752142" y="735146"/>
                  <a:pt x="1747331" y="734167"/>
                </a:cubicBezTo>
                <a:cubicBezTo>
                  <a:pt x="1742520" y="733189"/>
                  <a:pt x="1737480" y="732619"/>
                  <a:pt x="1732281" y="732471"/>
                </a:cubicBezTo>
                <a:cubicBezTo>
                  <a:pt x="1727082" y="732323"/>
                  <a:pt x="1721724" y="732597"/>
                  <a:pt x="1716279" y="733309"/>
                </a:cubicBezTo>
                <a:cubicBezTo>
                  <a:pt x="1710834" y="734020"/>
                  <a:pt x="1705302" y="735168"/>
                  <a:pt x="1699754" y="736768"/>
                </a:cubicBezTo>
                <a:cubicBezTo>
                  <a:pt x="1694206" y="738367"/>
                  <a:pt x="1688642" y="740419"/>
                  <a:pt x="1683133" y="742936"/>
                </a:cubicBezTo>
                <a:cubicBezTo>
                  <a:pt x="1672115" y="747970"/>
                  <a:pt x="1662361" y="754390"/>
                  <a:pt x="1654157" y="761692"/>
                </a:cubicBezTo>
                <a:cubicBezTo>
                  <a:pt x="1650055" y="765342"/>
                  <a:pt x="1646340" y="769213"/>
                  <a:pt x="1643049" y="773240"/>
                </a:cubicBezTo>
                <a:cubicBezTo>
                  <a:pt x="1639757" y="777267"/>
                  <a:pt x="1636889" y="781450"/>
                  <a:pt x="1634479" y="785728"/>
                </a:cubicBezTo>
                <a:close/>
                <a:moveTo>
                  <a:pt x="1027171" y="1651010"/>
                </a:moveTo>
                <a:cubicBezTo>
                  <a:pt x="1024762" y="1655289"/>
                  <a:pt x="1022811" y="1659659"/>
                  <a:pt x="1021355" y="1664059"/>
                </a:cubicBezTo>
                <a:lnTo>
                  <a:pt x="1018505" y="1677287"/>
                </a:lnTo>
                <a:cubicBezTo>
                  <a:pt x="1018073" y="1681684"/>
                  <a:pt x="1018172" y="1686047"/>
                  <a:pt x="1018836" y="1690314"/>
                </a:cubicBezTo>
                <a:lnTo>
                  <a:pt x="1022563" y="1702760"/>
                </a:lnTo>
                <a:lnTo>
                  <a:pt x="1029532" y="1713725"/>
                </a:lnTo>
                <a:lnTo>
                  <a:pt x="1039163" y="1722502"/>
                </a:lnTo>
                <a:lnTo>
                  <a:pt x="1051029" y="1729008"/>
                </a:lnTo>
                <a:lnTo>
                  <a:pt x="1064700" y="1733152"/>
                </a:lnTo>
                <a:lnTo>
                  <a:pt x="1079750" y="1734848"/>
                </a:lnTo>
                <a:lnTo>
                  <a:pt x="1095752" y="1734009"/>
                </a:lnTo>
                <a:lnTo>
                  <a:pt x="1112277" y="1730550"/>
                </a:lnTo>
                <a:lnTo>
                  <a:pt x="1128898" y="1724383"/>
                </a:lnTo>
                <a:lnTo>
                  <a:pt x="1144441" y="1715855"/>
                </a:lnTo>
                <a:lnTo>
                  <a:pt x="1157874" y="1705627"/>
                </a:lnTo>
                <a:lnTo>
                  <a:pt x="1168982" y="1694079"/>
                </a:lnTo>
                <a:lnTo>
                  <a:pt x="1177552" y="1681591"/>
                </a:lnTo>
                <a:lnTo>
                  <a:pt x="1183368" y="1668543"/>
                </a:lnTo>
                <a:cubicBezTo>
                  <a:pt x="1187737" y="1655342"/>
                  <a:pt x="1187655" y="1641872"/>
                  <a:pt x="1182160" y="1629843"/>
                </a:cubicBezTo>
                <a:cubicBezTo>
                  <a:pt x="1178495" y="1621823"/>
                  <a:pt x="1172772" y="1615203"/>
                  <a:pt x="1165559" y="1610100"/>
                </a:cubicBezTo>
                <a:cubicBezTo>
                  <a:pt x="1161953" y="1607547"/>
                  <a:pt x="1157974" y="1605374"/>
                  <a:pt x="1153694" y="1603595"/>
                </a:cubicBezTo>
                <a:cubicBezTo>
                  <a:pt x="1149414" y="1601816"/>
                  <a:pt x="1144834" y="1600429"/>
                  <a:pt x="1140023" y="1599451"/>
                </a:cubicBezTo>
                <a:cubicBezTo>
                  <a:pt x="1135212" y="1598472"/>
                  <a:pt x="1130172" y="1597902"/>
                  <a:pt x="1124972" y="1597753"/>
                </a:cubicBezTo>
                <a:cubicBezTo>
                  <a:pt x="1119774" y="1597607"/>
                  <a:pt x="1114416" y="1597881"/>
                  <a:pt x="1108971" y="1598593"/>
                </a:cubicBezTo>
                <a:cubicBezTo>
                  <a:pt x="1103526" y="1599304"/>
                  <a:pt x="1097994" y="1600452"/>
                  <a:pt x="1092446" y="1602051"/>
                </a:cubicBezTo>
                <a:cubicBezTo>
                  <a:pt x="1086898" y="1603651"/>
                  <a:pt x="1081333" y="1605702"/>
                  <a:pt x="1075824" y="1608219"/>
                </a:cubicBezTo>
                <a:cubicBezTo>
                  <a:pt x="1064807" y="1613254"/>
                  <a:pt x="1055053" y="1619673"/>
                  <a:pt x="1046849" y="1626975"/>
                </a:cubicBezTo>
                <a:cubicBezTo>
                  <a:pt x="1042747" y="1630625"/>
                  <a:pt x="1039032" y="1634496"/>
                  <a:pt x="1035741" y="1638523"/>
                </a:cubicBezTo>
                <a:cubicBezTo>
                  <a:pt x="1032449" y="1642551"/>
                  <a:pt x="1029581" y="1646734"/>
                  <a:pt x="1027171" y="1651010"/>
                </a:cubicBezTo>
                <a:close/>
                <a:moveTo>
                  <a:pt x="1612822" y="600370"/>
                </a:moveTo>
                <a:cubicBezTo>
                  <a:pt x="1611209" y="603231"/>
                  <a:pt x="1609904" y="606156"/>
                  <a:pt x="1608930" y="609100"/>
                </a:cubicBezTo>
                <a:lnTo>
                  <a:pt x="1607023" y="617950"/>
                </a:lnTo>
                <a:cubicBezTo>
                  <a:pt x="1606734" y="620892"/>
                  <a:pt x="1606800" y="623812"/>
                  <a:pt x="1607245" y="626667"/>
                </a:cubicBezTo>
                <a:lnTo>
                  <a:pt x="1609739" y="634994"/>
                </a:lnTo>
                <a:lnTo>
                  <a:pt x="1620846" y="648204"/>
                </a:lnTo>
                <a:lnTo>
                  <a:pt x="1637932" y="655329"/>
                </a:lnTo>
                <a:lnTo>
                  <a:pt x="1658709" y="655904"/>
                </a:lnTo>
                <a:lnTo>
                  <a:pt x="1680887" y="649462"/>
                </a:lnTo>
                <a:lnTo>
                  <a:pt x="1700274" y="636913"/>
                </a:lnTo>
                <a:lnTo>
                  <a:pt x="1713440" y="620830"/>
                </a:lnTo>
                <a:lnTo>
                  <a:pt x="1714731" y="617934"/>
                </a:lnTo>
                <a:lnTo>
                  <a:pt x="1635590" y="580344"/>
                </a:lnTo>
                <a:cubicBezTo>
                  <a:pt x="1624777" y="584272"/>
                  <a:pt x="1617505" y="592057"/>
                  <a:pt x="1612822" y="600370"/>
                </a:cubicBezTo>
                <a:close/>
                <a:moveTo>
                  <a:pt x="911437" y="1599619"/>
                </a:moveTo>
                <a:lnTo>
                  <a:pt x="907763" y="1610760"/>
                </a:lnTo>
                <a:cubicBezTo>
                  <a:pt x="907397" y="1614487"/>
                  <a:pt x="907930" y="1618160"/>
                  <a:pt x="909484" y="1621559"/>
                </a:cubicBezTo>
                <a:lnTo>
                  <a:pt x="916523" y="1629931"/>
                </a:lnTo>
                <a:lnTo>
                  <a:pt x="927349" y="1634446"/>
                </a:lnTo>
                <a:lnTo>
                  <a:pt x="940515" y="1634810"/>
                </a:lnTo>
                <a:lnTo>
                  <a:pt x="954569" y="1630728"/>
                </a:lnTo>
                <a:lnTo>
                  <a:pt x="966854" y="1622776"/>
                </a:lnTo>
                <a:lnTo>
                  <a:pt x="975197" y="1612585"/>
                </a:lnTo>
                <a:cubicBezTo>
                  <a:pt x="979284" y="1605331"/>
                  <a:pt x="980258" y="1597444"/>
                  <a:pt x="977151" y="1590644"/>
                </a:cubicBezTo>
                <a:cubicBezTo>
                  <a:pt x="974044" y="1583844"/>
                  <a:pt x="967444" y="1579417"/>
                  <a:pt x="959285" y="1577758"/>
                </a:cubicBezTo>
                <a:cubicBezTo>
                  <a:pt x="955206" y="1576929"/>
                  <a:pt x="950737" y="1576790"/>
                  <a:pt x="946120" y="1577394"/>
                </a:cubicBezTo>
                <a:cubicBezTo>
                  <a:pt x="941503" y="1577997"/>
                  <a:pt x="936738" y="1579342"/>
                  <a:pt x="932066" y="1581475"/>
                </a:cubicBezTo>
                <a:cubicBezTo>
                  <a:pt x="922723" y="1585744"/>
                  <a:pt x="915524" y="1592365"/>
                  <a:pt x="911437" y="1599619"/>
                </a:cubicBezTo>
                <a:close/>
                <a:moveTo>
                  <a:pt x="990635" y="1411281"/>
                </a:moveTo>
                <a:cubicBezTo>
                  <a:pt x="987282" y="1417235"/>
                  <a:pt x="984568" y="1423317"/>
                  <a:pt x="982541" y="1429439"/>
                </a:cubicBezTo>
                <a:lnTo>
                  <a:pt x="978575" y="1447845"/>
                </a:lnTo>
                <a:cubicBezTo>
                  <a:pt x="977975" y="1453965"/>
                  <a:pt x="978112" y="1460037"/>
                  <a:pt x="979037" y="1465975"/>
                </a:cubicBezTo>
                <a:lnTo>
                  <a:pt x="984223" y="1483294"/>
                </a:lnTo>
                <a:lnTo>
                  <a:pt x="993921" y="1498553"/>
                </a:lnTo>
                <a:lnTo>
                  <a:pt x="1007323" y="1510768"/>
                </a:lnTo>
                <a:lnTo>
                  <a:pt x="1023834" y="1519819"/>
                </a:lnTo>
                <a:lnTo>
                  <a:pt x="1042859" y="1525586"/>
                </a:lnTo>
                <a:lnTo>
                  <a:pt x="1063802" y="1527947"/>
                </a:lnTo>
                <a:lnTo>
                  <a:pt x="1086069" y="1526781"/>
                </a:lnTo>
                <a:lnTo>
                  <a:pt x="1109065" y="1521967"/>
                </a:lnTo>
                <a:lnTo>
                  <a:pt x="1132195" y="1513384"/>
                </a:lnTo>
                <a:lnTo>
                  <a:pt x="1153824" y="1501518"/>
                </a:lnTo>
                <a:lnTo>
                  <a:pt x="1172516" y="1487285"/>
                </a:lnTo>
                <a:lnTo>
                  <a:pt x="1187974" y="1471215"/>
                </a:lnTo>
                <a:lnTo>
                  <a:pt x="1199899" y="1453836"/>
                </a:lnTo>
                <a:lnTo>
                  <a:pt x="1207993" y="1435680"/>
                </a:lnTo>
                <a:cubicBezTo>
                  <a:pt x="1214073" y="1417308"/>
                  <a:pt x="1213959" y="1398564"/>
                  <a:pt x="1206311" y="1381825"/>
                </a:cubicBezTo>
                <a:cubicBezTo>
                  <a:pt x="1201212" y="1370666"/>
                  <a:pt x="1193248" y="1361454"/>
                  <a:pt x="1183211" y="1354351"/>
                </a:cubicBezTo>
                <a:cubicBezTo>
                  <a:pt x="1178192" y="1350800"/>
                  <a:pt x="1172656" y="1347776"/>
                  <a:pt x="1166700" y="1345300"/>
                </a:cubicBezTo>
                <a:cubicBezTo>
                  <a:pt x="1160744" y="1342823"/>
                  <a:pt x="1154370" y="1340895"/>
                  <a:pt x="1147676" y="1339534"/>
                </a:cubicBezTo>
                <a:cubicBezTo>
                  <a:pt x="1140981" y="1338172"/>
                  <a:pt x="1133967" y="1337378"/>
                  <a:pt x="1126732" y="1337173"/>
                </a:cubicBezTo>
                <a:cubicBezTo>
                  <a:pt x="1119497" y="1336966"/>
                  <a:pt x="1112042" y="1337349"/>
                  <a:pt x="1104465" y="1338338"/>
                </a:cubicBezTo>
                <a:cubicBezTo>
                  <a:pt x="1096888" y="1339328"/>
                  <a:pt x="1089189" y="1340925"/>
                  <a:pt x="1081469" y="1343152"/>
                </a:cubicBezTo>
                <a:cubicBezTo>
                  <a:pt x="1073748" y="1345378"/>
                  <a:pt x="1066005" y="1348232"/>
                  <a:pt x="1058340" y="1351735"/>
                </a:cubicBezTo>
                <a:cubicBezTo>
                  <a:pt x="1043007" y="1358740"/>
                  <a:pt x="1029434" y="1367675"/>
                  <a:pt x="1018018" y="1377834"/>
                </a:cubicBezTo>
                <a:cubicBezTo>
                  <a:pt x="1012310" y="1382914"/>
                  <a:pt x="1007140" y="1388300"/>
                  <a:pt x="1002560" y="1393905"/>
                </a:cubicBezTo>
                <a:cubicBezTo>
                  <a:pt x="997980" y="1399509"/>
                  <a:pt x="993988" y="1405330"/>
                  <a:pt x="990635" y="1411281"/>
                </a:cubicBezTo>
                <a:close/>
                <a:moveTo>
                  <a:pt x="1316543" y="904048"/>
                </a:moveTo>
                <a:cubicBezTo>
                  <a:pt x="1313191" y="910001"/>
                  <a:pt x="1310476" y="916082"/>
                  <a:pt x="1308450" y="922206"/>
                </a:cubicBezTo>
                <a:lnTo>
                  <a:pt x="1304484" y="940613"/>
                </a:lnTo>
                <a:cubicBezTo>
                  <a:pt x="1303883" y="946731"/>
                  <a:pt x="1304021" y="952804"/>
                  <a:pt x="1304945" y="958740"/>
                </a:cubicBezTo>
                <a:lnTo>
                  <a:pt x="1310132" y="976060"/>
                </a:lnTo>
                <a:lnTo>
                  <a:pt x="1319829" y="991318"/>
                </a:lnTo>
                <a:lnTo>
                  <a:pt x="1333232" y="1003534"/>
                </a:lnTo>
                <a:lnTo>
                  <a:pt x="1349742" y="1012584"/>
                </a:lnTo>
                <a:lnTo>
                  <a:pt x="1368767" y="1018350"/>
                </a:lnTo>
                <a:lnTo>
                  <a:pt x="1389710" y="1020712"/>
                </a:lnTo>
                <a:lnTo>
                  <a:pt x="1411978" y="1019545"/>
                </a:lnTo>
                <a:lnTo>
                  <a:pt x="1434974" y="1014731"/>
                </a:lnTo>
                <a:lnTo>
                  <a:pt x="1458104" y="1006149"/>
                </a:lnTo>
                <a:lnTo>
                  <a:pt x="1479733" y="994284"/>
                </a:lnTo>
                <a:lnTo>
                  <a:pt x="1498424" y="980048"/>
                </a:lnTo>
                <a:lnTo>
                  <a:pt x="1513884" y="963979"/>
                </a:lnTo>
                <a:lnTo>
                  <a:pt x="1525809" y="946602"/>
                </a:lnTo>
                <a:lnTo>
                  <a:pt x="1533903" y="928443"/>
                </a:lnTo>
                <a:cubicBezTo>
                  <a:pt x="1539982" y="910074"/>
                  <a:pt x="1539869" y="891328"/>
                  <a:pt x="1532220" y="874590"/>
                </a:cubicBezTo>
                <a:cubicBezTo>
                  <a:pt x="1527123" y="863430"/>
                  <a:pt x="1519157" y="854219"/>
                  <a:pt x="1509120" y="847116"/>
                </a:cubicBezTo>
                <a:cubicBezTo>
                  <a:pt x="1504101" y="843563"/>
                  <a:pt x="1498565" y="840539"/>
                  <a:pt x="1492610" y="838064"/>
                </a:cubicBezTo>
                <a:cubicBezTo>
                  <a:pt x="1486653" y="835588"/>
                  <a:pt x="1480279" y="833658"/>
                  <a:pt x="1473584" y="832297"/>
                </a:cubicBezTo>
                <a:cubicBezTo>
                  <a:pt x="1466891" y="830936"/>
                  <a:pt x="1459876" y="830143"/>
                  <a:pt x="1452641" y="829936"/>
                </a:cubicBezTo>
                <a:cubicBezTo>
                  <a:pt x="1445406" y="829730"/>
                  <a:pt x="1437951" y="830112"/>
                  <a:pt x="1430373" y="831104"/>
                </a:cubicBezTo>
                <a:cubicBezTo>
                  <a:pt x="1422796" y="832094"/>
                  <a:pt x="1415098" y="833690"/>
                  <a:pt x="1407377" y="835915"/>
                </a:cubicBezTo>
                <a:cubicBezTo>
                  <a:pt x="1399657" y="838143"/>
                  <a:pt x="1391914" y="840998"/>
                  <a:pt x="1384248" y="844499"/>
                </a:cubicBezTo>
                <a:cubicBezTo>
                  <a:pt x="1368916" y="851505"/>
                  <a:pt x="1355343" y="860439"/>
                  <a:pt x="1343927" y="870600"/>
                </a:cubicBezTo>
                <a:cubicBezTo>
                  <a:pt x="1338218" y="875680"/>
                  <a:pt x="1333049" y="881066"/>
                  <a:pt x="1328468" y="886670"/>
                </a:cubicBezTo>
                <a:cubicBezTo>
                  <a:pt x="1323888" y="892273"/>
                  <a:pt x="1319896" y="898095"/>
                  <a:pt x="1316543" y="904048"/>
                </a:cubicBezTo>
                <a:close/>
                <a:moveTo>
                  <a:pt x="1089540" y="1140334"/>
                </a:moveTo>
                <a:cubicBezTo>
                  <a:pt x="1084952" y="1148481"/>
                  <a:pt x="1081237" y="1156803"/>
                  <a:pt x="1078464" y="1165184"/>
                </a:cubicBezTo>
                <a:lnTo>
                  <a:pt x="1073037" y="1190374"/>
                </a:lnTo>
                <a:cubicBezTo>
                  <a:pt x="1072215" y="1198747"/>
                  <a:pt x="1072403" y="1207056"/>
                  <a:pt x="1073668" y="1215182"/>
                </a:cubicBezTo>
                <a:lnTo>
                  <a:pt x="1080765" y="1238882"/>
                </a:lnTo>
                <a:lnTo>
                  <a:pt x="1094038" y="1259764"/>
                </a:lnTo>
                <a:lnTo>
                  <a:pt x="1112379" y="1276482"/>
                </a:lnTo>
                <a:lnTo>
                  <a:pt x="1134974" y="1288869"/>
                </a:lnTo>
                <a:lnTo>
                  <a:pt x="1161010" y="1296762"/>
                </a:lnTo>
                <a:lnTo>
                  <a:pt x="1189671" y="1299991"/>
                </a:lnTo>
                <a:lnTo>
                  <a:pt x="1220144" y="1298394"/>
                </a:lnTo>
                <a:lnTo>
                  <a:pt x="1251614" y="1291808"/>
                </a:lnTo>
                <a:lnTo>
                  <a:pt x="1283268" y="1280062"/>
                </a:lnTo>
                <a:lnTo>
                  <a:pt x="1312867" y="1263821"/>
                </a:lnTo>
                <a:lnTo>
                  <a:pt x="1338448" y="1244344"/>
                </a:lnTo>
                <a:lnTo>
                  <a:pt x="1359602" y="1222352"/>
                </a:lnTo>
                <a:lnTo>
                  <a:pt x="1375922" y="1198572"/>
                </a:lnTo>
                <a:lnTo>
                  <a:pt x="1386999" y="1173721"/>
                </a:lnTo>
                <a:cubicBezTo>
                  <a:pt x="1395319" y="1148582"/>
                  <a:pt x="1395164" y="1122929"/>
                  <a:pt x="1384697" y="1100021"/>
                </a:cubicBezTo>
                <a:cubicBezTo>
                  <a:pt x="1377719" y="1084750"/>
                  <a:pt x="1366819" y="1072143"/>
                  <a:pt x="1353084" y="1062423"/>
                </a:cubicBezTo>
                <a:cubicBezTo>
                  <a:pt x="1346215" y="1057563"/>
                  <a:pt x="1338638" y="1053425"/>
                  <a:pt x="1330489" y="1050036"/>
                </a:cubicBezTo>
                <a:cubicBezTo>
                  <a:pt x="1322339" y="1046647"/>
                  <a:pt x="1313614" y="1044007"/>
                  <a:pt x="1304453" y="1042143"/>
                </a:cubicBezTo>
                <a:cubicBezTo>
                  <a:pt x="1295291" y="1040282"/>
                  <a:pt x="1285691" y="1039195"/>
                  <a:pt x="1275791" y="1038912"/>
                </a:cubicBezTo>
                <a:cubicBezTo>
                  <a:pt x="1265890" y="1038632"/>
                  <a:pt x="1255687" y="1039155"/>
                  <a:pt x="1245318" y="1040510"/>
                </a:cubicBezTo>
                <a:cubicBezTo>
                  <a:pt x="1234949" y="1041864"/>
                  <a:pt x="1224414" y="1044050"/>
                  <a:pt x="1213849" y="1047098"/>
                </a:cubicBezTo>
                <a:cubicBezTo>
                  <a:pt x="1203282" y="1050143"/>
                  <a:pt x="1192686" y="1054049"/>
                  <a:pt x="1182195" y="1058843"/>
                </a:cubicBezTo>
                <a:cubicBezTo>
                  <a:pt x="1161213" y="1068429"/>
                  <a:pt x="1142638" y="1080658"/>
                  <a:pt x="1127015" y="1094560"/>
                </a:cubicBezTo>
                <a:cubicBezTo>
                  <a:pt x="1119203" y="1101513"/>
                  <a:pt x="1112128" y="1108883"/>
                  <a:pt x="1105860" y="1116553"/>
                </a:cubicBezTo>
                <a:cubicBezTo>
                  <a:pt x="1099592" y="1124222"/>
                  <a:pt x="1094130" y="1132191"/>
                  <a:pt x="1089540" y="1140334"/>
                </a:cubicBezTo>
                <a:close/>
                <a:moveTo>
                  <a:pt x="777825" y="1604147"/>
                </a:moveTo>
                <a:lnTo>
                  <a:pt x="850361" y="1653438"/>
                </a:lnTo>
                <a:lnTo>
                  <a:pt x="851965" y="1652400"/>
                </a:lnTo>
                <a:lnTo>
                  <a:pt x="865131" y="1636316"/>
                </a:lnTo>
                <a:lnTo>
                  <a:pt x="869023" y="1627586"/>
                </a:lnTo>
                <a:cubicBezTo>
                  <a:pt x="871946" y="1618754"/>
                  <a:pt x="871891" y="1609741"/>
                  <a:pt x="868214" y="1601692"/>
                </a:cubicBezTo>
                <a:cubicBezTo>
                  <a:pt x="863311" y="1590961"/>
                  <a:pt x="852896" y="1583976"/>
                  <a:pt x="840020" y="1581357"/>
                </a:cubicBezTo>
                <a:cubicBezTo>
                  <a:pt x="833583" y="1580048"/>
                  <a:pt x="826530" y="1579832"/>
                  <a:pt x="819244" y="1580783"/>
                </a:cubicBezTo>
                <a:cubicBezTo>
                  <a:pt x="811958" y="1581734"/>
                  <a:pt x="804438" y="1583856"/>
                  <a:pt x="797066" y="1587224"/>
                </a:cubicBezTo>
                <a:close/>
                <a:moveTo>
                  <a:pt x="887330" y="1398146"/>
                </a:moveTo>
                <a:lnTo>
                  <a:pt x="883656" y="1409287"/>
                </a:lnTo>
                <a:cubicBezTo>
                  <a:pt x="883290" y="1413014"/>
                  <a:pt x="883823" y="1416687"/>
                  <a:pt x="885377" y="1420086"/>
                </a:cubicBezTo>
                <a:lnTo>
                  <a:pt x="892415" y="1428458"/>
                </a:lnTo>
                <a:lnTo>
                  <a:pt x="903242" y="1432973"/>
                </a:lnTo>
                <a:lnTo>
                  <a:pt x="916408" y="1433335"/>
                </a:lnTo>
                <a:lnTo>
                  <a:pt x="930462" y="1429256"/>
                </a:lnTo>
                <a:lnTo>
                  <a:pt x="942747" y="1421303"/>
                </a:lnTo>
                <a:lnTo>
                  <a:pt x="951090" y="1411110"/>
                </a:lnTo>
                <a:cubicBezTo>
                  <a:pt x="955177" y="1403858"/>
                  <a:pt x="956151" y="1395971"/>
                  <a:pt x="953044" y="1389171"/>
                </a:cubicBezTo>
                <a:cubicBezTo>
                  <a:pt x="949937" y="1382369"/>
                  <a:pt x="943338" y="1377944"/>
                  <a:pt x="935178" y="1376285"/>
                </a:cubicBezTo>
                <a:cubicBezTo>
                  <a:pt x="931099" y="1375455"/>
                  <a:pt x="926629" y="1375317"/>
                  <a:pt x="922013" y="1375921"/>
                </a:cubicBezTo>
                <a:cubicBezTo>
                  <a:pt x="917396" y="1376524"/>
                  <a:pt x="912630" y="1377868"/>
                  <a:pt x="907959" y="1380002"/>
                </a:cubicBezTo>
                <a:cubicBezTo>
                  <a:pt x="898616" y="1384270"/>
                  <a:pt x="891417" y="1390892"/>
                  <a:pt x="887330" y="1398146"/>
                </a:cubicBezTo>
                <a:close/>
                <a:moveTo>
                  <a:pt x="1334683" y="660973"/>
                </a:moveTo>
                <a:cubicBezTo>
                  <a:pt x="1331794" y="666100"/>
                  <a:pt x="1329456" y="671339"/>
                  <a:pt x="1327710" y="676615"/>
                </a:cubicBezTo>
                <a:lnTo>
                  <a:pt x="1324294" y="692470"/>
                </a:lnTo>
                <a:cubicBezTo>
                  <a:pt x="1323777" y="697741"/>
                  <a:pt x="1323895" y="702972"/>
                  <a:pt x="1324693" y="708089"/>
                </a:cubicBezTo>
                <a:lnTo>
                  <a:pt x="1329160" y="723008"/>
                </a:lnTo>
                <a:lnTo>
                  <a:pt x="1337515" y="736153"/>
                </a:lnTo>
                <a:lnTo>
                  <a:pt x="1349060" y="746674"/>
                </a:lnTo>
                <a:lnTo>
                  <a:pt x="1363283" y="754473"/>
                </a:lnTo>
                <a:lnTo>
                  <a:pt x="1379672" y="759441"/>
                </a:lnTo>
                <a:lnTo>
                  <a:pt x="1397713" y="761473"/>
                </a:lnTo>
                <a:lnTo>
                  <a:pt x="1416896" y="760469"/>
                </a:lnTo>
                <a:lnTo>
                  <a:pt x="1436704" y="756320"/>
                </a:lnTo>
                <a:lnTo>
                  <a:pt x="1456629" y="748928"/>
                </a:lnTo>
                <a:lnTo>
                  <a:pt x="1475262" y="738707"/>
                </a:lnTo>
                <a:lnTo>
                  <a:pt x="1491364" y="726445"/>
                </a:lnTo>
                <a:lnTo>
                  <a:pt x="1504680" y="712602"/>
                </a:lnTo>
                <a:lnTo>
                  <a:pt x="1514953" y="697631"/>
                </a:lnTo>
                <a:lnTo>
                  <a:pt x="1521926" y="681991"/>
                </a:lnTo>
                <a:cubicBezTo>
                  <a:pt x="1527163" y="666166"/>
                  <a:pt x="1527065" y="650018"/>
                  <a:pt x="1520476" y="635599"/>
                </a:cubicBezTo>
                <a:cubicBezTo>
                  <a:pt x="1516085" y="625986"/>
                  <a:pt x="1509222" y="618048"/>
                  <a:pt x="1500576" y="611930"/>
                </a:cubicBezTo>
                <a:cubicBezTo>
                  <a:pt x="1496253" y="608870"/>
                  <a:pt x="1491483" y="606266"/>
                  <a:pt x="1486353" y="604133"/>
                </a:cubicBezTo>
                <a:cubicBezTo>
                  <a:pt x="1481223" y="602000"/>
                  <a:pt x="1475731" y="600338"/>
                  <a:pt x="1469965" y="599165"/>
                </a:cubicBezTo>
                <a:cubicBezTo>
                  <a:pt x="1464198" y="597993"/>
                  <a:pt x="1458155" y="597309"/>
                  <a:pt x="1451923" y="597132"/>
                </a:cubicBezTo>
                <a:cubicBezTo>
                  <a:pt x="1445691" y="596954"/>
                  <a:pt x="1439269" y="597282"/>
                  <a:pt x="1432742" y="598136"/>
                </a:cubicBezTo>
                <a:cubicBezTo>
                  <a:pt x="1426214" y="598989"/>
                  <a:pt x="1419582" y="600366"/>
                  <a:pt x="1412932" y="602282"/>
                </a:cubicBezTo>
                <a:cubicBezTo>
                  <a:pt x="1406280" y="604200"/>
                  <a:pt x="1399611" y="606658"/>
                  <a:pt x="1393008" y="609677"/>
                </a:cubicBezTo>
                <a:cubicBezTo>
                  <a:pt x="1379800" y="615710"/>
                  <a:pt x="1368107" y="623408"/>
                  <a:pt x="1358272" y="632159"/>
                </a:cubicBezTo>
                <a:cubicBezTo>
                  <a:pt x="1353355" y="636535"/>
                  <a:pt x="1348902" y="641175"/>
                  <a:pt x="1344955" y="646003"/>
                </a:cubicBezTo>
                <a:cubicBezTo>
                  <a:pt x="1341010" y="650831"/>
                  <a:pt x="1337571" y="655844"/>
                  <a:pt x="1334683" y="660973"/>
                </a:cubicBezTo>
                <a:close/>
                <a:moveTo>
                  <a:pt x="1237627" y="796247"/>
                </a:moveTo>
                <a:lnTo>
                  <a:pt x="1233953" y="807388"/>
                </a:lnTo>
                <a:cubicBezTo>
                  <a:pt x="1233587" y="811117"/>
                  <a:pt x="1234121" y="814789"/>
                  <a:pt x="1235674" y="818189"/>
                </a:cubicBezTo>
                <a:lnTo>
                  <a:pt x="1242713" y="826561"/>
                </a:lnTo>
                <a:lnTo>
                  <a:pt x="1253539" y="831074"/>
                </a:lnTo>
                <a:lnTo>
                  <a:pt x="1266706" y="831440"/>
                </a:lnTo>
                <a:lnTo>
                  <a:pt x="1280759" y="827357"/>
                </a:lnTo>
                <a:lnTo>
                  <a:pt x="1293044" y="819404"/>
                </a:lnTo>
                <a:lnTo>
                  <a:pt x="1301387" y="809214"/>
                </a:lnTo>
                <a:cubicBezTo>
                  <a:pt x="1305474" y="801959"/>
                  <a:pt x="1306449" y="794073"/>
                  <a:pt x="1303341" y="787272"/>
                </a:cubicBezTo>
                <a:cubicBezTo>
                  <a:pt x="1300234" y="780472"/>
                  <a:pt x="1293635" y="776045"/>
                  <a:pt x="1285476" y="774387"/>
                </a:cubicBezTo>
                <a:cubicBezTo>
                  <a:pt x="1281396" y="773556"/>
                  <a:pt x="1276927" y="773419"/>
                  <a:pt x="1272310" y="774023"/>
                </a:cubicBezTo>
                <a:cubicBezTo>
                  <a:pt x="1267693" y="774625"/>
                  <a:pt x="1262928" y="775970"/>
                  <a:pt x="1258256" y="778104"/>
                </a:cubicBezTo>
                <a:cubicBezTo>
                  <a:pt x="1248913" y="782373"/>
                  <a:pt x="1241714" y="788993"/>
                  <a:pt x="1237627" y="796247"/>
                </a:cubicBezTo>
                <a:close/>
                <a:moveTo>
                  <a:pt x="971395" y="1193754"/>
                </a:moveTo>
                <a:lnTo>
                  <a:pt x="967720" y="1204895"/>
                </a:lnTo>
                <a:cubicBezTo>
                  <a:pt x="967354" y="1208624"/>
                  <a:pt x="967887" y="1212295"/>
                  <a:pt x="969441" y="1215696"/>
                </a:cubicBezTo>
                <a:lnTo>
                  <a:pt x="976479" y="1224067"/>
                </a:lnTo>
                <a:lnTo>
                  <a:pt x="987307" y="1228580"/>
                </a:lnTo>
                <a:lnTo>
                  <a:pt x="1000473" y="1228946"/>
                </a:lnTo>
                <a:lnTo>
                  <a:pt x="1014527" y="1224865"/>
                </a:lnTo>
                <a:lnTo>
                  <a:pt x="1026812" y="1216912"/>
                </a:lnTo>
                <a:lnTo>
                  <a:pt x="1035155" y="1206721"/>
                </a:lnTo>
                <a:cubicBezTo>
                  <a:pt x="1039241" y="1199465"/>
                  <a:pt x="1040216" y="1191579"/>
                  <a:pt x="1037109" y="1184780"/>
                </a:cubicBezTo>
                <a:cubicBezTo>
                  <a:pt x="1034002" y="1177979"/>
                  <a:pt x="1027402" y="1173553"/>
                  <a:pt x="1019243" y="1171894"/>
                </a:cubicBezTo>
                <a:cubicBezTo>
                  <a:pt x="1015163" y="1171064"/>
                  <a:pt x="1010695" y="1170927"/>
                  <a:pt x="1006077" y="1171529"/>
                </a:cubicBezTo>
                <a:cubicBezTo>
                  <a:pt x="1001460" y="1172133"/>
                  <a:pt x="996695" y="1173477"/>
                  <a:pt x="992024" y="1175612"/>
                </a:cubicBezTo>
                <a:cubicBezTo>
                  <a:pt x="982680" y="1179880"/>
                  <a:pt x="975482" y="1186502"/>
                  <a:pt x="971395" y="1193754"/>
                </a:cubicBezTo>
                <a:close/>
                <a:moveTo>
                  <a:pt x="1112853" y="956436"/>
                </a:moveTo>
                <a:lnTo>
                  <a:pt x="1109178" y="967576"/>
                </a:lnTo>
                <a:cubicBezTo>
                  <a:pt x="1108812" y="971304"/>
                  <a:pt x="1109345" y="974974"/>
                  <a:pt x="1110899" y="978377"/>
                </a:cubicBezTo>
                <a:lnTo>
                  <a:pt x="1117937" y="986747"/>
                </a:lnTo>
                <a:lnTo>
                  <a:pt x="1128765" y="991262"/>
                </a:lnTo>
                <a:lnTo>
                  <a:pt x="1141931" y="991627"/>
                </a:lnTo>
                <a:lnTo>
                  <a:pt x="1155984" y="987543"/>
                </a:lnTo>
                <a:lnTo>
                  <a:pt x="1168269" y="979592"/>
                </a:lnTo>
                <a:lnTo>
                  <a:pt x="1176613" y="969402"/>
                </a:lnTo>
                <a:cubicBezTo>
                  <a:pt x="1180699" y="962148"/>
                  <a:pt x="1181673" y="954261"/>
                  <a:pt x="1178566" y="947460"/>
                </a:cubicBezTo>
                <a:cubicBezTo>
                  <a:pt x="1175459" y="940659"/>
                  <a:pt x="1168860" y="936234"/>
                  <a:pt x="1160701" y="934575"/>
                </a:cubicBezTo>
                <a:cubicBezTo>
                  <a:pt x="1156621" y="933745"/>
                  <a:pt x="1152152" y="933607"/>
                  <a:pt x="1147535" y="934211"/>
                </a:cubicBezTo>
                <a:cubicBezTo>
                  <a:pt x="1142918" y="934815"/>
                  <a:pt x="1138153" y="936157"/>
                  <a:pt x="1133481" y="938292"/>
                </a:cubicBezTo>
                <a:cubicBezTo>
                  <a:pt x="1124138" y="942559"/>
                  <a:pt x="1116940" y="949182"/>
                  <a:pt x="1112853" y="956436"/>
                </a:cubicBezTo>
                <a:close/>
                <a:moveTo>
                  <a:pt x="1343464" y="474228"/>
                </a:moveTo>
                <a:cubicBezTo>
                  <a:pt x="1341851" y="477091"/>
                  <a:pt x="1340546" y="480015"/>
                  <a:pt x="1339572" y="482959"/>
                </a:cubicBezTo>
                <a:lnTo>
                  <a:pt x="1337665" y="491810"/>
                </a:lnTo>
                <a:cubicBezTo>
                  <a:pt x="1337376" y="494751"/>
                  <a:pt x="1337443" y="497671"/>
                  <a:pt x="1337887" y="500526"/>
                </a:cubicBezTo>
                <a:lnTo>
                  <a:pt x="1340381" y="508853"/>
                </a:lnTo>
                <a:lnTo>
                  <a:pt x="1351488" y="522064"/>
                </a:lnTo>
                <a:lnTo>
                  <a:pt x="1368574" y="529188"/>
                </a:lnTo>
                <a:lnTo>
                  <a:pt x="1389351" y="529763"/>
                </a:lnTo>
                <a:lnTo>
                  <a:pt x="1411530" y="523322"/>
                </a:lnTo>
                <a:lnTo>
                  <a:pt x="1430918" y="510772"/>
                </a:lnTo>
                <a:lnTo>
                  <a:pt x="1444084" y="494689"/>
                </a:lnTo>
                <a:lnTo>
                  <a:pt x="1447975" y="485959"/>
                </a:lnTo>
                <a:lnTo>
                  <a:pt x="1447785" y="479876"/>
                </a:lnTo>
                <a:cubicBezTo>
                  <a:pt x="1427181" y="468324"/>
                  <a:pt x="1406921" y="456091"/>
                  <a:pt x="1387583" y="442237"/>
                </a:cubicBezTo>
                <a:cubicBezTo>
                  <a:pt x="1383566" y="442489"/>
                  <a:pt x="1379772" y="443881"/>
                  <a:pt x="1376017" y="445597"/>
                </a:cubicBezTo>
                <a:cubicBezTo>
                  <a:pt x="1361272" y="452333"/>
                  <a:pt x="1349913" y="462781"/>
                  <a:pt x="1343464" y="474228"/>
                </a:cubicBezTo>
                <a:close/>
                <a:moveTo>
                  <a:pt x="1246549" y="604425"/>
                </a:moveTo>
                <a:lnTo>
                  <a:pt x="1242875" y="615566"/>
                </a:lnTo>
                <a:cubicBezTo>
                  <a:pt x="1242508" y="619293"/>
                  <a:pt x="1243042" y="622965"/>
                  <a:pt x="1244595" y="626366"/>
                </a:cubicBezTo>
                <a:lnTo>
                  <a:pt x="1251634" y="634737"/>
                </a:lnTo>
                <a:lnTo>
                  <a:pt x="1262461" y="639252"/>
                </a:lnTo>
                <a:lnTo>
                  <a:pt x="1275627" y="639616"/>
                </a:lnTo>
                <a:lnTo>
                  <a:pt x="1289681" y="635532"/>
                </a:lnTo>
                <a:lnTo>
                  <a:pt x="1301966" y="627581"/>
                </a:lnTo>
                <a:lnTo>
                  <a:pt x="1310309" y="617391"/>
                </a:lnTo>
                <a:cubicBezTo>
                  <a:pt x="1314395" y="610136"/>
                  <a:pt x="1315370" y="602250"/>
                  <a:pt x="1312263" y="595450"/>
                </a:cubicBezTo>
                <a:cubicBezTo>
                  <a:pt x="1309156" y="588649"/>
                  <a:pt x="1302556" y="584222"/>
                  <a:pt x="1294397" y="582563"/>
                </a:cubicBezTo>
                <a:cubicBezTo>
                  <a:pt x="1290318" y="581735"/>
                  <a:pt x="1285848" y="581596"/>
                  <a:pt x="1281231" y="582199"/>
                </a:cubicBezTo>
                <a:cubicBezTo>
                  <a:pt x="1276614" y="582803"/>
                  <a:pt x="1271849" y="584147"/>
                  <a:pt x="1267177" y="586281"/>
                </a:cubicBezTo>
                <a:cubicBezTo>
                  <a:pt x="1257834" y="590550"/>
                  <a:pt x="1250635" y="597171"/>
                  <a:pt x="1246549" y="604425"/>
                </a:cubicBezTo>
                <a:close/>
                <a:moveTo>
                  <a:pt x="720602" y="1415321"/>
                </a:moveTo>
                <a:cubicBezTo>
                  <a:pt x="718193" y="1419599"/>
                  <a:pt x="716242" y="1423969"/>
                  <a:pt x="714786" y="1428369"/>
                </a:cubicBezTo>
                <a:lnTo>
                  <a:pt x="711936" y="1441596"/>
                </a:lnTo>
                <a:cubicBezTo>
                  <a:pt x="711504" y="1445993"/>
                  <a:pt x="711603" y="1450356"/>
                  <a:pt x="712267" y="1454623"/>
                </a:cubicBezTo>
                <a:lnTo>
                  <a:pt x="715994" y="1467069"/>
                </a:lnTo>
                <a:lnTo>
                  <a:pt x="722964" y="1478035"/>
                </a:lnTo>
                <a:lnTo>
                  <a:pt x="732595" y="1486812"/>
                </a:lnTo>
                <a:lnTo>
                  <a:pt x="744460" y="1493318"/>
                </a:lnTo>
                <a:lnTo>
                  <a:pt x="758131" y="1497461"/>
                </a:lnTo>
                <a:lnTo>
                  <a:pt x="773181" y="1499158"/>
                </a:lnTo>
                <a:lnTo>
                  <a:pt x="789183" y="1498319"/>
                </a:lnTo>
                <a:lnTo>
                  <a:pt x="805708" y="1494860"/>
                </a:lnTo>
                <a:lnTo>
                  <a:pt x="822330" y="1488692"/>
                </a:lnTo>
                <a:lnTo>
                  <a:pt x="837873" y="1480165"/>
                </a:lnTo>
                <a:lnTo>
                  <a:pt x="851305" y="1469937"/>
                </a:lnTo>
                <a:lnTo>
                  <a:pt x="862413" y="1458389"/>
                </a:lnTo>
                <a:lnTo>
                  <a:pt x="870983" y="1445901"/>
                </a:lnTo>
                <a:lnTo>
                  <a:pt x="876800" y="1432852"/>
                </a:lnTo>
                <a:cubicBezTo>
                  <a:pt x="881168" y="1419652"/>
                  <a:pt x="881087" y="1406182"/>
                  <a:pt x="875591" y="1394151"/>
                </a:cubicBezTo>
                <a:cubicBezTo>
                  <a:pt x="871927" y="1386133"/>
                  <a:pt x="866203" y="1379513"/>
                  <a:pt x="858990" y="1374410"/>
                </a:cubicBezTo>
                <a:cubicBezTo>
                  <a:pt x="855384" y="1371856"/>
                  <a:pt x="851405" y="1369684"/>
                  <a:pt x="847126" y="1367905"/>
                </a:cubicBezTo>
                <a:cubicBezTo>
                  <a:pt x="842846" y="1366125"/>
                  <a:pt x="838265" y="1364739"/>
                  <a:pt x="833454" y="1363761"/>
                </a:cubicBezTo>
                <a:cubicBezTo>
                  <a:pt x="828644" y="1362783"/>
                  <a:pt x="823603" y="1362212"/>
                  <a:pt x="818404" y="1362063"/>
                </a:cubicBezTo>
                <a:cubicBezTo>
                  <a:pt x="813204" y="1361916"/>
                  <a:pt x="807847" y="1362191"/>
                  <a:pt x="802402" y="1362902"/>
                </a:cubicBezTo>
                <a:cubicBezTo>
                  <a:pt x="796958" y="1363614"/>
                  <a:pt x="791425" y="1364762"/>
                  <a:pt x="785877" y="1366361"/>
                </a:cubicBezTo>
                <a:cubicBezTo>
                  <a:pt x="780329" y="1367961"/>
                  <a:pt x="774765" y="1370012"/>
                  <a:pt x="769256" y="1372529"/>
                </a:cubicBezTo>
                <a:cubicBezTo>
                  <a:pt x="758238" y="1377563"/>
                  <a:pt x="748484" y="1383984"/>
                  <a:pt x="740280" y="1391284"/>
                </a:cubicBezTo>
                <a:cubicBezTo>
                  <a:pt x="736178" y="1394936"/>
                  <a:pt x="732463" y="1398806"/>
                  <a:pt x="729172" y="1402833"/>
                </a:cubicBezTo>
                <a:cubicBezTo>
                  <a:pt x="725880" y="1406859"/>
                  <a:pt x="723012" y="1411044"/>
                  <a:pt x="720602" y="1415321"/>
                </a:cubicBezTo>
                <a:close/>
                <a:moveTo>
                  <a:pt x="639279" y="1493563"/>
                </a:moveTo>
                <a:lnTo>
                  <a:pt x="635605" y="1504706"/>
                </a:lnTo>
                <a:cubicBezTo>
                  <a:pt x="635239" y="1508434"/>
                  <a:pt x="635772" y="1512106"/>
                  <a:pt x="637326" y="1515506"/>
                </a:cubicBezTo>
                <a:lnTo>
                  <a:pt x="637446" y="1515648"/>
                </a:lnTo>
                <a:lnTo>
                  <a:pt x="659205" y="1528503"/>
                </a:lnTo>
                <a:lnTo>
                  <a:pt x="668357" y="1528756"/>
                </a:lnTo>
                <a:lnTo>
                  <a:pt x="682411" y="1524674"/>
                </a:lnTo>
                <a:lnTo>
                  <a:pt x="694696" y="1516722"/>
                </a:lnTo>
                <a:lnTo>
                  <a:pt x="703039" y="1506529"/>
                </a:lnTo>
                <a:cubicBezTo>
                  <a:pt x="707126" y="1499277"/>
                  <a:pt x="708100" y="1491390"/>
                  <a:pt x="704992" y="1484589"/>
                </a:cubicBezTo>
                <a:cubicBezTo>
                  <a:pt x="701886" y="1477789"/>
                  <a:pt x="695286" y="1473363"/>
                  <a:pt x="687127" y="1471704"/>
                </a:cubicBezTo>
                <a:cubicBezTo>
                  <a:pt x="683048" y="1470874"/>
                  <a:pt x="678579" y="1470736"/>
                  <a:pt x="673961" y="1471338"/>
                </a:cubicBezTo>
                <a:cubicBezTo>
                  <a:pt x="669344" y="1471942"/>
                  <a:pt x="664579" y="1473286"/>
                  <a:pt x="659908" y="1475421"/>
                </a:cubicBezTo>
                <a:cubicBezTo>
                  <a:pt x="650564" y="1479689"/>
                  <a:pt x="643366" y="1486311"/>
                  <a:pt x="639279" y="1493563"/>
                </a:cubicBezTo>
                <a:close/>
                <a:moveTo>
                  <a:pt x="1207170" y="481335"/>
                </a:moveTo>
                <a:lnTo>
                  <a:pt x="1203496" y="492476"/>
                </a:lnTo>
                <a:cubicBezTo>
                  <a:pt x="1203130" y="496204"/>
                  <a:pt x="1203663" y="499876"/>
                  <a:pt x="1205217" y="503276"/>
                </a:cubicBezTo>
                <a:lnTo>
                  <a:pt x="1212255" y="511647"/>
                </a:lnTo>
                <a:lnTo>
                  <a:pt x="1223083" y="516161"/>
                </a:lnTo>
                <a:lnTo>
                  <a:pt x="1236248" y="516526"/>
                </a:lnTo>
                <a:lnTo>
                  <a:pt x="1250302" y="512444"/>
                </a:lnTo>
                <a:lnTo>
                  <a:pt x="1262587" y="504492"/>
                </a:lnTo>
                <a:lnTo>
                  <a:pt x="1270930" y="494301"/>
                </a:lnTo>
                <a:cubicBezTo>
                  <a:pt x="1275017" y="487046"/>
                  <a:pt x="1275992" y="479160"/>
                  <a:pt x="1272885" y="472360"/>
                </a:cubicBezTo>
                <a:cubicBezTo>
                  <a:pt x="1269778" y="465559"/>
                  <a:pt x="1263177" y="461133"/>
                  <a:pt x="1255018" y="459474"/>
                </a:cubicBezTo>
                <a:cubicBezTo>
                  <a:pt x="1250939" y="458644"/>
                  <a:pt x="1246470" y="458507"/>
                  <a:pt x="1241852" y="459110"/>
                </a:cubicBezTo>
                <a:cubicBezTo>
                  <a:pt x="1237235" y="459713"/>
                  <a:pt x="1232470" y="461058"/>
                  <a:pt x="1227799" y="463191"/>
                </a:cubicBezTo>
                <a:cubicBezTo>
                  <a:pt x="1218456" y="467460"/>
                  <a:pt x="1211257" y="474081"/>
                  <a:pt x="1207170" y="481335"/>
                </a:cubicBezTo>
                <a:close/>
                <a:moveTo>
                  <a:pt x="1258401" y="356900"/>
                </a:moveTo>
                <a:lnTo>
                  <a:pt x="1256266" y="363374"/>
                </a:lnTo>
                <a:cubicBezTo>
                  <a:pt x="1255900" y="367103"/>
                  <a:pt x="1256432" y="370775"/>
                  <a:pt x="1257986" y="374175"/>
                </a:cubicBezTo>
                <a:lnTo>
                  <a:pt x="1265025" y="382546"/>
                </a:lnTo>
                <a:lnTo>
                  <a:pt x="1275852" y="387061"/>
                </a:lnTo>
                <a:lnTo>
                  <a:pt x="1289018" y="387425"/>
                </a:lnTo>
                <a:lnTo>
                  <a:pt x="1298448" y="384686"/>
                </a:lnTo>
                <a:cubicBezTo>
                  <a:pt x="1284541" y="376327"/>
                  <a:pt x="1271226" y="367009"/>
                  <a:pt x="1258401" y="356900"/>
                </a:cubicBezTo>
                <a:close/>
                <a:moveTo>
                  <a:pt x="691059" y="1176674"/>
                </a:moveTo>
                <a:cubicBezTo>
                  <a:pt x="687706" y="1182628"/>
                  <a:pt x="684992" y="1188710"/>
                  <a:pt x="682965" y="1194833"/>
                </a:cubicBezTo>
                <a:lnTo>
                  <a:pt x="678999" y="1213240"/>
                </a:lnTo>
                <a:cubicBezTo>
                  <a:pt x="678399" y="1219358"/>
                  <a:pt x="678536" y="1225431"/>
                  <a:pt x="679461" y="1231368"/>
                </a:cubicBezTo>
                <a:lnTo>
                  <a:pt x="684647" y="1248687"/>
                </a:lnTo>
                <a:lnTo>
                  <a:pt x="694346" y="1263945"/>
                </a:lnTo>
                <a:lnTo>
                  <a:pt x="707747" y="1276161"/>
                </a:lnTo>
                <a:lnTo>
                  <a:pt x="724259" y="1285213"/>
                </a:lnTo>
                <a:lnTo>
                  <a:pt x="743283" y="1290978"/>
                </a:lnTo>
                <a:lnTo>
                  <a:pt x="764226" y="1293340"/>
                </a:lnTo>
                <a:lnTo>
                  <a:pt x="786493" y="1292174"/>
                </a:lnTo>
                <a:lnTo>
                  <a:pt x="809490" y="1287360"/>
                </a:lnTo>
                <a:lnTo>
                  <a:pt x="832619" y="1278778"/>
                </a:lnTo>
                <a:lnTo>
                  <a:pt x="854248" y="1266910"/>
                </a:lnTo>
                <a:lnTo>
                  <a:pt x="872941" y="1252678"/>
                </a:lnTo>
                <a:lnTo>
                  <a:pt x="888398" y="1236608"/>
                </a:lnTo>
                <a:lnTo>
                  <a:pt x="900324" y="1219230"/>
                </a:lnTo>
                <a:lnTo>
                  <a:pt x="908417" y="1201073"/>
                </a:lnTo>
                <a:cubicBezTo>
                  <a:pt x="914497" y="1182703"/>
                  <a:pt x="914383" y="1163957"/>
                  <a:pt x="906736" y="1147218"/>
                </a:cubicBezTo>
                <a:cubicBezTo>
                  <a:pt x="901637" y="1136058"/>
                  <a:pt x="893672" y="1126847"/>
                  <a:pt x="883635" y="1119745"/>
                </a:cubicBezTo>
                <a:cubicBezTo>
                  <a:pt x="878616" y="1116193"/>
                  <a:pt x="873080" y="1113169"/>
                  <a:pt x="867124" y="1110693"/>
                </a:cubicBezTo>
                <a:cubicBezTo>
                  <a:pt x="861169" y="1108217"/>
                  <a:pt x="854794" y="1106287"/>
                  <a:pt x="848100" y="1104926"/>
                </a:cubicBezTo>
                <a:cubicBezTo>
                  <a:pt x="841405" y="1103565"/>
                  <a:pt x="834391" y="1102770"/>
                  <a:pt x="827156" y="1102565"/>
                </a:cubicBezTo>
                <a:cubicBezTo>
                  <a:pt x="819921" y="1102358"/>
                  <a:pt x="812466" y="1102742"/>
                  <a:pt x="804889" y="1103731"/>
                </a:cubicBezTo>
                <a:cubicBezTo>
                  <a:pt x="797312" y="1104721"/>
                  <a:pt x="789614" y="1106319"/>
                  <a:pt x="781893" y="1108544"/>
                </a:cubicBezTo>
                <a:cubicBezTo>
                  <a:pt x="774172" y="1110770"/>
                  <a:pt x="766430" y="1113625"/>
                  <a:pt x="758764" y="1117128"/>
                </a:cubicBezTo>
                <a:cubicBezTo>
                  <a:pt x="743432" y="1124133"/>
                  <a:pt x="729858" y="1133068"/>
                  <a:pt x="718442" y="1143227"/>
                </a:cubicBezTo>
                <a:cubicBezTo>
                  <a:pt x="712734" y="1148307"/>
                  <a:pt x="707565" y="1153694"/>
                  <a:pt x="702985" y="1159298"/>
                </a:cubicBezTo>
                <a:cubicBezTo>
                  <a:pt x="698404" y="1164902"/>
                  <a:pt x="694412" y="1170724"/>
                  <a:pt x="691059" y="1176674"/>
                </a:cubicBezTo>
                <a:close/>
                <a:moveTo>
                  <a:pt x="1008681" y="682118"/>
                </a:moveTo>
                <a:cubicBezTo>
                  <a:pt x="1005328" y="688070"/>
                  <a:pt x="1002614" y="694151"/>
                  <a:pt x="1000587" y="700274"/>
                </a:cubicBezTo>
                <a:lnTo>
                  <a:pt x="996621" y="718682"/>
                </a:lnTo>
                <a:cubicBezTo>
                  <a:pt x="996021" y="724800"/>
                  <a:pt x="996158" y="730873"/>
                  <a:pt x="997083" y="736809"/>
                </a:cubicBezTo>
                <a:lnTo>
                  <a:pt x="1002269" y="754129"/>
                </a:lnTo>
                <a:lnTo>
                  <a:pt x="1011967" y="769387"/>
                </a:lnTo>
                <a:lnTo>
                  <a:pt x="1025369" y="781603"/>
                </a:lnTo>
                <a:lnTo>
                  <a:pt x="1041880" y="790655"/>
                </a:lnTo>
                <a:lnTo>
                  <a:pt x="1060905" y="796421"/>
                </a:lnTo>
                <a:lnTo>
                  <a:pt x="1081848" y="798781"/>
                </a:lnTo>
                <a:lnTo>
                  <a:pt x="1104116" y="797616"/>
                </a:lnTo>
                <a:lnTo>
                  <a:pt x="1127112" y="792802"/>
                </a:lnTo>
                <a:lnTo>
                  <a:pt x="1150241" y="784220"/>
                </a:lnTo>
                <a:lnTo>
                  <a:pt x="1171870" y="772353"/>
                </a:lnTo>
                <a:lnTo>
                  <a:pt x="1190562" y="758119"/>
                </a:lnTo>
                <a:lnTo>
                  <a:pt x="1206020" y="742050"/>
                </a:lnTo>
                <a:lnTo>
                  <a:pt x="1217945" y="724672"/>
                </a:lnTo>
                <a:lnTo>
                  <a:pt x="1226039" y="706514"/>
                </a:lnTo>
                <a:cubicBezTo>
                  <a:pt x="1232119" y="688145"/>
                  <a:pt x="1232005" y="669400"/>
                  <a:pt x="1224357" y="652661"/>
                </a:cubicBezTo>
                <a:cubicBezTo>
                  <a:pt x="1219258" y="641501"/>
                  <a:pt x="1211294" y="632288"/>
                  <a:pt x="1201257" y="625187"/>
                </a:cubicBezTo>
                <a:cubicBezTo>
                  <a:pt x="1196238" y="621635"/>
                  <a:pt x="1190701" y="618611"/>
                  <a:pt x="1184746" y="616135"/>
                </a:cubicBezTo>
                <a:cubicBezTo>
                  <a:pt x="1178790" y="613659"/>
                  <a:pt x="1172416" y="611729"/>
                  <a:pt x="1165721" y="610369"/>
                </a:cubicBezTo>
                <a:cubicBezTo>
                  <a:pt x="1159027" y="609007"/>
                  <a:pt x="1152012" y="608214"/>
                  <a:pt x="1144778" y="608007"/>
                </a:cubicBezTo>
                <a:cubicBezTo>
                  <a:pt x="1137543" y="607802"/>
                  <a:pt x="1130088" y="608183"/>
                  <a:pt x="1122511" y="609174"/>
                </a:cubicBezTo>
                <a:cubicBezTo>
                  <a:pt x="1114934" y="610164"/>
                  <a:pt x="1107236" y="611762"/>
                  <a:pt x="1099515" y="613988"/>
                </a:cubicBezTo>
                <a:cubicBezTo>
                  <a:pt x="1091794" y="616214"/>
                  <a:pt x="1084051" y="619067"/>
                  <a:pt x="1076386" y="622570"/>
                </a:cubicBezTo>
                <a:cubicBezTo>
                  <a:pt x="1061053" y="629576"/>
                  <a:pt x="1047480" y="638510"/>
                  <a:pt x="1036064" y="648669"/>
                </a:cubicBezTo>
                <a:cubicBezTo>
                  <a:pt x="1030355" y="653750"/>
                  <a:pt x="1025186" y="659136"/>
                  <a:pt x="1020606" y="664741"/>
                </a:cubicBezTo>
                <a:cubicBezTo>
                  <a:pt x="1016026" y="670344"/>
                  <a:pt x="1012034" y="676167"/>
                  <a:pt x="1008681" y="682118"/>
                </a:cubicBezTo>
                <a:close/>
                <a:moveTo>
                  <a:pt x="588369" y="1313091"/>
                </a:moveTo>
                <a:lnTo>
                  <a:pt x="584695" y="1324232"/>
                </a:lnTo>
                <a:cubicBezTo>
                  <a:pt x="584329" y="1327961"/>
                  <a:pt x="584862" y="1331633"/>
                  <a:pt x="586416" y="1335033"/>
                </a:cubicBezTo>
                <a:lnTo>
                  <a:pt x="593454" y="1343403"/>
                </a:lnTo>
                <a:lnTo>
                  <a:pt x="604281" y="1347917"/>
                </a:lnTo>
                <a:lnTo>
                  <a:pt x="617447" y="1348282"/>
                </a:lnTo>
                <a:lnTo>
                  <a:pt x="631501" y="1344200"/>
                </a:lnTo>
                <a:lnTo>
                  <a:pt x="643786" y="1336248"/>
                </a:lnTo>
                <a:lnTo>
                  <a:pt x="652129" y="1326057"/>
                </a:lnTo>
                <a:cubicBezTo>
                  <a:pt x="656215" y="1318803"/>
                  <a:pt x="657189" y="1310916"/>
                  <a:pt x="654082" y="1304115"/>
                </a:cubicBezTo>
                <a:cubicBezTo>
                  <a:pt x="650976" y="1297316"/>
                  <a:pt x="644376" y="1292890"/>
                  <a:pt x="636217" y="1291230"/>
                </a:cubicBezTo>
                <a:cubicBezTo>
                  <a:pt x="632138" y="1290400"/>
                  <a:pt x="627669" y="1290263"/>
                  <a:pt x="623051" y="1290864"/>
                </a:cubicBezTo>
                <a:cubicBezTo>
                  <a:pt x="618434" y="1291469"/>
                  <a:pt x="613669" y="1292813"/>
                  <a:pt x="608998" y="1294948"/>
                </a:cubicBezTo>
                <a:cubicBezTo>
                  <a:pt x="599654" y="1299216"/>
                  <a:pt x="592455" y="1305837"/>
                  <a:pt x="588369" y="1313091"/>
                </a:cubicBezTo>
                <a:close/>
                <a:moveTo>
                  <a:pt x="491195" y="1433615"/>
                </a:moveTo>
                <a:cubicBezTo>
                  <a:pt x="517634" y="1446101"/>
                  <a:pt x="543256" y="1460005"/>
                  <a:pt x="568316" y="1474806"/>
                </a:cubicBezTo>
                <a:lnTo>
                  <a:pt x="568504" y="1474577"/>
                </a:lnTo>
                <a:lnTo>
                  <a:pt x="572396" y="1465846"/>
                </a:lnTo>
                <a:cubicBezTo>
                  <a:pt x="575319" y="1457014"/>
                  <a:pt x="575265" y="1448001"/>
                  <a:pt x="571587" y="1439951"/>
                </a:cubicBezTo>
                <a:cubicBezTo>
                  <a:pt x="566684" y="1429220"/>
                  <a:pt x="556269" y="1422235"/>
                  <a:pt x="543394" y="1419616"/>
                </a:cubicBezTo>
                <a:cubicBezTo>
                  <a:pt x="536956" y="1418307"/>
                  <a:pt x="529904" y="1418090"/>
                  <a:pt x="522617" y="1419043"/>
                </a:cubicBezTo>
                <a:cubicBezTo>
                  <a:pt x="515331" y="1419994"/>
                  <a:pt x="507811" y="1422116"/>
                  <a:pt x="500439" y="1425484"/>
                </a:cubicBezTo>
                <a:close/>
                <a:moveTo>
                  <a:pt x="781599" y="903037"/>
                </a:moveTo>
                <a:cubicBezTo>
                  <a:pt x="777011" y="911184"/>
                  <a:pt x="773295" y="919505"/>
                  <a:pt x="770522" y="927886"/>
                </a:cubicBezTo>
                <a:lnTo>
                  <a:pt x="765096" y="953076"/>
                </a:lnTo>
                <a:cubicBezTo>
                  <a:pt x="764274" y="961449"/>
                  <a:pt x="764462" y="969760"/>
                  <a:pt x="765728" y="977886"/>
                </a:cubicBezTo>
                <a:lnTo>
                  <a:pt x="772826" y="1001590"/>
                </a:lnTo>
                <a:lnTo>
                  <a:pt x="786098" y="1022470"/>
                </a:lnTo>
                <a:lnTo>
                  <a:pt x="804439" y="1039188"/>
                </a:lnTo>
                <a:lnTo>
                  <a:pt x="827034" y="1051575"/>
                </a:lnTo>
                <a:lnTo>
                  <a:pt x="853069" y="1059464"/>
                </a:lnTo>
                <a:lnTo>
                  <a:pt x="881732" y="1062699"/>
                </a:lnTo>
                <a:lnTo>
                  <a:pt x="912205" y="1061103"/>
                </a:lnTo>
                <a:lnTo>
                  <a:pt x="943674" y="1054514"/>
                </a:lnTo>
                <a:lnTo>
                  <a:pt x="975328" y="1042768"/>
                </a:lnTo>
                <a:lnTo>
                  <a:pt x="1004927" y="1026528"/>
                </a:lnTo>
                <a:lnTo>
                  <a:pt x="1030508" y="1007049"/>
                </a:lnTo>
                <a:lnTo>
                  <a:pt x="1051662" y="985057"/>
                </a:lnTo>
                <a:lnTo>
                  <a:pt x="1067983" y="961278"/>
                </a:lnTo>
                <a:lnTo>
                  <a:pt x="1079059" y="936430"/>
                </a:lnTo>
                <a:cubicBezTo>
                  <a:pt x="1087379" y="911289"/>
                  <a:pt x="1087224" y="885638"/>
                  <a:pt x="1076757" y="862729"/>
                </a:cubicBezTo>
                <a:cubicBezTo>
                  <a:pt x="1069779" y="847455"/>
                  <a:pt x="1058880" y="834851"/>
                  <a:pt x="1045142" y="825126"/>
                </a:cubicBezTo>
                <a:cubicBezTo>
                  <a:pt x="1038274" y="820267"/>
                  <a:pt x="1030697" y="816128"/>
                  <a:pt x="1022547" y="812739"/>
                </a:cubicBezTo>
                <a:cubicBezTo>
                  <a:pt x="1014396" y="809350"/>
                  <a:pt x="1005673" y="806710"/>
                  <a:pt x="996511" y="804847"/>
                </a:cubicBezTo>
                <a:cubicBezTo>
                  <a:pt x="987350" y="802983"/>
                  <a:pt x="977751" y="801898"/>
                  <a:pt x="967850" y="801616"/>
                </a:cubicBezTo>
                <a:cubicBezTo>
                  <a:pt x="957949" y="801334"/>
                  <a:pt x="947746" y="801858"/>
                  <a:pt x="937377" y="803211"/>
                </a:cubicBezTo>
                <a:cubicBezTo>
                  <a:pt x="927007" y="804566"/>
                  <a:pt x="916472" y="806753"/>
                  <a:pt x="905907" y="809799"/>
                </a:cubicBezTo>
                <a:cubicBezTo>
                  <a:pt x="895341" y="812846"/>
                  <a:pt x="884745" y="816752"/>
                  <a:pt x="874253" y="821545"/>
                </a:cubicBezTo>
                <a:cubicBezTo>
                  <a:pt x="853272" y="831131"/>
                  <a:pt x="834697" y="843359"/>
                  <a:pt x="819073" y="857263"/>
                </a:cubicBezTo>
                <a:cubicBezTo>
                  <a:pt x="811261" y="864215"/>
                  <a:pt x="804187" y="871586"/>
                  <a:pt x="797919" y="879254"/>
                </a:cubicBezTo>
                <a:cubicBezTo>
                  <a:pt x="791651" y="886924"/>
                  <a:pt x="786188" y="894892"/>
                  <a:pt x="781599" y="903037"/>
                </a:cubicBezTo>
                <a:close/>
                <a:moveTo>
                  <a:pt x="593989" y="1142343"/>
                </a:moveTo>
                <a:lnTo>
                  <a:pt x="590315" y="1153484"/>
                </a:lnTo>
                <a:cubicBezTo>
                  <a:pt x="589949" y="1157213"/>
                  <a:pt x="590482" y="1160884"/>
                  <a:pt x="592036" y="1164285"/>
                </a:cubicBezTo>
                <a:lnTo>
                  <a:pt x="599073" y="1172655"/>
                </a:lnTo>
                <a:lnTo>
                  <a:pt x="609901" y="1177169"/>
                </a:lnTo>
                <a:lnTo>
                  <a:pt x="623067" y="1177535"/>
                </a:lnTo>
                <a:lnTo>
                  <a:pt x="637120" y="1173453"/>
                </a:lnTo>
                <a:lnTo>
                  <a:pt x="649406" y="1165500"/>
                </a:lnTo>
                <a:lnTo>
                  <a:pt x="657749" y="1155309"/>
                </a:lnTo>
                <a:cubicBezTo>
                  <a:pt x="661836" y="1148056"/>
                  <a:pt x="662810" y="1140168"/>
                  <a:pt x="659702" y="1133367"/>
                </a:cubicBezTo>
                <a:cubicBezTo>
                  <a:pt x="656596" y="1126568"/>
                  <a:pt x="649996" y="1122142"/>
                  <a:pt x="641837" y="1120483"/>
                </a:cubicBezTo>
                <a:cubicBezTo>
                  <a:pt x="637758" y="1119653"/>
                  <a:pt x="633289" y="1119514"/>
                  <a:pt x="628671" y="1120118"/>
                </a:cubicBezTo>
                <a:cubicBezTo>
                  <a:pt x="624054" y="1120722"/>
                  <a:pt x="619289" y="1122066"/>
                  <a:pt x="614618" y="1124199"/>
                </a:cubicBezTo>
                <a:cubicBezTo>
                  <a:pt x="605274" y="1128468"/>
                  <a:pt x="598076" y="1135090"/>
                  <a:pt x="593989" y="1142343"/>
                </a:cubicBezTo>
                <a:close/>
                <a:moveTo>
                  <a:pt x="1146492" y="270933"/>
                </a:moveTo>
                <a:cubicBezTo>
                  <a:pt x="1146365" y="271402"/>
                  <a:pt x="1146517" y="271764"/>
                  <a:pt x="1146681" y="272122"/>
                </a:cubicBezTo>
                <a:lnTo>
                  <a:pt x="1153720" y="280493"/>
                </a:lnTo>
                <a:lnTo>
                  <a:pt x="1164547" y="285008"/>
                </a:lnTo>
                <a:lnTo>
                  <a:pt x="1164824" y="285015"/>
                </a:lnTo>
                <a:close/>
                <a:moveTo>
                  <a:pt x="899503" y="648034"/>
                </a:moveTo>
                <a:lnTo>
                  <a:pt x="895828" y="659175"/>
                </a:lnTo>
                <a:cubicBezTo>
                  <a:pt x="895462" y="662902"/>
                  <a:pt x="895995" y="666575"/>
                  <a:pt x="897549" y="669974"/>
                </a:cubicBezTo>
                <a:lnTo>
                  <a:pt x="904587" y="678345"/>
                </a:lnTo>
                <a:lnTo>
                  <a:pt x="915415" y="682861"/>
                </a:lnTo>
                <a:lnTo>
                  <a:pt x="928580" y="683225"/>
                </a:lnTo>
                <a:lnTo>
                  <a:pt x="942634" y="679143"/>
                </a:lnTo>
                <a:lnTo>
                  <a:pt x="954919" y="671190"/>
                </a:lnTo>
                <a:lnTo>
                  <a:pt x="963262" y="661000"/>
                </a:lnTo>
                <a:cubicBezTo>
                  <a:pt x="967349" y="653746"/>
                  <a:pt x="968323" y="645859"/>
                  <a:pt x="965216" y="639059"/>
                </a:cubicBezTo>
                <a:cubicBezTo>
                  <a:pt x="962109" y="632257"/>
                  <a:pt x="955510" y="627832"/>
                  <a:pt x="947351" y="626173"/>
                </a:cubicBezTo>
                <a:cubicBezTo>
                  <a:pt x="943271" y="625343"/>
                  <a:pt x="938802" y="625206"/>
                  <a:pt x="934185" y="625809"/>
                </a:cubicBezTo>
                <a:cubicBezTo>
                  <a:pt x="929568" y="626411"/>
                  <a:pt x="924803" y="627755"/>
                  <a:pt x="920131" y="629891"/>
                </a:cubicBezTo>
                <a:cubicBezTo>
                  <a:pt x="910788" y="634159"/>
                  <a:pt x="903589" y="640780"/>
                  <a:pt x="899503" y="648034"/>
                </a:cubicBezTo>
                <a:close/>
                <a:moveTo>
                  <a:pt x="1031739" y="435985"/>
                </a:moveTo>
                <a:cubicBezTo>
                  <a:pt x="1029329" y="440262"/>
                  <a:pt x="1027379" y="444634"/>
                  <a:pt x="1025923" y="449033"/>
                </a:cubicBezTo>
                <a:lnTo>
                  <a:pt x="1023073" y="462261"/>
                </a:lnTo>
                <a:cubicBezTo>
                  <a:pt x="1022641" y="466658"/>
                  <a:pt x="1022740" y="471021"/>
                  <a:pt x="1023404" y="475287"/>
                </a:cubicBezTo>
                <a:lnTo>
                  <a:pt x="1027131" y="487734"/>
                </a:lnTo>
                <a:lnTo>
                  <a:pt x="1034101" y="498699"/>
                </a:lnTo>
                <a:lnTo>
                  <a:pt x="1043732" y="507477"/>
                </a:lnTo>
                <a:lnTo>
                  <a:pt x="1055597" y="513982"/>
                </a:lnTo>
                <a:lnTo>
                  <a:pt x="1069268" y="518126"/>
                </a:lnTo>
                <a:lnTo>
                  <a:pt x="1084318" y="519822"/>
                </a:lnTo>
                <a:lnTo>
                  <a:pt x="1100320" y="518983"/>
                </a:lnTo>
                <a:lnTo>
                  <a:pt x="1116845" y="515524"/>
                </a:lnTo>
                <a:lnTo>
                  <a:pt x="1133466" y="509357"/>
                </a:lnTo>
                <a:lnTo>
                  <a:pt x="1149009" y="500830"/>
                </a:lnTo>
                <a:lnTo>
                  <a:pt x="1162442" y="490602"/>
                </a:lnTo>
                <a:lnTo>
                  <a:pt x="1173550" y="479054"/>
                </a:lnTo>
                <a:lnTo>
                  <a:pt x="1182120" y="466565"/>
                </a:lnTo>
                <a:lnTo>
                  <a:pt x="1187937" y="453518"/>
                </a:lnTo>
                <a:cubicBezTo>
                  <a:pt x="1192306" y="440316"/>
                  <a:pt x="1192224" y="426846"/>
                  <a:pt x="1186728" y="414817"/>
                </a:cubicBezTo>
                <a:cubicBezTo>
                  <a:pt x="1183064" y="406797"/>
                  <a:pt x="1177341" y="400178"/>
                  <a:pt x="1170127" y="395074"/>
                </a:cubicBezTo>
                <a:cubicBezTo>
                  <a:pt x="1166521" y="392522"/>
                  <a:pt x="1162542" y="390349"/>
                  <a:pt x="1158262" y="388569"/>
                </a:cubicBezTo>
                <a:cubicBezTo>
                  <a:pt x="1153983" y="386789"/>
                  <a:pt x="1149402" y="385403"/>
                  <a:pt x="1144591" y="384425"/>
                </a:cubicBezTo>
                <a:cubicBezTo>
                  <a:pt x="1139780" y="383447"/>
                  <a:pt x="1134740" y="382877"/>
                  <a:pt x="1129541" y="382729"/>
                </a:cubicBezTo>
                <a:cubicBezTo>
                  <a:pt x="1124342" y="382581"/>
                  <a:pt x="1118984" y="382855"/>
                  <a:pt x="1113539" y="383567"/>
                </a:cubicBezTo>
                <a:cubicBezTo>
                  <a:pt x="1108094" y="384278"/>
                  <a:pt x="1102562" y="385426"/>
                  <a:pt x="1097014" y="387026"/>
                </a:cubicBezTo>
                <a:cubicBezTo>
                  <a:pt x="1091466" y="388626"/>
                  <a:pt x="1085901" y="390677"/>
                  <a:pt x="1080393" y="393193"/>
                </a:cubicBezTo>
                <a:cubicBezTo>
                  <a:pt x="1069375" y="398228"/>
                  <a:pt x="1059621" y="404648"/>
                  <a:pt x="1051417" y="411950"/>
                </a:cubicBezTo>
                <a:cubicBezTo>
                  <a:pt x="1047315" y="415600"/>
                  <a:pt x="1043600" y="419471"/>
                  <a:pt x="1040309" y="423498"/>
                </a:cubicBezTo>
                <a:cubicBezTo>
                  <a:pt x="1037017" y="427525"/>
                  <a:pt x="1034149" y="431709"/>
                  <a:pt x="1031739" y="435985"/>
                </a:cubicBezTo>
                <a:close/>
                <a:moveTo>
                  <a:pt x="773661" y="789492"/>
                </a:moveTo>
                <a:lnTo>
                  <a:pt x="769987" y="800633"/>
                </a:lnTo>
                <a:cubicBezTo>
                  <a:pt x="769621" y="804362"/>
                  <a:pt x="770154" y="808033"/>
                  <a:pt x="771707" y="811433"/>
                </a:cubicBezTo>
                <a:lnTo>
                  <a:pt x="778745" y="819804"/>
                </a:lnTo>
                <a:lnTo>
                  <a:pt x="789573" y="824318"/>
                </a:lnTo>
                <a:lnTo>
                  <a:pt x="802739" y="824684"/>
                </a:lnTo>
                <a:lnTo>
                  <a:pt x="816792" y="820602"/>
                </a:lnTo>
                <a:lnTo>
                  <a:pt x="829078" y="812649"/>
                </a:lnTo>
                <a:lnTo>
                  <a:pt x="837421" y="802458"/>
                </a:lnTo>
                <a:cubicBezTo>
                  <a:pt x="841508" y="795205"/>
                  <a:pt x="842482" y="787318"/>
                  <a:pt x="839375" y="780516"/>
                </a:cubicBezTo>
                <a:cubicBezTo>
                  <a:pt x="836268" y="773717"/>
                  <a:pt x="829668" y="769291"/>
                  <a:pt x="821509" y="767631"/>
                </a:cubicBezTo>
                <a:cubicBezTo>
                  <a:pt x="817430" y="766800"/>
                  <a:pt x="812961" y="766664"/>
                  <a:pt x="808343" y="767267"/>
                </a:cubicBezTo>
                <a:cubicBezTo>
                  <a:pt x="803726" y="767870"/>
                  <a:pt x="798961" y="769215"/>
                  <a:pt x="794290" y="771348"/>
                </a:cubicBezTo>
                <a:cubicBezTo>
                  <a:pt x="784947" y="775618"/>
                  <a:pt x="777747" y="782239"/>
                  <a:pt x="773661" y="789492"/>
                </a:cubicBezTo>
                <a:close/>
                <a:moveTo>
                  <a:pt x="644990" y="969325"/>
                </a:moveTo>
                <a:lnTo>
                  <a:pt x="641315" y="980466"/>
                </a:lnTo>
                <a:cubicBezTo>
                  <a:pt x="640949" y="984195"/>
                  <a:pt x="641482" y="987865"/>
                  <a:pt x="643036" y="991267"/>
                </a:cubicBezTo>
                <a:lnTo>
                  <a:pt x="650074" y="999637"/>
                </a:lnTo>
                <a:lnTo>
                  <a:pt x="660901" y="1004152"/>
                </a:lnTo>
                <a:lnTo>
                  <a:pt x="674068" y="1004519"/>
                </a:lnTo>
                <a:lnTo>
                  <a:pt x="688122" y="1000438"/>
                </a:lnTo>
                <a:lnTo>
                  <a:pt x="700408" y="992486"/>
                </a:lnTo>
                <a:lnTo>
                  <a:pt x="708749" y="982291"/>
                </a:lnTo>
                <a:cubicBezTo>
                  <a:pt x="712836" y="975037"/>
                  <a:pt x="713811" y="967151"/>
                  <a:pt x="710703" y="960351"/>
                </a:cubicBezTo>
                <a:cubicBezTo>
                  <a:pt x="707596" y="953550"/>
                  <a:pt x="700996" y="949123"/>
                  <a:pt x="692838" y="947465"/>
                </a:cubicBezTo>
                <a:cubicBezTo>
                  <a:pt x="688758" y="946635"/>
                  <a:pt x="684289" y="946497"/>
                  <a:pt x="679672" y="947101"/>
                </a:cubicBezTo>
                <a:cubicBezTo>
                  <a:pt x="675054" y="947702"/>
                  <a:pt x="670290" y="949048"/>
                  <a:pt x="665618" y="951181"/>
                </a:cubicBezTo>
                <a:cubicBezTo>
                  <a:pt x="656275" y="955451"/>
                  <a:pt x="649076" y="962071"/>
                  <a:pt x="644990" y="969325"/>
                </a:cubicBezTo>
                <a:close/>
                <a:moveTo>
                  <a:pt x="948794" y="492807"/>
                </a:moveTo>
                <a:lnTo>
                  <a:pt x="945120" y="503948"/>
                </a:lnTo>
                <a:cubicBezTo>
                  <a:pt x="944754" y="507676"/>
                  <a:pt x="945287" y="511347"/>
                  <a:pt x="946841" y="514749"/>
                </a:cubicBezTo>
                <a:lnTo>
                  <a:pt x="953879" y="523119"/>
                </a:lnTo>
                <a:lnTo>
                  <a:pt x="964706" y="527634"/>
                </a:lnTo>
                <a:lnTo>
                  <a:pt x="977872" y="527998"/>
                </a:lnTo>
                <a:lnTo>
                  <a:pt x="991926" y="523917"/>
                </a:lnTo>
                <a:lnTo>
                  <a:pt x="1004211" y="515964"/>
                </a:lnTo>
                <a:lnTo>
                  <a:pt x="1012555" y="505773"/>
                </a:lnTo>
                <a:cubicBezTo>
                  <a:pt x="1016641" y="498519"/>
                  <a:pt x="1017615" y="490632"/>
                  <a:pt x="1014508" y="483831"/>
                </a:cubicBezTo>
                <a:cubicBezTo>
                  <a:pt x="1011401" y="477032"/>
                  <a:pt x="1004801" y="472606"/>
                  <a:pt x="996642" y="470946"/>
                </a:cubicBezTo>
                <a:cubicBezTo>
                  <a:pt x="992563" y="470116"/>
                  <a:pt x="988094" y="469979"/>
                  <a:pt x="983477" y="470582"/>
                </a:cubicBezTo>
                <a:cubicBezTo>
                  <a:pt x="978860" y="471186"/>
                  <a:pt x="974094" y="472530"/>
                  <a:pt x="969423" y="474664"/>
                </a:cubicBezTo>
                <a:cubicBezTo>
                  <a:pt x="960080" y="478933"/>
                  <a:pt x="952881" y="485553"/>
                  <a:pt x="948794" y="492807"/>
                </a:cubicBezTo>
                <a:close/>
                <a:moveTo>
                  <a:pt x="414931" y="1245177"/>
                </a:moveTo>
                <a:cubicBezTo>
                  <a:pt x="412849" y="1248872"/>
                  <a:pt x="411163" y="1252647"/>
                  <a:pt x="409906" y="1256449"/>
                </a:cubicBezTo>
                <a:lnTo>
                  <a:pt x="407443" y="1267875"/>
                </a:lnTo>
                <a:cubicBezTo>
                  <a:pt x="407071" y="1271673"/>
                  <a:pt x="407156" y="1275444"/>
                  <a:pt x="407730" y="1279129"/>
                </a:cubicBezTo>
                <a:lnTo>
                  <a:pt x="410950" y="1289881"/>
                </a:lnTo>
                <a:lnTo>
                  <a:pt x="416970" y="1299353"/>
                </a:lnTo>
                <a:lnTo>
                  <a:pt x="425290" y="1306936"/>
                </a:lnTo>
                <a:lnTo>
                  <a:pt x="435540" y="1312557"/>
                </a:lnTo>
                <a:lnTo>
                  <a:pt x="447351" y="1316136"/>
                </a:lnTo>
                <a:lnTo>
                  <a:pt x="460353" y="1317603"/>
                </a:lnTo>
                <a:lnTo>
                  <a:pt x="474176" y="1316878"/>
                </a:lnTo>
                <a:lnTo>
                  <a:pt x="488452" y="1313890"/>
                </a:lnTo>
                <a:lnTo>
                  <a:pt x="502810" y="1308562"/>
                </a:lnTo>
                <a:lnTo>
                  <a:pt x="516238" y="1301194"/>
                </a:lnTo>
                <a:lnTo>
                  <a:pt x="527842" y="1292358"/>
                </a:lnTo>
                <a:lnTo>
                  <a:pt x="537438" y="1282383"/>
                </a:lnTo>
                <a:lnTo>
                  <a:pt x="544841" y="1271595"/>
                </a:lnTo>
                <a:lnTo>
                  <a:pt x="549866" y="1260322"/>
                </a:lnTo>
                <a:cubicBezTo>
                  <a:pt x="553640" y="1248917"/>
                  <a:pt x="553570" y="1237281"/>
                  <a:pt x="548822" y="1226890"/>
                </a:cubicBezTo>
                <a:cubicBezTo>
                  <a:pt x="545656" y="1219961"/>
                  <a:pt x="540712" y="1214244"/>
                  <a:pt x="534481" y="1209835"/>
                </a:cubicBezTo>
                <a:cubicBezTo>
                  <a:pt x="531366" y="1207630"/>
                  <a:pt x="527929" y="1205752"/>
                  <a:pt x="524231" y="1204215"/>
                </a:cubicBezTo>
                <a:cubicBezTo>
                  <a:pt x="520534" y="1202677"/>
                  <a:pt x="516577" y="1201480"/>
                  <a:pt x="512421" y="1200635"/>
                </a:cubicBezTo>
                <a:cubicBezTo>
                  <a:pt x="508265" y="1199790"/>
                  <a:pt x="503910" y="1199298"/>
                  <a:pt x="499419" y="1199168"/>
                </a:cubicBezTo>
                <a:cubicBezTo>
                  <a:pt x="494927" y="1199041"/>
                  <a:pt x="490299" y="1199279"/>
                  <a:pt x="485595" y="1199892"/>
                </a:cubicBezTo>
                <a:cubicBezTo>
                  <a:pt x="480892" y="1200508"/>
                  <a:pt x="476112" y="1201500"/>
                  <a:pt x="471319" y="1202880"/>
                </a:cubicBezTo>
                <a:cubicBezTo>
                  <a:pt x="466526" y="1204263"/>
                  <a:pt x="461720" y="1206036"/>
                  <a:pt x="456961" y="1208210"/>
                </a:cubicBezTo>
                <a:cubicBezTo>
                  <a:pt x="447443" y="1212558"/>
                  <a:pt x="439017" y="1218105"/>
                  <a:pt x="431929" y="1224411"/>
                </a:cubicBezTo>
                <a:cubicBezTo>
                  <a:pt x="428386" y="1227566"/>
                  <a:pt x="425177" y="1230910"/>
                  <a:pt x="422334" y="1234388"/>
                </a:cubicBezTo>
                <a:cubicBezTo>
                  <a:pt x="419490" y="1237868"/>
                  <a:pt x="417012" y="1241482"/>
                  <a:pt x="414931" y="1245177"/>
                </a:cubicBezTo>
                <a:close/>
                <a:moveTo>
                  <a:pt x="1008204" y="264043"/>
                </a:moveTo>
                <a:cubicBezTo>
                  <a:pt x="1006592" y="266905"/>
                  <a:pt x="1005287" y="269830"/>
                  <a:pt x="1004312" y="272774"/>
                </a:cubicBezTo>
                <a:lnTo>
                  <a:pt x="1002406" y="281624"/>
                </a:lnTo>
                <a:cubicBezTo>
                  <a:pt x="1002117" y="284566"/>
                  <a:pt x="1002183" y="287486"/>
                  <a:pt x="1002627" y="290340"/>
                </a:cubicBezTo>
                <a:lnTo>
                  <a:pt x="1005121" y="298668"/>
                </a:lnTo>
                <a:lnTo>
                  <a:pt x="1016228" y="311878"/>
                </a:lnTo>
                <a:lnTo>
                  <a:pt x="1033315" y="319003"/>
                </a:lnTo>
                <a:lnTo>
                  <a:pt x="1054091" y="319577"/>
                </a:lnTo>
                <a:lnTo>
                  <a:pt x="1076269" y="313136"/>
                </a:lnTo>
                <a:lnTo>
                  <a:pt x="1095656" y="300587"/>
                </a:lnTo>
                <a:lnTo>
                  <a:pt x="1108823" y="284504"/>
                </a:lnTo>
                <a:lnTo>
                  <a:pt x="1112715" y="275774"/>
                </a:lnTo>
                <a:cubicBezTo>
                  <a:pt x="1115638" y="266941"/>
                  <a:pt x="1115583" y="257928"/>
                  <a:pt x="1111906" y="249880"/>
                </a:cubicBezTo>
                <a:cubicBezTo>
                  <a:pt x="1107003" y="239148"/>
                  <a:pt x="1096588" y="232162"/>
                  <a:pt x="1083712" y="229545"/>
                </a:cubicBezTo>
                <a:cubicBezTo>
                  <a:pt x="1077275" y="228236"/>
                  <a:pt x="1070222" y="228017"/>
                  <a:pt x="1062936" y="228970"/>
                </a:cubicBezTo>
                <a:cubicBezTo>
                  <a:pt x="1055649" y="229922"/>
                  <a:pt x="1048130" y="232044"/>
                  <a:pt x="1040758" y="235412"/>
                </a:cubicBezTo>
                <a:cubicBezTo>
                  <a:pt x="1026014" y="242148"/>
                  <a:pt x="1014653" y="252596"/>
                  <a:pt x="1008204" y="264043"/>
                </a:cubicBezTo>
                <a:close/>
                <a:moveTo>
                  <a:pt x="924443" y="355306"/>
                </a:moveTo>
                <a:lnTo>
                  <a:pt x="920768" y="366447"/>
                </a:lnTo>
                <a:cubicBezTo>
                  <a:pt x="920402" y="370175"/>
                  <a:pt x="920935" y="373847"/>
                  <a:pt x="922489" y="377247"/>
                </a:cubicBezTo>
                <a:lnTo>
                  <a:pt x="929527" y="385618"/>
                </a:lnTo>
                <a:lnTo>
                  <a:pt x="940355" y="390133"/>
                </a:lnTo>
                <a:lnTo>
                  <a:pt x="953520" y="390497"/>
                </a:lnTo>
                <a:lnTo>
                  <a:pt x="967574" y="386415"/>
                </a:lnTo>
                <a:lnTo>
                  <a:pt x="979859" y="378463"/>
                </a:lnTo>
                <a:lnTo>
                  <a:pt x="988202" y="368272"/>
                </a:lnTo>
                <a:cubicBezTo>
                  <a:pt x="992289" y="361018"/>
                  <a:pt x="993263" y="353131"/>
                  <a:pt x="990156" y="346331"/>
                </a:cubicBezTo>
                <a:cubicBezTo>
                  <a:pt x="987049" y="339531"/>
                  <a:pt x="980450" y="335104"/>
                  <a:pt x="972291" y="333445"/>
                </a:cubicBezTo>
                <a:cubicBezTo>
                  <a:pt x="968211" y="332616"/>
                  <a:pt x="963742" y="332478"/>
                  <a:pt x="959125" y="333081"/>
                </a:cubicBezTo>
                <a:cubicBezTo>
                  <a:pt x="954508" y="333684"/>
                  <a:pt x="949743" y="335029"/>
                  <a:pt x="945071" y="337163"/>
                </a:cubicBezTo>
                <a:cubicBezTo>
                  <a:pt x="935728" y="341432"/>
                  <a:pt x="928529" y="348052"/>
                  <a:pt x="924443" y="355306"/>
                </a:cubicBezTo>
                <a:close/>
                <a:moveTo>
                  <a:pt x="909260" y="226228"/>
                </a:moveTo>
                <a:lnTo>
                  <a:pt x="905586" y="237369"/>
                </a:lnTo>
                <a:cubicBezTo>
                  <a:pt x="905220" y="241098"/>
                  <a:pt x="905753" y="244770"/>
                  <a:pt x="907307" y="248170"/>
                </a:cubicBezTo>
                <a:lnTo>
                  <a:pt x="914345" y="256541"/>
                </a:lnTo>
                <a:lnTo>
                  <a:pt x="925173" y="261056"/>
                </a:lnTo>
                <a:lnTo>
                  <a:pt x="938338" y="261420"/>
                </a:lnTo>
                <a:lnTo>
                  <a:pt x="952392" y="257338"/>
                </a:lnTo>
                <a:lnTo>
                  <a:pt x="964677" y="249386"/>
                </a:lnTo>
                <a:lnTo>
                  <a:pt x="973020" y="239194"/>
                </a:lnTo>
                <a:cubicBezTo>
                  <a:pt x="977107" y="231940"/>
                  <a:pt x="978081" y="224054"/>
                  <a:pt x="974974" y="217253"/>
                </a:cubicBezTo>
                <a:cubicBezTo>
                  <a:pt x="971867" y="210453"/>
                  <a:pt x="965267" y="206027"/>
                  <a:pt x="957108" y="204368"/>
                </a:cubicBezTo>
                <a:cubicBezTo>
                  <a:pt x="953029" y="203538"/>
                  <a:pt x="948560" y="203401"/>
                  <a:pt x="943942" y="204004"/>
                </a:cubicBezTo>
                <a:cubicBezTo>
                  <a:pt x="939325" y="204607"/>
                  <a:pt x="934560" y="205951"/>
                  <a:pt x="929889" y="208085"/>
                </a:cubicBezTo>
                <a:cubicBezTo>
                  <a:pt x="920546" y="212354"/>
                  <a:pt x="913347" y="218975"/>
                  <a:pt x="909260" y="226228"/>
                </a:cubicBezTo>
                <a:close/>
                <a:moveTo>
                  <a:pt x="947968" y="108110"/>
                </a:moveTo>
                <a:lnTo>
                  <a:pt x="944294" y="119251"/>
                </a:lnTo>
                <a:cubicBezTo>
                  <a:pt x="943928" y="122979"/>
                  <a:pt x="944461" y="126651"/>
                  <a:pt x="946014" y="130051"/>
                </a:cubicBezTo>
                <a:lnTo>
                  <a:pt x="953053" y="138422"/>
                </a:lnTo>
                <a:lnTo>
                  <a:pt x="963880" y="142937"/>
                </a:lnTo>
                <a:lnTo>
                  <a:pt x="977046" y="143301"/>
                </a:lnTo>
                <a:lnTo>
                  <a:pt x="991100" y="139219"/>
                </a:lnTo>
                <a:lnTo>
                  <a:pt x="995292" y="136505"/>
                </a:lnTo>
                <a:cubicBezTo>
                  <a:pt x="981757" y="125381"/>
                  <a:pt x="969254" y="113004"/>
                  <a:pt x="957165" y="100021"/>
                </a:cubicBezTo>
                <a:cubicBezTo>
                  <a:pt x="952512" y="101412"/>
                  <a:pt x="949894" y="104690"/>
                  <a:pt x="947968" y="108110"/>
                </a:cubicBezTo>
                <a:close/>
                <a:moveTo>
                  <a:pt x="191658" y="1284338"/>
                </a:moveTo>
                <a:lnTo>
                  <a:pt x="188565" y="1291276"/>
                </a:lnTo>
                <a:cubicBezTo>
                  <a:pt x="215959" y="1302516"/>
                  <a:pt x="243117" y="1314053"/>
                  <a:pt x="269509" y="1327096"/>
                </a:cubicBezTo>
                <a:lnTo>
                  <a:pt x="279110" y="1320881"/>
                </a:lnTo>
                <a:lnTo>
                  <a:pt x="292277" y="1304799"/>
                </a:lnTo>
                <a:lnTo>
                  <a:pt x="296168" y="1296069"/>
                </a:lnTo>
                <a:cubicBezTo>
                  <a:pt x="299091" y="1287236"/>
                  <a:pt x="299037" y="1278223"/>
                  <a:pt x="295360" y="1270174"/>
                </a:cubicBezTo>
                <a:cubicBezTo>
                  <a:pt x="290456" y="1259443"/>
                  <a:pt x="280041" y="1252458"/>
                  <a:pt x="267166" y="1249840"/>
                </a:cubicBezTo>
                <a:cubicBezTo>
                  <a:pt x="260729" y="1248530"/>
                  <a:pt x="253676" y="1248313"/>
                  <a:pt x="246390" y="1249265"/>
                </a:cubicBezTo>
                <a:cubicBezTo>
                  <a:pt x="239103" y="1250217"/>
                  <a:pt x="231584" y="1252338"/>
                  <a:pt x="224212" y="1255706"/>
                </a:cubicBezTo>
                <a:cubicBezTo>
                  <a:pt x="209468" y="1262443"/>
                  <a:pt x="198107" y="1272891"/>
                  <a:pt x="191658" y="1284338"/>
                </a:cubicBezTo>
                <a:close/>
                <a:moveTo>
                  <a:pt x="377958" y="990958"/>
                </a:moveTo>
                <a:cubicBezTo>
                  <a:pt x="374605" y="996909"/>
                  <a:pt x="371891" y="1002991"/>
                  <a:pt x="369864" y="1009114"/>
                </a:cubicBezTo>
                <a:lnTo>
                  <a:pt x="365898" y="1027521"/>
                </a:lnTo>
                <a:cubicBezTo>
                  <a:pt x="365298" y="1033639"/>
                  <a:pt x="365435" y="1039712"/>
                  <a:pt x="366360" y="1045649"/>
                </a:cubicBezTo>
                <a:lnTo>
                  <a:pt x="371546" y="1062968"/>
                </a:lnTo>
                <a:lnTo>
                  <a:pt x="381244" y="1078227"/>
                </a:lnTo>
                <a:lnTo>
                  <a:pt x="394647" y="1090443"/>
                </a:lnTo>
                <a:lnTo>
                  <a:pt x="411158" y="1099495"/>
                </a:lnTo>
                <a:lnTo>
                  <a:pt x="430183" y="1105262"/>
                </a:lnTo>
                <a:lnTo>
                  <a:pt x="451127" y="1107623"/>
                </a:lnTo>
                <a:lnTo>
                  <a:pt x="473394" y="1106458"/>
                </a:lnTo>
                <a:lnTo>
                  <a:pt x="496390" y="1101645"/>
                </a:lnTo>
                <a:lnTo>
                  <a:pt x="519519" y="1093062"/>
                </a:lnTo>
                <a:lnTo>
                  <a:pt x="541149" y="1081195"/>
                </a:lnTo>
                <a:lnTo>
                  <a:pt x="559841" y="1066962"/>
                </a:lnTo>
                <a:lnTo>
                  <a:pt x="575299" y="1050893"/>
                </a:lnTo>
                <a:lnTo>
                  <a:pt x="587222" y="1033510"/>
                </a:lnTo>
                <a:lnTo>
                  <a:pt x="595317" y="1015355"/>
                </a:lnTo>
                <a:cubicBezTo>
                  <a:pt x="601396" y="996985"/>
                  <a:pt x="601282" y="978239"/>
                  <a:pt x="593635" y="961501"/>
                </a:cubicBezTo>
                <a:cubicBezTo>
                  <a:pt x="588536" y="950339"/>
                  <a:pt x="580572" y="941129"/>
                  <a:pt x="570534" y="934026"/>
                </a:cubicBezTo>
                <a:cubicBezTo>
                  <a:pt x="565516" y="930474"/>
                  <a:pt x="559979" y="927451"/>
                  <a:pt x="554023" y="924974"/>
                </a:cubicBezTo>
                <a:cubicBezTo>
                  <a:pt x="548068" y="922498"/>
                  <a:pt x="541693" y="920569"/>
                  <a:pt x="534998" y="919207"/>
                </a:cubicBezTo>
                <a:cubicBezTo>
                  <a:pt x="528304" y="917845"/>
                  <a:pt x="521290" y="917053"/>
                  <a:pt x="514055" y="916847"/>
                </a:cubicBezTo>
                <a:cubicBezTo>
                  <a:pt x="506820" y="916642"/>
                  <a:pt x="499364" y="917022"/>
                  <a:pt x="491788" y="918012"/>
                </a:cubicBezTo>
                <a:cubicBezTo>
                  <a:pt x="484211" y="919003"/>
                  <a:pt x="476513" y="920601"/>
                  <a:pt x="468792" y="922827"/>
                </a:cubicBezTo>
                <a:cubicBezTo>
                  <a:pt x="461071" y="925051"/>
                  <a:pt x="453329" y="927906"/>
                  <a:pt x="445663" y="931410"/>
                </a:cubicBezTo>
                <a:cubicBezTo>
                  <a:pt x="430331" y="938414"/>
                  <a:pt x="416758" y="947350"/>
                  <a:pt x="405341" y="957510"/>
                </a:cubicBezTo>
                <a:cubicBezTo>
                  <a:pt x="399633" y="962588"/>
                  <a:pt x="394464" y="967976"/>
                  <a:pt x="389883" y="973579"/>
                </a:cubicBezTo>
                <a:cubicBezTo>
                  <a:pt x="385303" y="979184"/>
                  <a:pt x="381311" y="985005"/>
                  <a:pt x="377958" y="990958"/>
                </a:cubicBezTo>
                <a:close/>
                <a:moveTo>
                  <a:pt x="682978" y="494254"/>
                </a:moveTo>
                <a:cubicBezTo>
                  <a:pt x="679625" y="500206"/>
                  <a:pt x="676910" y="506287"/>
                  <a:pt x="674884" y="512411"/>
                </a:cubicBezTo>
                <a:lnTo>
                  <a:pt x="670918" y="530818"/>
                </a:lnTo>
                <a:cubicBezTo>
                  <a:pt x="670318" y="536936"/>
                  <a:pt x="670455" y="543008"/>
                  <a:pt x="671380" y="548946"/>
                </a:cubicBezTo>
                <a:lnTo>
                  <a:pt x="676566" y="566266"/>
                </a:lnTo>
                <a:lnTo>
                  <a:pt x="686264" y="581523"/>
                </a:lnTo>
                <a:lnTo>
                  <a:pt x="699666" y="593739"/>
                </a:lnTo>
                <a:lnTo>
                  <a:pt x="716177" y="602790"/>
                </a:lnTo>
                <a:lnTo>
                  <a:pt x="735202" y="608557"/>
                </a:lnTo>
                <a:lnTo>
                  <a:pt x="756145" y="610918"/>
                </a:lnTo>
                <a:lnTo>
                  <a:pt x="778412" y="609752"/>
                </a:lnTo>
                <a:lnTo>
                  <a:pt x="801408" y="604938"/>
                </a:lnTo>
                <a:lnTo>
                  <a:pt x="824538" y="596355"/>
                </a:lnTo>
                <a:lnTo>
                  <a:pt x="846167" y="584489"/>
                </a:lnTo>
                <a:lnTo>
                  <a:pt x="864859" y="570255"/>
                </a:lnTo>
                <a:lnTo>
                  <a:pt x="880317" y="554185"/>
                </a:lnTo>
                <a:lnTo>
                  <a:pt x="892242" y="536807"/>
                </a:lnTo>
                <a:lnTo>
                  <a:pt x="900336" y="518650"/>
                </a:lnTo>
                <a:cubicBezTo>
                  <a:pt x="906416" y="500281"/>
                  <a:pt x="906302" y="481534"/>
                  <a:pt x="898654" y="464796"/>
                </a:cubicBezTo>
                <a:cubicBezTo>
                  <a:pt x="893555" y="453636"/>
                  <a:pt x="885591" y="444425"/>
                  <a:pt x="875554" y="437322"/>
                </a:cubicBezTo>
                <a:cubicBezTo>
                  <a:pt x="870535" y="433771"/>
                  <a:pt x="864999" y="430747"/>
                  <a:pt x="859043" y="428271"/>
                </a:cubicBezTo>
                <a:cubicBezTo>
                  <a:pt x="853088" y="425795"/>
                  <a:pt x="846713" y="423866"/>
                  <a:pt x="840018" y="422503"/>
                </a:cubicBezTo>
                <a:cubicBezTo>
                  <a:pt x="833324" y="421143"/>
                  <a:pt x="826310" y="420349"/>
                  <a:pt x="819075" y="420143"/>
                </a:cubicBezTo>
                <a:cubicBezTo>
                  <a:pt x="811840" y="419938"/>
                  <a:pt x="804384" y="420320"/>
                  <a:pt x="796808" y="421309"/>
                </a:cubicBezTo>
                <a:cubicBezTo>
                  <a:pt x="789231" y="422298"/>
                  <a:pt x="781532" y="423897"/>
                  <a:pt x="773812" y="426123"/>
                </a:cubicBezTo>
                <a:cubicBezTo>
                  <a:pt x="766091" y="428349"/>
                  <a:pt x="758348" y="431204"/>
                  <a:pt x="750682" y="434706"/>
                </a:cubicBezTo>
                <a:cubicBezTo>
                  <a:pt x="735350" y="441711"/>
                  <a:pt x="721777" y="450646"/>
                  <a:pt x="710361" y="460806"/>
                </a:cubicBezTo>
                <a:cubicBezTo>
                  <a:pt x="704653" y="465885"/>
                  <a:pt x="699483" y="471271"/>
                  <a:pt x="694903" y="476875"/>
                </a:cubicBezTo>
                <a:cubicBezTo>
                  <a:pt x="690323" y="482480"/>
                  <a:pt x="686331" y="488302"/>
                  <a:pt x="682978" y="494254"/>
                </a:cubicBezTo>
                <a:close/>
                <a:moveTo>
                  <a:pt x="482377" y="727949"/>
                </a:moveTo>
                <a:cubicBezTo>
                  <a:pt x="477788" y="736094"/>
                  <a:pt x="474073" y="744416"/>
                  <a:pt x="471300" y="752797"/>
                </a:cubicBezTo>
                <a:lnTo>
                  <a:pt x="465873" y="777987"/>
                </a:lnTo>
                <a:cubicBezTo>
                  <a:pt x="465051" y="786360"/>
                  <a:pt x="465239" y="794670"/>
                  <a:pt x="466504" y="802794"/>
                </a:cubicBezTo>
                <a:lnTo>
                  <a:pt x="473602" y="826496"/>
                </a:lnTo>
                <a:lnTo>
                  <a:pt x="486874" y="847378"/>
                </a:lnTo>
                <a:lnTo>
                  <a:pt x="505215" y="864096"/>
                </a:lnTo>
                <a:lnTo>
                  <a:pt x="527810" y="876483"/>
                </a:lnTo>
                <a:lnTo>
                  <a:pt x="553846" y="884374"/>
                </a:lnTo>
                <a:lnTo>
                  <a:pt x="582507" y="887605"/>
                </a:lnTo>
                <a:lnTo>
                  <a:pt x="612980" y="886009"/>
                </a:lnTo>
                <a:lnTo>
                  <a:pt x="644450" y="879422"/>
                </a:lnTo>
                <a:lnTo>
                  <a:pt x="676103" y="867676"/>
                </a:lnTo>
                <a:lnTo>
                  <a:pt x="705703" y="851436"/>
                </a:lnTo>
                <a:lnTo>
                  <a:pt x="731284" y="831959"/>
                </a:lnTo>
                <a:lnTo>
                  <a:pt x="752438" y="809965"/>
                </a:lnTo>
                <a:lnTo>
                  <a:pt x="768757" y="786184"/>
                </a:lnTo>
                <a:lnTo>
                  <a:pt x="779835" y="761337"/>
                </a:lnTo>
                <a:cubicBezTo>
                  <a:pt x="788155" y="736196"/>
                  <a:pt x="787999" y="710544"/>
                  <a:pt x="777533" y="687635"/>
                </a:cubicBezTo>
                <a:cubicBezTo>
                  <a:pt x="770555" y="672363"/>
                  <a:pt x="759656" y="659758"/>
                  <a:pt x="745920" y="650037"/>
                </a:cubicBezTo>
                <a:cubicBezTo>
                  <a:pt x="739052" y="645178"/>
                  <a:pt x="731475" y="641039"/>
                  <a:pt x="723324" y="637650"/>
                </a:cubicBezTo>
                <a:cubicBezTo>
                  <a:pt x="715174" y="634261"/>
                  <a:pt x="706450" y="631621"/>
                  <a:pt x="697288" y="629758"/>
                </a:cubicBezTo>
                <a:cubicBezTo>
                  <a:pt x="688127" y="627895"/>
                  <a:pt x="678528" y="626809"/>
                  <a:pt x="668627" y="626527"/>
                </a:cubicBezTo>
                <a:cubicBezTo>
                  <a:pt x="658726" y="626245"/>
                  <a:pt x="648523" y="626769"/>
                  <a:pt x="638154" y="628123"/>
                </a:cubicBezTo>
                <a:cubicBezTo>
                  <a:pt x="627785" y="629478"/>
                  <a:pt x="617250" y="631665"/>
                  <a:pt x="606684" y="634711"/>
                </a:cubicBezTo>
                <a:cubicBezTo>
                  <a:pt x="596118" y="637757"/>
                  <a:pt x="585522" y="641663"/>
                  <a:pt x="575031" y="646456"/>
                </a:cubicBezTo>
                <a:cubicBezTo>
                  <a:pt x="554049" y="656042"/>
                  <a:pt x="535474" y="668270"/>
                  <a:pt x="519851" y="682175"/>
                </a:cubicBezTo>
                <a:cubicBezTo>
                  <a:pt x="512039" y="689125"/>
                  <a:pt x="504965" y="696497"/>
                  <a:pt x="498697" y="704167"/>
                </a:cubicBezTo>
                <a:cubicBezTo>
                  <a:pt x="492428" y="711835"/>
                  <a:pt x="486966" y="719804"/>
                  <a:pt x="482377" y="727949"/>
                </a:cubicBezTo>
                <a:close/>
                <a:moveTo>
                  <a:pt x="745879" y="261005"/>
                </a:moveTo>
                <a:cubicBezTo>
                  <a:pt x="743470" y="265282"/>
                  <a:pt x="741519" y="269652"/>
                  <a:pt x="740062" y="274052"/>
                </a:cubicBezTo>
                <a:lnTo>
                  <a:pt x="737213" y="287280"/>
                </a:lnTo>
                <a:cubicBezTo>
                  <a:pt x="736781" y="291677"/>
                  <a:pt x="736880" y="296040"/>
                  <a:pt x="737544" y="300307"/>
                </a:cubicBezTo>
                <a:lnTo>
                  <a:pt x="741271" y="312753"/>
                </a:lnTo>
                <a:lnTo>
                  <a:pt x="748241" y="323718"/>
                </a:lnTo>
                <a:lnTo>
                  <a:pt x="757872" y="332496"/>
                </a:lnTo>
                <a:lnTo>
                  <a:pt x="769736" y="339001"/>
                </a:lnTo>
                <a:lnTo>
                  <a:pt x="783408" y="343145"/>
                </a:lnTo>
                <a:lnTo>
                  <a:pt x="798458" y="344841"/>
                </a:lnTo>
                <a:lnTo>
                  <a:pt x="814460" y="344003"/>
                </a:lnTo>
                <a:lnTo>
                  <a:pt x="830985" y="340544"/>
                </a:lnTo>
                <a:lnTo>
                  <a:pt x="847606" y="334376"/>
                </a:lnTo>
                <a:lnTo>
                  <a:pt x="863149" y="325849"/>
                </a:lnTo>
                <a:lnTo>
                  <a:pt x="876582" y="315620"/>
                </a:lnTo>
                <a:lnTo>
                  <a:pt x="887690" y="304073"/>
                </a:lnTo>
                <a:lnTo>
                  <a:pt x="896260" y="291584"/>
                </a:lnTo>
                <a:lnTo>
                  <a:pt x="902076" y="278537"/>
                </a:lnTo>
                <a:cubicBezTo>
                  <a:pt x="906445" y="265335"/>
                  <a:pt x="906364" y="251865"/>
                  <a:pt x="900868" y="239835"/>
                </a:cubicBezTo>
                <a:cubicBezTo>
                  <a:pt x="897204" y="231816"/>
                  <a:pt x="891480" y="225197"/>
                  <a:pt x="884267" y="220092"/>
                </a:cubicBezTo>
                <a:cubicBezTo>
                  <a:pt x="880661" y="217541"/>
                  <a:pt x="876682" y="215368"/>
                  <a:pt x="872402" y="213588"/>
                </a:cubicBezTo>
                <a:cubicBezTo>
                  <a:pt x="868123" y="211809"/>
                  <a:pt x="863541" y="210422"/>
                  <a:pt x="858731" y="209444"/>
                </a:cubicBezTo>
                <a:cubicBezTo>
                  <a:pt x="853920" y="208466"/>
                  <a:pt x="848880" y="207896"/>
                  <a:pt x="843681" y="207748"/>
                </a:cubicBezTo>
                <a:cubicBezTo>
                  <a:pt x="838482" y="207600"/>
                  <a:pt x="833124" y="207874"/>
                  <a:pt x="827679" y="208585"/>
                </a:cubicBezTo>
                <a:cubicBezTo>
                  <a:pt x="822234" y="209297"/>
                  <a:pt x="816702" y="210445"/>
                  <a:pt x="811154" y="212045"/>
                </a:cubicBezTo>
                <a:cubicBezTo>
                  <a:pt x="805606" y="213644"/>
                  <a:pt x="800042" y="215696"/>
                  <a:pt x="794533" y="218213"/>
                </a:cubicBezTo>
                <a:cubicBezTo>
                  <a:pt x="783515" y="223247"/>
                  <a:pt x="773761" y="229667"/>
                  <a:pt x="765557" y="236968"/>
                </a:cubicBezTo>
                <a:cubicBezTo>
                  <a:pt x="761455" y="240619"/>
                  <a:pt x="757740" y="244489"/>
                  <a:pt x="754449" y="248516"/>
                </a:cubicBezTo>
                <a:cubicBezTo>
                  <a:pt x="751157" y="252544"/>
                  <a:pt x="748289" y="256727"/>
                  <a:pt x="745879" y="261005"/>
                </a:cubicBezTo>
                <a:close/>
                <a:moveTo>
                  <a:pt x="823779" y="22500"/>
                </a:moveTo>
                <a:lnTo>
                  <a:pt x="820104" y="33640"/>
                </a:lnTo>
                <a:cubicBezTo>
                  <a:pt x="819738" y="37368"/>
                  <a:pt x="820272" y="41041"/>
                  <a:pt x="821825" y="44440"/>
                </a:cubicBezTo>
                <a:lnTo>
                  <a:pt x="828864" y="52811"/>
                </a:lnTo>
                <a:lnTo>
                  <a:pt x="839691" y="57327"/>
                </a:lnTo>
                <a:lnTo>
                  <a:pt x="852856" y="57691"/>
                </a:lnTo>
                <a:lnTo>
                  <a:pt x="866910" y="53609"/>
                </a:lnTo>
                <a:lnTo>
                  <a:pt x="879195" y="45656"/>
                </a:lnTo>
                <a:lnTo>
                  <a:pt x="887539" y="35466"/>
                </a:lnTo>
                <a:lnTo>
                  <a:pt x="888484" y="24851"/>
                </a:lnTo>
                <a:lnTo>
                  <a:pt x="866225" y="489"/>
                </a:lnTo>
                <a:cubicBezTo>
                  <a:pt x="863736" y="-175"/>
                  <a:pt x="861123" y="-74"/>
                  <a:pt x="858461" y="275"/>
                </a:cubicBezTo>
                <a:cubicBezTo>
                  <a:pt x="853844" y="877"/>
                  <a:pt x="849079" y="2221"/>
                  <a:pt x="844407" y="4357"/>
                </a:cubicBezTo>
                <a:cubicBezTo>
                  <a:pt x="835065" y="8625"/>
                  <a:pt x="827865" y="15246"/>
                  <a:pt x="823779" y="22500"/>
                </a:cubicBezTo>
                <a:close/>
                <a:moveTo>
                  <a:pt x="127112" y="1099586"/>
                </a:moveTo>
                <a:cubicBezTo>
                  <a:pt x="125690" y="1101866"/>
                  <a:pt x="124725" y="1104309"/>
                  <a:pt x="123913" y="1106762"/>
                </a:cubicBezTo>
                <a:lnTo>
                  <a:pt x="121063" y="1119989"/>
                </a:lnTo>
                <a:cubicBezTo>
                  <a:pt x="120632" y="1124386"/>
                  <a:pt x="120730" y="1128749"/>
                  <a:pt x="121394" y="1133017"/>
                </a:cubicBezTo>
                <a:lnTo>
                  <a:pt x="125122" y="1145463"/>
                </a:lnTo>
                <a:lnTo>
                  <a:pt x="132091" y="1156428"/>
                </a:lnTo>
                <a:lnTo>
                  <a:pt x="141722" y="1165205"/>
                </a:lnTo>
                <a:lnTo>
                  <a:pt x="153587" y="1171710"/>
                </a:lnTo>
                <a:lnTo>
                  <a:pt x="167258" y="1175854"/>
                </a:lnTo>
                <a:lnTo>
                  <a:pt x="182309" y="1177551"/>
                </a:lnTo>
                <a:lnTo>
                  <a:pt x="198310" y="1176712"/>
                </a:lnTo>
                <a:lnTo>
                  <a:pt x="214835" y="1173253"/>
                </a:lnTo>
                <a:lnTo>
                  <a:pt x="231456" y="1167085"/>
                </a:lnTo>
                <a:lnTo>
                  <a:pt x="246999" y="1158558"/>
                </a:lnTo>
                <a:lnTo>
                  <a:pt x="260432" y="1148329"/>
                </a:lnTo>
                <a:lnTo>
                  <a:pt x="271541" y="1136781"/>
                </a:lnTo>
                <a:lnTo>
                  <a:pt x="280110" y="1124294"/>
                </a:lnTo>
                <a:lnTo>
                  <a:pt x="285927" y="1111245"/>
                </a:lnTo>
                <a:cubicBezTo>
                  <a:pt x="290295" y="1098045"/>
                  <a:pt x="290214" y="1084575"/>
                  <a:pt x="284718" y="1072544"/>
                </a:cubicBezTo>
                <a:cubicBezTo>
                  <a:pt x="281054" y="1064526"/>
                  <a:pt x="275330" y="1057905"/>
                  <a:pt x="268118" y="1052802"/>
                </a:cubicBezTo>
                <a:cubicBezTo>
                  <a:pt x="264511" y="1050249"/>
                  <a:pt x="260532" y="1048077"/>
                  <a:pt x="256252" y="1046297"/>
                </a:cubicBezTo>
                <a:cubicBezTo>
                  <a:pt x="251973" y="1044518"/>
                  <a:pt x="247392" y="1043131"/>
                  <a:pt x="242581" y="1042153"/>
                </a:cubicBezTo>
                <a:cubicBezTo>
                  <a:pt x="237770" y="1041175"/>
                  <a:pt x="232730" y="1040604"/>
                  <a:pt x="227531" y="1040456"/>
                </a:cubicBezTo>
                <a:cubicBezTo>
                  <a:pt x="222332" y="1040309"/>
                  <a:pt x="216974" y="1040584"/>
                  <a:pt x="211529" y="1041295"/>
                </a:cubicBezTo>
                <a:cubicBezTo>
                  <a:pt x="206084" y="1042007"/>
                  <a:pt x="200552" y="1043155"/>
                  <a:pt x="195004" y="1044754"/>
                </a:cubicBezTo>
                <a:cubicBezTo>
                  <a:pt x="189456" y="1046354"/>
                  <a:pt x="183892" y="1048404"/>
                  <a:pt x="178383" y="1050922"/>
                </a:cubicBezTo>
                <a:lnTo>
                  <a:pt x="169362" y="1056761"/>
                </a:lnTo>
                <a:cubicBezTo>
                  <a:pt x="156190" y="1071674"/>
                  <a:pt x="142060" y="1085903"/>
                  <a:pt x="127112" y="1099586"/>
                </a:cubicBezTo>
                <a:close/>
                <a:moveTo>
                  <a:pt x="782061" y="40658"/>
                </a:moveTo>
                <a:lnTo>
                  <a:pt x="748231" y="130147"/>
                </a:lnTo>
                <a:lnTo>
                  <a:pt x="749332" y="130606"/>
                </a:lnTo>
                <a:lnTo>
                  <a:pt x="770108" y="131180"/>
                </a:lnTo>
                <a:lnTo>
                  <a:pt x="792286" y="124739"/>
                </a:lnTo>
                <a:lnTo>
                  <a:pt x="811674" y="112190"/>
                </a:lnTo>
                <a:lnTo>
                  <a:pt x="824840" y="96107"/>
                </a:lnTo>
                <a:lnTo>
                  <a:pt x="828732" y="87377"/>
                </a:lnTo>
                <a:cubicBezTo>
                  <a:pt x="831655" y="78543"/>
                  <a:pt x="831601" y="69531"/>
                  <a:pt x="827923" y="61482"/>
                </a:cubicBezTo>
                <a:cubicBezTo>
                  <a:pt x="823020" y="50751"/>
                  <a:pt x="812605" y="43766"/>
                  <a:pt x="799730" y="41147"/>
                </a:cubicBezTo>
                <a:close/>
                <a:moveTo>
                  <a:pt x="0" y="1219272"/>
                </a:moveTo>
                <a:cubicBezTo>
                  <a:pt x="16576" y="1225137"/>
                  <a:pt x="33076" y="1231090"/>
                  <a:pt x="49162" y="1238045"/>
                </a:cubicBezTo>
                <a:lnTo>
                  <a:pt x="55353" y="1230482"/>
                </a:lnTo>
                <a:cubicBezTo>
                  <a:pt x="59439" y="1223229"/>
                  <a:pt x="60413" y="1215341"/>
                  <a:pt x="57306" y="1208542"/>
                </a:cubicBezTo>
                <a:cubicBezTo>
                  <a:pt x="54199" y="1201741"/>
                  <a:pt x="47600" y="1197315"/>
                  <a:pt x="39441" y="1195656"/>
                </a:cubicBezTo>
                <a:cubicBezTo>
                  <a:pt x="35361" y="1194827"/>
                  <a:pt x="30892" y="1194687"/>
                  <a:pt x="26275" y="1195291"/>
                </a:cubicBezTo>
                <a:lnTo>
                  <a:pt x="25109" y="1195630"/>
                </a:lnTo>
                <a:close/>
              </a:path>
            </a:pathLst>
          </a:custGeom>
          <a:solidFill>
            <a:srgbClr val="00CC99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flat"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9" name="21 O"/>
          <p:cNvSpPr/>
          <p:nvPr/>
        </p:nvSpPr>
        <p:spPr>
          <a:xfrm rot="18163349" flipH="1">
            <a:off x="7169007" y="1099678"/>
            <a:ext cx="1751411" cy="2007045"/>
          </a:xfrm>
          <a:custGeom>
            <a:avLst/>
            <a:gdLst/>
            <a:ahLst/>
            <a:cxnLst/>
            <a:rect l="l" t="t" r="r" b="b"/>
            <a:pathLst>
              <a:path w="2101693" h="2007045">
                <a:moveTo>
                  <a:pt x="1482589" y="1667066"/>
                </a:moveTo>
                <a:lnTo>
                  <a:pt x="1478915" y="1678207"/>
                </a:lnTo>
                <a:lnTo>
                  <a:pt x="1479166" y="1679779"/>
                </a:lnTo>
                <a:lnTo>
                  <a:pt x="1488035" y="1662277"/>
                </a:lnTo>
                <a:cubicBezTo>
                  <a:pt x="1485119" y="1663057"/>
                  <a:pt x="1483732" y="1665037"/>
                  <a:pt x="1482589" y="1667066"/>
                </a:cubicBezTo>
                <a:close/>
                <a:moveTo>
                  <a:pt x="1788103" y="1172757"/>
                </a:moveTo>
                <a:lnTo>
                  <a:pt x="1785279" y="1181319"/>
                </a:lnTo>
                <a:lnTo>
                  <a:pt x="1800520" y="1161836"/>
                </a:lnTo>
                <a:cubicBezTo>
                  <a:pt x="1794493" y="1163863"/>
                  <a:pt x="1790679" y="1168184"/>
                  <a:pt x="1788103" y="1172757"/>
                </a:cubicBezTo>
                <a:close/>
                <a:moveTo>
                  <a:pt x="1920339" y="960709"/>
                </a:moveTo>
                <a:cubicBezTo>
                  <a:pt x="1917930" y="964986"/>
                  <a:pt x="1915979" y="969356"/>
                  <a:pt x="1914523" y="973757"/>
                </a:cubicBezTo>
                <a:lnTo>
                  <a:pt x="1911673" y="986984"/>
                </a:lnTo>
                <a:cubicBezTo>
                  <a:pt x="1911241" y="991381"/>
                  <a:pt x="1911340" y="995745"/>
                  <a:pt x="1912005" y="1000011"/>
                </a:cubicBezTo>
                <a:lnTo>
                  <a:pt x="1915731" y="1012458"/>
                </a:lnTo>
                <a:lnTo>
                  <a:pt x="1919890" y="1019000"/>
                </a:lnTo>
                <a:cubicBezTo>
                  <a:pt x="1950962" y="981913"/>
                  <a:pt x="1984774" y="945036"/>
                  <a:pt x="2021249" y="907802"/>
                </a:cubicBezTo>
                <a:cubicBezTo>
                  <a:pt x="2020229" y="907528"/>
                  <a:pt x="2019188" y="907481"/>
                  <a:pt x="2018141" y="907452"/>
                </a:cubicBezTo>
                <a:cubicBezTo>
                  <a:pt x="2012942" y="907304"/>
                  <a:pt x="2007584" y="907579"/>
                  <a:pt x="2002139" y="908290"/>
                </a:cubicBezTo>
                <a:cubicBezTo>
                  <a:pt x="1996694" y="909001"/>
                  <a:pt x="1991162" y="910150"/>
                  <a:pt x="1985614" y="911749"/>
                </a:cubicBezTo>
                <a:cubicBezTo>
                  <a:pt x="1980066" y="913348"/>
                  <a:pt x="1974502" y="915399"/>
                  <a:pt x="1968993" y="917917"/>
                </a:cubicBezTo>
                <a:cubicBezTo>
                  <a:pt x="1957975" y="922951"/>
                  <a:pt x="1948221" y="929372"/>
                  <a:pt x="1940017" y="936673"/>
                </a:cubicBezTo>
                <a:cubicBezTo>
                  <a:pt x="1935915" y="940323"/>
                  <a:pt x="1932200" y="944194"/>
                  <a:pt x="1928909" y="948220"/>
                </a:cubicBezTo>
                <a:cubicBezTo>
                  <a:pt x="1925617" y="952247"/>
                  <a:pt x="1922749" y="956432"/>
                  <a:pt x="1920339" y="960709"/>
                </a:cubicBezTo>
                <a:close/>
                <a:moveTo>
                  <a:pt x="2037235" y="774905"/>
                </a:moveTo>
                <a:lnTo>
                  <a:pt x="2033561" y="786044"/>
                </a:lnTo>
                <a:cubicBezTo>
                  <a:pt x="2033195" y="789774"/>
                  <a:pt x="2033728" y="793445"/>
                  <a:pt x="2035282" y="796846"/>
                </a:cubicBezTo>
                <a:lnTo>
                  <a:pt x="2042320" y="805217"/>
                </a:lnTo>
                <a:lnTo>
                  <a:pt x="2053147" y="809732"/>
                </a:lnTo>
                <a:lnTo>
                  <a:pt x="2066313" y="810095"/>
                </a:lnTo>
                <a:lnTo>
                  <a:pt x="2080367" y="806014"/>
                </a:lnTo>
                <a:lnTo>
                  <a:pt x="2092653" y="798061"/>
                </a:lnTo>
                <a:lnTo>
                  <a:pt x="2100996" y="787869"/>
                </a:lnTo>
                <a:lnTo>
                  <a:pt x="2101693" y="780047"/>
                </a:lnTo>
                <a:lnTo>
                  <a:pt x="2053076" y="760972"/>
                </a:lnTo>
                <a:cubicBezTo>
                  <a:pt x="2045653" y="763819"/>
                  <a:pt x="2040470" y="769163"/>
                  <a:pt x="2037235" y="774905"/>
                </a:cubicBezTo>
                <a:close/>
                <a:moveTo>
                  <a:pt x="1662261" y="1314216"/>
                </a:moveTo>
                <a:lnTo>
                  <a:pt x="1658587" y="1325355"/>
                </a:lnTo>
                <a:cubicBezTo>
                  <a:pt x="1658221" y="1329086"/>
                  <a:pt x="1658754" y="1332757"/>
                  <a:pt x="1660307" y="1336156"/>
                </a:cubicBezTo>
                <a:lnTo>
                  <a:pt x="1667346" y="1344527"/>
                </a:lnTo>
                <a:lnTo>
                  <a:pt x="1667908" y="1344761"/>
                </a:lnTo>
                <a:lnTo>
                  <a:pt x="1703734" y="1292178"/>
                </a:lnTo>
                <a:cubicBezTo>
                  <a:pt x="1701539" y="1291572"/>
                  <a:pt x="1699260" y="1291688"/>
                  <a:pt x="1696943" y="1291991"/>
                </a:cubicBezTo>
                <a:cubicBezTo>
                  <a:pt x="1692326" y="1292593"/>
                  <a:pt x="1687561" y="1293937"/>
                  <a:pt x="1682890" y="1296072"/>
                </a:cubicBezTo>
                <a:cubicBezTo>
                  <a:pt x="1673547" y="1300340"/>
                  <a:pt x="1666348" y="1306962"/>
                  <a:pt x="1662261" y="1314216"/>
                </a:cubicBezTo>
                <a:close/>
                <a:moveTo>
                  <a:pt x="1533590" y="1494049"/>
                </a:moveTo>
                <a:lnTo>
                  <a:pt x="1529916" y="1505190"/>
                </a:lnTo>
                <a:cubicBezTo>
                  <a:pt x="1529549" y="1508917"/>
                  <a:pt x="1530083" y="1512590"/>
                  <a:pt x="1531636" y="1515991"/>
                </a:cubicBezTo>
                <a:lnTo>
                  <a:pt x="1538674" y="1524360"/>
                </a:lnTo>
                <a:lnTo>
                  <a:pt x="1549501" y="1528875"/>
                </a:lnTo>
                <a:lnTo>
                  <a:pt x="1555969" y="1529055"/>
                </a:lnTo>
                <a:lnTo>
                  <a:pt x="1586989" y="1476191"/>
                </a:lnTo>
                <a:cubicBezTo>
                  <a:pt x="1585874" y="1473330"/>
                  <a:pt x="1583717" y="1472651"/>
                  <a:pt x="1581438" y="1472188"/>
                </a:cubicBezTo>
                <a:cubicBezTo>
                  <a:pt x="1577358" y="1471358"/>
                  <a:pt x="1572889" y="1471220"/>
                  <a:pt x="1568272" y="1471824"/>
                </a:cubicBezTo>
                <a:cubicBezTo>
                  <a:pt x="1563654" y="1472426"/>
                  <a:pt x="1558890" y="1473770"/>
                  <a:pt x="1554218" y="1475904"/>
                </a:cubicBezTo>
                <a:cubicBezTo>
                  <a:pt x="1544875" y="1480175"/>
                  <a:pt x="1537676" y="1486793"/>
                  <a:pt x="1533590" y="1494049"/>
                </a:cubicBezTo>
                <a:close/>
                <a:moveTo>
                  <a:pt x="1225639" y="1972489"/>
                </a:moveTo>
                <a:lnTo>
                  <a:pt x="1259347" y="2007045"/>
                </a:lnTo>
                <a:lnTo>
                  <a:pt x="1260109" y="2006114"/>
                </a:lnTo>
                <a:cubicBezTo>
                  <a:pt x="1264196" y="1998860"/>
                  <a:pt x="1265170" y="1990973"/>
                  <a:pt x="1262063" y="1984172"/>
                </a:cubicBezTo>
                <a:cubicBezTo>
                  <a:pt x="1258956" y="1977372"/>
                  <a:pt x="1252356" y="1972946"/>
                  <a:pt x="1244197" y="1971287"/>
                </a:cubicBezTo>
                <a:cubicBezTo>
                  <a:pt x="1240118" y="1970458"/>
                  <a:pt x="1235649" y="1970320"/>
                  <a:pt x="1231032" y="1970923"/>
                </a:cubicBezTo>
                <a:close/>
                <a:moveTo>
                  <a:pt x="1837395" y="1017531"/>
                </a:moveTo>
                <a:lnTo>
                  <a:pt x="1833720" y="1028670"/>
                </a:lnTo>
                <a:cubicBezTo>
                  <a:pt x="1833354" y="1032400"/>
                  <a:pt x="1833887" y="1036072"/>
                  <a:pt x="1835441" y="1039471"/>
                </a:cubicBezTo>
                <a:lnTo>
                  <a:pt x="1842479" y="1047842"/>
                </a:lnTo>
                <a:lnTo>
                  <a:pt x="1853307" y="1052358"/>
                </a:lnTo>
                <a:lnTo>
                  <a:pt x="1866472" y="1052722"/>
                </a:lnTo>
                <a:lnTo>
                  <a:pt x="1880526" y="1048639"/>
                </a:lnTo>
                <a:lnTo>
                  <a:pt x="1892811" y="1040687"/>
                </a:lnTo>
                <a:lnTo>
                  <a:pt x="1901155" y="1030497"/>
                </a:lnTo>
                <a:cubicBezTo>
                  <a:pt x="1905241" y="1023243"/>
                  <a:pt x="1906215" y="1015356"/>
                  <a:pt x="1903108" y="1008555"/>
                </a:cubicBezTo>
                <a:cubicBezTo>
                  <a:pt x="1900001" y="1001755"/>
                  <a:pt x="1893402" y="997329"/>
                  <a:pt x="1885243" y="995670"/>
                </a:cubicBezTo>
                <a:cubicBezTo>
                  <a:pt x="1881163" y="994840"/>
                  <a:pt x="1876694" y="994702"/>
                  <a:pt x="1872077" y="995305"/>
                </a:cubicBezTo>
                <a:cubicBezTo>
                  <a:pt x="1867460" y="995908"/>
                  <a:pt x="1862695" y="997253"/>
                  <a:pt x="1858023" y="999386"/>
                </a:cubicBezTo>
                <a:cubicBezTo>
                  <a:pt x="1848680" y="1003655"/>
                  <a:pt x="1841481" y="1010277"/>
                  <a:pt x="1837395" y="1017531"/>
                </a:cubicBezTo>
                <a:close/>
                <a:moveTo>
                  <a:pt x="1303531" y="1769901"/>
                </a:moveTo>
                <a:cubicBezTo>
                  <a:pt x="1301449" y="1773595"/>
                  <a:pt x="1299764" y="1777371"/>
                  <a:pt x="1298506" y="1781173"/>
                </a:cubicBezTo>
                <a:lnTo>
                  <a:pt x="1296044" y="1792598"/>
                </a:lnTo>
                <a:cubicBezTo>
                  <a:pt x="1295671" y="1796397"/>
                  <a:pt x="1295756" y="1800167"/>
                  <a:pt x="1296330" y="1803853"/>
                </a:cubicBezTo>
                <a:lnTo>
                  <a:pt x="1299550" y="1814605"/>
                </a:lnTo>
                <a:lnTo>
                  <a:pt x="1305570" y="1824078"/>
                </a:lnTo>
                <a:lnTo>
                  <a:pt x="1313890" y="1831661"/>
                </a:lnTo>
                <a:lnTo>
                  <a:pt x="1324141" y="1837280"/>
                </a:lnTo>
                <a:lnTo>
                  <a:pt x="1335951" y="1840860"/>
                </a:lnTo>
                <a:lnTo>
                  <a:pt x="1348953" y="1842326"/>
                </a:lnTo>
                <a:lnTo>
                  <a:pt x="1362776" y="1841602"/>
                </a:lnTo>
                <a:lnTo>
                  <a:pt x="1377052" y="1838612"/>
                </a:lnTo>
                <a:lnTo>
                  <a:pt x="1391410" y="1833284"/>
                </a:lnTo>
                <a:lnTo>
                  <a:pt x="1404838" y="1825918"/>
                </a:lnTo>
                <a:lnTo>
                  <a:pt x="1416442" y="1817082"/>
                </a:lnTo>
                <a:lnTo>
                  <a:pt x="1417744" y="1815729"/>
                </a:lnTo>
                <a:lnTo>
                  <a:pt x="1438003" y="1770230"/>
                </a:lnTo>
                <a:cubicBezTo>
                  <a:pt x="1441314" y="1763860"/>
                  <a:pt x="1440128" y="1757534"/>
                  <a:pt x="1437422" y="1751613"/>
                </a:cubicBezTo>
                <a:cubicBezTo>
                  <a:pt x="1434256" y="1744685"/>
                  <a:pt x="1429312" y="1738967"/>
                  <a:pt x="1423081" y="1734558"/>
                </a:cubicBezTo>
                <a:cubicBezTo>
                  <a:pt x="1419966" y="1732352"/>
                  <a:pt x="1416529" y="1730476"/>
                  <a:pt x="1412831" y="1728939"/>
                </a:cubicBezTo>
                <a:cubicBezTo>
                  <a:pt x="1409134" y="1727401"/>
                  <a:pt x="1405177" y="1726204"/>
                  <a:pt x="1401021" y="1725358"/>
                </a:cubicBezTo>
                <a:cubicBezTo>
                  <a:pt x="1396865" y="1724513"/>
                  <a:pt x="1392510" y="1724021"/>
                  <a:pt x="1388019" y="1723893"/>
                </a:cubicBezTo>
                <a:cubicBezTo>
                  <a:pt x="1383528" y="1723765"/>
                  <a:pt x="1378899" y="1724002"/>
                  <a:pt x="1374195" y="1724616"/>
                </a:cubicBezTo>
                <a:cubicBezTo>
                  <a:pt x="1369492" y="1725232"/>
                  <a:pt x="1364713" y="1726222"/>
                  <a:pt x="1359919" y="1727605"/>
                </a:cubicBezTo>
                <a:cubicBezTo>
                  <a:pt x="1355127" y="1728986"/>
                  <a:pt x="1350320" y="1730760"/>
                  <a:pt x="1345561" y="1732933"/>
                </a:cubicBezTo>
                <a:cubicBezTo>
                  <a:pt x="1336043" y="1737281"/>
                  <a:pt x="1327617" y="1742828"/>
                  <a:pt x="1320529" y="1749136"/>
                </a:cubicBezTo>
                <a:cubicBezTo>
                  <a:pt x="1316986" y="1752290"/>
                  <a:pt x="1313777" y="1755632"/>
                  <a:pt x="1310934" y="1759112"/>
                </a:cubicBezTo>
                <a:cubicBezTo>
                  <a:pt x="1308090" y="1762590"/>
                  <a:pt x="1305612" y="1766204"/>
                  <a:pt x="1303531" y="1769901"/>
                </a:cubicBezTo>
                <a:close/>
                <a:moveTo>
                  <a:pt x="1896804" y="788767"/>
                </a:moveTo>
                <a:cubicBezTo>
                  <a:pt x="1895192" y="791629"/>
                  <a:pt x="1893887" y="794553"/>
                  <a:pt x="1892913" y="797497"/>
                </a:cubicBezTo>
                <a:lnTo>
                  <a:pt x="1891006" y="806347"/>
                </a:lnTo>
                <a:cubicBezTo>
                  <a:pt x="1890717" y="809289"/>
                  <a:pt x="1890783" y="812209"/>
                  <a:pt x="1891228" y="815063"/>
                </a:cubicBezTo>
                <a:lnTo>
                  <a:pt x="1893721" y="823391"/>
                </a:lnTo>
                <a:lnTo>
                  <a:pt x="1904829" y="836601"/>
                </a:lnTo>
                <a:lnTo>
                  <a:pt x="1921915" y="843725"/>
                </a:lnTo>
                <a:lnTo>
                  <a:pt x="1942691" y="844301"/>
                </a:lnTo>
                <a:lnTo>
                  <a:pt x="1964869" y="837859"/>
                </a:lnTo>
                <a:lnTo>
                  <a:pt x="1984257" y="825310"/>
                </a:lnTo>
                <a:lnTo>
                  <a:pt x="1997423" y="809227"/>
                </a:lnTo>
                <a:lnTo>
                  <a:pt x="2001315" y="800497"/>
                </a:lnTo>
                <a:cubicBezTo>
                  <a:pt x="2004238" y="791665"/>
                  <a:pt x="2004183" y="782652"/>
                  <a:pt x="2000506" y="774603"/>
                </a:cubicBezTo>
                <a:cubicBezTo>
                  <a:pt x="1995603" y="763871"/>
                  <a:pt x="1985188" y="756886"/>
                  <a:pt x="1972313" y="754268"/>
                </a:cubicBezTo>
                <a:cubicBezTo>
                  <a:pt x="1965875" y="752959"/>
                  <a:pt x="1958822" y="752741"/>
                  <a:pt x="1951536" y="753694"/>
                </a:cubicBezTo>
                <a:cubicBezTo>
                  <a:pt x="1944250" y="754646"/>
                  <a:pt x="1936730" y="756767"/>
                  <a:pt x="1929358" y="760135"/>
                </a:cubicBezTo>
                <a:cubicBezTo>
                  <a:pt x="1914614" y="766871"/>
                  <a:pt x="1903253" y="777320"/>
                  <a:pt x="1896804" y="788767"/>
                </a:cubicBezTo>
                <a:close/>
                <a:moveTo>
                  <a:pt x="1813043" y="880029"/>
                </a:moveTo>
                <a:lnTo>
                  <a:pt x="1809368" y="891170"/>
                </a:lnTo>
                <a:cubicBezTo>
                  <a:pt x="1809002" y="894898"/>
                  <a:pt x="1809535" y="898571"/>
                  <a:pt x="1811089" y="901971"/>
                </a:cubicBezTo>
                <a:lnTo>
                  <a:pt x="1818127" y="910341"/>
                </a:lnTo>
                <a:lnTo>
                  <a:pt x="1828955" y="914856"/>
                </a:lnTo>
                <a:lnTo>
                  <a:pt x="1842120" y="915221"/>
                </a:lnTo>
                <a:lnTo>
                  <a:pt x="1856174" y="911139"/>
                </a:lnTo>
                <a:lnTo>
                  <a:pt x="1868459" y="903186"/>
                </a:lnTo>
                <a:lnTo>
                  <a:pt x="1876803" y="892995"/>
                </a:lnTo>
                <a:cubicBezTo>
                  <a:pt x="1880889" y="885742"/>
                  <a:pt x="1881863" y="877854"/>
                  <a:pt x="1878756" y="871054"/>
                </a:cubicBezTo>
                <a:cubicBezTo>
                  <a:pt x="1875650" y="864254"/>
                  <a:pt x="1869050" y="859828"/>
                  <a:pt x="1860891" y="858169"/>
                </a:cubicBezTo>
                <a:cubicBezTo>
                  <a:pt x="1856811" y="857339"/>
                  <a:pt x="1852342" y="857201"/>
                  <a:pt x="1847725" y="857804"/>
                </a:cubicBezTo>
                <a:cubicBezTo>
                  <a:pt x="1843108" y="858407"/>
                  <a:pt x="1838343" y="859752"/>
                  <a:pt x="1833671" y="861886"/>
                </a:cubicBezTo>
                <a:cubicBezTo>
                  <a:pt x="1824328" y="866155"/>
                  <a:pt x="1817129" y="872776"/>
                  <a:pt x="1813043" y="880029"/>
                </a:cubicBezTo>
                <a:close/>
                <a:moveTo>
                  <a:pt x="1797860" y="750952"/>
                </a:moveTo>
                <a:lnTo>
                  <a:pt x="1794186" y="762093"/>
                </a:lnTo>
                <a:cubicBezTo>
                  <a:pt x="1793820" y="765821"/>
                  <a:pt x="1794353" y="769493"/>
                  <a:pt x="1795907" y="772893"/>
                </a:cubicBezTo>
                <a:lnTo>
                  <a:pt x="1802945" y="781264"/>
                </a:lnTo>
                <a:lnTo>
                  <a:pt x="1813773" y="785779"/>
                </a:lnTo>
                <a:lnTo>
                  <a:pt x="1826938" y="786142"/>
                </a:lnTo>
                <a:lnTo>
                  <a:pt x="1840992" y="782061"/>
                </a:lnTo>
                <a:lnTo>
                  <a:pt x="1853277" y="774108"/>
                </a:lnTo>
                <a:lnTo>
                  <a:pt x="1861620" y="763918"/>
                </a:lnTo>
                <a:cubicBezTo>
                  <a:pt x="1865707" y="756664"/>
                  <a:pt x="1866681" y="748777"/>
                  <a:pt x="1863574" y="741977"/>
                </a:cubicBezTo>
                <a:cubicBezTo>
                  <a:pt x="1860467" y="735176"/>
                  <a:pt x="1853867" y="730750"/>
                  <a:pt x="1845709" y="729091"/>
                </a:cubicBezTo>
                <a:cubicBezTo>
                  <a:pt x="1841629" y="728262"/>
                  <a:pt x="1837160" y="728124"/>
                  <a:pt x="1832543" y="728727"/>
                </a:cubicBezTo>
                <a:cubicBezTo>
                  <a:pt x="1827926" y="729330"/>
                  <a:pt x="1823160" y="730675"/>
                  <a:pt x="1818489" y="732809"/>
                </a:cubicBezTo>
                <a:cubicBezTo>
                  <a:pt x="1809146" y="737077"/>
                  <a:pt x="1801947" y="743698"/>
                  <a:pt x="1797860" y="750952"/>
                </a:cubicBezTo>
                <a:close/>
                <a:moveTo>
                  <a:pt x="1089100" y="1841635"/>
                </a:moveTo>
                <a:lnTo>
                  <a:pt x="1088381" y="1843249"/>
                </a:lnTo>
                <a:lnTo>
                  <a:pt x="1145305" y="1894173"/>
                </a:lnTo>
                <a:lnTo>
                  <a:pt x="1157165" y="1890728"/>
                </a:lnTo>
                <a:lnTo>
                  <a:pt x="1176552" y="1878179"/>
                </a:lnTo>
                <a:lnTo>
                  <a:pt x="1189718" y="1862096"/>
                </a:lnTo>
                <a:lnTo>
                  <a:pt x="1193610" y="1853365"/>
                </a:lnTo>
                <a:cubicBezTo>
                  <a:pt x="1196533" y="1844534"/>
                  <a:pt x="1196479" y="1835520"/>
                  <a:pt x="1192801" y="1827472"/>
                </a:cubicBezTo>
                <a:cubicBezTo>
                  <a:pt x="1187898" y="1816741"/>
                  <a:pt x="1177483" y="1809755"/>
                  <a:pt x="1164608" y="1807137"/>
                </a:cubicBezTo>
                <a:cubicBezTo>
                  <a:pt x="1158170" y="1805828"/>
                  <a:pt x="1151118" y="1805611"/>
                  <a:pt x="1143831" y="1806562"/>
                </a:cubicBezTo>
                <a:cubicBezTo>
                  <a:pt x="1136545" y="1807515"/>
                  <a:pt x="1129025" y="1809636"/>
                  <a:pt x="1121653" y="1813004"/>
                </a:cubicBezTo>
                <a:cubicBezTo>
                  <a:pt x="1106910" y="1819740"/>
                  <a:pt x="1095549" y="1830188"/>
                  <a:pt x="1089100" y="1841635"/>
                </a:cubicBezTo>
                <a:close/>
                <a:moveTo>
                  <a:pt x="1266559" y="1515681"/>
                </a:moveTo>
                <a:cubicBezTo>
                  <a:pt x="1263205" y="1521633"/>
                  <a:pt x="1260491" y="1527715"/>
                  <a:pt x="1258464" y="1533837"/>
                </a:cubicBezTo>
                <a:lnTo>
                  <a:pt x="1254498" y="1552244"/>
                </a:lnTo>
                <a:cubicBezTo>
                  <a:pt x="1253898" y="1558361"/>
                  <a:pt x="1254036" y="1564435"/>
                  <a:pt x="1254960" y="1570373"/>
                </a:cubicBezTo>
                <a:lnTo>
                  <a:pt x="1260146" y="1587692"/>
                </a:lnTo>
                <a:lnTo>
                  <a:pt x="1269845" y="1602951"/>
                </a:lnTo>
                <a:lnTo>
                  <a:pt x="1283247" y="1615167"/>
                </a:lnTo>
                <a:lnTo>
                  <a:pt x="1299758" y="1624218"/>
                </a:lnTo>
                <a:lnTo>
                  <a:pt x="1318783" y="1629986"/>
                </a:lnTo>
                <a:lnTo>
                  <a:pt x="1339727" y="1632348"/>
                </a:lnTo>
                <a:lnTo>
                  <a:pt x="1361994" y="1631183"/>
                </a:lnTo>
                <a:lnTo>
                  <a:pt x="1384990" y="1626368"/>
                </a:lnTo>
                <a:lnTo>
                  <a:pt x="1408119" y="1617785"/>
                </a:lnTo>
                <a:lnTo>
                  <a:pt x="1429749" y="1605919"/>
                </a:lnTo>
                <a:lnTo>
                  <a:pt x="1448441" y="1591686"/>
                </a:lnTo>
                <a:lnTo>
                  <a:pt x="1463899" y="1575616"/>
                </a:lnTo>
                <a:lnTo>
                  <a:pt x="1475822" y="1558235"/>
                </a:lnTo>
                <a:lnTo>
                  <a:pt x="1483917" y="1540078"/>
                </a:lnTo>
                <a:cubicBezTo>
                  <a:pt x="1489996" y="1521708"/>
                  <a:pt x="1489882" y="1502962"/>
                  <a:pt x="1482235" y="1486224"/>
                </a:cubicBezTo>
                <a:cubicBezTo>
                  <a:pt x="1477136" y="1475064"/>
                  <a:pt x="1469172" y="1465852"/>
                  <a:pt x="1459134" y="1458749"/>
                </a:cubicBezTo>
                <a:cubicBezTo>
                  <a:pt x="1454116" y="1455198"/>
                  <a:pt x="1448579" y="1452174"/>
                  <a:pt x="1442623" y="1449698"/>
                </a:cubicBezTo>
                <a:cubicBezTo>
                  <a:pt x="1436668" y="1447221"/>
                  <a:pt x="1430293" y="1445292"/>
                  <a:pt x="1423598" y="1443931"/>
                </a:cubicBezTo>
                <a:cubicBezTo>
                  <a:pt x="1416904" y="1442569"/>
                  <a:pt x="1409890" y="1441776"/>
                  <a:pt x="1402655" y="1441569"/>
                </a:cubicBezTo>
                <a:cubicBezTo>
                  <a:pt x="1395420" y="1441364"/>
                  <a:pt x="1387965" y="1441745"/>
                  <a:pt x="1380388" y="1442736"/>
                </a:cubicBezTo>
                <a:cubicBezTo>
                  <a:pt x="1372811" y="1443725"/>
                  <a:pt x="1365113" y="1445325"/>
                  <a:pt x="1357392" y="1447550"/>
                </a:cubicBezTo>
                <a:cubicBezTo>
                  <a:pt x="1349671" y="1449776"/>
                  <a:pt x="1341929" y="1452630"/>
                  <a:pt x="1334263" y="1456132"/>
                </a:cubicBezTo>
                <a:cubicBezTo>
                  <a:pt x="1318931" y="1463138"/>
                  <a:pt x="1305358" y="1472072"/>
                  <a:pt x="1293941" y="1482233"/>
                </a:cubicBezTo>
                <a:cubicBezTo>
                  <a:pt x="1288233" y="1487312"/>
                  <a:pt x="1283064" y="1492698"/>
                  <a:pt x="1278484" y="1498302"/>
                </a:cubicBezTo>
                <a:cubicBezTo>
                  <a:pt x="1273904" y="1503906"/>
                  <a:pt x="1269912" y="1509728"/>
                  <a:pt x="1266559" y="1515681"/>
                </a:cubicBezTo>
                <a:close/>
                <a:moveTo>
                  <a:pt x="1571578" y="1018977"/>
                </a:moveTo>
                <a:cubicBezTo>
                  <a:pt x="1568225" y="1024929"/>
                  <a:pt x="1565511" y="1031010"/>
                  <a:pt x="1563484" y="1037133"/>
                </a:cubicBezTo>
                <a:lnTo>
                  <a:pt x="1559519" y="1055541"/>
                </a:lnTo>
                <a:cubicBezTo>
                  <a:pt x="1558918" y="1061659"/>
                  <a:pt x="1559055" y="1067731"/>
                  <a:pt x="1559980" y="1073668"/>
                </a:cubicBezTo>
                <a:lnTo>
                  <a:pt x="1565166" y="1090989"/>
                </a:lnTo>
                <a:lnTo>
                  <a:pt x="1574864" y="1106246"/>
                </a:lnTo>
                <a:lnTo>
                  <a:pt x="1588266" y="1118462"/>
                </a:lnTo>
                <a:lnTo>
                  <a:pt x="1604777" y="1127514"/>
                </a:lnTo>
                <a:lnTo>
                  <a:pt x="1623802" y="1133279"/>
                </a:lnTo>
                <a:lnTo>
                  <a:pt x="1644745" y="1135640"/>
                </a:lnTo>
                <a:lnTo>
                  <a:pt x="1667012" y="1134475"/>
                </a:lnTo>
                <a:lnTo>
                  <a:pt x="1690009" y="1129661"/>
                </a:lnTo>
                <a:lnTo>
                  <a:pt x="1713138" y="1121077"/>
                </a:lnTo>
                <a:lnTo>
                  <a:pt x="1734767" y="1109212"/>
                </a:lnTo>
                <a:lnTo>
                  <a:pt x="1753459" y="1094979"/>
                </a:lnTo>
                <a:lnTo>
                  <a:pt x="1768917" y="1078909"/>
                </a:lnTo>
                <a:lnTo>
                  <a:pt x="1780842" y="1061531"/>
                </a:lnTo>
                <a:lnTo>
                  <a:pt x="1788936" y="1043373"/>
                </a:lnTo>
                <a:cubicBezTo>
                  <a:pt x="1795016" y="1025004"/>
                  <a:pt x="1794902" y="1006258"/>
                  <a:pt x="1787254" y="989519"/>
                </a:cubicBezTo>
                <a:cubicBezTo>
                  <a:pt x="1782156" y="978360"/>
                  <a:pt x="1774191" y="969147"/>
                  <a:pt x="1764154" y="962046"/>
                </a:cubicBezTo>
                <a:cubicBezTo>
                  <a:pt x="1759135" y="958494"/>
                  <a:pt x="1753599" y="955470"/>
                  <a:pt x="1747643" y="952994"/>
                </a:cubicBezTo>
                <a:cubicBezTo>
                  <a:pt x="1741688" y="950518"/>
                  <a:pt x="1735313" y="948588"/>
                  <a:pt x="1728618" y="947228"/>
                </a:cubicBezTo>
                <a:cubicBezTo>
                  <a:pt x="1721924" y="945866"/>
                  <a:pt x="1714910" y="945073"/>
                  <a:pt x="1707675" y="944866"/>
                </a:cubicBezTo>
                <a:cubicBezTo>
                  <a:pt x="1700440" y="944661"/>
                  <a:pt x="1692985" y="945043"/>
                  <a:pt x="1685408" y="946033"/>
                </a:cubicBezTo>
                <a:cubicBezTo>
                  <a:pt x="1677831" y="947023"/>
                  <a:pt x="1670133" y="948619"/>
                  <a:pt x="1662412" y="950845"/>
                </a:cubicBezTo>
                <a:cubicBezTo>
                  <a:pt x="1654691" y="953071"/>
                  <a:pt x="1646948" y="955926"/>
                  <a:pt x="1639282" y="959429"/>
                </a:cubicBezTo>
                <a:cubicBezTo>
                  <a:pt x="1623950" y="966434"/>
                  <a:pt x="1610377" y="975369"/>
                  <a:pt x="1598961" y="985528"/>
                </a:cubicBezTo>
                <a:cubicBezTo>
                  <a:pt x="1593253" y="990609"/>
                  <a:pt x="1588084" y="995995"/>
                  <a:pt x="1583503" y="1001599"/>
                </a:cubicBezTo>
                <a:cubicBezTo>
                  <a:pt x="1578923" y="1007203"/>
                  <a:pt x="1574931" y="1013025"/>
                  <a:pt x="1571578" y="1018977"/>
                </a:cubicBezTo>
                <a:close/>
                <a:moveTo>
                  <a:pt x="1370977" y="1252671"/>
                </a:moveTo>
                <a:cubicBezTo>
                  <a:pt x="1366388" y="1260816"/>
                  <a:pt x="1362673" y="1269140"/>
                  <a:pt x="1359900" y="1277519"/>
                </a:cubicBezTo>
                <a:lnTo>
                  <a:pt x="1354473" y="1302709"/>
                </a:lnTo>
                <a:cubicBezTo>
                  <a:pt x="1353651" y="1311082"/>
                  <a:pt x="1353839" y="1319393"/>
                  <a:pt x="1355105" y="1327519"/>
                </a:cubicBezTo>
                <a:lnTo>
                  <a:pt x="1362202" y="1351221"/>
                </a:lnTo>
                <a:lnTo>
                  <a:pt x="1375474" y="1372102"/>
                </a:lnTo>
                <a:lnTo>
                  <a:pt x="1393815" y="1388819"/>
                </a:lnTo>
                <a:lnTo>
                  <a:pt x="1416411" y="1401206"/>
                </a:lnTo>
                <a:lnTo>
                  <a:pt x="1442446" y="1409097"/>
                </a:lnTo>
                <a:lnTo>
                  <a:pt x="1471107" y="1412329"/>
                </a:lnTo>
                <a:lnTo>
                  <a:pt x="1501581" y="1410733"/>
                </a:lnTo>
                <a:lnTo>
                  <a:pt x="1533050" y="1404145"/>
                </a:lnTo>
                <a:lnTo>
                  <a:pt x="1564704" y="1392400"/>
                </a:lnTo>
                <a:lnTo>
                  <a:pt x="1594303" y="1376160"/>
                </a:lnTo>
                <a:lnTo>
                  <a:pt x="1619884" y="1356682"/>
                </a:lnTo>
                <a:lnTo>
                  <a:pt x="1641038" y="1334690"/>
                </a:lnTo>
                <a:lnTo>
                  <a:pt x="1657358" y="1310906"/>
                </a:lnTo>
                <a:lnTo>
                  <a:pt x="1668435" y="1286060"/>
                </a:lnTo>
                <a:cubicBezTo>
                  <a:pt x="1676755" y="1260919"/>
                  <a:pt x="1676599" y="1235266"/>
                  <a:pt x="1666133" y="1212359"/>
                </a:cubicBezTo>
                <a:cubicBezTo>
                  <a:pt x="1659155" y="1197087"/>
                  <a:pt x="1648256" y="1184481"/>
                  <a:pt x="1634520" y="1174760"/>
                </a:cubicBezTo>
                <a:cubicBezTo>
                  <a:pt x="1627652" y="1169900"/>
                  <a:pt x="1620075" y="1165762"/>
                  <a:pt x="1611924" y="1162373"/>
                </a:cubicBezTo>
                <a:cubicBezTo>
                  <a:pt x="1603774" y="1158984"/>
                  <a:pt x="1595050" y="1156344"/>
                  <a:pt x="1585889" y="1154482"/>
                </a:cubicBezTo>
                <a:cubicBezTo>
                  <a:pt x="1576727" y="1152619"/>
                  <a:pt x="1567128" y="1151532"/>
                  <a:pt x="1557227" y="1151251"/>
                </a:cubicBezTo>
                <a:cubicBezTo>
                  <a:pt x="1547326" y="1150969"/>
                  <a:pt x="1537123" y="1151492"/>
                  <a:pt x="1526754" y="1152846"/>
                </a:cubicBezTo>
                <a:cubicBezTo>
                  <a:pt x="1516385" y="1154201"/>
                  <a:pt x="1505850" y="1156387"/>
                  <a:pt x="1495284" y="1159434"/>
                </a:cubicBezTo>
                <a:cubicBezTo>
                  <a:pt x="1484718" y="1162480"/>
                  <a:pt x="1474122" y="1166387"/>
                  <a:pt x="1463631" y="1171180"/>
                </a:cubicBezTo>
                <a:cubicBezTo>
                  <a:pt x="1442649" y="1180766"/>
                  <a:pt x="1424075" y="1192994"/>
                  <a:pt x="1408451" y="1206897"/>
                </a:cubicBezTo>
                <a:cubicBezTo>
                  <a:pt x="1400639" y="1213850"/>
                  <a:pt x="1393565" y="1221220"/>
                  <a:pt x="1387297" y="1228890"/>
                </a:cubicBezTo>
                <a:cubicBezTo>
                  <a:pt x="1381028" y="1236559"/>
                  <a:pt x="1375566" y="1244526"/>
                  <a:pt x="1370977" y="1252671"/>
                </a:cubicBezTo>
                <a:close/>
                <a:moveTo>
                  <a:pt x="1634479" y="785728"/>
                </a:moveTo>
                <a:cubicBezTo>
                  <a:pt x="1632070" y="790004"/>
                  <a:pt x="1630119" y="794375"/>
                  <a:pt x="1628663" y="798776"/>
                </a:cubicBezTo>
                <a:lnTo>
                  <a:pt x="1625813" y="812002"/>
                </a:lnTo>
                <a:cubicBezTo>
                  <a:pt x="1625382" y="816400"/>
                  <a:pt x="1625480" y="820764"/>
                  <a:pt x="1626144" y="825030"/>
                </a:cubicBezTo>
                <a:lnTo>
                  <a:pt x="1629871" y="837477"/>
                </a:lnTo>
                <a:lnTo>
                  <a:pt x="1636841" y="848441"/>
                </a:lnTo>
                <a:lnTo>
                  <a:pt x="1646472" y="857220"/>
                </a:lnTo>
                <a:lnTo>
                  <a:pt x="1658337" y="863724"/>
                </a:lnTo>
                <a:lnTo>
                  <a:pt x="1672008" y="867867"/>
                </a:lnTo>
                <a:lnTo>
                  <a:pt x="1687058" y="869565"/>
                </a:lnTo>
                <a:lnTo>
                  <a:pt x="1703060" y="868726"/>
                </a:lnTo>
                <a:lnTo>
                  <a:pt x="1719585" y="865267"/>
                </a:lnTo>
                <a:lnTo>
                  <a:pt x="1736206" y="859100"/>
                </a:lnTo>
                <a:lnTo>
                  <a:pt x="1751749" y="850571"/>
                </a:lnTo>
                <a:lnTo>
                  <a:pt x="1765182" y="840344"/>
                </a:lnTo>
                <a:lnTo>
                  <a:pt x="1776290" y="828796"/>
                </a:lnTo>
                <a:lnTo>
                  <a:pt x="1784860" y="816308"/>
                </a:lnTo>
                <a:lnTo>
                  <a:pt x="1790676" y="803260"/>
                </a:lnTo>
                <a:cubicBezTo>
                  <a:pt x="1795045" y="790059"/>
                  <a:pt x="1794964" y="776588"/>
                  <a:pt x="1789468" y="764559"/>
                </a:cubicBezTo>
                <a:cubicBezTo>
                  <a:pt x="1785804" y="756540"/>
                  <a:pt x="1780080" y="749920"/>
                  <a:pt x="1772867" y="744816"/>
                </a:cubicBezTo>
                <a:cubicBezTo>
                  <a:pt x="1769261" y="742264"/>
                  <a:pt x="1765282" y="740091"/>
                  <a:pt x="1761003" y="738311"/>
                </a:cubicBezTo>
                <a:cubicBezTo>
                  <a:pt x="1756723" y="736531"/>
                  <a:pt x="1752142" y="735146"/>
                  <a:pt x="1747331" y="734167"/>
                </a:cubicBezTo>
                <a:cubicBezTo>
                  <a:pt x="1742520" y="733189"/>
                  <a:pt x="1737480" y="732619"/>
                  <a:pt x="1732281" y="732471"/>
                </a:cubicBezTo>
                <a:cubicBezTo>
                  <a:pt x="1727082" y="732323"/>
                  <a:pt x="1721724" y="732597"/>
                  <a:pt x="1716279" y="733309"/>
                </a:cubicBezTo>
                <a:cubicBezTo>
                  <a:pt x="1710834" y="734020"/>
                  <a:pt x="1705302" y="735168"/>
                  <a:pt x="1699754" y="736768"/>
                </a:cubicBezTo>
                <a:cubicBezTo>
                  <a:pt x="1694206" y="738367"/>
                  <a:pt x="1688642" y="740419"/>
                  <a:pt x="1683133" y="742936"/>
                </a:cubicBezTo>
                <a:cubicBezTo>
                  <a:pt x="1672115" y="747970"/>
                  <a:pt x="1662361" y="754390"/>
                  <a:pt x="1654157" y="761692"/>
                </a:cubicBezTo>
                <a:cubicBezTo>
                  <a:pt x="1650055" y="765342"/>
                  <a:pt x="1646340" y="769213"/>
                  <a:pt x="1643049" y="773240"/>
                </a:cubicBezTo>
                <a:cubicBezTo>
                  <a:pt x="1639757" y="777267"/>
                  <a:pt x="1636889" y="781450"/>
                  <a:pt x="1634479" y="785728"/>
                </a:cubicBezTo>
                <a:close/>
                <a:moveTo>
                  <a:pt x="1027171" y="1651010"/>
                </a:moveTo>
                <a:cubicBezTo>
                  <a:pt x="1024762" y="1655289"/>
                  <a:pt x="1022811" y="1659659"/>
                  <a:pt x="1021355" y="1664059"/>
                </a:cubicBezTo>
                <a:lnTo>
                  <a:pt x="1018505" y="1677287"/>
                </a:lnTo>
                <a:cubicBezTo>
                  <a:pt x="1018073" y="1681684"/>
                  <a:pt x="1018172" y="1686047"/>
                  <a:pt x="1018836" y="1690314"/>
                </a:cubicBezTo>
                <a:lnTo>
                  <a:pt x="1022563" y="1702760"/>
                </a:lnTo>
                <a:lnTo>
                  <a:pt x="1029532" y="1713725"/>
                </a:lnTo>
                <a:lnTo>
                  <a:pt x="1039163" y="1722502"/>
                </a:lnTo>
                <a:lnTo>
                  <a:pt x="1051029" y="1729008"/>
                </a:lnTo>
                <a:lnTo>
                  <a:pt x="1064700" y="1733152"/>
                </a:lnTo>
                <a:lnTo>
                  <a:pt x="1079750" y="1734848"/>
                </a:lnTo>
                <a:lnTo>
                  <a:pt x="1095752" y="1734009"/>
                </a:lnTo>
                <a:lnTo>
                  <a:pt x="1112277" y="1730550"/>
                </a:lnTo>
                <a:lnTo>
                  <a:pt x="1128898" y="1724383"/>
                </a:lnTo>
                <a:lnTo>
                  <a:pt x="1144441" y="1715855"/>
                </a:lnTo>
                <a:lnTo>
                  <a:pt x="1157874" y="1705627"/>
                </a:lnTo>
                <a:lnTo>
                  <a:pt x="1168982" y="1694079"/>
                </a:lnTo>
                <a:lnTo>
                  <a:pt x="1177552" y="1681591"/>
                </a:lnTo>
                <a:lnTo>
                  <a:pt x="1183368" y="1668543"/>
                </a:lnTo>
                <a:cubicBezTo>
                  <a:pt x="1187737" y="1655342"/>
                  <a:pt x="1187655" y="1641872"/>
                  <a:pt x="1182160" y="1629843"/>
                </a:cubicBezTo>
                <a:cubicBezTo>
                  <a:pt x="1178495" y="1621823"/>
                  <a:pt x="1172772" y="1615203"/>
                  <a:pt x="1165559" y="1610100"/>
                </a:cubicBezTo>
                <a:cubicBezTo>
                  <a:pt x="1161953" y="1607547"/>
                  <a:pt x="1157974" y="1605374"/>
                  <a:pt x="1153694" y="1603595"/>
                </a:cubicBezTo>
                <a:cubicBezTo>
                  <a:pt x="1149414" y="1601816"/>
                  <a:pt x="1144834" y="1600429"/>
                  <a:pt x="1140023" y="1599451"/>
                </a:cubicBezTo>
                <a:cubicBezTo>
                  <a:pt x="1135212" y="1598472"/>
                  <a:pt x="1130172" y="1597902"/>
                  <a:pt x="1124972" y="1597753"/>
                </a:cubicBezTo>
                <a:cubicBezTo>
                  <a:pt x="1119774" y="1597607"/>
                  <a:pt x="1114416" y="1597881"/>
                  <a:pt x="1108971" y="1598593"/>
                </a:cubicBezTo>
                <a:cubicBezTo>
                  <a:pt x="1103526" y="1599304"/>
                  <a:pt x="1097994" y="1600452"/>
                  <a:pt x="1092446" y="1602051"/>
                </a:cubicBezTo>
                <a:cubicBezTo>
                  <a:pt x="1086898" y="1603651"/>
                  <a:pt x="1081333" y="1605702"/>
                  <a:pt x="1075824" y="1608219"/>
                </a:cubicBezTo>
                <a:cubicBezTo>
                  <a:pt x="1064807" y="1613254"/>
                  <a:pt x="1055053" y="1619673"/>
                  <a:pt x="1046849" y="1626975"/>
                </a:cubicBezTo>
                <a:cubicBezTo>
                  <a:pt x="1042747" y="1630625"/>
                  <a:pt x="1039032" y="1634496"/>
                  <a:pt x="1035741" y="1638523"/>
                </a:cubicBezTo>
                <a:cubicBezTo>
                  <a:pt x="1032449" y="1642551"/>
                  <a:pt x="1029581" y="1646734"/>
                  <a:pt x="1027171" y="1651010"/>
                </a:cubicBezTo>
                <a:close/>
                <a:moveTo>
                  <a:pt x="1612822" y="600370"/>
                </a:moveTo>
                <a:cubicBezTo>
                  <a:pt x="1611209" y="603231"/>
                  <a:pt x="1609904" y="606156"/>
                  <a:pt x="1608930" y="609100"/>
                </a:cubicBezTo>
                <a:lnTo>
                  <a:pt x="1607023" y="617950"/>
                </a:lnTo>
                <a:cubicBezTo>
                  <a:pt x="1606734" y="620892"/>
                  <a:pt x="1606800" y="623812"/>
                  <a:pt x="1607245" y="626667"/>
                </a:cubicBezTo>
                <a:lnTo>
                  <a:pt x="1609739" y="634994"/>
                </a:lnTo>
                <a:lnTo>
                  <a:pt x="1620846" y="648204"/>
                </a:lnTo>
                <a:lnTo>
                  <a:pt x="1637932" y="655329"/>
                </a:lnTo>
                <a:lnTo>
                  <a:pt x="1658709" y="655904"/>
                </a:lnTo>
                <a:lnTo>
                  <a:pt x="1680887" y="649462"/>
                </a:lnTo>
                <a:lnTo>
                  <a:pt x="1700274" y="636913"/>
                </a:lnTo>
                <a:lnTo>
                  <a:pt x="1713440" y="620830"/>
                </a:lnTo>
                <a:lnTo>
                  <a:pt x="1714731" y="617934"/>
                </a:lnTo>
                <a:lnTo>
                  <a:pt x="1635590" y="580344"/>
                </a:lnTo>
                <a:cubicBezTo>
                  <a:pt x="1624777" y="584272"/>
                  <a:pt x="1617505" y="592057"/>
                  <a:pt x="1612822" y="600370"/>
                </a:cubicBezTo>
                <a:close/>
                <a:moveTo>
                  <a:pt x="911437" y="1599619"/>
                </a:moveTo>
                <a:lnTo>
                  <a:pt x="907763" y="1610760"/>
                </a:lnTo>
                <a:cubicBezTo>
                  <a:pt x="907397" y="1614487"/>
                  <a:pt x="907930" y="1618160"/>
                  <a:pt x="909484" y="1621559"/>
                </a:cubicBezTo>
                <a:lnTo>
                  <a:pt x="916523" y="1629931"/>
                </a:lnTo>
                <a:lnTo>
                  <a:pt x="927349" y="1634446"/>
                </a:lnTo>
                <a:lnTo>
                  <a:pt x="940515" y="1634810"/>
                </a:lnTo>
                <a:lnTo>
                  <a:pt x="954569" y="1630728"/>
                </a:lnTo>
                <a:lnTo>
                  <a:pt x="966854" y="1622776"/>
                </a:lnTo>
                <a:lnTo>
                  <a:pt x="975197" y="1612585"/>
                </a:lnTo>
                <a:cubicBezTo>
                  <a:pt x="979284" y="1605331"/>
                  <a:pt x="980258" y="1597444"/>
                  <a:pt x="977151" y="1590644"/>
                </a:cubicBezTo>
                <a:cubicBezTo>
                  <a:pt x="974044" y="1583844"/>
                  <a:pt x="967444" y="1579417"/>
                  <a:pt x="959285" y="1577758"/>
                </a:cubicBezTo>
                <a:cubicBezTo>
                  <a:pt x="955206" y="1576929"/>
                  <a:pt x="950737" y="1576790"/>
                  <a:pt x="946120" y="1577394"/>
                </a:cubicBezTo>
                <a:cubicBezTo>
                  <a:pt x="941503" y="1577997"/>
                  <a:pt x="936738" y="1579342"/>
                  <a:pt x="932066" y="1581475"/>
                </a:cubicBezTo>
                <a:cubicBezTo>
                  <a:pt x="922723" y="1585744"/>
                  <a:pt x="915524" y="1592365"/>
                  <a:pt x="911437" y="1599619"/>
                </a:cubicBezTo>
                <a:close/>
                <a:moveTo>
                  <a:pt x="990635" y="1411281"/>
                </a:moveTo>
                <a:cubicBezTo>
                  <a:pt x="987282" y="1417235"/>
                  <a:pt x="984568" y="1423317"/>
                  <a:pt x="982541" y="1429439"/>
                </a:cubicBezTo>
                <a:lnTo>
                  <a:pt x="978575" y="1447845"/>
                </a:lnTo>
                <a:cubicBezTo>
                  <a:pt x="977975" y="1453965"/>
                  <a:pt x="978112" y="1460037"/>
                  <a:pt x="979037" y="1465975"/>
                </a:cubicBezTo>
                <a:lnTo>
                  <a:pt x="984223" y="1483294"/>
                </a:lnTo>
                <a:lnTo>
                  <a:pt x="993921" y="1498553"/>
                </a:lnTo>
                <a:lnTo>
                  <a:pt x="1007323" y="1510768"/>
                </a:lnTo>
                <a:lnTo>
                  <a:pt x="1023834" y="1519819"/>
                </a:lnTo>
                <a:lnTo>
                  <a:pt x="1042859" y="1525586"/>
                </a:lnTo>
                <a:lnTo>
                  <a:pt x="1063802" y="1527947"/>
                </a:lnTo>
                <a:lnTo>
                  <a:pt x="1086069" y="1526781"/>
                </a:lnTo>
                <a:lnTo>
                  <a:pt x="1109065" y="1521967"/>
                </a:lnTo>
                <a:lnTo>
                  <a:pt x="1132195" y="1513384"/>
                </a:lnTo>
                <a:lnTo>
                  <a:pt x="1153824" y="1501518"/>
                </a:lnTo>
                <a:lnTo>
                  <a:pt x="1172516" y="1487285"/>
                </a:lnTo>
                <a:lnTo>
                  <a:pt x="1187974" y="1471215"/>
                </a:lnTo>
                <a:lnTo>
                  <a:pt x="1199899" y="1453836"/>
                </a:lnTo>
                <a:lnTo>
                  <a:pt x="1207993" y="1435680"/>
                </a:lnTo>
                <a:cubicBezTo>
                  <a:pt x="1214073" y="1417308"/>
                  <a:pt x="1213959" y="1398564"/>
                  <a:pt x="1206311" y="1381825"/>
                </a:cubicBezTo>
                <a:cubicBezTo>
                  <a:pt x="1201212" y="1370666"/>
                  <a:pt x="1193248" y="1361454"/>
                  <a:pt x="1183211" y="1354351"/>
                </a:cubicBezTo>
                <a:cubicBezTo>
                  <a:pt x="1178192" y="1350800"/>
                  <a:pt x="1172656" y="1347776"/>
                  <a:pt x="1166700" y="1345300"/>
                </a:cubicBezTo>
                <a:cubicBezTo>
                  <a:pt x="1160744" y="1342823"/>
                  <a:pt x="1154370" y="1340895"/>
                  <a:pt x="1147676" y="1339534"/>
                </a:cubicBezTo>
                <a:cubicBezTo>
                  <a:pt x="1140981" y="1338172"/>
                  <a:pt x="1133967" y="1337378"/>
                  <a:pt x="1126732" y="1337173"/>
                </a:cubicBezTo>
                <a:cubicBezTo>
                  <a:pt x="1119497" y="1336966"/>
                  <a:pt x="1112042" y="1337349"/>
                  <a:pt x="1104465" y="1338338"/>
                </a:cubicBezTo>
                <a:cubicBezTo>
                  <a:pt x="1096888" y="1339328"/>
                  <a:pt x="1089189" y="1340925"/>
                  <a:pt x="1081469" y="1343152"/>
                </a:cubicBezTo>
                <a:cubicBezTo>
                  <a:pt x="1073748" y="1345378"/>
                  <a:pt x="1066005" y="1348232"/>
                  <a:pt x="1058340" y="1351735"/>
                </a:cubicBezTo>
                <a:cubicBezTo>
                  <a:pt x="1043007" y="1358740"/>
                  <a:pt x="1029434" y="1367675"/>
                  <a:pt x="1018018" y="1377834"/>
                </a:cubicBezTo>
                <a:cubicBezTo>
                  <a:pt x="1012310" y="1382914"/>
                  <a:pt x="1007140" y="1388300"/>
                  <a:pt x="1002560" y="1393905"/>
                </a:cubicBezTo>
                <a:cubicBezTo>
                  <a:pt x="997980" y="1399509"/>
                  <a:pt x="993988" y="1405330"/>
                  <a:pt x="990635" y="1411281"/>
                </a:cubicBezTo>
                <a:close/>
                <a:moveTo>
                  <a:pt x="1316543" y="904048"/>
                </a:moveTo>
                <a:cubicBezTo>
                  <a:pt x="1313191" y="910001"/>
                  <a:pt x="1310476" y="916082"/>
                  <a:pt x="1308450" y="922206"/>
                </a:cubicBezTo>
                <a:lnTo>
                  <a:pt x="1304484" y="940613"/>
                </a:lnTo>
                <a:cubicBezTo>
                  <a:pt x="1303883" y="946731"/>
                  <a:pt x="1304021" y="952804"/>
                  <a:pt x="1304945" y="958740"/>
                </a:cubicBezTo>
                <a:lnTo>
                  <a:pt x="1310132" y="976060"/>
                </a:lnTo>
                <a:lnTo>
                  <a:pt x="1319829" y="991318"/>
                </a:lnTo>
                <a:lnTo>
                  <a:pt x="1333232" y="1003534"/>
                </a:lnTo>
                <a:lnTo>
                  <a:pt x="1349742" y="1012584"/>
                </a:lnTo>
                <a:lnTo>
                  <a:pt x="1368767" y="1018350"/>
                </a:lnTo>
                <a:lnTo>
                  <a:pt x="1389710" y="1020712"/>
                </a:lnTo>
                <a:lnTo>
                  <a:pt x="1411978" y="1019545"/>
                </a:lnTo>
                <a:lnTo>
                  <a:pt x="1434974" y="1014731"/>
                </a:lnTo>
                <a:lnTo>
                  <a:pt x="1458104" y="1006149"/>
                </a:lnTo>
                <a:lnTo>
                  <a:pt x="1479733" y="994284"/>
                </a:lnTo>
                <a:lnTo>
                  <a:pt x="1498424" y="980048"/>
                </a:lnTo>
                <a:lnTo>
                  <a:pt x="1513884" y="963979"/>
                </a:lnTo>
                <a:lnTo>
                  <a:pt x="1525809" y="946602"/>
                </a:lnTo>
                <a:lnTo>
                  <a:pt x="1533903" y="928443"/>
                </a:lnTo>
                <a:cubicBezTo>
                  <a:pt x="1539982" y="910074"/>
                  <a:pt x="1539869" y="891328"/>
                  <a:pt x="1532220" y="874590"/>
                </a:cubicBezTo>
                <a:cubicBezTo>
                  <a:pt x="1527123" y="863430"/>
                  <a:pt x="1519157" y="854219"/>
                  <a:pt x="1509120" y="847116"/>
                </a:cubicBezTo>
                <a:cubicBezTo>
                  <a:pt x="1504101" y="843563"/>
                  <a:pt x="1498565" y="840539"/>
                  <a:pt x="1492610" y="838064"/>
                </a:cubicBezTo>
                <a:cubicBezTo>
                  <a:pt x="1486653" y="835588"/>
                  <a:pt x="1480279" y="833658"/>
                  <a:pt x="1473584" y="832297"/>
                </a:cubicBezTo>
                <a:cubicBezTo>
                  <a:pt x="1466891" y="830936"/>
                  <a:pt x="1459876" y="830143"/>
                  <a:pt x="1452641" y="829936"/>
                </a:cubicBezTo>
                <a:cubicBezTo>
                  <a:pt x="1445406" y="829730"/>
                  <a:pt x="1437951" y="830112"/>
                  <a:pt x="1430373" y="831104"/>
                </a:cubicBezTo>
                <a:cubicBezTo>
                  <a:pt x="1422796" y="832094"/>
                  <a:pt x="1415098" y="833690"/>
                  <a:pt x="1407377" y="835915"/>
                </a:cubicBezTo>
                <a:cubicBezTo>
                  <a:pt x="1399657" y="838143"/>
                  <a:pt x="1391914" y="840998"/>
                  <a:pt x="1384248" y="844499"/>
                </a:cubicBezTo>
                <a:cubicBezTo>
                  <a:pt x="1368916" y="851505"/>
                  <a:pt x="1355343" y="860439"/>
                  <a:pt x="1343927" y="870600"/>
                </a:cubicBezTo>
                <a:cubicBezTo>
                  <a:pt x="1338218" y="875680"/>
                  <a:pt x="1333049" y="881066"/>
                  <a:pt x="1328468" y="886670"/>
                </a:cubicBezTo>
                <a:cubicBezTo>
                  <a:pt x="1323888" y="892273"/>
                  <a:pt x="1319896" y="898095"/>
                  <a:pt x="1316543" y="904048"/>
                </a:cubicBezTo>
                <a:close/>
                <a:moveTo>
                  <a:pt x="1089540" y="1140334"/>
                </a:moveTo>
                <a:cubicBezTo>
                  <a:pt x="1084952" y="1148481"/>
                  <a:pt x="1081237" y="1156803"/>
                  <a:pt x="1078464" y="1165184"/>
                </a:cubicBezTo>
                <a:lnTo>
                  <a:pt x="1073037" y="1190374"/>
                </a:lnTo>
                <a:cubicBezTo>
                  <a:pt x="1072215" y="1198747"/>
                  <a:pt x="1072403" y="1207056"/>
                  <a:pt x="1073668" y="1215182"/>
                </a:cubicBezTo>
                <a:lnTo>
                  <a:pt x="1080765" y="1238882"/>
                </a:lnTo>
                <a:lnTo>
                  <a:pt x="1094038" y="1259764"/>
                </a:lnTo>
                <a:lnTo>
                  <a:pt x="1112379" y="1276482"/>
                </a:lnTo>
                <a:lnTo>
                  <a:pt x="1134974" y="1288869"/>
                </a:lnTo>
                <a:lnTo>
                  <a:pt x="1161010" y="1296762"/>
                </a:lnTo>
                <a:lnTo>
                  <a:pt x="1189671" y="1299991"/>
                </a:lnTo>
                <a:lnTo>
                  <a:pt x="1220144" y="1298394"/>
                </a:lnTo>
                <a:lnTo>
                  <a:pt x="1251614" y="1291808"/>
                </a:lnTo>
                <a:lnTo>
                  <a:pt x="1283268" y="1280062"/>
                </a:lnTo>
                <a:lnTo>
                  <a:pt x="1312867" y="1263821"/>
                </a:lnTo>
                <a:lnTo>
                  <a:pt x="1338448" y="1244344"/>
                </a:lnTo>
                <a:lnTo>
                  <a:pt x="1359602" y="1222352"/>
                </a:lnTo>
                <a:lnTo>
                  <a:pt x="1375922" y="1198572"/>
                </a:lnTo>
                <a:lnTo>
                  <a:pt x="1386999" y="1173721"/>
                </a:lnTo>
                <a:cubicBezTo>
                  <a:pt x="1395319" y="1148582"/>
                  <a:pt x="1395164" y="1122929"/>
                  <a:pt x="1384697" y="1100021"/>
                </a:cubicBezTo>
                <a:cubicBezTo>
                  <a:pt x="1377719" y="1084750"/>
                  <a:pt x="1366819" y="1072143"/>
                  <a:pt x="1353084" y="1062423"/>
                </a:cubicBezTo>
                <a:cubicBezTo>
                  <a:pt x="1346215" y="1057563"/>
                  <a:pt x="1338638" y="1053425"/>
                  <a:pt x="1330489" y="1050036"/>
                </a:cubicBezTo>
                <a:cubicBezTo>
                  <a:pt x="1322339" y="1046647"/>
                  <a:pt x="1313614" y="1044007"/>
                  <a:pt x="1304453" y="1042143"/>
                </a:cubicBezTo>
                <a:cubicBezTo>
                  <a:pt x="1295291" y="1040282"/>
                  <a:pt x="1285691" y="1039195"/>
                  <a:pt x="1275791" y="1038912"/>
                </a:cubicBezTo>
                <a:cubicBezTo>
                  <a:pt x="1265890" y="1038632"/>
                  <a:pt x="1255687" y="1039155"/>
                  <a:pt x="1245318" y="1040510"/>
                </a:cubicBezTo>
                <a:cubicBezTo>
                  <a:pt x="1234949" y="1041864"/>
                  <a:pt x="1224414" y="1044050"/>
                  <a:pt x="1213849" y="1047098"/>
                </a:cubicBezTo>
                <a:cubicBezTo>
                  <a:pt x="1203282" y="1050143"/>
                  <a:pt x="1192686" y="1054049"/>
                  <a:pt x="1182195" y="1058843"/>
                </a:cubicBezTo>
                <a:cubicBezTo>
                  <a:pt x="1161213" y="1068429"/>
                  <a:pt x="1142638" y="1080658"/>
                  <a:pt x="1127015" y="1094560"/>
                </a:cubicBezTo>
                <a:cubicBezTo>
                  <a:pt x="1119203" y="1101513"/>
                  <a:pt x="1112128" y="1108883"/>
                  <a:pt x="1105860" y="1116553"/>
                </a:cubicBezTo>
                <a:cubicBezTo>
                  <a:pt x="1099592" y="1124222"/>
                  <a:pt x="1094130" y="1132191"/>
                  <a:pt x="1089540" y="1140334"/>
                </a:cubicBezTo>
                <a:close/>
                <a:moveTo>
                  <a:pt x="777825" y="1604147"/>
                </a:moveTo>
                <a:lnTo>
                  <a:pt x="850361" y="1653438"/>
                </a:lnTo>
                <a:lnTo>
                  <a:pt x="851965" y="1652400"/>
                </a:lnTo>
                <a:lnTo>
                  <a:pt x="865131" y="1636316"/>
                </a:lnTo>
                <a:lnTo>
                  <a:pt x="869023" y="1627586"/>
                </a:lnTo>
                <a:cubicBezTo>
                  <a:pt x="871946" y="1618754"/>
                  <a:pt x="871891" y="1609741"/>
                  <a:pt x="868214" y="1601692"/>
                </a:cubicBezTo>
                <a:cubicBezTo>
                  <a:pt x="863311" y="1590961"/>
                  <a:pt x="852896" y="1583976"/>
                  <a:pt x="840020" y="1581357"/>
                </a:cubicBezTo>
                <a:cubicBezTo>
                  <a:pt x="833583" y="1580048"/>
                  <a:pt x="826530" y="1579832"/>
                  <a:pt x="819244" y="1580783"/>
                </a:cubicBezTo>
                <a:cubicBezTo>
                  <a:pt x="811958" y="1581734"/>
                  <a:pt x="804438" y="1583856"/>
                  <a:pt x="797066" y="1587224"/>
                </a:cubicBezTo>
                <a:close/>
                <a:moveTo>
                  <a:pt x="887330" y="1398146"/>
                </a:moveTo>
                <a:lnTo>
                  <a:pt x="883656" y="1409287"/>
                </a:lnTo>
                <a:cubicBezTo>
                  <a:pt x="883290" y="1413014"/>
                  <a:pt x="883823" y="1416687"/>
                  <a:pt x="885377" y="1420086"/>
                </a:cubicBezTo>
                <a:lnTo>
                  <a:pt x="892415" y="1428458"/>
                </a:lnTo>
                <a:lnTo>
                  <a:pt x="903242" y="1432973"/>
                </a:lnTo>
                <a:lnTo>
                  <a:pt x="916408" y="1433335"/>
                </a:lnTo>
                <a:lnTo>
                  <a:pt x="930462" y="1429256"/>
                </a:lnTo>
                <a:lnTo>
                  <a:pt x="942747" y="1421303"/>
                </a:lnTo>
                <a:lnTo>
                  <a:pt x="951090" y="1411110"/>
                </a:lnTo>
                <a:cubicBezTo>
                  <a:pt x="955177" y="1403858"/>
                  <a:pt x="956151" y="1395971"/>
                  <a:pt x="953044" y="1389171"/>
                </a:cubicBezTo>
                <a:cubicBezTo>
                  <a:pt x="949937" y="1382369"/>
                  <a:pt x="943338" y="1377944"/>
                  <a:pt x="935178" y="1376285"/>
                </a:cubicBezTo>
                <a:cubicBezTo>
                  <a:pt x="931099" y="1375455"/>
                  <a:pt x="926629" y="1375317"/>
                  <a:pt x="922013" y="1375921"/>
                </a:cubicBezTo>
                <a:cubicBezTo>
                  <a:pt x="917396" y="1376524"/>
                  <a:pt x="912630" y="1377868"/>
                  <a:pt x="907959" y="1380002"/>
                </a:cubicBezTo>
                <a:cubicBezTo>
                  <a:pt x="898616" y="1384270"/>
                  <a:pt x="891417" y="1390892"/>
                  <a:pt x="887330" y="1398146"/>
                </a:cubicBezTo>
                <a:close/>
                <a:moveTo>
                  <a:pt x="1334683" y="660973"/>
                </a:moveTo>
                <a:cubicBezTo>
                  <a:pt x="1331794" y="666100"/>
                  <a:pt x="1329456" y="671339"/>
                  <a:pt x="1327710" y="676615"/>
                </a:cubicBezTo>
                <a:lnTo>
                  <a:pt x="1324294" y="692470"/>
                </a:lnTo>
                <a:cubicBezTo>
                  <a:pt x="1323777" y="697741"/>
                  <a:pt x="1323895" y="702972"/>
                  <a:pt x="1324693" y="708089"/>
                </a:cubicBezTo>
                <a:lnTo>
                  <a:pt x="1329160" y="723008"/>
                </a:lnTo>
                <a:lnTo>
                  <a:pt x="1337515" y="736153"/>
                </a:lnTo>
                <a:lnTo>
                  <a:pt x="1349060" y="746674"/>
                </a:lnTo>
                <a:lnTo>
                  <a:pt x="1363283" y="754473"/>
                </a:lnTo>
                <a:lnTo>
                  <a:pt x="1379672" y="759441"/>
                </a:lnTo>
                <a:lnTo>
                  <a:pt x="1397713" y="761473"/>
                </a:lnTo>
                <a:lnTo>
                  <a:pt x="1416896" y="760469"/>
                </a:lnTo>
                <a:lnTo>
                  <a:pt x="1436704" y="756320"/>
                </a:lnTo>
                <a:lnTo>
                  <a:pt x="1456629" y="748928"/>
                </a:lnTo>
                <a:lnTo>
                  <a:pt x="1475262" y="738707"/>
                </a:lnTo>
                <a:lnTo>
                  <a:pt x="1491364" y="726445"/>
                </a:lnTo>
                <a:lnTo>
                  <a:pt x="1504680" y="712602"/>
                </a:lnTo>
                <a:lnTo>
                  <a:pt x="1514953" y="697631"/>
                </a:lnTo>
                <a:lnTo>
                  <a:pt x="1521926" y="681991"/>
                </a:lnTo>
                <a:cubicBezTo>
                  <a:pt x="1527163" y="666166"/>
                  <a:pt x="1527065" y="650018"/>
                  <a:pt x="1520476" y="635599"/>
                </a:cubicBezTo>
                <a:cubicBezTo>
                  <a:pt x="1516085" y="625986"/>
                  <a:pt x="1509222" y="618048"/>
                  <a:pt x="1500576" y="611930"/>
                </a:cubicBezTo>
                <a:cubicBezTo>
                  <a:pt x="1496253" y="608870"/>
                  <a:pt x="1491483" y="606266"/>
                  <a:pt x="1486353" y="604133"/>
                </a:cubicBezTo>
                <a:cubicBezTo>
                  <a:pt x="1481223" y="602000"/>
                  <a:pt x="1475731" y="600338"/>
                  <a:pt x="1469965" y="599165"/>
                </a:cubicBezTo>
                <a:cubicBezTo>
                  <a:pt x="1464198" y="597993"/>
                  <a:pt x="1458155" y="597309"/>
                  <a:pt x="1451923" y="597132"/>
                </a:cubicBezTo>
                <a:cubicBezTo>
                  <a:pt x="1445691" y="596954"/>
                  <a:pt x="1439269" y="597282"/>
                  <a:pt x="1432742" y="598136"/>
                </a:cubicBezTo>
                <a:cubicBezTo>
                  <a:pt x="1426214" y="598989"/>
                  <a:pt x="1419582" y="600366"/>
                  <a:pt x="1412932" y="602282"/>
                </a:cubicBezTo>
                <a:cubicBezTo>
                  <a:pt x="1406280" y="604200"/>
                  <a:pt x="1399611" y="606658"/>
                  <a:pt x="1393008" y="609677"/>
                </a:cubicBezTo>
                <a:cubicBezTo>
                  <a:pt x="1379800" y="615710"/>
                  <a:pt x="1368107" y="623408"/>
                  <a:pt x="1358272" y="632159"/>
                </a:cubicBezTo>
                <a:cubicBezTo>
                  <a:pt x="1353355" y="636535"/>
                  <a:pt x="1348902" y="641175"/>
                  <a:pt x="1344955" y="646003"/>
                </a:cubicBezTo>
                <a:cubicBezTo>
                  <a:pt x="1341010" y="650831"/>
                  <a:pt x="1337571" y="655844"/>
                  <a:pt x="1334683" y="660973"/>
                </a:cubicBezTo>
                <a:close/>
                <a:moveTo>
                  <a:pt x="1237627" y="796247"/>
                </a:moveTo>
                <a:lnTo>
                  <a:pt x="1233953" y="807388"/>
                </a:lnTo>
                <a:cubicBezTo>
                  <a:pt x="1233587" y="811117"/>
                  <a:pt x="1234121" y="814789"/>
                  <a:pt x="1235674" y="818189"/>
                </a:cubicBezTo>
                <a:lnTo>
                  <a:pt x="1242713" y="826561"/>
                </a:lnTo>
                <a:lnTo>
                  <a:pt x="1253539" y="831074"/>
                </a:lnTo>
                <a:lnTo>
                  <a:pt x="1266706" y="831440"/>
                </a:lnTo>
                <a:lnTo>
                  <a:pt x="1280759" y="827357"/>
                </a:lnTo>
                <a:lnTo>
                  <a:pt x="1293044" y="819404"/>
                </a:lnTo>
                <a:lnTo>
                  <a:pt x="1301387" y="809214"/>
                </a:lnTo>
                <a:cubicBezTo>
                  <a:pt x="1305474" y="801959"/>
                  <a:pt x="1306449" y="794073"/>
                  <a:pt x="1303341" y="787272"/>
                </a:cubicBezTo>
                <a:cubicBezTo>
                  <a:pt x="1300234" y="780472"/>
                  <a:pt x="1293635" y="776045"/>
                  <a:pt x="1285476" y="774387"/>
                </a:cubicBezTo>
                <a:cubicBezTo>
                  <a:pt x="1281396" y="773556"/>
                  <a:pt x="1276927" y="773419"/>
                  <a:pt x="1272310" y="774023"/>
                </a:cubicBezTo>
                <a:cubicBezTo>
                  <a:pt x="1267693" y="774625"/>
                  <a:pt x="1262928" y="775970"/>
                  <a:pt x="1258256" y="778104"/>
                </a:cubicBezTo>
                <a:cubicBezTo>
                  <a:pt x="1248913" y="782373"/>
                  <a:pt x="1241714" y="788993"/>
                  <a:pt x="1237627" y="796247"/>
                </a:cubicBezTo>
                <a:close/>
                <a:moveTo>
                  <a:pt x="971395" y="1193754"/>
                </a:moveTo>
                <a:lnTo>
                  <a:pt x="967720" y="1204895"/>
                </a:lnTo>
                <a:cubicBezTo>
                  <a:pt x="967354" y="1208624"/>
                  <a:pt x="967887" y="1212295"/>
                  <a:pt x="969441" y="1215696"/>
                </a:cubicBezTo>
                <a:lnTo>
                  <a:pt x="976479" y="1224067"/>
                </a:lnTo>
                <a:lnTo>
                  <a:pt x="987307" y="1228580"/>
                </a:lnTo>
                <a:lnTo>
                  <a:pt x="1000473" y="1228946"/>
                </a:lnTo>
                <a:lnTo>
                  <a:pt x="1014527" y="1224865"/>
                </a:lnTo>
                <a:lnTo>
                  <a:pt x="1026812" y="1216912"/>
                </a:lnTo>
                <a:lnTo>
                  <a:pt x="1035155" y="1206721"/>
                </a:lnTo>
                <a:cubicBezTo>
                  <a:pt x="1039241" y="1199465"/>
                  <a:pt x="1040216" y="1191579"/>
                  <a:pt x="1037109" y="1184780"/>
                </a:cubicBezTo>
                <a:cubicBezTo>
                  <a:pt x="1034002" y="1177979"/>
                  <a:pt x="1027402" y="1173553"/>
                  <a:pt x="1019243" y="1171894"/>
                </a:cubicBezTo>
                <a:cubicBezTo>
                  <a:pt x="1015163" y="1171064"/>
                  <a:pt x="1010695" y="1170927"/>
                  <a:pt x="1006077" y="1171529"/>
                </a:cubicBezTo>
                <a:cubicBezTo>
                  <a:pt x="1001460" y="1172133"/>
                  <a:pt x="996695" y="1173477"/>
                  <a:pt x="992024" y="1175612"/>
                </a:cubicBezTo>
                <a:cubicBezTo>
                  <a:pt x="982680" y="1179880"/>
                  <a:pt x="975482" y="1186502"/>
                  <a:pt x="971395" y="1193754"/>
                </a:cubicBezTo>
                <a:close/>
                <a:moveTo>
                  <a:pt x="1112853" y="956436"/>
                </a:moveTo>
                <a:lnTo>
                  <a:pt x="1109178" y="967576"/>
                </a:lnTo>
                <a:cubicBezTo>
                  <a:pt x="1108812" y="971304"/>
                  <a:pt x="1109345" y="974974"/>
                  <a:pt x="1110899" y="978377"/>
                </a:cubicBezTo>
                <a:lnTo>
                  <a:pt x="1117937" y="986747"/>
                </a:lnTo>
                <a:lnTo>
                  <a:pt x="1128765" y="991262"/>
                </a:lnTo>
                <a:lnTo>
                  <a:pt x="1141931" y="991627"/>
                </a:lnTo>
                <a:lnTo>
                  <a:pt x="1155984" y="987543"/>
                </a:lnTo>
                <a:lnTo>
                  <a:pt x="1168269" y="979592"/>
                </a:lnTo>
                <a:lnTo>
                  <a:pt x="1176613" y="969402"/>
                </a:lnTo>
                <a:cubicBezTo>
                  <a:pt x="1180699" y="962148"/>
                  <a:pt x="1181673" y="954261"/>
                  <a:pt x="1178566" y="947460"/>
                </a:cubicBezTo>
                <a:cubicBezTo>
                  <a:pt x="1175459" y="940659"/>
                  <a:pt x="1168860" y="936234"/>
                  <a:pt x="1160701" y="934575"/>
                </a:cubicBezTo>
                <a:cubicBezTo>
                  <a:pt x="1156621" y="933745"/>
                  <a:pt x="1152152" y="933607"/>
                  <a:pt x="1147535" y="934211"/>
                </a:cubicBezTo>
                <a:cubicBezTo>
                  <a:pt x="1142918" y="934815"/>
                  <a:pt x="1138153" y="936157"/>
                  <a:pt x="1133481" y="938292"/>
                </a:cubicBezTo>
                <a:cubicBezTo>
                  <a:pt x="1124138" y="942559"/>
                  <a:pt x="1116940" y="949182"/>
                  <a:pt x="1112853" y="956436"/>
                </a:cubicBezTo>
                <a:close/>
                <a:moveTo>
                  <a:pt x="1343464" y="474228"/>
                </a:moveTo>
                <a:cubicBezTo>
                  <a:pt x="1341851" y="477091"/>
                  <a:pt x="1340546" y="480015"/>
                  <a:pt x="1339572" y="482959"/>
                </a:cubicBezTo>
                <a:lnTo>
                  <a:pt x="1337665" y="491810"/>
                </a:lnTo>
                <a:cubicBezTo>
                  <a:pt x="1337376" y="494751"/>
                  <a:pt x="1337443" y="497671"/>
                  <a:pt x="1337887" y="500526"/>
                </a:cubicBezTo>
                <a:lnTo>
                  <a:pt x="1340381" y="508853"/>
                </a:lnTo>
                <a:lnTo>
                  <a:pt x="1351488" y="522064"/>
                </a:lnTo>
                <a:lnTo>
                  <a:pt x="1368574" y="529188"/>
                </a:lnTo>
                <a:lnTo>
                  <a:pt x="1389351" y="529763"/>
                </a:lnTo>
                <a:lnTo>
                  <a:pt x="1411530" y="523322"/>
                </a:lnTo>
                <a:lnTo>
                  <a:pt x="1430918" y="510772"/>
                </a:lnTo>
                <a:lnTo>
                  <a:pt x="1444084" y="494689"/>
                </a:lnTo>
                <a:lnTo>
                  <a:pt x="1447975" y="485959"/>
                </a:lnTo>
                <a:lnTo>
                  <a:pt x="1447785" y="479876"/>
                </a:lnTo>
                <a:cubicBezTo>
                  <a:pt x="1427181" y="468324"/>
                  <a:pt x="1406921" y="456091"/>
                  <a:pt x="1387583" y="442237"/>
                </a:cubicBezTo>
                <a:cubicBezTo>
                  <a:pt x="1383566" y="442489"/>
                  <a:pt x="1379772" y="443881"/>
                  <a:pt x="1376017" y="445597"/>
                </a:cubicBezTo>
                <a:cubicBezTo>
                  <a:pt x="1361272" y="452333"/>
                  <a:pt x="1349913" y="462781"/>
                  <a:pt x="1343464" y="474228"/>
                </a:cubicBezTo>
                <a:close/>
                <a:moveTo>
                  <a:pt x="1246549" y="604425"/>
                </a:moveTo>
                <a:lnTo>
                  <a:pt x="1242875" y="615566"/>
                </a:lnTo>
                <a:cubicBezTo>
                  <a:pt x="1242508" y="619293"/>
                  <a:pt x="1243042" y="622965"/>
                  <a:pt x="1244595" y="626366"/>
                </a:cubicBezTo>
                <a:lnTo>
                  <a:pt x="1251634" y="634737"/>
                </a:lnTo>
                <a:lnTo>
                  <a:pt x="1262461" y="639252"/>
                </a:lnTo>
                <a:lnTo>
                  <a:pt x="1275627" y="639616"/>
                </a:lnTo>
                <a:lnTo>
                  <a:pt x="1289681" y="635532"/>
                </a:lnTo>
                <a:lnTo>
                  <a:pt x="1301966" y="627581"/>
                </a:lnTo>
                <a:lnTo>
                  <a:pt x="1310309" y="617391"/>
                </a:lnTo>
                <a:cubicBezTo>
                  <a:pt x="1314395" y="610136"/>
                  <a:pt x="1315370" y="602250"/>
                  <a:pt x="1312263" y="595450"/>
                </a:cubicBezTo>
                <a:cubicBezTo>
                  <a:pt x="1309156" y="588649"/>
                  <a:pt x="1302556" y="584222"/>
                  <a:pt x="1294397" y="582563"/>
                </a:cubicBezTo>
                <a:cubicBezTo>
                  <a:pt x="1290318" y="581735"/>
                  <a:pt x="1285848" y="581596"/>
                  <a:pt x="1281231" y="582199"/>
                </a:cubicBezTo>
                <a:cubicBezTo>
                  <a:pt x="1276614" y="582803"/>
                  <a:pt x="1271849" y="584147"/>
                  <a:pt x="1267177" y="586281"/>
                </a:cubicBezTo>
                <a:cubicBezTo>
                  <a:pt x="1257834" y="590550"/>
                  <a:pt x="1250635" y="597171"/>
                  <a:pt x="1246549" y="604425"/>
                </a:cubicBezTo>
                <a:close/>
                <a:moveTo>
                  <a:pt x="720602" y="1415321"/>
                </a:moveTo>
                <a:cubicBezTo>
                  <a:pt x="718193" y="1419599"/>
                  <a:pt x="716242" y="1423969"/>
                  <a:pt x="714786" y="1428369"/>
                </a:cubicBezTo>
                <a:lnTo>
                  <a:pt x="711936" y="1441596"/>
                </a:lnTo>
                <a:cubicBezTo>
                  <a:pt x="711504" y="1445993"/>
                  <a:pt x="711603" y="1450356"/>
                  <a:pt x="712267" y="1454623"/>
                </a:cubicBezTo>
                <a:lnTo>
                  <a:pt x="715994" y="1467069"/>
                </a:lnTo>
                <a:lnTo>
                  <a:pt x="722964" y="1478035"/>
                </a:lnTo>
                <a:lnTo>
                  <a:pt x="732595" y="1486812"/>
                </a:lnTo>
                <a:lnTo>
                  <a:pt x="744460" y="1493318"/>
                </a:lnTo>
                <a:lnTo>
                  <a:pt x="758131" y="1497461"/>
                </a:lnTo>
                <a:lnTo>
                  <a:pt x="773181" y="1499158"/>
                </a:lnTo>
                <a:lnTo>
                  <a:pt x="789183" y="1498319"/>
                </a:lnTo>
                <a:lnTo>
                  <a:pt x="805708" y="1494860"/>
                </a:lnTo>
                <a:lnTo>
                  <a:pt x="822330" y="1488692"/>
                </a:lnTo>
                <a:lnTo>
                  <a:pt x="837873" y="1480165"/>
                </a:lnTo>
                <a:lnTo>
                  <a:pt x="851305" y="1469937"/>
                </a:lnTo>
                <a:lnTo>
                  <a:pt x="862413" y="1458389"/>
                </a:lnTo>
                <a:lnTo>
                  <a:pt x="870983" y="1445901"/>
                </a:lnTo>
                <a:lnTo>
                  <a:pt x="876800" y="1432852"/>
                </a:lnTo>
                <a:cubicBezTo>
                  <a:pt x="881168" y="1419652"/>
                  <a:pt x="881087" y="1406182"/>
                  <a:pt x="875591" y="1394151"/>
                </a:cubicBezTo>
                <a:cubicBezTo>
                  <a:pt x="871927" y="1386133"/>
                  <a:pt x="866203" y="1379513"/>
                  <a:pt x="858990" y="1374410"/>
                </a:cubicBezTo>
                <a:cubicBezTo>
                  <a:pt x="855384" y="1371856"/>
                  <a:pt x="851405" y="1369684"/>
                  <a:pt x="847126" y="1367905"/>
                </a:cubicBezTo>
                <a:cubicBezTo>
                  <a:pt x="842846" y="1366125"/>
                  <a:pt x="838265" y="1364739"/>
                  <a:pt x="833454" y="1363761"/>
                </a:cubicBezTo>
                <a:cubicBezTo>
                  <a:pt x="828644" y="1362783"/>
                  <a:pt x="823603" y="1362212"/>
                  <a:pt x="818404" y="1362063"/>
                </a:cubicBezTo>
                <a:cubicBezTo>
                  <a:pt x="813204" y="1361916"/>
                  <a:pt x="807847" y="1362191"/>
                  <a:pt x="802402" y="1362902"/>
                </a:cubicBezTo>
                <a:cubicBezTo>
                  <a:pt x="796958" y="1363614"/>
                  <a:pt x="791425" y="1364762"/>
                  <a:pt x="785877" y="1366361"/>
                </a:cubicBezTo>
                <a:cubicBezTo>
                  <a:pt x="780329" y="1367961"/>
                  <a:pt x="774765" y="1370012"/>
                  <a:pt x="769256" y="1372529"/>
                </a:cubicBezTo>
                <a:cubicBezTo>
                  <a:pt x="758238" y="1377563"/>
                  <a:pt x="748484" y="1383984"/>
                  <a:pt x="740280" y="1391284"/>
                </a:cubicBezTo>
                <a:cubicBezTo>
                  <a:pt x="736178" y="1394936"/>
                  <a:pt x="732463" y="1398806"/>
                  <a:pt x="729172" y="1402833"/>
                </a:cubicBezTo>
                <a:cubicBezTo>
                  <a:pt x="725880" y="1406859"/>
                  <a:pt x="723012" y="1411044"/>
                  <a:pt x="720602" y="1415321"/>
                </a:cubicBezTo>
                <a:close/>
                <a:moveTo>
                  <a:pt x="639279" y="1493563"/>
                </a:moveTo>
                <a:lnTo>
                  <a:pt x="635605" y="1504706"/>
                </a:lnTo>
                <a:cubicBezTo>
                  <a:pt x="635239" y="1508434"/>
                  <a:pt x="635772" y="1512106"/>
                  <a:pt x="637326" y="1515506"/>
                </a:cubicBezTo>
                <a:lnTo>
                  <a:pt x="637446" y="1515648"/>
                </a:lnTo>
                <a:lnTo>
                  <a:pt x="659205" y="1528503"/>
                </a:lnTo>
                <a:lnTo>
                  <a:pt x="668357" y="1528756"/>
                </a:lnTo>
                <a:lnTo>
                  <a:pt x="682411" y="1524674"/>
                </a:lnTo>
                <a:lnTo>
                  <a:pt x="694696" y="1516722"/>
                </a:lnTo>
                <a:lnTo>
                  <a:pt x="703039" y="1506529"/>
                </a:lnTo>
                <a:cubicBezTo>
                  <a:pt x="707126" y="1499277"/>
                  <a:pt x="708100" y="1491390"/>
                  <a:pt x="704992" y="1484589"/>
                </a:cubicBezTo>
                <a:cubicBezTo>
                  <a:pt x="701886" y="1477789"/>
                  <a:pt x="695286" y="1473363"/>
                  <a:pt x="687127" y="1471704"/>
                </a:cubicBezTo>
                <a:cubicBezTo>
                  <a:pt x="683048" y="1470874"/>
                  <a:pt x="678579" y="1470736"/>
                  <a:pt x="673961" y="1471338"/>
                </a:cubicBezTo>
                <a:cubicBezTo>
                  <a:pt x="669344" y="1471942"/>
                  <a:pt x="664579" y="1473286"/>
                  <a:pt x="659908" y="1475421"/>
                </a:cubicBezTo>
                <a:cubicBezTo>
                  <a:pt x="650564" y="1479689"/>
                  <a:pt x="643366" y="1486311"/>
                  <a:pt x="639279" y="1493563"/>
                </a:cubicBezTo>
                <a:close/>
                <a:moveTo>
                  <a:pt x="1207170" y="481335"/>
                </a:moveTo>
                <a:lnTo>
                  <a:pt x="1203496" y="492476"/>
                </a:lnTo>
                <a:cubicBezTo>
                  <a:pt x="1203130" y="496204"/>
                  <a:pt x="1203663" y="499876"/>
                  <a:pt x="1205217" y="503276"/>
                </a:cubicBezTo>
                <a:lnTo>
                  <a:pt x="1212255" y="511647"/>
                </a:lnTo>
                <a:lnTo>
                  <a:pt x="1223083" y="516161"/>
                </a:lnTo>
                <a:lnTo>
                  <a:pt x="1236248" y="516526"/>
                </a:lnTo>
                <a:lnTo>
                  <a:pt x="1250302" y="512444"/>
                </a:lnTo>
                <a:lnTo>
                  <a:pt x="1262587" y="504492"/>
                </a:lnTo>
                <a:lnTo>
                  <a:pt x="1270930" y="494301"/>
                </a:lnTo>
                <a:cubicBezTo>
                  <a:pt x="1275017" y="487046"/>
                  <a:pt x="1275992" y="479160"/>
                  <a:pt x="1272885" y="472360"/>
                </a:cubicBezTo>
                <a:cubicBezTo>
                  <a:pt x="1269778" y="465559"/>
                  <a:pt x="1263177" y="461133"/>
                  <a:pt x="1255018" y="459474"/>
                </a:cubicBezTo>
                <a:cubicBezTo>
                  <a:pt x="1250939" y="458644"/>
                  <a:pt x="1246470" y="458507"/>
                  <a:pt x="1241852" y="459110"/>
                </a:cubicBezTo>
                <a:cubicBezTo>
                  <a:pt x="1237235" y="459713"/>
                  <a:pt x="1232470" y="461058"/>
                  <a:pt x="1227799" y="463191"/>
                </a:cubicBezTo>
                <a:cubicBezTo>
                  <a:pt x="1218456" y="467460"/>
                  <a:pt x="1211257" y="474081"/>
                  <a:pt x="1207170" y="481335"/>
                </a:cubicBezTo>
                <a:close/>
                <a:moveTo>
                  <a:pt x="1258401" y="356900"/>
                </a:moveTo>
                <a:lnTo>
                  <a:pt x="1256266" y="363374"/>
                </a:lnTo>
                <a:cubicBezTo>
                  <a:pt x="1255900" y="367103"/>
                  <a:pt x="1256432" y="370775"/>
                  <a:pt x="1257986" y="374175"/>
                </a:cubicBezTo>
                <a:lnTo>
                  <a:pt x="1265025" y="382546"/>
                </a:lnTo>
                <a:lnTo>
                  <a:pt x="1275852" y="387061"/>
                </a:lnTo>
                <a:lnTo>
                  <a:pt x="1289018" y="387425"/>
                </a:lnTo>
                <a:lnTo>
                  <a:pt x="1298448" y="384686"/>
                </a:lnTo>
                <a:cubicBezTo>
                  <a:pt x="1284541" y="376327"/>
                  <a:pt x="1271226" y="367009"/>
                  <a:pt x="1258401" y="356900"/>
                </a:cubicBezTo>
                <a:close/>
                <a:moveTo>
                  <a:pt x="691059" y="1176674"/>
                </a:moveTo>
                <a:cubicBezTo>
                  <a:pt x="687706" y="1182628"/>
                  <a:pt x="684992" y="1188710"/>
                  <a:pt x="682965" y="1194833"/>
                </a:cubicBezTo>
                <a:lnTo>
                  <a:pt x="678999" y="1213240"/>
                </a:lnTo>
                <a:cubicBezTo>
                  <a:pt x="678399" y="1219358"/>
                  <a:pt x="678536" y="1225431"/>
                  <a:pt x="679461" y="1231368"/>
                </a:cubicBezTo>
                <a:lnTo>
                  <a:pt x="684647" y="1248687"/>
                </a:lnTo>
                <a:lnTo>
                  <a:pt x="694346" y="1263945"/>
                </a:lnTo>
                <a:lnTo>
                  <a:pt x="707747" y="1276161"/>
                </a:lnTo>
                <a:lnTo>
                  <a:pt x="724259" y="1285213"/>
                </a:lnTo>
                <a:lnTo>
                  <a:pt x="743283" y="1290978"/>
                </a:lnTo>
                <a:lnTo>
                  <a:pt x="764226" y="1293340"/>
                </a:lnTo>
                <a:lnTo>
                  <a:pt x="786493" y="1292174"/>
                </a:lnTo>
                <a:lnTo>
                  <a:pt x="809490" y="1287360"/>
                </a:lnTo>
                <a:lnTo>
                  <a:pt x="832619" y="1278778"/>
                </a:lnTo>
                <a:lnTo>
                  <a:pt x="854248" y="1266910"/>
                </a:lnTo>
                <a:lnTo>
                  <a:pt x="872941" y="1252678"/>
                </a:lnTo>
                <a:lnTo>
                  <a:pt x="888398" y="1236608"/>
                </a:lnTo>
                <a:lnTo>
                  <a:pt x="900324" y="1219230"/>
                </a:lnTo>
                <a:lnTo>
                  <a:pt x="908417" y="1201073"/>
                </a:lnTo>
                <a:cubicBezTo>
                  <a:pt x="914497" y="1182703"/>
                  <a:pt x="914383" y="1163957"/>
                  <a:pt x="906736" y="1147218"/>
                </a:cubicBezTo>
                <a:cubicBezTo>
                  <a:pt x="901637" y="1136058"/>
                  <a:pt x="893672" y="1126847"/>
                  <a:pt x="883635" y="1119745"/>
                </a:cubicBezTo>
                <a:cubicBezTo>
                  <a:pt x="878616" y="1116193"/>
                  <a:pt x="873080" y="1113169"/>
                  <a:pt x="867124" y="1110693"/>
                </a:cubicBezTo>
                <a:cubicBezTo>
                  <a:pt x="861169" y="1108217"/>
                  <a:pt x="854794" y="1106287"/>
                  <a:pt x="848100" y="1104926"/>
                </a:cubicBezTo>
                <a:cubicBezTo>
                  <a:pt x="841405" y="1103565"/>
                  <a:pt x="834391" y="1102770"/>
                  <a:pt x="827156" y="1102565"/>
                </a:cubicBezTo>
                <a:cubicBezTo>
                  <a:pt x="819921" y="1102358"/>
                  <a:pt x="812466" y="1102742"/>
                  <a:pt x="804889" y="1103731"/>
                </a:cubicBezTo>
                <a:cubicBezTo>
                  <a:pt x="797312" y="1104721"/>
                  <a:pt x="789614" y="1106319"/>
                  <a:pt x="781893" y="1108544"/>
                </a:cubicBezTo>
                <a:cubicBezTo>
                  <a:pt x="774172" y="1110770"/>
                  <a:pt x="766430" y="1113625"/>
                  <a:pt x="758764" y="1117128"/>
                </a:cubicBezTo>
                <a:cubicBezTo>
                  <a:pt x="743432" y="1124133"/>
                  <a:pt x="729858" y="1133068"/>
                  <a:pt x="718442" y="1143227"/>
                </a:cubicBezTo>
                <a:cubicBezTo>
                  <a:pt x="712734" y="1148307"/>
                  <a:pt x="707565" y="1153694"/>
                  <a:pt x="702985" y="1159298"/>
                </a:cubicBezTo>
                <a:cubicBezTo>
                  <a:pt x="698404" y="1164902"/>
                  <a:pt x="694412" y="1170724"/>
                  <a:pt x="691059" y="1176674"/>
                </a:cubicBezTo>
                <a:close/>
                <a:moveTo>
                  <a:pt x="1008681" y="682118"/>
                </a:moveTo>
                <a:cubicBezTo>
                  <a:pt x="1005328" y="688070"/>
                  <a:pt x="1002614" y="694151"/>
                  <a:pt x="1000587" y="700274"/>
                </a:cubicBezTo>
                <a:lnTo>
                  <a:pt x="996621" y="718682"/>
                </a:lnTo>
                <a:cubicBezTo>
                  <a:pt x="996021" y="724800"/>
                  <a:pt x="996158" y="730873"/>
                  <a:pt x="997083" y="736809"/>
                </a:cubicBezTo>
                <a:lnTo>
                  <a:pt x="1002269" y="754129"/>
                </a:lnTo>
                <a:lnTo>
                  <a:pt x="1011967" y="769387"/>
                </a:lnTo>
                <a:lnTo>
                  <a:pt x="1025369" y="781603"/>
                </a:lnTo>
                <a:lnTo>
                  <a:pt x="1041880" y="790655"/>
                </a:lnTo>
                <a:lnTo>
                  <a:pt x="1060905" y="796421"/>
                </a:lnTo>
                <a:lnTo>
                  <a:pt x="1081848" y="798781"/>
                </a:lnTo>
                <a:lnTo>
                  <a:pt x="1104116" y="797616"/>
                </a:lnTo>
                <a:lnTo>
                  <a:pt x="1127112" y="792802"/>
                </a:lnTo>
                <a:lnTo>
                  <a:pt x="1150241" y="784220"/>
                </a:lnTo>
                <a:lnTo>
                  <a:pt x="1171870" y="772353"/>
                </a:lnTo>
                <a:lnTo>
                  <a:pt x="1190562" y="758119"/>
                </a:lnTo>
                <a:lnTo>
                  <a:pt x="1206020" y="742050"/>
                </a:lnTo>
                <a:lnTo>
                  <a:pt x="1217945" y="724672"/>
                </a:lnTo>
                <a:lnTo>
                  <a:pt x="1226039" y="706514"/>
                </a:lnTo>
                <a:cubicBezTo>
                  <a:pt x="1232119" y="688145"/>
                  <a:pt x="1232005" y="669400"/>
                  <a:pt x="1224357" y="652661"/>
                </a:cubicBezTo>
                <a:cubicBezTo>
                  <a:pt x="1219258" y="641501"/>
                  <a:pt x="1211294" y="632288"/>
                  <a:pt x="1201257" y="625187"/>
                </a:cubicBezTo>
                <a:cubicBezTo>
                  <a:pt x="1196238" y="621635"/>
                  <a:pt x="1190701" y="618611"/>
                  <a:pt x="1184746" y="616135"/>
                </a:cubicBezTo>
                <a:cubicBezTo>
                  <a:pt x="1178790" y="613659"/>
                  <a:pt x="1172416" y="611729"/>
                  <a:pt x="1165721" y="610369"/>
                </a:cubicBezTo>
                <a:cubicBezTo>
                  <a:pt x="1159027" y="609007"/>
                  <a:pt x="1152012" y="608214"/>
                  <a:pt x="1144778" y="608007"/>
                </a:cubicBezTo>
                <a:cubicBezTo>
                  <a:pt x="1137543" y="607802"/>
                  <a:pt x="1130088" y="608183"/>
                  <a:pt x="1122511" y="609174"/>
                </a:cubicBezTo>
                <a:cubicBezTo>
                  <a:pt x="1114934" y="610164"/>
                  <a:pt x="1107236" y="611762"/>
                  <a:pt x="1099515" y="613988"/>
                </a:cubicBezTo>
                <a:cubicBezTo>
                  <a:pt x="1091794" y="616214"/>
                  <a:pt x="1084051" y="619067"/>
                  <a:pt x="1076386" y="622570"/>
                </a:cubicBezTo>
                <a:cubicBezTo>
                  <a:pt x="1061053" y="629576"/>
                  <a:pt x="1047480" y="638510"/>
                  <a:pt x="1036064" y="648669"/>
                </a:cubicBezTo>
                <a:cubicBezTo>
                  <a:pt x="1030355" y="653750"/>
                  <a:pt x="1025186" y="659136"/>
                  <a:pt x="1020606" y="664741"/>
                </a:cubicBezTo>
                <a:cubicBezTo>
                  <a:pt x="1016026" y="670344"/>
                  <a:pt x="1012034" y="676167"/>
                  <a:pt x="1008681" y="682118"/>
                </a:cubicBezTo>
                <a:close/>
                <a:moveTo>
                  <a:pt x="588369" y="1313091"/>
                </a:moveTo>
                <a:lnTo>
                  <a:pt x="584695" y="1324232"/>
                </a:lnTo>
                <a:cubicBezTo>
                  <a:pt x="584329" y="1327961"/>
                  <a:pt x="584862" y="1331633"/>
                  <a:pt x="586416" y="1335033"/>
                </a:cubicBezTo>
                <a:lnTo>
                  <a:pt x="593454" y="1343403"/>
                </a:lnTo>
                <a:lnTo>
                  <a:pt x="604281" y="1347917"/>
                </a:lnTo>
                <a:lnTo>
                  <a:pt x="617447" y="1348282"/>
                </a:lnTo>
                <a:lnTo>
                  <a:pt x="631501" y="1344200"/>
                </a:lnTo>
                <a:lnTo>
                  <a:pt x="643786" y="1336248"/>
                </a:lnTo>
                <a:lnTo>
                  <a:pt x="652129" y="1326057"/>
                </a:lnTo>
                <a:cubicBezTo>
                  <a:pt x="656215" y="1318803"/>
                  <a:pt x="657189" y="1310916"/>
                  <a:pt x="654082" y="1304115"/>
                </a:cubicBezTo>
                <a:cubicBezTo>
                  <a:pt x="650976" y="1297316"/>
                  <a:pt x="644376" y="1292890"/>
                  <a:pt x="636217" y="1291230"/>
                </a:cubicBezTo>
                <a:cubicBezTo>
                  <a:pt x="632138" y="1290400"/>
                  <a:pt x="627669" y="1290263"/>
                  <a:pt x="623051" y="1290864"/>
                </a:cubicBezTo>
                <a:cubicBezTo>
                  <a:pt x="618434" y="1291469"/>
                  <a:pt x="613669" y="1292813"/>
                  <a:pt x="608998" y="1294948"/>
                </a:cubicBezTo>
                <a:cubicBezTo>
                  <a:pt x="599654" y="1299216"/>
                  <a:pt x="592455" y="1305837"/>
                  <a:pt x="588369" y="1313091"/>
                </a:cubicBezTo>
                <a:close/>
                <a:moveTo>
                  <a:pt x="491195" y="1433615"/>
                </a:moveTo>
                <a:cubicBezTo>
                  <a:pt x="517634" y="1446101"/>
                  <a:pt x="543256" y="1460005"/>
                  <a:pt x="568316" y="1474806"/>
                </a:cubicBezTo>
                <a:lnTo>
                  <a:pt x="568504" y="1474577"/>
                </a:lnTo>
                <a:lnTo>
                  <a:pt x="572396" y="1465846"/>
                </a:lnTo>
                <a:cubicBezTo>
                  <a:pt x="575319" y="1457014"/>
                  <a:pt x="575265" y="1448001"/>
                  <a:pt x="571587" y="1439951"/>
                </a:cubicBezTo>
                <a:cubicBezTo>
                  <a:pt x="566684" y="1429220"/>
                  <a:pt x="556269" y="1422235"/>
                  <a:pt x="543394" y="1419616"/>
                </a:cubicBezTo>
                <a:cubicBezTo>
                  <a:pt x="536956" y="1418307"/>
                  <a:pt x="529904" y="1418090"/>
                  <a:pt x="522617" y="1419043"/>
                </a:cubicBezTo>
                <a:cubicBezTo>
                  <a:pt x="515331" y="1419994"/>
                  <a:pt x="507811" y="1422116"/>
                  <a:pt x="500439" y="1425484"/>
                </a:cubicBezTo>
                <a:close/>
                <a:moveTo>
                  <a:pt x="781599" y="903037"/>
                </a:moveTo>
                <a:cubicBezTo>
                  <a:pt x="777011" y="911184"/>
                  <a:pt x="773295" y="919505"/>
                  <a:pt x="770522" y="927886"/>
                </a:cubicBezTo>
                <a:lnTo>
                  <a:pt x="765096" y="953076"/>
                </a:lnTo>
                <a:cubicBezTo>
                  <a:pt x="764274" y="961449"/>
                  <a:pt x="764462" y="969760"/>
                  <a:pt x="765728" y="977886"/>
                </a:cubicBezTo>
                <a:lnTo>
                  <a:pt x="772826" y="1001590"/>
                </a:lnTo>
                <a:lnTo>
                  <a:pt x="786098" y="1022470"/>
                </a:lnTo>
                <a:lnTo>
                  <a:pt x="804439" y="1039188"/>
                </a:lnTo>
                <a:lnTo>
                  <a:pt x="827034" y="1051575"/>
                </a:lnTo>
                <a:lnTo>
                  <a:pt x="853069" y="1059464"/>
                </a:lnTo>
                <a:lnTo>
                  <a:pt x="881732" y="1062699"/>
                </a:lnTo>
                <a:lnTo>
                  <a:pt x="912205" y="1061103"/>
                </a:lnTo>
                <a:lnTo>
                  <a:pt x="943674" y="1054514"/>
                </a:lnTo>
                <a:lnTo>
                  <a:pt x="975328" y="1042768"/>
                </a:lnTo>
                <a:lnTo>
                  <a:pt x="1004927" y="1026528"/>
                </a:lnTo>
                <a:lnTo>
                  <a:pt x="1030508" y="1007049"/>
                </a:lnTo>
                <a:lnTo>
                  <a:pt x="1051662" y="985057"/>
                </a:lnTo>
                <a:lnTo>
                  <a:pt x="1067983" y="961278"/>
                </a:lnTo>
                <a:lnTo>
                  <a:pt x="1079059" y="936430"/>
                </a:lnTo>
                <a:cubicBezTo>
                  <a:pt x="1087379" y="911289"/>
                  <a:pt x="1087224" y="885638"/>
                  <a:pt x="1076757" y="862729"/>
                </a:cubicBezTo>
                <a:cubicBezTo>
                  <a:pt x="1069779" y="847455"/>
                  <a:pt x="1058880" y="834851"/>
                  <a:pt x="1045142" y="825126"/>
                </a:cubicBezTo>
                <a:cubicBezTo>
                  <a:pt x="1038274" y="820267"/>
                  <a:pt x="1030697" y="816128"/>
                  <a:pt x="1022547" y="812739"/>
                </a:cubicBezTo>
                <a:cubicBezTo>
                  <a:pt x="1014396" y="809350"/>
                  <a:pt x="1005673" y="806710"/>
                  <a:pt x="996511" y="804847"/>
                </a:cubicBezTo>
                <a:cubicBezTo>
                  <a:pt x="987350" y="802983"/>
                  <a:pt x="977751" y="801898"/>
                  <a:pt x="967850" y="801616"/>
                </a:cubicBezTo>
                <a:cubicBezTo>
                  <a:pt x="957949" y="801334"/>
                  <a:pt x="947746" y="801858"/>
                  <a:pt x="937377" y="803211"/>
                </a:cubicBezTo>
                <a:cubicBezTo>
                  <a:pt x="927007" y="804566"/>
                  <a:pt x="916472" y="806753"/>
                  <a:pt x="905907" y="809799"/>
                </a:cubicBezTo>
                <a:cubicBezTo>
                  <a:pt x="895341" y="812846"/>
                  <a:pt x="884745" y="816752"/>
                  <a:pt x="874253" y="821545"/>
                </a:cubicBezTo>
                <a:cubicBezTo>
                  <a:pt x="853272" y="831131"/>
                  <a:pt x="834697" y="843359"/>
                  <a:pt x="819073" y="857263"/>
                </a:cubicBezTo>
                <a:cubicBezTo>
                  <a:pt x="811261" y="864215"/>
                  <a:pt x="804187" y="871586"/>
                  <a:pt x="797919" y="879254"/>
                </a:cubicBezTo>
                <a:cubicBezTo>
                  <a:pt x="791651" y="886924"/>
                  <a:pt x="786188" y="894892"/>
                  <a:pt x="781599" y="903037"/>
                </a:cubicBezTo>
                <a:close/>
                <a:moveTo>
                  <a:pt x="593989" y="1142343"/>
                </a:moveTo>
                <a:lnTo>
                  <a:pt x="590315" y="1153484"/>
                </a:lnTo>
                <a:cubicBezTo>
                  <a:pt x="589949" y="1157213"/>
                  <a:pt x="590482" y="1160884"/>
                  <a:pt x="592036" y="1164285"/>
                </a:cubicBezTo>
                <a:lnTo>
                  <a:pt x="599073" y="1172655"/>
                </a:lnTo>
                <a:lnTo>
                  <a:pt x="609901" y="1177169"/>
                </a:lnTo>
                <a:lnTo>
                  <a:pt x="623067" y="1177535"/>
                </a:lnTo>
                <a:lnTo>
                  <a:pt x="637120" y="1173453"/>
                </a:lnTo>
                <a:lnTo>
                  <a:pt x="649406" y="1165500"/>
                </a:lnTo>
                <a:lnTo>
                  <a:pt x="657749" y="1155309"/>
                </a:lnTo>
                <a:cubicBezTo>
                  <a:pt x="661836" y="1148056"/>
                  <a:pt x="662810" y="1140168"/>
                  <a:pt x="659702" y="1133367"/>
                </a:cubicBezTo>
                <a:cubicBezTo>
                  <a:pt x="656596" y="1126568"/>
                  <a:pt x="649996" y="1122142"/>
                  <a:pt x="641837" y="1120483"/>
                </a:cubicBezTo>
                <a:cubicBezTo>
                  <a:pt x="637758" y="1119653"/>
                  <a:pt x="633289" y="1119514"/>
                  <a:pt x="628671" y="1120118"/>
                </a:cubicBezTo>
                <a:cubicBezTo>
                  <a:pt x="624054" y="1120722"/>
                  <a:pt x="619289" y="1122066"/>
                  <a:pt x="614618" y="1124199"/>
                </a:cubicBezTo>
                <a:cubicBezTo>
                  <a:pt x="605274" y="1128468"/>
                  <a:pt x="598076" y="1135090"/>
                  <a:pt x="593989" y="1142343"/>
                </a:cubicBezTo>
                <a:close/>
                <a:moveTo>
                  <a:pt x="1146492" y="270933"/>
                </a:moveTo>
                <a:cubicBezTo>
                  <a:pt x="1146365" y="271402"/>
                  <a:pt x="1146517" y="271764"/>
                  <a:pt x="1146681" y="272122"/>
                </a:cubicBezTo>
                <a:lnTo>
                  <a:pt x="1153720" y="280493"/>
                </a:lnTo>
                <a:lnTo>
                  <a:pt x="1164547" y="285008"/>
                </a:lnTo>
                <a:lnTo>
                  <a:pt x="1164824" y="285015"/>
                </a:lnTo>
                <a:close/>
                <a:moveTo>
                  <a:pt x="899503" y="648034"/>
                </a:moveTo>
                <a:lnTo>
                  <a:pt x="895828" y="659175"/>
                </a:lnTo>
                <a:cubicBezTo>
                  <a:pt x="895462" y="662902"/>
                  <a:pt x="895995" y="666575"/>
                  <a:pt x="897549" y="669974"/>
                </a:cubicBezTo>
                <a:lnTo>
                  <a:pt x="904587" y="678345"/>
                </a:lnTo>
                <a:lnTo>
                  <a:pt x="915415" y="682861"/>
                </a:lnTo>
                <a:lnTo>
                  <a:pt x="928580" y="683225"/>
                </a:lnTo>
                <a:lnTo>
                  <a:pt x="942634" y="679143"/>
                </a:lnTo>
                <a:lnTo>
                  <a:pt x="954919" y="671190"/>
                </a:lnTo>
                <a:lnTo>
                  <a:pt x="963262" y="661000"/>
                </a:lnTo>
                <a:cubicBezTo>
                  <a:pt x="967349" y="653746"/>
                  <a:pt x="968323" y="645859"/>
                  <a:pt x="965216" y="639059"/>
                </a:cubicBezTo>
                <a:cubicBezTo>
                  <a:pt x="962109" y="632257"/>
                  <a:pt x="955510" y="627832"/>
                  <a:pt x="947351" y="626173"/>
                </a:cubicBezTo>
                <a:cubicBezTo>
                  <a:pt x="943271" y="625343"/>
                  <a:pt x="938802" y="625206"/>
                  <a:pt x="934185" y="625809"/>
                </a:cubicBezTo>
                <a:cubicBezTo>
                  <a:pt x="929568" y="626411"/>
                  <a:pt x="924803" y="627755"/>
                  <a:pt x="920131" y="629891"/>
                </a:cubicBezTo>
                <a:cubicBezTo>
                  <a:pt x="910788" y="634159"/>
                  <a:pt x="903589" y="640780"/>
                  <a:pt x="899503" y="648034"/>
                </a:cubicBezTo>
                <a:close/>
                <a:moveTo>
                  <a:pt x="1031739" y="435985"/>
                </a:moveTo>
                <a:cubicBezTo>
                  <a:pt x="1029329" y="440262"/>
                  <a:pt x="1027379" y="444634"/>
                  <a:pt x="1025923" y="449033"/>
                </a:cubicBezTo>
                <a:lnTo>
                  <a:pt x="1023073" y="462261"/>
                </a:lnTo>
                <a:cubicBezTo>
                  <a:pt x="1022641" y="466658"/>
                  <a:pt x="1022740" y="471021"/>
                  <a:pt x="1023404" y="475287"/>
                </a:cubicBezTo>
                <a:lnTo>
                  <a:pt x="1027131" y="487734"/>
                </a:lnTo>
                <a:lnTo>
                  <a:pt x="1034101" y="498699"/>
                </a:lnTo>
                <a:lnTo>
                  <a:pt x="1043732" y="507477"/>
                </a:lnTo>
                <a:lnTo>
                  <a:pt x="1055597" y="513982"/>
                </a:lnTo>
                <a:lnTo>
                  <a:pt x="1069268" y="518126"/>
                </a:lnTo>
                <a:lnTo>
                  <a:pt x="1084318" y="519822"/>
                </a:lnTo>
                <a:lnTo>
                  <a:pt x="1100320" y="518983"/>
                </a:lnTo>
                <a:lnTo>
                  <a:pt x="1116845" y="515524"/>
                </a:lnTo>
                <a:lnTo>
                  <a:pt x="1133466" y="509357"/>
                </a:lnTo>
                <a:lnTo>
                  <a:pt x="1149009" y="500830"/>
                </a:lnTo>
                <a:lnTo>
                  <a:pt x="1162442" y="490602"/>
                </a:lnTo>
                <a:lnTo>
                  <a:pt x="1173550" y="479054"/>
                </a:lnTo>
                <a:lnTo>
                  <a:pt x="1182120" y="466565"/>
                </a:lnTo>
                <a:lnTo>
                  <a:pt x="1187937" y="453518"/>
                </a:lnTo>
                <a:cubicBezTo>
                  <a:pt x="1192306" y="440316"/>
                  <a:pt x="1192224" y="426846"/>
                  <a:pt x="1186728" y="414817"/>
                </a:cubicBezTo>
                <a:cubicBezTo>
                  <a:pt x="1183064" y="406797"/>
                  <a:pt x="1177341" y="400178"/>
                  <a:pt x="1170127" y="395074"/>
                </a:cubicBezTo>
                <a:cubicBezTo>
                  <a:pt x="1166521" y="392522"/>
                  <a:pt x="1162542" y="390349"/>
                  <a:pt x="1158262" y="388569"/>
                </a:cubicBezTo>
                <a:cubicBezTo>
                  <a:pt x="1153983" y="386789"/>
                  <a:pt x="1149402" y="385403"/>
                  <a:pt x="1144591" y="384425"/>
                </a:cubicBezTo>
                <a:cubicBezTo>
                  <a:pt x="1139780" y="383447"/>
                  <a:pt x="1134740" y="382877"/>
                  <a:pt x="1129541" y="382729"/>
                </a:cubicBezTo>
                <a:cubicBezTo>
                  <a:pt x="1124342" y="382581"/>
                  <a:pt x="1118984" y="382855"/>
                  <a:pt x="1113539" y="383567"/>
                </a:cubicBezTo>
                <a:cubicBezTo>
                  <a:pt x="1108094" y="384278"/>
                  <a:pt x="1102562" y="385426"/>
                  <a:pt x="1097014" y="387026"/>
                </a:cubicBezTo>
                <a:cubicBezTo>
                  <a:pt x="1091466" y="388626"/>
                  <a:pt x="1085901" y="390677"/>
                  <a:pt x="1080393" y="393193"/>
                </a:cubicBezTo>
                <a:cubicBezTo>
                  <a:pt x="1069375" y="398228"/>
                  <a:pt x="1059621" y="404648"/>
                  <a:pt x="1051417" y="411950"/>
                </a:cubicBezTo>
                <a:cubicBezTo>
                  <a:pt x="1047315" y="415600"/>
                  <a:pt x="1043600" y="419471"/>
                  <a:pt x="1040309" y="423498"/>
                </a:cubicBezTo>
                <a:cubicBezTo>
                  <a:pt x="1037017" y="427525"/>
                  <a:pt x="1034149" y="431709"/>
                  <a:pt x="1031739" y="435985"/>
                </a:cubicBezTo>
                <a:close/>
                <a:moveTo>
                  <a:pt x="773661" y="789492"/>
                </a:moveTo>
                <a:lnTo>
                  <a:pt x="769987" y="800633"/>
                </a:lnTo>
                <a:cubicBezTo>
                  <a:pt x="769621" y="804362"/>
                  <a:pt x="770154" y="808033"/>
                  <a:pt x="771707" y="811433"/>
                </a:cubicBezTo>
                <a:lnTo>
                  <a:pt x="778745" y="819804"/>
                </a:lnTo>
                <a:lnTo>
                  <a:pt x="789573" y="824318"/>
                </a:lnTo>
                <a:lnTo>
                  <a:pt x="802739" y="824684"/>
                </a:lnTo>
                <a:lnTo>
                  <a:pt x="816792" y="820602"/>
                </a:lnTo>
                <a:lnTo>
                  <a:pt x="829078" y="812649"/>
                </a:lnTo>
                <a:lnTo>
                  <a:pt x="837421" y="802458"/>
                </a:lnTo>
                <a:cubicBezTo>
                  <a:pt x="841508" y="795205"/>
                  <a:pt x="842482" y="787318"/>
                  <a:pt x="839375" y="780516"/>
                </a:cubicBezTo>
                <a:cubicBezTo>
                  <a:pt x="836268" y="773717"/>
                  <a:pt x="829668" y="769291"/>
                  <a:pt x="821509" y="767631"/>
                </a:cubicBezTo>
                <a:cubicBezTo>
                  <a:pt x="817430" y="766800"/>
                  <a:pt x="812961" y="766664"/>
                  <a:pt x="808343" y="767267"/>
                </a:cubicBezTo>
                <a:cubicBezTo>
                  <a:pt x="803726" y="767870"/>
                  <a:pt x="798961" y="769215"/>
                  <a:pt x="794290" y="771348"/>
                </a:cubicBezTo>
                <a:cubicBezTo>
                  <a:pt x="784947" y="775618"/>
                  <a:pt x="777747" y="782239"/>
                  <a:pt x="773661" y="789492"/>
                </a:cubicBezTo>
                <a:close/>
                <a:moveTo>
                  <a:pt x="644990" y="969325"/>
                </a:moveTo>
                <a:lnTo>
                  <a:pt x="641315" y="980466"/>
                </a:lnTo>
                <a:cubicBezTo>
                  <a:pt x="640949" y="984195"/>
                  <a:pt x="641482" y="987865"/>
                  <a:pt x="643036" y="991267"/>
                </a:cubicBezTo>
                <a:lnTo>
                  <a:pt x="650074" y="999637"/>
                </a:lnTo>
                <a:lnTo>
                  <a:pt x="660901" y="1004152"/>
                </a:lnTo>
                <a:lnTo>
                  <a:pt x="674068" y="1004519"/>
                </a:lnTo>
                <a:lnTo>
                  <a:pt x="688122" y="1000438"/>
                </a:lnTo>
                <a:lnTo>
                  <a:pt x="700408" y="992486"/>
                </a:lnTo>
                <a:lnTo>
                  <a:pt x="708749" y="982291"/>
                </a:lnTo>
                <a:cubicBezTo>
                  <a:pt x="712836" y="975037"/>
                  <a:pt x="713811" y="967151"/>
                  <a:pt x="710703" y="960351"/>
                </a:cubicBezTo>
                <a:cubicBezTo>
                  <a:pt x="707596" y="953550"/>
                  <a:pt x="700996" y="949123"/>
                  <a:pt x="692838" y="947465"/>
                </a:cubicBezTo>
                <a:cubicBezTo>
                  <a:pt x="688758" y="946635"/>
                  <a:pt x="684289" y="946497"/>
                  <a:pt x="679672" y="947101"/>
                </a:cubicBezTo>
                <a:cubicBezTo>
                  <a:pt x="675054" y="947702"/>
                  <a:pt x="670290" y="949048"/>
                  <a:pt x="665618" y="951181"/>
                </a:cubicBezTo>
                <a:cubicBezTo>
                  <a:pt x="656275" y="955451"/>
                  <a:pt x="649076" y="962071"/>
                  <a:pt x="644990" y="969325"/>
                </a:cubicBezTo>
                <a:close/>
                <a:moveTo>
                  <a:pt x="948794" y="492807"/>
                </a:moveTo>
                <a:lnTo>
                  <a:pt x="945120" y="503948"/>
                </a:lnTo>
                <a:cubicBezTo>
                  <a:pt x="944754" y="507676"/>
                  <a:pt x="945287" y="511347"/>
                  <a:pt x="946841" y="514749"/>
                </a:cubicBezTo>
                <a:lnTo>
                  <a:pt x="953879" y="523119"/>
                </a:lnTo>
                <a:lnTo>
                  <a:pt x="964706" y="527634"/>
                </a:lnTo>
                <a:lnTo>
                  <a:pt x="977872" y="527998"/>
                </a:lnTo>
                <a:lnTo>
                  <a:pt x="991926" y="523917"/>
                </a:lnTo>
                <a:lnTo>
                  <a:pt x="1004211" y="515964"/>
                </a:lnTo>
                <a:lnTo>
                  <a:pt x="1012555" y="505773"/>
                </a:lnTo>
                <a:cubicBezTo>
                  <a:pt x="1016641" y="498519"/>
                  <a:pt x="1017615" y="490632"/>
                  <a:pt x="1014508" y="483831"/>
                </a:cubicBezTo>
                <a:cubicBezTo>
                  <a:pt x="1011401" y="477032"/>
                  <a:pt x="1004801" y="472606"/>
                  <a:pt x="996642" y="470946"/>
                </a:cubicBezTo>
                <a:cubicBezTo>
                  <a:pt x="992563" y="470116"/>
                  <a:pt x="988094" y="469979"/>
                  <a:pt x="983477" y="470582"/>
                </a:cubicBezTo>
                <a:cubicBezTo>
                  <a:pt x="978860" y="471186"/>
                  <a:pt x="974094" y="472530"/>
                  <a:pt x="969423" y="474664"/>
                </a:cubicBezTo>
                <a:cubicBezTo>
                  <a:pt x="960080" y="478933"/>
                  <a:pt x="952881" y="485553"/>
                  <a:pt x="948794" y="492807"/>
                </a:cubicBezTo>
                <a:close/>
                <a:moveTo>
                  <a:pt x="414931" y="1245177"/>
                </a:moveTo>
                <a:cubicBezTo>
                  <a:pt x="412849" y="1248872"/>
                  <a:pt x="411163" y="1252647"/>
                  <a:pt x="409906" y="1256449"/>
                </a:cubicBezTo>
                <a:lnTo>
                  <a:pt x="407443" y="1267875"/>
                </a:lnTo>
                <a:cubicBezTo>
                  <a:pt x="407071" y="1271673"/>
                  <a:pt x="407156" y="1275444"/>
                  <a:pt x="407730" y="1279129"/>
                </a:cubicBezTo>
                <a:lnTo>
                  <a:pt x="410950" y="1289881"/>
                </a:lnTo>
                <a:lnTo>
                  <a:pt x="416970" y="1299353"/>
                </a:lnTo>
                <a:lnTo>
                  <a:pt x="425290" y="1306936"/>
                </a:lnTo>
                <a:lnTo>
                  <a:pt x="435540" y="1312557"/>
                </a:lnTo>
                <a:lnTo>
                  <a:pt x="447351" y="1316136"/>
                </a:lnTo>
                <a:lnTo>
                  <a:pt x="460353" y="1317603"/>
                </a:lnTo>
                <a:lnTo>
                  <a:pt x="474176" y="1316878"/>
                </a:lnTo>
                <a:lnTo>
                  <a:pt x="488452" y="1313890"/>
                </a:lnTo>
                <a:lnTo>
                  <a:pt x="502810" y="1308562"/>
                </a:lnTo>
                <a:lnTo>
                  <a:pt x="516238" y="1301194"/>
                </a:lnTo>
                <a:lnTo>
                  <a:pt x="527842" y="1292358"/>
                </a:lnTo>
                <a:lnTo>
                  <a:pt x="537438" y="1282383"/>
                </a:lnTo>
                <a:lnTo>
                  <a:pt x="544841" y="1271595"/>
                </a:lnTo>
                <a:lnTo>
                  <a:pt x="549866" y="1260322"/>
                </a:lnTo>
                <a:cubicBezTo>
                  <a:pt x="553640" y="1248917"/>
                  <a:pt x="553570" y="1237281"/>
                  <a:pt x="548822" y="1226890"/>
                </a:cubicBezTo>
                <a:cubicBezTo>
                  <a:pt x="545656" y="1219961"/>
                  <a:pt x="540712" y="1214244"/>
                  <a:pt x="534481" y="1209835"/>
                </a:cubicBezTo>
                <a:cubicBezTo>
                  <a:pt x="531366" y="1207630"/>
                  <a:pt x="527929" y="1205752"/>
                  <a:pt x="524231" y="1204215"/>
                </a:cubicBezTo>
                <a:cubicBezTo>
                  <a:pt x="520534" y="1202677"/>
                  <a:pt x="516577" y="1201480"/>
                  <a:pt x="512421" y="1200635"/>
                </a:cubicBezTo>
                <a:cubicBezTo>
                  <a:pt x="508265" y="1199790"/>
                  <a:pt x="503910" y="1199298"/>
                  <a:pt x="499419" y="1199168"/>
                </a:cubicBezTo>
                <a:cubicBezTo>
                  <a:pt x="494927" y="1199041"/>
                  <a:pt x="490299" y="1199279"/>
                  <a:pt x="485595" y="1199892"/>
                </a:cubicBezTo>
                <a:cubicBezTo>
                  <a:pt x="480892" y="1200508"/>
                  <a:pt x="476112" y="1201500"/>
                  <a:pt x="471319" y="1202880"/>
                </a:cubicBezTo>
                <a:cubicBezTo>
                  <a:pt x="466526" y="1204263"/>
                  <a:pt x="461720" y="1206036"/>
                  <a:pt x="456961" y="1208210"/>
                </a:cubicBezTo>
                <a:cubicBezTo>
                  <a:pt x="447443" y="1212558"/>
                  <a:pt x="439017" y="1218105"/>
                  <a:pt x="431929" y="1224411"/>
                </a:cubicBezTo>
                <a:cubicBezTo>
                  <a:pt x="428386" y="1227566"/>
                  <a:pt x="425177" y="1230910"/>
                  <a:pt x="422334" y="1234388"/>
                </a:cubicBezTo>
                <a:cubicBezTo>
                  <a:pt x="419490" y="1237868"/>
                  <a:pt x="417012" y="1241482"/>
                  <a:pt x="414931" y="1245177"/>
                </a:cubicBezTo>
                <a:close/>
                <a:moveTo>
                  <a:pt x="1008204" y="264043"/>
                </a:moveTo>
                <a:cubicBezTo>
                  <a:pt x="1006592" y="266905"/>
                  <a:pt x="1005287" y="269830"/>
                  <a:pt x="1004312" y="272774"/>
                </a:cubicBezTo>
                <a:lnTo>
                  <a:pt x="1002406" y="281624"/>
                </a:lnTo>
                <a:cubicBezTo>
                  <a:pt x="1002117" y="284566"/>
                  <a:pt x="1002183" y="287486"/>
                  <a:pt x="1002627" y="290340"/>
                </a:cubicBezTo>
                <a:lnTo>
                  <a:pt x="1005121" y="298668"/>
                </a:lnTo>
                <a:lnTo>
                  <a:pt x="1016228" y="311878"/>
                </a:lnTo>
                <a:lnTo>
                  <a:pt x="1033315" y="319003"/>
                </a:lnTo>
                <a:lnTo>
                  <a:pt x="1054091" y="319577"/>
                </a:lnTo>
                <a:lnTo>
                  <a:pt x="1076269" y="313136"/>
                </a:lnTo>
                <a:lnTo>
                  <a:pt x="1095656" y="300587"/>
                </a:lnTo>
                <a:lnTo>
                  <a:pt x="1108823" y="284504"/>
                </a:lnTo>
                <a:lnTo>
                  <a:pt x="1112715" y="275774"/>
                </a:lnTo>
                <a:cubicBezTo>
                  <a:pt x="1115638" y="266941"/>
                  <a:pt x="1115583" y="257928"/>
                  <a:pt x="1111906" y="249880"/>
                </a:cubicBezTo>
                <a:cubicBezTo>
                  <a:pt x="1107003" y="239148"/>
                  <a:pt x="1096588" y="232162"/>
                  <a:pt x="1083712" y="229545"/>
                </a:cubicBezTo>
                <a:cubicBezTo>
                  <a:pt x="1077275" y="228236"/>
                  <a:pt x="1070222" y="228017"/>
                  <a:pt x="1062936" y="228970"/>
                </a:cubicBezTo>
                <a:cubicBezTo>
                  <a:pt x="1055649" y="229922"/>
                  <a:pt x="1048130" y="232044"/>
                  <a:pt x="1040758" y="235412"/>
                </a:cubicBezTo>
                <a:cubicBezTo>
                  <a:pt x="1026014" y="242148"/>
                  <a:pt x="1014653" y="252596"/>
                  <a:pt x="1008204" y="264043"/>
                </a:cubicBezTo>
                <a:close/>
                <a:moveTo>
                  <a:pt x="924443" y="355306"/>
                </a:moveTo>
                <a:lnTo>
                  <a:pt x="920768" y="366447"/>
                </a:lnTo>
                <a:cubicBezTo>
                  <a:pt x="920402" y="370175"/>
                  <a:pt x="920935" y="373847"/>
                  <a:pt x="922489" y="377247"/>
                </a:cubicBezTo>
                <a:lnTo>
                  <a:pt x="929527" y="385618"/>
                </a:lnTo>
                <a:lnTo>
                  <a:pt x="940355" y="390133"/>
                </a:lnTo>
                <a:lnTo>
                  <a:pt x="953520" y="390497"/>
                </a:lnTo>
                <a:lnTo>
                  <a:pt x="967574" y="386415"/>
                </a:lnTo>
                <a:lnTo>
                  <a:pt x="979859" y="378463"/>
                </a:lnTo>
                <a:lnTo>
                  <a:pt x="988202" y="368272"/>
                </a:lnTo>
                <a:cubicBezTo>
                  <a:pt x="992289" y="361018"/>
                  <a:pt x="993263" y="353131"/>
                  <a:pt x="990156" y="346331"/>
                </a:cubicBezTo>
                <a:cubicBezTo>
                  <a:pt x="987049" y="339531"/>
                  <a:pt x="980450" y="335104"/>
                  <a:pt x="972291" y="333445"/>
                </a:cubicBezTo>
                <a:cubicBezTo>
                  <a:pt x="968211" y="332616"/>
                  <a:pt x="963742" y="332478"/>
                  <a:pt x="959125" y="333081"/>
                </a:cubicBezTo>
                <a:cubicBezTo>
                  <a:pt x="954508" y="333684"/>
                  <a:pt x="949743" y="335029"/>
                  <a:pt x="945071" y="337163"/>
                </a:cubicBezTo>
                <a:cubicBezTo>
                  <a:pt x="935728" y="341432"/>
                  <a:pt x="928529" y="348052"/>
                  <a:pt x="924443" y="355306"/>
                </a:cubicBezTo>
                <a:close/>
                <a:moveTo>
                  <a:pt x="909260" y="226228"/>
                </a:moveTo>
                <a:lnTo>
                  <a:pt x="905586" y="237369"/>
                </a:lnTo>
                <a:cubicBezTo>
                  <a:pt x="905220" y="241098"/>
                  <a:pt x="905753" y="244770"/>
                  <a:pt x="907307" y="248170"/>
                </a:cubicBezTo>
                <a:lnTo>
                  <a:pt x="914345" y="256541"/>
                </a:lnTo>
                <a:lnTo>
                  <a:pt x="925173" y="261056"/>
                </a:lnTo>
                <a:lnTo>
                  <a:pt x="938338" y="261420"/>
                </a:lnTo>
                <a:lnTo>
                  <a:pt x="952392" y="257338"/>
                </a:lnTo>
                <a:lnTo>
                  <a:pt x="964677" y="249386"/>
                </a:lnTo>
                <a:lnTo>
                  <a:pt x="973020" y="239194"/>
                </a:lnTo>
                <a:cubicBezTo>
                  <a:pt x="977107" y="231940"/>
                  <a:pt x="978081" y="224054"/>
                  <a:pt x="974974" y="217253"/>
                </a:cubicBezTo>
                <a:cubicBezTo>
                  <a:pt x="971867" y="210453"/>
                  <a:pt x="965267" y="206027"/>
                  <a:pt x="957108" y="204368"/>
                </a:cubicBezTo>
                <a:cubicBezTo>
                  <a:pt x="953029" y="203538"/>
                  <a:pt x="948560" y="203401"/>
                  <a:pt x="943942" y="204004"/>
                </a:cubicBezTo>
                <a:cubicBezTo>
                  <a:pt x="939325" y="204607"/>
                  <a:pt x="934560" y="205951"/>
                  <a:pt x="929889" y="208085"/>
                </a:cubicBezTo>
                <a:cubicBezTo>
                  <a:pt x="920546" y="212354"/>
                  <a:pt x="913347" y="218975"/>
                  <a:pt x="909260" y="226228"/>
                </a:cubicBezTo>
                <a:close/>
                <a:moveTo>
                  <a:pt x="947968" y="108110"/>
                </a:moveTo>
                <a:lnTo>
                  <a:pt x="944294" y="119251"/>
                </a:lnTo>
                <a:cubicBezTo>
                  <a:pt x="943928" y="122979"/>
                  <a:pt x="944461" y="126651"/>
                  <a:pt x="946014" y="130051"/>
                </a:cubicBezTo>
                <a:lnTo>
                  <a:pt x="953053" y="138422"/>
                </a:lnTo>
                <a:lnTo>
                  <a:pt x="963880" y="142937"/>
                </a:lnTo>
                <a:lnTo>
                  <a:pt x="977046" y="143301"/>
                </a:lnTo>
                <a:lnTo>
                  <a:pt x="991100" y="139219"/>
                </a:lnTo>
                <a:lnTo>
                  <a:pt x="995292" y="136505"/>
                </a:lnTo>
                <a:cubicBezTo>
                  <a:pt x="981757" y="125381"/>
                  <a:pt x="969254" y="113004"/>
                  <a:pt x="957165" y="100021"/>
                </a:cubicBezTo>
                <a:cubicBezTo>
                  <a:pt x="952512" y="101412"/>
                  <a:pt x="949894" y="104690"/>
                  <a:pt x="947968" y="108110"/>
                </a:cubicBezTo>
                <a:close/>
                <a:moveTo>
                  <a:pt x="191658" y="1284338"/>
                </a:moveTo>
                <a:lnTo>
                  <a:pt x="188565" y="1291276"/>
                </a:lnTo>
                <a:cubicBezTo>
                  <a:pt x="215959" y="1302516"/>
                  <a:pt x="243117" y="1314053"/>
                  <a:pt x="269509" y="1327096"/>
                </a:cubicBezTo>
                <a:lnTo>
                  <a:pt x="279110" y="1320881"/>
                </a:lnTo>
                <a:lnTo>
                  <a:pt x="292277" y="1304799"/>
                </a:lnTo>
                <a:lnTo>
                  <a:pt x="296168" y="1296069"/>
                </a:lnTo>
                <a:cubicBezTo>
                  <a:pt x="299091" y="1287236"/>
                  <a:pt x="299037" y="1278223"/>
                  <a:pt x="295360" y="1270174"/>
                </a:cubicBezTo>
                <a:cubicBezTo>
                  <a:pt x="290456" y="1259443"/>
                  <a:pt x="280041" y="1252458"/>
                  <a:pt x="267166" y="1249840"/>
                </a:cubicBezTo>
                <a:cubicBezTo>
                  <a:pt x="260729" y="1248530"/>
                  <a:pt x="253676" y="1248313"/>
                  <a:pt x="246390" y="1249265"/>
                </a:cubicBezTo>
                <a:cubicBezTo>
                  <a:pt x="239103" y="1250217"/>
                  <a:pt x="231584" y="1252338"/>
                  <a:pt x="224212" y="1255706"/>
                </a:cubicBezTo>
                <a:cubicBezTo>
                  <a:pt x="209468" y="1262443"/>
                  <a:pt x="198107" y="1272891"/>
                  <a:pt x="191658" y="1284338"/>
                </a:cubicBezTo>
                <a:close/>
                <a:moveTo>
                  <a:pt x="377958" y="990958"/>
                </a:moveTo>
                <a:cubicBezTo>
                  <a:pt x="374605" y="996909"/>
                  <a:pt x="371891" y="1002991"/>
                  <a:pt x="369864" y="1009114"/>
                </a:cubicBezTo>
                <a:lnTo>
                  <a:pt x="365898" y="1027521"/>
                </a:lnTo>
                <a:cubicBezTo>
                  <a:pt x="365298" y="1033639"/>
                  <a:pt x="365435" y="1039712"/>
                  <a:pt x="366360" y="1045649"/>
                </a:cubicBezTo>
                <a:lnTo>
                  <a:pt x="371546" y="1062968"/>
                </a:lnTo>
                <a:lnTo>
                  <a:pt x="381244" y="1078227"/>
                </a:lnTo>
                <a:lnTo>
                  <a:pt x="394647" y="1090443"/>
                </a:lnTo>
                <a:lnTo>
                  <a:pt x="411158" y="1099495"/>
                </a:lnTo>
                <a:lnTo>
                  <a:pt x="430183" y="1105262"/>
                </a:lnTo>
                <a:lnTo>
                  <a:pt x="451127" y="1107623"/>
                </a:lnTo>
                <a:lnTo>
                  <a:pt x="473394" y="1106458"/>
                </a:lnTo>
                <a:lnTo>
                  <a:pt x="496390" y="1101645"/>
                </a:lnTo>
                <a:lnTo>
                  <a:pt x="519519" y="1093062"/>
                </a:lnTo>
                <a:lnTo>
                  <a:pt x="541149" y="1081195"/>
                </a:lnTo>
                <a:lnTo>
                  <a:pt x="559841" y="1066962"/>
                </a:lnTo>
                <a:lnTo>
                  <a:pt x="575299" y="1050893"/>
                </a:lnTo>
                <a:lnTo>
                  <a:pt x="587222" y="1033510"/>
                </a:lnTo>
                <a:lnTo>
                  <a:pt x="595317" y="1015355"/>
                </a:lnTo>
                <a:cubicBezTo>
                  <a:pt x="601396" y="996985"/>
                  <a:pt x="601282" y="978239"/>
                  <a:pt x="593635" y="961501"/>
                </a:cubicBezTo>
                <a:cubicBezTo>
                  <a:pt x="588536" y="950339"/>
                  <a:pt x="580572" y="941129"/>
                  <a:pt x="570534" y="934026"/>
                </a:cubicBezTo>
                <a:cubicBezTo>
                  <a:pt x="565516" y="930474"/>
                  <a:pt x="559979" y="927451"/>
                  <a:pt x="554023" y="924974"/>
                </a:cubicBezTo>
                <a:cubicBezTo>
                  <a:pt x="548068" y="922498"/>
                  <a:pt x="541693" y="920569"/>
                  <a:pt x="534998" y="919207"/>
                </a:cubicBezTo>
                <a:cubicBezTo>
                  <a:pt x="528304" y="917845"/>
                  <a:pt x="521290" y="917053"/>
                  <a:pt x="514055" y="916847"/>
                </a:cubicBezTo>
                <a:cubicBezTo>
                  <a:pt x="506820" y="916642"/>
                  <a:pt x="499364" y="917022"/>
                  <a:pt x="491788" y="918012"/>
                </a:cubicBezTo>
                <a:cubicBezTo>
                  <a:pt x="484211" y="919003"/>
                  <a:pt x="476513" y="920601"/>
                  <a:pt x="468792" y="922827"/>
                </a:cubicBezTo>
                <a:cubicBezTo>
                  <a:pt x="461071" y="925051"/>
                  <a:pt x="453329" y="927906"/>
                  <a:pt x="445663" y="931410"/>
                </a:cubicBezTo>
                <a:cubicBezTo>
                  <a:pt x="430331" y="938414"/>
                  <a:pt x="416758" y="947350"/>
                  <a:pt x="405341" y="957510"/>
                </a:cubicBezTo>
                <a:cubicBezTo>
                  <a:pt x="399633" y="962588"/>
                  <a:pt x="394464" y="967976"/>
                  <a:pt x="389883" y="973579"/>
                </a:cubicBezTo>
                <a:cubicBezTo>
                  <a:pt x="385303" y="979184"/>
                  <a:pt x="381311" y="985005"/>
                  <a:pt x="377958" y="990958"/>
                </a:cubicBezTo>
                <a:close/>
                <a:moveTo>
                  <a:pt x="682978" y="494254"/>
                </a:moveTo>
                <a:cubicBezTo>
                  <a:pt x="679625" y="500206"/>
                  <a:pt x="676910" y="506287"/>
                  <a:pt x="674884" y="512411"/>
                </a:cubicBezTo>
                <a:lnTo>
                  <a:pt x="670918" y="530818"/>
                </a:lnTo>
                <a:cubicBezTo>
                  <a:pt x="670318" y="536936"/>
                  <a:pt x="670455" y="543008"/>
                  <a:pt x="671380" y="548946"/>
                </a:cubicBezTo>
                <a:lnTo>
                  <a:pt x="676566" y="566266"/>
                </a:lnTo>
                <a:lnTo>
                  <a:pt x="686264" y="581523"/>
                </a:lnTo>
                <a:lnTo>
                  <a:pt x="699666" y="593739"/>
                </a:lnTo>
                <a:lnTo>
                  <a:pt x="716177" y="602790"/>
                </a:lnTo>
                <a:lnTo>
                  <a:pt x="735202" y="608557"/>
                </a:lnTo>
                <a:lnTo>
                  <a:pt x="756145" y="610918"/>
                </a:lnTo>
                <a:lnTo>
                  <a:pt x="778412" y="609752"/>
                </a:lnTo>
                <a:lnTo>
                  <a:pt x="801408" y="604938"/>
                </a:lnTo>
                <a:lnTo>
                  <a:pt x="824538" y="596355"/>
                </a:lnTo>
                <a:lnTo>
                  <a:pt x="846167" y="584489"/>
                </a:lnTo>
                <a:lnTo>
                  <a:pt x="864859" y="570255"/>
                </a:lnTo>
                <a:lnTo>
                  <a:pt x="880317" y="554185"/>
                </a:lnTo>
                <a:lnTo>
                  <a:pt x="892242" y="536807"/>
                </a:lnTo>
                <a:lnTo>
                  <a:pt x="900336" y="518650"/>
                </a:lnTo>
                <a:cubicBezTo>
                  <a:pt x="906416" y="500281"/>
                  <a:pt x="906302" y="481534"/>
                  <a:pt x="898654" y="464796"/>
                </a:cubicBezTo>
                <a:cubicBezTo>
                  <a:pt x="893555" y="453636"/>
                  <a:pt x="885591" y="444425"/>
                  <a:pt x="875554" y="437322"/>
                </a:cubicBezTo>
                <a:cubicBezTo>
                  <a:pt x="870535" y="433771"/>
                  <a:pt x="864999" y="430747"/>
                  <a:pt x="859043" y="428271"/>
                </a:cubicBezTo>
                <a:cubicBezTo>
                  <a:pt x="853088" y="425795"/>
                  <a:pt x="846713" y="423866"/>
                  <a:pt x="840018" y="422503"/>
                </a:cubicBezTo>
                <a:cubicBezTo>
                  <a:pt x="833324" y="421143"/>
                  <a:pt x="826310" y="420349"/>
                  <a:pt x="819075" y="420143"/>
                </a:cubicBezTo>
                <a:cubicBezTo>
                  <a:pt x="811840" y="419938"/>
                  <a:pt x="804384" y="420320"/>
                  <a:pt x="796808" y="421309"/>
                </a:cubicBezTo>
                <a:cubicBezTo>
                  <a:pt x="789231" y="422298"/>
                  <a:pt x="781532" y="423897"/>
                  <a:pt x="773812" y="426123"/>
                </a:cubicBezTo>
                <a:cubicBezTo>
                  <a:pt x="766091" y="428349"/>
                  <a:pt x="758348" y="431204"/>
                  <a:pt x="750682" y="434706"/>
                </a:cubicBezTo>
                <a:cubicBezTo>
                  <a:pt x="735350" y="441711"/>
                  <a:pt x="721777" y="450646"/>
                  <a:pt x="710361" y="460806"/>
                </a:cubicBezTo>
                <a:cubicBezTo>
                  <a:pt x="704653" y="465885"/>
                  <a:pt x="699483" y="471271"/>
                  <a:pt x="694903" y="476875"/>
                </a:cubicBezTo>
                <a:cubicBezTo>
                  <a:pt x="690323" y="482480"/>
                  <a:pt x="686331" y="488302"/>
                  <a:pt x="682978" y="494254"/>
                </a:cubicBezTo>
                <a:close/>
                <a:moveTo>
                  <a:pt x="482377" y="727949"/>
                </a:moveTo>
                <a:cubicBezTo>
                  <a:pt x="477788" y="736094"/>
                  <a:pt x="474073" y="744416"/>
                  <a:pt x="471300" y="752797"/>
                </a:cubicBezTo>
                <a:lnTo>
                  <a:pt x="465873" y="777987"/>
                </a:lnTo>
                <a:cubicBezTo>
                  <a:pt x="465051" y="786360"/>
                  <a:pt x="465239" y="794670"/>
                  <a:pt x="466504" y="802794"/>
                </a:cubicBezTo>
                <a:lnTo>
                  <a:pt x="473602" y="826496"/>
                </a:lnTo>
                <a:lnTo>
                  <a:pt x="486874" y="847378"/>
                </a:lnTo>
                <a:lnTo>
                  <a:pt x="505215" y="864096"/>
                </a:lnTo>
                <a:lnTo>
                  <a:pt x="527810" y="876483"/>
                </a:lnTo>
                <a:lnTo>
                  <a:pt x="553846" y="884374"/>
                </a:lnTo>
                <a:lnTo>
                  <a:pt x="582507" y="887605"/>
                </a:lnTo>
                <a:lnTo>
                  <a:pt x="612980" y="886009"/>
                </a:lnTo>
                <a:lnTo>
                  <a:pt x="644450" y="879422"/>
                </a:lnTo>
                <a:lnTo>
                  <a:pt x="676103" y="867676"/>
                </a:lnTo>
                <a:lnTo>
                  <a:pt x="705703" y="851436"/>
                </a:lnTo>
                <a:lnTo>
                  <a:pt x="731284" y="831959"/>
                </a:lnTo>
                <a:lnTo>
                  <a:pt x="752438" y="809965"/>
                </a:lnTo>
                <a:lnTo>
                  <a:pt x="768757" y="786184"/>
                </a:lnTo>
                <a:lnTo>
                  <a:pt x="779835" y="761337"/>
                </a:lnTo>
                <a:cubicBezTo>
                  <a:pt x="788155" y="736196"/>
                  <a:pt x="787999" y="710544"/>
                  <a:pt x="777533" y="687635"/>
                </a:cubicBezTo>
                <a:cubicBezTo>
                  <a:pt x="770555" y="672363"/>
                  <a:pt x="759656" y="659758"/>
                  <a:pt x="745920" y="650037"/>
                </a:cubicBezTo>
                <a:cubicBezTo>
                  <a:pt x="739052" y="645178"/>
                  <a:pt x="731475" y="641039"/>
                  <a:pt x="723324" y="637650"/>
                </a:cubicBezTo>
                <a:cubicBezTo>
                  <a:pt x="715174" y="634261"/>
                  <a:pt x="706450" y="631621"/>
                  <a:pt x="697288" y="629758"/>
                </a:cubicBezTo>
                <a:cubicBezTo>
                  <a:pt x="688127" y="627895"/>
                  <a:pt x="678528" y="626809"/>
                  <a:pt x="668627" y="626527"/>
                </a:cubicBezTo>
                <a:cubicBezTo>
                  <a:pt x="658726" y="626245"/>
                  <a:pt x="648523" y="626769"/>
                  <a:pt x="638154" y="628123"/>
                </a:cubicBezTo>
                <a:cubicBezTo>
                  <a:pt x="627785" y="629478"/>
                  <a:pt x="617250" y="631665"/>
                  <a:pt x="606684" y="634711"/>
                </a:cubicBezTo>
                <a:cubicBezTo>
                  <a:pt x="596118" y="637757"/>
                  <a:pt x="585522" y="641663"/>
                  <a:pt x="575031" y="646456"/>
                </a:cubicBezTo>
                <a:cubicBezTo>
                  <a:pt x="554049" y="656042"/>
                  <a:pt x="535474" y="668270"/>
                  <a:pt x="519851" y="682175"/>
                </a:cubicBezTo>
                <a:cubicBezTo>
                  <a:pt x="512039" y="689125"/>
                  <a:pt x="504965" y="696497"/>
                  <a:pt x="498697" y="704167"/>
                </a:cubicBezTo>
                <a:cubicBezTo>
                  <a:pt x="492428" y="711835"/>
                  <a:pt x="486966" y="719804"/>
                  <a:pt x="482377" y="727949"/>
                </a:cubicBezTo>
                <a:close/>
                <a:moveTo>
                  <a:pt x="745879" y="261005"/>
                </a:moveTo>
                <a:cubicBezTo>
                  <a:pt x="743470" y="265282"/>
                  <a:pt x="741519" y="269652"/>
                  <a:pt x="740062" y="274052"/>
                </a:cubicBezTo>
                <a:lnTo>
                  <a:pt x="737213" y="287280"/>
                </a:lnTo>
                <a:cubicBezTo>
                  <a:pt x="736781" y="291677"/>
                  <a:pt x="736880" y="296040"/>
                  <a:pt x="737544" y="300307"/>
                </a:cubicBezTo>
                <a:lnTo>
                  <a:pt x="741271" y="312753"/>
                </a:lnTo>
                <a:lnTo>
                  <a:pt x="748241" y="323718"/>
                </a:lnTo>
                <a:lnTo>
                  <a:pt x="757872" y="332496"/>
                </a:lnTo>
                <a:lnTo>
                  <a:pt x="769736" y="339001"/>
                </a:lnTo>
                <a:lnTo>
                  <a:pt x="783408" y="343145"/>
                </a:lnTo>
                <a:lnTo>
                  <a:pt x="798458" y="344841"/>
                </a:lnTo>
                <a:lnTo>
                  <a:pt x="814460" y="344003"/>
                </a:lnTo>
                <a:lnTo>
                  <a:pt x="830985" y="340544"/>
                </a:lnTo>
                <a:lnTo>
                  <a:pt x="847606" y="334376"/>
                </a:lnTo>
                <a:lnTo>
                  <a:pt x="863149" y="325849"/>
                </a:lnTo>
                <a:lnTo>
                  <a:pt x="876582" y="315620"/>
                </a:lnTo>
                <a:lnTo>
                  <a:pt x="887690" y="304073"/>
                </a:lnTo>
                <a:lnTo>
                  <a:pt x="896260" y="291584"/>
                </a:lnTo>
                <a:lnTo>
                  <a:pt x="902076" y="278537"/>
                </a:lnTo>
                <a:cubicBezTo>
                  <a:pt x="906445" y="265335"/>
                  <a:pt x="906364" y="251865"/>
                  <a:pt x="900868" y="239835"/>
                </a:cubicBezTo>
                <a:cubicBezTo>
                  <a:pt x="897204" y="231816"/>
                  <a:pt x="891480" y="225197"/>
                  <a:pt x="884267" y="220092"/>
                </a:cubicBezTo>
                <a:cubicBezTo>
                  <a:pt x="880661" y="217541"/>
                  <a:pt x="876682" y="215368"/>
                  <a:pt x="872402" y="213588"/>
                </a:cubicBezTo>
                <a:cubicBezTo>
                  <a:pt x="868123" y="211809"/>
                  <a:pt x="863541" y="210422"/>
                  <a:pt x="858731" y="209444"/>
                </a:cubicBezTo>
                <a:cubicBezTo>
                  <a:pt x="853920" y="208466"/>
                  <a:pt x="848880" y="207896"/>
                  <a:pt x="843681" y="207748"/>
                </a:cubicBezTo>
                <a:cubicBezTo>
                  <a:pt x="838482" y="207600"/>
                  <a:pt x="833124" y="207874"/>
                  <a:pt x="827679" y="208585"/>
                </a:cubicBezTo>
                <a:cubicBezTo>
                  <a:pt x="822234" y="209297"/>
                  <a:pt x="816702" y="210445"/>
                  <a:pt x="811154" y="212045"/>
                </a:cubicBezTo>
                <a:cubicBezTo>
                  <a:pt x="805606" y="213644"/>
                  <a:pt x="800042" y="215696"/>
                  <a:pt x="794533" y="218213"/>
                </a:cubicBezTo>
                <a:cubicBezTo>
                  <a:pt x="783515" y="223247"/>
                  <a:pt x="773761" y="229667"/>
                  <a:pt x="765557" y="236968"/>
                </a:cubicBezTo>
                <a:cubicBezTo>
                  <a:pt x="761455" y="240619"/>
                  <a:pt x="757740" y="244489"/>
                  <a:pt x="754449" y="248516"/>
                </a:cubicBezTo>
                <a:cubicBezTo>
                  <a:pt x="751157" y="252544"/>
                  <a:pt x="748289" y="256727"/>
                  <a:pt x="745879" y="261005"/>
                </a:cubicBezTo>
                <a:close/>
                <a:moveTo>
                  <a:pt x="823779" y="22500"/>
                </a:moveTo>
                <a:lnTo>
                  <a:pt x="820104" y="33640"/>
                </a:lnTo>
                <a:cubicBezTo>
                  <a:pt x="819738" y="37368"/>
                  <a:pt x="820272" y="41041"/>
                  <a:pt x="821825" y="44440"/>
                </a:cubicBezTo>
                <a:lnTo>
                  <a:pt x="828864" y="52811"/>
                </a:lnTo>
                <a:lnTo>
                  <a:pt x="839691" y="57327"/>
                </a:lnTo>
                <a:lnTo>
                  <a:pt x="852856" y="57691"/>
                </a:lnTo>
                <a:lnTo>
                  <a:pt x="866910" y="53609"/>
                </a:lnTo>
                <a:lnTo>
                  <a:pt x="879195" y="45656"/>
                </a:lnTo>
                <a:lnTo>
                  <a:pt x="887539" y="35466"/>
                </a:lnTo>
                <a:lnTo>
                  <a:pt x="888484" y="24851"/>
                </a:lnTo>
                <a:lnTo>
                  <a:pt x="866225" y="489"/>
                </a:lnTo>
                <a:cubicBezTo>
                  <a:pt x="863736" y="-175"/>
                  <a:pt x="861123" y="-74"/>
                  <a:pt x="858461" y="275"/>
                </a:cubicBezTo>
                <a:cubicBezTo>
                  <a:pt x="853844" y="877"/>
                  <a:pt x="849079" y="2221"/>
                  <a:pt x="844407" y="4357"/>
                </a:cubicBezTo>
                <a:cubicBezTo>
                  <a:pt x="835065" y="8625"/>
                  <a:pt x="827865" y="15246"/>
                  <a:pt x="823779" y="22500"/>
                </a:cubicBezTo>
                <a:close/>
                <a:moveTo>
                  <a:pt x="127112" y="1099586"/>
                </a:moveTo>
                <a:cubicBezTo>
                  <a:pt x="125690" y="1101866"/>
                  <a:pt x="124725" y="1104309"/>
                  <a:pt x="123913" y="1106762"/>
                </a:cubicBezTo>
                <a:lnTo>
                  <a:pt x="121063" y="1119989"/>
                </a:lnTo>
                <a:cubicBezTo>
                  <a:pt x="120632" y="1124386"/>
                  <a:pt x="120730" y="1128749"/>
                  <a:pt x="121394" y="1133017"/>
                </a:cubicBezTo>
                <a:lnTo>
                  <a:pt x="125122" y="1145463"/>
                </a:lnTo>
                <a:lnTo>
                  <a:pt x="132091" y="1156428"/>
                </a:lnTo>
                <a:lnTo>
                  <a:pt x="141722" y="1165205"/>
                </a:lnTo>
                <a:lnTo>
                  <a:pt x="153587" y="1171710"/>
                </a:lnTo>
                <a:lnTo>
                  <a:pt x="167258" y="1175854"/>
                </a:lnTo>
                <a:lnTo>
                  <a:pt x="182309" y="1177551"/>
                </a:lnTo>
                <a:lnTo>
                  <a:pt x="198310" y="1176712"/>
                </a:lnTo>
                <a:lnTo>
                  <a:pt x="214835" y="1173253"/>
                </a:lnTo>
                <a:lnTo>
                  <a:pt x="231456" y="1167085"/>
                </a:lnTo>
                <a:lnTo>
                  <a:pt x="246999" y="1158558"/>
                </a:lnTo>
                <a:lnTo>
                  <a:pt x="260432" y="1148329"/>
                </a:lnTo>
                <a:lnTo>
                  <a:pt x="271541" y="1136781"/>
                </a:lnTo>
                <a:lnTo>
                  <a:pt x="280110" y="1124294"/>
                </a:lnTo>
                <a:lnTo>
                  <a:pt x="285927" y="1111245"/>
                </a:lnTo>
                <a:cubicBezTo>
                  <a:pt x="290295" y="1098045"/>
                  <a:pt x="290214" y="1084575"/>
                  <a:pt x="284718" y="1072544"/>
                </a:cubicBezTo>
                <a:cubicBezTo>
                  <a:pt x="281054" y="1064526"/>
                  <a:pt x="275330" y="1057905"/>
                  <a:pt x="268118" y="1052802"/>
                </a:cubicBezTo>
                <a:cubicBezTo>
                  <a:pt x="264511" y="1050249"/>
                  <a:pt x="260532" y="1048077"/>
                  <a:pt x="256252" y="1046297"/>
                </a:cubicBezTo>
                <a:cubicBezTo>
                  <a:pt x="251973" y="1044518"/>
                  <a:pt x="247392" y="1043131"/>
                  <a:pt x="242581" y="1042153"/>
                </a:cubicBezTo>
                <a:cubicBezTo>
                  <a:pt x="237770" y="1041175"/>
                  <a:pt x="232730" y="1040604"/>
                  <a:pt x="227531" y="1040456"/>
                </a:cubicBezTo>
                <a:cubicBezTo>
                  <a:pt x="222332" y="1040309"/>
                  <a:pt x="216974" y="1040584"/>
                  <a:pt x="211529" y="1041295"/>
                </a:cubicBezTo>
                <a:cubicBezTo>
                  <a:pt x="206084" y="1042007"/>
                  <a:pt x="200552" y="1043155"/>
                  <a:pt x="195004" y="1044754"/>
                </a:cubicBezTo>
                <a:cubicBezTo>
                  <a:pt x="189456" y="1046354"/>
                  <a:pt x="183892" y="1048404"/>
                  <a:pt x="178383" y="1050922"/>
                </a:cubicBezTo>
                <a:lnTo>
                  <a:pt x="169362" y="1056761"/>
                </a:lnTo>
                <a:cubicBezTo>
                  <a:pt x="156190" y="1071674"/>
                  <a:pt x="142060" y="1085903"/>
                  <a:pt x="127112" y="1099586"/>
                </a:cubicBezTo>
                <a:close/>
                <a:moveTo>
                  <a:pt x="782061" y="40658"/>
                </a:moveTo>
                <a:lnTo>
                  <a:pt x="748231" y="130147"/>
                </a:lnTo>
                <a:lnTo>
                  <a:pt x="749332" y="130606"/>
                </a:lnTo>
                <a:lnTo>
                  <a:pt x="770108" y="131180"/>
                </a:lnTo>
                <a:lnTo>
                  <a:pt x="792286" y="124739"/>
                </a:lnTo>
                <a:lnTo>
                  <a:pt x="811674" y="112190"/>
                </a:lnTo>
                <a:lnTo>
                  <a:pt x="824840" y="96107"/>
                </a:lnTo>
                <a:lnTo>
                  <a:pt x="828732" y="87377"/>
                </a:lnTo>
                <a:cubicBezTo>
                  <a:pt x="831655" y="78543"/>
                  <a:pt x="831601" y="69531"/>
                  <a:pt x="827923" y="61482"/>
                </a:cubicBezTo>
                <a:cubicBezTo>
                  <a:pt x="823020" y="50751"/>
                  <a:pt x="812605" y="43766"/>
                  <a:pt x="799730" y="41147"/>
                </a:cubicBezTo>
                <a:close/>
                <a:moveTo>
                  <a:pt x="0" y="1219272"/>
                </a:moveTo>
                <a:cubicBezTo>
                  <a:pt x="16576" y="1225137"/>
                  <a:pt x="33076" y="1231090"/>
                  <a:pt x="49162" y="1238045"/>
                </a:cubicBezTo>
                <a:lnTo>
                  <a:pt x="55353" y="1230482"/>
                </a:lnTo>
                <a:cubicBezTo>
                  <a:pt x="59439" y="1223229"/>
                  <a:pt x="60413" y="1215341"/>
                  <a:pt x="57306" y="1208542"/>
                </a:cubicBezTo>
                <a:cubicBezTo>
                  <a:pt x="54199" y="1201741"/>
                  <a:pt x="47600" y="1197315"/>
                  <a:pt x="39441" y="1195656"/>
                </a:cubicBezTo>
                <a:cubicBezTo>
                  <a:pt x="35361" y="1194827"/>
                  <a:pt x="30892" y="1194687"/>
                  <a:pt x="26275" y="1195291"/>
                </a:cubicBezTo>
                <a:lnTo>
                  <a:pt x="25109" y="1195630"/>
                </a:lnTo>
                <a:close/>
              </a:path>
            </a:pathLst>
          </a:custGeom>
          <a:solidFill>
            <a:srgbClr val="00CC99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flat"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0" name="21 O"/>
          <p:cNvSpPr/>
          <p:nvPr/>
        </p:nvSpPr>
        <p:spPr>
          <a:xfrm rot="18163349" flipH="1">
            <a:off x="274111" y="2622768"/>
            <a:ext cx="1751411" cy="2007045"/>
          </a:xfrm>
          <a:custGeom>
            <a:avLst/>
            <a:gdLst/>
            <a:ahLst/>
            <a:cxnLst/>
            <a:rect l="l" t="t" r="r" b="b"/>
            <a:pathLst>
              <a:path w="2101693" h="2007045">
                <a:moveTo>
                  <a:pt x="1482589" y="1667066"/>
                </a:moveTo>
                <a:lnTo>
                  <a:pt x="1478915" y="1678207"/>
                </a:lnTo>
                <a:lnTo>
                  <a:pt x="1479166" y="1679779"/>
                </a:lnTo>
                <a:lnTo>
                  <a:pt x="1488035" y="1662277"/>
                </a:lnTo>
                <a:cubicBezTo>
                  <a:pt x="1485119" y="1663057"/>
                  <a:pt x="1483732" y="1665037"/>
                  <a:pt x="1482589" y="1667066"/>
                </a:cubicBezTo>
                <a:close/>
                <a:moveTo>
                  <a:pt x="1788103" y="1172757"/>
                </a:moveTo>
                <a:lnTo>
                  <a:pt x="1785279" y="1181319"/>
                </a:lnTo>
                <a:lnTo>
                  <a:pt x="1800520" y="1161836"/>
                </a:lnTo>
                <a:cubicBezTo>
                  <a:pt x="1794493" y="1163863"/>
                  <a:pt x="1790679" y="1168184"/>
                  <a:pt x="1788103" y="1172757"/>
                </a:cubicBezTo>
                <a:close/>
                <a:moveTo>
                  <a:pt x="1920339" y="960709"/>
                </a:moveTo>
                <a:cubicBezTo>
                  <a:pt x="1917930" y="964986"/>
                  <a:pt x="1915979" y="969356"/>
                  <a:pt x="1914523" y="973757"/>
                </a:cubicBezTo>
                <a:lnTo>
                  <a:pt x="1911673" y="986984"/>
                </a:lnTo>
                <a:cubicBezTo>
                  <a:pt x="1911241" y="991381"/>
                  <a:pt x="1911340" y="995745"/>
                  <a:pt x="1912005" y="1000011"/>
                </a:cubicBezTo>
                <a:lnTo>
                  <a:pt x="1915731" y="1012458"/>
                </a:lnTo>
                <a:lnTo>
                  <a:pt x="1919890" y="1019000"/>
                </a:lnTo>
                <a:cubicBezTo>
                  <a:pt x="1950962" y="981913"/>
                  <a:pt x="1984774" y="945036"/>
                  <a:pt x="2021249" y="907802"/>
                </a:cubicBezTo>
                <a:cubicBezTo>
                  <a:pt x="2020229" y="907528"/>
                  <a:pt x="2019188" y="907481"/>
                  <a:pt x="2018141" y="907452"/>
                </a:cubicBezTo>
                <a:cubicBezTo>
                  <a:pt x="2012942" y="907304"/>
                  <a:pt x="2007584" y="907579"/>
                  <a:pt x="2002139" y="908290"/>
                </a:cubicBezTo>
                <a:cubicBezTo>
                  <a:pt x="1996694" y="909001"/>
                  <a:pt x="1991162" y="910150"/>
                  <a:pt x="1985614" y="911749"/>
                </a:cubicBezTo>
                <a:cubicBezTo>
                  <a:pt x="1980066" y="913348"/>
                  <a:pt x="1974502" y="915399"/>
                  <a:pt x="1968993" y="917917"/>
                </a:cubicBezTo>
                <a:cubicBezTo>
                  <a:pt x="1957975" y="922951"/>
                  <a:pt x="1948221" y="929372"/>
                  <a:pt x="1940017" y="936673"/>
                </a:cubicBezTo>
                <a:cubicBezTo>
                  <a:pt x="1935915" y="940323"/>
                  <a:pt x="1932200" y="944194"/>
                  <a:pt x="1928909" y="948220"/>
                </a:cubicBezTo>
                <a:cubicBezTo>
                  <a:pt x="1925617" y="952247"/>
                  <a:pt x="1922749" y="956432"/>
                  <a:pt x="1920339" y="960709"/>
                </a:cubicBezTo>
                <a:close/>
                <a:moveTo>
                  <a:pt x="2037235" y="774905"/>
                </a:moveTo>
                <a:lnTo>
                  <a:pt x="2033561" y="786044"/>
                </a:lnTo>
                <a:cubicBezTo>
                  <a:pt x="2033195" y="789774"/>
                  <a:pt x="2033728" y="793445"/>
                  <a:pt x="2035282" y="796846"/>
                </a:cubicBezTo>
                <a:lnTo>
                  <a:pt x="2042320" y="805217"/>
                </a:lnTo>
                <a:lnTo>
                  <a:pt x="2053147" y="809732"/>
                </a:lnTo>
                <a:lnTo>
                  <a:pt x="2066313" y="810095"/>
                </a:lnTo>
                <a:lnTo>
                  <a:pt x="2080367" y="806014"/>
                </a:lnTo>
                <a:lnTo>
                  <a:pt x="2092653" y="798061"/>
                </a:lnTo>
                <a:lnTo>
                  <a:pt x="2100996" y="787869"/>
                </a:lnTo>
                <a:lnTo>
                  <a:pt x="2101693" y="780047"/>
                </a:lnTo>
                <a:lnTo>
                  <a:pt x="2053076" y="760972"/>
                </a:lnTo>
                <a:cubicBezTo>
                  <a:pt x="2045653" y="763819"/>
                  <a:pt x="2040470" y="769163"/>
                  <a:pt x="2037235" y="774905"/>
                </a:cubicBezTo>
                <a:close/>
                <a:moveTo>
                  <a:pt x="1662261" y="1314216"/>
                </a:moveTo>
                <a:lnTo>
                  <a:pt x="1658587" y="1325355"/>
                </a:lnTo>
                <a:cubicBezTo>
                  <a:pt x="1658221" y="1329086"/>
                  <a:pt x="1658754" y="1332757"/>
                  <a:pt x="1660307" y="1336156"/>
                </a:cubicBezTo>
                <a:lnTo>
                  <a:pt x="1667346" y="1344527"/>
                </a:lnTo>
                <a:lnTo>
                  <a:pt x="1667908" y="1344761"/>
                </a:lnTo>
                <a:lnTo>
                  <a:pt x="1703734" y="1292178"/>
                </a:lnTo>
                <a:cubicBezTo>
                  <a:pt x="1701539" y="1291572"/>
                  <a:pt x="1699260" y="1291688"/>
                  <a:pt x="1696943" y="1291991"/>
                </a:cubicBezTo>
                <a:cubicBezTo>
                  <a:pt x="1692326" y="1292593"/>
                  <a:pt x="1687561" y="1293937"/>
                  <a:pt x="1682890" y="1296072"/>
                </a:cubicBezTo>
                <a:cubicBezTo>
                  <a:pt x="1673547" y="1300340"/>
                  <a:pt x="1666348" y="1306962"/>
                  <a:pt x="1662261" y="1314216"/>
                </a:cubicBezTo>
                <a:close/>
                <a:moveTo>
                  <a:pt x="1533590" y="1494049"/>
                </a:moveTo>
                <a:lnTo>
                  <a:pt x="1529916" y="1505190"/>
                </a:lnTo>
                <a:cubicBezTo>
                  <a:pt x="1529549" y="1508917"/>
                  <a:pt x="1530083" y="1512590"/>
                  <a:pt x="1531636" y="1515991"/>
                </a:cubicBezTo>
                <a:lnTo>
                  <a:pt x="1538674" y="1524360"/>
                </a:lnTo>
                <a:lnTo>
                  <a:pt x="1549501" y="1528875"/>
                </a:lnTo>
                <a:lnTo>
                  <a:pt x="1555969" y="1529055"/>
                </a:lnTo>
                <a:lnTo>
                  <a:pt x="1586989" y="1476191"/>
                </a:lnTo>
                <a:cubicBezTo>
                  <a:pt x="1585874" y="1473330"/>
                  <a:pt x="1583717" y="1472651"/>
                  <a:pt x="1581438" y="1472188"/>
                </a:cubicBezTo>
                <a:cubicBezTo>
                  <a:pt x="1577358" y="1471358"/>
                  <a:pt x="1572889" y="1471220"/>
                  <a:pt x="1568272" y="1471824"/>
                </a:cubicBezTo>
                <a:cubicBezTo>
                  <a:pt x="1563654" y="1472426"/>
                  <a:pt x="1558890" y="1473770"/>
                  <a:pt x="1554218" y="1475904"/>
                </a:cubicBezTo>
                <a:cubicBezTo>
                  <a:pt x="1544875" y="1480175"/>
                  <a:pt x="1537676" y="1486793"/>
                  <a:pt x="1533590" y="1494049"/>
                </a:cubicBezTo>
                <a:close/>
                <a:moveTo>
                  <a:pt x="1225639" y="1972489"/>
                </a:moveTo>
                <a:lnTo>
                  <a:pt x="1259347" y="2007045"/>
                </a:lnTo>
                <a:lnTo>
                  <a:pt x="1260109" y="2006114"/>
                </a:lnTo>
                <a:cubicBezTo>
                  <a:pt x="1264196" y="1998860"/>
                  <a:pt x="1265170" y="1990973"/>
                  <a:pt x="1262063" y="1984172"/>
                </a:cubicBezTo>
                <a:cubicBezTo>
                  <a:pt x="1258956" y="1977372"/>
                  <a:pt x="1252356" y="1972946"/>
                  <a:pt x="1244197" y="1971287"/>
                </a:cubicBezTo>
                <a:cubicBezTo>
                  <a:pt x="1240118" y="1970458"/>
                  <a:pt x="1235649" y="1970320"/>
                  <a:pt x="1231032" y="1970923"/>
                </a:cubicBezTo>
                <a:close/>
                <a:moveTo>
                  <a:pt x="1837395" y="1017531"/>
                </a:moveTo>
                <a:lnTo>
                  <a:pt x="1833720" y="1028670"/>
                </a:lnTo>
                <a:cubicBezTo>
                  <a:pt x="1833354" y="1032400"/>
                  <a:pt x="1833887" y="1036072"/>
                  <a:pt x="1835441" y="1039471"/>
                </a:cubicBezTo>
                <a:lnTo>
                  <a:pt x="1842479" y="1047842"/>
                </a:lnTo>
                <a:lnTo>
                  <a:pt x="1853307" y="1052358"/>
                </a:lnTo>
                <a:lnTo>
                  <a:pt x="1866472" y="1052722"/>
                </a:lnTo>
                <a:lnTo>
                  <a:pt x="1880526" y="1048639"/>
                </a:lnTo>
                <a:lnTo>
                  <a:pt x="1892811" y="1040687"/>
                </a:lnTo>
                <a:lnTo>
                  <a:pt x="1901155" y="1030497"/>
                </a:lnTo>
                <a:cubicBezTo>
                  <a:pt x="1905241" y="1023243"/>
                  <a:pt x="1906215" y="1015356"/>
                  <a:pt x="1903108" y="1008555"/>
                </a:cubicBezTo>
                <a:cubicBezTo>
                  <a:pt x="1900001" y="1001755"/>
                  <a:pt x="1893402" y="997329"/>
                  <a:pt x="1885243" y="995670"/>
                </a:cubicBezTo>
                <a:cubicBezTo>
                  <a:pt x="1881163" y="994840"/>
                  <a:pt x="1876694" y="994702"/>
                  <a:pt x="1872077" y="995305"/>
                </a:cubicBezTo>
                <a:cubicBezTo>
                  <a:pt x="1867460" y="995908"/>
                  <a:pt x="1862695" y="997253"/>
                  <a:pt x="1858023" y="999386"/>
                </a:cubicBezTo>
                <a:cubicBezTo>
                  <a:pt x="1848680" y="1003655"/>
                  <a:pt x="1841481" y="1010277"/>
                  <a:pt x="1837395" y="1017531"/>
                </a:cubicBezTo>
                <a:close/>
                <a:moveTo>
                  <a:pt x="1303531" y="1769901"/>
                </a:moveTo>
                <a:cubicBezTo>
                  <a:pt x="1301449" y="1773595"/>
                  <a:pt x="1299764" y="1777371"/>
                  <a:pt x="1298506" y="1781173"/>
                </a:cubicBezTo>
                <a:lnTo>
                  <a:pt x="1296044" y="1792598"/>
                </a:lnTo>
                <a:cubicBezTo>
                  <a:pt x="1295671" y="1796397"/>
                  <a:pt x="1295756" y="1800167"/>
                  <a:pt x="1296330" y="1803853"/>
                </a:cubicBezTo>
                <a:lnTo>
                  <a:pt x="1299550" y="1814605"/>
                </a:lnTo>
                <a:lnTo>
                  <a:pt x="1305570" y="1824078"/>
                </a:lnTo>
                <a:lnTo>
                  <a:pt x="1313890" y="1831661"/>
                </a:lnTo>
                <a:lnTo>
                  <a:pt x="1324141" y="1837280"/>
                </a:lnTo>
                <a:lnTo>
                  <a:pt x="1335951" y="1840860"/>
                </a:lnTo>
                <a:lnTo>
                  <a:pt x="1348953" y="1842326"/>
                </a:lnTo>
                <a:lnTo>
                  <a:pt x="1362776" y="1841602"/>
                </a:lnTo>
                <a:lnTo>
                  <a:pt x="1377052" y="1838612"/>
                </a:lnTo>
                <a:lnTo>
                  <a:pt x="1391410" y="1833284"/>
                </a:lnTo>
                <a:lnTo>
                  <a:pt x="1404838" y="1825918"/>
                </a:lnTo>
                <a:lnTo>
                  <a:pt x="1416442" y="1817082"/>
                </a:lnTo>
                <a:lnTo>
                  <a:pt x="1417744" y="1815729"/>
                </a:lnTo>
                <a:lnTo>
                  <a:pt x="1438003" y="1770230"/>
                </a:lnTo>
                <a:cubicBezTo>
                  <a:pt x="1441314" y="1763860"/>
                  <a:pt x="1440128" y="1757534"/>
                  <a:pt x="1437422" y="1751613"/>
                </a:cubicBezTo>
                <a:cubicBezTo>
                  <a:pt x="1434256" y="1744685"/>
                  <a:pt x="1429312" y="1738967"/>
                  <a:pt x="1423081" y="1734558"/>
                </a:cubicBezTo>
                <a:cubicBezTo>
                  <a:pt x="1419966" y="1732352"/>
                  <a:pt x="1416529" y="1730476"/>
                  <a:pt x="1412831" y="1728939"/>
                </a:cubicBezTo>
                <a:cubicBezTo>
                  <a:pt x="1409134" y="1727401"/>
                  <a:pt x="1405177" y="1726204"/>
                  <a:pt x="1401021" y="1725358"/>
                </a:cubicBezTo>
                <a:cubicBezTo>
                  <a:pt x="1396865" y="1724513"/>
                  <a:pt x="1392510" y="1724021"/>
                  <a:pt x="1388019" y="1723893"/>
                </a:cubicBezTo>
                <a:cubicBezTo>
                  <a:pt x="1383528" y="1723765"/>
                  <a:pt x="1378899" y="1724002"/>
                  <a:pt x="1374195" y="1724616"/>
                </a:cubicBezTo>
                <a:cubicBezTo>
                  <a:pt x="1369492" y="1725232"/>
                  <a:pt x="1364713" y="1726222"/>
                  <a:pt x="1359919" y="1727605"/>
                </a:cubicBezTo>
                <a:cubicBezTo>
                  <a:pt x="1355127" y="1728986"/>
                  <a:pt x="1350320" y="1730760"/>
                  <a:pt x="1345561" y="1732933"/>
                </a:cubicBezTo>
                <a:cubicBezTo>
                  <a:pt x="1336043" y="1737281"/>
                  <a:pt x="1327617" y="1742828"/>
                  <a:pt x="1320529" y="1749136"/>
                </a:cubicBezTo>
                <a:cubicBezTo>
                  <a:pt x="1316986" y="1752290"/>
                  <a:pt x="1313777" y="1755632"/>
                  <a:pt x="1310934" y="1759112"/>
                </a:cubicBezTo>
                <a:cubicBezTo>
                  <a:pt x="1308090" y="1762590"/>
                  <a:pt x="1305612" y="1766204"/>
                  <a:pt x="1303531" y="1769901"/>
                </a:cubicBezTo>
                <a:close/>
                <a:moveTo>
                  <a:pt x="1896804" y="788767"/>
                </a:moveTo>
                <a:cubicBezTo>
                  <a:pt x="1895192" y="791629"/>
                  <a:pt x="1893887" y="794553"/>
                  <a:pt x="1892913" y="797497"/>
                </a:cubicBezTo>
                <a:lnTo>
                  <a:pt x="1891006" y="806347"/>
                </a:lnTo>
                <a:cubicBezTo>
                  <a:pt x="1890717" y="809289"/>
                  <a:pt x="1890783" y="812209"/>
                  <a:pt x="1891228" y="815063"/>
                </a:cubicBezTo>
                <a:lnTo>
                  <a:pt x="1893721" y="823391"/>
                </a:lnTo>
                <a:lnTo>
                  <a:pt x="1904829" y="836601"/>
                </a:lnTo>
                <a:lnTo>
                  <a:pt x="1921915" y="843725"/>
                </a:lnTo>
                <a:lnTo>
                  <a:pt x="1942691" y="844301"/>
                </a:lnTo>
                <a:lnTo>
                  <a:pt x="1964869" y="837859"/>
                </a:lnTo>
                <a:lnTo>
                  <a:pt x="1984257" y="825310"/>
                </a:lnTo>
                <a:lnTo>
                  <a:pt x="1997423" y="809227"/>
                </a:lnTo>
                <a:lnTo>
                  <a:pt x="2001315" y="800497"/>
                </a:lnTo>
                <a:cubicBezTo>
                  <a:pt x="2004238" y="791665"/>
                  <a:pt x="2004183" y="782652"/>
                  <a:pt x="2000506" y="774603"/>
                </a:cubicBezTo>
                <a:cubicBezTo>
                  <a:pt x="1995603" y="763871"/>
                  <a:pt x="1985188" y="756886"/>
                  <a:pt x="1972313" y="754268"/>
                </a:cubicBezTo>
                <a:cubicBezTo>
                  <a:pt x="1965875" y="752959"/>
                  <a:pt x="1958822" y="752741"/>
                  <a:pt x="1951536" y="753694"/>
                </a:cubicBezTo>
                <a:cubicBezTo>
                  <a:pt x="1944250" y="754646"/>
                  <a:pt x="1936730" y="756767"/>
                  <a:pt x="1929358" y="760135"/>
                </a:cubicBezTo>
                <a:cubicBezTo>
                  <a:pt x="1914614" y="766871"/>
                  <a:pt x="1903253" y="777320"/>
                  <a:pt x="1896804" y="788767"/>
                </a:cubicBezTo>
                <a:close/>
                <a:moveTo>
                  <a:pt x="1813043" y="880029"/>
                </a:moveTo>
                <a:lnTo>
                  <a:pt x="1809368" y="891170"/>
                </a:lnTo>
                <a:cubicBezTo>
                  <a:pt x="1809002" y="894898"/>
                  <a:pt x="1809535" y="898571"/>
                  <a:pt x="1811089" y="901971"/>
                </a:cubicBezTo>
                <a:lnTo>
                  <a:pt x="1818127" y="910341"/>
                </a:lnTo>
                <a:lnTo>
                  <a:pt x="1828955" y="914856"/>
                </a:lnTo>
                <a:lnTo>
                  <a:pt x="1842120" y="915221"/>
                </a:lnTo>
                <a:lnTo>
                  <a:pt x="1856174" y="911139"/>
                </a:lnTo>
                <a:lnTo>
                  <a:pt x="1868459" y="903186"/>
                </a:lnTo>
                <a:lnTo>
                  <a:pt x="1876803" y="892995"/>
                </a:lnTo>
                <a:cubicBezTo>
                  <a:pt x="1880889" y="885742"/>
                  <a:pt x="1881863" y="877854"/>
                  <a:pt x="1878756" y="871054"/>
                </a:cubicBezTo>
                <a:cubicBezTo>
                  <a:pt x="1875650" y="864254"/>
                  <a:pt x="1869050" y="859828"/>
                  <a:pt x="1860891" y="858169"/>
                </a:cubicBezTo>
                <a:cubicBezTo>
                  <a:pt x="1856811" y="857339"/>
                  <a:pt x="1852342" y="857201"/>
                  <a:pt x="1847725" y="857804"/>
                </a:cubicBezTo>
                <a:cubicBezTo>
                  <a:pt x="1843108" y="858407"/>
                  <a:pt x="1838343" y="859752"/>
                  <a:pt x="1833671" y="861886"/>
                </a:cubicBezTo>
                <a:cubicBezTo>
                  <a:pt x="1824328" y="866155"/>
                  <a:pt x="1817129" y="872776"/>
                  <a:pt x="1813043" y="880029"/>
                </a:cubicBezTo>
                <a:close/>
                <a:moveTo>
                  <a:pt x="1797860" y="750952"/>
                </a:moveTo>
                <a:lnTo>
                  <a:pt x="1794186" y="762093"/>
                </a:lnTo>
                <a:cubicBezTo>
                  <a:pt x="1793820" y="765821"/>
                  <a:pt x="1794353" y="769493"/>
                  <a:pt x="1795907" y="772893"/>
                </a:cubicBezTo>
                <a:lnTo>
                  <a:pt x="1802945" y="781264"/>
                </a:lnTo>
                <a:lnTo>
                  <a:pt x="1813773" y="785779"/>
                </a:lnTo>
                <a:lnTo>
                  <a:pt x="1826938" y="786142"/>
                </a:lnTo>
                <a:lnTo>
                  <a:pt x="1840992" y="782061"/>
                </a:lnTo>
                <a:lnTo>
                  <a:pt x="1853277" y="774108"/>
                </a:lnTo>
                <a:lnTo>
                  <a:pt x="1861620" y="763918"/>
                </a:lnTo>
                <a:cubicBezTo>
                  <a:pt x="1865707" y="756664"/>
                  <a:pt x="1866681" y="748777"/>
                  <a:pt x="1863574" y="741977"/>
                </a:cubicBezTo>
                <a:cubicBezTo>
                  <a:pt x="1860467" y="735176"/>
                  <a:pt x="1853867" y="730750"/>
                  <a:pt x="1845709" y="729091"/>
                </a:cubicBezTo>
                <a:cubicBezTo>
                  <a:pt x="1841629" y="728262"/>
                  <a:pt x="1837160" y="728124"/>
                  <a:pt x="1832543" y="728727"/>
                </a:cubicBezTo>
                <a:cubicBezTo>
                  <a:pt x="1827926" y="729330"/>
                  <a:pt x="1823160" y="730675"/>
                  <a:pt x="1818489" y="732809"/>
                </a:cubicBezTo>
                <a:cubicBezTo>
                  <a:pt x="1809146" y="737077"/>
                  <a:pt x="1801947" y="743698"/>
                  <a:pt x="1797860" y="750952"/>
                </a:cubicBezTo>
                <a:close/>
                <a:moveTo>
                  <a:pt x="1089100" y="1841635"/>
                </a:moveTo>
                <a:lnTo>
                  <a:pt x="1088381" y="1843249"/>
                </a:lnTo>
                <a:lnTo>
                  <a:pt x="1145305" y="1894173"/>
                </a:lnTo>
                <a:lnTo>
                  <a:pt x="1157165" y="1890728"/>
                </a:lnTo>
                <a:lnTo>
                  <a:pt x="1176552" y="1878179"/>
                </a:lnTo>
                <a:lnTo>
                  <a:pt x="1189718" y="1862096"/>
                </a:lnTo>
                <a:lnTo>
                  <a:pt x="1193610" y="1853365"/>
                </a:lnTo>
                <a:cubicBezTo>
                  <a:pt x="1196533" y="1844534"/>
                  <a:pt x="1196479" y="1835520"/>
                  <a:pt x="1192801" y="1827472"/>
                </a:cubicBezTo>
                <a:cubicBezTo>
                  <a:pt x="1187898" y="1816741"/>
                  <a:pt x="1177483" y="1809755"/>
                  <a:pt x="1164608" y="1807137"/>
                </a:cubicBezTo>
                <a:cubicBezTo>
                  <a:pt x="1158170" y="1805828"/>
                  <a:pt x="1151118" y="1805611"/>
                  <a:pt x="1143831" y="1806562"/>
                </a:cubicBezTo>
                <a:cubicBezTo>
                  <a:pt x="1136545" y="1807515"/>
                  <a:pt x="1129025" y="1809636"/>
                  <a:pt x="1121653" y="1813004"/>
                </a:cubicBezTo>
                <a:cubicBezTo>
                  <a:pt x="1106910" y="1819740"/>
                  <a:pt x="1095549" y="1830188"/>
                  <a:pt x="1089100" y="1841635"/>
                </a:cubicBezTo>
                <a:close/>
                <a:moveTo>
                  <a:pt x="1266559" y="1515681"/>
                </a:moveTo>
                <a:cubicBezTo>
                  <a:pt x="1263205" y="1521633"/>
                  <a:pt x="1260491" y="1527715"/>
                  <a:pt x="1258464" y="1533837"/>
                </a:cubicBezTo>
                <a:lnTo>
                  <a:pt x="1254498" y="1552244"/>
                </a:lnTo>
                <a:cubicBezTo>
                  <a:pt x="1253898" y="1558361"/>
                  <a:pt x="1254036" y="1564435"/>
                  <a:pt x="1254960" y="1570373"/>
                </a:cubicBezTo>
                <a:lnTo>
                  <a:pt x="1260146" y="1587692"/>
                </a:lnTo>
                <a:lnTo>
                  <a:pt x="1269845" y="1602951"/>
                </a:lnTo>
                <a:lnTo>
                  <a:pt x="1283247" y="1615167"/>
                </a:lnTo>
                <a:lnTo>
                  <a:pt x="1299758" y="1624218"/>
                </a:lnTo>
                <a:lnTo>
                  <a:pt x="1318783" y="1629986"/>
                </a:lnTo>
                <a:lnTo>
                  <a:pt x="1339727" y="1632348"/>
                </a:lnTo>
                <a:lnTo>
                  <a:pt x="1361994" y="1631183"/>
                </a:lnTo>
                <a:lnTo>
                  <a:pt x="1384990" y="1626368"/>
                </a:lnTo>
                <a:lnTo>
                  <a:pt x="1408119" y="1617785"/>
                </a:lnTo>
                <a:lnTo>
                  <a:pt x="1429749" y="1605919"/>
                </a:lnTo>
                <a:lnTo>
                  <a:pt x="1448441" y="1591686"/>
                </a:lnTo>
                <a:lnTo>
                  <a:pt x="1463899" y="1575616"/>
                </a:lnTo>
                <a:lnTo>
                  <a:pt x="1475822" y="1558235"/>
                </a:lnTo>
                <a:lnTo>
                  <a:pt x="1483917" y="1540078"/>
                </a:lnTo>
                <a:cubicBezTo>
                  <a:pt x="1489996" y="1521708"/>
                  <a:pt x="1489882" y="1502962"/>
                  <a:pt x="1482235" y="1486224"/>
                </a:cubicBezTo>
                <a:cubicBezTo>
                  <a:pt x="1477136" y="1475064"/>
                  <a:pt x="1469172" y="1465852"/>
                  <a:pt x="1459134" y="1458749"/>
                </a:cubicBezTo>
                <a:cubicBezTo>
                  <a:pt x="1454116" y="1455198"/>
                  <a:pt x="1448579" y="1452174"/>
                  <a:pt x="1442623" y="1449698"/>
                </a:cubicBezTo>
                <a:cubicBezTo>
                  <a:pt x="1436668" y="1447221"/>
                  <a:pt x="1430293" y="1445292"/>
                  <a:pt x="1423598" y="1443931"/>
                </a:cubicBezTo>
                <a:cubicBezTo>
                  <a:pt x="1416904" y="1442569"/>
                  <a:pt x="1409890" y="1441776"/>
                  <a:pt x="1402655" y="1441569"/>
                </a:cubicBezTo>
                <a:cubicBezTo>
                  <a:pt x="1395420" y="1441364"/>
                  <a:pt x="1387965" y="1441745"/>
                  <a:pt x="1380388" y="1442736"/>
                </a:cubicBezTo>
                <a:cubicBezTo>
                  <a:pt x="1372811" y="1443725"/>
                  <a:pt x="1365113" y="1445325"/>
                  <a:pt x="1357392" y="1447550"/>
                </a:cubicBezTo>
                <a:cubicBezTo>
                  <a:pt x="1349671" y="1449776"/>
                  <a:pt x="1341929" y="1452630"/>
                  <a:pt x="1334263" y="1456132"/>
                </a:cubicBezTo>
                <a:cubicBezTo>
                  <a:pt x="1318931" y="1463138"/>
                  <a:pt x="1305358" y="1472072"/>
                  <a:pt x="1293941" y="1482233"/>
                </a:cubicBezTo>
                <a:cubicBezTo>
                  <a:pt x="1288233" y="1487312"/>
                  <a:pt x="1283064" y="1492698"/>
                  <a:pt x="1278484" y="1498302"/>
                </a:cubicBezTo>
                <a:cubicBezTo>
                  <a:pt x="1273904" y="1503906"/>
                  <a:pt x="1269912" y="1509728"/>
                  <a:pt x="1266559" y="1515681"/>
                </a:cubicBezTo>
                <a:close/>
                <a:moveTo>
                  <a:pt x="1571578" y="1018977"/>
                </a:moveTo>
                <a:cubicBezTo>
                  <a:pt x="1568225" y="1024929"/>
                  <a:pt x="1565511" y="1031010"/>
                  <a:pt x="1563484" y="1037133"/>
                </a:cubicBezTo>
                <a:lnTo>
                  <a:pt x="1559519" y="1055541"/>
                </a:lnTo>
                <a:cubicBezTo>
                  <a:pt x="1558918" y="1061659"/>
                  <a:pt x="1559055" y="1067731"/>
                  <a:pt x="1559980" y="1073668"/>
                </a:cubicBezTo>
                <a:lnTo>
                  <a:pt x="1565166" y="1090989"/>
                </a:lnTo>
                <a:lnTo>
                  <a:pt x="1574864" y="1106246"/>
                </a:lnTo>
                <a:lnTo>
                  <a:pt x="1588266" y="1118462"/>
                </a:lnTo>
                <a:lnTo>
                  <a:pt x="1604777" y="1127514"/>
                </a:lnTo>
                <a:lnTo>
                  <a:pt x="1623802" y="1133279"/>
                </a:lnTo>
                <a:lnTo>
                  <a:pt x="1644745" y="1135640"/>
                </a:lnTo>
                <a:lnTo>
                  <a:pt x="1667012" y="1134475"/>
                </a:lnTo>
                <a:lnTo>
                  <a:pt x="1690009" y="1129661"/>
                </a:lnTo>
                <a:lnTo>
                  <a:pt x="1713138" y="1121077"/>
                </a:lnTo>
                <a:lnTo>
                  <a:pt x="1734767" y="1109212"/>
                </a:lnTo>
                <a:lnTo>
                  <a:pt x="1753459" y="1094979"/>
                </a:lnTo>
                <a:lnTo>
                  <a:pt x="1768917" y="1078909"/>
                </a:lnTo>
                <a:lnTo>
                  <a:pt x="1780842" y="1061531"/>
                </a:lnTo>
                <a:lnTo>
                  <a:pt x="1788936" y="1043373"/>
                </a:lnTo>
                <a:cubicBezTo>
                  <a:pt x="1795016" y="1025004"/>
                  <a:pt x="1794902" y="1006258"/>
                  <a:pt x="1787254" y="989519"/>
                </a:cubicBezTo>
                <a:cubicBezTo>
                  <a:pt x="1782156" y="978360"/>
                  <a:pt x="1774191" y="969147"/>
                  <a:pt x="1764154" y="962046"/>
                </a:cubicBezTo>
                <a:cubicBezTo>
                  <a:pt x="1759135" y="958494"/>
                  <a:pt x="1753599" y="955470"/>
                  <a:pt x="1747643" y="952994"/>
                </a:cubicBezTo>
                <a:cubicBezTo>
                  <a:pt x="1741688" y="950518"/>
                  <a:pt x="1735313" y="948588"/>
                  <a:pt x="1728618" y="947228"/>
                </a:cubicBezTo>
                <a:cubicBezTo>
                  <a:pt x="1721924" y="945866"/>
                  <a:pt x="1714910" y="945073"/>
                  <a:pt x="1707675" y="944866"/>
                </a:cubicBezTo>
                <a:cubicBezTo>
                  <a:pt x="1700440" y="944661"/>
                  <a:pt x="1692985" y="945043"/>
                  <a:pt x="1685408" y="946033"/>
                </a:cubicBezTo>
                <a:cubicBezTo>
                  <a:pt x="1677831" y="947023"/>
                  <a:pt x="1670133" y="948619"/>
                  <a:pt x="1662412" y="950845"/>
                </a:cubicBezTo>
                <a:cubicBezTo>
                  <a:pt x="1654691" y="953071"/>
                  <a:pt x="1646948" y="955926"/>
                  <a:pt x="1639282" y="959429"/>
                </a:cubicBezTo>
                <a:cubicBezTo>
                  <a:pt x="1623950" y="966434"/>
                  <a:pt x="1610377" y="975369"/>
                  <a:pt x="1598961" y="985528"/>
                </a:cubicBezTo>
                <a:cubicBezTo>
                  <a:pt x="1593253" y="990609"/>
                  <a:pt x="1588084" y="995995"/>
                  <a:pt x="1583503" y="1001599"/>
                </a:cubicBezTo>
                <a:cubicBezTo>
                  <a:pt x="1578923" y="1007203"/>
                  <a:pt x="1574931" y="1013025"/>
                  <a:pt x="1571578" y="1018977"/>
                </a:cubicBezTo>
                <a:close/>
                <a:moveTo>
                  <a:pt x="1370977" y="1252671"/>
                </a:moveTo>
                <a:cubicBezTo>
                  <a:pt x="1366388" y="1260816"/>
                  <a:pt x="1362673" y="1269140"/>
                  <a:pt x="1359900" y="1277519"/>
                </a:cubicBezTo>
                <a:lnTo>
                  <a:pt x="1354473" y="1302709"/>
                </a:lnTo>
                <a:cubicBezTo>
                  <a:pt x="1353651" y="1311082"/>
                  <a:pt x="1353839" y="1319393"/>
                  <a:pt x="1355105" y="1327519"/>
                </a:cubicBezTo>
                <a:lnTo>
                  <a:pt x="1362202" y="1351221"/>
                </a:lnTo>
                <a:lnTo>
                  <a:pt x="1375474" y="1372102"/>
                </a:lnTo>
                <a:lnTo>
                  <a:pt x="1393815" y="1388819"/>
                </a:lnTo>
                <a:lnTo>
                  <a:pt x="1416411" y="1401206"/>
                </a:lnTo>
                <a:lnTo>
                  <a:pt x="1442446" y="1409097"/>
                </a:lnTo>
                <a:lnTo>
                  <a:pt x="1471107" y="1412329"/>
                </a:lnTo>
                <a:lnTo>
                  <a:pt x="1501581" y="1410733"/>
                </a:lnTo>
                <a:lnTo>
                  <a:pt x="1533050" y="1404145"/>
                </a:lnTo>
                <a:lnTo>
                  <a:pt x="1564704" y="1392400"/>
                </a:lnTo>
                <a:lnTo>
                  <a:pt x="1594303" y="1376160"/>
                </a:lnTo>
                <a:lnTo>
                  <a:pt x="1619884" y="1356682"/>
                </a:lnTo>
                <a:lnTo>
                  <a:pt x="1641038" y="1334690"/>
                </a:lnTo>
                <a:lnTo>
                  <a:pt x="1657358" y="1310906"/>
                </a:lnTo>
                <a:lnTo>
                  <a:pt x="1668435" y="1286060"/>
                </a:lnTo>
                <a:cubicBezTo>
                  <a:pt x="1676755" y="1260919"/>
                  <a:pt x="1676599" y="1235266"/>
                  <a:pt x="1666133" y="1212359"/>
                </a:cubicBezTo>
                <a:cubicBezTo>
                  <a:pt x="1659155" y="1197087"/>
                  <a:pt x="1648256" y="1184481"/>
                  <a:pt x="1634520" y="1174760"/>
                </a:cubicBezTo>
                <a:cubicBezTo>
                  <a:pt x="1627652" y="1169900"/>
                  <a:pt x="1620075" y="1165762"/>
                  <a:pt x="1611924" y="1162373"/>
                </a:cubicBezTo>
                <a:cubicBezTo>
                  <a:pt x="1603774" y="1158984"/>
                  <a:pt x="1595050" y="1156344"/>
                  <a:pt x="1585889" y="1154482"/>
                </a:cubicBezTo>
                <a:cubicBezTo>
                  <a:pt x="1576727" y="1152619"/>
                  <a:pt x="1567128" y="1151532"/>
                  <a:pt x="1557227" y="1151251"/>
                </a:cubicBezTo>
                <a:cubicBezTo>
                  <a:pt x="1547326" y="1150969"/>
                  <a:pt x="1537123" y="1151492"/>
                  <a:pt x="1526754" y="1152846"/>
                </a:cubicBezTo>
                <a:cubicBezTo>
                  <a:pt x="1516385" y="1154201"/>
                  <a:pt x="1505850" y="1156387"/>
                  <a:pt x="1495284" y="1159434"/>
                </a:cubicBezTo>
                <a:cubicBezTo>
                  <a:pt x="1484718" y="1162480"/>
                  <a:pt x="1474122" y="1166387"/>
                  <a:pt x="1463631" y="1171180"/>
                </a:cubicBezTo>
                <a:cubicBezTo>
                  <a:pt x="1442649" y="1180766"/>
                  <a:pt x="1424075" y="1192994"/>
                  <a:pt x="1408451" y="1206897"/>
                </a:cubicBezTo>
                <a:cubicBezTo>
                  <a:pt x="1400639" y="1213850"/>
                  <a:pt x="1393565" y="1221220"/>
                  <a:pt x="1387297" y="1228890"/>
                </a:cubicBezTo>
                <a:cubicBezTo>
                  <a:pt x="1381028" y="1236559"/>
                  <a:pt x="1375566" y="1244526"/>
                  <a:pt x="1370977" y="1252671"/>
                </a:cubicBezTo>
                <a:close/>
                <a:moveTo>
                  <a:pt x="1634479" y="785728"/>
                </a:moveTo>
                <a:cubicBezTo>
                  <a:pt x="1632070" y="790004"/>
                  <a:pt x="1630119" y="794375"/>
                  <a:pt x="1628663" y="798776"/>
                </a:cubicBezTo>
                <a:lnTo>
                  <a:pt x="1625813" y="812002"/>
                </a:lnTo>
                <a:cubicBezTo>
                  <a:pt x="1625382" y="816400"/>
                  <a:pt x="1625480" y="820764"/>
                  <a:pt x="1626144" y="825030"/>
                </a:cubicBezTo>
                <a:lnTo>
                  <a:pt x="1629871" y="837477"/>
                </a:lnTo>
                <a:lnTo>
                  <a:pt x="1636841" y="848441"/>
                </a:lnTo>
                <a:lnTo>
                  <a:pt x="1646472" y="857220"/>
                </a:lnTo>
                <a:lnTo>
                  <a:pt x="1658337" y="863724"/>
                </a:lnTo>
                <a:lnTo>
                  <a:pt x="1672008" y="867867"/>
                </a:lnTo>
                <a:lnTo>
                  <a:pt x="1687058" y="869565"/>
                </a:lnTo>
                <a:lnTo>
                  <a:pt x="1703060" y="868726"/>
                </a:lnTo>
                <a:lnTo>
                  <a:pt x="1719585" y="865267"/>
                </a:lnTo>
                <a:lnTo>
                  <a:pt x="1736206" y="859100"/>
                </a:lnTo>
                <a:lnTo>
                  <a:pt x="1751749" y="850571"/>
                </a:lnTo>
                <a:lnTo>
                  <a:pt x="1765182" y="840344"/>
                </a:lnTo>
                <a:lnTo>
                  <a:pt x="1776290" y="828796"/>
                </a:lnTo>
                <a:lnTo>
                  <a:pt x="1784860" y="816308"/>
                </a:lnTo>
                <a:lnTo>
                  <a:pt x="1790676" y="803260"/>
                </a:lnTo>
                <a:cubicBezTo>
                  <a:pt x="1795045" y="790059"/>
                  <a:pt x="1794964" y="776588"/>
                  <a:pt x="1789468" y="764559"/>
                </a:cubicBezTo>
                <a:cubicBezTo>
                  <a:pt x="1785804" y="756540"/>
                  <a:pt x="1780080" y="749920"/>
                  <a:pt x="1772867" y="744816"/>
                </a:cubicBezTo>
                <a:cubicBezTo>
                  <a:pt x="1769261" y="742264"/>
                  <a:pt x="1765282" y="740091"/>
                  <a:pt x="1761003" y="738311"/>
                </a:cubicBezTo>
                <a:cubicBezTo>
                  <a:pt x="1756723" y="736531"/>
                  <a:pt x="1752142" y="735146"/>
                  <a:pt x="1747331" y="734167"/>
                </a:cubicBezTo>
                <a:cubicBezTo>
                  <a:pt x="1742520" y="733189"/>
                  <a:pt x="1737480" y="732619"/>
                  <a:pt x="1732281" y="732471"/>
                </a:cubicBezTo>
                <a:cubicBezTo>
                  <a:pt x="1727082" y="732323"/>
                  <a:pt x="1721724" y="732597"/>
                  <a:pt x="1716279" y="733309"/>
                </a:cubicBezTo>
                <a:cubicBezTo>
                  <a:pt x="1710834" y="734020"/>
                  <a:pt x="1705302" y="735168"/>
                  <a:pt x="1699754" y="736768"/>
                </a:cubicBezTo>
                <a:cubicBezTo>
                  <a:pt x="1694206" y="738367"/>
                  <a:pt x="1688642" y="740419"/>
                  <a:pt x="1683133" y="742936"/>
                </a:cubicBezTo>
                <a:cubicBezTo>
                  <a:pt x="1672115" y="747970"/>
                  <a:pt x="1662361" y="754390"/>
                  <a:pt x="1654157" y="761692"/>
                </a:cubicBezTo>
                <a:cubicBezTo>
                  <a:pt x="1650055" y="765342"/>
                  <a:pt x="1646340" y="769213"/>
                  <a:pt x="1643049" y="773240"/>
                </a:cubicBezTo>
                <a:cubicBezTo>
                  <a:pt x="1639757" y="777267"/>
                  <a:pt x="1636889" y="781450"/>
                  <a:pt x="1634479" y="785728"/>
                </a:cubicBezTo>
                <a:close/>
                <a:moveTo>
                  <a:pt x="1027171" y="1651010"/>
                </a:moveTo>
                <a:cubicBezTo>
                  <a:pt x="1024762" y="1655289"/>
                  <a:pt x="1022811" y="1659659"/>
                  <a:pt x="1021355" y="1664059"/>
                </a:cubicBezTo>
                <a:lnTo>
                  <a:pt x="1018505" y="1677287"/>
                </a:lnTo>
                <a:cubicBezTo>
                  <a:pt x="1018073" y="1681684"/>
                  <a:pt x="1018172" y="1686047"/>
                  <a:pt x="1018836" y="1690314"/>
                </a:cubicBezTo>
                <a:lnTo>
                  <a:pt x="1022563" y="1702760"/>
                </a:lnTo>
                <a:lnTo>
                  <a:pt x="1029532" y="1713725"/>
                </a:lnTo>
                <a:lnTo>
                  <a:pt x="1039163" y="1722502"/>
                </a:lnTo>
                <a:lnTo>
                  <a:pt x="1051029" y="1729008"/>
                </a:lnTo>
                <a:lnTo>
                  <a:pt x="1064700" y="1733152"/>
                </a:lnTo>
                <a:lnTo>
                  <a:pt x="1079750" y="1734848"/>
                </a:lnTo>
                <a:lnTo>
                  <a:pt x="1095752" y="1734009"/>
                </a:lnTo>
                <a:lnTo>
                  <a:pt x="1112277" y="1730550"/>
                </a:lnTo>
                <a:lnTo>
                  <a:pt x="1128898" y="1724383"/>
                </a:lnTo>
                <a:lnTo>
                  <a:pt x="1144441" y="1715855"/>
                </a:lnTo>
                <a:lnTo>
                  <a:pt x="1157874" y="1705627"/>
                </a:lnTo>
                <a:lnTo>
                  <a:pt x="1168982" y="1694079"/>
                </a:lnTo>
                <a:lnTo>
                  <a:pt x="1177552" y="1681591"/>
                </a:lnTo>
                <a:lnTo>
                  <a:pt x="1183368" y="1668543"/>
                </a:lnTo>
                <a:cubicBezTo>
                  <a:pt x="1187737" y="1655342"/>
                  <a:pt x="1187655" y="1641872"/>
                  <a:pt x="1182160" y="1629843"/>
                </a:cubicBezTo>
                <a:cubicBezTo>
                  <a:pt x="1178495" y="1621823"/>
                  <a:pt x="1172772" y="1615203"/>
                  <a:pt x="1165559" y="1610100"/>
                </a:cubicBezTo>
                <a:cubicBezTo>
                  <a:pt x="1161953" y="1607547"/>
                  <a:pt x="1157974" y="1605374"/>
                  <a:pt x="1153694" y="1603595"/>
                </a:cubicBezTo>
                <a:cubicBezTo>
                  <a:pt x="1149414" y="1601816"/>
                  <a:pt x="1144834" y="1600429"/>
                  <a:pt x="1140023" y="1599451"/>
                </a:cubicBezTo>
                <a:cubicBezTo>
                  <a:pt x="1135212" y="1598472"/>
                  <a:pt x="1130172" y="1597902"/>
                  <a:pt x="1124972" y="1597753"/>
                </a:cubicBezTo>
                <a:cubicBezTo>
                  <a:pt x="1119774" y="1597607"/>
                  <a:pt x="1114416" y="1597881"/>
                  <a:pt x="1108971" y="1598593"/>
                </a:cubicBezTo>
                <a:cubicBezTo>
                  <a:pt x="1103526" y="1599304"/>
                  <a:pt x="1097994" y="1600452"/>
                  <a:pt x="1092446" y="1602051"/>
                </a:cubicBezTo>
                <a:cubicBezTo>
                  <a:pt x="1086898" y="1603651"/>
                  <a:pt x="1081333" y="1605702"/>
                  <a:pt x="1075824" y="1608219"/>
                </a:cubicBezTo>
                <a:cubicBezTo>
                  <a:pt x="1064807" y="1613254"/>
                  <a:pt x="1055053" y="1619673"/>
                  <a:pt x="1046849" y="1626975"/>
                </a:cubicBezTo>
                <a:cubicBezTo>
                  <a:pt x="1042747" y="1630625"/>
                  <a:pt x="1039032" y="1634496"/>
                  <a:pt x="1035741" y="1638523"/>
                </a:cubicBezTo>
                <a:cubicBezTo>
                  <a:pt x="1032449" y="1642551"/>
                  <a:pt x="1029581" y="1646734"/>
                  <a:pt x="1027171" y="1651010"/>
                </a:cubicBezTo>
                <a:close/>
                <a:moveTo>
                  <a:pt x="1612822" y="600370"/>
                </a:moveTo>
                <a:cubicBezTo>
                  <a:pt x="1611209" y="603231"/>
                  <a:pt x="1609904" y="606156"/>
                  <a:pt x="1608930" y="609100"/>
                </a:cubicBezTo>
                <a:lnTo>
                  <a:pt x="1607023" y="617950"/>
                </a:lnTo>
                <a:cubicBezTo>
                  <a:pt x="1606734" y="620892"/>
                  <a:pt x="1606800" y="623812"/>
                  <a:pt x="1607245" y="626667"/>
                </a:cubicBezTo>
                <a:lnTo>
                  <a:pt x="1609739" y="634994"/>
                </a:lnTo>
                <a:lnTo>
                  <a:pt x="1620846" y="648204"/>
                </a:lnTo>
                <a:lnTo>
                  <a:pt x="1637932" y="655329"/>
                </a:lnTo>
                <a:lnTo>
                  <a:pt x="1658709" y="655904"/>
                </a:lnTo>
                <a:lnTo>
                  <a:pt x="1680887" y="649462"/>
                </a:lnTo>
                <a:lnTo>
                  <a:pt x="1700274" y="636913"/>
                </a:lnTo>
                <a:lnTo>
                  <a:pt x="1713440" y="620830"/>
                </a:lnTo>
                <a:lnTo>
                  <a:pt x="1714731" y="617934"/>
                </a:lnTo>
                <a:lnTo>
                  <a:pt x="1635590" y="580344"/>
                </a:lnTo>
                <a:cubicBezTo>
                  <a:pt x="1624777" y="584272"/>
                  <a:pt x="1617505" y="592057"/>
                  <a:pt x="1612822" y="600370"/>
                </a:cubicBezTo>
                <a:close/>
                <a:moveTo>
                  <a:pt x="911437" y="1599619"/>
                </a:moveTo>
                <a:lnTo>
                  <a:pt x="907763" y="1610760"/>
                </a:lnTo>
                <a:cubicBezTo>
                  <a:pt x="907397" y="1614487"/>
                  <a:pt x="907930" y="1618160"/>
                  <a:pt x="909484" y="1621559"/>
                </a:cubicBezTo>
                <a:lnTo>
                  <a:pt x="916523" y="1629931"/>
                </a:lnTo>
                <a:lnTo>
                  <a:pt x="927349" y="1634446"/>
                </a:lnTo>
                <a:lnTo>
                  <a:pt x="940515" y="1634810"/>
                </a:lnTo>
                <a:lnTo>
                  <a:pt x="954569" y="1630728"/>
                </a:lnTo>
                <a:lnTo>
                  <a:pt x="966854" y="1622776"/>
                </a:lnTo>
                <a:lnTo>
                  <a:pt x="975197" y="1612585"/>
                </a:lnTo>
                <a:cubicBezTo>
                  <a:pt x="979284" y="1605331"/>
                  <a:pt x="980258" y="1597444"/>
                  <a:pt x="977151" y="1590644"/>
                </a:cubicBezTo>
                <a:cubicBezTo>
                  <a:pt x="974044" y="1583844"/>
                  <a:pt x="967444" y="1579417"/>
                  <a:pt x="959285" y="1577758"/>
                </a:cubicBezTo>
                <a:cubicBezTo>
                  <a:pt x="955206" y="1576929"/>
                  <a:pt x="950737" y="1576790"/>
                  <a:pt x="946120" y="1577394"/>
                </a:cubicBezTo>
                <a:cubicBezTo>
                  <a:pt x="941503" y="1577997"/>
                  <a:pt x="936738" y="1579342"/>
                  <a:pt x="932066" y="1581475"/>
                </a:cubicBezTo>
                <a:cubicBezTo>
                  <a:pt x="922723" y="1585744"/>
                  <a:pt x="915524" y="1592365"/>
                  <a:pt x="911437" y="1599619"/>
                </a:cubicBezTo>
                <a:close/>
                <a:moveTo>
                  <a:pt x="990635" y="1411281"/>
                </a:moveTo>
                <a:cubicBezTo>
                  <a:pt x="987282" y="1417235"/>
                  <a:pt x="984568" y="1423317"/>
                  <a:pt x="982541" y="1429439"/>
                </a:cubicBezTo>
                <a:lnTo>
                  <a:pt x="978575" y="1447845"/>
                </a:lnTo>
                <a:cubicBezTo>
                  <a:pt x="977975" y="1453965"/>
                  <a:pt x="978112" y="1460037"/>
                  <a:pt x="979037" y="1465975"/>
                </a:cubicBezTo>
                <a:lnTo>
                  <a:pt x="984223" y="1483294"/>
                </a:lnTo>
                <a:lnTo>
                  <a:pt x="993921" y="1498553"/>
                </a:lnTo>
                <a:lnTo>
                  <a:pt x="1007323" y="1510768"/>
                </a:lnTo>
                <a:lnTo>
                  <a:pt x="1023834" y="1519819"/>
                </a:lnTo>
                <a:lnTo>
                  <a:pt x="1042859" y="1525586"/>
                </a:lnTo>
                <a:lnTo>
                  <a:pt x="1063802" y="1527947"/>
                </a:lnTo>
                <a:lnTo>
                  <a:pt x="1086069" y="1526781"/>
                </a:lnTo>
                <a:lnTo>
                  <a:pt x="1109065" y="1521967"/>
                </a:lnTo>
                <a:lnTo>
                  <a:pt x="1132195" y="1513384"/>
                </a:lnTo>
                <a:lnTo>
                  <a:pt x="1153824" y="1501518"/>
                </a:lnTo>
                <a:lnTo>
                  <a:pt x="1172516" y="1487285"/>
                </a:lnTo>
                <a:lnTo>
                  <a:pt x="1187974" y="1471215"/>
                </a:lnTo>
                <a:lnTo>
                  <a:pt x="1199899" y="1453836"/>
                </a:lnTo>
                <a:lnTo>
                  <a:pt x="1207993" y="1435680"/>
                </a:lnTo>
                <a:cubicBezTo>
                  <a:pt x="1214073" y="1417308"/>
                  <a:pt x="1213959" y="1398564"/>
                  <a:pt x="1206311" y="1381825"/>
                </a:cubicBezTo>
                <a:cubicBezTo>
                  <a:pt x="1201212" y="1370666"/>
                  <a:pt x="1193248" y="1361454"/>
                  <a:pt x="1183211" y="1354351"/>
                </a:cubicBezTo>
                <a:cubicBezTo>
                  <a:pt x="1178192" y="1350800"/>
                  <a:pt x="1172656" y="1347776"/>
                  <a:pt x="1166700" y="1345300"/>
                </a:cubicBezTo>
                <a:cubicBezTo>
                  <a:pt x="1160744" y="1342823"/>
                  <a:pt x="1154370" y="1340895"/>
                  <a:pt x="1147676" y="1339534"/>
                </a:cubicBezTo>
                <a:cubicBezTo>
                  <a:pt x="1140981" y="1338172"/>
                  <a:pt x="1133967" y="1337378"/>
                  <a:pt x="1126732" y="1337173"/>
                </a:cubicBezTo>
                <a:cubicBezTo>
                  <a:pt x="1119497" y="1336966"/>
                  <a:pt x="1112042" y="1337349"/>
                  <a:pt x="1104465" y="1338338"/>
                </a:cubicBezTo>
                <a:cubicBezTo>
                  <a:pt x="1096888" y="1339328"/>
                  <a:pt x="1089189" y="1340925"/>
                  <a:pt x="1081469" y="1343152"/>
                </a:cubicBezTo>
                <a:cubicBezTo>
                  <a:pt x="1073748" y="1345378"/>
                  <a:pt x="1066005" y="1348232"/>
                  <a:pt x="1058340" y="1351735"/>
                </a:cubicBezTo>
                <a:cubicBezTo>
                  <a:pt x="1043007" y="1358740"/>
                  <a:pt x="1029434" y="1367675"/>
                  <a:pt x="1018018" y="1377834"/>
                </a:cubicBezTo>
                <a:cubicBezTo>
                  <a:pt x="1012310" y="1382914"/>
                  <a:pt x="1007140" y="1388300"/>
                  <a:pt x="1002560" y="1393905"/>
                </a:cubicBezTo>
                <a:cubicBezTo>
                  <a:pt x="997980" y="1399509"/>
                  <a:pt x="993988" y="1405330"/>
                  <a:pt x="990635" y="1411281"/>
                </a:cubicBezTo>
                <a:close/>
                <a:moveTo>
                  <a:pt x="1316543" y="904048"/>
                </a:moveTo>
                <a:cubicBezTo>
                  <a:pt x="1313191" y="910001"/>
                  <a:pt x="1310476" y="916082"/>
                  <a:pt x="1308450" y="922206"/>
                </a:cubicBezTo>
                <a:lnTo>
                  <a:pt x="1304484" y="940613"/>
                </a:lnTo>
                <a:cubicBezTo>
                  <a:pt x="1303883" y="946731"/>
                  <a:pt x="1304021" y="952804"/>
                  <a:pt x="1304945" y="958740"/>
                </a:cubicBezTo>
                <a:lnTo>
                  <a:pt x="1310132" y="976060"/>
                </a:lnTo>
                <a:lnTo>
                  <a:pt x="1319829" y="991318"/>
                </a:lnTo>
                <a:lnTo>
                  <a:pt x="1333232" y="1003534"/>
                </a:lnTo>
                <a:lnTo>
                  <a:pt x="1349742" y="1012584"/>
                </a:lnTo>
                <a:lnTo>
                  <a:pt x="1368767" y="1018350"/>
                </a:lnTo>
                <a:lnTo>
                  <a:pt x="1389710" y="1020712"/>
                </a:lnTo>
                <a:lnTo>
                  <a:pt x="1411978" y="1019545"/>
                </a:lnTo>
                <a:lnTo>
                  <a:pt x="1434974" y="1014731"/>
                </a:lnTo>
                <a:lnTo>
                  <a:pt x="1458104" y="1006149"/>
                </a:lnTo>
                <a:lnTo>
                  <a:pt x="1479733" y="994284"/>
                </a:lnTo>
                <a:lnTo>
                  <a:pt x="1498424" y="980048"/>
                </a:lnTo>
                <a:lnTo>
                  <a:pt x="1513884" y="963979"/>
                </a:lnTo>
                <a:lnTo>
                  <a:pt x="1525809" y="946602"/>
                </a:lnTo>
                <a:lnTo>
                  <a:pt x="1533903" y="928443"/>
                </a:lnTo>
                <a:cubicBezTo>
                  <a:pt x="1539982" y="910074"/>
                  <a:pt x="1539869" y="891328"/>
                  <a:pt x="1532220" y="874590"/>
                </a:cubicBezTo>
                <a:cubicBezTo>
                  <a:pt x="1527123" y="863430"/>
                  <a:pt x="1519157" y="854219"/>
                  <a:pt x="1509120" y="847116"/>
                </a:cubicBezTo>
                <a:cubicBezTo>
                  <a:pt x="1504101" y="843563"/>
                  <a:pt x="1498565" y="840539"/>
                  <a:pt x="1492610" y="838064"/>
                </a:cubicBezTo>
                <a:cubicBezTo>
                  <a:pt x="1486653" y="835588"/>
                  <a:pt x="1480279" y="833658"/>
                  <a:pt x="1473584" y="832297"/>
                </a:cubicBezTo>
                <a:cubicBezTo>
                  <a:pt x="1466891" y="830936"/>
                  <a:pt x="1459876" y="830143"/>
                  <a:pt x="1452641" y="829936"/>
                </a:cubicBezTo>
                <a:cubicBezTo>
                  <a:pt x="1445406" y="829730"/>
                  <a:pt x="1437951" y="830112"/>
                  <a:pt x="1430373" y="831104"/>
                </a:cubicBezTo>
                <a:cubicBezTo>
                  <a:pt x="1422796" y="832094"/>
                  <a:pt x="1415098" y="833690"/>
                  <a:pt x="1407377" y="835915"/>
                </a:cubicBezTo>
                <a:cubicBezTo>
                  <a:pt x="1399657" y="838143"/>
                  <a:pt x="1391914" y="840998"/>
                  <a:pt x="1384248" y="844499"/>
                </a:cubicBezTo>
                <a:cubicBezTo>
                  <a:pt x="1368916" y="851505"/>
                  <a:pt x="1355343" y="860439"/>
                  <a:pt x="1343927" y="870600"/>
                </a:cubicBezTo>
                <a:cubicBezTo>
                  <a:pt x="1338218" y="875680"/>
                  <a:pt x="1333049" y="881066"/>
                  <a:pt x="1328468" y="886670"/>
                </a:cubicBezTo>
                <a:cubicBezTo>
                  <a:pt x="1323888" y="892273"/>
                  <a:pt x="1319896" y="898095"/>
                  <a:pt x="1316543" y="904048"/>
                </a:cubicBezTo>
                <a:close/>
                <a:moveTo>
                  <a:pt x="1089540" y="1140334"/>
                </a:moveTo>
                <a:cubicBezTo>
                  <a:pt x="1084952" y="1148481"/>
                  <a:pt x="1081237" y="1156803"/>
                  <a:pt x="1078464" y="1165184"/>
                </a:cubicBezTo>
                <a:lnTo>
                  <a:pt x="1073037" y="1190374"/>
                </a:lnTo>
                <a:cubicBezTo>
                  <a:pt x="1072215" y="1198747"/>
                  <a:pt x="1072403" y="1207056"/>
                  <a:pt x="1073668" y="1215182"/>
                </a:cubicBezTo>
                <a:lnTo>
                  <a:pt x="1080765" y="1238882"/>
                </a:lnTo>
                <a:lnTo>
                  <a:pt x="1094038" y="1259764"/>
                </a:lnTo>
                <a:lnTo>
                  <a:pt x="1112379" y="1276482"/>
                </a:lnTo>
                <a:lnTo>
                  <a:pt x="1134974" y="1288869"/>
                </a:lnTo>
                <a:lnTo>
                  <a:pt x="1161010" y="1296762"/>
                </a:lnTo>
                <a:lnTo>
                  <a:pt x="1189671" y="1299991"/>
                </a:lnTo>
                <a:lnTo>
                  <a:pt x="1220144" y="1298394"/>
                </a:lnTo>
                <a:lnTo>
                  <a:pt x="1251614" y="1291808"/>
                </a:lnTo>
                <a:lnTo>
                  <a:pt x="1283268" y="1280062"/>
                </a:lnTo>
                <a:lnTo>
                  <a:pt x="1312867" y="1263821"/>
                </a:lnTo>
                <a:lnTo>
                  <a:pt x="1338448" y="1244344"/>
                </a:lnTo>
                <a:lnTo>
                  <a:pt x="1359602" y="1222352"/>
                </a:lnTo>
                <a:lnTo>
                  <a:pt x="1375922" y="1198572"/>
                </a:lnTo>
                <a:lnTo>
                  <a:pt x="1386999" y="1173721"/>
                </a:lnTo>
                <a:cubicBezTo>
                  <a:pt x="1395319" y="1148582"/>
                  <a:pt x="1395164" y="1122929"/>
                  <a:pt x="1384697" y="1100021"/>
                </a:cubicBezTo>
                <a:cubicBezTo>
                  <a:pt x="1377719" y="1084750"/>
                  <a:pt x="1366819" y="1072143"/>
                  <a:pt x="1353084" y="1062423"/>
                </a:cubicBezTo>
                <a:cubicBezTo>
                  <a:pt x="1346215" y="1057563"/>
                  <a:pt x="1338638" y="1053425"/>
                  <a:pt x="1330489" y="1050036"/>
                </a:cubicBezTo>
                <a:cubicBezTo>
                  <a:pt x="1322339" y="1046647"/>
                  <a:pt x="1313614" y="1044007"/>
                  <a:pt x="1304453" y="1042143"/>
                </a:cubicBezTo>
                <a:cubicBezTo>
                  <a:pt x="1295291" y="1040282"/>
                  <a:pt x="1285691" y="1039195"/>
                  <a:pt x="1275791" y="1038912"/>
                </a:cubicBezTo>
                <a:cubicBezTo>
                  <a:pt x="1265890" y="1038632"/>
                  <a:pt x="1255687" y="1039155"/>
                  <a:pt x="1245318" y="1040510"/>
                </a:cubicBezTo>
                <a:cubicBezTo>
                  <a:pt x="1234949" y="1041864"/>
                  <a:pt x="1224414" y="1044050"/>
                  <a:pt x="1213849" y="1047098"/>
                </a:cubicBezTo>
                <a:cubicBezTo>
                  <a:pt x="1203282" y="1050143"/>
                  <a:pt x="1192686" y="1054049"/>
                  <a:pt x="1182195" y="1058843"/>
                </a:cubicBezTo>
                <a:cubicBezTo>
                  <a:pt x="1161213" y="1068429"/>
                  <a:pt x="1142638" y="1080658"/>
                  <a:pt x="1127015" y="1094560"/>
                </a:cubicBezTo>
                <a:cubicBezTo>
                  <a:pt x="1119203" y="1101513"/>
                  <a:pt x="1112128" y="1108883"/>
                  <a:pt x="1105860" y="1116553"/>
                </a:cubicBezTo>
                <a:cubicBezTo>
                  <a:pt x="1099592" y="1124222"/>
                  <a:pt x="1094130" y="1132191"/>
                  <a:pt x="1089540" y="1140334"/>
                </a:cubicBezTo>
                <a:close/>
                <a:moveTo>
                  <a:pt x="777825" y="1604147"/>
                </a:moveTo>
                <a:lnTo>
                  <a:pt x="850361" y="1653438"/>
                </a:lnTo>
                <a:lnTo>
                  <a:pt x="851965" y="1652400"/>
                </a:lnTo>
                <a:lnTo>
                  <a:pt x="865131" y="1636316"/>
                </a:lnTo>
                <a:lnTo>
                  <a:pt x="869023" y="1627586"/>
                </a:lnTo>
                <a:cubicBezTo>
                  <a:pt x="871946" y="1618754"/>
                  <a:pt x="871891" y="1609741"/>
                  <a:pt x="868214" y="1601692"/>
                </a:cubicBezTo>
                <a:cubicBezTo>
                  <a:pt x="863311" y="1590961"/>
                  <a:pt x="852896" y="1583976"/>
                  <a:pt x="840020" y="1581357"/>
                </a:cubicBezTo>
                <a:cubicBezTo>
                  <a:pt x="833583" y="1580048"/>
                  <a:pt x="826530" y="1579832"/>
                  <a:pt x="819244" y="1580783"/>
                </a:cubicBezTo>
                <a:cubicBezTo>
                  <a:pt x="811958" y="1581734"/>
                  <a:pt x="804438" y="1583856"/>
                  <a:pt x="797066" y="1587224"/>
                </a:cubicBezTo>
                <a:close/>
                <a:moveTo>
                  <a:pt x="887330" y="1398146"/>
                </a:moveTo>
                <a:lnTo>
                  <a:pt x="883656" y="1409287"/>
                </a:lnTo>
                <a:cubicBezTo>
                  <a:pt x="883290" y="1413014"/>
                  <a:pt x="883823" y="1416687"/>
                  <a:pt x="885377" y="1420086"/>
                </a:cubicBezTo>
                <a:lnTo>
                  <a:pt x="892415" y="1428458"/>
                </a:lnTo>
                <a:lnTo>
                  <a:pt x="903242" y="1432973"/>
                </a:lnTo>
                <a:lnTo>
                  <a:pt x="916408" y="1433335"/>
                </a:lnTo>
                <a:lnTo>
                  <a:pt x="930462" y="1429256"/>
                </a:lnTo>
                <a:lnTo>
                  <a:pt x="942747" y="1421303"/>
                </a:lnTo>
                <a:lnTo>
                  <a:pt x="951090" y="1411110"/>
                </a:lnTo>
                <a:cubicBezTo>
                  <a:pt x="955177" y="1403858"/>
                  <a:pt x="956151" y="1395971"/>
                  <a:pt x="953044" y="1389171"/>
                </a:cubicBezTo>
                <a:cubicBezTo>
                  <a:pt x="949937" y="1382369"/>
                  <a:pt x="943338" y="1377944"/>
                  <a:pt x="935178" y="1376285"/>
                </a:cubicBezTo>
                <a:cubicBezTo>
                  <a:pt x="931099" y="1375455"/>
                  <a:pt x="926629" y="1375317"/>
                  <a:pt x="922013" y="1375921"/>
                </a:cubicBezTo>
                <a:cubicBezTo>
                  <a:pt x="917396" y="1376524"/>
                  <a:pt x="912630" y="1377868"/>
                  <a:pt x="907959" y="1380002"/>
                </a:cubicBezTo>
                <a:cubicBezTo>
                  <a:pt x="898616" y="1384270"/>
                  <a:pt x="891417" y="1390892"/>
                  <a:pt x="887330" y="1398146"/>
                </a:cubicBezTo>
                <a:close/>
                <a:moveTo>
                  <a:pt x="1334683" y="660973"/>
                </a:moveTo>
                <a:cubicBezTo>
                  <a:pt x="1331794" y="666100"/>
                  <a:pt x="1329456" y="671339"/>
                  <a:pt x="1327710" y="676615"/>
                </a:cubicBezTo>
                <a:lnTo>
                  <a:pt x="1324294" y="692470"/>
                </a:lnTo>
                <a:cubicBezTo>
                  <a:pt x="1323777" y="697741"/>
                  <a:pt x="1323895" y="702972"/>
                  <a:pt x="1324693" y="708089"/>
                </a:cubicBezTo>
                <a:lnTo>
                  <a:pt x="1329160" y="723008"/>
                </a:lnTo>
                <a:lnTo>
                  <a:pt x="1337515" y="736153"/>
                </a:lnTo>
                <a:lnTo>
                  <a:pt x="1349060" y="746674"/>
                </a:lnTo>
                <a:lnTo>
                  <a:pt x="1363283" y="754473"/>
                </a:lnTo>
                <a:lnTo>
                  <a:pt x="1379672" y="759441"/>
                </a:lnTo>
                <a:lnTo>
                  <a:pt x="1397713" y="761473"/>
                </a:lnTo>
                <a:lnTo>
                  <a:pt x="1416896" y="760469"/>
                </a:lnTo>
                <a:lnTo>
                  <a:pt x="1436704" y="756320"/>
                </a:lnTo>
                <a:lnTo>
                  <a:pt x="1456629" y="748928"/>
                </a:lnTo>
                <a:lnTo>
                  <a:pt x="1475262" y="738707"/>
                </a:lnTo>
                <a:lnTo>
                  <a:pt x="1491364" y="726445"/>
                </a:lnTo>
                <a:lnTo>
                  <a:pt x="1504680" y="712602"/>
                </a:lnTo>
                <a:lnTo>
                  <a:pt x="1514953" y="697631"/>
                </a:lnTo>
                <a:lnTo>
                  <a:pt x="1521926" y="681991"/>
                </a:lnTo>
                <a:cubicBezTo>
                  <a:pt x="1527163" y="666166"/>
                  <a:pt x="1527065" y="650018"/>
                  <a:pt x="1520476" y="635599"/>
                </a:cubicBezTo>
                <a:cubicBezTo>
                  <a:pt x="1516085" y="625986"/>
                  <a:pt x="1509222" y="618048"/>
                  <a:pt x="1500576" y="611930"/>
                </a:cubicBezTo>
                <a:cubicBezTo>
                  <a:pt x="1496253" y="608870"/>
                  <a:pt x="1491483" y="606266"/>
                  <a:pt x="1486353" y="604133"/>
                </a:cubicBezTo>
                <a:cubicBezTo>
                  <a:pt x="1481223" y="602000"/>
                  <a:pt x="1475731" y="600338"/>
                  <a:pt x="1469965" y="599165"/>
                </a:cubicBezTo>
                <a:cubicBezTo>
                  <a:pt x="1464198" y="597993"/>
                  <a:pt x="1458155" y="597309"/>
                  <a:pt x="1451923" y="597132"/>
                </a:cubicBezTo>
                <a:cubicBezTo>
                  <a:pt x="1445691" y="596954"/>
                  <a:pt x="1439269" y="597282"/>
                  <a:pt x="1432742" y="598136"/>
                </a:cubicBezTo>
                <a:cubicBezTo>
                  <a:pt x="1426214" y="598989"/>
                  <a:pt x="1419582" y="600366"/>
                  <a:pt x="1412932" y="602282"/>
                </a:cubicBezTo>
                <a:cubicBezTo>
                  <a:pt x="1406280" y="604200"/>
                  <a:pt x="1399611" y="606658"/>
                  <a:pt x="1393008" y="609677"/>
                </a:cubicBezTo>
                <a:cubicBezTo>
                  <a:pt x="1379800" y="615710"/>
                  <a:pt x="1368107" y="623408"/>
                  <a:pt x="1358272" y="632159"/>
                </a:cubicBezTo>
                <a:cubicBezTo>
                  <a:pt x="1353355" y="636535"/>
                  <a:pt x="1348902" y="641175"/>
                  <a:pt x="1344955" y="646003"/>
                </a:cubicBezTo>
                <a:cubicBezTo>
                  <a:pt x="1341010" y="650831"/>
                  <a:pt x="1337571" y="655844"/>
                  <a:pt x="1334683" y="660973"/>
                </a:cubicBezTo>
                <a:close/>
                <a:moveTo>
                  <a:pt x="1237627" y="796247"/>
                </a:moveTo>
                <a:lnTo>
                  <a:pt x="1233953" y="807388"/>
                </a:lnTo>
                <a:cubicBezTo>
                  <a:pt x="1233587" y="811117"/>
                  <a:pt x="1234121" y="814789"/>
                  <a:pt x="1235674" y="818189"/>
                </a:cubicBezTo>
                <a:lnTo>
                  <a:pt x="1242713" y="826561"/>
                </a:lnTo>
                <a:lnTo>
                  <a:pt x="1253539" y="831074"/>
                </a:lnTo>
                <a:lnTo>
                  <a:pt x="1266706" y="831440"/>
                </a:lnTo>
                <a:lnTo>
                  <a:pt x="1280759" y="827357"/>
                </a:lnTo>
                <a:lnTo>
                  <a:pt x="1293044" y="819404"/>
                </a:lnTo>
                <a:lnTo>
                  <a:pt x="1301387" y="809214"/>
                </a:lnTo>
                <a:cubicBezTo>
                  <a:pt x="1305474" y="801959"/>
                  <a:pt x="1306449" y="794073"/>
                  <a:pt x="1303341" y="787272"/>
                </a:cubicBezTo>
                <a:cubicBezTo>
                  <a:pt x="1300234" y="780472"/>
                  <a:pt x="1293635" y="776045"/>
                  <a:pt x="1285476" y="774387"/>
                </a:cubicBezTo>
                <a:cubicBezTo>
                  <a:pt x="1281396" y="773556"/>
                  <a:pt x="1276927" y="773419"/>
                  <a:pt x="1272310" y="774023"/>
                </a:cubicBezTo>
                <a:cubicBezTo>
                  <a:pt x="1267693" y="774625"/>
                  <a:pt x="1262928" y="775970"/>
                  <a:pt x="1258256" y="778104"/>
                </a:cubicBezTo>
                <a:cubicBezTo>
                  <a:pt x="1248913" y="782373"/>
                  <a:pt x="1241714" y="788993"/>
                  <a:pt x="1237627" y="796247"/>
                </a:cubicBezTo>
                <a:close/>
                <a:moveTo>
                  <a:pt x="971395" y="1193754"/>
                </a:moveTo>
                <a:lnTo>
                  <a:pt x="967720" y="1204895"/>
                </a:lnTo>
                <a:cubicBezTo>
                  <a:pt x="967354" y="1208624"/>
                  <a:pt x="967887" y="1212295"/>
                  <a:pt x="969441" y="1215696"/>
                </a:cubicBezTo>
                <a:lnTo>
                  <a:pt x="976479" y="1224067"/>
                </a:lnTo>
                <a:lnTo>
                  <a:pt x="987307" y="1228580"/>
                </a:lnTo>
                <a:lnTo>
                  <a:pt x="1000473" y="1228946"/>
                </a:lnTo>
                <a:lnTo>
                  <a:pt x="1014527" y="1224865"/>
                </a:lnTo>
                <a:lnTo>
                  <a:pt x="1026812" y="1216912"/>
                </a:lnTo>
                <a:lnTo>
                  <a:pt x="1035155" y="1206721"/>
                </a:lnTo>
                <a:cubicBezTo>
                  <a:pt x="1039241" y="1199465"/>
                  <a:pt x="1040216" y="1191579"/>
                  <a:pt x="1037109" y="1184780"/>
                </a:cubicBezTo>
                <a:cubicBezTo>
                  <a:pt x="1034002" y="1177979"/>
                  <a:pt x="1027402" y="1173553"/>
                  <a:pt x="1019243" y="1171894"/>
                </a:cubicBezTo>
                <a:cubicBezTo>
                  <a:pt x="1015163" y="1171064"/>
                  <a:pt x="1010695" y="1170927"/>
                  <a:pt x="1006077" y="1171529"/>
                </a:cubicBezTo>
                <a:cubicBezTo>
                  <a:pt x="1001460" y="1172133"/>
                  <a:pt x="996695" y="1173477"/>
                  <a:pt x="992024" y="1175612"/>
                </a:cubicBezTo>
                <a:cubicBezTo>
                  <a:pt x="982680" y="1179880"/>
                  <a:pt x="975482" y="1186502"/>
                  <a:pt x="971395" y="1193754"/>
                </a:cubicBezTo>
                <a:close/>
                <a:moveTo>
                  <a:pt x="1112853" y="956436"/>
                </a:moveTo>
                <a:lnTo>
                  <a:pt x="1109178" y="967576"/>
                </a:lnTo>
                <a:cubicBezTo>
                  <a:pt x="1108812" y="971304"/>
                  <a:pt x="1109345" y="974974"/>
                  <a:pt x="1110899" y="978377"/>
                </a:cubicBezTo>
                <a:lnTo>
                  <a:pt x="1117937" y="986747"/>
                </a:lnTo>
                <a:lnTo>
                  <a:pt x="1128765" y="991262"/>
                </a:lnTo>
                <a:lnTo>
                  <a:pt x="1141931" y="991627"/>
                </a:lnTo>
                <a:lnTo>
                  <a:pt x="1155984" y="987543"/>
                </a:lnTo>
                <a:lnTo>
                  <a:pt x="1168269" y="979592"/>
                </a:lnTo>
                <a:lnTo>
                  <a:pt x="1176613" y="969402"/>
                </a:lnTo>
                <a:cubicBezTo>
                  <a:pt x="1180699" y="962148"/>
                  <a:pt x="1181673" y="954261"/>
                  <a:pt x="1178566" y="947460"/>
                </a:cubicBezTo>
                <a:cubicBezTo>
                  <a:pt x="1175459" y="940659"/>
                  <a:pt x="1168860" y="936234"/>
                  <a:pt x="1160701" y="934575"/>
                </a:cubicBezTo>
                <a:cubicBezTo>
                  <a:pt x="1156621" y="933745"/>
                  <a:pt x="1152152" y="933607"/>
                  <a:pt x="1147535" y="934211"/>
                </a:cubicBezTo>
                <a:cubicBezTo>
                  <a:pt x="1142918" y="934815"/>
                  <a:pt x="1138153" y="936157"/>
                  <a:pt x="1133481" y="938292"/>
                </a:cubicBezTo>
                <a:cubicBezTo>
                  <a:pt x="1124138" y="942559"/>
                  <a:pt x="1116940" y="949182"/>
                  <a:pt x="1112853" y="956436"/>
                </a:cubicBezTo>
                <a:close/>
                <a:moveTo>
                  <a:pt x="1343464" y="474228"/>
                </a:moveTo>
                <a:cubicBezTo>
                  <a:pt x="1341851" y="477091"/>
                  <a:pt x="1340546" y="480015"/>
                  <a:pt x="1339572" y="482959"/>
                </a:cubicBezTo>
                <a:lnTo>
                  <a:pt x="1337665" y="491810"/>
                </a:lnTo>
                <a:cubicBezTo>
                  <a:pt x="1337376" y="494751"/>
                  <a:pt x="1337443" y="497671"/>
                  <a:pt x="1337887" y="500526"/>
                </a:cubicBezTo>
                <a:lnTo>
                  <a:pt x="1340381" y="508853"/>
                </a:lnTo>
                <a:lnTo>
                  <a:pt x="1351488" y="522064"/>
                </a:lnTo>
                <a:lnTo>
                  <a:pt x="1368574" y="529188"/>
                </a:lnTo>
                <a:lnTo>
                  <a:pt x="1389351" y="529763"/>
                </a:lnTo>
                <a:lnTo>
                  <a:pt x="1411530" y="523322"/>
                </a:lnTo>
                <a:lnTo>
                  <a:pt x="1430918" y="510772"/>
                </a:lnTo>
                <a:lnTo>
                  <a:pt x="1444084" y="494689"/>
                </a:lnTo>
                <a:lnTo>
                  <a:pt x="1447975" y="485959"/>
                </a:lnTo>
                <a:lnTo>
                  <a:pt x="1447785" y="479876"/>
                </a:lnTo>
                <a:cubicBezTo>
                  <a:pt x="1427181" y="468324"/>
                  <a:pt x="1406921" y="456091"/>
                  <a:pt x="1387583" y="442237"/>
                </a:cubicBezTo>
                <a:cubicBezTo>
                  <a:pt x="1383566" y="442489"/>
                  <a:pt x="1379772" y="443881"/>
                  <a:pt x="1376017" y="445597"/>
                </a:cubicBezTo>
                <a:cubicBezTo>
                  <a:pt x="1361272" y="452333"/>
                  <a:pt x="1349913" y="462781"/>
                  <a:pt x="1343464" y="474228"/>
                </a:cubicBezTo>
                <a:close/>
                <a:moveTo>
                  <a:pt x="1246549" y="604425"/>
                </a:moveTo>
                <a:lnTo>
                  <a:pt x="1242875" y="615566"/>
                </a:lnTo>
                <a:cubicBezTo>
                  <a:pt x="1242508" y="619293"/>
                  <a:pt x="1243042" y="622965"/>
                  <a:pt x="1244595" y="626366"/>
                </a:cubicBezTo>
                <a:lnTo>
                  <a:pt x="1251634" y="634737"/>
                </a:lnTo>
                <a:lnTo>
                  <a:pt x="1262461" y="639252"/>
                </a:lnTo>
                <a:lnTo>
                  <a:pt x="1275627" y="639616"/>
                </a:lnTo>
                <a:lnTo>
                  <a:pt x="1289681" y="635532"/>
                </a:lnTo>
                <a:lnTo>
                  <a:pt x="1301966" y="627581"/>
                </a:lnTo>
                <a:lnTo>
                  <a:pt x="1310309" y="617391"/>
                </a:lnTo>
                <a:cubicBezTo>
                  <a:pt x="1314395" y="610136"/>
                  <a:pt x="1315370" y="602250"/>
                  <a:pt x="1312263" y="595450"/>
                </a:cubicBezTo>
                <a:cubicBezTo>
                  <a:pt x="1309156" y="588649"/>
                  <a:pt x="1302556" y="584222"/>
                  <a:pt x="1294397" y="582563"/>
                </a:cubicBezTo>
                <a:cubicBezTo>
                  <a:pt x="1290318" y="581735"/>
                  <a:pt x="1285848" y="581596"/>
                  <a:pt x="1281231" y="582199"/>
                </a:cubicBezTo>
                <a:cubicBezTo>
                  <a:pt x="1276614" y="582803"/>
                  <a:pt x="1271849" y="584147"/>
                  <a:pt x="1267177" y="586281"/>
                </a:cubicBezTo>
                <a:cubicBezTo>
                  <a:pt x="1257834" y="590550"/>
                  <a:pt x="1250635" y="597171"/>
                  <a:pt x="1246549" y="604425"/>
                </a:cubicBezTo>
                <a:close/>
                <a:moveTo>
                  <a:pt x="720602" y="1415321"/>
                </a:moveTo>
                <a:cubicBezTo>
                  <a:pt x="718193" y="1419599"/>
                  <a:pt x="716242" y="1423969"/>
                  <a:pt x="714786" y="1428369"/>
                </a:cubicBezTo>
                <a:lnTo>
                  <a:pt x="711936" y="1441596"/>
                </a:lnTo>
                <a:cubicBezTo>
                  <a:pt x="711504" y="1445993"/>
                  <a:pt x="711603" y="1450356"/>
                  <a:pt x="712267" y="1454623"/>
                </a:cubicBezTo>
                <a:lnTo>
                  <a:pt x="715994" y="1467069"/>
                </a:lnTo>
                <a:lnTo>
                  <a:pt x="722964" y="1478035"/>
                </a:lnTo>
                <a:lnTo>
                  <a:pt x="732595" y="1486812"/>
                </a:lnTo>
                <a:lnTo>
                  <a:pt x="744460" y="1493318"/>
                </a:lnTo>
                <a:lnTo>
                  <a:pt x="758131" y="1497461"/>
                </a:lnTo>
                <a:lnTo>
                  <a:pt x="773181" y="1499158"/>
                </a:lnTo>
                <a:lnTo>
                  <a:pt x="789183" y="1498319"/>
                </a:lnTo>
                <a:lnTo>
                  <a:pt x="805708" y="1494860"/>
                </a:lnTo>
                <a:lnTo>
                  <a:pt x="822330" y="1488692"/>
                </a:lnTo>
                <a:lnTo>
                  <a:pt x="837873" y="1480165"/>
                </a:lnTo>
                <a:lnTo>
                  <a:pt x="851305" y="1469937"/>
                </a:lnTo>
                <a:lnTo>
                  <a:pt x="862413" y="1458389"/>
                </a:lnTo>
                <a:lnTo>
                  <a:pt x="870983" y="1445901"/>
                </a:lnTo>
                <a:lnTo>
                  <a:pt x="876800" y="1432852"/>
                </a:lnTo>
                <a:cubicBezTo>
                  <a:pt x="881168" y="1419652"/>
                  <a:pt x="881087" y="1406182"/>
                  <a:pt x="875591" y="1394151"/>
                </a:cubicBezTo>
                <a:cubicBezTo>
                  <a:pt x="871927" y="1386133"/>
                  <a:pt x="866203" y="1379513"/>
                  <a:pt x="858990" y="1374410"/>
                </a:cubicBezTo>
                <a:cubicBezTo>
                  <a:pt x="855384" y="1371856"/>
                  <a:pt x="851405" y="1369684"/>
                  <a:pt x="847126" y="1367905"/>
                </a:cubicBezTo>
                <a:cubicBezTo>
                  <a:pt x="842846" y="1366125"/>
                  <a:pt x="838265" y="1364739"/>
                  <a:pt x="833454" y="1363761"/>
                </a:cubicBezTo>
                <a:cubicBezTo>
                  <a:pt x="828644" y="1362783"/>
                  <a:pt x="823603" y="1362212"/>
                  <a:pt x="818404" y="1362063"/>
                </a:cubicBezTo>
                <a:cubicBezTo>
                  <a:pt x="813204" y="1361916"/>
                  <a:pt x="807847" y="1362191"/>
                  <a:pt x="802402" y="1362902"/>
                </a:cubicBezTo>
                <a:cubicBezTo>
                  <a:pt x="796958" y="1363614"/>
                  <a:pt x="791425" y="1364762"/>
                  <a:pt x="785877" y="1366361"/>
                </a:cubicBezTo>
                <a:cubicBezTo>
                  <a:pt x="780329" y="1367961"/>
                  <a:pt x="774765" y="1370012"/>
                  <a:pt x="769256" y="1372529"/>
                </a:cubicBezTo>
                <a:cubicBezTo>
                  <a:pt x="758238" y="1377563"/>
                  <a:pt x="748484" y="1383984"/>
                  <a:pt x="740280" y="1391284"/>
                </a:cubicBezTo>
                <a:cubicBezTo>
                  <a:pt x="736178" y="1394936"/>
                  <a:pt x="732463" y="1398806"/>
                  <a:pt x="729172" y="1402833"/>
                </a:cubicBezTo>
                <a:cubicBezTo>
                  <a:pt x="725880" y="1406859"/>
                  <a:pt x="723012" y="1411044"/>
                  <a:pt x="720602" y="1415321"/>
                </a:cubicBezTo>
                <a:close/>
                <a:moveTo>
                  <a:pt x="639279" y="1493563"/>
                </a:moveTo>
                <a:lnTo>
                  <a:pt x="635605" y="1504706"/>
                </a:lnTo>
                <a:cubicBezTo>
                  <a:pt x="635239" y="1508434"/>
                  <a:pt x="635772" y="1512106"/>
                  <a:pt x="637326" y="1515506"/>
                </a:cubicBezTo>
                <a:lnTo>
                  <a:pt x="637446" y="1515648"/>
                </a:lnTo>
                <a:lnTo>
                  <a:pt x="659205" y="1528503"/>
                </a:lnTo>
                <a:lnTo>
                  <a:pt x="668357" y="1528756"/>
                </a:lnTo>
                <a:lnTo>
                  <a:pt x="682411" y="1524674"/>
                </a:lnTo>
                <a:lnTo>
                  <a:pt x="694696" y="1516722"/>
                </a:lnTo>
                <a:lnTo>
                  <a:pt x="703039" y="1506529"/>
                </a:lnTo>
                <a:cubicBezTo>
                  <a:pt x="707126" y="1499277"/>
                  <a:pt x="708100" y="1491390"/>
                  <a:pt x="704992" y="1484589"/>
                </a:cubicBezTo>
                <a:cubicBezTo>
                  <a:pt x="701886" y="1477789"/>
                  <a:pt x="695286" y="1473363"/>
                  <a:pt x="687127" y="1471704"/>
                </a:cubicBezTo>
                <a:cubicBezTo>
                  <a:pt x="683048" y="1470874"/>
                  <a:pt x="678579" y="1470736"/>
                  <a:pt x="673961" y="1471338"/>
                </a:cubicBezTo>
                <a:cubicBezTo>
                  <a:pt x="669344" y="1471942"/>
                  <a:pt x="664579" y="1473286"/>
                  <a:pt x="659908" y="1475421"/>
                </a:cubicBezTo>
                <a:cubicBezTo>
                  <a:pt x="650564" y="1479689"/>
                  <a:pt x="643366" y="1486311"/>
                  <a:pt x="639279" y="1493563"/>
                </a:cubicBezTo>
                <a:close/>
                <a:moveTo>
                  <a:pt x="1207170" y="481335"/>
                </a:moveTo>
                <a:lnTo>
                  <a:pt x="1203496" y="492476"/>
                </a:lnTo>
                <a:cubicBezTo>
                  <a:pt x="1203130" y="496204"/>
                  <a:pt x="1203663" y="499876"/>
                  <a:pt x="1205217" y="503276"/>
                </a:cubicBezTo>
                <a:lnTo>
                  <a:pt x="1212255" y="511647"/>
                </a:lnTo>
                <a:lnTo>
                  <a:pt x="1223083" y="516161"/>
                </a:lnTo>
                <a:lnTo>
                  <a:pt x="1236248" y="516526"/>
                </a:lnTo>
                <a:lnTo>
                  <a:pt x="1250302" y="512444"/>
                </a:lnTo>
                <a:lnTo>
                  <a:pt x="1262587" y="504492"/>
                </a:lnTo>
                <a:lnTo>
                  <a:pt x="1270930" y="494301"/>
                </a:lnTo>
                <a:cubicBezTo>
                  <a:pt x="1275017" y="487046"/>
                  <a:pt x="1275992" y="479160"/>
                  <a:pt x="1272885" y="472360"/>
                </a:cubicBezTo>
                <a:cubicBezTo>
                  <a:pt x="1269778" y="465559"/>
                  <a:pt x="1263177" y="461133"/>
                  <a:pt x="1255018" y="459474"/>
                </a:cubicBezTo>
                <a:cubicBezTo>
                  <a:pt x="1250939" y="458644"/>
                  <a:pt x="1246470" y="458507"/>
                  <a:pt x="1241852" y="459110"/>
                </a:cubicBezTo>
                <a:cubicBezTo>
                  <a:pt x="1237235" y="459713"/>
                  <a:pt x="1232470" y="461058"/>
                  <a:pt x="1227799" y="463191"/>
                </a:cubicBezTo>
                <a:cubicBezTo>
                  <a:pt x="1218456" y="467460"/>
                  <a:pt x="1211257" y="474081"/>
                  <a:pt x="1207170" y="481335"/>
                </a:cubicBezTo>
                <a:close/>
                <a:moveTo>
                  <a:pt x="1258401" y="356900"/>
                </a:moveTo>
                <a:lnTo>
                  <a:pt x="1256266" y="363374"/>
                </a:lnTo>
                <a:cubicBezTo>
                  <a:pt x="1255900" y="367103"/>
                  <a:pt x="1256432" y="370775"/>
                  <a:pt x="1257986" y="374175"/>
                </a:cubicBezTo>
                <a:lnTo>
                  <a:pt x="1265025" y="382546"/>
                </a:lnTo>
                <a:lnTo>
                  <a:pt x="1275852" y="387061"/>
                </a:lnTo>
                <a:lnTo>
                  <a:pt x="1289018" y="387425"/>
                </a:lnTo>
                <a:lnTo>
                  <a:pt x="1298448" y="384686"/>
                </a:lnTo>
                <a:cubicBezTo>
                  <a:pt x="1284541" y="376327"/>
                  <a:pt x="1271226" y="367009"/>
                  <a:pt x="1258401" y="356900"/>
                </a:cubicBezTo>
                <a:close/>
                <a:moveTo>
                  <a:pt x="691059" y="1176674"/>
                </a:moveTo>
                <a:cubicBezTo>
                  <a:pt x="687706" y="1182628"/>
                  <a:pt x="684992" y="1188710"/>
                  <a:pt x="682965" y="1194833"/>
                </a:cubicBezTo>
                <a:lnTo>
                  <a:pt x="678999" y="1213240"/>
                </a:lnTo>
                <a:cubicBezTo>
                  <a:pt x="678399" y="1219358"/>
                  <a:pt x="678536" y="1225431"/>
                  <a:pt x="679461" y="1231368"/>
                </a:cubicBezTo>
                <a:lnTo>
                  <a:pt x="684647" y="1248687"/>
                </a:lnTo>
                <a:lnTo>
                  <a:pt x="694346" y="1263945"/>
                </a:lnTo>
                <a:lnTo>
                  <a:pt x="707747" y="1276161"/>
                </a:lnTo>
                <a:lnTo>
                  <a:pt x="724259" y="1285213"/>
                </a:lnTo>
                <a:lnTo>
                  <a:pt x="743283" y="1290978"/>
                </a:lnTo>
                <a:lnTo>
                  <a:pt x="764226" y="1293340"/>
                </a:lnTo>
                <a:lnTo>
                  <a:pt x="786493" y="1292174"/>
                </a:lnTo>
                <a:lnTo>
                  <a:pt x="809490" y="1287360"/>
                </a:lnTo>
                <a:lnTo>
                  <a:pt x="832619" y="1278778"/>
                </a:lnTo>
                <a:lnTo>
                  <a:pt x="854248" y="1266910"/>
                </a:lnTo>
                <a:lnTo>
                  <a:pt x="872941" y="1252678"/>
                </a:lnTo>
                <a:lnTo>
                  <a:pt x="888398" y="1236608"/>
                </a:lnTo>
                <a:lnTo>
                  <a:pt x="900324" y="1219230"/>
                </a:lnTo>
                <a:lnTo>
                  <a:pt x="908417" y="1201073"/>
                </a:lnTo>
                <a:cubicBezTo>
                  <a:pt x="914497" y="1182703"/>
                  <a:pt x="914383" y="1163957"/>
                  <a:pt x="906736" y="1147218"/>
                </a:cubicBezTo>
                <a:cubicBezTo>
                  <a:pt x="901637" y="1136058"/>
                  <a:pt x="893672" y="1126847"/>
                  <a:pt x="883635" y="1119745"/>
                </a:cubicBezTo>
                <a:cubicBezTo>
                  <a:pt x="878616" y="1116193"/>
                  <a:pt x="873080" y="1113169"/>
                  <a:pt x="867124" y="1110693"/>
                </a:cubicBezTo>
                <a:cubicBezTo>
                  <a:pt x="861169" y="1108217"/>
                  <a:pt x="854794" y="1106287"/>
                  <a:pt x="848100" y="1104926"/>
                </a:cubicBezTo>
                <a:cubicBezTo>
                  <a:pt x="841405" y="1103565"/>
                  <a:pt x="834391" y="1102770"/>
                  <a:pt x="827156" y="1102565"/>
                </a:cubicBezTo>
                <a:cubicBezTo>
                  <a:pt x="819921" y="1102358"/>
                  <a:pt x="812466" y="1102742"/>
                  <a:pt x="804889" y="1103731"/>
                </a:cubicBezTo>
                <a:cubicBezTo>
                  <a:pt x="797312" y="1104721"/>
                  <a:pt x="789614" y="1106319"/>
                  <a:pt x="781893" y="1108544"/>
                </a:cubicBezTo>
                <a:cubicBezTo>
                  <a:pt x="774172" y="1110770"/>
                  <a:pt x="766430" y="1113625"/>
                  <a:pt x="758764" y="1117128"/>
                </a:cubicBezTo>
                <a:cubicBezTo>
                  <a:pt x="743432" y="1124133"/>
                  <a:pt x="729858" y="1133068"/>
                  <a:pt x="718442" y="1143227"/>
                </a:cubicBezTo>
                <a:cubicBezTo>
                  <a:pt x="712734" y="1148307"/>
                  <a:pt x="707565" y="1153694"/>
                  <a:pt x="702985" y="1159298"/>
                </a:cubicBezTo>
                <a:cubicBezTo>
                  <a:pt x="698404" y="1164902"/>
                  <a:pt x="694412" y="1170724"/>
                  <a:pt x="691059" y="1176674"/>
                </a:cubicBezTo>
                <a:close/>
                <a:moveTo>
                  <a:pt x="1008681" y="682118"/>
                </a:moveTo>
                <a:cubicBezTo>
                  <a:pt x="1005328" y="688070"/>
                  <a:pt x="1002614" y="694151"/>
                  <a:pt x="1000587" y="700274"/>
                </a:cubicBezTo>
                <a:lnTo>
                  <a:pt x="996621" y="718682"/>
                </a:lnTo>
                <a:cubicBezTo>
                  <a:pt x="996021" y="724800"/>
                  <a:pt x="996158" y="730873"/>
                  <a:pt x="997083" y="736809"/>
                </a:cubicBezTo>
                <a:lnTo>
                  <a:pt x="1002269" y="754129"/>
                </a:lnTo>
                <a:lnTo>
                  <a:pt x="1011967" y="769387"/>
                </a:lnTo>
                <a:lnTo>
                  <a:pt x="1025369" y="781603"/>
                </a:lnTo>
                <a:lnTo>
                  <a:pt x="1041880" y="790655"/>
                </a:lnTo>
                <a:lnTo>
                  <a:pt x="1060905" y="796421"/>
                </a:lnTo>
                <a:lnTo>
                  <a:pt x="1081848" y="798781"/>
                </a:lnTo>
                <a:lnTo>
                  <a:pt x="1104116" y="797616"/>
                </a:lnTo>
                <a:lnTo>
                  <a:pt x="1127112" y="792802"/>
                </a:lnTo>
                <a:lnTo>
                  <a:pt x="1150241" y="784220"/>
                </a:lnTo>
                <a:lnTo>
                  <a:pt x="1171870" y="772353"/>
                </a:lnTo>
                <a:lnTo>
                  <a:pt x="1190562" y="758119"/>
                </a:lnTo>
                <a:lnTo>
                  <a:pt x="1206020" y="742050"/>
                </a:lnTo>
                <a:lnTo>
                  <a:pt x="1217945" y="724672"/>
                </a:lnTo>
                <a:lnTo>
                  <a:pt x="1226039" y="706514"/>
                </a:lnTo>
                <a:cubicBezTo>
                  <a:pt x="1232119" y="688145"/>
                  <a:pt x="1232005" y="669400"/>
                  <a:pt x="1224357" y="652661"/>
                </a:cubicBezTo>
                <a:cubicBezTo>
                  <a:pt x="1219258" y="641501"/>
                  <a:pt x="1211294" y="632288"/>
                  <a:pt x="1201257" y="625187"/>
                </a:cubicBezTo>
                <a:cubicBezTo>
                  <a:pt x="1196238" y="621635"/>
                  <a:pt x="1190701" y="618611"/>
                  <a:pt x="1184746" y="616135"/>
                </a:cubicBezTo>
                <a:cubicBezTo>
                  <a:pt x="1178790" y="613659"/>
                  <a:pt x="1172416" y="611729"/>
                  <a:pt x="1165721" y="610369"/>
                </a:cubicBezTo>
                <a:cubicBezTo>
                  <a:pt x="1159027" y="609007"/>
                  <a:pt x="1152012" y="608214"/>
                  <a:pt x="1144778" y="608007"/>
                </a:cubicBezTo>
                <a:cubicBezTo>
                  <a:pt x="1137543" y="607802"/>
                  <a:pt x="1130088" y="608183"/>
                  <a:pt x="1122511" y="609174"/>
                </a:cubicBezTo>
                <a:cubicBezTo>
                  <a:pt x="1114934" y="610164"/>
                  <a:pt x="1107236" y="611762"/>
                  <a:pt x="1099515" y="613988"/>
                </a:cubicBezTo>
                <a:cubicBezTo>
                  <a:pt x="1091794" y="616214"/>
                  <a:pt x="1084051" y="619067"/>
                  <a:pt x="1076386" y="622570"/>
                </a:cubicBezTo>
                <a:cubicBezTo>
                  <a:pt x="1061053" y="629576"/>
                  <a:pt x="1047480" y="638510"/>
                  <a:pt x="1036064" y="648669"/>
                </a:cubicBezTo>
                <a:cubicBezTo>
                  <a:pt x="1030355" y="653750"/>
                  <a:pt x="1025186" y="659136"/>
                  <a:pt x="1020606" y="664741"/>
                </a:cubicBezTo>
                <a:cubicBezTo>
                  <a:pt x="1016026" y="670344"/>
                  <a:pt x="1012034" y="676167"/>
                  <a:pt x="1008681" y="682118"/>
                </a:cubicBezTo>
                <a:close/>
                <a:moveTo>
                  <a:pt x="588369" y="1313091"/>
                </a:moveTo>
                <a:lnTo>
                  <a:pt x="584695" y="1324232"/>
                </a:lnTo>
                <a:cubicBezTo>
                  <a:pt x="584329" y="1327961"/>
                  <a:pt x="584862" y="1331633"/>
                  <a:pt x="586416" y="1335033"/>
                </a:cubicBezTo>
                <a:lnTo>
                  <a:pt x="593454" y="1343403"/>
                </a:lnTo>
                <a:lnTo>
                  <a:pt x="604281" y="1347917"/>
                </a:lnTo>
                <a:lnTo>
                  <a:pt x="617447" y="1348282"/>
                </a:lnTo>
                <a:lnTo>
                  <a:pt x="631501" y="1344200"/>
                </a:lnTo>
                <a:lnTo>
                  <a:pt x="643786" y="1336248"/>
                </a:lnTo>
                <a:lnTo>
                  <a:pt x="652129" y="1326057"/>
                </a:lnTo>
                <a:cubicBezTo>
                  <a:pt x="656215" y="1318803"/>
                  <a:pt x="657189" y="1310916"/>
                  <a:pt x="654082" y="1304115"/>
                </a:cubicBezTo>
                <a:cubicBezTo>
                  <a:pt x="650976" y="1297316"/>
                  <a:pt x="644376" y="1292890"/>
                  <a:pt x="636217" y="1291230"/>
                </a:cubicBezTo>
                <a:cubicBezTo>
                  <a:pt x="632138" y="1290400"/>
                  <a:pt x="627669" y="1290263"/>
                  <a:pt x="623051" y="1290864"/>
                </a:cubicBezTo>
                <a:cubicBezTo>
                  <a:pt x="618434" y="1291469"/>
                  <a:pt x="613669" y="1292813"/>
                  <a:pt x="608998" y="1294948"/>
                </a:cubicBezTo>
                <a:cubicBezTo>
                  <a:pt x="599654" y="1299216"/>
                  <a:pt x="592455" y="1305837"/>
                  <a:pt x="588369" y="1313091"/>
                </a:cubicBezTo>
                <a:close/>
                <a:moveTo>
                  <a:pt x="491195" y="1433615"/>
                </a:moveTo>
                <a:cubicBezTo>
                  <a:pt x="517634" y="1446101"/>
                  <a:pt x="543256" y="1460005"/>
                  <a:pt x="568316" y="1474806"/>
                </a:cubicBezTo>
                <a:lnTo>
                  <a:pt x="568504" y="1474577"/>
                </a:lnTo>
                <a:lnTo>
                  <a:pt x="572396" y="1465846"/>
                </a:lnTo>
                <a:cubicBezTo>
                  <a:pt x="575319" y="1457014"/>
                  <a:pt x="575265" y="1448001"/>
                  <a:pt x="571587" y="1439951"/>
                </a:cubicBezTo>
                <a:cubicBezTo>
                  <a:pt x="566684" y="1429220"/>
                  <a:pt x="556269" y="1422235"/>
                  <a:pt x="543394" y="1419616"/>
                </a:cubicBezTo>
                <a:cubicBezTo>
                  <a:pt x="536956" y="1418307"/>
                  <a:pt x="529904" y="1418090"/>
                  <a:pt x="522617" y="1419043"/>
                </a:cubicBezTo>
                <a:cubicBezTo>
                  <a:pt x="515331" y="1419994"/>
                  <a:pt x="507811" y="1422116"/>
                  <a:pt x="500439" y="1425484"/>
                </a:cubicBezTo>
                <a:close/>
                <a:moveTo>
                  <a:pt x="781599" y="903037"/>
                </a:moveTo>
                <a:cubicBezTo>
                  <a:pt x="777011" y="911184"/>
                  <a:pt x="773295" y="919505"/>
                  <a:pt x="770522" y="927886"/>
                </a:cubicBezTo>
                <a:lnTo>
                  <a:pt x="765096" y="953076"/>
                </a:lnTo>
                <a:cubicBezTo>
                  <a:pt x="764274" y="961449"/>
                  <a:pt x="764462" y="969760"/>
                  <a:pt x="765728" y="977886"/>
                </a:cubicBezTo>
                <a:lnTo>
                  <a:pt x="772826" y="1001590"/>
                </a:lnTo>
                <a:lnTo>
                  <a:pt x="786098" y="1022470"/>
                </a:lnTo>
                <a:lnTo>
                  <a:pt x="804439" y="1039188"/>
                </a:lnTo>
                <a:lnTo>
                  <a:pt x="827034" y="1051575"/>
                </a:lnTo>
                <a:lnTo>
                  <a:pt x="853069" y="1059464"/>
                </a:lnTo>
                <a:lnTo>
                  <a:pt x="881732" y="1062699"/>
                </a:lnTo>
                <a:lnTo>
                  <a:pt x="912205" y="1061103"/>
                </a:lnTo>
                <a:lnTo>
                  <a:pt x="943674" y="1054514"/>
                </a:lnTo>
                <a:lnTo>
                  <a:pt x="975328" y="1042768"/>
                </a:lnTo>
                <a:lnTo>
                  <a:pt x="1004927" y="1026528"/>
                </a:lnTo>
                <a:lnTo>
                  <a:pt x="1030508" y="1007049"/>
                </a:lnTo>
                <a:lnTo>
                  <a:pt x="1051662" y="985057"/>
                </a:lnTo>
                <a:lnTo>
                  <a:pt x="1067983" y="961278"/>
                </a:lnTo>
                <a:lnTo>
                  <a:pt x="1079059" y="936430"/>
                </a:lnTo>
                <a:cubicBezTo>
                  <a:pt x="1087379" y="911289"/>
                  <a:pt x="1087224" y="885638"/>
                  <a:pt x="1076757" y="862729"/>
                </a:cubicBezTo>
                <a:cubicBezTo>
                  <a:pt x="1069779" y="847455"/>
                  <a:pt x="1058880" y="834851"/>
                  <a:pt x="1045142" y="825126"/>
                </a:cubicBezTo>
                <a:cubicBezTo>
                  <a:pt x="1038274" y="820267"/>
                  <a:pt x="1030697" y="816128"/>
                  <a:pt x="1022547" y="812739"/>
                </a:cubicBezTo>
                <a:cubicBezTo>
                  <a:pt x="1014396" y="809350"/>
                  <a:pt x="1005673" y="806710"/>
                  <a:pt x="996511" y="804847"/>
                </a:cubicBezTo>
                <a:cubicBezTo>
                  <a:pt x="987350" y="802983"/>
                  <a:pt x="977751" y="801898"/>
                  <a:pt x="967850" y="801616"/>
                </a:cubicBezTo>
                <a:cubicBezTo>
                  <a:pt x="957949" y="801334"/>
                  <a:pt x="947746" y="801858"/>
                  <a:pt x="937377" y="803211"/>
                </a:cubicBezTo>
                <a:cubicBezTo>
                  <a:pt x="927007" y="804566"/>
                  <a:pt x="916472" y="806753"/>
                  <a:pt x="905907" y="809799"/>
                </a:cubicBezTo>
                <a:cubicBezTo>
                  <a:pt x="895341" y="812846"/>
                  <a:pt x="884745" y="816752"/>
                  <a:pt x="874253" y="821545"/>
                </a:cubicBezTo>
                <a:cubicBezTo>
                  <a:pt x="853272" y="831131"/>
                  <a:pt x="834697" y="843359"/>
                  <a:pt x="819073" y="857263"/>
                </a:cubicBezTo>
                <a:cubicBezTo>
                  <a:pt x="811261" y="864215"/>
                  <a:pt x="804187" y="871586"/>
                  <a:pt x="797919" y="879254"/>
                </a:cubicBezTo>
                <a:cubicBezTo>
                  <a:pt x="791651" y="886924"/>
                  <a:pt x="786188" y="894892"/>
                  <a:pt x="781599" y="903037"/>
                </a:cubicBezTo>
                <a:close/>
                <a:moveTo>
                  <a:pt x="593989" y="1142343"/>
                </a:moveTo>
                <a:lnTo>
                  <a:pt x="590315" y="1153484"/>
                </a:lnTo>
                <a:cubicBezTo>
                  <a:pt x="589949" y="1157213"/>
                  <a:pt x="590482" y="1160884"/>
                  <a:pt x="592036" y="1164285"/>
                </a:cubicBezTo>
                <a:lnTo>
                  <a:pt x="599073" y="1172655"/>
                </a:lnTo>
                <a:lnTo>
                  <a:pt x="609901" y="1177169"/>
                </a:lnTo>
                <a:lnTo>
                  <a:pt x="623067" y="1177535"/>
                </a:lnTo>
                <a:lnTo>
                  <a:pt x="637120" y="1173453"/>
                </a:lnTo>
                <a:lnTo>
                  <a:pt x="649406" y="1165500"/>
                </a:lnTo>
                <a:lnTo>
                  <a:pt x="657749" y="1155309"/>
                </a:lnTo>
                <a:cubicBezTo>
                  <a:pt x="661836" y="1148056"/>
                  <a:pt x="662810" y="1140168"/>
                  <a:pt x="659702" y="1133367"/>
                </a:cubicBezTo>
                <a:cubicBezTo>
                  <a:pt x="656596" y="1126568"/>
                  <a:pt x="649996" y="1122142"/>
                  <a:pt x="641837" y="1120483"/>
                </a:cubicBezTo>
                <a:cubicBezTo>
                  <a:pt x="637758" y="1119653"/>
                  <a:pt x="633289" y="1119514"/>
                  <a:pt x="628671" y="1120118"/>
                </a:cubicBezTo>
                <a:cubicBezTo>
                  <a:pt x="624054" y="1120722"/>
                  <a:pt x="619289" y="1122066"/>
                  <a:pt x="614618" y="1124199"/>
                </a:cubicBezTo>
                <a:cubicBezTo>
                  <a:pt x="605274" y="1128468"/>
                  <a:pt x="598076" y="1135090"/>
                  <a:pt x="593989" y="1142343"/>
                </a:cubicBezTo>
                <a:close/>
                <a:moveTo>
                  <a:pt x="1146492" y="270933"/>
                </a:moveTo>
                <a:cubicBezTo>
                  <a:pt x="1146365" y="271402"/>
                  <a:pt x="1146517" y="271764"/>
                  <a:pt x="1146681" y="272122"/>
                </a:cubicBezTo>
                <a:lnTo>
                  <a:pt x="1153720" y="280493"/>
                </a:lnTo>
                <a:lnTo>
                  <a:pt x="1164547" y="285008"/>
                </a:lnTo>
                <a:lnTo>
                  <a:pt x="1164824" y="285015"/>
                </a:lnTo>
                <a:close/>
                <a:moveTo>
                  <a:pt x="899503" y="648034"/>
                </a:moveTo>
                <a:lnTo>
                  <a:pt x="895828" y="659175"/>
                </a:lnTo>
                <a:cubicBezTo>
                  <a:pt x="895462" y="662902"/>
                  <a:pt x="895995" y="666575"/>
                  <a:pt x="897549" y="669974"/>
                </a:cubicBezTo>
                <a:lnTo>
                  <a:pt x="904587" y="678345"/>
                </a:lnTo>
                <a:lnTo>
                  <a:pt x="915415" y="682861"/>
                </a:lnTo>
                <a:lnTo>
                  <a:pt x="928580" y="683225"/>
                </a:lnTo>
                <a:lnTo>
                  <a:pt x="942634" y="679143"/>
                </a:lnTo>
                <a:lnTo>
                  <a:pt x="954919" y="671190"/>
                </a:lnTo>
                <a:lnTo>
                  <a:pt x="963262" y="661000"/>
                </a:lnTo>
                <a:cubicBezTo>
                  <a:pt x="967349" y="653746"/>
                  <a:pt x="968323" y="645859"/>
                  <a:pt x="965216" y="639059"/>
                </a:cubicBezTo>
                <a:cubicBezTo>
                  <a:pt x="962109" y="632257"/>
                  <a:pt x="955510" y="627832"/>
                  <a:pt x="947351" y="626173"/>
                </a:cubicBezTo>
                <a:cubicBezTo>
                  <a:pt x="943271" y="625343"/>
                  <a:pt x="938802" y="625206"/>
                  <a:pt x="934185" y="625809"/>
                </a:cubicBezTo>
                <a:cubicBezTo>
                  <a:pt x="929568" y="626411"/>
                  <a:pt x="924803" y="627755"/>
                  <a:pt x="920131" y="629891"/>
                </a:cubicBezTo>
                <a:cubicBezTo>
                  <a:pt x="910788" y="634159"/>
                  <a:pt x="903589" y="640780"/>
                  <a:pt x="899503" y="648034"/>
                </a:cubicBezTo>
                <a:close/>
                <a:moveTo>
                  <a:pt x="1031739" y="435985"/>
                </a:moveTo>
                <a:cubicBezTo>
                  <a:pt x="1029329" y="440262"/>
                  <a:pt x="1027379" y="444634"/>
                  <a:pt x="1025923" y="449033"/>
                </a:cubicBezTo>
                <a:lnTo>
                  <a:pt x="1023073" y="462261"/>
                </a:lnTo>
                <a:cubicBezTo>
                  <a:pt x="1022641" y="466658"/>
                  <a:pt x="1022740" y="471021"/>
                  <a:pt x="1023404" y="475287"/>
                </a:cubicBezTo>
                <a:lnTo>
                  <a:pt x="1027131" y="487734"/>
                </a:lnTo>
                <a:lnTo>
                  <a:pt x="1034101" y="498699"/>
                </a:lnTo>
                <a:lnTo>
                  <a:pt x="1043732" y="507477"/>
                </a:lnTo>
                <a:lnTo>
                  <a:pt x="1055597" y="513982"/>
                </a:lnTo>
                <a:lnTo>
                  <a:pt x="1069268" y="518126"/>
                </a:lnTo>
                <a:lnTo>
                  <a:pt x="1084318" y="519822"/>
                </a:lnTo>
                <a:lnTo>
                  <a:pt x="1100320" y="518983"/>
                </a:lnTo>
                <a:lnTo>
                  <a:pt x="1116845" y="515524"/>
                </a:lnTo>
                <a:lnTo>
                  <a:pt x="1133466" y="509357"/>
                </a:lnTo>
                <a:lnTo>
                  <a:pt x="1149009" y="500830"/>
                </a:lnTo>
                <a:lnTo>
                  <a:pt x="1162442" y="490602"/>
                </a:lnTo>
                <a:lnTo>
                  <a:pt x="1173550" y="479054"/>
                </a:lnTo>
                <a:lnTo>
                  <a:pt x="1182120" y="466565"/>
                </a:lnTo>
                <a:lnTo>
                  <a:pt x="1187937" y="453518"/>
                </a:lnTo>
                <a:cubicBezTo>
                  <a:pt x="1192306" y="440316"/>
                  <a:pt x="1192224" y="426846"/>
                  <a:pt x="1186728" y="414817"/>
                </a:cubicBezTo>
                <a:cubicBezTo>
                  <a:pt x="1183064" y="406797"/>
                  <a:pt x="1177341" y="400178"/>
                  <a:pt x="1170127" y="395074"/>
                </a:cubicBezTo>
                <a:cubicBezTo>
                  <a:pt x="1166521" y="392522"/>
                  <a:pt x="1162542" y="390349"/>
                  <a:pt x="1158262" y="388569"/>
                </a:cubicBezTo>
                <a:cubicBezTo>
                  <a:pt x="1153983" y="386789"/>
                  <a:pt x="1149402" y="385403"/>
                  <a:pt x="1144591" y="384425"/>
                </a:cubicBezTo>
                <a:cubicBezTo>
                  <a:pt x="1139780" y="383447"/>
                  <a:pt x="1134740" y="382877"/>
                  <a:pt x="1129541" y="382729"/>
                </a:cubicBezTo>
                <a:cubicBezTo>
                  <a:pt x="1124342" y="382581"/>
                  <a:pt x="1118984" y="382855"/>
                  <a:pt x="1113539" y="383567"/>
                </a:cubicBezTo>
                <a:cubicBezTo>
                  <a:pt x="1108094" y="384278"/>
                  <a:pt x="1102562" y="385426"/>
                  <a:pt x="1097014" y="387026"/>
                </a:cubicBezTo>
                <a:cubicBezTo>
                  <a:pt x="1091466" y="388626"/>
                  <a:pt x="1085901" y="390677"/>
                  <a:pt x="1080393" y="393193"/>
                </a:cubicBezTo>
                <a:cubicBezTo>
                  <a:pt x="1069375" y="398228"/>
                  <a:pt x="1059621" y="404648"/>
                  <a:pt x="1051417" y="411950"/>
                </a:cubicBezTo>
                <a:cubicBezTo>
                  <a:pt x="1047315" y="415600"/>
                  <a:pt x="1043600" y="419471"/>
                  <a:pt x="1040309" y="423498"/>
                </a:cubicBezTo>
                <a:cubicBezTo>
                  <a:pt x="1037017" y="427525"/>
                  <a:pt x="1034149" y="431709"/>
                  <a:pt x="1031739" y="435985"/>
                </a:cubicBezTo>
                <a:close/>
                <a:moveTo>
                  <a:pt x="773661" y="789492"/>
                </a:moveTo>
                <a:lnTo>
                  <a:pt x="769987" y="800633"/>
                </a:lnTo>
                <a:cubicBezTo>
                  <a:pt x="769621" y="804362"/>
                  <a:pt x="770154" y="808033"/>
                  <a:pt x="771707" y="811433"/>
                </a:cubicBezTo>
                <a:lnTo>
                  <a:pt x="778745" y="819804"/>
                </a:lnTo>
                <a:lnTo>
                  <a:pt x="789573" y="824318"/>
                </a:lnTo>
                <a:lnTo>
                  <a:pt x="802739" y="824684"/>
                </a:lnTo>
                <a:lnTo>
                  <a:pt x="816792" y="820602"/>
                </a:lnTo>
                <a:lnTo>
                  <a:pt x="829078" y="812649"/>
                </a:lnTo>
                <a:lnTo>
                  <a:pt x="837421" y="802458"/>
                </a:lnTo>
                <a:cubicBezTo>
                  <a:pt x="841508" y="795205"/>
                  <a:pt x="842482" y="787318"/>
                  <a:pt x="839375" y="780516"/>
                </a:cubicBezTo>
                <a:cubicBezTo>
                  <a:pt x="836268" y="773717"/>
                  <a:pt x="829668" y="769291"/>
                  <a:pt x="821509" y="767631"/>
                </a:cubicBezTo>
                <a:cubicBezTo>
                  <a:pt x="817430" y="766800"/>
                  <a:pt x="812961" y="766664"/>
                  <a:pt x="808343" y="767267"/>
                </a:cubicBezTo>
                <a:cubicBezTo>
                  <a:pt x="803726" y="767870"/>
                  <a:pt x="798961" y="769215"/>
                  <a:pt x="794290" y="771348"/>
                </a:cubicBezTo>
                <a:cubicBezTo>
                  <a:pt x="784947" y="775618"/>
                  <a:pt x="777747" y="782239"/>
                  <a:pt x="773661" y="789492"/>
                </a:cubicBezTo>
                <a:close/>
                <a:moveTo>
                  <a:pt x="644990" y="969325"/>
                </a:moveTo>
                <a:lnTo>
                  <a:pt x="641315" y="980466"/>
                </a:lnTo>
                <a:cubicBezTo>
                  <a:pt x="640949" y="984195"/>
                  <a:pt x="641482" y="987865"/>
                  <a:pt x="643036" y="991267"/>
                </a:cubicBezTo>
                <a:lnTo>
                  <a:pt x="650074" y="999637"/>
                </a:lnTo>
                <a:lnTo>
                  <a:pt x="660901" y="1004152"/>
                </a:lnTo>
                <a:lnTo>
                  <a:pt x="674068" y="1004519"/>
                </a:lnTo>
                <a:lnTo>
                  <a:pt x="688122" y="1000438"/>
                </a:lnTo>
                <a:lnTo>
                  <a:pt x="700408" y="992486"/>
                </a:lnTo>
                <a:lnTo>
                  <a:pt x="708749" y="982291"/>
                </a:lnTo>
                <a:cubicBezTo>
                  <a:pt x="712836" y="975037"/>
                  <a:pt x="713811" y="967151"/>
                  <a:pt x="710703" y="960351"/>
                </a:cubicBezTo>
                <a:cubicBezTo>
                  <a:pt x="707596" y="953550"/>
                  <a:pt x="700996" y="949123"/>
                  <a:pt x="692838" y="947465"/>
                </a:cubicBezTo>
                <a:cubicBezTo>
                  <a:pt x="688758" y="946635"/>
                  <a:pt x="684289" y="946497"/>
                  <a:pt x="679672" y="947101"/>
                </a:cubicBezTo>
                <a:cubicBezTo>
                  <a:pt x="675054" y="947702"/>
                  <a:pt x="670290" y="949048"/>
                  <a:pt x="665618" y="951181"/>
                </a:cubicBezTo>
                <a:cubicBezTo>
                  <a:pt x="656275" y="955451"/>
                  <a:pt x="649076" y="962071"/>
                  <a:pt x="644990" y="969325"/>
                </a:cubicBezTo>
                <a:close/>
                <a:moveTo>
                  <a:pt x="948794" y="492807"/>
                </a:moveTo>
                <a:lnTo>
                  <a:pt x="945120" y="503948"/>
                </a:lnTo>
                <a:cubicBezTo>
                  <a:pt x="944754" y="507676"/>
                  <a:pt x="945287" y="511347"/>
                  <a:pt x="946841" y="514749"/>
                </a:cubicBezTo>
                <a:lnTo>
                  <a:pt x="953879" y="523119"/>
                </a:lnTo>
                <a:lnTo>
                  <a:pt x="964706" y="527634"/>
                </a:lnTo>
                <a:lnTo>
                  <a:pt x="977872" y="527998"/>
                </a:lnTo>
                <a:lnTo>
                  <a:pt x="991926" y="523917"/>
                </a:lnTo>
                <a:lnTo>
                  <a:pt x="1004211" y="515964"/>
                </a:lnTo>
                <a:lnTo>
                  <a:pt x="1012555" y="505773"/>
                </a:lnTo>
                <a:cubicBezTo>
                  <a:pt x="1016641" y="498519"/>
                  <a:pt x="1017615" y="490632"/>
                  <a:pt x="1014508" y="483831"/>
                </a:cubicBezTo>
                <a:cubicBezTo>
                  <a:pt x="1011401" y="477032"/>
                  <a:pt x="1004801" y="472606"/>
                  <a:pt x="996642" y="470946"/>
                </a:cubicBezTo>
                <a:cubicBezTo>
                  <a:pt x="992563" y="470116"/>
                  <a:pt x="988094" y="469979"/>
                  <a:pt x="983477" y="470582"/>
                </a:cubicBezTo>
                <a:cubicBezTo>
                  <a:pt x="978860" y="471186"/>
                  <a:pt x="974094" y="472530"/>
                  <a:pt x="969423" y="474664"/>
                </a:cubicBezTo>
                <a:cubicBezTo>
                  <a:pt x="960080" y="478933"/>
                  <a:pt x="952881" y="485553"/>
                  <a:pt x="948794" y="492807"/>
                </a:cubicBezTo>
                <a:close/>
                <a:moveTo>
                  <a:pt x="414931" y="1245177"/>
                </a:moveTo>
                <a:cubicBezTo>
                  <a:pt x="412849" y="1248872"/>
                  <a:pt x="411163" y="1252647"/>
                  <a:pt x="409906" y="1256449"/>
                </a:cubicBezTo>
                <a:lnTo>
                  <a:pt x="407443" y="1267875"/>
                </a:lnTo>
                <a:cubicBezTo>
                  <a:pt x="407071" y="1271673"/>
                  <a:pt x="407156" y="1275444"/>
                  <a:pt x="407730" y="1279129"/>
                </a:cubicBezTo>
                <a:lnTo>
                  <a:pt x="410950" y="1289881"/>
                </a:lnTo>
                <a:lnTo>
                  <a:pt x="416970" y="1299353"/>
                </a:lnTo>
                <a:lnTo>
                  <a:pt x="425290" y="1306936"/>
                </a:lnTo>
                <a:lnTo>
                  <a:pt x="435540" y="1312557"/>
                </a:lnTo>
                <a:lnTo>
                  <a:pt x="447351" y="1316136"/>
                </a:lnTo>
                <a:lnTo>
                  <a:pt x="460353" y="1317603"/>
                </a:lnTo>
                <a:lnTo>
                  <a:pt x="474176" y="1316878"/>
                </a:lnTo>
                <a:lnTo>
                  <a:pt x="488452" y="1313890"/>
                </a:lnTo>
                <a:lnTo>
                  <a:pt x="502810" y="1308562"/>
                </a:lnTo>
                <a:lnTo>
                  <a:pt x="516238" y="1301194"/>
                </a:lnTo>
                <a:lnTo>
                  <a:pt x="527842" y="1292358"/>
                </a:lnTo>
                <a:lnTo>
                  <a:pt x="537438" y="1282383"/>
                </a:lnTo>
                <a:lnTo>
                  <a:pt x="544841" y="1271595"/>
                </a:lnTo>
                <a:lnTo>
                  <a:pt x="549866" y="1260322"/>
                </a:lnTo>
                <a:cubicBezTo>
                  <a:pt x="553640" y="1248917"/>
                  <a:pt x="553570" y="1237281"/>
                  <a:pt x="548822" y="1226890"/>
                </a:cubicBezTo>
                <a:cubicBezTo>
                  <a:pt x="545656" y="1219961"/>
                  <a:pt x="540712" y="1214244"/>
                  <a:pt x="534481" y="1209835"/>
                </a:cubicBezTo>
                <a:cubicBezTo>
                  <a:pt x="531366" y="1207630"/>
                  <a:pt x="527929" y="1205752"/>
                  <a:pt x="524231" y="1204215"/>
                </a:cubicBezTo>
                <a:cubicBezTo>
                  <a:pt x="520534" y="1202677"/>
                  <a:pt x="516577" y="1201480"/>
                  <a:pt x="512421" y="1200635"/>
                </a:cubicBezTo>
                <a:cubicBezTo>
                  <a:pt x="508265" y="1199790"/>
                  <a:pt x="503910" y="1199298"/>
                  <a:pt x="499419" y="1199168"/>
                </a:cubicBezTo>
                <a:cubicBezTo>
                  <a:pt x="494927" y="1199041"/>
                  <a:pt x="490299" y="1199279"/>
                  <a:pt x="485595" y="1199892"/>
                </a:cubicBezTo>
                <a:cubicBezTo>
                  <a:pt x="480892" y="1200508"/>
                  <a:pt x="476112" y="1201500"/>
                  <a:pt x="471319" y="1202880"/>
                </a:cubicBezTo>
                <a:cubicBezTo>
                  <a:pt x="466526" y="1204263"/>
                  <a:pt x="461720" y="1206036"/>
                  <a:pt x="456961" y="1208210"/>
                </a:cubicBezTo>
                <a:cubicBezTo>
                  <a:pt x="447443" y="1212558"/>
                  <a:pt x="439017" y="1218105"/>
                  <a:pt x="431929" y="1224411"/>
                </a:cubicBezTo>
                <a:cubicBezTo>
                  <a:pt x="428386" y="1227566"/>
                  <a:pt x="425177" y="1230910"/>
                  <a:pt x="422334" y="1234388"/>
                </a:cubicBezTo>
                <a:cubicBezTo>
                  <a:pt x="419490" y="1237868"/>
                  <a:pt x="417012" y="1241482"/>
                  <a:pt x="414931" y="1245177"/>
                </a:cubicBezTo>
                <a:close/>
                <a:moveTo>
                  <a:pt x="1008204" y="264043"/>
                </a:moveTo>
                <a:cubicBezTo>
                  <a:pt x="1006592" y="266905"/>
                  <a:pt x="1005287" y="269830"/>
                  <a:pt x="1004312" y="272774"/>
                </a:cubicBezTo>
                <a:lnTo>
                  <a:pt x="1002406" y="281624"/>
                </a:lnTo>
                <a:cubicBezTo>
                  <a:pt x="1002117" y="284566"/>
                  <a:pt x="1002183" y="287486"/>
                  <a:pt x="1002627" y="290340"/>
                </a:cubicBezTo>
                <a:lnTo>
                  <a:pt x="1005121" y="298668"/>
                </a:lnTo>
                <a:lnTo>
                  <a:pt x="1016228" y="311878"/>
                </a:lnTo>
                <a:lnTo>
                  <a:pt x="1033315" y="319003"/>
                </a:lnTo>
                <a:lnTo>
                  <a:pt x="1054091" y="319577"/>
                </a:lnTo>
                <a:lnTo>
                  <a:pt x="1076269" y="313136"/>
                </a:lnTo>
                <a:lnTo>
                  <a:pt x="1095656" y="300587"/>
                </a:lnTo>
                <a:lnTo>
                  <a:pt x="1108823" y="284504"/>
                </a:lnTo>
                <a:lnTo>
                  <a:pt x="1112715" y="275774"/>
                </a:lnTo>
                <a:cubicBezTo>
                  <a:pt x="1115638" y="266941"/>
                  <a:pt x="1115583" y="257928"/>
                  <a:pt x="1111906" y="249880"/>
                </a:cubicBezTo>
                <a:cubicBezTo>
                  <a:pt x="1107003" y="239148"/>
                  <a:pt x="1096588" y="232162"/>
                  <a:pt x="1083712" y="229545"/>
                </a:cubicBezTo>
                <a:cubicBezTo>
                  <a:pt x="1077275" y="228236"/>
                  <a:pt x="1070222" y="228017"/>
                  <a:pt x="1062936" y="228970"/>
                </a:cubicBezTo>
                <a:cubicBezTo>
                  <a:pt x="1055649" y="229922"/>
                  <a:pt x="1048130" y="232044"/>
                  <a:pt x="1040758" y="235412"/>
                </a:cubicBezTo>
                <a:cubicBezTo>
                  <a:pt x="1026014" y="242148"/>
                  <a:pt x="1014653" y="252596"/>
                  <a:pt x="1008204" y="264043"/>
                </a:cubicBezTo>
                <a:close/>
                <a:moveTo>
                  <a:pt x="924443" y="355306"/>
                </a:moveTo>
                <a:lnTo>
                  <a:pt x="920768" y="366447"/>
                </a:lnTo>
                <a:cubicBezTo>
                  <a:pt x="920402" y="370175"/>
                  <a:pt x="920935" y="373847"/>
                  <a:pt x="922489" y="377247"/>
                </a:cubicBezTo>
                <a:lnTo>
                  <a:pt x="929527" y="385618"/>
                </a:lnTo>
                <a:lnTo>
                  <a:pt x="940355" y="390133"/>
                </a:lnTo>
                <a:lnTo>
                  <a:pt x="953520" y="390497"/>
                </a:lnTo>
                <a:lnTo>
                  <a:pt x="967574" y="386415"/>
                </a:lnTo>
                <a:lnTo>
                  <a:pt x="979859" y="378463"/>
                </a:lnTo>
                <a:lnTo>
                  <a:pt x="988202" y="368272"/>
                </a:lnTo>
                <a:cubicBezTo>
                  <a:pt x="992289" y="361018"/>
                  <a:pt x="993263" y="353131"/>
                  <a:pt x="990156" y="346331"/>
                </a:cubicBezTo>
                <a:cubicBezTo>
                  <a:pt x="987049" y="339531"/>
                  <a:pt x="980450" y="335104"/>
                  <a:pt x="972291" y="333445"/>
                </a:cubicBezTo>
                <a:cubicBezTo>
                  <a:pt x="968211" y="332616"/>
                  <a:pt x="963742" y="332478"/>
                  <a:pt x="959125" y="333081"/>
                </a:cubicBezTo>
                <a:cubicBezTo>
                  <a:pt x="954508" y="333684"/>
                  <a:pt x="949743" y="335029"/>
                  <a:pt x="945071" y="337163"/>
                </a:cubicBezTo>
                <a:cubicBezTo>
                  <a:pt x="935728" y="341432"/>
                  <a:pt x="928529" y="348052"/>
                  <a:pt x="924443" y="355306"/>
                </a:cubicBezTo>
                <a:close/>
                <a:moveTo>
                  <a:pt x="909260" y="226228"/>
                </a:moveTo>
                <a:lnTo>
                  <a:pt x="905586" y="237369"/>
                </a:lnTo>
                <a:cubicBezTo>
                  <a:pt x="905220" y="241098"/>
                  <a:pt x="905753" y="244770"/>
                  <a:pt x="907307" y="248170"/>
                </a:cubicBezTo>
                <a:lnTo>
                  <a:pt x="914345" y="256541"/>
                </a:lnTo>
                <a:lnTo>
                  <a:pt x="925173" y="261056"/>
                </a:lnTo>
                <a:lnTo>
                  <a:pt x="938338" y="261420"/>
                </a:lnTo>
                <a:lnTo>
                  <a:pt x="952392" y="257338"/>
                </a:lnTo>
                <a:lnTo>
                  <a:pt x="964677" y="249386"/>
                </a:lnTo>
                <a:lnTo>
                  <a:pt x="973020" y="239194"/>
                </a:lnTo>
                <a:cubicBezTo>
                  <a:pt x="977107" y="231940"/>
                  <a:pt x="978081" y="224054"/>
                  <a:pt x="974974" y="217253"/>
                </a:cubicBezTo>
                <a:cubicBezTo>
                  <a:pt x="971867" y="210453"/>
                  <a:pt x="965267" y="206027"/>
                  <a:pt x="957108" y="204368"/>
                </a:cubicBezTo>
                <a:cubicBezTo>
                  <a:pt x="953029" y="203538"/>
                  <a:pt x="948560" y="203401"/>
                  <a:pt x="943942" y="204004"/>
                </a:cubicBezTo>
                <a:cubicBezTo>
                  <a:pt x="939325" y="204607"/>
                  <a:pt x="934560" y="205951"/>
                  <a:pt x="929889" y="208085"/>
                </a:cubicBezTo>
                <a:cubicBezTo>
                  <a:pt x="920546" y="212354"/>
                  <a:pt x="913347" y="218975"/>
                  <a:pt x="909260" y="226228"/>
                </a:cubicBezTo>
                <a:close/>
                <a:moveTo>
                  <a:pt x="947968" y="108110"/>
                </a:moveTo>
                <a:lnTo>
                  <a:pt x="944294" y="119251"/>
                </a:lnTo>
                <a:cubicBezTo>
                  <a:pt x="943928" y="122979"/>
                  <a:pt x="944461" y="126651"/>
                  <a:pt x="946014" y="130051"/>
                </a:cubicBezTo>
                <a:lnTo>
                  <a:pt x="953053" y="138422"/>
                </a:lnTo>
                <a:lnTo>
                  <a:pt x="963880" y="142937"/>
                </a:lnTo>
                <a:lnTo>
                  <a:pt x="977046" y="143301"/>
                </a:lnTo>
                <a:lnTo>
                  <a:pt x="991100" y="139219"/>
                </a:lnTo>
                <a:lnTo>
                  <a:pt x="995292" y="136505"/>
                </a:lnTo>
                <a:cubicBezTo>
                  <a:pt x="981757" y="125381"/>
                  <a:pt x="969254" y="113004"/>
                  <a:pt x="957165" y="100021"/>
                </a:cubicBezTo>
                <a:cubicBezTo>
                  <a:pt x="952512" y="101412"/>
                  <a:pt x="949894" y="104690"/>
                  <a:pt x="947968" y="108110"/>
                </a:cubicBezTo>
                <a:close/>
                <a:moveTo>
                  <a:pt x="191658" y="1284338"/>
                </a:moveTo>
                <a:lnTo>
                  <a:pt x="188565" y="1291276"/>
                </a:lnTo>
                <a:cubicBezTo>
                  <a:pt x="215959" y="1302516"/>
                  <a:pt x="243117" y="1314053"/>
                  <a:pt x="269509" y="1327096"/>
                </a:cubicBezTo>
                <a:lnTo>
                  <a:pt x="279110" y="1320881"/>
                </a:lnTo>
                <a:lnTo>
                  <a:pt x="292277" y="1304799"/>
                </a:lnTo>
                <a:lnTo>
                  <a:pt x="296168" y="1296069"/>
                </a:lnTo>
                <a:cubicBezTo>
                  <a:pt x="299091" y="1287236"/>
                  <a:pt x="299037" y="1278223"/>
                  <a:pt x="295360" y="1270174"/>
                </a:cubicBezTo>
                <a:cubicBezTo>
                  <a:pt x="290456" y="1259443"/>
                  <a:pt x="280041" y="1252458"/>
                  <a:pt x="267166" y="1249840"/>
                </a:cubicBezTo>
                <a:cubicBezTo>
                  <a:pt x="260729" y="1248530"/>
                  <a:pt x="253676" y="1248313"/>
                  <a:pt x="246390" y="1249265"/>
                </a:cubicBezTo>
                <a:cubicBezTo>
                  <a:pt x="239103" y="1250217"/>
                  <a:pt x="231584" y="1252338"/>
                  <a:pt x="224212" y="1255706"/>
                </a:cubicBezTo>
                <a:cubicBezTo>
                  <a:pt x="209468" y="1262443"/>
                  <a:pt x="198107" y="1272891"/>
                  <a:pt x="191658" y="1284338"/>
                </a:cubicBezTo>
                <a:close/>
                <a:moveTo>
                  <a:pt x="377958" y="990958"/>
                </a:moveTo>
                <a:cubicBezTo>
                  <a:pt x="374605" y="996909"/>
                  <a:pt x="371891" y="1002991"/>
                  <a:pt x="369864" y="1009114"/>
                </a:cubicBezTo>
                <a:lnTo>
                  <a:pt x="365898" y="1027521"/>
                </a:lnTo>
                <a:cubicBezTo>
                  <a:pt x="365298" y="1033639"/>
                  <a:pt x="365435" y="1039712"/>
                  <a:pt x="366360" y="1045649"/>
                </a:cubicBezTo>
                <a:lnTo>
                  <a:pt x="371546" y="1062968"/>
                </a:lnTo>
                <a:lnTo>
                  <a:pt x="381244" y="1078227"/>
                </a:lnTo>
                <a:lnTo>
                  <a:pt x="394647" y="1090443"/>
                </a:lnTo>
                <a:lnTo>
                  <a:pt x="411158" y="1099495"/>
                </a:lnTo>
                <a:lnTo>
                  <a:pt x="430183" y="1105262"/>
                </a:lnTo>
                <a:lnTo>
                  <a:pt x="451127" y="1107623"/>
                </a:lnTo>
                <a:lnTo>
                  <a:pt x="473394" y="1106458"/>
                </a:lnTo>
                <a:lnTo>
                  <a:pt x="496390" y="1101645"/>
                </a:lnTo>
                <a:lnTo>
                  <a:pt x="519519" y="1093062"/>
                </a:lnTo>
                <a:lnTo>
                  <a:pt x="541149" y="1081195"/>
                </a:lnTo>
                <a:lnTo>
                  <a:pt x="559841" y="1066962"/>
                </a:lnTo>
                <a:lnTo>
                  <a:pt x="575299" y="1050893"/>
                </a:lnTo>
                <a:lnTo>
                  <a:pt x="587222" y="1033510"/>
                </a:lnTo>
                <a:lnTo>
                  <a:pt x="595317" y="1015355"/>
                </a:lnTo>
                <a:cubicBezTo>
                  <a:pt x="601396" y="996985"/>
                  <a:pt x="601282" y="978239"/>
                  <a:pt x="593635" y="961501"/>
                </a:cubicBezTo>
                <a:cubicBezTo>
                  <a:pt x="588536" y="950339"/>
                  <a:pt x="580572" y="941129"/>
                  <a:pt x="570534" y="934026"/>
                </a:cubicBezTo>
                <a:cubicBezTo>
                  <a:pt x="565516" y="930474"/>
                  <a:pt x="559979" y="927451"/>
                  <a:pt x="554023" y="924974"/>
                </a:cubicBezTo>
                <a:cubicBezTo>
                  <a:pt x="548068" y="922498"/>
                  <a:pt x="541693" y="920569"/>
                  <a:pt x="534998" y="919207"/>
                </a:cubicBezTo>
                <a:cubicBezTo>
                  <a:pt x="528304" y="917845"/>
                  <a:pt x="521290" y="917053"/>
                  <a:pt x="514055" y="916847"/>
                </a:cubicBezTo>
                <a:cubicBezTo>
                  <a:pt x="506820" y="916642"/>
                  <a:pt x="499364" y="917022"/>
                  <a:pt x="491788" y="918012"/>
                </a:cubicBezTo>
                <a:cubicBezTo>
                  <a:pt x="484211" y="919003"/>
                  <a:pt x="476513" y="920601"/>
                  <a:pt x="468792" y="922827"/>
                </a:cubicBezTo>
                <a:cubicBezTo>
                  <a:pt x="461071" y="925051"/>
                  <a:pt x="453329" y="927906"/>
                  <a:pt x="445663" y="931410"/>
                </a:cubicBezTo>
                <a:cubicBezTo>
                  <a:pt x="430331" y="938414"/>
                  <a:pt x="416758" y="947350"/>
                  <a:pt x="405341" y="957510"/>
                </a:cubicBezTo>
                <a:cubicBezTo>
                  <a:pt x="399633" y="962588"/>
                  <a:pt x="394464" y="967976"/>
                  <a:pt x="389883" y="973579"/>
                </a:cubicBezTo>
                <a:cubicBezTo>
                  <a:pt x="385303" y="979184"/>
                  <a:pt x="381311" y="985005"/>
                  <a:pt x="377958" y="990958"/>
                </a:cubicBezTo>
                <a:close/>
                <a:moveTo>
                  <a:pt x="682978" y="494254"/>
                </a:moveTo>
                <a:cubicBezTo>
                  <a:pt x="679625" y="500206"/>
                  <a:pt x="676910" y="506287"/>
                  <a:pt x="674884" y="512411"/>
                </a:cubicBezTo>
                <a:lnTo>
                  <a:pt x="670918" y="530818"/>
                </a:lnTo>
                <a:cubicBezTo>
                  <a:pt x="670318" y="536936"/>
                  <a:pt x="670455" y="543008"/>
                  <a:pt x="671380" y="548946"/>
                </a:cubicBezTo>
                <a:lnTo>
                  <a:pt x="676566" y="566266"/>
                </a:lnTo>
                <a:lnTo>
                  <a:pt x="686264" y="581523"/>
                </a:lnTo>
                <a:lnTo>
                  <a:pt x="699666" y="593739"/>
                </a:lnTo>
                <a:lnTo>
                  <a:pt x="716177" y="602790"/>
                </a:lnTo>
                <a:lnTo>
                  <a:pt x="735202" y="608557"/>
                </a:lnTo>
                <a:lnTo>
                  <a:pt x="756145" y="610918"/>
                </a:lnTo>
                <a:lnTo>
                  <a:pt x="778412" y="609752"/>
                </a:lnTo>
                <a:lnTo>
                  <a:pt x="801408" y="604938"/>
                </a:lnTo>
                <a:lnTo>
                  <a:pt x="824538" y="596355"/>
                </a:lnTo>
                <a:lnTo>
                  <a:pt x="846167" y="584489"/>
                </a:lnTo>
                <a:lnTo>
                  <a:pt x="864859" y="570255"/>
                </a:lnTo>
                <a:lnTo>
                  <a:pt x="880317" y="554185"/>
                </a:lnTo>
                <a:lnTo>
                  <a:pt x="892242" y="536807"/>
                </a:lnTo>
                <a:lnTo>
                  <a:pt x="900336" y="518650"/>
                </a:lnTo>
                <a:cubicBezTo>
                  <a:pt x="906416" y="500281"/>
                  <a:pt x="906302" y="481534"/>
                  <a:pt x="898654" y="464796"/>
                </a:cubicBezTo>
                <a:cubicBezTo>
                  <a:pt x="893555" y="453636"/>
                  <a:pt x="885591" y="444425"/>
                  <a:pt x="875554" y="437322"/>
                </a:cubicBezTo>
                <a:cubicBezTo>
                  <a:pt x="870535" y="433771"/>
                  <a:pt x="864999" y="430747"/>
                  <a:pt x="859043" y="428271"/>
                </a:cubicBezTo>
                <a:cubicBezTo>
                  <a:pt x="853088" y="425795"/>
                  <a:pt x="846713" y="423866"/>
                  <a:pt x="840018" y="422503"/>
                </a:cubicBezTo>
                <a:cubicBezTo>
                  <a:pt x="833324" y="421143"/>
                  <a:pt x="826310" y="420349"/>
                  <a:pt x="819075" y="420143"/>
                </a:cubicBezTo>
                <a:cubicBezTo>
                  <a:pt x="811840" y="419938"/>
                  <a:pt x="804384" y="420320"/>
                  <a:pt x="796808" y="421309"/>
                </a:cubicBezTo>
                <a:cubicBezTo>
                  <a:pt x="789231" y="422298"/>
                  <a:pt x="781532" y="423897"/>
                  <a:pt x="773812" y="426123"/>
                </a:cubicBezTo>
                <a:cubicBezTo>
                  <a:pt x="766091" y="428349"/>
                  <a:pt x="758348" y="431204"/>
                  <a:pt x="750682" y="434706"/>
                </a:cubicBezTo>
                <a:cubicBezTo>
                  <a:pt x="735350" y="441711"/>
                  <a:pt x="721777" y="450646"/>
                  <a:pt x="710361" y="460806"/>
                </a:cubicBezTo>
                <a:cubicBezTo>
                  <a:pt x="704653" y="465885"/>
                  <a:pt x="699483" y="471271"/>
                  <a:pt x="694903" y="476875"/>
                </a:cubicBezTo>
                <a:cubicBezTo>
                  <a:pt x="690323" y="482480"/>
                  <a:pt x="686331" y="488302"/>
                  <a:pt x="682978" y="494254"/>
                </a:cubicBezTo>
                <a:close/>
                <a:moveTo>
                  <a:pt x="482377" y="727949"/>
                </a:moveTo>
                <a:cubicBezTo>
                  <a:pt x="477788" y="736094"/>
                  <a:pt x="474073" y="744416"/>
                  <a:pt x="471300" y="752797"/>
                </a:cubicBezTo>
                <a:lnTo>
                  <a:pt x="465873" y="777987"/>
                </a:lnTo>
                <a:cubicBezTo>
                  <a:pt x="465051" y="786360"/>
                  <a:pt x="465239" y="794670"/>
                  <a:pt x="466504" y="802794"/>
                </a:cubicBezTo>
                <a:lnTo>
                  <a:pt x="473602" y="826496"/>
                </a:lnTo>
                <a:lnTo>
                  <a:pt x="486874" y="847378"/>
                </a:lnTo>
                <a:lnTo>
                  <a:pt x="505215" y="864096"/>
                </a:lnTo>
                <a:lnTo>
                  <a:pt x="527810" y="876483"/>
                </a:lnTo>
                <a:lnTo>
                  <a:pt x="553846" y="884374"/>
                </a:lnTo>
                <a:lnTo>
                  <a:pt x="582507" y="887605"/>
                </a:lnTo>
                <a:lnTo>
                  <a:pt x="612980" y="886009"/>
                </a:lnTo>
                <a:lnTo>
                  <a:pt x="644450" y="879422"/>
                </a:lnTo>
                <a:lnTo>
                  <a:pt x="676103" y="867676"/>
                </a:lnTo>
                <a:lnTo>
                  <a:pt x="705703" y="851436"/>
                </a:lnTo>
                <a:lnTo>
                  <a:pt x="731284" y="831959"/>
                </a:lnTo>
                <a:lnTo>
                  <a:pt x="752438" y="809965"/>
                </a:lnTo>
                <a:lnTo>
                  <a:pt x="768757" y="786184"/>
                </a:lnTo>
                <a:lnTo>
                  <a:pt x="779835" y="761337"/>
                </a:lnTo>
                <a:cubicBezTo>
                  <a:pt x="788155" y="736196"/>
                  <a:pt x="787999" y="710544"/>
                  <a:pt x="777533" y="687635"/>
                </a:cubicBezTo>
                <a:cubicBezTo>
                  <a:pt x="770555" y="672363"/>
                  <a:pt x="759656" y="659758"/>
                  <a:pt x="745920" y="650037"/>
                </a:cubicBezTo>
                <a:cubicBezTo>
                  <a:pt x="739052" y="645178"/>
                  <a:pt x="731475" y="641039"/>
                  <a:pt x="723324" y="637650"/>
                </a:cubicBezTo>
                <a:cubicBezTo>
                  <a:pt x="715174" y="634261"/>
                  <a:pt x="706450" y="631621"/>
                  <a:pt x="697288" y="629758"/>
                </a:cubicBezTo>
                <a:cubicBezTo>
                  <a:pt x="688127" y="627895"/>
                  <a:pt x="678528" y="626809"/>
                  <a:pt x="668627" y="626527"/>
                </a:cubicBezTo>
                <a:cubicBezTo>
                  <a:pt x="658726" y="626245"/>
                  <a:pt x="648523" y="626769"/>
                  <a:pt x="638154" y="628123"/>
                </a:cubicBezTo>
                <a:cubicBezTo>
                  <a:pt x="627785" y="629478"/>
                  <a:pt x="617250" y="631665"/>
                  <a:pt x="606684" y="634711"/>
                </a:cubicBezTo>
                <a:cubicBezTo>
                  <a:pt x="596118" y="637757"/>
                  <a:pt x="585522" y="641663"/>
                  <a:pt x="575031" y="646456"/>
                </a:cubicBezTo>
                <a:cubicBezTo>
                  <a:pt x="554049" y="656042"/>
                  <a:pt x="535474" y="668270"/>
                  <a:pt x="519851" y="682175"/>
                </a:cubicBezTo>
                <a:cubicBezTo>
                  <a:pt x="512039" y="689125"/>
                  <a:pt x="504965" y="696497"/>
                  <a:pt x="498697" y="704167"/>
                </a:cubicBezTo>
                <a:cubicBezTo>
                  <a:pt x="492428" y="711835"/>
                  <a:pt x="486966" y="719804"/>
                  <a:pt x="482377" y="727949"/>
                </a:cubicBezTo>
                <a:close/>
                <a:moveTo>
                  <a:pt x="745879" y="261005"/>
                </a:moveTo>
                <a:cubicBezTo>
                  <a:pt x="743470" y="265282"/>
                  <a:pt x="741519" y="269652"/>
                  <a:pt x="740062" y="274052"/>
                </a:cubicBezTo>
                <a:lnTo>
                  <a:pt x="737213" y="287280"/>
                </a:lnTo>
                <a:cubicBezTo>
                  <a:pt x="736781" y="291677"/>
                  <a:pt x="736880" y="296040"/>
                  <a:pt x="737544" y="300307"/>
                </a:cubicBezTo>
                <a:lnTo>
                  <a:pt x="741271" y="312753"/>
                </a:lnTo>
                <a:lnTo>
                  <a:pt x="748241" y="323718"/>
                </a:lnTo>
                <a:lnTo>
                  <a:pt x="757872" y="332496"/>
                </a:lnTo>
                <a:lnTo>
                  <a:pt x="769736" y="339001"/>
                </a:lnTo>
                <a:lnTo>
                  <a:pt x="783408" y="343145"/>
                </a:lnTo>
                <a:lnTo>
                  <a:pt x="798458" y="344841"/>
                </a:lnTo>
                <a:lnTo>
                  <a:pt x="814460" y="344003"/>
                </a:lnTo>
                <a:lnTo>
                  <a:pt x="830985" y="340544"/>
                </a:lnTo>
                <a:lnTo>
                  <a:pt x="847606" y="334376"/>
                </a:lnTo>
                <a:lnTo>
                  <a:pt x="863149" y="325849"/>
                </a:lnTo>
                <a:lnTo>
                  <a:pt x="876582" y="315620"/>
                </a:lnTo>
                <a:lnTo>
                  <a:pt x="887690" y="304073"/>
                </a:lnTo>
                <a:lnTo>
                  <a:pt x="896260" y="291584"/>
                </a:lnTo>
                <a:lnTo>
                  <a:pt x="902076" y="278537"/>
                </a:lnTo>
                <a:cubicBezTo>
                  <a:pt x="906445" y="265335"/>
                  <a:pt x="906364" y="251865"/>
                  <a:pt x="900868" y="239835"/>
                </a:cubicBezTo>
                <a:cubicBezTo>
                  <a:pt x="897204" y="231816"/>
                  <a:pt x="891480" y="225197"/>
                  <a:pt x="884267" y="220092"/>
                </a:cubicBezTo>
                <a:cubicBezTo>
                  <a:pt x="880661" y="217541"/>
                  <a:pt x="876682" y="215368"/>
                  <a:pt x="872402" y="213588"/>
                </a:cubicBezTo>
                <a:cubicBezTo>
                  <a:pt x="868123" y="211809"/>
                  <a:pt x="863541" y="210422"/>
                  <a:pt x="858731" y="209444"/>
                </a:cubicBezTo>
                <a:cubicBezTo>
                  <a:pt x="853920" y="208466"/>
                  <a:pt x="848880" y="207896"/>
                  <a:pt x="843681" y="207748"/>
                </a:cubicBezTo>
                <a:cubicBezTo>
                  <a:pt x="838482" y="207600"/>
                  <a:pt x="833124" y="207874"/>
                  <a:pt x="827679" y="208585"/>
                </a:cubicBezTo>
                <a:cubicBezTo>
                  <a:pt x="822234" y="209297"/>
                  <a:pt x="816702" y="210445"/>
                  <a:pt x="811154" y="212045"/>
                </a:cubicBezTo>
                <a:cubicBezTo>
                  <a:pt x="805606" y="213644"/>
                  <a:pt x="800042" y="215696"/>
                  <a:pt x="794533" y="218213"/>
                </a:cubicBezTo>
                <a:cubicBezTo>
                  <a:pt x="783515" y="223247"/>
                  <a:pt x="773761" y="229667"/>
                  <a:pt x="765557" y="236968"/>
                </a:cubicBezTo>
                <a:cubicBezTo>
                  <a:pt x="761455" y="240619"/>
                  <a:pt x="757740" y="244489"/>
                  <a:pt x="754449" y="248516"/>
                </a:cubicBezTo>
                <a:cubicBezTo>
                  <a:pt x="751157" y="252544"/>
                  <a:pt x="748289" y="256727"/>
                  <a:pt x="745879" y="261005"/>
                </a:cubicBezTo>
                <a:close/>
                <a:moveTo>
                  <a:pt x="823779" y="22500"/>
                </a:moveTo>
                <a:lnTo>
                  <a:pt x="820104" y="33640"/>
                </a:lnTo>
                <a:cubicBezTo>
                  <a:pt x="819738" y="37368"/>
                  <a:pt x="820272" y="41041"/>
                  <a:pt x="821825" y="44440"/>
                </a:cubicBezTo>
                <a:lnTo>
                  <a:pt x="828864" y="52811"/>
                </a:lnTo>
                <a:lnTo>
                  <a:pt x="839691" y="57327"/>
                </a:lnTo>
                <a:lnTo>
                  <a:pt x="852856" y="57691"/>
                </a:lnTo>
                <a:lnTo>
                  <a:pt x="866910" y="53609"/>
                </a:lnTo>
                <a:lnTo>
                  <a:pt x="879195" y="45656"/>
                </a:lnTo>
                <a:lnTo>
                  <a:pt x="887539" y="35466"/>
                </a:lnTo>
                <a:lnTo>
                  <a:pt x="888484" y="24851"/>
                </a:lnTo>
                <a:lnTo>
                  <a:pt x="866225" y="489"/>
                </a:lnTo>
                <a:cubicBezTo>
                  <a:pt x="863736" y="-175"/>
                  <a:pt x="861123" y="-74"/>
                  <a:pt x="858461" y="275"/>
                </a:cubicBezTo>
                <a:cubicBezTo>
                  <a:pt x="853844" y="877"/>
                  <a:pt x="849079" y="2221"/>
                  <a:pt x="844407" y="4357"/>
                </a:cubicBezTo>
                <a:cubicBezTo>
                  <a:pt x="835065" y="8625"/>
                  <a:pt x="827865" y="15246"/>
                  <a:pt x="823779" y="22500"/>
                </a:cubicBezTo>
                <a:close/>
                <a:moveTo>
                  <a:pt x="127112" y="1099586"/>
                </a:moveTo>
                <a:cubicBezTo>
                  <a:pt x="125690" y="1101866"/>
                  <a:pt x="124725" y="1104309"/>
                  <a:pt x="123913" y="1106762"/>
                </a:cubicBezTo>
                <a:lnTo>
                  <a:pt x="121063" y="1119989"/>
                </a:lnTo>
                <a:cubicBezTo>
                  <a:pt x="120632" y="1124386"/>
                  <a:pt x="120730" y="1128749"/>
                  <a:pt x="121394" y="1133017"/>
                </a:cubicBezTo>
                <a:lnTo>
                  <a:pt x="125122" y="1145463"/>
                </a:lnTo>
                <a:lnTo>
                  <a:pt x="132091" y="1156428"/>
                </a:lnTo>
                <a:lnTo>
                  <a:pt x="141722" y="1165205"/>
                </a:lnTo>
                <a:lnTo>
                  <a:pt x="153587" y="1171710"/>
                </a:lnTo>
                <a:lnTo>
                  <a:pt x="167258" y="1175854"/>
                </a:lnTo>
                <a:lnTo>
                  <a:pt x="182309" y="1177551"/>
                </a:lnTo>
                <a:lnTo>
                  <a:pt x="198310" y="1176712"/>
                </a:lnTo>
                <a:lnTo>
                  <a:pt x="214835" y="1173253"/>
                </a:lnTo>
                <a:lnTo>
                  <a:pt x="231456" y="1167085"/>
                </a:lnTo>
                <a:lnTo>
                  <a:pt x="246999" y="1158558"/>
                </a:lnTo>
                <a:lnTo>
                  <a:pt x="260432" y="1148329"/>
                </a:lnTo>
                <a:lnTo>
                  <a:pt x="271541" y="1136781"/>
                </a:lnTo>
                <a:lnTo>
                  <a:pt x="280110" y="1124294"/>
                </a:lnTo>
                <a:lnTo>
                  <a:pt x="285927" y="1111245"/>
                </a:lnTo>
                <a:cubicBezTo>
                  <a:pt x="290295" y="1098045"/>
                  <a:pt x="290214" y="1084575"/>
                  <a:pt x="284718" y="1072544"/>
                </a:cubicBezTo>
                <a:cubicBezTo>
                  <a:pt x="281054" y="1064526"/>
                  <a:pt x="275330" y="1057905"/>
                  <a:pt x="268118" y="1052802"/>
                </a:cubicBezTo>
                <a:cubicBezTo>
                  <a:pt x="264511" y="1050249"/>
                  <a:pt x="260532" y="1048077"/>
                  <a:pt x="256252" y="1046297"/>
                </a:cubicBezTo>
                <a:cubicBezTo>
                  <a:pt x="251973" y="1044518"/>
                  <a:pt x="247392" y="1043131"/>
                  <a:pt x="242581" y="1042153"/>
                </a:cubicBezTo>
                <a:cubicBezTo>
                  <a:pt x="237770" y="1041175"/>
                  <a:pt x="232730" y="1040604"/>
                  <a:pt x="227531" y="1040456"/>
                </a:cubicBezTo>
                <a:cubicBezTo>
                  <a:pt x="222332" y="1040309"/>
                  <a:pt x="216974" y="1040584"/>
                  <a:pt x="211529" y="1041295"/>
                </a:cubicBezTo>
                <a:cubicBezTo>
                  <a:pt x="206084" y="1042007"/>
                  <a:pt x="200552" y="1043155"/>
                  <a:pt x="195004" y="1044754"/>
                </a:cubicBezTo>
                <a:cubicBezTo>
                  <a:pt x="189456" y="1046354"/>
                  <a:pt x="183892" y="1048404"/>
                  <a:pt x="178383" y="1050922"/>
                </a:cubicBezTo>
                <a:lnTo>
                  <a:pt x="169362" y="1056761"/>
                </a:lnTo>
                <a:cubicBezTo>
                  <a:pt x="156190" y="1071674"/>
                  <a:pt x="142060" y="1085903"/>
                  <a:pt x="127112" y="1099586"/>
                </a:cubicBezTo>
                <a:close/>
                <a:moveTo>
                  <a:pt x="782061" y="40658"/>
                </a:moveTo>
                <a:lnTo>
                  <a:pt x="748231" y="130147"/>
                </a:lnTo>
                <a:lnTo>
                  <a:pt x="749332" y="130606"/>
                </a:lnTo>
                <a:lnTo>
                  <a:pt x="770108" y="131180"/>
                </a:lnTo>
                <a:lnTo>
                  <a:pt x="792286" y="124739"/>
                </a:lnTo>
                <a:lnTo>
                  <a:pt x="811674" y="112190"/>
                </a:lnTo>
                <a:lnTo>
                  <a:pt x="824840" y="96107"/>
                </a:lnTo>
                <a:lnTo>
                  <a:pt x="828732" y="87377"/>
                </a:lnTo>
                <a:cubicBezTo>
                  <a:pt x="831655" y="78543"/>
                  <a:pt x="831601" y="69531"/>
                  <a:pt x="827923" y="61482"/>
                </a:cubicBezTo>
                <a:cubicBezTo>
                  <a:pt x="823020" y="50751"/>
                  <a:pt x="812605" y="43766"/>
                  <a:pt x="799730" y="41147"/>
                </a:cubicBezTo>
                <a:close/>
                <a:moveTo>
                  <a:pt x="0" y="1219272"/>
                </a:moveTo>
                <a:cubicBezTo>
                  <a:pt x="16576" y="1225137"/>
                  <a:pt x="33076" y="1231090"/>
                  <a:pt x="49162" y="1238045"/>
                </a:cubicBezTo>
                <a:lnTo>
                  <a:pt x="55353" y="1230482"/>
                </a:lnTo>
                <a:cubicBezTo>
                  <a:pt x="59439" y="1223229"/>
                  <a:pt x="60413" y="1215341"/>
                  <a:pt x="57306" y="1208542"/>
                </a:cubicBezTo>
                <a:cubicBezTo>
                  <a:pt x="54199" y="1201741"/>
                  <a:pt x="47600" y="1197315"/>
                  <a:pt x="39441" y="1195656"/>
                </a:cubicBezTo>
                <a:cubicBezTo>
                  <a:pt x="35361" y="1194827"/>
                  <a:pt x="30892" y="1194687"/>
                  <a:pt x="26275" y="1195291"/>
                </a:cubicBezTo>
                <a:lnTo>
                  <a:pt x="25109" y="1195630"/>
                </a:lnTo>
                <a:close/>
              </a:path>
            </a:pathLst>
          </a:custGeom>
          <a:solidFill>
            <a:srgbClr val="00CC99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flat"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1" name="21 O"/>
          <p:cNvSpPr/>
          <p:nvPr/>
        </p:nvSpPr>
        <p:spPr>
          <a:xfrm rot="18163349" flipH="1">
            <a:off x="1686444" y="3811561"/>
            <a:ext cx="1751411" cy="2007045"/>
          </a:xfrm>
          <a:custGeom>
            <a:avLst/>
            <a:gdLst/>
            <a:ahLst/>
            <a:cxnLst/>
            <a:rect l="l" t="t" r="r" b="b"/>
            <a:pathLst>
              <a:path w="2101693" h="2007045">
                <a:moveTo>
                  <a:pt x="1482589" y="1667066"/>
                </a:moveTo>
                <a:lnTo>
                  <a:pt x="1478915" y="1678207"/>
                </a:lnTo>
                <a:lnTo>
                  <a:pt x="1479166" y="1679779"/>
                </a:lnTo>
                <a:lnTo>
                  <a:pt x="1488035" y="1662277"/>
                </a:lnTo>
                <a:cubicBezTo>
                  <a:pt x="1485119" y="1663057"/>
                  <a:pt x="1483732" y="1665037"/>
                  <a:pt x="1482589" y="1667066"/>
                </a:cubicBezTo>
                <a:close/>
                <a:moveTo>
                  <a:pt x="1788103" y="1172757"/>
                </a:moveTo>
                <a:lnTo>
                  <a:pt x="1785279" y="1181319"/>
                </a:lnTo>
                <a:lnTo>
                  <a:pt x="1800520" y="1161836"/>
                </a:lnTo>
                <a:cubicBezTo>
                  <a:pt x="1794493" y="1163863"/>
                  <a:pt x="1790679" y="1168184"/>
                  <a:pt x="1788103" y="1172757"/>
                </a:cubicBezTo>
                <a:close/>
                <a:moveTo>
                  <a:pt x="1920339" y="960709"/>
                </a:moveTo>
                <a:cubicBezTo>
                  <a:pt x="1917930" y="964986"/>
                  <a:pt x="1915979" y="969356"/>
                  <a:pt x="1914523" y="973757"/>
                </a:cubicBezTo>
                <a:lnTo>
                  <a:pt x="1911673" y="986984"/>
                </a:lnTo>
                <a:cubicBezTo>
                  <a:pt x="1911241" y="991381"/>
                  <a:pt x="1911340" y="995745"/>
                  <a:pt x="1912005" y="1000011"/>
                </a:cubicBezTo>
                <a:lnTo>
                  <a:pt x="1915731" y="1012458"/>
                </a:lnTo>
                <a:lnTo>
                  <a:pt x="1919890" y="1019000"/>
                </a:lnTo>
                <a:cubicBezTo>
                  <a:pt x="1950962" y="981913"/>
                  <a:pt x="1984774" y="945036"/>
                  <a:pt x="2021249" y="907802"/>
                </a:cubicBezTo>
                <a:cubicBezTo>
                  <a:pt x="2020229" y="907528"/>
                  <a:pt x="2019188" y="907481"/>
                  <a:pt x="2018141" y="907452"/>
                </a:cubicBezTo>
                <a:cubicBezTo>
                  <a:pt x="2012942" y="907304"/>
                  <a:pt x="2007584" y="907579"/>
                  <a:pt x="2002139" y="908290"/>
                </a:cubicBezTo>
                <a:cubicBezTo>
                  <a:pt x="1996694" y="909001"/>
                  <a:pt x="1991162" y="910150"/>
                  <a:pt x="1985614" y="911749"/>
                </a:cubicBezTo>
                <a:cubicBezTo>
                  <a:pt x="1980066" y="913348"/>
                  <a:pt x="1974502" y="915399"/>
                  <a:pt x="1968993" y="917917"/>
                </a:cubicBezTo>
                <a:cubicBezTo>
                  <a:pt x="1957975" y="922951"/>
                  <a:pt x="1948221" y="929372"/>
                  <a:pt x="1940017" y="936673"/>
                </a:cubicBezTo>
                <a:cubicBezTo>
                  <a:pt x="1935915" y="940323"/>
                  <a:pt x="1932200" y="944194"/>
                  <a:pt x="1928909" y="948220"/>
                </a:cubicBezTo>
                <a:cubicBezTo>
                  <a:pt x="1925617" y="952247"/>
                  <a:pt x="1922749" y="956432"/>
                  <a:pt x="1920339" y="960709"/>
                </a:cubicBezTo>
                <a:close/>
                <a:moveTo>
                  <a:pt x="2037235" y="774905"/>
                </a:moveTo>
                <a:lnTo>
                  <a:pt x="2033561" y="786044"/>
                </a:lnTo>
                <a:cubicBezTo>
                  <a:pt x="2033195" y="789774"/>
                  <a:pt x="2033728" y="793445"/>
                  <a:pt x="2035282" y="796846"/>
                </a:cubicBezTo>
                <a:lnTo>
                  <a:pt x="2042320" y="805217"/>
                </a:lnTo>
                <a:lnTo>
                  <a:pt x="2053147" y="809732"/>
                </a:lnTo>
                <a:lnTo>
                  <a:pt x="2066313" y="810095"/>
                </a:lnTo>
                <a:lnTo>
                  <a:pt x="2080367" y="806014"/>
                </a:lnTo>
                <a:lnTo>
                  <a:pt x="2092653" y="798061"/>
                </a:lnTo>
                <a:lnTo>
                  <a:pt x="2100996" y="787869"/>
                </a:lnTo>
                <a:lnTo>
                  <a:pt x="2101693" y="780047"/>
                </a:lnTo>
                <a:lnTo>
                  <a:pt x="2053076" y="760972"/>
                </a:lnTo>
                <a:cubicBezTo>
                  <a:pt x="2045653" y="763819"/>
                  <a:pt x="2040470" y="769163"/>
                  <a:pt x="2037235" y="774905"/>
                </a:cubicBezTo>
                <a:close/>
                <a:moveTo>
                  <a:pt x="1662261" y="1314216"/>
                </a:moveTo>
                <a:lnTo>
                  <a:pt x="1658587" y="1325355"/>
                </a:lnTo>
                <a:cubicBezTo>
                  <a:pt x="1658221" y="1329086"/>
                  <a:pt x="1658754" y="1332757"/>
                  <a:pt x="1660307" y="1336156"/>
                </a:cubicBezTo>
                <a:lnTo>
                  <a:pt x="1667346" y="1344527"/>
                </a:lnTo>
                <a:lnTo>
                  <a:pt x="1667908" y="1344761"/>
                </a:lnTo>
                <a:lnTo>
                  <a:pt x="1703734" y="1292178"/>
                </a:lnTo>
                <a:cubicBezTo>
                  <a:pt x="1701539" y="1291572"/>
                  <a:pt x="1699260" y="1291688"/>
                  <a:pt x="1696943" y="1291991"/>
                </a:cubicBezTo>
                <a:cubicBezTo>
                  <a:pt x="1692326" y="1292593"/>
                  <a:pt x="1687561" y="1293937"/>
                  <a:pt x="1682890" y="1296072"/>
                </a:cubicBezTo>
                <a:cubicBezTo>
                  <a:pt x="1673547" y="1300340"/>
                  <a:pt x="1666348" y="1306962"/>
                  <a:pt x="1662261" y="1314216"/>
                </a:cubicBezTo>
                <a:close/>
                <a:moveTo>
                  <a:pt x="1533590" y="1494049"/>
                </a:moveTo>
                <a:lnTo>
                  <a:pt x="1529916" y="1505190"/>
                </a:lnTo>
                <a:cubicBezTo>
                  <a:pt x="1529549" y="1508917"/>
                  <a:pt x="1530083" y="1512590"/>
                  <a:pt x="1531636" y="1515991"/>
                </a:cubicBezTo>
                <a:lnTo>
                  <a:pt x="1538674" y="1524360"/>
                </a:lnTo>
                <a:lnTo>
                  <a:pt x="1549501" y="1528875"/>
                </a:lnTo>
                <a:lnTo>
                  <a:pt x="1555969" y="1529055"/>
                </a:lnTo>
                <a:lnTo>
                  <a:pt x="1586989" y="1476191"/>
                </a:lnTo>
                <a:cubicBezTo>
                  <a:pt x="1585874" y="1473330"/>
                  <a:pt x="1583717" y="1472651"/>
                  <a:pt x="1581438" y="1472188"/>
                </a:cubicBezTo>
                <a:cubicBezTo>
                  <a:pt x="1577358" y="1471358"/>
                  <a:pt x="1572889" y="1471220"/>
                  <a:pt x="1568272" y="1471824"/>
                </a:cubicBezTo>
                <a:cubicBezTo>
                  <a:pt x="1563654" y="1472426"/>
                  <a:pt x="1558890" y="1473770"/>
                  <a:pt x="1554218" y="1475904"/>
                </a:cubicBezTo>
                <a:cubicBezTo>
                  <a:pt x="1544875" y="1480175"/>
                  <a:pt x="1537676" y="1486793"/>
                  <a:pt x="1533590" y="1494049"/>
                </a:cubicBezTo>
                <a:close/>
                <a:moveTo>
                  <a:pt x="1225639" y="1972489"/>
                </a:moveTo>
                <a:lnTo>
                  <a:pt x="1259347" y="2007045"/>
                </a:lnTo>
                <a:lnTo>
                  <a:pt x="1260109" y="2006114"/>
                </a:lnTo>
                <a:cubicBezTo>
                  <a:pt x="1264196" y="1998860"/>
                  <a:pt x="1265170" y="1990973"/>
                  <a:pt x="1262063" y="1984172"/>
                </a:cubicBezTo>
                <a:cubicBezTo>
                  <a:pt x="1258956" y="1977372"/>
                  <a:pt x="1252356" y="1972946"/>
                  <a:pt x="1244197" y="1971287"/>
                </a:cubicBezTo>
                <a:cubicBezTo>
                  <a:pt x="1240118" y="1970458"/>
                  <a:pt x="1235649" y="1970320"/>
                  <a:pt x="1231032" y="1970923"/>
                </a:cubicBezTo>
                <a:close/>
                <a:moveTo>
                  <a:pt x="1837395" y="1017531"/>
                </a:moveTo>
                <a:lnTo>
                  <a:pt x="1833720" y="1028670"/>
                </a:lnTo>
                <a:cubicBezTo>
                  <a:pt x="1833354" y="1032400"/>
                  <a:pt x="1833887" y="1036072"/>
                  <a:pt x="1835441" y="1039471"/>
                </a:cubicBezTo>
                <a:lnTo>
                  <a:pt x="1842479" y="1047842"/>
                </a:lnTo>
                <a:lnTo>
                  <a:pt x="1853307" y="1052358"/>
                </a:lnTo>
                <a:lnTo>
                  <a:pt x="1866472" y="1052722"/>
                </a:lnTo>
                <a:lnTo>
                  <a:pt x="1880526" y="1048639"/>
                </a:lnTo>
                <a:lnTo>
                  <a:pt x="1892811" y="1040687"/>
                </a:lnTo>
                <a:lnTo>
                  <a:pt x="1901155" y="1030497"/>
                </a:lnTo>
                <a:cubicBezTo>
                  <a:pt x="1905241" y="1023243"/>
                  <a:pt x="1906215" y="1015356"/>
                  <a:pt x="1903108" y="1008555"/>
                </a:cubicBezTo>
                <a:cubicBezTo>
                  <a:pt x="1900001" y="1001755"/>
                  <a:pt x="1893402" y="997329"/>
                  <a:pt x="1885243" y="995670"/>
                </a:cubicBezTo>
                <a:cubicBezTo>
                  <a:pt x="1881163" y="994840"/>
                  <a:pt x="1876694" y="994702"/>
                  <a:pt x="1872077" y="995305"/>
                </a:cubicBezTo>
                <a:cubicBezTo>
                  <a:pt x="1867460" y="995908"/>
                  <a:pt x="1862695" y="997253"/>
                  <a:pt x="1858023" y="999386"/>
                </a:cubicBezTo>
                <a:cubicBezTo>
                  <a:pt x="1848680" y="1003655"/>
                  <a:pt x="1841481" y="1010277"/>
                  <a:pt x="1837395" y="1017531"/>
                </a:cubicBezTo>
                <a:close/>
                <a:moveTo>
                  <a:pt x="1303531" y="1769901"/>
                </a:moveTo>
                <a:cubicBezTo>
                  <a:pt x="1301449" y="1773595"/>
                  <a:pt x="1299764" y="1777371"/>
                  <a:pt x="1298506" y="1781173"/>
                </a:cubicBezTo>
                <a:lnTo>
                  <a:pt x="1296044" y="1792598"/>
                </a:lnTo>
                <a:cubicBezTo>
                  <a:pt x="1295671" y="1796397"/>
                  <a:pt x="1295756" y="1800167"/>
                  <a:pt x="1296330" y="1803853"/>
                </a:cubicBezTo>
                <a:lnTo>
                  <a:pt x="1299550" y="1814605"/>
                </a:lnTo>
                <a:lnTo>
                  <a:pt x="1305570" y="1824078"/>
                </a:lnTo>
                <a:lnTo>
                  <a:pt x="1313890" y="1831661"/>
                </a:lnTo>
                <a:lnTo>
                  <a:pt x="1324141" y="1837280"/>
                </a:lnTo>
                <a:lnTo>
                  <a:pt x="1335951" y="1840860"/>
                </a:lnTo>
                <a:lnTo>
                  <a:pt x="1348953" y="1842326"/>
                </a:lnTo>
                <a:lnTo>
                  <a:pt x="1362776" y="1841602"/>
                </a:lnTo>
                <a:lnTo>
                  <a:pt x="1377052" y="1838612"/>
                </a:lnTo>
                <a:lnTo>
                  <a:pt x="1391410" y="1833284"/>
                </a:lnTo>
                <a:lnTo>
                  <a:pt x="1404838" y="1825918"/>
                </a:lnTo>
                <a:lnTo>
                  <a:pt x="1416442" y="1817082"/>
                </a:lnTo>
                <a:lnTo>
                  <a:pt x="1417744" y="1815729"/>
                </a:lnTo>
                <a:lnTo>
                  <a:pt x="1438003" y="1770230"/>
                </a:lnTo>
                <a:cubicBezTo>
                  <a:pt x="1441314" y="1763860"/>
                  <a:pt x="1440128" y="1757534"/>
                  <a:pt x="1437422" y="1751613"/>
                </a:cubicBezTo>
                <a:cubicBezTo>
                  <a:pt x="1434256" y="1744685"/>
                  <a:pt x="1429312" y="1738967"/>
                  <a:pt x="1423081" y="1734558"/>
                </a:cubicBezTo>
                <a:cubicBezTo>
                  <a:pt x="1419966" y="1732352"/>
                  <a:pt x="1416529" y="1730476"/>
                  <a:pt x="1412831" y="1728939"/>
                </a:cubicBezTo>
                <a:cubicBezTo>
                  <a:pt x="1409134" y="1727401"/>
                  <a:pt x="1405177" y="1726204"/>
                  <a:pt x="1401021" y="1725358"/>
                </a:cubicBezTo>
                <a:cubicBezTo>
                  <a:pt x="1396865" y="1724513"/>
                  <a:pt x="1392510" y="1724021"/>
                  <a:pt x="1388019" y="1723893"/>
                </a:cubicBezTo>
                <a:cubicBezTo>
                  <a:pt x="1383528" y="1723765"/>
                  <a:pt x="1378899" y="1724002"/>
                  <a:pt x="1374195" y="1724616"/>
                </a:cubicBezTo>
                <a:cubicBezTo>
                  <a:pt x="1369492" y="1725232"/>
                  <a:pt x="1364713" y="1726222"/>
                  <a:pt x="1359919" y="1727605"/>
                </a:cubicBezTo>
                <a:cubicBezTo>
                  <a:pt x="1355127" y="1728986"/>
                  <a:pt x="1350320" y="1730760"/>
                  <a:pt x="1345561" y="1732933"/>
                </a:cubicBezTo>
                <a:cubicBezTo>
                  <a:pt x="1336043" y="1737281"/>
                  <a:pt x="1327617" y="1742828"/>
                  <a:pt x="1320529" y="1749136"/>
                </a:cubicBezTo>
                <a:cubicBezTo>
                  <a:pt x="1316986" y="1752290"/>
                  <a:pt x="1313777" y="1755632"/>
                  <a:pt x="1310934" y="1759112"/>
                </a:cubicBezTo>
                <a:cubicBezTo>
                  <a:pt x="1308090" y="1762590"/>
                  <a:pt x="1305612" y="1766204"/>
                  <a:pt x="1303531" y="1769901"/>
                </a:cubicBezTo>
                <a:close/>
                <a:moveTo>
                  <a:pt x="1896804" y="788767"/>
                </a:moveTo>
                <a:cubicBezTo>
                  <a:pt x="1895192" y="791629"/>
                  <a:pt x="1893887" y="794553"/>
                  <a:pt x="1892913" y="797497"/>
                </a:cubicBezTo>
                <a:lnTo>
                  <a:pt x="1891006" y="806347"/>
                </a:lnTo>
                <a:cubicBezTo>
                  <a:pt x="1890717" y="809289"/>
                  <a:pt x="1890783" y="812209"/>
                  <a:pt x="1891228" y="815063"/>
                </a:cubicBezTo>
                <a:lnTo>
                  <a:pt x="1893721" y="823391"/>
                </a:lnTo>
                <a:lnTo>
                  <a:pt x="1904829" y="836601"/>
                </a:lnTo>
                <a:lnTo>
                  <a:pt x="1921915" y="843725"/>
                </a:lnTo>
                <a:lnTo>
                  <a:pt x="1942691" y="844301"/>
                </a:lnTo>
                <a:lnTo>
                  <a:pt x="1964869" y="837859"/>
                </a:lnTo>
                <a:lnTo>
                  <a:pt x="1984257" y="825310"/>
                </a:lnTo>
                <a:lnTo>
                  <a:pt x="1997423" y="809227"/>
                </a:lnTo>
                <a:lnTo>
                  <a:pt x="2001315" y="800497"/>
                </a:lnTo>
                <a:cubicBezTo>
                  <a:pt x="2004238" y="791665"/>
                  <a:pt x="2004183" y="782652"/>
                  <a:pt x="2000506" y="774603"/>
                </a:cubicBezTo>
                <a:cubicBezTo>
                  <a:pt x="1995603" y="763871"/>
                  <a:pt x="1985188" y="756886"/>
                  <a:pt x="1972313" y="754268"/>
                </a:cubicBezTo>
                <a:cubicBezTo>
                  <a:pt x="1965875" y="752959"/>
                  <a:pt x="1958822" y="752741"/>
                  <a:pt x="1951536" y="753694"/>
                </a:cubicBezTo>
                <a:cubicBezTo>
                  <a:pt x="1944250" y="754646"/>
                  <a:pt x="1936730" y="756767"/>
                  <a:pt x="1929358" y="760135"/>
                </a:cubicBezTo>
                <a:cubicBezTo>
                  <a:pt x="1914614" y="766871"/>
                  <a:pt x="1903253" y="777320"/>
                  <a:pt x="1896804" y="788767"/>
                </a:cubicBezTo>
                <a:close/>
                <a:moveTo>
                  <a:pt x="1813043" y="880029"/>
                </a:moveTo>
                <a:lnTo>
                  <a:pt x="1809368" y="891170"/>
                </a:lnTo>
                <a:cubicBezTo>
                  <a:pt x="1809002" y="894898"/>
                  <a:pt x="1809535" y="898571"/>
                  <a:pt x="1811089" y="901971"/>
                </a:cubicBezTo>
                <a:lnTo>
                  <a:pt x="1818127" y="910341"/>
                </a:lnTo>
                <a:lnTo>
                  <a:pt x="1828955" y="914856"/>
                </a:lnTo>
                <a:lnTo>
                  <a:pt x="1842120" y="915221"/>
                </a:lnTo>
                <a:lnTo>
                  <a:pt x="1856174" y="911139"/>
                </a:lnTo>
                <a:lnTo>
                  <a:pt x="1868459" y="903186"/>
                </a:lnTo>
                <a:lnTo>
                  <a:pt x="1876803" y="892995"/>
                </a:lnTo>
                <a:cubicBezTo>
                  <a:pt x="1880889" y="885742"/>
                  <a:pt x="1881863" y="877854"/>
                  <a:pt x="1878756" y="871054"/>
                </a:cubicBezTo>
                <a:cubicBezTo>
                  <a:pt x="1875650" y="864254"/>
                  <a:pt x="1869050" y="859828"/>
                  <a:pt x="1860891" y="858169"/>
                </a:cubicBezTo>
                <a:cubicBezTo>
                  <a:pt x="1856811" y="857339"/>
                  <a:pt x="1852342" y="857201"/>
                  <a:pt x="1847725" y="857804"/>
                </a:cubicBezTo>
                <a:cubicBezTo>
                  <a:pt x="1843108" y="858407"/>
                  <a:pt x="1838343" y="859752"/>
                  <a:pt x="1833671" y="861886"/>
                </a:cubicBezTo>
                <a:cubicBezTo>
                  <a:pt x="1824328" y="866155"/>
                  <a:pt x="1817129" y="872776"/>
                  <a:pt x="1813043" y="880029"/>
                </a:cubicBezTo>
                <a:close/>
                <a:moveTo>
                  <a:pt x="1797860" y="750952"/>
                </a:moveTo>
                <a:lnTo>
                  <a:pt x="1794186" y="762093"/>
                </a:lnTo>
                <a:cubicBezTo>
                  <a:pt x="1793820" y="765821"/>
                  <a:pt x="1794353" y="769493"/>
                  <a:pt x="1795907" y="772893"/>
                </a:cubicBezTo>
                <a:lnTo>
                  <a:pt x="1802945" y="781264"/>
                </a:lnTo>
                <a:lnTo>
                  <a:pt x="1813773" y="785779"/>
                </a:lnTo>
                <a:lnTo>
                  <a:pt x="1826938" y="786142"/>
                </a:lnTo>
                <a:lnTo>
                  <a:pt x="1840992" y="782061"/>
                </a:lnTo>
                <a:lnTo>
                  <a:pt x="1853277" y="774108"/>
                </a:lnTo>
                <a:lnTo>
                  <a:pt x="1861620" y="763918"/>
                </a:lnTo>
                <a:cubicBezTo>
                  <a:pt x="1865707" y="756664"/>
                  <a:pt x="1866681" y="748777"/>
                  <a:pt x="1863574" y="741977"/>
                </a:cubicBezTo>
                <a:cubicBezTo>
                  <a:pt x="1860467" y="735176"/>
                  <a:pt x="1853867" y="730750"/>
                  <a:pt x="1845709" y="729091"/>
                </a:cubicBezTo>
                <a:cubicBezTo>
                  <a:pt x="1841629" y="728262"/>
                  <a:pt x="1837160" y="728124"/>
                  <a:pt x="1832543" y="728727"/>
                </a:cubicBezTo>
                <a:cubicBezTo>
                  <a:pt x="1827926" y="729330"/>
                  <a:pt x="1823160" y="730675"/>
                  <a:pt x="1818489" y="732809"/>
                </a:cubicBezTo>
                <a:cubicBezTo>
                  <a:pt x="1809146" y="737077"/>
                  <a:pt x="1801947" y="743698"/>
                  <a:pt x="1797860" y="750952"/>
                </a:cubicBezTo>
                <a:close/>
                <a:moveTo>
                  <a:pt x="1089100" y="1841635"/>
                </a:moveTo>
                <a:lnTo>
                  <a:pt x="1088381" y="1843249"/>
                </a:lnTo>
                <a:lnTo>
                  <a:pt x="1145305" y="1894173"/>
                </a:lnTo>
                <a:lnTo>
                  <a:pt x="1157165" y="1890728"/>
                </a:lnTo>
                <a:lnTo>
                  <a:pt x="1176552" y="1878179"/>
                </a:lnTo>
                <a:lnTo>
                  <a:pt x="1189718" y="1862096"/>
                </a:lnTo>
                <a:lnTo>
                  <a:pt x="1193610" y="1853365"/>
                </a:lnTo>
                <a:cubicBezTo>
                  <a:pt x="1196533" y="1844534"/>
                  <a:pt x="1196479" y="1835520"/>
                  <a:pt x="1192801" y="1827472"/>
                </a:cubicBezTo>
                <a:cubicBezTo>
                  <a:pt x="1187898" y="1816741"/>
                  <a:pt x="1177483" y="1809755"/>
                  <a:pt x="1164608" y="1807137"/>
                </a:cubicBezTo>
                <a:cubicBezTo>
                  <a:pt x="1158170" y="1805828"/>
                  <a:pt x="1151118" y="1805611"/>
                  <a:pt x="1143831" y="1806562"/>
                </a:cubicBezTo>
                <a:cubicBezTo>
                  <a:pt x="1136545" y="1807515"/>
                  <a:pt x="1129025" y="1809636"/>
                  <a:pt x="1121653" y="1813004"/>
                </a:cubicBezTo>
                <a:cubicBezTo>
                  <a:pt x="1106910" y="1819740"/>
                  <a:pt x="1095549" y="1830188"/>
                  <a:pt x="1089100" y="1841635"/>
                </a:cubicBezTo>
                <a:close/>
                <a:moveTo>
                  <a:pt x="1266559" y="1515681"/>
                </a:moveTo>
                <a:cubicBezTo>
                  <a:pt x="1263205" y="1521633"/>
                  <a:pt x="1260491" y="1527715"/>
                  <a:pt x="1258464" y="1533837"/>
                </a:cubicBezTo>
                <a:lnTo>
                  <a:pt x="1254498" y="1552244"/>
                </a:lnTo>
                <a:cubicBezTo>
                  <a:pt x="1253898" y="1558361"/>
                  <a:pt x="1254036" y="1564435"/>
                  <a:pt x="1254960" y="1570373"/>
                </a:cubicBezTo>
                <a:lnTo>
                  <a:pt x="1260146" y="1587692"/>
                </a:lnTo>
                <a:lnTo>
                  <a:pt x="1269845" y="1602951"/>
                </a:lnTo>
                <a:lnTo>
                  <a:pt x="1283247" y="1615167"/>
                </a:lnTo>
                <a:lnTo>
                  <a:pt x="1299758" y="1624218"/>
                </a:lnTo>
                <a:lnTo>
                  <a:pt x="1318783" y="1629986"/>
                </a:lnTo>
                <a:lnTo>
                  <a:pt x="1339727" y="1632348"/>
                </a:lnTo>
                <a:lnTo>
                  <a:pt x="1361994" y="1631183"/>
                </a:lnTo>
                <a:lnTo>
                  <a:pt x="1384990" y="1626368"/>
                </a:lnTo>
                <a:lnTo>
                  <a:pt x="1408119" y="1617785"/>
                </a:lnTo>
                <a:lnTo>
                  <a:pt x="1429749" y="1605919"/>
                </a:lnTo>
                <a:lnTo>
                  <a:pt x="1448441" y="1591686"/>
                </a:lnTo>
                <a:lnTo>
                  <a:pt x="1463899" y="1575616"/>
                </a:lnTo>
                <a:lnTo>
                  <a:pt x="1475822" y="1558235"/>
                </a:lnTo>
                <a:lnTo>
                  <a:pt x="1483917" y="1540078"/>
                </a:lnTo>
                <a:cubicBezTo>
                  <a:pt x="1489996" y="1521708"/>
                  <a:pt x="1489882" y="1502962"/>
                  <a:pt x="1482235" y="1486224"/>
                </a:cubicBezTo>
                <a:cubicBezTo>
                  <a:pt x="1477136" y="1475064"/>
                  <a:pt x="1469172" y="1465852"/>
                  <a:pt x="1459134" y="1458749"/>
                </a:cubicBezTo>
                <a:cubicBezTo>
                  <a:pt x="1454116" y="1455198"/>
                  <a:pt x="1448579" y="1452174"/>
                  <a:pt x="1442623" y="1449698"/>
                </a:cubicBezTo>
                <a:cubicBezTo>
                  <a:pt x="1436668" y="1447221"/>
                  <a:pt x="1430293" y="1445292"/>
                  <a:pt x="1423598" y="1443931"/>
                </a:cubicBezTo>
                <a:cubicBezTo>
                  <a:pt x="1416904" y="1442569"/>
                  <a:pt x="1409890" y="1441776"/>
                  <a:pt x="1402655" y="1441569"/>
                </a:cubicBezTo>
                <a:cubicBezTo>
                  <a:pt x="1395420" y="1441364"/>
                  <a:pt x="1387965" y="1441745"/>
                  <a:pt x="1380388" y="1442736"/>
                </a:cubicBezTo>
                <a:cubicBezTo>
                  <a:pt x="1372811" y="1443725"/>
                  <a:pt x="1365113" y="1445325"/>
                  <a:pt x="1357392" y="1447550"/>
                </a:cubicBezTo>
                <a:cubicBezTo>
                  <a:pt x="1349671" y="1449776"/>
                  <a:pt x="1341929" y="1452630"/>
                  <a:pt x="1334263" y="1456132"/>
                </a:cubicBezTo>
                <a:cubicBezTo>
                  <a:pt x="1318931" y="1463138"/>
                  <a:pt x="1305358" y="1472072"/>
                  <a:pt x="1293941" y="1482233"/>
                </a:cubicBezTo>
                <a:cubicBezTo>
                  <a:pt x="1288233" y="1487312"/>
                  <a:pt x="1283064" y="1492698"/>
                  <a:pt x="1278484" y="1498302"/>
                </a:cubicBezTo>
                <a:cubicBezTo>
                  <a:pt x="1273904" y="1503906"/>
                  <a:pt x="1269912" y="1509728"/>
                  <a:pt x="1266559" y="1515681"/>
                </a:cubicBezTo>
                <a:close/>
                <a:moveTo>
                  <a:pt x="1571578" y="1018977"/>
                </a:moveTo>
                <a:cubicBezTo>
                  <a:pt x="1568225" y="1024929"/>
                  <a:pt x="1565511" y="1031010"/>
                  <a:pt x="1563484" y="1037133"/>
                </a:cubicBezTo>
                <a:lnTo>
                  <a:pt x="1559519" y="1055541"/>
                </a:lnTo>
                <a:cubicBezTo>
                  <a:pt x="1558918" y="1061659"/>
                  <a:pt x="1559055" y="1067731"/>
                  <a:pt x="1559980" y="1073668"/>
                </a:cubicBezTo>
                <a:lnTo>
                  <a:pt x="1565166" y="1090989"/>
                </a:lnTo>
                <a:lnTo>
                  <a:pt x="1574864" y="1106246"/>
                </a:lnTo>
                <a:lnTo>
                  <a:pt x="1588266" y="1118462"/>
                </a:lnTo>
                <a:lnTo>
                  <a:pt x="1604777" y="1127514"/>
                </a:lnTo>
                <a:lnTo>
                  <a:pt x="1623802" y="1133279"/>
                </a:lnTo>
                <a:lnTo>
                  <a:pt x="1644745" y="1135640"/>
                </a:lnTo>
                <a:lnTo>
                  <a:pt x="1667012" y="1134475"/>
                </a:lnTo>
                <a:lnTo>
                  <a:pt x="1690009" y="1129661"/>
                </a:lnTo>
                <a:lnTo>
                  <a:pt x="1713138" y="1121077"/>
                </a:lnTo>
                <a:lnTo>
                  <a:pt x="1734767" y="1109212"/>
                </a:lnTo>
                <a:lnTo>
                  <a:pt x="1753459" y="1094979"/>
                </a:lnTo>
                <a:lnTo>
                  <a:pt x="1768917" y="1078909"/>
                </a:lnTo>
                <a:lnTo>
                  <a:pt x="1780842" y="1061531"/>
                </a:lnTo>
                <a:lnTo>
                  <a:pt x="1788936" y="1043373"/>
                </a:lnTo>
                <a:cubicBezTo>
                  <a:pt x="1795016" y="1025004"/>
                  <a:pt x="1794902" y="1006258"/>
                  <a:pt x="1787254" y="989519"/>
                </a:cubicBezTo>
                <a:cubicBezTo>
                  <a:pt x="1782156" y="978360"/>
                  <a:pt x="1774191" y="969147"/>
                  <a:pt x="1764154" y="962046"/>
                </a:cubicBezTo>
                <a:cubicBezTo>
                  <a:pt x="1759135" y="958494"/>
                  <a:pt x="1753599" y="955470"/>
                  <a:pt x="1747643" y="952994"/>
                </a:cubicBezTo>
                <a:cubicBezTo>
                  <a:pt x="1741688" y="950518"/>
                  <a:pt x="1735313" y="948588"/>
                  <a:pt x="1728618" y="947228"/>
                </a:cubicBezTo>
                <a:cubicBezTo>
                  <a:pt x="1721924" y="945866"/>
                  <a:pt x="1714910" y="945073"/>
                  <a:pt x="1707675" y="944866"/>
                </a:cubicBezTo>
                <a:cubicBezTo>
                  <a:pt x="1700440" y="944661"/>
                  <a:pt x="1692985" y="945043"/>
                  <a:pt x="1685408" y="946033"/>
                </a:cubicBezTo>
                <a:cubicBezTo>
                  <a:pt x="1677831" y="947023"/>
                  <a:pt x="1670133" y="948619"/>
                  <a:pt x="1662412" y="950845"/>
                </a:cubicBezTo>
                <a:cubicBezTo>
                  <a:pt x="1654691" y="953071"/>
                  <a:pt x="1646948" y="955926"/>
                  <a:pt x="1639282" y="959429"/>
                </a:cubicBezTo>
                <a:cubicBezTo>
                  <a:pt x="1623950" y="966434"/>
                  <a:pt x="1610377" y="975369"/>
                  <a:pt x="1598961" y="985528"/>
                </a:cubicBezTo>
                <a:cubicBezTo>
                  <a:pt x="1593253" y="990609"/>
                  <a:pt x="1588084" y="995995"/>
                  <a:pt x="1583503" y="1001599"/>
                </a:cubicBezTo>
                <a:cubicBezTo>
                  <a:pt x="1578923" y="1007203"/>
                  <a:pt x="1574931" y="1013025"/>
                  <a:pt x="1571578" y="1018977"/>
                </a:cubicBezTo>
                <a:close/>
                <a:moveTo>
                  <a:pt x="1370977" y="1252671"/>
                </a:moveTo>
                <a:cubicBezTo>
                  <a:pt x="1366388" y="1260816"/>
                  <a:pt x="1362673" y="1269140"/>
                  <a:pt x="1359900" y="1277519"/>
                </a:cubicBezTo>
                <a:lnTo>
                  <a:pt x="1354473" y="1302709"/>
                </a:lnTo>
                <a:cubicBezTo>
                  <a:pt x="1353651" y="1311082"/>
                  <a:pt x="1353839" y="1319393"/>
                  <a:pt x="1355105" y="1327519"/>
                </a:cubicBezTo>
                <a:lnTo>
                  <a:pt x="1362202" y="1351221"/>
                </a:lnTo>
                <a:lnTo>
                  <a:pt x="1375474" y="1372102"/>
                </a:lnTo>
                <a:lnTo>
                  <a:pt x="1393815" y="1388819"/>
                </a:lnTo>
                <a:lnTo>
                  <a:pt x="1416411" y="1401206"/>
                </a:lnTo>
                <a:lnTo>
                  <a:pt x="1442446" y="1409097"/>
                </a:lnTo>
                <a:lnTo>
                  <a:pt x="1471107" y="1412329"/>
                </a:lnTo>
                <a:lnTo>
                  <a:pt x="1501581" y="1410733"/>
                </a:lnTo>
                <a:lnTo>
                  <a:pt x="1533050" y="1404145"/>
                </a:lnTo>
                <a:lnTo>
                  <a:pt x="1564704" y="1392400"/>
                </a:lnTo>
                <a:lnTo>
                  <a:pt x="1594303" y="1376160"/>
                </a:lnTo>
                <a:lnTo>
                  <a:pt x="1619884" y="1356682"/>
                </a:lnTo>
                <a:lnTo>
                  <a:pt x="1641038" y="1334690"/>
                </a:lnTo>
                <a:lnTo>
                  <a:pt x="1657358" y="1310906"/>
                </a:lnTo>
                <a:lnTo>
                  <a:pt x="1668435" y="1286060"/>
                </a:lnTo>
                <a:cubicBezTo>
                  <a:pt x="1676755" y="1260919"/>
                  <a:pt x="1676599" y="1235266"/>
                  <a:pt x="1666133" y="1212359"/>
                </a:cubicBezTo>
                <a:cubicBezTo>
                  <a:pt x="1659155" y="1197087"/>
                  <a:pt x="1648256" y="1184481"/>
                  <a:pt x="1634520" y="1174760"/>
                </a:cubicBezTo>
                <a:cubicBezTo>
                  <a:pt x="1627652" y="1169900"/>
                  <a:pt x="1620075" y="1165762"/>
                  <a:pt x="1611924" y="1162373"/>
                </a:cubicBezTo>
                <a:cubicBezTo>
                  <a:pt x="1603774" y="1158984"/>
                  <a:pt x="1595050" y="1156344"/>
                  <a:pt x="1585889" y="1154482"/>
                </a:cubicBezTo>
                <a:cubicBezTo>
                  <a:pt x="1576727" y="1152619"/>
                  <a:pt x="1567128" y="1151532"/>
                  <a:pt x="1557227" y="1151251"/>
                </a:cubicBezTo>
                <a:cubicBezTo>
                  <a:pt x="1547326" y="1150969"/>
                  <a:pt x="1537123" y="1151492"/>
                  <a:pt x="1526754" y="1152846"/>
                </a:cubicBezTo>
                <a:cubicBezTo>
                  <a:pt x="1516385" y="1154201"/>
                  <a:pt x="1505850" y="1156387"/>
                  <a:pt x="1495284" y="1159434"/>
                </a:cubicBezTo>
                <a:cubicBezTo>
                  <a:pt x="1484718" y="1162480"/>
                  <a:pt x="1474122" y="1166387"/>
                  <a:pt x="1463631" y="1171180"/>
                </a:cubicBezTo>
                <a:cubicBezTo>
                  <a:pt x="1442649" y="1180766"/>
                  <a:pt x="1424075" y="1192994"/>
                  <a:pt x="1408451" y="1206897"/>
                </a:cubicBezTo>
                <a:cubicBezTo>
                  <a:pt x="1400639" y="1213850"/>
                  <a:pt x="1393565" y="1221220"/>
                  <a:pt x="1387297" y="1228890"/>
                </a:cubicBezTo>
                <a:cubicBezTo>
                  <a:pt x="1381028" y="1236559"/>
                  <a:pt x="1375566" y="1244526"/>
                  <a:pt x="1370977" y="1252671"/>
                </a:cubicBezTo>
                <a:close/>
                <a:moveTo>
                  <a:pt x="1634479" y="785728"/>
                </a:moveTo>
                <a:cubicBezTo>
                  <a:pt x="1632070" y="790004"/>
                  <a:pt x="1630119" y="794375"/>
                  <a:pt x="1628663" y="798776"/>
                </a:cubicBezTo>
                <a:lnTo>
                  <a:pt x="1625813" y="812002"/>
                </a:lnTo>
                <a:cubicBezTo>
                  <a:pt x="1625382" y="816400"/>
                  <a:pt x="1625480" y="820764"/>
                  <a:pt x="1626144" y="825030"/>
                </a:cubicBezTo>
                <a:lnTo>
                  <a:pt x="1629871" y="837477"/>
                </a:lnTo>
                <a:lnTo>
                  <a:pt x="1636841" y="848441"/>
                </a:lnTo>
                <a:lnTo>
                  <a:pt x="1646472" y="857220"/>
                </a:lnTo>
                <a:lnTo>
                  <a:pt x="1658337" y="863724"/>
                </a:lnTo>
                <a:lnTo>
                  <a:pt x="1672008" y="867867"/>
                </a:lnTo>
                <a:lnTo>
                  <a:pt x="1687058" y="869565"/>
                </a:lnTo>
                <a:lnTo>
                  <a:pt x="1703060" y="868726"/>
                </a:lnTo>
                <a:lnTo>
                  <a:pt x="1719585" y="865267"/>
                </a:lnTo>
                <a:lnTo>
                  <a:pt x="1736206" y="859100"/>
                </a:lnTo>
                <a:lnTo>
                  <a:pt x="1751749" y="850571"/>
                </a:lnTo>
                <a:lnTo>
                  <a:pt x="1765182" y="840344"/>
                </a:lnTo>
                <a:lnTo>
                  <a:pt x="1776290" y="828796"/>
                </a:lnTo>
                <a:lnTo>
                  <a:pt x="1784860" y="816308"/>
                </a:lnTo>
                <a:lnTo>
                  <a:pt x="1790676" y="803260"/>
                </a:lnTo>
                <a:cubicBezTo>
                  <a:pt x="1795045" y="790059"/>
                  <a:pt x="1794964" y="776588"/>
                  <a:pt x="1789468" y="764559"/>
                </a:cubicBezTo>
                <a:cubicBezTo>
                  <a:pt x="1785804" y="756540"/>
                  <a:pt x="1780080" y="749920"/>
                  <a:pt x="1772867" y="744816"/>
                </a:cubicBezTo>
                <a:cubicBezTo>
                  <a:pt x="1769261" y="742264"/>
                  <a:pt x="1765282" y="740091"/>
                  <a:pt x="1761003" y="738311"/>
                </a:cubicBezTo>
                <a:cubicBezTo>
                  <a:pt x="1756723" y="736531"/>
                  <a:pt x="1752142" y="735146"/>
                  <a:pt x="1747331" y="734167"/>
                </a:cubicBezTo>
                <a:cubicBezTo>
                  <a:pt x="1742520" y="733189"/>
                  <a:pt x="1737480" y="732619"/>
                  <a:pt x="1732281" y="732471"/>
                </a:cubicBezTo>
                <a:cubicBezTo>
                  <a:pt x="1727082" y="732323"/>
                  <a:pt x="1721724" y="732597"/>
                  <a:pt x="1716279" y="733309"/>
                </a:cubicBezTo>
                <a:cubicBezTo>
                  <a:pt x="1710834" y="734020"/>
                  <a:pt x="1705302" y="735168"/>
                  <a:pt x="1699754" y="736768"/>
                </a:cubicBezTo>
                <a:cubicBezTo>
                  <a:pt x="1694206" y="738367"/>
                  <a:pt x="1688642" y="740419"/>
                  <a:pt x="1683133" y="742936"/>
                </a:cubicBezTo>
                <a:cubicBezTo>
                  <a:pt x="1672115" y="747970"/>
                  <a:pt x="1662361" y="754390"/>
                  <a:pt x="1654157" y="761692"/>
                </a:cubicBezTo>
                <a:cubicBezTo>
                  <a:pt x="1650055" y="765342"/>
                  <a:pt x="1646340" y="769213"/>
                  <a:pt x="1643049" y="773240"/>
                </a:cubicBezTo>
                <a:cubicBezTo>
                  <a:pt x="1639757" y="777267"/>
                  <a:pt x="1636889" y="781450"/>
                  <a:pt x="1634479" y="785728"/>
                </a:cubicBezTo>
                <a:close/>
                <a:moveTo>
                  <a:pt x="1027171" y="1651010"/>
                </a:moveTo>
                <a:cubicBezTo>
                  <a:pt x="1024762" y="1655289"/>
                  <a:pt x="1022811" y="1659659"/>
                  <a:pt x="1021355" y="1664059"/>
                </a:cubicBezTo>
                <a:lnTo>
                  <a:pt x="1018505" y="1677287"/>
                </a:lnTo>
                <a:cubicBezTo>
                  <a:pt x="1018073" y="1681684"/>
                  <a:pt x="1018172" y="1686047"/>
                  <a:pt x="1018836" y="1690314"/>
                </a:cubicBezTo>
                <a:lnTo>
                  <a:pt x="1022563" y="1702760"/>
                </a:lnTo>
                <a:lnTo>
                  <a:pt x="1029532" y="1713725"/>
                </a:lnTo>
                <a:lnTo>
                  <a:pt x="1039163" y="1722502"/>
                </a:lnTo>
                <a:lnTo>
                  <a:pt x="1051029" y="1729008"/>
                </a:lnTo>
                <a:lnTo>
                  <a:pt x="1064700" y="1733152"/>
                </a:lnTo>
                <a:lnTo>
                  <a:pt x="1079750" y="1734848"/>
                </a:lnTo>
                <a:lnTo>
                  <a:pt x="1095752" y="1734009"/>
                </a:lnTo>
                <a:lnTo>
                  <a:pt x="1112277" y="1730550"/>
                </a:lnTo>
                <a:lnTo>
                  <a:pt x="1128898" y="1724383"/>
                </a:lnTo>
                <a:lnTo>
                  <a:pt x="1144441" y="1715855"/>
                </a:lnTo>
                <a:lnTo>
                  <a:pt x="1157874" y="1705627"/>
                </a:lnTo>
                <a:lnTo>
                  <a:pt x="1168982" y="1694079"/>
                </a:lnTo>
                <a:lnTo>
                  <a:pt x="1177552" y="1681591"/>
                </a:lnTo>
                <a:lnTo>
                  <a:pt x="1183368" y="1668543"/>
                </a:lnTo>
                <a:cubicBezTo>
                  <a:pt x="1187737" y="1655342"/>
                  <a:pt x="1187655" y="1641872"/>
                  <a:pt x="1182160" y="1629843"/>
                </a:cubicBezTo>
                <a:cubicBezTo>
                  <a:pt x="1178495" y="1621823"/>
                  <a:pt x="1172772" y="1615203"/>
                  <a:pt x="1165559" y="1610100"/>
                </a:cubicBezTo>
                <a:cubicBezTo>
                  <a:pt x="1161953" y="1607547"/>
                  <a:pt x="1157974" y="1605374"/>
                  <a:pt x="1153694" y="1603595"/>
                </a:cubicBezTo>
                <a:cubicBezTo>
                  <a:pt x="1149414" y="1601816"/>
                  <a:pt x="1144834" y="1600429"/>
                  <a:pt x="1140023" y="1599451"/>
                </a:cubicBezTo>
                <a:cubicBezTo>
                  <a:pt x="1135212" y="1598472"/>
                  <a:pt x="1130172" y="1597902"/>
                  <a:pt x="1124972" y="1597753"/>
                </a:cubicBezTo>
                <a:cubicBezTo>
                  <a:pt x="1119774" y="1597607"/>
                  <a:pt x="1114416" y="1597881"/>
                  <a:pt x="1108971" y="1598593"/>
                </a:cubicBezTo>
                <a:cubicBezTo>
                  <a:pt x="1103526" y="1599304"/>
                  <a:pt x="1097994" y="1600452"/>
                  <a:pt x="1092446" y="1602051"/>
                </a:cubicBezTo>
                <a:cubicBezTo>
                  <a:pt x="1086898" y="1603651"/>
                  <a:pt x="1081333" y="1605702"/>
                  <a:pt x="1075824" y="1608219"/>
                </a:cubicBezTo>
                <a:cubicBezTo>
                  <a:pt x="1064807" y="1613254"/>
                  <a:pt x="1055053" y="1619673"/>
                  <a:pt x="1046849" y="1626975"/>
                </a:cubicBezTo>
                <a:cubicBezTo>
                  <a:pt x="1042747" y="1630625"/>
                  <a:pt x="1039032" y="1634496"/>
                  <a:pt x="1035741" y="1638523"/>
                </a:cubicBezTo>
                <a:cubicBezTo>
                  <a:pt x="1032449" y="1642551"/>
                  <a:pt x="1029581" y="1646734"/>
                  <a:pt x="1027171" y="1651010"/>
                </a:cubicBezTo>
                <a:close/>
                <a:moveTo>
                  <a:pt x="1612822" y="600370"/>
                </a:moveTo>
                <a:cubicBezTo>
                  <a:pt x="1611209" y="603231"/>
                  <a:pt x="1609904" y="606156"/>
                  <a:pt x="1608930" y="609100"/>
                </a:cubicBezTo>
                <a:lnTo>
                  <a:pt x="1607023" y="617950"/>
                </a:lnTo>
                <a:cubicBezTo>
                  <a:pt x="1606734" y="620892"/>
                  <a:pt x="1606800" y="623812"/>
                  <a:pt x="1607245" y="626667"/>
                </a:cubicBezTo>
                <a:lnTo>
                  <a:pt x="1609739" y="634994"/>
                </a:lnTo>
                <a:lnTo>
                  <a:pt x="1620846" y="648204"/>
                </a:lnTo>
                <a:lnTo>
                  <a:pt x="1637932" y="655329"/>
                </a:lnTo>
                <a:lnTo>
                  <a:pt x="1658709" y="655904"/>
                </a:lnTo>
                <a:lnTo>
                  <a:pt x="1680887" y="649462"/>
                </a:lnTo>
                <a:lnTo>
                  <a:pt x="1700274" y="636913"/>
                </a:lnTo>
                <a:lnTo>
                  <a:pt x="1713440" y="620830"/>
                </a:lnTo>
                <a:lnTo>
                  <a:pt x="1714731" y="617934"/>
                </a:lnTo>
                <a:lnTo>
                  <a:pt x="1635590" y="580344"/>
                </a:lnTo>
                <a:cubicBezTo>
                  <a:pt x="1624777" y="584272"/>
                  <a:pt x="1617505" y="592057"/>
                  <a:pt x="1612822" y="600370"/>
                </a:cubicBezTo>
                <a:close/>
                <a:moveTo>
                  <a:pt x="911437" y="1599619"/>
                </a:moveTo>
                <a:lnTo>
                  <a:pt x="907763" y="1610760"/>
                </a:lnTo>
                <a:cubicBezTo>
                  <a:pt x="907397" y="1614487"/>
                  <a:pt x="907930" y="1618160"/>
                  <a:pt x="909484" y="1621559"/>
                </a:cubicBezTo>
                <a:lnTo>
                  <a:pt x="916523" y="1629931"/>
                </a:lnTo>
                <a:lnTo>
                  <a:pt x="927349" y="1634446"/>
                </a:lnTo>
                <a:lnTo>
                  <a:pt x="940515" y="1634810"/>
                </a:lnTo>
                <a:lnTo>
                  <a:pt x="954569" y="1630728"/>
                </a:lnTo>
                <a:lnTo>
                  <a:pt x="966854" y="1622776"/>
                </a:lnTo>
                <a:lnTo>
                  <a:pt x="975197" y="1612585"/>
                </a:lnTo>
                <a:cubicBezTo>
                  <a:pt x="979284" y="1605331"/>
                  <a:pt x="980258" y="1597444"/>
                  <a:pt x="977151" y="1590644"/>
                </a:cubicBezTo>
                <a:cubicBezTo>
                  <a:pt x="974044" y="1583844"/>
                  <a:pt x="967444" y="1579417"/>
                  <a:pt x="959285" y="1577758"/>
                </a:cubicBezTo>
                <a:cubicBezTo>
                  <a:pt x="955206" y="1576929"/>
                  <a:pt x="950737" y="1576790"/>
                  <a:pt x="946120" y="1577394"/>
                </a:cubicBezTo>
                <a:cubicBezTo>
                  <a:pt x="941503" y="1577997"/>
                  <a:pt x="936738" y="1579342"/>
                  <a:pt x="932066" y="1581475"/>
                </a:cubicBezTo>
                <a:cubicBezTo>
                  <a:pt x="922723" y="1585744"/>
                  <a:pt x="915524" y="1592365"/>
                  <a:pt x="911437" y="1599619"/>
                </a:cubicBezTo>
                <a:close/>
                <a:moveTo>
                  <a:pt x="990635" y="1411281"/>
                </a:moveTo>
                <a:cubicBezTo>
                  <a:pt x="987282" y="1417235"/>
                  <a:pt x="984568" y="1423317"/>
                  <a:pt x="982541" y="1429439"/>
                </a:cubicBezTo>
                <a:lnTo>
                  <a:pt x="978575" y="1447845"/>
                </a:lnTo>
                <a:cubicBezTo>
                  <a:pt x="977975" y="1453965"/>
                  <a:pt x="978112" y="1460037"/>
                  <a:pt x="979037" y="1465975"/>
                </a:cubicBezTo>
                <a:lnTo>
                  <a:pt x="984223" y="1483294"/>
                </a:lnTo>
                <a:lnTo>
                  <a:pt x="993921" y="1498553"/>
                </a:lnTo>
                <a:lnTo>
                  <a:pt x="1007323" y="1510768"/>
                </a:lnTo>
                <a:lnTo>
                  <a:pt x="1023834" y="1519819"/>
                </a:lnTo>
                <a:lnTo>
                  <a:pt x="1042859" y="1525586"/>
                </a:lnTo>
                <a:lnTo>
                  <a:pt x="1063802" y="1527947"/>
                </a:lnTo>
                <a:lnTo>
                  <a:pt x="1086069" y="1526781"/>
                </a:lnTo>
                <a:lnTo>
                  <a:pt x="1109065" y="1521967"/>
                </a:lnTo>
                <a:lnTo>
                  <a:pt x="1132195" y="1513384"/>
                </a:lnTo>
                <a:lnTo>
                  <a:pt x="1153824" y="1501518"/>
                </a:lnTo>
                <a:lnTo>
                  <a:pt x="1172516" y="1487285"/>
                </a:lnTo>
                <a:lnTo>
                  <a:pt x="1187974" y="1471215"/>
                </a:lnTo>
                <a:lnTo>
                  <a:pt x="1199899" y="1453836"/>
                </a:lnTo>
                <a:lnTo>
                  <a:pt x="1207993" y="1435680"/>
                </a:lnTo>
                <a:cubicBezTo>
                  <a:pt x="1214073" y="1417308"/>
                  <a:pt x="1213959" y="1398564"/>
                  <a:pt x="1206311" y="1381825"/>
                </a:cubicBezTo>
                <a:cubicBezTo>
                  <a:pt x="1201212" y="1370666"/>
                  <a:pt x="1193248" y="1361454"/>
                  <a:pt x="1183211" y="1354351"/>
                </a:cubicBezTo>
                <a:cubicBezTo>
                  <a:pt x="1178192" y="1350800"/>
                  <a:pt x="1172656" y="1347776"/>
                  <a:pt x="1166700" y="1345300"/>
                </a:cubicBezTo>
                <a:cubicBezTo>
                  <a:pt x="1160744" y="1342823"/>
                  <a:pt x="1154370" y="1340895"/>
                  <a:pt x="1147676" y="1339534"/>
                </a:cubicBezTo>
                <a:cubicBezTo>
                  <a:pt x="1140981" y="1338172"/>
                  <a:pt x="1133967" y="1337378"/>
                  <a:pt x="1126732" y="1337173"/>
                </a:cubicBezTo>
                <a:cubicBezTo>
                  <a:pt x="1119497" y="1336966"/>
                  <a:pt x="1112042" y="1337349"/>
                  <a:pt x="1104465" y="1338338"/>
                </a:cubicBezTo>
                <a:cubicBezTo>
                  <a:pt x="1096888" y="1339328"/>
                  <a:pt x="1089189" y="1340925"/>
                  <a:pt x="1081469" y="1343152"/>
                </a:cubicBezTo>
                <a:cubicBezTo>
                  <a:pt x="1073748" y="1345378"/>
                  <a:pt x="1066005" y="1348232"/>
                  <a:pt x="1058340" y="1351735"/>
                </a:cubicBezTo>
                <a:cubicBezTo>
                  <a:pt x="1043007" y="1358740"/>
                  <a:pt x="1029434" y="1367675"/>
                  <a:pt x="1018018" y="1377834"/>
                </a:cubicBezTo>
                <a:cubicBezTo>
                  <a:pt x="1012310" y="1382914"/>
                  <a:pt x="1007140" y="1388300"/>
                  <a:pt x="1002560" y="1393905"/>
                </a:cubicBezTo>
                <a:cubicBezTo>
                  <a:pt x="997980" y="1399509"/>
                  <a:pt x="993988" y="1405330"/>
                  <a:pt x="990635" y="1411281"/>
                </a:cubicBezTo>
                <a:close/>
                <a:moveTo>
                  <a:pt x="1316543" y="904048"/>
                </a:moveTo>
                <a:cubicBezTo>
                  <a:pt x="1313191" y="910001"/>
                  <a:pt x="1310476" y="916082"/>
                  <a:pt x="1308450" y="922206"/>
                </a:cubicBezTo>
                <a:lnTo>
                  <a:pt x="1304484" y="940613"/>
                </a:lnTo>
                <a:cubicBezTo>
                  <a:pt x="1303883" y="946731"/>
                  <a:pt x="1304021" y="952804"/>
                  <a:pt x="1304945" y="958740"/>
                </a:cubicBezTo>
                <a:lnTo>
                  <a:pt x="1310132" y="976060"/>
                </a:lnTo>
                <a:lnTo>
                  <a:pt x="1319829" y="991318"/>
                </a:lnTo>
                <a:lnTo>
                  <a:pt x="1333232" y="1003534"/>
                </a:lnTo>
                <a:lnTo>
                  <a:pt x="1349742" y="1012584"/>
                </a:lnTo>
                <a:lnTo>
                  <a:pt x="1368767" y="1018350"/>
                </a:lnTo>
                <a:lnTo>
                  <a:pt x="1389710" y="1020712"/>
                </a:lnTo>
                <a:lnTo>
                  <a:pt x="1411978" y="1019545"/>
                </a:lnTo>
                <a:lnTo>
                  <a:pt x="1434974" y="1014731"/>
                </a:lnTo>
                <a:lnTo>
                  <a:pt x="1458104" y="1006149"/>
                </a:lnTo>
                <a:lnTo>
                  <a:pt x="1479733" y="994284"/>
                </a:lnTo>
                <a:lnTo>
                  <a:pt x="1498424" y="980048"/>
                </a:lnTo>
                <a:lnTo>
                  <a:pt x="1513884" y="963979"/>
                </a:lnTo>
                <a:lnTo>
                  <a:pt x="1525809" y="946602"/>
                </a:lnTo>
                <a:lnTo>
                  <a:pt x="1533903" y="928443"/>
                </a:lnTo>
                <a:cubicBezTo>
                  <a:pt x="1539982" y="910074"/>
                  <a:pt x="1539869" y="891328"/>
                  <a:pt x="1532220" y="874590"/>
                </a:cubicBezTo>
                <a:cubicBezTo>
                  <a:pt x="1527123" y="863430"/>
                  <a:pt x="1519157" y="854219"/>
                  <a:pt x="1509120" y="847116"/>
                </a:cubicBezTo>
                <a:cubicBezTo>
                  <a:pt x="1504101" y="843563"/>
                  <a:pt x="1498565" y="840539"/>
                  <a:pt x="1492610" y="838064"/>
                </a:cubicBezTo>
                <a:cubicBezTo>
                  <a:pt x="1486653" y="835588"/>
                  <a:pt x="1480279" y="833658"/>
                  <a:pt x="1473584" y="832297"/>
                </a:cubicBezTo>
                <a:cubicBezTo>
                  <a:pt x="1466891" y="830936"/>
                  <a:pt x="1459876" y="830143"/>
                  <a:pt x="1452641" y="829936"/>
                </a:cubicBezTo>
                <a:cubicBezTo>
                  <a:pt x="1445406" y="829730"/>
                  <a:pt x="1437951" y="830112"/>
                  <a:pt x="1430373" y="831104"/>
                </a:cubicBezTo>
                <a:cubicBezTo>
                  <a:pt x="1422796" y="832094"/>
                  <a:pt x="1415098" y="833690"/>
                  <a:pt x="1407377" y="835915"/>
                </a:cubicBezTo>
                <a:cubicBezTo>
                  <a:pt x="1399657" y="838143"/>
                  <a:pt x="1391914" y="840998"/>
                  <a:pt x="1384248" y="844499"/>
                </a:cubicBezTo>
                <a:cubicBezTo>
                  <a:pt x="1368916" y="851505"/>
                  <a:pt x="1355343" y="860439"/>
                  <a:pt x="1343927" y="870600"/>
                </a:cubicBezTo>
                <a:cubicBezTo>
                  <a:pt x="1338218" y="875680"/>
                  <a:pt x="1333049" y="881066"/>
                  <a:pt x="1328468" y="886670"/>
                </a:cubicBezTo>
                <a:cubicBezTo>
                  <a:pt x="1323888" y="892273"/>
                  <a:pt x="1319896" y="898095"/>
                  <a:pt x="1316543" y="904048"/>
                </a:cubicBezTo>
                <a:close/>
                <a:moveTo>
                  <a:pt x="1089540" y="1140334"/>
                </a:moveTo>
                <a:cubicBezTo>
                  <a:pt x="1084952" y="1148481"/>
                  <a:pt x="1081237" y="1156803"/>
                  <a:pt x="1078464" y="1165184"/>
                </a:cubicBezTo>
                <a:lnTo>
                  <a:pt x="1073037" y="1190374"/>
                </a:lnTo>
                <a:cubicBezTo>
                  <a:pt x="1072215" y="1198747"/>
                  <a:pt x="1072403" y="1207056"/>
                  <a:pt x="1073668" y="1215182"/>
                </a:cubicBezTo>
                <a:lnTo>
                  <a:pt x="1080765" y="1238882"/>
                </a:lnTo>
                <a:lnTo>
                  <a:pt x="1094038" y="1259764"/>
                </a:lnTo>
                <a:lnTo>
                  <a:pt x="1112379" y="1276482"/>
                </a:lnTo>
                <a:lnTo>
                  <a:pt x="1134974" y="1288869"/>
                </a:lnTo>
                <a:lnTo>
                  <a:pt x="1161010" y="1296762"/>
                </a:lnTo>
                <a:lnTo>
                  <a:pt x="1189671" y="1299991"/>
                </a:lnTo>
                <a:lnTo>
                  <a:pt x="1220144" y="1298394"/>
                </a:lnTo>
                <a:lnTo>
                  <a:pt x="1251614" y="1291808"/>
                </a:lnTo>
                <a:lnTo>
                  <a:pt x="1283268" y="1280062"/>
                </a:lnTo>
                <a:lnTo>
                  <a:pt x="1312867" y="1263821"/>
                </a:lnTo>
                <a:lnTo>
                  <a:pt x="1338448" y="1244344"/>
                </a:lnTo>
                <a:lnTo>
                  <a:pt x="1359602" y="1222352"/>
                </a:lnTo>
                <a:lnTo>
                  <a:pt x="1375922" y="1198572"/>
                </a:lnTo>
                <a:lnTo>
                  <a:pt x="1386999" y="1173721"/>
                </a:lnTo>
                <a:cubicBezTo>
                  <a:pt x="1395319" y="1148582"/>
                  <a:pt x="1395164" y="1122929"/>
                  <a:pt x="1384697" y="1100021"/>
                </a:cubicBezTo>
                <a:cubicBezTo>
                  <a:pt x="1377719" y="1084750"/>
                  <a:pt x="1366819" y="1072143"/>
                  <a:pt x="1353084" y="1062423"/>
                </a:cubicBezTo>
                <a:cubicBezTo>
                  <a:pt x="1346215" y="1057563"/>
                  <a:pt x="1338638" y="1053425"/>
                  <a:pt x="1330489" y="1050036"/>
                </a:cubicBezTo>
                <a:cubicBezTo>
                  <a:pt x="1322339" y="1046647"/>
                  <a:pt x="1313614" y="1044007"/>
                  <a:pt x="1304453" y="1042143"/>
                </a:cubicBezTo>
                <a:cubicBezTo>
                  <a:pt x="1295291" y="1040282"/>
                  <a:pt x="1285691" y="1039195"/>
                  <a:pt x="1275791" y="1038912"/>
                </a:cubicBezTo>
                <a:cubicBezTo>
                  <a:pt x="1265890" y="1038632"/>
                  <a:pt x="1255687" y="1039155"/>
                  <a:pt x="1245318" y="1040510"/>
                </a:cubicBezTo>
                <a:cubicBezTo>
                  <a:pt x="1234949" y="1041864"/>
                  <a:pt x="1224414" y="1044050"/>
                  <a:pt x="1213849" y="1047098"/>
                </a:cubicBezTo>
                <a:cubicBezTo>
                  <a:pt x="1203282" y="1050143"/>
                  <a:pt x="1192686" y="1054049"/>
                  <a:pt x="1182195" y="1058843"/>
                </a:cubicBezTo>
                <a:cubicBezTo>
                  <a:pt x="1161213" y="1068429"/>
                  <a:pt x="1142638" y="1080658"/>
                  <a:pt x="1127015" y="1094560"/>
                </a:cubicBezTo>
                <a:cubicBezTo>
                  <a:pt x="1119203" y="1101513"/>
                  <a:pt x="1112128" y="1108883"/>
                  <a:pt x="1105860" y="1116553"/>
                </a:cubicBezTo>
                <a:cubicBezTo>
                  <a:pt x="1099592" y="1124222"/>
                  <a:pt x="1094130" y="1132191"/>
                  <a:pt x="1089540" y="1140334"/>
                </a:cubicBezTo>
                <a:close/>
                <a:moveTo>
                  <a:pt x="777825" y="1604147"/>
                </a:moveTo>
                <a:lnTo>
                  <a:pt x="850361" y="1653438"/>
                </a:lnTo>
                <a:lnTo>
                  <a:pt x="851965" y="1652400"/>
                </a:lnTo>
                <a:lnTo>
                  <a:pt x="865131" y="1636316"/>
                </a:lnTo>
                <a:lnTo>
                  <a:pt x="869023" y="1627586"/>
                </a:lnTo>
                <a:cubicBezTo>
                  <a:pt x="871946" y="1618754"/>
                  <a:pt x="871891" y="1609741"/>
                  <a:pt x="868214" y="1601692"/>
                </a:cubicBezTo>
                <a:cubicBezTo>
                  <a:pt x="863311" y="1590961"/>
                  <a:pt x="852896" y="1583976"/>
                  <a:pt x="840020" y="1581357"/>
                </a:cubicBezTo>
                <a:cubicBezTo>
                  <a:pt x="833583" y="1580048"/>
                  <a:pt x="826530" y="1579832"/>
                  <a:pt x="819244" y="1580783"/>
                </a:cubicBezTo>
                <a:cubicBezTo>
                  <a:pt x="811958" y="1581734"/>
                  <a:pt x="804438" y="1583856"/>
                  <a:pt x="797066" y="1587224"/>
                </a:cubicBezTo>
                <a:close/>
                <a:moveTo>
                  <a:pt x="887330" y="1398146"/>
                </a:moveTo>
                <a:lnTo>
                  <a:pt x="883656" y="1409287"/>
                </a:lnTo>
                <a:cubicBezTo>
                  <a:pt x="883290" y="1413014"/>
                  <a:pt x="883823" y="1416687"/>
                  <a:pt x="885377" y="1420086"/>
                </a:cubicBezTo>
                <a:lnTo>
                  <a:pt x="892415" y="1428458"/>
                </a:lnTo>
                <a:lnTo>
                  <a:pt x="903242" y="1432973"/>
                </a:lnTo>
                <a:lnTo>
                  <a:pt x="916408" y="1433335"/>
                </a:lnTo>
                <a:lnTo>
                  <a:pt x="930462" y="1429256"/>
                </a:lnTo>
                <a:lnTo>
                  <a:pt x="942747" y="1421303"/>
                </a:lnTo>
                <a:lnTo>
                  <a:pt x="951090" y="1411110"/>
                </a:lnTo>
                <a:cubicBezTo>
                  <a:pt x="955177" y="1403858"/>
                  <a:pt x="956151" y="1395971"/>
                  <a:pt x="953044" y="1389171"/>
                </a:cubicBezTo>
                <a:cubicBezTo>
                  <a:pt x="949937" y="1382369"/>
                  <a:pt x="943338" y="1377944"/>
                  <a:pt x="935178" y="1376285"/>
                </a:cubicBezTo>
                <a:cubicBezTo>
                  <a:pt x="931099" y="1375455"/>
                  <a:pt x="926629" y="1375317"/>
                  <a:pt x="922013" y="1375921"/>
                </a:cubicBezTo>
                <a:cubicBezTo>
                  <a:pt x="917396" y="1376524"/>
                  <a:pt x="912630" y="1377868"/>
                  <a:pt x="907959" y="1380002"/>
                </a:cubicBezTo>
                <a:cubicBezTo>
                  <a:pt x="898616" y="1384270"/>
                  <a:pt x="891417" y="1390892"/>
                  <a:pt x="887330" y="1398146"/>
                </a:cubicBezTo>
                <a:close/>
                <a:moveTo>
                  <a:pt x="1334683" y="660973"/>
                </a:moveTo>
                <a:cubicBezTo>
                  <a:pt x="1331794" y="666100"/>
                  <a:pt x="1329456" y="671339"/>
                  <a:pt x="1327710" y="676615"/>
                </a:cubicBezTo>
                <a:lnTo>
                  <a:pt x="1324294" y="692470"/>
                </a:lnTo>
                <a:cubicBezTo>
                  <a:pt x="1323777" y="697741"/>
                  <a:pt x="1323895" y="702972"/>
                  <a:pt x="1324693" y="708089"/>
                </a:cubicBezTo>
                <a:lnTo>
                  <a:pt x="1329160" y="723008"/>
                </a:lnTo>
                <a:lnTo>
                  <a:pt x="1337515" y="736153"/>
                </a:lnTo>
                <a:lnTo>
                  <a:pt x="1349060" y="746674"/>
                </a:lnTo>
                <a:lnTo>
                  <a:pt x="1363283" y="754473"/>
                </a:lnTo>
                <a:lnTo>
                  <a:pt x="1379672" y="759441"/>
                </a:lnTo>
                <a:lnTo>
                  <a:pt x="1397713" y="761473"/>
                </a:lnTo>
                <a:lnTo>
                  <a:pt x="1416896" y="760469"/>
                </a:lnTo>
                <a:lnTo>
                  <a:pt x="1436704" y="756320"/>
                </a:lnTo>
                <a:lnTo>
                  <a:pt x="1456629" y="748928"/>
                </a:lnTo>
                <a:lnTo>
                  <a:pt x="1475262" y="738707"/>
                </a:lnTo>
                <a:lnTo>
                  <a:pt x="1491364" y="726445"/>
                </a:lnTo>
                <a:lnTo>
                  <a:pt x="1504680" y="712602"/>
                </a:lnTo>
                <a:lnTo>
                  <a:pt x="1514953" y="697631"/>
                </a:lnTo>
                <a:lnTo>
                  <a:pt x="1521926" y="681991"/>
                </a:lnTo>
                <a:cubicBezTo>
                  <a:pt x="1527163" y="666166"/>
                  <a:pt x="1527065" y="650018"/>
                  <a:pt x="1520476" y="635599"/>
                </a:cubicBezTo>
                <a:cubicBezTo>
                  <a:pt x="1516085" y="625986"/>
                  <a:pt x="1509222" y="618048"/>
                  <a:pt x="1500576" y="611930"/>
                </a:cubicBezTo>
                <a:cubicBezTo>
                  <a:pt x="1496253" y="608870"/>
                  <a:pt x="1491483" y="606266"/>
                  <a:pt x="1486353" y="604133"/>
                </a:cubicBezTo>
                <a:cubicBezTo>
                  <a:pt x="1481223" y="602000"/>
                  <a:pt x="1475731" y="600338"/>
                  <a:pt x="1469965" y="599165"/>
                </a:cubicBezTo>
                <a:cubicBezTo>
                  <a:pt x="1464198" y="597993"/>
                  <a:pt x="1458155" y="597309"/>
                  <a:pt x="1451923" y="597132"/>
                </a:cubicBezTo>
                <a:cubicBezTo>
                  <a:pt x="1445691" y="596954"/>
                  <a:pt x="1439269" y="597282"/>
                  <a:pt x="1432742" y="598136"/>
                </a:cubicBezTo>
                <a:cubicBezTo>
                  <a:pt x="1426214" y="598989"/>
                  <a:pt x="1419582" y="600366"/>
                  <a:pt x="1412932" y="602282"/>
                </a:cubicBezTo>
                <a:cubicBezTo>
                  <a:pt x="1406280" y="604200"/>
                  <a:pt x="1399611" y="606658"/>
                  <a:pt x="1393008" y="609677"/>
                </a:cubicBezTo>
                <a:cubicBezTo>
                  <a:pt x="1379800" y="615710"/>
                  <a:pt x="1368107" y="623408"/>
                  <a:pt x="1358272" y="632159"/>
                </a:cubicBezTo>
                <a:cubicBezTo>
                  <a:pt x="1353355" y="636535"/>
                  <a:pt x="1348902" y="641175"/>
                  <a:pt x="1344955" y="646003"/>
                </a:cubicBezTo>
                <a:cubicBezTo>
                  <a:pt x="1341010" y="650831"/>
                  <a:pt x="1337571" y="655844"/>
                  <a:pt x="1334683" y="660973"/>
                </a:cubicBezTo>
                <a:close/>
                <a:moveTo>
                  <a:pt x="1237627" y="796247"/>
                </a:moveTo>
                <a:lnTo>
                  <a:pt x="1233953" y="807388"/>
                </a:lnTo>
                <a:cubicBezTo>
                  <a:pt x="1233587" y="811117"/>
                  <a:pt x="1234121" y="814789"/>
                  <a:pt x="1235674" y="818189"/>
                </a:cubicBezTo>
                <a:lnTo>
                  <a:pt x="1242713" y="826561"/>
                </a:lnTo>
                <a:lnTo>
                  <a:pt x="1253539" y="831074"/>
                </a:lnTo>
                <a:lnTo>
                  <a:pt x="1266706" y="831440"/>
                </a:lnTo>
                <a:lnTo>
                  <a:pt x="1280759" y="827357"/>
                </a:lnTo>
                <a:lnTo>
                  <a:pt x="1293044" y="819404"/>
                </a:lnTo>
                <a:lnTo>
                  <a:pt x="1301387" y="809214"/>
                </a:lnTo>
                <a:cubicBezTo>
                  <a:pt x="1305474" y="801959"/>
                  <a:pt x="1306449" y="794073"/>
                  <a:pt x="1303341" y="787272"/>
                </a:cubicBezTo>
                <a:cubicBezTo>
                  <a:pt x="1300234" y="780472"/>
                  <a:pt x="1293635" y="776045"/>
                  <a:pt x="1285476" y="774387"/>
                </a:cubicBezTo>
                <a:cubicBezTo>
                  <a:pt x="1281396" y="773556"/>
                  <a:pt x="1276927" y="773419"/>
                  <a:pt x="1272310" y="774023"/>
                </a:cubicBezTo>
                <a:cubicBezTo>
                  <a:pt x="1267693" y="774625"/>
                  <a:pt x="1262928" y="775970"/>
                  <a:pt x="1258256" y="778104"/>
                </a:cubicBezTo>
                <a:cubicBezTo>
                  <a:pt x="1248913" y="782373"/>
                  <a:pt x="1241714" y="788993"/>
                  <a:pt x="1237627" y="796247"/>
                </a:cubicBezTo>
                <a:close/>
                <a:moveTo>
                  <a:pt x="971395" y="1193754"/>
                </a:moveTo>
                <a:lnTo>
                  <a:pt x="967720" y="1204895"/>
                </a:lnTo>
                <a:cubicBezTo>
                  <a:pt x="967354" y="1208624"/>
                  <a:pt x="967887" y="1212295"/>
                  <a:pt x="969441" y="1215696"/>
                </a:cubicBezTo>
                <a:lnTo>
                  <a:pt x="976479" y="1224067"/>
                </a:lnTo>
                <a:lnTo>
                  <a:pt x="987307" y="1228580"/>
                </a:lnTo>
                <a:lnTo>
                  <a:pt x="1000473" y="1228946"/>
                </a:lnTo>
                <a:lnTo>
                  <a:pt x="1014527" y="1224865"/>
                </a:lnTo>
                <a:lnTo>
                  <a:pt x="1026812" y="1216912"/>
                </a:lnTo>
                <a:lnTo>
                  <a:pt x="1035155" y="1206721"/>
                </a:lnTo>
                <a:cubicBezTo>
                  <a:pt x="1039241" y="1199465"/>
                  <a:pt x="1040216" y="1191579"/>
                  <a:pt x="1037109" y="1184780"/>
                </a:cubicBezTo>
                <a:cubicBezTo>
                  <a:pt x="1034002" y="1177979"/>
                  <a:pt x="1027402" y="1173553"/>
                  <a:pt x="1019243" y="1171894"/>
                </a:cubicBezTo>
                <a:cubicBezTo>
                  <a:pt x="1015163" y="1171064"/>
                  <a:pt x="1010695" y="1170927"/>
                  <a:pt x="1006077" y="1171529"/>
                </a:cubicBezTo>
                <a:cubicBezTo>
                  <a:pt x="1001460" y="1172133"/>
                  <a:pt x="996695" y="1173477"/>
                  <a:pt x="992024" y="1175612"/>
                </a:cubicBezTo>
                <a:cubicBezTo>
                  <a:pt x="982680" y="1179880"/>
                  <a:pt x="975482" y="1186502"/>
                  <a:pt x="971395" y="1193754"/>
                </a:cubicBezTo>
                <a:close/>
                <a:moveTo>
                  <a:pt x="1112853" y="956436"/>
                </a:moveTo>
                <a:lnTo>
                  <a:pt x="1109178" y="967576"/>
                </a:lnTo>
                <a:cubicBezTo>
                  <a:pt x="1108812" y="971304"/>
                  <a:pt x="1109345" y="974974"/>
                  <a:pt x="1110899" y="978377"/>
                </a:cubicBezTo>
                <a:lnTo>
                  <a:pt x="1117937" y="986747"/>
                </a:lnTo>
                <a:lnTo>
                  <a:pt x="1128765" y="991262"/>
                </a:lnTo>
                <a:lnTo>
                  <a:pt x="1141931" y="991627"/>
                </a:lnTo>
                <a:lnTo>
                  <a:pt x="1155984" y="987543"/>
                </a:lnTo>
                <a:lnTo>
                  <a:pt x="1168269" y="979592"/>
                </a:lnTo>
                <a:lnTo>
                  <a:pt x="1176613" y="969402"/>
                </a:lnTo>
                <a:cubicBezTo>
                  <a:pt x="1180699" y="962148"/>
                  <a:pt x="1181673" y="954261"/>
                  <a:pt x="1178566" y="947460"/>
                </a:cubicBezTo>
                <a:cubicBezTo>
                  <a:pt x="1175459" y="940659"/>
                  <a:pt x="1168860" y="936234"/>
                  <a:pt x="1160701" y="934575"/>
                </a:cubicBezTo>
                <a:cubicBezTo>
                  <a:pt x="1156621" y="933745"/>
                  <a:pt x="1152152" y="933607"/>
                  <a:pt x="1147535" y="934211"/>
                </a:cubicBezTo>
                <a:cubicBezTo>
                  <a:pt x="1142918" y="934815"/>
                  <a:pt x="1138153" y="936157"/>
                  <a:pt x="1133481" y="938292"/>
                </a:cubicBezTo>
                <a:cubicBezTo>
                  <a:pt x="1124138" y="942559"/>
                  <a:pt x="1116940" y="949182"/>
                  <a:pt x="1112853" y="956436"/>
                </a:cubicBezTo>
                <a:close/>
                <a:moveTo>
                  <a:pt x="1343464" y="474228"/>
                </a:moveTo>
                <a:cubicBezTo>
                  <a:pt x="1341851" y="477091"/>
                  <a:pt x="1340546" y="480015"/>
                  <a:pt x="1339572" y="482959"/>
                </a:cubicBezTo>
                <a:lnTo>
                  <a:pt x="1337665" y="491810"/>
                </a:lnTo>
                <a:cubicBezTo>
                  <a:pt x="1337376" y="494751"/>
                  <a:pt x="1337443" y="497671"/>
                  <a:pt x="1337887" y="500526"/>
                </a:cubicBezTo>
                <a:lnTo>
                  <a:pt x="1340381" y="508853"/>
                </a:lnTo>
                <a:lnTo>
                  <a:pt x="1351488" y="522064"/>
                </a:lnTo>
                <a:lnTo>
                  <a:pt x="1368574" y="529188"/>
                </a:lnTo>
                <a:lnTo>
                  <a:pt x="1389351" y="529763"/>
                </a:lnTo>
                <a:lnTo>
                  <a:pt x="1411530" y="523322"/>
                </a:lnTo>
                <a:lnTo>
                  <a:pt x="1430918" y="510772"/>
                </a:lnTo>
                <a:lnTo>
                  <a:pt x="1444084" y="494689"/>
                </a:lnTo>
                <a:lnTo>
                  <a:pt x="1447975" y="485959"/>
                </a:lnTo>
                <a:lnTo>
                  <a:pt x="1447785" y="479876"/>
                </a:lnTo>
                <a:cubicBezTo>
                  <a:pt x="1427181" y="468324"/>
                  <a:pt x="1406921" y="456091"/>
                  <a:pt x="1387583" y="442237"/>
                </a:cubicBezTo>
                <a:cubicBezTo>
                  <a:pt x="1383566" y="442489"/>
                  <a:pt x="1379772" y="443881"/>
                  <a:pt x="1376017" y="445597"/>
                </a:cubicBezTo>
                <a:cubicBezTo>
                  <a:pt x="1361272" y="452333"/>
                  <a:pt x="1349913" y="462781"/>
                  <a:pt x="1343464" y="474228"/>
                </a:cubicBezTo>
                <a:close/>
                <a:moveTo>
                  <a:pt x="1246549" y="604425"/>
                </a:moveTo>
                <a:lnTo>
                  <a:pt x="1242875" y="615566"/>
                </a:lnTo>
                <a:cubicBezTo>
                  <a:pt x="1242508" y="619293"/>
                  <a:pt x="1243042" y="622965"/>
                  <a:pt x="1244595" y="626366"/>
                </a:cubicBezTo>
                <a:lnTo>
                  <a:pt x="1251634" y="634737"/>
                </a:lnTo>
                <a:lnTo>
                  <a:pt x="1262461" y="639252"/>
                </a:lnTo>
                <a:lnTo>
                  <a:pt x="1275627" y="639616"/>
                </a:lnTo>
                <a:lnTo>
                  <a:pt x="1289681" y="635532"/>
                </a:lnTo>
                <a:lnTo>
                  <a:pt x="1301966" y="627581"/>
                </a:lnTo>
                <a:lnTo>
                  <a:pt x="1310309" y="617391"/>
                </a:lnTo>
                <a:cubicBezTo>
                  <a:pt x="1314395" y="610136"/>
                  <a:pt x="1315370" y="602250"/>
                  <a:pt x="1312263" y="595450"/>
                </a:cubicBezTo>
                <a:cubicBezTo>
                  <a:pt x="1309156" y="588649"/>
                  <a:pt x="1302556" y="584222"/>
                  <a:pt x="1294397" y="582563"/>
                </a:cubicBezTo>
                <a:cubicBezTo>
                  <a:pt x="1290318" y="581735"/>
                  <a:pt x="1285848" y="581596"/>
                  <a:pt x="1281231" y="582199"/>
                </a:cubicBezTo>
                <a:cubicBezTo>
                  <a:pt x="1276614" y="582803"/>
                  <a:pt x="1271849" y="584147"/>
                  <a:pt x="1267177" y="586281"/>
                </a:cubicBezTo>
                <a:cubicBezTo>
                  <a:pt x="1257834" y="590550"/>
                  <a:pt x="1250635" y="597171"/>
                  <a:pt x="1246549" y="604425"/>
                </a:cubicBezTo>
                <a:close/>
                <a:moveTo>
                  <a:pt x="720602" y="1415321"/>
                </a:moveTo>
                <a:cubicBezTo>
                  <a:pt x="718193" y="1419599"/>
                  <a:pt x="716242" y="1423969"/>
                  <a:pt x="714786" y="1428369"/>
                </a:cubicBezTo>
                <a:lnTo>
                  <a:pt x="711936" y="1441596"/>
                </a:lnTo>
                <a:cubicBezTo>
                  <a:pt x="711504" y="1445993"/>
                  <a:pt x="711603" y="1450356"/>
                  <a:pt x="712267" y="1454623"/>
                </a:cubicBezTo>
                <a:lnTo>
                  <a:pt x="715994" y="1467069"/>
                </a:lnTo>
                <a:lnTo>
                  <a:pt x="722964" y="1478035"/>
                </a:lnTo>
                <a:lnTo>
                  <a:pt x="732595" y="1486812"/>
                </a:lnTo>
                <a:lnTo>
                  <a:pt x="744460" y="1493318"/>
                </a:lnTo>
                <a:lnTo>
                  <a:pt x="758131" y="1497461"/>
                </a:lnTo>
                <a:lnTo>
                  <a:pt x="773181" y="1499158"/>
                </a:lnTo>
                <a:lnTo>
                  <a:pt x="789183" y="1498319"/>
                </a:lnTo>
                <a:lnTo>
                  <a:pt x="805708" y="1494860"/>
                </a:lnTo>
                <a:lnTo>
                  <a:pt x="822330" y="1488692"/>
                </a:lnTo>
                <a:lnTo>
                  <a:pt x="837873" y="1480165"/>
                </a:lnTo>
                <a:lnTo>
                  <a:pt x="851305" y="1469937"/>
                </a:lnTo>
                <a:lnTo>
                  <a:pt x="862413" y="1458389"/>
                </a:lnTo>
                <a:lnTo>
                  <a:pt x="870983" y="1445901"/>
                </a:lnTo>
                <a:lnTo>
                  <a:pt x="876800" y="1432852"/>
                </a:lnTo>
                <a:cubicBezTo>
                  <a:pt x="881168" y="1419652"/>
                  <a:pt x="881087" y="1406182"/>
                  <a:pt x="875591" y="1394151"/>
                </a:cubicBezTo>
                <a:cubicBezTo>
                  <a:pt x="871927" y="1386133"/>
                  <a:pt x="866203" y="1379513"/>
                  <a:pt x="858990" y="1374410"/>
                </a:cubicBezTo>
                <a:cubicBezTo>
                  <a:pt x="855384" y="1371856"/>
                  <a:pt x="851405" y="1369684"/>
                  <a:pt x="847126" y="1367905"/>
                </a:cubicBezTo>
                <a:cubicBezTo>
                  <a:pt x="842846" y="1366125"/>
                  <a:pt x="838265" y="1364739"/>
                  <a:pt x="833454" y="1363761"/>
                </a:cubicBezTo>
                <a:cubicBezTo>
                  <a:pt x="828644" y="1362783"/>
                  <a:pt x="823603" y="1362212"/>
                  <a:pt x="818404" y="1362063"/>
                </a:cubicBezTo>
                <a:cubicBezTo>
                  <a:pt x="813204" y="1361916"/>
                  <a:pt x="807847" y="1362191"/>
                  <a:pt x="802402" y="1362902"/>
                </a:cubicBezTo>
                <a:cubicBezTo>
                  <a:pt x="796958" y="1363614"/>
                  <a:pt x="791425" y="1364762"/>
                  <a:pt x="785877" y="1366361"/>
                </a:cubicBezTo>
                <a:cubicBezTo>
                  <a:pt x="780329" y="1367961"/>
                  <a:pt x="774765" y="1370012"/>
                  <a:pt x="769256" y="1372529"/>
                </a:cubicBezTo>
                <a:cubicBezTo>
                  <a:pt x="758238" y="1377563"/>
                  <a:pt x="748484" y="1383984"/>
                  <a:pt x="740280" y="1391284"/>
                </a:cubicBezTo>
                <a:cubicBezTo>
                  <a:pt x="736178" y="1394936"/>
                  <a:pt x="732463" y="1398806"/>
                  <a:pt x="729172" y="1402833"/>
                </a:cubicBezTo>
                <a:cubicBezTo>
                  <a:pt x="725880" y="1406859"/>
                  <a:pt x="723012" y="1411044"/>
                  <a:pt x="720602" y="1415321"/>
                </a:cubicBezTo>
                <a:close/>
                <a:moveTo>
                  <a:pt x="639279" y="1493563"/>
                </a:moveTo>
                <a:lnTo>
                  <a:pt x="635605" y="1504706"/>
                </a:lnTo>
                <a:cubicBezTo>
                  <a:pt x="635239" y="1508434"/>
                  <a:pt x="635772" y="1512106"/>
                  <a:pt x="637326" y="1515506"/>
                </a:cubicBezTo>
                <a:lnTo>
                  <a:pt x="637446" y="1515648"/>
                </a:lnTo>
                <a:lnTo>
                  <a:pt x="659205" y="1528503"/>
                </a:lnTo>
                <a:lnTo>
                  <a:pt x="668357" y="1528756"/>
                </a:lnTo>
                <a:lnTo>
                  <a:pt x="682411" y="1524674"/>
                </a:lnTo>
                <a:lnTo>
                  <a:pt x="694696" y="1516722"/>
                </a:lnTo>
                <a:lnTo>
                  <a:pt x="703039" y="1506529"/>
                </a:lnTo>
                <a:cubicBezTo>
                  <a:pt x="707126" y="1499277"/>
                  <a:pt x="708100" y="1491390"/>
                  <a:pt x="704992" y="1484589"/>
                </a:cubicBezTo>
                <a:cubicBezTo>
                  <a:pt x="701886" y="1477789"/>
                  <a:pt x="695286" y="1473363"/>
                  <a:pt x="687127" y="1471704"/>
                </a:cubicBezTo>
                <a:cubicBezTo>
                  <a:pt x="683048" y="1470874"/>
                  <a:pt x="678579" y="1470736"/>
                  <a:pt x="673961" y="1471338"/>
                </a:cubicBezTo>
                <a:cubicBezTo>
                  <a:pt x="669344" y="1471942"/>
                  <a:pt x="664579" y="1473286"/>
                  <a:pt x="659908" y="1475421"/>
                </a:cubicBezTo>
                <a:cubicBezTo>
                  <a:pt x="650564" y="1479689"/>
                  <a:pt x="643366" y="1486311"/>
                  <a:pt x="639279" y="1493563"/>
                </a:cubicBezTo>
                <a:close/>
                <a:moveTo>
                  <a:pt x="1207170" y="481335"/>
                </a:moveTo>
                <a:lnTo>
                  <a:pt x="1203496" y="492476"/>
                </a:lnTo>
                <a:cubicBezTo>
                  <a:pt x="1203130" y="496204"/>
                  <a:pt x="1203663" y="499876"/>
                  <a:pt x="1205217" y="503276"/>
                </a:cubicBezTo>
                <a:lnTo>
                  <a:pt x="1212255" y="511647"/>
                </a:lnTo>
                <a:lnTo>
                  <a:pt x="1223083" y="516161"/>
                </a:lnTo>
                <a:lnTo>
                  <a:pt x="1236248" y="516526"/>
                </a:lnTo>
                <a:lnTo>
                  <a:pt x="1250302" y="512444"/>
                </a:lnTo>
                <a:lnTo>
                  <a:pt x="1262587" y="504492"/>
                </a:lnTo>
                <a:lnTo>
                  <a:pt x="1270930" y="494301"/>
                </a:lnTo>
                <a:cubicBezTo>
                  <a:pt x="1275017" y="487046"/>
                  <a:pt x="1275992" y="479160"/>
                  <a:pt x="1272885" y="472360"/>
                </a:cubicBezTo>
                <a:cubicBezTo>
                  <a:pt x="1269778" y="465559"/>
                  <a:pt x="1263177" y="461133"/>
                  <a:pt x="1255018" y="459474"/>
                </a:cubicBezTo>
                <a:cubicBezTo>
                  <a:pt x="1250939" y="458644"/>
                  <a:pt x="1246470" y="458507"/>
                  <a:pt x="1241852" y="459110"/>
                </a:cubicBezTo>
                <a:cubicBezTo>
                  <a:pt x="1237235" y="459713"/>
                  <a:pt x="1232470" y="461058"/>
                  <a:pt x="1227799" y="463191"/>
                </a:cubicBezTo>
                <a:cubicBezTo>
                  <a:pt x="1218456" y="467460"/>
                  <a:pt x="1211257" y="474081"/>
                  <a:pt x="1207170" y="481335"/>
                </a:cubicBezTo>
                <a:close/>
                <a:moveTo>
                  <a:pt x="1258401" y="356900"/>
                </a:moveTo>
                <a:lnTo>
                  <a:pt x="1256266" y="363374"/>
                </a:lnTo>
                <a:cubicBezTo>
                  <a:pt x="1255900" y="367103"/>
                  <a:pt x="1256432" y="370775"/>
                  <a:pt x="1257986" y="374175"/>
                </a:cubicBezTo>
                <a:lnTo>
                  <a:pt x="1265025" y="382546"/>
                </a:lnTo>
                <a:lnTo>
                  <a:pt x="1275852" y="387061"/>
                </a:lnTo>
                <a:lnTo>
                  <a:pt x="1289018" y="387425"/>
                </a:lnTo>
                <a:lnTo>
                  <a:pt x="1298448" y="384686"/>
                </a:lnTo>
                <a:cubicBezTo>
                  <a:pt x="1284541" y="376327"/>
                  <a:pt x="1271226" y="367009"/>
                  <a:pt x="1258401" y="356900"/>
                </a:cubicBezTo>
                <a:close/>
                <a:moveTo>
                  <a:pt x="691059" y="1176674"/>
                </a:moveTo>
                <a:cubicBezTo>
                  <a:pt x="687706" y="1182628"/>
                  <a:pt x="684992" y="1188710"/>
                  <a:pt x="682965" y="1194833"/>
                </a:cubicBezTo>
                <a:lnTo>
                  <a:pt x="678999" y="1213240"/>
                </a:lnTo>
                <a:cubicBezTo>
                  <a:pt x="678399" y="1219358"/>
                  <a:pt x="678536" y="1225431"/>
                  <a:pt x="679461" y="1231368"/>
                </a:cubicBezTo>
                <a:lnTo>
                  <a:pt x="684647" y="1248687"/>
                </a:lnTo>
                <a:lnTo>
                  <a:pt x="694346" y="1263945"/>
                </a:lnTo>
                <a:lnTo>
                  <a:pt x="707747" y="1276161"/>
                </a:lnTo>
                <a:lnTo>
                  <a:pt x="724259" y="1285213"/>
                </a:lnTo>
                <a:lnTo>
                  <a:pt x="743283" y="1290978"/>
                </a:lnTo>
                <a:lnTo>
                  <a:pt x="764226" y="1293340"/>
                </a:lnTo>
                <a:lnTo>
                  <a:pt x="786493" y="1292174"/>
                </a:lnTo>
                <a:lnTo>
                  <a:pt x="809490" y="1287360"/>
                </a:lnTo>
                <a:lnTo>
                  <a:pt x="832619" y="1278778"/>
                </a:lnTo>
                <a:lnTo>
                  <a:pt x="854248" y="1266910"/>
                </a:lnTo>
                <a:lnTo>
                  <a:pt x="872941" y="1252678"/>
                </a:lnTo>
                <a:lnTo>
                  <a:pt x="888398" y="1236608"/>
                </a:lnTo>
                <a:lnTo>
                  <a:pt x="900324" y="1219230"/>
                </a:lnTo>
                <a:lnTo>
                  <a:pt x="908417" y="1201073"/>
                </a:lnTo>
                <a:cubicBezTo>
                  <a:pt x="914497" y="1182703"/>
                  <a:pt x="914383" y="1163957"/>
                  <a:pt x="906736" y="1147218"/>
                </a:cubicBezTo>
                <a:cubicBezTo>
                  <a:pt x="901637" y="1136058"/>
                  <a:pt x="893672" y="1126847"/>
                  <a:pt x="883635" y="1119745"/>
                </a:cubicBezTo>
                <a:cubicBezTo>
                  <a:pt x="878616" y="1116193"/>
                  <a:pt x="873080" y="1113169"/>
                  <a:pt x="867124" y="1110693"/>
                </a:cubicBezTo>
                <a:cubicBezTo>
                  <a:pt x="861169" y="1108217"/>
                  <a:pt x="854794" y="1106287"/>
                  <a:pt x="848100" y="1104926"/>
                </a:cubicBezTo>
                <a:cubicBezTo>
                  <a:pt x="841405" y="1103565"/>
                  <a:pt x="834391" y="1102770"/>
                  <a:pt x="827156" y="1102565"/>
                </a:cubicBezTo>
                <a:cubicBezTo>
                  <a:pt x="819921" y="1102358"/>
                  <a:pt x="812466" y="1102742"/>
                  <a:pt x="804889" y="1103731"/>
                </a:cubicBezTo>
                <a:cubicBezTo>
                  <a:pt x="797312" y="1104721"/>
                  <a:pt x="789614" y="1106319"/>
                  <a:pt x="781893" y="1108544"/>
                </a:cubicBezTo>
                <a:cubicBezTo>
                  <a:pt x="774172" y="1110770"/>
                  <a:pt x="766430" y="1113625"/>
                  <a:pt x="758764" y="1117128"/>
                </a:cubicBezTo>
                <a:cubicBezTo>
                  <a:pt x="743432" y="1124133"/>
                  <a:pt x="729858" y="1133068"/>
                  <a:pt x="718442" y="1143227"/>
                </a:cubicBezTo>
                <a:cubicBezTo>
                  <a:pt x="712734" y="1148307"/>
                  <a:pt x="707565" y="1153694"/>
                  <a:pt x="702985" y="1159298"/>
                </a:cubicBezTo>
                <a:cubicBezTo>
                  <a:pt x="698404" y="1164902"/>
                  <a:pt x="694412" y="1170724"/>
                  <a:pt x="691059" y="1176674"/>
                </a:cubicBezTo>
                <a:close/>
                <a:moveTo>
                  <a:pt x="1008681" y="682118"/>
                </a:moveTo>
                <a:cubicBezTo>
                  <a:pt x="1005328" y="688070"/>
                  <a:pt x="1002614" y="694151"/>
                  <a:pt x="1000587" y="700274"/>
                </a:cubicBezTo>
                <a:lnTo>
                  <a:pt x="996621" y="718682"/>
                </a:lnTo>
                <a:cubicBezTo>
                  <a:pt x="996021" y="724800"/>
                  <a:pt x="996158" y="730873"/>
                  <a:pt x="997083" y="736809"/>
                </a:cubicBezTo>
                <a:lnTo>
                  <a:pt x="1002269" y="754129"/>
                </a:lnTo>
                <a:lnTo>
                  <a:pt x="1011967" y="769387"/>
                </a:lnTo>
                <a:lnTo>
                  <a:pt x="1025369" y="781603"/>
                </a:lnTo>
                <a:lnTo>
                  <a:pt x="1041880" y="790655"/>
                </a:lnTo>
                <a:lnTo>
                  <a:pt x="1060905" y="796421"/>
                </a:lnTo>
                <a:lnTo>
                  <a:pt x="1081848" y="798781"/>
                </a:lnTo>
                <a:lnTo>
                  <a:pt x="1104116" y="797616"/>
                </a:lnTo>
                <a:lnTo>
                  <a:pt x="1127112" y="792802"/>
                </a:lnTo>
                <a:lnTo>
                  <a:pt x="1150241" y="784220"/>
                </a:lnTo>
                <a:lnTo>
                  <a:pt x="1171870" y="772353"/>
                </a:lnTo>
                <a:lnTo>
                  <a:pt x="1190562" y="758119"/>
                </a:lnTo>
                <a:lnTo>
                  <a:pt x="1206020" y="742050"/>
                </a:lnTo>
                <a:lnTo>
                  <a:pt x="1217945" y="724672"/>
                </a:lnTo>
                <a:lnTo>
                  <a:pt x="1226039" y="706514"/>
                </a:lnTo>
                <a:cubicBezTo>
                  <a:pt x="1232119" y="688145"/>
                  <a:pt x="1232005" y="669400"/>
                  <a:pt x="1224357" y="652661"/>
                </a:cubicBezTo>
                <a:cubicBezTo>
                  <a:pt x="1219258" y="641501"/>
                  <a:pt x="1211294" y="632288"/>
                  <a:pt x="1201257" y="625187"/>
                </a:cubicBezTo>
                <a:cubicBezTo>
                  <a:pt x="1196238" y="621635"/>
                  <a:pt x="1190701" y="618611"/>
                  <a:pt x="1184746" y="616135"/>
                </a:cubicBezTo>
                <a:cubicBezTo>
                  <a:pt x="1178790" y="613659"/>
                  <a:pt x="1172416" y="611729"/>
                  <a:pt x="1165721" y="610369"/>
                </a:cubicBezTo>
                <a:cubicBezTo>
                  <a:pt x="1159027" y="609007"/>
                  <a:pt x="1152012" y="608214"/>
                  <a:pt x="1144778" y="608007"/>
                </a:cubicBezTo>
                <a:cubicBezTo>
                  <a:pt x="1137543" y="607802"/>
                  <a:pt x="1130088" y="608183"/>
                  <a:pt x="1122511" y="609174"/>
                </a:cubicBezTo>
                <a:cubicBezTo>
                  <a:pt x="1114934" y="610164"/>
                  <a:pt x="1107236" y="611762"/>
                  <a:pt x="1099515" y="613988"/>
                </a:cubicBezTo>
                <a:cubicBezTo>
                  <a:pt x="1091794" y="616214"/>
                  <a:pt x="1084051" y="619067"/>
                  <a:pt x="1076386" y="622570"/>
                </a:cubicBezTo>
                <a:cubicBezTo>
                  <a:pt x="1061053" y="629576"/>
                  <a:pt x="1047480" y="638510"/>
                  <a:pt x="1036064" y="648669"/>
                </a:cubicBezTo>
                <a:cubicBezTo>
                  <a:pt x="1030355" y="653750"/>
                  <a:pt x="1025186" y="659136"/>
                  <a:pt x="1020606" y="664741"/>
                </a:cubicBezTo>
                <a:cubicBezTo>
                  <a:pt x="1016026" y="670344"/>
                  <a:pt x="1012034" y="676167"/>
                  <a:pt x="1008681" y="682118"/>
                </a:cubicBezTo>
                <a:close/>
                <a:moveTo>
                  <a:pt x="588369" y="1313091"/>
                </a:moveTo>
                <a:lnTo>
                  <a:pt x="584695" y="1324232"/>
                </a:lnTo>
                <a:cubicBezTo>
                  <a:pt x="584329" y="1327961"/>
                  <a:pt x="584862" y="1331633"/>
                  <a:pt x="586416" y="1335033"/>
                </a:cubicBezTo>
                <a:lnTo>
                  <a:pt x="593454" y="1343403"/>
                </a:lnTo>
                <a:lnTo>
                  <a:pt x="604281" y="1347917"/>
                </a:lnTo>
                <a:lnTo>
                  <a:pt x="617447" y="1348282"/>
                </a:lnTo>
                <a:lnTo>
                  <a:pt x="631501" y="1344200"/>
                </a:lnTo>
                <a:lnTo>
                  <a:pt x="643786" y="1336248"/>
                </a:lnTo>
                <a:lnTo>
                  <a:pt x="652129" y="1326057"/>
                </a:lnTo>
                <a:cubicBezTo>
                  <a:pt x="656215" y="1318803"/>
                  <a:pt x="657189" y="1310916"/>
                  <a:pt x="654082" y="1304115"/>
                </a:cubicBezTo>
                <a:cubicBezTo>
                  <a:pt x="650976" y="1297316"/>
                  <a:pt x="644376" y="1292890"/>
                  <a:pt x="636217" y="1291230"/>
                </a:cubicBezTo>
                <a:cubicBezTo>
                  <a:pt x="632138" y="1290400"/>
                  <a:pt x="627669" y="1290263"/>
                  <a:pt x="623051" y="1290864"/>
                </a:cubicBezTo>
                <a:cubicBezTo>
                  <a:pt x="618434" y="1291469"/>
                  <a:pt x="613669" y="1292813"/>
                  <a:pt x="608998" y="1294948"/>
                </a:cubicBezTo>
                <a:cubicBezTo>
                  <a:pt x="599654" y="1299216"/>
                  <a:pt x="592455" y="1305837"/>
                  <a:pt x="588369" y="1313091"/>
                </a:cubicBezTo>
                <a:close/>
                <a:moveTo>
                  <a:pt x="491195" y="1433615"/>
                </a:moveTo>
                <a:cubicBezTo>
                  <a:pt x="517634" y="1446101"/>
                  <a:pt x="543256" y="1460005"/>
                  <a:pt x="568316" y="1474806"/>
                </a:cubicBezTo>
                <a:lnTo>
                  <a:pt x="568504" y="1474577"/>
                </a:lnTo>
                <a:lnTo>
                  <a:pt x="572396" y="1465846"/>
                </a:lnTo>
                <a:cubicBezTo>
                  <a:pt x="575319" y="1457014"/>
                  <a:pt x="575265" y="1448001"/>
                  <a:pt x="571587" y="1439951"/>
                </a:cubicBezTo>
                <a:cubicBezTo>
                  <a:pt x="566684" y="1429220"/>
                  <a:pt x="556269" y="1422235"/>
                  <a:pt x="543394" y="1419616"/>
                </a:cubicBezTo>
                <a:cubicBezTo>
                  <a:pt x="536956" y="1418307"/>
                  <a:pt x="529904" y="1418090"/>
                  <a:pt x="522617" y="1419043"/>
                </a:cubicBezTo>
                <a:cubicBezTo>
                  <a:pt x="515331" y="1419994"/>
                  <a:pt x="507811" y="1422116"/>
                  <a:pt x="500439" y="1425484"/>
                </a:cubicBezTo>
                <a:close/>
                <a:moveTo>
                  <a:pt x="781599" y="903037"/>
                </a:moveTo>
                <a:cubicBezTo>
                  <a:pt x="777011" y="911184"/>
                  <a:pt x="773295" y="919505"/>
                  <a:pt x="770522" y="927886"/>
                </a:cubicBezTo>
                <a:lnTo>
                  <a:pt x="765096" y="953076"/>
                </a:lnTo>
                <a:cubicBezTo>
                  <a:pt x="764274" y="961449"/>
                  <a:pt x="764462" y="969760"/>
                  <a:pt x="765728" y="977886"/>
                </a:cubicBezTo>
                <a:lnTo>
                  <a:pt x="772826" y="1001590"/>
                </a:lnTo>
                <a:lnTo>
                  <a:pt x="786098" y="1022470"/>
                </a:lnTo>
                <a:lnTo>
                  <a:pt x="804439" y="1039188"/>
                </a:lnTo>
                <a:lnTo>
                  <a:pt x="827034" y="1051575"/>
                </a:lnTo>
                <a:lnTo>
                  <a:pt x="853069" y="1059464"/>
                </a:lnTo>
                <a:lnTo>
                  <a:pt x="881732" y="1062699"/>
                </a:lnTo>
                <a:lnTo>
                  <a:pt x="912205" y="1061103"/>
                </a:lnTo>
                <a:lnTo>
                  <a:pt x="943674" y="1054514"/>
                </a:lnTo>
                <a:lnTo>
                  <a:pt x="975328" y="1042768"/>
                </a:lnTo>
                <a:lnTo>
                  <a:pt x="1004927" y="1026528"/>
                </a:lnTo>
                <a:lnTo>
                  <a:pt x="1030508" y="1007049"/>
                </a:lnTo>
                <a:lnTo>
                  <a:pt x="1051662" y="985057"/>
                </a:lnTo>
                <a:lnTo>
                  <a:pt x="1067983" y="961278"/>
                </a:lnTo>
                <a:lnTo>
                  <a:pt x="1079059" y="936430"/>
                </a:lnTo>
                <a:cubicBezTo>
                  <a:pt x="1087379" y="911289"/>
                  <a:pt x="1087224" y="885638"/>
                  <a:pt x="1076757" y="862729"/>
                </a:cubicBezTo>
                <a:cubicBezTo>
                  <a:pt x="1069779" y="847455"/>
                  <a:pt x="1058880" y="834851"/>
                  <a:pt x="1045142" y="825126"/>
                </a:cubicBezTo>
                <a:cubicBezTo>
                  <a:pt x="1038274" y="820267"/>
                  <a:pt x="1030697" y="816128"/>
                  <a:pt x="1022547" y="812739"/>
                </a:cubicBezTo>
                <a:cubicBezTo>
                  <a:pt x="1014396" y="809350"/>
                  <a:pt x="1005673" y="806710"/>
                  <a:pt x="996511" y="804847"/>
                </a:cubicBezTo>
                <a:cubicBezTo>
                  <a:pt x="987350" y="802983"/>
                  <a:pt x="977751" y="801898"/>
                  <a:pt x="967850" y="801616"/>
                </a:cubicBezTo>
                <a:cubicBezTo>
                  <a:pt x="957949" y="801334"/>
                  <a:pt x="947746" y="801858"/>
                  <a:pt x="937377" y="803211"/>
                </a:cubicBezTo>
                <a:cubicBezTo>
                  <a:pt x="927007" y="804566"/>
                  <a:pt x="916472" y="806753"/>
                  <a:pt x="905907" y="809799"/>
                </a:cubicBezTo>
                <a:cubicBezTo>
                  <a:pt x="895341" y="812846"/>
                  <a:pt x="884745" y="816752"/>
                  <a:pt x="874253" y="821545"/>
                </a:cubicBezTo>
                <a:cubicBezTo>
                  <a:pt x="853272" y="831131"/>
                  <a:pt x="834697" y="843359"/>
                  <a:pt x="819073" y="857263"/>
                </a:cubicBezTo>
                <a:cubicBezTo>
                  <a:pt x="811261" y="864215"/>
                  <a:pt x="804187" y="871586"/>
                  <a:pt x="797919" y="879254"/>
                </a:cubicBezTo>
                <a:cubicBezTo>
                  <a:pt x="791651" y="886924"/>
                  <a:pt x="786188" y="894892"/>
                  <a:pt x="781599" y="903037"/>
                </a:cubicBezTo>
                <a:close/>
                <a:moveTo>
                  <a:pt x="593989" y="1142343"/>
                </a:moveTo>
                <a:lnTo>
                  <a:pt x="590315" y="1153484"/>
                </a:lnTo>
                <a:cubicBezTo>
                  <a:pt x="589949" y="1157213"/>
                  <a:pt x="590482" y="1160884"/>
                  <a:pt x="592036" y="1164285"/>
                </a:cubicBezTo>
                <a:lnTo>
                  <a:pt x="599073" y="1172655"/>
                </a:lnTo>
                <a:lnTo>
                  <a:pt x="609901" y="1177169"/>
                </a:lnTo>
                <a:lnTo>
                  <a:pt x="623067" y="1177535"/>
                </a:lnTo>
                <a:lnTo>
                  <a:pt x="637120" y="1173453"/>
                </a:lnTo>
                <a:lnTo>
                  <a:pt x="649406" y="1165500"/>
                </a:lnTo>
                <a:lnTo>
                  <a:pt x="657749" y="1155309"/>
                </a:lnTo>
                <a:cubicBezTo>
                  <a:pt x="661836" y="1148056"/>
                  <a:pt x="662810" y="1140168"/>
                  <a:pt x="659702" y="1133367"/>
                </a:cubicBezTo>
                <a:cubicBezTo>
                  <a:pt x="656596" y="1126568"/>
                  <a:pt x="649996" y="1122142"/>
                  <a:pt x="641837" y="1120483"/>
                </a:cubicBezTo>
                <a:cubicBezTo>
                  <a:pt x="637758" y="1119653"/>
                  <a:pt x="633289" y="1119514"/>
                  <a:pt x="628671" y="1120118"/>
                </a:cubicBezTo>
                <a:cubicBezTo>
                  <a:pt x="624054" y="1120722"/>
                  <a:pt x="619289" y="1122066"/>
                  <a:pt x="614618" y="1124199"/>
                </a:cubicBezTo>
                <a:cubicBezTo>
                  <a:pt x="605274" y="1128468"/>
                  <a:pt x="598076" y="1135090"/>
                  <a:pt x="593989" y="1142343"/>
                </a:cubicBezTo>
                <a:close/>
                <a:moveTo>
                  <a:pt x="1146492" y="270933"/>
                </a:moveTo>
                <a:cubicBezTo>
                  <a:pt x="1146365" y="271402"/>
                  <a:pt x="1146517" y="271764"/>
                  <a:pt x="1146681" y="272122"/>
                </a:cubicBezTo>
                <a:lnTo>
                  <a:pt x="1153720" y="280493"/>
                </a:lnTo>
                <a:lnTo>
                  <a:pt x="1164547" y="285008"/>
                </a:lnTo>
                <a:lnTo>
                  <a:pt x="1164824" y="285015"/>
                </a:lnTo>
                <a:close/>
                <a:moveTo>
                  <a:pt x="899503" y="648034"/>
                </a:moveTo>
                <a:lnTo>
                  <a:pt x="895828" y="659175"/>
                </a:lnTo>
                <a:cubicBezTo>
                  <a:pt x="895462" y="662902"/>
                  <a:pt x="895995" y="666575"/>
                  <a:pt x="897549" y="669974"/>
                </a:cubicBezTo>
                <a:lnTo>
                  <a:pt x="904587" y="678345"/>
                </a:lnTo>
                <a:lnTo>
                  <a:pt x="915415" y="682861"/>
                </a:lnTo>
                <a:lnTo>
                  <a:pt x="928580" y="683225"/>
                </a:lnTo>
                <a:lnTo>
                  <a:pt x="942634" y="679143"/>
                </a:lnTo>
                <a:lnTo>
                  <a:pt x="954919" y="671190"/>
                </a:lnTo>
                <a:lnTo>
                  <a:pt x="963262" y="661000"/>
                </a:lnTo>
                <a:cubicBezTo>
                  <a:pt x="967349" y="653746"/>
                  <a:pt x="968323" y="645859"/>
                  <a:pt x="965216" y="639059"/>
                </a:cubicBezTo>
                <a:cubicBezTo>
                  <a:pt x="962109" y="632257"/>
                  <a:pt x="955510" y="627832"/>
                  <a:pt x="947351" y="626173"/>
                </a:cubicBezTo>
                <a:cubicBezTo>
                  <a:pt x="943271" y="625343"/>
                  <a:pt x="938802" y="625206"/>
                  <a:pt x="934185" y="625809"/>
                </a:cubicBezTo>
                <a:cubicBezTo>
                  <a:pt x="929568" y="626411"/>
                  <a:pt x="924803" y="627755"/>
                  <a:pt x="920131" y="629891"/>
                </a:cubicBezTo>
                <a:cubicBezTo>
                  <a:pt x="910788" y="634159"/>
                  <a:pt x="903589" y="640780"/>
                  <a:pt x="899503" y="648034"/>
                </a:cubicBezTo>
                <a:close/>
                <a:moveTo>
                  <a:pt x="1031739" y="435985"/>
                </a:moveTo>
                <a:cubicBezTo>
                  <a:pt x="1029329" y="440262"/>
                  <a:pt x="1027379" y="444634"/>
                  <a:pt x="1025923" y="449033"/>
                </a:cubicBezTo>
                <a:lnTo>
                  <a:pt x="1023073" y="462261"/>
                </a:lnTo>
                <a:cubicBezTo>
                  <a:pt x="1022641" y="466658"/>
                  <a:pt x="1022740" y="471021"/>
                  <a:pt x="1023404" y="475287"/>
                </a:cubicBezTo>
                <a:lnTo>
                  <a:pt x="1027131" y="487734"/>
                </a:lnTo>
                <a:lnTo>
                  <a:pt x="1034101" y="498699"/>
                </a:lnTo>
                <a:lnTo>
                  <a:pt x="1043732" y="507477"/>
                </a:lnTo>
                <a:lnTo>
                  <a:pt x="1055597" y="513982"/>
                </a:lnTo>
                <a:lnTo>
                  <a:pt x="1069268" y="518126"/>
                </a:lnTo>
                <a:lnTo>
                  <a:pt x="1084318" y="519822"/>
                </a:lnTo>
                <a:lnTo>
                  <a:pt x="1100320" y="518983"/>
                </a:lnTo>
                <a:lnTo>
                  <a:pt x="1116845" y="515524"/>
                </a:lnTo>
                <a:lnTo>
                  <a:pt x="1133466" y="509357"/>
                </a:lnTo>
                <a:lnTo>
                  <a:pt x="1149009" y="500830"/>
                </a:lnTo>
                <a:lnTo>
                  <a:pt x="1162442" y="490602"/>
                </a:lnTo>
                <a:lnTo>
                  <a:pt x="1173550" y="479054"/>
                </a:lnTo>
                <a:lnTo>
                  <a:pt x="1182120" y="466565"/>
                </a:lnTo>
                <a:lnTo>
                  <a:pt x="1187937" y="453518"/>
                </a:lnTo>
                <a:cubicBezTo>
                  <a:pt x="1192306" y="440316"/>
                  <a:pt x="1192224" y="426846"/>
                  <a:pt x="1186728" y="414817"/>
                </a:cubicBezTo>
                <a:cubicBezTo>
                  <a:pt x="1183064" y="406797"/>
                  <a:pt x="1177341" y="400178"/>
                  <a:pt x="1170127" y="395074"/>
                </a:cubicBezTo>
                <a:cubicBezTo>
                  <a:pt x="1166521" y="392522"/>
                  <a:pt x="1162542" y="390349"/>
                  <a:pt x="1158262" y="388569"/>
                </a:cubicBezTo>
                <a:cubicBezTo>
                  <a:pt x="1153983" y="386789"/>
                  <a:pt x="1149402" y="385403"/>
                  <a:pt x="1144591" y="384425"/>
                </a:cubicBezTo>
                <a:cubicBezTo>
                  <a:pt x="1139780" y="383447"/>
                  <a:pt x="1134740" y="382877"/>
                  <a:pt x="1129541" y="382729"/>
                </a:cubicBezTo>
                <a:cubicBezTo>
                  <a:pt x="1124342" y="382581"/>
                  <a:pt x="1118984" y="382855"/>
                  <a:pt x="1113539" y="383567"/>
                </a:cubicBezTo>
                <a:cubicBezTo>
                  <a:pt x="1108094" y="384278"/>
                  <a:pt x="1102562" y="385426"/>
                  <a:pt x="1097014" y="387026"/>
                </a:cubicBezTo>
                <a:cubicBezTo>
                  <a:pt x="1091466" y="388626"/>
                  <a:pt x="1085901" y="390677"/>
                  <a:pt x="1080393" y="393193"/>
                </a:cubicBezTo>
                <a:cubicBezTo>
                  <a:pt x="1069375" y="398228"/>
                  <a:pt x="1059621" y="404648"/>
                  <a:pt x="1051417" y="411950"/>
                </a:cubicBezTo>
                <a:cubicBezTo>
                  <a:pt x="1047315" y="415600"/>
                  <a:pt x="1043600" y="419471"/>
                  <a:pt x="1040309" y="423498"/>
                </a:cubicBezTo>
                <a:cubicBezTo>
                  <a:pt x="1037017" y="427525"/>
                  <a:pt x="1034149" y="431709"/>
                  <a:pt x="1031739" y="435985"/>
                </a:cubicBezTo>
                <a:close/>
                <a:moveTo>
                  <a:pt x="773661" y="789492"/>
                </a:moveTo>
                <a:lnTo>
                  <a:pt x="769987" y="800633"/>
                </a:lnTo>
                <a:cubicBezTo>
                  <a:pt x="769621" y="804362"/>
                  <a:pt x="770154" y="808033"/>
                  <a:pt x="771707" y="811433"/>
                </a:cubicBezTo>
                <a:lnTo>
                  <a:pt x="778745" y="819804"/>
                </a:lnTo>
                <a:lnTo>
                  <a:pt x="789573" y="824318"/>
                </a:lnTo>
                <a:lnTo>
                  <a:pt x="802739" y="824684"/>
                </a:lnTo>
                <a:lnTo>
                  <a:pt x="816792" y="820602"/>
                </a:lnTo>
                <a:lnTo>
                  <a:pt x="829078" y="812649"/>
                </a:lnTo>
                <a:lnTo>
                  <a:pt x="837421" y="802458"/>
                </a:lnTo>
                <a:cubicBezTo>
                  <a:pt x="841508" y="795205"/>
                  <a:pt x="842482" y="787318"/>
                  <a:pt x="839375" y="780516"/>
                </a:cubicBezTo>
                <a:cubicBezTo>
                  <a:pt x="836268" y="773717"/>
                  <a:pt x="829668" y="769291"/>
                  <a:pt x="821509" y="767631"/>
                </a:cubicBezTo>
                <a:cubicBezTo>
                  <a:pt x="817430" y="766800"/>
                  <a:pt x="812961" y="766664"/>
                  <a:pt x="808343" y="767267"/>
                </a:cubicBezTo>
                <a:cubicBezTo>
                  <a:pt x="803726" y="767870"/>
                  <a:pt x="798961" y="769215"/>
                  <a:pt x="794290" y="771348"/>
                </a:cubicBezTo>
                <a:cubicBezTo>
                  <a:pt x="784947" y="775618"/>
                  <a:pt x="777747" y="782239"/>
                  <a:pt x="773661" y="789492"/>
                </a:cubicBezTo>
                <a:close/>
                <a:moveTo>
                  <a:pt x="644990" y="969325"/>
                </a:moveTo>
                <a:lnTo>
                  <a:pt x="641315" y="980466"/>
                </a:lnTo>
                <a:cubicBezTo>
                  <a:pt x="640949" y="984195"/>
                  <a:pt x="641482" y="987865"/>
                  <a:pt x="643036" y="991267"/>
                </a:cubicBezTo>
                <a:lnTo>
                  <a:pt x="650074" y="999637"/>
                </a:lnTo>
                <a:lnTo>
                  <a:pt x="660901" y="1004152"/>
                </a:lnTo>
                <a:lnTo>
                  <a:pt x="674068" y="1004519"/>
                </a:lnTo>
                <a:lnTo>
                  <a:pt x="688122" y="1000438"/>
                </a:lnTo>
                <a:lnTo>
                  <a:pt x="700408" y="992486"/>
                </a:lnTo>
                <a:lnTo>
                  <a:pt x="708749" y="982291"/>
                </a:lnTo>
                <a:cubicBezTo>
                  <a:pt x="712836" y="975037"/>
                  <a:pt x="713811" y="967151"/>
                  <a:pt x="710703" y="960351"/>
                </a:cubicBezTo>
                <a:cubicBezTo>
                  <a:pt x="707596" y="953550"/>
                  <a:pt x="700996" y="949123"/>
                  <a:pt x="692838" y="947465"/>
                </a:cubicBezTo>
                <a:cubicBezTo>
                  <a:pt x="688758" y="946635"/>
                  <a:pt x="684289" y="946497"/>
                  <a:pt x="679672" y="947101"/>
                </a:cubicBezTo>
                <a:cubicBezTo>
                  <a:pt x="675054" y="947702"/>
                  <a:pt x="670290" y="949048"/>
                  <a:pt x="665618" y="951181"/>
                </a:cubicBezTo>
                <a:cubicBezTo>
                  <a:pt x="656275" y="955451"/>
                  <a:pt x="649076" y="962071"/>
                  <a:pt x="644990" y="969325"/>
                </a:cubicBezTo>
                <a:close/>
                <a:moveTo>
                  <a:pt x="948794" y="492807"/>
                </a:moveTo>
                <a:lnTo>
                  <a:pt x="945120" y="503948"/>
                </a:lnTo>
                <a:cubicBezTo>
                  <a:pt x="944754" y="507676"/>
                  <a:pt x="945287" y="511347"/>
                  <a:pt x="946841" y="514749"/>
                </a:cubicBezTo>
                <a:lnTo>
                  <a:pt x="953879" y="523119"/>
                </a:lnTo>
                <a:lnTo>
                  <a:pt x="964706" y="527634"/>
                </a:lnTo>
                <a:lnTo>
                  <a:pt x="977872" y="527998"/>
                </a:lnTo>
                <a:lnTo>
                  <a:pt x="991926" y="523917"/>
                </a:lnTo>
                <a:lnTo>
                  <a:pt x="1004211" y="515964"/>
                </a:lnTo>
                <a:lnTo>
                  <a:pt x="1012555" y="505773"/>
                </a:lnTo>
                <a:cubicBezTo>
                  <a:pt x="1016641" y="498519"/>
                  <a:pt x="1017615" y="490632"/>
                  <a:pt x="1014508" y="483831"/>
                </a:cubicBezTo>
                <a:cubicBezTo>
                  <a:pt x="1011401" y="477032"/>
                  <a:pt x="1004801" y="472606"/>
                  <a:pt x="996642" y="470946"/>
                </a:cubicBezTo>
                <a:cubicBezTo>
                  <a:pt x="992563" y="470116"/>
                  <a:pt x="988094" y="469979"/>
                  <a:pt x="983477" y="470582"/>
                </a:cubicBezTo>
                <a:cubicBezTo>
                  <a:pt x="978860" y="471186"/>
                  <a:pt x="974094" y="472530"/>
                  <a:pt x="969423" y="474664"/>
                </a:cubicBezTo>
                <a:cubicBezTo>
                  <a:pt x="960080" y="478933"/>
                  <a:pt x="952881" y="485553"/>
                  <a:pt x="948794" y="492807"/>
                </a:cubicBezTo>
                <a:close/>
                <a:moveTo>
                  <a:pt x="414931" y="1245177"/>
                </a:moveTo>
                <a:cubicBezTo>
                  <a:pt x="412849" y="1248872"/>
                  <a:pt x="411163" y="1252647"/>
                  <a:pt x="409906" y="1256449"/>
                </a:cubicBezTo>
                <a:lnTo>
                  <a:pt x="407443" y="1267875"/>
                </a:lnTo>
                <a:cubicBezTo>
                  <a:pt x="407071" y="1271673"/>
                  <a:pt x="407156" y="1275444"/>
                  <a:pt x="407730" y="1279129"/>
                </a:cubicBezTo>
                <a:lnTo>
                  <a:pt x="410950" y="1289881"/>
                </a:lnTo>
                <a:lnTo>
                  <a:pt x="416970" y="1299353"/>
                </a:lnTo>
                <a:lnTo>
                  <a:pt x="425290" y="1306936"/>
                </a:lnTo>
                <a:lnTo>
                  <a:pt x="435540" y="1312557"/>
                </a:lnTo>
                <a:lnTo>
                  <a:pt x="447351" y="1316136"/>
                </a:lnTo>
                <a:lnTo>
                  <a:pt x="460353" y="1317603"/>
                </a:lnTo>
                <a:lnTo>
                  <a:pt x="474176" y="1316878"/>
                </a:lnTo>
                <a:lnTo>
                  <a:pt x="488452" y="1313890"/>
                </a:lnTo>
                <a:lnTo>
                  <a:pt x="502810" y="1308562"/>
                </a:lnTo>
                <a:lnTo>
                  <a:pt x="516238" y="1301194"/>
                </a:lnTo>
                <a:lnTo>
                  <a:pt x="527842" y="1292358"/>
                </a:lnTo>
                <a:lnTo>
                  <a:pt x="537438" y="1282383"/>
                </a:lnTo>
                <a:lnTo>
                  <a:pt x="544841" y="1271595"/>
                </a:lnTo>
                <a:lnTo>
                  <a:pt x="549866" y="1260322"/>
                </a:lnTo>
                <a:cubicBezTo>
                  <a:pt x="553640" y="1248917"/>
                  <a:pt x="553570" y="1237281"/>
                  <a:pt x="548822" y="1226890"/>
                </a:cubicBezTo>
                <a:cubicBezTo>
                  <a:pt x="545656" y="1219961"/>
                  <a:pt x="540712" y="1214244"/>
                  <a:pt x="534481" y="1209835"/>
                </a:cubicBezTo>
                <a:cubicBezTo>
                  <a:pt x="531366" y="1207630"/>
                  <a:pt x="527929" y="1205752"/>
                  <a:pt x="524231" y="1204215"/>
                </a:cubicBezTo>
                <a:cubicBezTo>
                  <a:pt x="520534" y="1202677"/>
                  <a:pt x="516577" y="1201480"/>
                  <a:pt x="512421" y="1200635"/>
                </a:cubicBezTo>
                <a:cubicBezTo>
                  <a:pt x="508265" y="1199790"/>
                  <a:pt x="503910" y="1199298"/>
                  <a:pt x="499419" y="1199168"/>
                </a:cubicBezTo>
                <a:cubicBezTo>
                  <a:pt x="494927" y="1199041"/>
                  <a:pt x="490299" y="1199279"/>
                  <a:pt x="485595" y="1199892"/>
                </a:cubicBezTo>
                <a:cubicBezTo>
                  <a:pt x="480892" y="1200508"/>
                  <a:pt x="476112" y="1201500"/>
                  <a:pt x="471319" y="1202880"/>
                </a:cubicBezTo>
                <a:cubicBezTo>
                  <a:pt x="466526" y="1204263"/>
                  <a:pt x="461720" y="1206036"/>
                  <a:pt x="456961" y="1208210"/>
                </a:cubicBezTo>
                <a:cubicBezTo>
                  <a:pt x="447443" y="1212558"/>
                  <a:pt x="439017" y="1218105"/>
                  <a:pt x="431929" y="1224411"/>
                </a:cubicBezTo>
                <a:cubicBezTo>
                  <a:pt x="428386" y="1227566"/>
                  <a:pt x="425177" y="1230910"/>
                  <a:pt x="422334" y="1234388"/>
                </a:cubicBezTo>
                <a:cubicBezTo>
                  <a:pt x="419490" y="1237868"/>
                  <a:pt x="417012" y="1241482"/>
                  <a:pt x="414931" y="1245177"/>
                </a:cubicBezTo>
                <a:close/>
                <a:moveTo>
                  <a:pt x="1008204" y="264043"/>
                </a:moveTo>
                <a:cubicBezTo>
                  <a:pt x="1006592" y="266905"/>
                  <a:pt x="1005287" y="269830"/>
                  <a:pt x="1004312" y="272774"/>
                </a:cubicBezTo>
                <a:lnTo>
                  <a:pt x="1002406" y="281624"/>
                </a:lnTo>
                <a:cubicBezTo>
                  <a:pt x="1002117" y="284566"/>
                  <a:pt x="1002183" y="287486"/>
                  <a:pt x="1002627" y="290340"/>
                </a:cubicBezTo>
                <a:lnTo>
                  <a:pt x="1005121" y="298668"/>
                </a:lnTo>
                <a:lnTo>
                  <a:pt x="1016228" y="311878"/>
                </a:lnTo>
                <a:lnTo>
                  <a:pt x="1033315" y="319003"/>
                </a:lnTo>
                <a:lnTo>
                  <a:pt x="1054091" y="319577"/>
                </a:lnTo>
                <a:lnTo>
                  <a:pt x="1076269" y="313136"/>
                </a:lnTo>
                <a:lnTo>
                  <a:pt x="1095656" y="300587"/>
                </a:lnTo>
                <a:lnTo>
                  <a:pt x="1108823" y="284504"/>
                </a:lnTo>
                <a:lnTo>
                  <a:pt x="1112715" y="275774"/>
                </a:lnTo>
                <a:cubicBezTo>
                  <a:pt x="1115638" y="266941"/>
                  <a:pt x="1115583" y="257928"/>
                  <a:pt x="1111906" y="249880"/>
                </a:cubicBezTo>
                <a:cubicBezTo>
                  <a:pt x="1107003" y="239148"/>
                  <a:pt x="1096588" y="232162"/>
                  <a:pt x="1083712" y="229545"/>
                </a:cubicBezTo>
                <a:cubicBezTo>
                  <a:pt x="1077275" y="228236"/>
                  <a:pt x="1070222" y="228017"/>
                  <a:pt x="1062936" y="228970"/>
                </a:cubicBezTo>
                <a:cubicBezTo>
                  <a:pt x="1055649" y="229922"/>
                  <a:pt x="1048130" y="232044"/>
                  <a:pt x="1040758" y="235412"/>
                </a:cubicBezTo>
                <a:cubicBezTo>
                  <a:pt x="1026014" y="242148"/>
                  <a:pt x="1014653" y="252596"/>
                  <a:pt x="1008204" y="264043"/>
                </a:cubicBezTo>
                <a:close/>
                <a:moveTo>
                  <a:pt x="924443" y="355306"/>
                </a:moveTo>
                <a:lnTo>
                  <a:pt x="920768" y="366447"/>
                </a:lnTo>
                <a:cubicBezTo>
                  <a:pt x="920402" y="370175"/>
                  <a:pt x="920935" y="373847"/>
                  <a:pt x="922489" y="377247"/>
                </a:cubicBezTo>
                <a:lnTo>
                  <a:pt x="929527" y="385618"/>
                </a:lnTo>
                <a:lnTo>
                  <a:pt x="940355" y="390133"/>
                </a:lnTo>
                <a:lnTo>
                  <a:pt x="953520" y="390497"/>
                </a:lnTo>
                <a:lnTo>
                  <a:pt x="967574" y="386415"/>
                </a:lnTo>
                <a:lnTo>
                  <a:pt x="979859" y="378463"/>
                </a:lnTo>
                <a:lnTo>
                  <a:pt x="988202" y="368272"/>
                </a:lnTo>
                <a:cubicBezTo>
                  <a:pt x="992289" y="361018"/>
                  <a:pt x="993263" y="353131"/>
                  <a:pt x="990156" y="346331"/>
                </a:cubicBezTo>
                <a:cubicBezTo>
                  <a:pt x="987049" y="339531"/>
                  <a:pt x="980450" y="335104"/>
                  <a:pt x="972291" y="333445"/>
                </a:cubicBezTo>
                <a:cubicBezTo>
                  <a:pt x="968211" y="332616"/>
                  <a:pt x="963742" y="332478"/>
                  <a:pt x="959125" y="333081"/>
                </a:cubicBezTo>
                <a:cubicBezTo>
                  <a:pt x="954508" y="333684"/>
                  <a:pt x="949743" y="335029"/>
                  <a:pt x="945071" y="337163"/>
                </a:cubicBezTo>
                <a:cubicBezTo>
                  <a:pt x="935728" y="341432"/>
                  <a:pt x="928529" y="348052"/>
                  <a:pt x="924443" y="355306"/>
                </a:cubicBezTo>
                <a:close/>
                <a:moveTo>
                  <a:pt x="909260" y="226228"/>
                </a:moveTo>
                <a:lnTo>
                  <a:pt x="905586" y="237369"/>
                </a:lnTo>
                <a:cubicBezTo>
                  <a:pt x="905220" y="241098"/>
                  <a:pt x="905753" y="244770"/>
                  <a:pt x="907307" y="248170"/>
                </a:cubicBezTo>
                <a:lnTo>
                  <a:pt x="914345" y="256541"/>
                </a:lnTo>
                <a:lnTo>
                  <a:pt x="925173" y="261056"/>
                </a:lnTo>
                <a:lnTo>
                  <a:pt x="938338" y="261420"/>
                </a:lnTo>
                <a:lnTo>
                  <a:pt x="952392" y="257338"/>
                </a:lnTo>
                <a:lnTo>
                  <a:pt x="964677" y="249386"/>
                </a:lnTo>
                <a:lnTo>
                  <a:pt x="973020" y="239194"/>
                </a:lnTo>
                <a:cubicBezTo>
                  <a:pt x="977107" y="231940"/>
                  <a:pt x="978081" y="224054"/>
                  <a:pt x="974974" y="217253"/>
                </a:cubicBezTo>
                <a:cubicBezTo>
                  <a:pt x="971867" y="210453"/>
                  <a:pt x="965267" y="206027"/>
                  <a:pt x="957108" y="204368"/>
                </a:cubicBezTo>
                <a:cubicBezTo>
                  <a:pt x="953029" y="203538"/>
                  <a:pt x="948560" y="203401"/>
                  <a:pt x="943942" y="204004"/>
                </a:cubicBezTo>
                <a:cubicBezTo>
                  <a:pt x="939325" y="204607"/>
                  <a:pt x="934560" y="205951"/>
                  <a:pt x="929889" y="208085"/>
                </a:cubicBezTo>
                <a:cubicBezTo>
                  <a:pt x="920546" y="212354"/>
                  <a:pt x="913347" y="218975"/>
                  <a:pt x="909260" y="226228"/>
                </a:cubicBezTo>
                <a:close/>
                <a:moveTo>
                  <a:pt x="947968" y="108110"/>
                </a:moveTo>
                <a:lnTo>
                  <a:pt x="944294" y="119251"/>
                </a:lnTo>
                <a:cubicBezTo>
                  <a:pt x="943928" y="122979"/>
                  <a:pt x="944461" y="126651"/>
                  <a:pt x="946014" y="130051"/>
                </a:cubicBezTo>
                <a:lnTo>
                  <a:pt x="953053" y="138422"/>
                </a:lnTo>
                <a:lnTo>
                  <a:pt x="963880" y="142937"/>
                </a:lnTo>
                <a:lnTo>
                  <a:pt x="977046" y="143301"/>
                </a:lnTo>
                <a:lnTo>
                  <a:pt x="991100" y="139219"/>
                </a:lnTo>
                <a:lnTo>
                  <a:pt x="995292" y="136505"/>
                </a:lnTo>
                <a:cubicBezTo>
                  <a:pt x="981757" y="125381"/>
                  <a:pt x="969254" y="113004"/>
                  <a:pt x="957165" y="100021"/>
                </a:cubicBezTo>
                <a:cubicBezTo>
                  <a:pt x="952512" y="101412"/>
                  <a:pt x="949894" y="104690"/>
                  <a:pt x="947968" y="108110"/>
                </a:cubicBezTo>
                <a:close/>
                <a:moveTo>
                  <a:pt x="191658" y="1284338"/>
                </a:moveTo>
                <a:lnTo>
                  <a:pt x="188565" y="1291276"/>
                </a:lnTo>
                <a:cubicBezTo>
                  <a:pt x="215959" y="1302516"/>
                  <a:pt x="243117" y="1314053"/>
                  <a:pt x="269509" y="1327096"/>
                </a:cubicBezTo>
                <a:lnTo>
                  <a:pt x="279110" y="1320881"/>
                </a:lnTo>
                <a:lnTo>
                  <a:pt x="292277" y="1304799"/>
                </a:lnTo>
                <a:lnTo>
                  <a:pt x="296168" y="1296069"/>
                </a:lnTo>
                <a:cubicBezTo>
                  <a:pt x="299091" y="1287236"/>
                  <a:pt x="299037" y="1278223"/>
                  <a:pt x="295360" y="1270174"/>
                </a:cubicBezTo>
                <a:cubicBezTo>
                  <a:pt x="290456" y="1259443"/>
                  <a:pt x="280041" y="1252458"/>
                  <a:pt x="267166" y="1249840"/>
                </a:cubicBezTo>
                <a:cubicBezTo>
                  <a:pt x="260729" y="1248530"/>
                  <a:pt x="253676" y="1248313"/>
                  <a:pt x="246390" y="1249265"/>
                </a:cubicBezTo>
                <a:cubicBezTo>
                  <a:pt x="239103" y="1250217"/>
                  <a:pt x="231584" y="1252338"/>
                  <a:pt x="224212" y="1255706"/>
                </a:cubicBezTo>
                <a:cubicBezTo>
                  <a:pt x="209468" y="1262443"/>
                  <a:pt x="198107" y="1272891"/>
                  <a:pt x="191658" y="1284338"/>
                </a:cubicBezTo>
                <a:close/>
                <a:moveTo>
                  <a:pt x="377958" y="990958"/>
                </a:moveTo>
                <a:cubicBezTo>
                  <a:pt x="374605" y="996909"/>
                  <a:pt x="371891" y="1002991"/>
                  <a:pt x="369864" y="1009114"/>
                </a:cubicBezTo>
                <a:lnTo>
                  <a:pt x="365898" y="1027521"/>
                </a:lnTo>
                <a:cubicBezTo>
                  <a:pt x="365298" y="1033639"/>
                  <a:pt x="365435" y="1039712"/>
                  <a:pt x="366360" y="1045649"/>
                </a:cubicBezTo>
                <a:lnTo>
                  <a:pt x="371546" y="1062968"/>
                </a:lnTo>
                <a:lnTo>
                  <a:pt x="381244" y="1078227"/>
                </a:lnTo>
                <a:lnTo>
                  <a:pt x="394647" y="1090443"/>
                </a:lnTo>
                <a:lnTo>
                  <a:pt x="411158" y="1099495"/>
                </a:lnTo>
                <a:lnTo>
                  <a:pt x="430183" y="1105262"/>
                </a:lnTo>
                <a:lnTo>
                  <a:pt x="451127" y="1107623"/>
                </a:lnTo>
                <a:lnTo>
                  <a:pt x="473394" y="1106458"/>
                </a:lnTo>
                <a:lnTo>
                  <a:pt x="496390" y="1101645"/>
                </a:lnTo>
                <a:lnTo>
                  <a:pt x="519519" y="1093062"/>
                </a:lnTo>
                <a:lnTo>
                  <a:pt x="541149" y="1081195"/>
                </a:lnTo>
                <a:lnTo>
                  <a:pt x="559841" y="1066962"/>
                </a:lnTo>
                <a:lnTo>
                  <a:pt x="575299" y="1050893"/>
                </a:lnTo>
                <a:lnTo>
                  <a:pt x="587222" y="1033510"/>
                </a:lnTo>
                <a:lnTo>
                  <a:pt x="595317" y="1015355"/>
                </a:lnTo>
                <a:cubicBezTo>
                  <a:pt x="601396" y="996985"/>
                  <a:pt x="601282" y="978239"/>
                  <a:pt x="593635" y="961501"/>
                </a:cubicBezTo>
                <a:cubicBezTo>
                  <a:pt x="588536" y="950339"/>
                  <a:pt x="580572" y="941129"/>
                  <a:pt x="570534" y="934026"/>
                </a:cubicBezTo>
                <a:cubicBezTo>
                  <a:pt x="565516" y="930474"/>
                  <a:pt x="559979" y="927451"/>
                  <a:pt x="554023" y="924974"/>
                </a:cubicBezTo>
                <a:cubicBezTo>
                  <a:pt x="548068" y="922498"/>
                  <a:pt x="541693" y="920569"/>
                  <a:pt x="534998" y="919207"/>
                </a:cubicBezTo>
                <a:cubicBezTo>
                  <a:pt x="528304" y="917845"/>
                  <a:pt x="521290" y="917053"/>
                  <a:pt x="514055" y="916847"/>
                </a:cubicBezTo>
                <a:cubicBezTo>
                  <a:pt x="506820" y="916642"/>
                  <a:pt x="499364" y="917022"/>
                  <a:pt x="491788" y="918012"/>
                </a:cubicBezTo>
                <a:cubicBezTo>
                  <a:pt x="484211" y="919003"/>
                  <a:pt x="476513" y="920601"/>
                  <a:pt x="468792" y="922827"/>
                </a:cubicBezTo>
                <a:cubicBezTo>
                  <a:pt x="461071" y="925051"/>
                  <a:pt x="453329" y="927906"/>
                  <a:pt x="445663" y="931410"/>
                </a:cubicBezTo>
                <a:cubicBezTo>
                  <a:pt x="430331" y="938414"/>
                  <a:pt x="416758" y="947350"/>
                  <a:pt x="405341" y="957510"/>
                </a:cubicBezTo>
                <a:cubicBezTo>
                  <a:pt x="399633" y="962588"/>
                  <a:pt x="394464" y="967976"/>
                  <a:pt x="389883" y="973579"/>
                </a:cubicBezTo>
                <a:cubicBezTo>
                  <a:pt x="385303" y="979184"/>
                  <a:pt x="381311" y="985005"/>
                  <a:pt x="377958" y="990958"/>
                </a:cubicBezTo>
                <a:close/>
                <a:moveTo>
                  <a:pt x="682978" y="494254"/>
                </a:moveTo>
                <a:cubicBezTo>
                  <a:pt x="679625" y="500206"/>
                  <a:pt x="676910" y="506287"/>
                  <a:pt x="674884" y="512411"/>
                </a:cubicBezTo>
                <a:lnTo>
                  <a:pt x="670918" y="530818"/>
                </a:lnTo>
                <a:cubicBezTo>
                  <a:pt x="670318" y="536936"/>
                  <a:pt x="670455" y="543008"/>
                  <a:pt x="671380" y="548946"/>
                </a:cubicBezTo>
                <a:lnTo>
                  <a:pt x="676566" y="566266"/>
                </a:lnTo>
                <a:lnTo>
                  <a:pt x="686264" y="581523"/>
                </a:lnTo>
                <a:lnTo>
                  <a:pt x="699666" y="593739"/>
                </a:lnTo>
                <a:lnTo>
                  <a:pt x="716177" y="602790"/>
                </a:lnTo>
                <a:lnTo>
                  <a:pt x="735202" y="608557"/>
                </a:lnTo>
                <a:lnTo>
                  <a:pt x="756145" y="610918"/>
                </a:lnTo>
                <a:lnTo>
                  <a:pt x="778412" y="609752"/>
                </a:lnTo>
                <a:lnTo>
                  <a:pt x="801408" y="604938"/>
                </a:lnTo>
                <a:lnTo>
                  <a:pt x="824538" y="596355"/>
                </a:lnTo>
                <a:lnTo>
                  <a:pt x="846167" y="584489"/>
                </a:lnTo>
                <a:lnTo>
                  <a:pt x="864859" y="570255"/>
                </a:lnTo>
                <a:lnTo>
                  <a:pt x="880317" y="554185"/>
                </a:lnTo>
                <a:lnTo>
                  <a:pt x="892242" y="536807"/>
                </a:lnTo>
                <a:lnTo>
                  <a:pt x="900336" y="518650"/>
                </a:lnTo>
                <a:cubicBezTo>
                  <a:pt x="906416" y="500281"/>
                  <a:pt x="906302" y="481534"/>
                  <a:pt x="898654" y="464796"/>
                </a:cubicBezTo>
                <a:cubicBezTo>
                  <a:pt x="893555" y="453636"/>
                  <a:pt x="885591" y="444425"/>
                  <a:pt x="875554" y="437322"/>
                </a:cubicBezTo>
                <a:cubicBezTo>
                  <a:pt x="870535" y="433771"/>
                  <a:pt x="864999" y="430747"/>
                  <a:pt x="859043" y="428271"/>
                </a:cubicBezTo>
                <a:cubicBezTo>
                  <a:pt x="853088" y="425795"/>
                  <a:pt x="846713" y="423866"/>
                  <a:pt x="840018" y="422503"/>
                </a:cubicBezTo>
                <a:cubicBezTo>
                  <a:pt x="833324" y="421143"/>
                  <a:pt x="826310" y="420349"/>
                  <a:pt x="819075" y="420143"/>
                </a:cubicBezTo>
                <a:cubicBezTo>
                  <a:pt x="811840" y="419938"/>
                  <a:pt x="804384" y="420320"/>
                  <a:pt x="796808" y="421309"/>
                </a:cubicBezTo>
                <a:cubicBezTo>
                  <a:pt x="789231" y="422298"/>
                  <a:pt x="781532" y="423897"/>
                  <a:pt x="773812" y="426123"/>
                </a:cubicBezTo>
                <a:cubicBezTo>
                  <a:pt x="766091" y="428349"/>
                  <a:pt x="758348" y="431204"/>
                  <a:pt x="750682" y="434706"/>
                </a:cubicBezTo>
                <a:cubicBezTo>
                  <a:pt x="735350" y="441711"/>
                  <a:pt x="721777" y="450646"/>
                  <a:pt x="710361" y="460806"/>
                </a:cubicBezTo>
                <a:cubicBezTo>
                  <a:pt x="704653" y="465885"/>
                  <a:pt x="699483" y="471271"/>
                  <a:pt x="694903" y="476875"/>
                </a:cubicBezTo>
                <a:cubicBezTo>
                  <a:pt x="690323" y="482480"/>
                  <a:pt x="686331" y="488302"/>
                  <a:pt x="682978" y="494254"/>
                </a:cubicBezTo>
                <a:close/>
                <a:moveTo>
                  <a:pt x="482377" y="727949"/>
                </a:moveTo>
                <a:cubicBezTo>
                  <a:pt x="477788" y="736094"/>
                  <a:pt x="474073" y="744416"/>
                  <a:pt x="471300" y="752797"/>
                </a:cubicBezTo>
                <a:lnTo>
                  <a:pt x="465873" y="777987"/>
                </a:lnTo>
                <a:cubicBezTo>
                  <a:pt x="465051" y="786360"/>
                  <a:pt x="465239" y="794670"/>
                  <a:pt x="466504" y="802794"/>
                </a:cubicBezTo>
                <a:lnTo>
                  <a:pt x="473602" y="826496"/>
                </a:lnTo>
                <a:lnTo>
                  <a:pt x="486874" y="847378"/>
                </a:lnTo>
                <a:lnTo>
                  <a:pt x="505215" y="864096"/>
                </a:lnTo>
                <a:lnTo>
                  <a:pt x="527810" y="876483"/>
                </a:lnTo>
                <a:lnTo>
                  <a:pt x="553846" y="884374"/>
                </a:lnTo>
                <a:lnTo>
                  <a:pt x="582507" y="887605"/>
                </a:lnTo>
                <a:lnTo>
                  <a:pt x="612980" y="886009"/>
                </a:lnTo>
                <a:lnTo>
                  <a:pt x="644450" y="879422"/>
                </a:lnTo>
                <a:lnTo>
                  <a:pt x="676103" y="867676"/>
                </a:lnTo>
                <a:lnTo>
                  <a:pt x="705703" y="851436"/>
                </a:lnTo>
                <a:lnTo>
                  <a:pt x="731284" y="831959"/>
                </a:lnTo>
                <a:lnTo>
                  <a:pt x="752438" y="809965"/>
                </a:lnTo>
                <a:lnTo>
                  <a:pt x="768757" y="786184"/>
                </a:lnTo>
                <a:lnTo>
                  <a:pt x="779835" y="761337"/>
                </a:lnTo>
                <a:cubicBezTo>
                  <a:pt x="788155" y="736196"/>
                  <a:pt x="787999" y="710544"/>
                  <a:pt x="777533" y="687635"/>
                </a:cubicBezTo>
                <a:cubicBezTo>
                  <a:pt x="770555" y="672363"/>
                  <a:pt x="759656" y="659758"/>
                  <a:pt x="745920" y="650037"/>
                </a:cubicBezTo>
                <a:cubicBezTo>
                  <a:pt x="739052" y="645178"/>
                  <a:pt x="731475" y="641039"/>
                  <a:pt x="723324" y="637650"/>
                </a:cubicBezTo>
                <a:cubicBezTo>
                  <a:pt x="715174" y="634261"/>
                  <a:pt x="706450" y="631621"/>
                  <a:pt x="697288" y="629758"/>
                </a:cubicBezTo>
                <a:cubicBezTo>
                  <a:pt x="688127" y="627895"/>
                  <a:pt x="678528" y="626809"/>
                  <a:pt x="668627" y="626527"/>
                </a:cubicBezTo>
                <a:cubicBezTo>
                  <a:pt x="658726" y="626245"/>
                  <a:pt x="648523" y="626769"/>
                  <a:pt x="638154" y="628123"/>
                </a:cubicBezTo>
                <a:cubicBezTo>
                  <a:pt x="627785" y="629478"/>
                  <a:pt x="617250" y="631665"/>
                  <a:pt x="606684" y="634711"/>
                </a:cubicBezTo>
                <a:cubicBezTo>
                  <a:pt x="596118" y="637757"/>
                  <a:pt x="585522" y="641663"/>
                  <a:pt x="575031" y="646456"/>
                </a:cubicBezTo>
                <a:cubicBezTo>
                  <a:pt x="554049" y="656042"/>
                  <a:pt x="535474" y="668270"/>
                  <a:pt x="519851" y="682175"/>
                </a:cubicBezTo>
                <a:cubicBezTo>
                  <a:pt x="512039" y="689125"/>
                  <a:pt x="504965" y="696497"/>
                  <a:pt x="498697" y="704167"/>
                </a:cubicBezTo>
                <a:cubicBezTo>
                  <a:pt x="492428" y="711835"/>
                  <a:pt x="486966" y="719804"/>
                  <a:pt x="482377" y="727949"/>
                </a:cubicBezTo>
                <a:close/>
                <a:moveTo>
                  <a:pt x="745879" y="261005"/>
                </a:moveTo>
                <a:cubicBezTo>
                  <a:pt x="743470" y="265282"/>
                  <a:pt x="741519" y="269652"/>
                  <a:pt x="740062" y="274052"/>
                </a:cubicBezTo>
                <a:lnTo>
                  <a:pt x="737213" y="287280"/>
                </a:lnTo>
                <a:cubicBezTo>
                  <a:pt x="736781" y="291677"/>
                  <a:pt x="736880" y="296040"/>
                  <a:pt x="737544" y="300307"/>
                </a:cubicBezTo>
                <a:lnTo>
                  <a:pt x="741271" y="312753"/>
                </a:lnTo>
                <a:lnTo>
                  <a:pt x="748241" y="323718"/>
                </a:lnTo>
                <a:lnTo>
                  <a:pt x="757872" y="332496"/>
                </a:lnTo>
                <a:lnTo>
                  <a:pt x="769736" y="339001"/>
                </a:lnTo>
                <a:lnTo>
                  <a:pt x="783408" y="343145"/>
                </a:lnTo>
                <a:lnTo>
                  <a:pt x="798458" y="344841"/>
                </a:lnTo>
                <a:lnTo>
                  <a:pt x="814460" y="344003"/>
                </a:lnTo>
                <a:lnTo>
                  <a:pt x="830985" y="340544"/>
                </a:lnTo>
                <a:lnTo>
                  <a:pt x="847606" y="334376"/>
                </a:lnTo>
                <a:lnTo>
                  <a:pt x="863149" y="325849"/>
                </a:lnTo>
                <a:lnTo>
                  <a:pt x="876582" y="315620"/>
                </a:lnTo>
                <a:lnTo>
                  <a:pt x="887690" y="304073"/>
                </a:lnTo>
                <a:lnTo>
                  <a:pt x="896260" y="291584"/>
                </a:lnTo>
                <a:lnTo>
                  <a:pt x="902076" y="278537"/>
                </a:lnTo>
                <a:cubicBezTo>
                  <a:pt x="906445" y="265335"/>
                  <a:pt x="906364" y="251865"/>
                  <a:pt x="900868" y="239835"/>
                </a:cubicBezTo>
                <a:cubicBezTo>
                  <a:pt x="897204" y="231816"/>
                  <a:pt x="891480" y="225197"/>
                  <a:pt x="884267" y="220092"/>
                </a:cubicBezTo>
                <a:cubicBezTo>
                  <a:pt x="880661" y="217541"/>
                  <a:pt x="876682" y="215368"/>
                  <a:pt x="872402" y="213588"/>
                </a:cubicBezTo>
                <a:cubicBezTo>
                  <a:pt x="868123" y="211809"/>
                  <a:pt x="863541" y="210422"/>
                  <a:pt x="858731" y="209444"/>
                </a:cubicBezTo>
                <a:cubicBezTo>
                  <a:pt x="853920" y="208466"/>
                  <a:pt x="848880" y="207896"/>
                  <a:pt x="843681" y="207748"/>
                </a:cubicBezTo>
                <a:cubicBezTo>
                  <a:pt x="838482" y="207600"/>
                  <a:pt x="833124" y="207874"/>
                  <a:pt x="827679" y="208585"/>
                </a:cubicBezTo>
                <a:cubicBezTo>
                  <a:pt x="822234" y="209297"/>
                  <a:pt x="816702" y="210445"/>
                  <a:pt x="811154" y="212045"/>
                </a:cubicBezTo>
                <a:cubicBezTo>
                  <a:pt x="805606" y="213644"/>
                  <a:pt x="800042" y="215696"/>
                  <a:pt x="794533" y="218213"/>
                </a:cubicBezTo>
                <a:cubicBezTo>
                  <a:pt x="783515" y="223247"/>
                  <a:pt x="773761" y="229667"/>
                  <a:pt x="765557" y="236968"/>
                </a:cubicBezTo>
                <a:cubicBezTo>
                  <a:pt x="761455" y="240619"/>
                  <a:pt x="757740" y="244489"/>
                  <a:pt x="754449" y="248516"/>
                </a:cubicBezTo>
                <a:cubicBezTo>
                  <a:pt x="751157" y="252544"/>
                  <a:pt x="748289" y="256727"/>
                  <a:pt x="745879" y="261005"/>
                </a:cubicBezTo>
                <a:close/>
                <a:moveTo>
                  <a:pt x="823779" y="22500"/>
                </a:moveTo>
                <a:lnTo>
                  <a:pt x="820104" y="33640"/>
                </a:lnTo>
                <a:cubicBezTo>
                  <a:pt x="819738" y="37368"/>
                  <a:pt x="820272" y="41041"/>
                  <a:pt x="821825" y="44440"/>
                </a:cubicBezTo>
                <a:lnTo>
                  <a:pt x="828864" y="52811"/>
                </a:lnTo>
                <a:lnTo>
                  <a:pt x="839691" y="57327"/>
                </a:lnTo>
                <a:lnTo>
                  <a:pt x="852856" y="57691"/>
                </a:lnTo>
                <a:lnTo>
                  <a:pt x="866910" y="53609"/>
                </a:lnTo>
                <a:lnTo>
                  <a:pt x="879195" y="45656"/>
                </a:lnTo>
                <a:lnTo>
                  <a:pt x="887539" y="35466"/>
                </a:lnTo>
                <a:lnTo>
                  <a:pt x="888484" y="24851"/>
                </a:lnTo>
                <a:lnTo>
                  <a:pt x="866225" y="489"/>
                </a:lnTo>
                <a:cubicBezTo>
                  <a:pt x="863736" y="-175"/>
                  <a:pt x="861123" y="-74"/>
                  <a:pt x="858461" y="275"/>
                </a:cubicBezTo>
                <a:cubicBezTo>
                  <a:pt x="853844" y="877"/>
                  <a:pt x="849079" y="2221"/>
                  <a:pt x="844407" y="4357"/>
                </a:cubicBezTo>
                <a:cubicBezTo>
                  <a:pt x="835065" y="8625"/>
                  <a:pt x="827865" y="15246"/>
                  <a:pt x="823779" y="22500"/>
                </a:cubicBezTo>
                <a:close/>
                <a:moveTo>
                  <a:pt x="127112" y="1099586"/>
                </a:moveTo>
                <a:cubicBezTo>
                  <a:pt x="125690" y="1101866"/>
                  <a:pt x="124725" y="1104309"/>
                  <a:pt x="123913" y="1106762"/>
                </a:cubicBezTo>
                <a:lnTo>
                  <a:pt x="121063" y="1119989"/>
                </a:lnTo>
                <a:cubicBezTo>
                  <a:pt x="120632" y="1124386"/>
                  <a:pt x="120730" y="1128749"/>
                  <a:pt x="121394" y="1133017"/>
                </a:cubicBezTo>
                <a:lnTo>
                  <a:pt x="125122" y="1145463"/>
                </a:lnTo>
                <a:lnTo>
                  <a:pt x="132091" y="1156428"/>
                </a:lnTo>
                <a:lnTo>
                  <a:pt x="141722" y="1165205"/>
                </a:lnTo>
                <a:lnTo>
                  <a:pt x="153587" y="1171710"/>
                </a:lnTo>
                <a:lnTo>
                  <a:pt x="167258" y="1175854"/>
                </a:lnTo>
                <a:lnTo>
                  <a:pt x="182309" y="1177551"/>
                </a:lnTo>
                <a:lnTo>
                  <a:pt x="198310" y="1176712"/>
                </a:lnTo>
                <a:lnTo>
                  <a:pt x="214835" y="1173253"/>
                </a:lnTo>
                <a:lnTo>
                  <a:pt x="231456" y="1167085"/>
                </a:lnTo>
                <a:lnTo>
                  <a:pt x="246999" y="1158558"/>
                </a:lnTo>
                <a:lnTo>
                  <a:pt x="260432" y="1148329"/>
                </a:lnTo>
                <a:lnTo>
                  <a:pt x="271541" y="1136781"/>
                </a:lnTo>
                <a:lnTo>
                  <a:pt x="280110" y="1124294"/>
                </a:lnTo>
                <a:lnTo>
                  <a:pt x="285927" y="1111245"/>
                </a:lnTo>
                <a:cubicBezTo>
                  <a:pt x="290295" y="1098045"/>
                  <a:pt x="290214" y="1084575"/>
                  <a:pt x="284718" y="1072544"/>
                </a:cubicBezTo>
                <a:cubicBezTo>
                  <a:pt x="281054" y="1064526"/>
                  <a:pt x="275330" y="1057905"/>
                  <a:pt x="268118" y="1052802"/>
                </a:cubicBezTo>
                <a:cubicBezTo>
                  <a:pt x="264511" y="1050249"/>
                  <a:pt x="260532" y="1048077"/>
                  <a:pt x="256252" y="1046297"/>
                </a:cubicBezTo>
                <a:cubicBezTo>
                  <a:pt x="251973" y="1044518"/>
                  <a:pt x="247392" y="1043131"/>
                  <a:pt x="242581" y="1042153"/>
                </a:cubicBezTo>
                <a:cubicBezTo>
                  <a:pt x="237770" y="1041175"/>
                  <a:pt x="232730" y="1040604"/>
                  <a:pt x="227531" y="1040456"/>
                </a:cubicBezTo>
                <a:cubicBezTo>
                  <a:pt x="222332" y="1040309"/>
                  <a:pt x="216974" y="1040584"/>
                  <a:pt x="211529" y="1041295"/>
                </a:cubicBezTo>
                <a:cubicBezTo>
                  <a:pt x="206084" y="1042007"/>
                  <a:pt x="200552" y="1043155"/>
                  <a:pt x="195004" y="1044754"/>
                </a:cubicBezTo>
                <a:cubicBezTo>
                  <a:pt x="189456" y="1046354"/>
                  <a:pt x="183892" y="1048404"/>
                  <a:pt x="178383" y="1050922"/>
                </a:cubicBezTo>
                <a:lnTo>
                  <a:pt x="169362" y="1056761"/>
                </a:lnTo>
                <a:cubicBezTo>
                  <a:pt x="156190" y="1071674"/>
                  <a:pt x="142060" y="1085903"/>
                  <a:pt x="127112" y="1099586"/>
                </a:cubicBezTo>
                <a:close/>
                <a:moveTo>
                  <a:pt x="782061" y="40658"/>
                </a:moveTo>
                <a:lnTo>
                  <a:pt x="748231" y="130147"/>
                </a:lnTo>
                <a:lnTo>
                  <a:pt x="749332" y="130606"/>
                </a:lnTo>
                <a:lnTo>
                  <a:pt x="770108" y="131180"/>
                </a:lnTo>
                <a:lnTo>
                  <a:pt x="792286" y="124739"/>
                </a:lnTo>
                <a:lnTo>
                  <a:pt x="811674" y="112190"/>
                </a:lnTo>
                <a:lnTo>
                  <a:pt x="824840" y="96107"/>
                </a:lnTo>
                <a:lnTo>
                  <a:pt x="828732" y="87377"/>
                </a:lnTo>
                <a:cubicBezTo>
                  <a:pt x="831655" y="78543"/>
                  <a:pt x="831601" y="69531"/>
                  <a:pt x="827923" y="61482"/>
                </a:cubicBezTo>
                <a:cubicBezTo>
                  <a:pt x="823020" y="50751"/>
                  <a:pt x="812605" y="43766"/>
                  <a:pt x="799730" y="41147"/>
                </a:cubicBezTo>
                <a:close/>
                <a:moveTo>
                  <a:pt x="0" y="1219272"/>
                </a:moveTo>
                <a:cubicBezTo>
                  <a:pt x="16576" y="1225137"/>
                  <a:pt x="33076" y="1231090"/>
                  <a:pt x="49162" y="1238045"/>
                </a:cubicBezTo>
                <a:lnTo>
                  <a:pt x="55353" y="1230482"/>
                </a:lnTo>
                <a:cubicBezTo>
                  <a:pt x="59439" y="1223229"/>
                  <a:pt x="60413" y="1215341"/>
                  <a:pt x="57306" y="1208542"/>
                </a:cubicBezTo>
                <a:cubicBezTo>
                  <a:pt x="54199" y="1201741"/>
                  <a:pt x="47600" y="1197315"/>
                  <a:pt x="39441" y="1195656"/>
                </a:cubicBezTo>
                <a:cubicBezTo>
                  <a:pt x="35361" y="1194827"/>
                  <a:pt x="30892" y="1194687"/>
                  <a:pt x="26275" y="1195291"/>
                </a:cubicBezTo>
                <a:lnTo>
                  <a:pt x="25109" y="1195630"/>
                </a:lnTo>
                <a:close/>
              </a:path>
            </a:pathLst>
          </a:custGeom>
          <a:solidFill>
            <a:srgbClr val="00CC99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flat"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2" name="21 O"/>
          <p:cNvSpPr/>
          <p:nvPr/>
        </p:nvSpPr>
        <p:spPr>
          <a:xfrm rot="18163349" flipH="1">
            <a:off x="7169007" y="2622767"/>
            <a:ext cx="1751411" cy="2007045"/>
          </a:xfrm>
          <a:custGeom>
            <a:avLst/>
            <a:gdLst/>
            <a:ahLst/>
            <a:cxnLst/>
            <a:rect l="l" t="t" r="r" b="b"/>
            <a:pathLst>
              <a:path w="2101693" h="2007045">
                <a:moveTo>
                  <a:pt x="1482589" y="1667066"/>
                </a:moveTo>
                <a:lnTo>
                  <a:pt x="1478915" y="1678207"/>
                </a:lnTo>
                <a:lnTo>
                  <a:pt x="1479166" y="1679779"/>
                </a:lnTo>
                <a:lnTo>
                  <a:pt x="1488035" y="1662277"/>
                </a:lnTo>
                <a:cubicBezTo>
                  <a:pt x="1485119" y="1663057"/>
                  <a:pt x="1483732" y="1665037"/>
                  <a:pt x="1482589" y="1667066"/>
                </a:cubicBezTo>
                <a:close/>
                <a:moveTo>
                  <a:pt x="1788103" y="1172757"/>
                </a:moveTo>
                <a:lnTo>
                  <a:pt x="1785279" y="1181319"/>
                </a:lnTo>
                <a:lnTo>
                  <a:pt x="1800520" y="1161836"/>
                </a:lnTo>
                <a:cubicBezTo>
                  <a:pt x="1794493" y="1163863"/>
                  <a:pt x="1790679" y="1168184"/>
                  <a:pt x="1788103" y="1172757"/>
                </a:cubicBezTo>
                <a:close/>
                <a:moveTo>
                  <a:pt x="1920339" y="960709"/>
                </a:moveTo>
                <a:cubicBezTo>
                  <a:pt x="1917930" y="964986"/>
                  <a:pt x="1915979" y="969356"/>
                  <a:pt x="1914523" y="973757"/>
                </a:cubicBezTo>
                <a:lnTo>
                  <a:pt x="1911673" y="986984"/>
                </a:lnTo>
                <a:cubicBezTo>
                  <a:pt x="1911241" y="991381"/>
                  <a:pt x="1911340" y="995745"/>
                  <a:pt x="1912005" y="1000011"/>
                </a:cubicBezTo>
                <a:lnTo>
                  <a:pt x="1915731" y="1012458"/>
                </a:lnTo>
                <a:lnTo>
                  <a:pt x="1919890" y="1019000"/>
                </a:lnTo>
                <a:cubicBezTo>
                  <a:pt x="1950962" y="981913"/>
                  <a:pt x="1984774" y="945036"/>
                  <a:pt x="2021249" y="907802"/>
                </a:cubicBezTo>
                <a:cubicBezTo>
                  <a:pt x="2020229" y="907528"/>
                  <a:pt x="2019188" y="907481"/>
                  <a:pt x="2018141" y="907452"/>
                </a:cubicBezTo>
                <a:cubicBezTo>
                  <a:pt x="2012942" y="907304"/>
                  <a:pt x="2007584" y="907579"/>
                  <a:pt x="2002139" y="908290"/>
                </a:cubicBezTo>
                <a:cubicBezTo>
                  <a:pt x="1996694" y="909001"/>
                  <a:pt x="1991162" y="910150"/>
                  <a:pt x="1985614" y="911749"/>
                </a:cubicBezTo>
                <a:cubicBezTo>
                  <a:pt x="1980066" y="913348"/>
                  <a:pt x="1974502" y="915399"/>
                  <a:pt x="1968993" y="917917"/>
                </a:cubicBezTo>
                <a:cubicBezTo>
                  <a:pt x="1957975" y="922951"/>
                  <a:pt x="1948221" y="929372"/>
                  <a:pt x="1940017" y="936673"/>
                </a:cubicBezTo>
                <a:cubicBezTo>
                  <a:pt x="1935915" y="940323"/>
                  <a:pt x="1932200" y="944194"/>
                  <a:pt x="1928909" y="948220"/>
                </a:cubicBezTo>
                <a:cubicBezTo>
                  <a:pt x="1925617" y="952247"/>
                  <a:pt x="1922749" y="956432"/>
                  <a:pt x="1920339" y="960709"/>
                </a:cubicBezTo>
                <a:close/>
                <a:moveTo>
                  <a:pt x="2037235" y="774905"/>
                </a:moveTo>
                <a:lnTo>
                  <a:pt x="2033561" y="786044"/>
                </a:lnTo>
                <a:cubicBezTo>
                  <a:pt x="2033195" y="789774"/>
                  <a:pt x="2033728" y="793445"/>
                  <a:pt x="2035282" y="796846"/>
                </a:cubicBezTo>
                <a:lnTo>
                  <a:pt x="2042320" y="805217"/>
                </a:lnTo>
                <a:lnTo>
                  <a:pt x="2053147" y="809732"/>
                </a:lnTo>
                <a:lnTo>
                  <a:pt x="2066313" y="810095"/>
                </a:lnTo>
                <a:lnTo>
                  <a:pt x="2080367" y="806014"/>
                </a:lnTo>
                <a:lnTo>
                  <a:pt x="2092653" y="798061"/>
                </a:lnTo>
                <a:lnTo>
                  <a:pt x="2100996" y="787869"/>
                </a:lnTo>
                <a:lnTo>
                  <a:pt x="2101693" y="780047"/>
                </a:lnTo>
                <a:lnTo>
                  <a:pt x="2053076" y="760972"/>
                </a:lnTo>
                <a:cubicBezTo>
                  <a:pt x="2045653" y="763819"/>
                  <a:pt x="2040470" y="769163"/>
                  <a:pt x="2037235" y="774905"/>
                </a:cubicBezTo>
                <a:close/>
                <a:moveTo>
                  <a:pt x="1662261" y="1314216"/>
                </a:moveTo>
                <a:lnTo>
                  <a:pt x="1658587" y="1325355"/>
                </a:lnTo>
                <a:cubicBezTo>
                  <a:pt x="1658221" y="1329086"/>
                  <a:pt x="1658754" y="1332757"/>
                  <a:pt x="1660307" y="1336156"/>
                </a:cubicBezTo>
                <a:lnTo>
                  <a:pt x="1667346" y="1344527"/>
                </a:lnTo>
                <a:lnTo>
                  <a:pt x="1667908" y="1344761"/>
                </a:lnTo>
                <a:lnTo>
                  <a:pt x="1703734" y="1292178"/>
                </a:lnTo>
                <a:cubicBezTo>
                  <a:pt x="1701539" y="1291572"/>
                  <a:pt x="1699260" y="1291688"/>
                  <a:pt x="1696943" y="1291991"/>
                </a:cubicBezTo>
                <a:cubicBezTo>
                  <a:pt x="1692326" y="1292593"/>
                  <a:pt x="1687561" y="1293937"/>
                  <a:pt x="1682890" y="1296072"/>
                </a:cubicBezTo>
                <a:cubicBezTo>
                  <a:pt x="1673547" y="1300340"/>
                  <a:pt x="1666348" y="1306962"/>
                  <a:pt x="1662261" y="1314216"/>
                </a:cubicBezTo>
                <a:close/>
                <a:moveTo>
                  <a:pt x="1533590" y="1494049"/>
                </a:moveTo>
                <a:lnTo>
                  <a:pt x="1529916" y="1505190"/>
                </a:lnTo>
                <a:cubicBezTo>
                  <a:pt x="1529549" y="1508917"/>
                  <a:pt x="1530083" y="1512590"/>
                  <a:pt x="1531636" y="1515991"/>
                </a:cubicBezTo>
                <a:lnTo>
                  <a:pt x="1538674" y="1524360"/>
                </a:lnTo>
                <a:lnTo>
                  <a:pt x="1549501" y="1528875"/>
                </a:lnTo>
                <a:lnTo>
                  <a:pt x="1555969" y="1529055"/>
                </a:lnTo>
                <a:lnTo>
                  <a:pt x="1586989" y="1476191"/>
                </a:lnTo>
                <a:cubicBezTo>
                  <a:pt x="1585874" y="1473330"/>
                  <a:pt x="1583717" y="1472651"/>
                  <a:pt x="1581438" y="1472188"/>
                </a:cubicBezTo>
                <a:cubicBezTo>
                  <a:pt x="1577358" y="1471358"/>
                  <a:pt x="1572889" y="1471220"/>
                  <a:pt x="1568272" y="1471824"/>
                </a:cubicBezTo>
                <a:cubicBezTo>
                  <a:pt x="1563654" y="1472426"/>
                  <a:pt x="1558890" y="1473770"/>
                  <a:pt x="1554218" y="1475904"/>
                </a:cubicBezTo>
                <a:cubicBezTo>
                  <a:pt x="1544875" y="1480175"/>
                  <a:pt x="1537676" y="1486793"/>
                  <a:pt x="1533590" y="1494049"/>
                </a:cubicBezTo>
                <a:close/>
                <a:moveTo>
                  <a:pt x="1225639" y="1972489"/>
                </a:moveTo>
                <a:lnTo>
                  <a:pt x="1259347" y="2007045"/>
                </a:lnTo>
                <a:lnTo>
                  <a:pt x="1260109" y="2006114"/>
                </a:lnTo>
                <a:cubicBezTo>
                  <a:pt x="1264196" y="1998860"/>
                  <a:pt x="1265170" y="1990973"/>
                  <a:pt x="1262063" y="1984172"/>
                </a:cubicBezTo>
                <a:cubicBezTo>
                  <a:pt x="1258956" y="1977372"/>
                  <a:pt x="1252356" y="1972946"/>
                  <a:pt x="1244197" y="1971287"/>
                </a:cubicBezTo>
                <a:cubicBezTo>
                  <a:pt x="1240118" y="1970458"/>
                  <a:pt x="1235649" y="1970320"/>
                  <a:pt x="1231032" y="1970923"/>
                </a:cubicBezTo>
                <a:close/>
                <a:moveTo>
                  <a:pt x="1837395" y="1017531"/>
                </a:moveTo>
                <a:lnTo>
                  <a:pt x="1833720" y="1028670"/>
                </a:lnTo>
                <a:cubicBezTo>
                  <a:pt x="1833354" y="1032400"/>
                  <a:pt x="1833887" y="1036072"/>
                  <a:pt x="1835441" y="1039471"/>
                </a:cubicBezTo>
                <a:lnTo>
                  <a:pt x="1842479" y="1047842"/>
                </a:lnTo>
                <a:lnTo>
                  <a:pt x="1853307" y="1052358"/>
                </a:lnTo>
                <a:lnTo>
                  <a:pt x="1866472" y="1052722"/>
                </a:lnTo>
                <a:lnTo>
                  <a:pt x="1880526" y="1048639"/>
                </a:lnTo>
                <a:lnTo>
                  <a:pt x="1892811" y="1040687"/>
                </a:lnTo>
                <a:lnTo>
                  <a:pt x="1901155" y="1030497"/>
                </a:lnTo>
                <a:cubicBezTo>
                  <a:pt x="1905241" y="1023243"/>
                  <a:pt x="1906215" y="1015356"/>
                  <a:pt x="1903108" y="1008555"/>
                </a:cubicBezTo>
                <a:cubicBezTo>
                  <a:pt x="1900001" y="1001755"/>
                  <a:pt x="1893402" y="997329"/>
                  <a:pt x="1885243" y="995670"/>
                </a:cubicBezTo>
                <a:cubicBezTo>
                  <a:pt x="1881163" y="994840"/>
                  <a:pt x="1876694" y="994702"/>
                  <a:pt x="1872077" y="995305"/>
                </a:cubicBezTo>
                <a:cubicBezTo>
                  <a:pt x="1867460" y="995908"/>
                  <a:pt x="1862695" y="997253"/>
                  <a:pt x="1858023" y="999386"/>
                </a:cubicBezTo>
                <a:cubicBezTo>
                  <a:pt x="1848680" y="1003655"/>
                  <a:pt x="1841481" y="1010277"/>
                  <a:pt x="1837395" y="1017531"/>
                </a:cubicBezTo>
                <a:close/>
                <a:moveTo>
                  <a:pt x="1303531" y="1769901"/>
                </a:moveTo>
                <a:cubicBezTo>
                  <a:pt x="1301449" y="1773595"/>
                  <a:pt x="1299764" y="1777371"/>
                  <a:pt x="1298506" y="1781173"/>
                </a:cubicBezTo>
                <a:lnTo>
                  <a:pt x="1296044" y="1792598"/>
                </a:lnTo>
                <a:cubicBezTo>
                  <a:pt x="1295671" y="1796397"/>
                  <a:pt x="1295756" y="1800167"/>
                  <a:pt x="1296330" y="1803853"/>
                </a:cubicBezTo>
                <a:lnTo>
                  <a:pt x="1299550" y="1814605"/>
                </a:lnTo>
                <a:lnTo>
                  <a:pt x="1305570" y="1824078"/>
                </a:lnTo>
                <a:lnTo>
                  <a:pt x="1313890" y="1831661"/>
                </a:lnTo>
                <a:lnTo>
                  <a:pt x="1324141" y="1837280"/>
                </a:lnTo>
                <a:lnTo>
                  <a:pt x="1335951" y="1840860"/>
                </a:lnTo>
                <a:lnTo>
                  <a:pt x="1348953" y="1842326"/>
                </a:lnTo>
                <a:lnTo>
                  <a:pt x="1362776" y="1841602"/>
                </a:lnTo>
                <a:lnTo>
                  <a:pt x="1377052" y="1838612"/>
                </a:lnTo>
                <a:lnTo>
                  <a:pt x="1391410" y="1833284"/>
                </a:lnTo>
                <a:lnTo>
                  <a:pt x="1404838" y="1825918"/>
                </a:lnTo>
                <a:lnTo>
                  <a:pt x="1416442" y="1817082"/>
                </a:lnTo>
                <a:lnTo>
                  <a:pt x="1417744" y="1815729"/>
                </a:lnTo>
                <a:lnTo>
                  <a:pt x="1438003" y="1770230"/>
                </a:lnTo>
                <a:cubicBezTo>
                  <a:pt x="1441314" y="1763860"/>
                  <a:pt x="1440128" y="1757534"/>
                  <a:pt x="1437422" y="1751613"/>
                </a:cubicBezTo>
                <a:cubicBezTo>
                  <a:pt x="1434256" y="1744685"/>
                  <a:pt x="1429312" y="1738967"/>
                  <a:pt x="1423081" y="1734558"/>
                </a:cubicBezTo>
                <a:cubicBezTo>
                  <a:pt x="1419966" y="1732352"/>
                  <a:pt x="1416529" y="1730476"/>
                  <a:pt x="1412831" y="1728939"/>
                </a:cubicBezTo>
                <a:cubicBezTo>
                  <a:pt x="1409134" y="1727401"/>
                  <a:pt x="1405177" y="1726204"/>
                  <a:pt x="1401021" y="1725358"/>
                </a:cubicBezTo>
                <a:cubicBezTo>
                  <a:pt x="1396865" y="1724513"/>
                  <a:pt x="1392510" y="1724021"/>
                  <a:pt x="1388019" y="1723893"/>
                </a:cubicBezTo>
                <a:cubicBezTo>
                  <a:pt x="1383528" y="1723765"/>
                  <a:pt x="1378899" y="1724002"/>
                  <a:pt x="1374195" y="1724616"/>
                </a:cubicBezTo>
                <a:cubicBezTo>
                  <a:pt x="1369492" y="1725232"/>
                  <a:pt x="1364713" y="1726222"/>
                  <a:pt x="1359919" y="1727605"/>
                </a:cubicBezTo>
                <a:cubicBezTo>
                  <a:pt x="1355127" y="1728986"/>
                  <a:pt x="1350320" y="1730760"/>
                  <a:pt x="1345561" y="1732933"/>
                </a:cubicBezTo>
                <a:cubicBezTo>
                  <a:pt x="1336043" y="1737281"/>
                  <a:pt x="1327617" y="1742828"/>
                  <a:pt x="1320529" y="1749136"/>
                </a:cubicBezTo>
                <a:cubicBezTo>
                  <a:pt x="1316986" y="1752290"/>
                  <a:pt x="1313777" y="1755632"/>
                  <a:pt x="1310934" y="1759112"/>
                </a:cubicBezTo>
                <a:cubicBezTo>
                  <a:pt x="1308090" y="1762590"/>
                  <a:pt x="1305612" y="1766204"/>
                  <a:pt x="1303531" y="1769901"/>
                </a:cubicBezTo>
                <a:close/>
                <a:moveTo>
                  <a:pt x="1896804" y="788767"/>
                </a:moveTo>
                <a:cubicBezTo>
                  <a:pt x="1895192" y="791629"/>
                  <a:pt x="1893887" y="794553"/>
                  <a:pt x="1892913" y="797497"/>
                </a:cubicBezTo>
                <a:lnTo>
                  <a:pt x="1891006" y="806347"/>
                </a:lnTo>
                <a:cubicBezTo>
                  <a:pt x="1890717" y="809289"/>
                  <a:pt x="1890783" y="812209"/>
                  <a:pt x="1891228" y="815063"/>
                </a:cubicBezTo>
                <a:lnTo>
                  <a:pt x="1893721" y="823391"/>
                </a:lnTo>
                <a:lnTo>
                  <a:pt x="1904829" y="836601"/>
                </a:lnTo>
                <a:lnTo>
                  <a:pt x="1921915" y="843725"/>
                </a:lnTo>
                <a:lnTo>
                  <a:pt x="1942691" y="844301"/>
                </a:lnTo>
                <a:lnTo>
                  <a:pt x="1964869" y="837859"/>
                </a:lnTo>
                <a:lnTo>
                  <a:pt x="1984257" y="825310"/>
                </a:lnTo>
                <a:lnTo>
                  <a:pt x="1997423" y="809227"/>
                </a:lnTo>
                <a:lnTo>
                  <a:pt x="2001315" y="800497"/>
                </a:lnTo>
                <a:cubicBezTo>
                  <a:pt x="2004238" y="791665"/>
                  <a:pt x="2004183" y="782652"/>
                  <a:pt x="2000506" y="774603"/>
                </a:cubicBezTo>
                <a:cubicBezTo>
                  <a:pt x="1995603" y="763871"/>
                  <a:pt x="1985188" y="756886"/>
                  <a:pt x="1972313" y="754268"/>
                </a:cubicBezTo>
                <a:cubicBezTo>
                  <a:pt x="1965875" y="752959"/>
                  <a:pt x="1958822" y="752741"/>
                  <a:pt x="1951536" y="753694"/>
                </a:cubicBezTo>
                <a:cubicBezTo>
                  <a:pt x="1944250" y="754646"/>
                  <a:pt x="1936730" y="756767"/>
                  <a:pt x="1929358" y="760135"/>
                </a:cubicBezTo>
                <a:cubicBezTo>
                  <a:pt x="1914614" y="766871"/>
                  <a:pt x="1903253" y="777320"/>
                  <a:pt x="1896804" y="788767"/>
                </a:cubicBezTo>
                <a:close/>
                <a:moveTo>
                  <a:pt x="1813043" y="880029"/>
                </a:moveTo>
                <a:lnTo>
                  <a:pt x="1809368" y="891170"/>
                </a:lnTo>
                <a:cubicBezTo>
                  <a:pt x="1809002" y="894898"/>
                  <a:pt x="1809535" y="898571"/>
                  <a:pt x="1811089" y="901971"/>
                </a:cubicBezTo>
                <a:lnTo>
                  <a:pt x="1818127" y="910341"/>
                </a:lnTo>
                <a:lnTo>
                  <a:pt x="1828955" y="914856"/>
                </a:lnTo>
                <a:lnTo>
                  <a:pt x="1842120" y="915221"/>
                </a:lnTo>
                <a:lnTo>
                  <a:pt x="1856174" y="911139"/>
                </a:lnTo>
                <a:lnTo>
                  <a:pt x="1868459" y="903186"/>
                </a:lnTo>
                <a:lnTo>
                  <a:pt x="1876803" y="892995"/>
                </a:lnTo>
                <a:cubicBezTo>
                  <a:pt x="1880889" y="885742"/>
                  <a:pt x="1881863" y="877854"/>
                  <a:pt x="1878756" y="871054"/>
                </a:cubicBezTo>
                <a:cubicBezTo>
                  <a:pt x="1875650" y="864254"/>
                  <a:pt x="1869050" y="859828"/>
                  <a:pt x="1860891" y="858169"/>
                </a:cubicBezTo>
                <a:cubicBezTo>
                  <a:pt x="1856811" y="857339"/>
                  <a:pt x="1852342" y="857201"/>
                  <a:pt x="1847725" y="857804"/>
                </a:cubicBezTo>
                <a:cubicBezTo>
                  <a:pt x="1843108" y="858407"/>
                  <a:pt x="1838343" y="859752"/>
                  <a:pt x="1833671" y="861886"/>
                </a:cubicBezTo>
                <a:cubicBezTo>
                  <a:pt x="1824328" y="866155"/>
                  <a:pt x="1817129" y="872776"/>
                  <a:pt x="1813043" y="880029"/>
                </a:cubicBezTo>
                <a:close/>
                <a:moveTo>
                  <a:pt x="1797860" y="750952"/>
                </a:moveTo>
                <a:lnTo>
                  <a:pt x="1794186" y="762093"/>
                </a:lnTo>
                <a:cubicBezTo>
                  <a:pt x="1793820" y="765821"/>
                  <a:pt x="1794353" y="769493"/>
                  <a:pt x="1795907" y="772893"/>
                </a:cubicBezTo>
                <a:lnTo>
                  <a:pt x="1802945" y="781264"/>
                </a:lnTo>
                <a:lnTo>
                  <a:pt x="1813773" y="785779"/>
                </a:lnTo>
                <a:lnTo>
                  <a:pt x="1826938" y="786142"/>
                </a:lnTo>
                <a:lnTo>
                  <a:pt x="1840992" y="782061"/>
                </a:lnTo>
                <a:lnTo>
                  <a:pt x="1853277" y="774108"/>
                </a:lnTo>
                <a:lnTo>
                  <a:pt x="1861620" y="763918"/>
                </a:lnTo>
                <a:cubicBezTo>
                  <a:pt x="1865707" y="756664"/>
                  <a:pt x="1866681" y="748777"/>
                  <a:pt x="1863574" y="741977"/>
                </a:cubicBezTo>
                <a:cubicBezTo>
                  <a:pt x="1860467" y="735176"/>
                  <a:pt x="1853867" y="730750"/>
                  <a:pt x="1845709" y="729091"/>
                </a:cubicBezTo>
                <a:cubicBezTo>
                  <a:pt x="1841629" y="728262"/>
                  <a:pt x="1837160" y="728124"/>
                  <a:pt x="1832543" y="728727"/>
                </a:cubicBezTo>
                <a:cubicBezTo>
                  <a:pt x="1827926" y="729330"/>
                  <a:pt x="1823160" y="730675"/>
                  <a:pt x="1818489" y="732809"/>
                </a:cubicBezTo>
                <a:cubicBezTo>
                  <a:pt x="1809146" y="737077"/>
                  <a:pt x="1801947" y="743698"/>
                  <a:pt x="1797860" y="750952"/>
                </a:cubicBezTo>
                <a:close/>
                <a:moveTo>
                  <a:pt x="1089100" y="1841635"/>
                </a:moveTo>
                <a:lnTo>
                  <a:pt x="1088381" y="1843249"/>
                </a:lnTo>
                <a:lnTo>
                  <a:pt x="1145305" y="1894173"/>
                </a:lnTo>
                <a:lnTo>
                  <a:pt x="1157165" y="1890728"/>
                </a:lnTo>
                <a:lnTo>
                  <a:pt x="1176552" y="1878179"/>
                </a:lnTo>
                <a:lnTo>
                  <a:pt x="1189718" y="1862096"/>
                </a:lnTo>
                <a:lnTo>
                  <a:pt x="1193610" y="1853365"/>
                </a:lnTo>
                <a:cubicBezTo>
                  <a:pt x="1196533" y="1844534"/>
                  <a:pt x="1196479" y="1835520"/>
                  <a:pt x="1192801" y="1827472"/>
                </a:cubicBezTo>
                <a:cubicBezTo>
                  <a:pt x="1187898" y="1816741"/>
                  <a:pt x="1177483" y="1809755"/>
                  <a:pt x="1164608" y="1807137"/>
                </a:cubicBezTo>
                <a:cubicBezTo>
                  <a:pt x="1158170" y="1805828"/>
                  <a:pt x="1151118" y="1805611"/>
                  <a:pt x="1143831" y="1806562"/>
                </a:cubicBezTo>
                <a:cubicBezTo>
                  <a:pt x="1136545" y="1807515"/>
                  <a:pt x="1129025" y="1809636"/>
                  <a:pt x="1121653" y="1813004"/>
                </a:cubicBezTo>
                <a:cubicBezTo>
                  <a:pt x="1106910" y="1819740"/>
                  <a:pt x="1095549" y="1830188"/>
                  <a:pt x="1089100" y="1841635"/>
                </a:cubicBezTo>
                <a:close/>
                <a:moveTo>
                  <a:pt x="1266559" y="1515681"/>
                </a:moveTo>
                <a:cubicBezTo>
                  <a:pt x="1263205" y="1521633"/>
                  <a:pt x="1260491" y="1527715"/>
                  <a:pt x="1258464" y="1533837"/>
                </a:cubicBezTo>
                <a:lnTo>
                  <a:pt x="1254498" y="1552244"/>
                </a:lnTo>
                <a:cubicBezTo>
                  <a:pt x="1253898" y="1558361"/>
                  <a:pt x="1254036" y="1564435"/>
                  <a:pt x="1254960" y="1570373"/>
                </a:cubicBezTo>
                <a:lnTo>
                  <a:pt x="1260146" y="1587692"/>
                </a:lnTo>
                <a:lnTo>
                  <a:pt x="1269845" y="1602951"/>
                </a:lnTo>
                <a:lnTo>
                  <a:pt x="1283247" y="1615167"/>
                </a:lnTo>
                <a:lnTo>
                  <a:pt x="1299758" y="1624218"/>
                </a:lnTo>
                <a:lnTo>
                  <a:pt x="1318783" y="1629986"/>
                </a:lnTo>
                <a:lnTo>
                  <a:pt x="1339727" y="1632348"/>
                </a:lnTo>
                <a:lnTo>
                  <a:pt x="1361994" y="1631183"/>
                </a:lnTo>
                <a:lnTo>
                  <a:pt x="1384990" y="1626368"/>
                </a:lnTo>
                <a:lnTo>
                  <a:pt x="1408119" y="1617785"/>
                </a:lnTo>
                <a:lnTo>
                  <a:pt x="1429749" y="1605919"/>
                </a:lnTo>
                <a:lnTo>
                  <a:pt x="1448441" y="1591686"/>
                </a:lnTo>
                <a:lnTo>
                  <a:pt x="1463899" y="1575616"/>
                </a:lnTo>
                <a:lnTo>
                  <a:pt x="1475822" y="1558235"/>
                </a:lnTo>
                <a:lnTo>
                  <a:pt x="1483917" y="1540078"/>
                </a:lnTo>
                <a:cubicBezTo>
                  <a:pt x="1489996" y="1521708"/>
                  <a:pt x="1489882" y="1502962"/>
                  <a:pt x="1482235" y="1486224"/>
                </a:cubicBezTo>
                <a:cubicBezTo>
                  <a:pt x="1477136" y="1475064"/>
                  <a:pt x="1469172" y="1465852"/>
                  <a:pt x="1459134" y="1458749"/>
                </a:cubicBezTo>
                <a:cubicBezTo>
                  <a:pt x="1454116" y="1455198"/>
                  <a:pt x="1448579" y="1452174"/>
                  <a:pt x="1442623" y="1449698"/>
                </a:cubicBezTo>
                <a:cubicBezTo>
                  <a:pt x="1436668" y="1447221"/>
                  <a:pt x="1430293" y="1445292"/>
                  <a:pt x="1423598" y="1443931"/>
                </a:cubicBezTo>
                <a:cubicBezTo>
                  <a:pt x="1416904" y="1442569"/>
                  <a:pt x="1409890" y="1441776"/>
                  <a:pt x="1402655" y="1441569"/>
                </a:cubicBezTo>
                <a:cubicBezTo>
                  <a:pt x="1395420" y="1441364"/>
                  <a:pt x="1387965" y="1441745"/>
                  <a:pt x="1380388" y="1442736"/>
                </a:cubicBezTo>
                <a:cubicBezTo>
                  <a:pt x="1372811" y="1443725"/>
                  <a:pt x="1365113" y="1445325"/>
                  <a:pt x="1357392" y="1447550"/>
                </a:cubicBezTo>
                <a:cubicBezTo>
                  <a:pt x="1349671" y="1449776"/>
                  <a:pt x="1341929" y="1452630"/>
                  <a:pt x="1334263" y="1456132"/>
                </a:cubicBezTo>
                <a:cubicBezTo>
                  <a:pt x="1318931" y="1463138"/>
                  <a:pt x="1305358" y="1472072"/>
                  <a:pt x="1293941" y="1482233"/>
                </a:cubicBezTo>
                <a:cubicBezTo>
                  <a:pt x="1288233" y="1487312"/>
                  <a:pt x="1283064" y="1492698"/>
                  <a:pt x="1278484" y="1498302"/>
                </a:cubicBezTo>
                <a:cubicBezTo>
                  <a:pt x="1273904" y="1503906"/>
                  <a:pt x="1269912" y="1509728"/>
                  <a:pt x="1266559" y="1515681"/>
                </a:cubicBezTo>
                <a:close/>
                <a:moveTo>
                  <a:pt x="1571578" y="1018977"/>
                </a:moveTo>
                <a:cubicBezTo>
                  <a:pt x="1568225" y="1024929"/>
                  <a:pt x="1565511" y="1031010"/>
                  <a:pt x="1563484" y="1037133"/>
                </a:cubicBezTo>
                <a:lnTo>
                  <a:pt x="1559519" y="1055541"/>
                </a:lnTo>
                <a:cubicBezTo>
                  <a:pt x="1558918" y="1061659"/>
                  <a:pt x="1559055" y="1067731"/>
                  <a:pt x="1559980" y="1073668"/>
                </a:cubicBezTo>
                <a:lnTo>
                  <a:pt x="1565166" y="1090989"/>
                </a:lnTo>
                <a:lnTo>
                  <a:pt x="1574864" y="1106246"/>
                </a:lnTo>
                <a:lnTo>
                  <a:pt x="1588266" y="1118462"/>
                </a:lnTo>
                <a:lnTo>
                  <a:pt x="1604777" y="1127514"/>
                </a:lnTo>
                <a:lnTo>
                  <a:pt x="1623802" y="1133279"/>
                </a:lnTo>
                <a:lnTo>
                  <a:pt x="1644745" y="1135640"/>
                </a:lnTo>
                <a:lnTo>
                  <a:pt x="1667012" y="1134475"/>
                </a:lnTo>
                <a:lnTo>
                  <a:pt x="1690009" y="1129661"/>
                </a:lnTo>
                <a:lnTo>
                  <a:pt x="1713138" y="1121077"/>
                </a:lnTo>
                <a:lnTo>
                  <a:pt x="1734767" y="1109212"/>
                </a:lnTo>
                <a:lnTo>
                  <a:pt x="1753459" y="1094979"/>
                </a:lnTo>
                <a:lnTo>
                  <a:pt x="1768917" y="1078909"/>
                </a:lnTo>
                <a:lnTo>
                  <a:pt x="1780842" y="1061531"/>
                </a:lnTo>
                <a:lnTo>
                  <a:pt x="1788936" y="1043373"/>
                </a:lnTo>
                <a:cubicBezTo>
                  <a:pt x="1795016" y="1025004"/>
                  <a:pt x="1794902" y="1006258"/>
                  <a:pt x="1787254" y="989519"/>
                </a:cubicBezTo>
                <a:cubicBezTo>
                  <a:pt x="1782156" y="978360"/>
                  <a:pt x="1774191" y="969147"/>
                  <a:pt x="1764154" y="962046"/>
                </a:cubicBezTo>
                <a:cubicBezTo>
                  <a:pt x="1759135" y="958494"/>
                  <a:pt x="1753599" y="955470"/>
                  <a:pt x="1747643" y="952994"/>
                </a:cubicBezTo>
                <a:cubicBezTo>
                  <a:pt x="1741688" y="950518"/>
                  <a:pt x="1735313" y="948588"/>
                  <a:pt x="1728618" y="947228"/>
                </a:cubicBezTo>
                <a:cubicBezTo>
                  <a:pt x="1721924" y="945866"/>
                  <a:pt x="1714910" y="945073"/>
                  <a:pt x="1707675" y="944866"/>
                </a:cubicBezTo>
                <a:cubicBezTo>
                  <a:pt x="1700440" y="944661"/>
                  <a:pt x="1692985" y="945043"/>
                  <a:pt x="1685408" y="946033"/>
                </a:cubicBezTo>
                <a:cubicBezTo>
                  <a:pt x="1677831" y="947023"/>
                  <a:pt x="1670133" y="948619"/>
                  <a:pt x="1662412" y="950845"/>
                </a:cubicBezTo>
                <a:cubicBezTo>
                  <a:pt x="1654691" y="953071"/>
                  <a:pt x="1646948" y="955926"/>
                  <a:pt x="1639282" y="959429"/>
                </a:cubicBezTo>
                <a:cubicBezTo>
                  <a:pt x="1623950" y="966434"/>
                  <a:pt x="1610377" y="975369"/>
                  <a:pt x="1598961" y="985528"/>
                </a:cubicBezTo>
                <a:cubicBezTo>
                  <a:pt x="1593253" y="990609"/>
                  <a:pt x="1588084" y="995995"/>
                  <a:pt x="1583503" y="1001599"/>
                </a:cubicBezTo>
                <a:cubicBezTo>
                  <a:pt x="1578923" y="1007203"/>
                  <a:pt x="1574931" y="1013025"/>
                  <a:pt x="1571578" y="1018977"/>
                </a:cubicBezTo>
                <a:close/>
                <a:moveTo>
                  <a:pt x="1370977" y="1252671"/>
                </a:moveTo>
                <a:cubicBezTo>
                  <a:pt x="1366388" y="1260816"/>
                  <a:pt x="1362673" y="1269140"/>
                  <a:pt x="1359900" y="1277519"/>
                </a:cubicBezTo>
                <a:lnTo>
                  <a:pt x="1354473" y="1302709"/>
                </a:lnTo>
                <a:cubicBezTo>
                  <a:pt x="1353651" y="1311082"/>
                  <a:pt x="1353839" y="1319393"/>
                  <a:pt x="1355105" y="1327519"/>
                </a:cubicBezTo>
                <a:lnTo>
                  <a:pt x="1362202" y="1351221"/>
                </a:lnTo>
                <a:lnTo>
                  <a:pt x="1375474" y="1372102"/>
                </a:lnTo>
                <a:lnTo>
                  <a:pt x="1393815" y="1388819"/>
                </a:lnTo>
                <a:lnTo>
                  <a:pt x="1416411" y="1401206"/>
                </a:lnTo>
                <a:lnTo>
                  <a:pt x="1442446" y="1409097"/>
                </a:lnTo>
                <a:lnTo>
                  <a:pt x="1471107" y="1412329"/>
                </a:lnTo>
                <a:lnTo>
                  <a:pt x="1501581" y="1410733"/>
                </a:lnTo>
                <a:lnTo>
                  <a:pt x="1533050" y="1404145"/>
                </a:lnTo>
                <a:lnTo>
                  <a:pt x="1564704" y="1392400"/>
                </a:lnTo>
                <a:lnTo>
                  <a:pt x="1594303" y="1376160"/>
                </a:lnTo>
                <a:lnTo>
                  <a:pt x="1619884" y="1356682"/>
                </a:lnTo>
                <a:lnTo>
                  <a:pt x="1641038" y="1334690"/>
                </a:lnTo>
                <a:lnTo>
                  <a:pt x="1657358" y="1310906"/>
                </a:lnTo>
                <a:lnTo>
                  <a:pt x="1668435" y="1286060"/>
                </a:lnTo>
                <a:cubicBezTo>
                  <a:pt x="1676755" y="1260919"/>
                  <a:pt x="1676599" y="1235266"/>
                  <a:pt x="1666133" y="1212359"/>
                </a:cubicBezTo>
                <a:cubicBezTo>
                  <a:pt x="1659155" y="1197087"/>
                  <a:pt x="1648256" y="1184481"/>
                  <a:pt x="1634520" y="1174760"/>
                </a:cubicBezTo>
                <a:cubicBezTo>
                  <a:pt x="1627652" y="1169900"/>
                  <a:pt x="1620075" y="1165762"/>
                  <a:pt x="1611924" y="1162373"/>
                </a:cubicBezTo>
                <a:cubicBezTo>
                  <a:pt x="1603774" y="1158984"/>
                  <a:pt x="1595050" y="1156344"/>
                  <a:pt x="1585889" y="1154482"/>
                </a:cubicBezTo>
                <a:cubicBezTo>
                  <a:pt x="1576727" y="1152619"/>
                  <a:pt x="1567128" y="1151532"/>
                  <a:pt x="1557227" y="1151251"/>
                </a:cubicBezTo>
                <a:cubicBezTo>
                  <a:pt x="1547326" y="1150969"/>
                  <a:pt x="1537123" y="1151492"/>
                  <a:pt x="1526754" y="1152846"/>
                </a:cubicBezTo>
                <a:cubicBezTo>
                  <a:pt x="1516385" y="1154201"/>
                  <a:pt x="1505850" y="1156387"/>
                  <a:pt x="1495284" y="1159434"/>
                </a:cubicBezTo>
                <a:cubicBezTo>
                  <a:pt x="1484718" y="1162480"/>
                  <a:pt x="1474122" y="1166387"/>
                  <a:pt x="1463631" y="1171180"/>
                </a:cubicBezTo>
                <a:cubicBezTo>
                  <a:pt x="1442649" y="1180766"/>
                  <a:pt x="1424075" y="1192994"/>
                  <a:pt x="1408451" y="1206897"/>
                </a:cubicBezTo>
                <a:cubicBezTo>
                  <a:pt x="1400639" y="1213850"/>
                  <a:pt x="1393565" y="1221220"/>
                  <a:pt x="1387297" y="1228890"/>
                </a:cubicBezTo>
                <a:cubicBezTo>
                  <a:pt x="1381028" y="1236559"/>
                  <a:pt x="1375566" y="1244526"/>
                  <a:pt x="1370977" y="1252671"/>
                </a:cubicBezTo>
                <a:close/>
                <a:moveTo>
                  <a:pt x="1634479" y="785728"/>
                </a:moveTo>
                <a:cubicBezTo>
                  <a:pt x="1632070" y="790004"/>
                  <a:pt x="1630119" y="794375"/>
                  <a:pt x="1628663" y="798776"/>
                </a:cubicBezTo>
                <a:lnTo>
                  <a:pt x="1625813" y="812002"/>
                </a:lnTo>
                <a:cubicBezTo>
                  <a:pt x="1625382" y="816400"/>
                  <a:pt x="1625480" y="820764"/>
                  <a:pt x="1626144" y="825030"/>
                </a:cubicBezTo>
                <a:lnTo>
                  <a:pt x="1629871" y="837477"/>
                </a:lnTo>
                <a:lnTo>
                  <a:pt x="1636841" y="848441"/>
                </a:lnTo>
                <a:lnTo>
                  <a:pt x="1646472" y="857220"/>
                </a:lnTo>
                <a:lnTo>
                  <a:pt x="1658337" y="863724"/>
                </a:lnTo>
                <a:lnTo>
                  <a:pt x="1672008" y="867867"/>
                </a:lnTo>
                <a:lnTo>
                  <a:pt x="1687058" y="869565"/>
                </a:lnTo>
                <a:lnTo>
                  <a:pt x="1703060" y="868726"/>
                </a:lnTo>
                <a:lnTo>
                  <a:pt x="1719585" y="865267"/>
                </a:lnTo>
                <a:lnTo>
                  <a:pt x="1736206" y="859100"/>
                </a:lnTo>
                <a:lnTo>
                  <a:pt x="1751749" y="850571"/>
                </a:lnTo>
                <a:lnTo>
                  <a:pt x="1765182" y="840344"/>
                </a:lnTo>
                <a:lnTo>
                  <a:pt x="1776290" y="828796"/>
                </a:lnTo>
                <a:lnTo>
                  <a:pt x="1784860" y="816308"/>
                </a:lnTo>
                <a:lnTo>
                  <a:pt x="1790676" y="803260"/>
                </a:lnTo>
                <a:cubicBezTo>
                  <a:pt x="1795045" y="790059"/>
                  <a:pt x="1794964" y="776588"/>
                  <a:pt x="1789468" y="764559"/>
                </a:cubicBezTo>
                <a:cubicBezTo>
                  <a:pt x="1785804" y="756540"/>
                  <a:pt x="1780080" y="749920"/>
                  <a:pt x="1772867" y="744816"/>
                </a:cubicBezTo>
                <a:cubicBezTo>
                  <a:pt x="1769261" y="742264"/>
                  <a:pt x="1765282" y="740091"/>
                  <a:pt x="1761003" y="738311"/>
                </a:cubicBezTo>
                <a:cubicBezTo>
                  <a:pt x="1756723" y="736531"/>
                  <a:pt x="1752142" y="735146"/>
                  <a:pt x="1747331" y="734167"/>
                </a:cubicBezTo>
                <a:cubicBezTo>
                  <a:pt x="1742520" y="733189"/>
                  <a:pt x="1737480" y="732619"/>
                  <a:pt x="1732281" y="732471"/>
                </a:cubicBezTo>
                <a:cubicBezTo>
                  <a:pt x="1727082" y="732323"/>
                  <a:pt x="1721724" y="732597"/>
                  <a:pt x="1716279" y="733309"/>
                </a:cubicBezTo>
                <a:cubicBezTo>
                  <a:pt x="1710834" y="734020"/>
                  <a:pt x="1705302" y="735168"/>
                  <a:pt x="1699754" y="736768"/>
                </a:cubicBezTo>
                <a:cubicBezTo>
                  <a:pt x="1694206" y="738367"/>
                  <a:pt x="1688642" y="740419"/>
                  <a:pt x="1683133" y="742936"/>
                </a:cubicBezTo>
                <a:cubicBezTo>
                  <a:pt x="1672115" y="747970"/>
                  <a:pt x="1662361" y="754390"/>
                  <a:pt x="1654157" y="761692"/>
                </a:cubicBezTo>
                <a:cubicBezTo>
                  <a:pt x="1650055" y="765342"/>
                  <a:pt x="1646340" y="769213"/>
                  <a:pt x="1643049" y="773240"/>
                </a:cubicBezTo>
                <a:cubicBezTo>
                  <a:pt x="1639757" y="777267"/>
                  <a:pt x="1636889" y="781450"/>
                  <a:pt x="1634479" y="785728"/>
                </a:cubicBezTo>
                <a:close/>
                <a:moveTo>
                  <a:pt x="1027171" y="1651010"/>
                </a:moveTo>
                <a:cubicBezTo>
                  <a:pt x="1024762" y="1655289"/>
                  <a:pt x="1022811" y="1659659"/>
                  <a:pt x="1021355" y="1664059"/>
                </a:cubicBezTo>
                <a:lnTo>
                  <a:pt x="1018505" y="1677287"/>
                </a:lnTo>
                <a:cubicBezTo>
                  <a:pt x="1018073" y="1681684"/>
                  <a:pt x="1018172" y="1686047"/>
                  <a:pt x="1018836" y="1690314"/>
                </a:cubicBezTo>
                <a:lnTo>
                  <a:pt x="1022563" y="1702760"/>
                </a:lnTo>
                <a:lnTo>
                  <a:pt x="1029532" y="1713725"/>
                </a:lnTo>
                <a:lnTo>
                  <a:pt x="1039163" y="1722502"/>
                </a:lnTo>
                <a:lnTo>
                  <a:pt x="1051029" y="1729008"/>
                </a:lnTo>
                <a:lnTo>
                  <a:pt x="1064700" y="1733152"/>
                </a:lnTo>
                <a:lnTo>
                  <a:pt x="1079750" y="1734848"/>
                </a:lnTo>
                <a:lnTo>
                  <a:pt x="1095752" y="1734009"/>
                </a:lnTo>
                <a:lnTo>
                  <a:pt x="1112277" y="1730550"/>
                </a:lnTo>
                <a:lnTo>
                  <a:pt x="1128898" y="1724383"/>
                </a:lnTo>
                <a:lnTo>
                  <a:pt x="1144441" y="1715855"/>
                </a:lnTo>
                <a:lnTo>
                  <a:pt x="1157874" y="1705627"/>
                </a:lnTo>
                <a:lnTo>
                  <a:pt x="1168982" y="1694079"/>
                </a:lnTo>
                <a:lnTo>
                  <a:pt x="1177552" y="1681591"/>
                </a:lnTo>
                <a:lnTo>
                  <a:pt x="1183368" y="1668543"/>
                </a:lnTo>
                <a:cubicBezTo>
                  <a:pt x="1187737" y="1655342"/>
                  <a:pt x="1187655" y="1641872"/>
                  <a:pt x="1182160" y="1629843"/>
                </a:cubicBezTo>
                <a:cubicBezTo>
                  <a:pt x="1178495" y="1621823"/>
                  <a:pt x="1172772" y="1615203"/>
                  <a:pt x="1165559" y="1610100"/>
                </a:cubicBezTo>
                <a:cubicBezTo>
                  <a:pt x="1161953" y="1607547"/>
                  <a:pt x="1157974" y="1605374"/>
                  <a:pt x="1153694" y="1603595"/>
                </a:cubicBezTo>
                <a:cubicBezTo>
                  <a:pt x="1149414" y="1601816"/>
                  <a:pt x="1144834" y="1600429"/>
                  <a:pt x="1140023" y="1599451"/>
                </a:cubicBezTo>
                <a:cubicBezTo>
                  <a:pt x="1135212" y="1598472"/>
                  <a:pt x="1130172" y="1597902"/>
                  <a:pt x="1124972" y="1597753"/>
                </a:cubicBezTo>
                <a:cubicBezTo>
                  <a:pt x="1119774" y="1597607"/>
                  <a:pt x="1114416" y="1597881"/>
                  <a:pt x="1108971" y="1598593"/>
                </a:cubicBezTo>
                <a:cubicBezTo>
                  <a:pt x="1103526" y="1599304"/>
                  <a:pt x="1097994" y="1600452"/>
                  <a:pt x="1092446" y="1602051"/>
                </a:cubicBezTo>
                <a:cubicBezTo>
                  <a:pt x="1086898" y="1603651"/>
                  <a:pt x="1081333" y="1605702"/>
                  <a:pt x="1075824" y="1608219"/>
                </a:cubicBezTo>
                <a:cubicBezTo>
                  <a:pt x="1064807" y="1613254"/>
                  <a:pt x="1055053" y="1619673"/>
                  <a:pt x="1046849" y="1626975"/>
                </a:cubicBezTo>
                <a:cubicBezTo>
                  <a:pt x="1042747" y="1630625"/>
                  <a:pt x="1039032" y="1634496"/>
                  <a:pt x="1035741" y="1638523"/>
                </a:cubicBezTo>
                <a:cubicBezTo>
                  <a:pt x="1032449" y="1642551"/>
                  <a:pt x="1029581" y="1646734"/>
                  <a:pt x="1027171" y="1651010"/>
                </a:cubicBezTo>
                <a:close/>
                <a:moveTo>
                  <a:pt x="1612822" y="600370"/>
                </a:moveTo>
                <a:cubicBezTo>
                  <a:pt x="1611209" y="603231"/>
                  <a:pt x="1609904" y="606156"/>
                  <a:pt x="1608930" y="609100"/>
                </a:cubicBezTo>
                <a:lnTo>
                  <a:pt x="1607023" y="617950"/>
                </a:lnTo>
                <a:cubicBezTo>
                  <a:pt x="1606734" y="620892"/>
                  <a:pt x="1606800" y="623812"/>
                  <a:pt x="1607245" y="626667"/>
                </a:cubicBezTo>
                <a:lnTo>
                  <a:pt x="1609739" y="634994"/>
                </a:lnTo>
                <a:lnTo>
                  <a:pt x="1620846" y="648204"/>
                </a:lnTo>
                <a:lnTo>
                  <a:pt x="1637932" y="655329"/>
                </a:lnTo>
                <a:lnTo>
                  <a:pt x="1658709" y="655904"/>
                </a:lnTo>
                <a:lnTo>
                  <a:pt x="1680887" y="649462"/>
                </a:lnTo>
                <a:lnTo>
                  <a:pt x="1700274" y="636913"/>
                </a:lnTo>
                <a:lnTo>
                  <a:pt x="1713440" y="620830"/>
                </a:lnTo>
                <a:lnTo>
                  <a:pt x="1714731" y="617934"/>
                </a:lnTo>
                <a:lnTo>
                  <a:pt x="1635590" y="580344"/>
                </a:lnTo>
                <a:cubicBezTo>
                  <a:pt x="1624777" y="584272"/>
                  <a:pt x="1617505" y="592057"/>
                  <a:pt x="1612822" y="600370"/>
                </a:cubicBezTo>
                <a:close/>
                <a:moveTo>
                  <a:pt x="911437" y="1599619"/>
                </a:moveTo>
                <a:lnTo>
                  <a:pt x="907763" y="1610760"/>
                </a:lnTo>
                <a:cubicBezTo>
                  <a:pt x="907397" y="1614487"/>
                  <a:pt x="907930" y="1618160"/>
                  <a:pt x="909484" y="1621559"/>
                </a:cubicBezTo>
                <a:lnTo>
                  <a:pt x="916523" y="1629931"/>
                </a:lnTo>
                <a:lnTo>
                  <a:pt x="927349" y="1634446"/>
                </a:lnTo>
                <a:lnTo>
                  <a:pt x="940515" y="1634810"/>
                </a:lnTo>
                <a:lnTo>
                  <a:pt x="954569" y="1630728"/>
                </a:lnTo>
                <a:lnTo>
                  <a:pt x="966854" y="1622776"/>
                </a:lnTo>
                <a:lnTo>
                  <a:pt x="975197" y="1612585"/>
                </a:lnTo>
                <a:cubicBezTo>
                  <a:pt x="979284" y="1605331"/>
                  <a:pt x="980258" y="1597444"/>
                  <a:pt x="977151" y="1590644"/>
                </a:cubicBezTo>
                <a:cubicBezTo>
                  <a:pt x="974044" y="1583844"/>
                  <a:pt x="967444" y="1579417"/>
                  <a:pt x="959285" y="1577758"/>
                </a:cubicBezTo>
                <a:cubicBezTo>
                  <a:pt x="955206" y="1576929"/>
                  <a:pt x="950737" y="1576790"/>
                  <a:pt x="946120" y="1577394"/>
                </a:cubicBezTo>
                <a:cubicBezTo>
                  <a:pt x="941503" y="1577997"/>
                  <a:pt x="936738" y="1579342"/>
                  <a:pt x="932066" y="1581475"/>
                </a:cubicBezTo>
                <a:cubicBezTo>
                  <a:pt x="922723" y="1585744"/>
                  <a:pt x="915524" y="1592365"/>
                  <a:pt x="911437" y="1599619"/>
                </a:cubicBezTo>
                <a:close/>
                <a:moveTo>
                  <a:pt x="990635" y="1411281"/>
                </a:moveTo>
                <a:cubicBezTo>
                  <a:pt x="987282" y="1417235"/>
                  <a:pt x="984568" y="1423317"/>
                  <a:pt x="982541" y="1429439"/>
                </a:cubicBezTo>
                <a:lnTo>
                  <a:pt x="978575" y="1447845"/>
                </a:lnTo>
                <a:cubicBezTo>
                  <a:pt x="977975" y="1453965"/>
                  <a:pt x="978112" y="1460037"/>
                  <a:pt x="979037" y="1465975"/>
                </a:cubicBezTo>
                <a:lnTo>
                  <a:pt x="984223" y="1483294"/>
                </a:lnTo>
                <a:lnTo>
                  <a:pt x="993921" y="1498553"/>
                </a:lnTo>
                <a:lnTo>
                  <a:pt x="1007323" y="1510768"/>
                </a:lnTo>
                <a:lnTo>
                  <a:pt x="1023834" y="1519819"/>
                </a:lnTo>
                <a:lnTo>
                  <a:pt x="1042859" y="1525586"/>
                </a:lnTo>
                <a:lnTo>
                  <a:pt x="1063802" y="1527947"/>
                </a:lnTo>
                <a:lnTo>
                  <a:pt x="1086069" y="1526781"/>
                </a:lnTo>
                <a:lnTo>
                  <a:pt x="1109065" y="1521967"/>
                </a:lnTo>
                <a:lnTo>
                  <a:pt x="1132195" y="1513384"/>
                </a:lnTo>
                <a:lnTo>
                  <a:pt x="1153824" y="1501518"/>
                </a:lnTo>
                <a:lnTo>
                  <a:pt x="1172516" y="1487285"/>
                </a:lnTo>
                <a:lnTo>
                  <a:pt x="1187974" y="1471215"/>
                </a:lnTo>
                <a:lnTo>
                  <a:pt x="1199899" y="1453836"/>
                </a:lnTo>
                <a:lnTo>
                  <a:pt x="1207993" y="1435680"/>
                </a:lnTo>
                <a:cubicBezTo>
                  <a:pt x="1214073" y="1417308"/>
                  <a:pt x="1213959" y="1398564"/>
                  <a:pt x="1206311" y="1381825"/>
                </a:cubicBezTo>
                <a:cubicBezTo>
                  <a:pt x="1201212" y="1370666"/>
                  <a:pt x="1193248" y="1361454"/>
                  <a:pt x="1183211" y="1354351"/>
                </a:cubicBezTo>
                <a:cubicBezTo>
                  <a:pt x="1178192" y="1350800"/>
                  <a:pt x="1172656" y="1347776"/>
                  <a:pt x="1166700" y="1345300"/>
                </a:cubicBezTo>
                <a:cubicBezTo>
                  <a:pt x="1160744" y="1342823"/>
                  <a:pt x="1154370" y="1340895"/>
                  <a:pt x="1147676" y="1339534"/>
                </a:cubicBezTo>
                <a:cubicBezTo>
                  <a:pt x="1140981" y="1338172"/>
                  <a:pt x="1133967" y="1337378"/>
                  <a:pt x="1126732" y="1337173"/>
                </a:cubicBezTo>
                <a:cubicBezTo>
                  <a:pt x="1119497" y="1336966"/>
                  <a:pt x="1112042" y="1337349"/>
                  <a:pt x="1104465" y="1338338"/>
                </a:cubicBezTo>
                <a:cubicBezTo>
                  <a:pt x="1096888" y="1339328"/>
                  <a:pt x="1089189" y="1340925"/>
                  <a:pt x="1081469" y="1343152"/>
                </a:cubicBezTo>
                <a:cubicBezTo>
                  <a:pt x="1073748" y="1345378"/>
                  <a:pt x="1066005" y="1348232"/>
                  <a:pt x="1058340" y="1351735"/>
                </a:cubicBezTo>
                <a:cubicBezTo>
                  <a:pt x="1043007" y="1358740"/>
                  <a:pt x="1029434" y="1367675"/>
                  <a:pt x="1018018" y="1377834"/>
                </a:cubicBezTo>
                <a:cubicBezTo>
                  <a:pt x="1012310" y="1382914"/>
                  <a:pt x="1007140" y="1388300"/>
                  <a:pt x="1002560" y="1393905"/>
                </a:cubicBezTo>
                <a:cubicBezTo>
                  <a:pt x="997980" y="1399509"/>
                  <a:pt x="993988" y="1405330"/>
                  <a:pt x="990635" y="1411281"/>
                </a:cubicBezTo>
                <a:close/>
                <a:moveTo>
                  <a:pt x="1316543" y="904048"/>
                </a:moveTo>
                <a:cubicBezTo>
                  <a:pt x="1313191" y="910001"/>
                  <a:pt x="1310476" y="916082"/>
                  <a:pt x="1308450" y="922206"/>
                </a:cubicBezTo>
                <a:lnTo>
                  <a:pt x="1304484" y="940613"/>
                </a:lnTo>
                <a:cubicBezTo>
                  <a:pt x="1303883" y="946731"/>
                  <a:pt x="1304021" y="952804"/>
                  <a:pt x="1304945" y="958740"/>
                </a:cubicBezTo>
                <a:lnTo>
                  <a:pt x="1310132" y="976060"/>
                </a:lnTo>
                <a:lnTo>
                  <a:pt x="1319829" y="991318"/>
                </a:lnTo>
                <a:lnTo>
                  <a:pt x="1333232" y="1003534"/>
                </a:lnTo>
                <a:lnTo>
                  <a:pt x="1349742" y="1012584"/>
                </a:lnTo>
                <a:lnTo>
                  <a:pt x="1368767" y="1018350"/>
                </a:lnTo>
                <a:lnTo>
                  <a:pt x="1389710" y="1020712"/>
                </a:lnTo>
                <a:lnTo>
                  <a:pt x="1411978" y="1019545"/>
                </a:lnTo>
                <a:lnTo>
                  <a:pt x="1434974" y="1014731"/>
                </a:lnTo>
                <a:lnTo>
                  <a:pt x="1458104" y="1006149"/>
                </a:lnTo>
                <a:lnTo>
                  <a:pt x="1479733" y="994284"/>
                </a:lnTo>
                <a:lnTo>
                  <a:pt x="1498424" y="980048"/>
                </a:lnTo>
                <a:lnTo>
                  <a:pt x="1513884" y="963979"/>
                </a:lnTo>
                <a:lnTo>
                  <a:pt x="1525809" y="946602"/>
                </a:lnTo>
                <a:lnTo>
                  <a:pt x="1533903" y="928443"/>
                </a:lnTo>
                <a:cubicBezTo>
                  <a:pt x="1539982" y="910074"/>
                  <a:pt x="1539869" y="891328"/>
                  <a:pt x="1532220" y="874590"/>
                </a:cubicBezTo>
                <a:cubicBezTo>
                  <a:pt x="1527123" y="863430"/>
                  <a:pt x="1519157" y="854219"/>
                  <a:pt x="1509120" y="847116"/>
                </a:cubicBezTo>
                <a:cubicBezTo>
                  <a:pt x="1504101" y="843563"/>
                  <a:pt x="1498565" y="840539"/>
                  <a:pt x="1492610" y="838064"/>
                </a:cubicBezTo>
                <a:cubicBezTo>
                  <a:pt x="1486653" y="835588"/>
                  <a:pt x="1480279" y="833658"/>
                  <a:pt x="1473584" y="832297"/>
                </a:cubicBezTo>
                <a:cubicBezTo>
                  <a:pt x="1466891" y="830936"/>
                  <a:pt x="1459876" y="830143"/>
                  <a:pt x="1452641" y="829936"/>
                </a:cubicBezTo>
                <a:cubicBezTo>
                  <a:pt x="1445406" y="829730"/>
                  <a:pt x="1437951" y="830112"/>
                  <a:pt x="1430373" y="831104"/>
                </a:cubicBezTo>
                <a:cubicBezTo>
                  <a:pt x="1422796" y="832094"/>
                  <a:pt x="1415098" y="833690"/>
                  <a:pt x="1407377" y="835915"/>
                </a:cubicBezTo>
                <a:cubicBezTo>
                  <a:pt x="1399657" y="838143"/>
                  <a:pt x="1391914" y="840998"/>
                  <a:pt x="1384248" y="844499"/>
                </a:cubicBezTo>
                <a:cubicBezTo>
                  <a:pt x="1368916" y="851505"/>
                  <a:pt x="1355343" y="860439"/>
                  <a:pt x="1343927" y="870600"/>
                </a:cubicBezTo>
                <a:cubicBezTo>
                  <a:pt x="1338218" y="875680"/>
                  <a:pt x="1333049" y="881066"/>
                  <a:pt x="1328468" y="886670"/>
                </a:cubicBezTo>
                <a:cubicBezTo>
                  <a:pt x="1323888" y="892273"/>
                  <a:pt x="1319896" y="898095"/>
                  <a:pt x="1316543" y="904048"/>
                </a:cubicBezTo>
                <a:close/>
                <a:moveTo>
                  <a:pt x="1089540" y="1140334"/>
                </a:moveTo>
                <a:cubicBezTo>
                  <a:pt x="1084952" y="1148481"/>
                  <a:pt x="1081237" y="1156803"/>
                  <a:pt x="1078464" y="1165184"/>
                </a:cubicBezTo>
                <a:lnTo>
                  <a:pt x="1073037" y="1190374"/>
                </a:lnTo>
                <a:cubicBezTo>
                  <a:pt x="1072215" y="1198747"/>
                  <a:pt x="1072403" y="1207056"/>
                  <a:pt x="1073668" y="1215182"/>
                </a:cubicBezTo>
                <a:lnTo>
                  <a:pt x="1080765" y="1238882"/>
                </a:lnTo>
                <a:lnTo>
                  <a:pt x="1094038" y="1259764"/>
                </a:lnTo>
                <a:lnTo>
                  <a:pt x="1112379" y="1276482"/>
                </a:lnTo>
                <a:lnTo>
                  <a:pt x="1134974" y="1288869"/>
                </a:lnTo>
                <a:lnTo>
                  <a:pt x="1161010" y="1296762"/>
                </a:lnTo>
                <a:lnTo>
                  <a:pt x="1189671" y="1299991"/>
                </a:lnTo>
                <a:lnTo>
                  <a:pt x="1220144" y="1298394"/>
                </a:lnTo>
                <a:lnTo>
                  <a:pt x="1251614" y="1291808"/>
                </a:lnTo>
                <a:lnTo>
                  <a:pt x="1283268" y="1280062"/>
                </a:lnTo>
                <a:lnTo>
                  <a:pt x="1312867" y="1263821"/>
                </a:lnTo>
                <a:lnTo>
                  <a:pt x="1338448" y="1244344"/>
                </a:lnTo>
                <a:lnTo>
                  <a:pt x="1359602" y="1222352"/>
                </a:lnTo>
                <a:lnTo>
                  <a:pt x="1375922" y="1198572"/>
                </a:lnTo>
                <a:lnTo>
                  <a:pt x="1386999" y="1173721"/>
                </a:lnTo>
                <a:cubicBezTo>
                  <a:pt x="1395319" y="1148582"/>
                  <a:pt x="1395164" y="1122929"/>
                  <a:pt x="1384697" y="1100021"/>
                </a:cubicBezTo>
                <a:cubicBezTo>
                  <a:pt x="1377719" y="1084750"/>
                  <a:pt x="1366819" y="1072143"/>
                  <a:pt x="1353084" y="1062423"/>
                </a:cubicBezTo>
                <a:cubicBezTo>
                  <a:pt x="1346215" y="1057563"/>
                  <a:pt x="1338638" y="1053425"/>
                  <a:pt x="1330489" y="1050036"/>
                </a:cubicBezTo>
                <a:cubicBezTo>
                  <a:pt x="1322339" y="1046647"/>
                  <a:pt x="1313614" y="1044007"/>
                  <a:pt x="1304453" y="1042143"/>
                </a:cubicBezTo>
                <a:cubicBezTo>
                  <a:pt x="1295291" y="1040282"/>
                  <a:pt x="1285691" y="1039195"/>
                  <a:pt x="1275791" y="1038912"/>
                </a:cubicBezTo>
                <a:cubicBezTo>
                  <a:pt x="1265890" y="1038632"/>
                  <a:pt x="1255687" y="1039155"/>
                  <a:pt x="1245318" y="1040510"/>
                </a:cubicBezTo>
                <a:cubicBezTo>
                  <a:pt x="1234949" y="1041864"/>
                  <a:pt x="1224414" y="1044050"/>
                  <a:pt x="1213849" y="1047098"/>
                </a:cubicBezTo>
                <a:cubicBezTo>
                  <a:pt x="1203282" y="1050143"/>
                  <a:pt x="1192686" y="1054049"/>
                  <a:pt x="1182195" y="1058843"/>
                </a:cubicBezTo>
                <a:cubicBezTo>
                  <a:pt x="1161213" y="1068429"/>
                  <a:pt x="1142638" y="1080658"/>
                  <a:pt x="1127015" y="1094560"/>
                </a:cubicBezTo>
                <a:cubicBezTo>
                  <a:pt x="1119203" y="1101513"/>
                  <a:pt x="1112128" y="1108883"/>
                  <a:pt x="1105860" y="1116553"/>
                </a:cubicBezTo>
                <a:cubicBezTo>
                  <a:pt x="1099592" y="1124222"/>
                  <a:pt x="1094130" y="1132191"/>
                  <a:pt x="1089540" y="1140334"/>
                </a:cubicBezTo>
                <a:close/>
                <a:moveTo>
                  <a:pt x="777825" y="1604147"/>
                </a:moveTo>
                <a:lnTo>
                  <a:pt x="850361" y="1653438"/>
                </a:lnTo>
                <a:lnTo>
                  <a:pt x="851965" y="1652400"/>
                </a:lnTo>
                <a:lnTo>
                  <a:pt x="865131" y="1636316"/>
                </a:lnTo>
                <a:lnTo>
                  <a:pt x="869023" y="1627586"/>
                </a:lnTo>
                <a:cubicBezTo>
                  <a:pt x="871946" y="1618754"/>
                  <a:pt x="871891" y="1609741"/>
                  <a:pt x="868214" y="1601692"/>
                </a:cubicBezTo>
                <a:cubicBezTo>
                  <a:pt x="863311" y="1590961"/>
                  <a:pt x="852896" y="1583976"/>
                  <a:pt x="840020" y="1581357"/>
                </a:cubicBezTo>
                <a:cubicBezTo>
                  <a:pt x="833583" y="1580048"/>
                  <a:pt x="826530" y="1579832"/>
                  <a:pt x="819244" y="1580783"/>
                </a:cubicBezTo>
                <a:cubicBezTo>
                  <a:pt x="811958" y="1581734"/>
                  <a:pt x="804438" y="1583856"/>
                  <a:pt x="797066" y="1587224"/>
                </a:cubicBezTo>
                <a:close/>
                <a:moveTo>
                  <a:pt x="887330" y="1398146"/>
                </a:moveTo>
                <a:lnTo>
                  <a:pt x="883656" y="1409287"/>
                </a:lnTo>
                <a:cubicBezTo>
                  <a:pt x="883290" y="1413014"/>
                  <a:pt x="883823" y="1416687"/>
                  <a:pt x="885377" y="1420086"/>
                </a:cubicBezTo>
                <a:lnTo>
                  <a:pt x="892415" y="1428458"/>
                </a:lnTo>
                <a:lnTo>
                  <a:pt x="903242" y="1432973"/>
                </a:lnTo>
                <a:lnTo>
                  <a:pt x="916408" y="1433335"/>
                </a:lnTo>
                <a:lnTo>
                  <a:pt x="930462" y="1429256"/>
                </a:lnTo>
                <a:lnTo>
                  <a:pt x="942747" y="1421303"/>
                </a:lnTo>
                <a:lnTo>
                  <a:pt x="951090" y="1411110"/>
                </a:lnTo>
                <a:cubicBezTo>
                  <a:pt x="955177" y="1403858"/>
                  <a:pt x="956151" y="1395971"/>
                  <a:pt x="953044" y="1389171"/>
                </a:cubicBezTo>
                <a:cubicBezTo>
                  <a:pt x="949937" y="1382369"/>
                  <a:pt x="943338" y="1377944"/>
                  <a:pt x="935178" y="1376285"/>
                </a:cubicBezTo>
                <a:cubicBezTo>
                  <a:pt x="931099" y="1375455"/>
                  <a:pt x="926629" y="1375317"/>
                  <a:pt x="922013" y="1375921"/>
                </a:cubicBezTo>
                <a:cubicBezTo>
                  <a:pt x="917396" y="1376524"/>
                  <a:pt x="912630" y="1377868"/>
                  <a:pt x="907959" y="1380002"/>
                </a:cubicBezTo>
                <a:cubicBezTo>
                  <a:pt x="898616" y="1384270"/>
                  <a:pt x="891417" y="1390892"/>
                  <a:pt x="887330" y="1398146"/>
                </a:cubicBezTo>
                <a:close/>
                <a:moveTo>
                  <a:pt x="1334683" y="660973"/>
                </a:moveTo>
                <a:cubicBezTo>
                  <a:pt x="1331794" y="666100"/>
                  <a:pt x="1329456" y="671339"/>
                  <a:pt x="1327710" y="676615"/>
                </a:cubicBezTo>
                <a:lnTo>
                  <a:pt x="1324294" y="692470"/>
                </a:lnTo>
                <a:cubicBezTo>
                  <a:pt x="1323777" y="697741"/>
                  <a:pt x="1323895" y="702972"/>
                  <a:pt x="1324693" y="708089"/>
                </a:cubicBezTo>
                <a:lnTo>
                  <a:pt x="1329160" y="723008"/>
                </a:lnTo>
                <a:lnTo>
                  <a:pt x="1337515" y="736153"/>
                </a:lnTo>
                <a:lnTo>
                  <a:pt x="1349060" y="746674"/>
                </a:lnTo>
                <a:lnTo>
                  <a:pt x="1363283" y="754473"/>
                </a:lnTo>
                <a:lnTo>
                  <a:pt x="1379672" y="759441"/>
                </a:lnTo>
                <a:lnTo>
                  <a:pt x="1397713" y="761473"/>
                </a:lnTo>
                <a:lnTo>
                  <a:pt x="1416896" y="760469"/>
                </a:lnTo>
                <a:lnTo>
                  <a:pt x="1436704" y="756320"/>
                </a:lnTo>
                <a:lnTo>
                  <a:pt x="1456629" y="748928"/>
                </a:lnTo>
                <a:lnTo>
                  <a:pt x="1475262" y="738707"/>
                </a:lnTo>
                <a:lnTo>
                  <a:pt x="1491364" y="726445"/>
                </a:lnTo>
                <a:lnTo>
                  <a:pt x="1504680" y="712602"/>
                </a:lnTo>
                <a:lnTo>
                  <a:pt x="1514953" y="697631"/>
                </a:lnTo>
                <a:lnTo>
                  <a:pt x="1521926" y="681991"/>
                </a:lnTo>
                <a:cubicBezTo>
                  <a:pt x="1527163" y="666166"/>
                  <a:pt x="1527065" y="650018"/>
                  <a:pt x="1520476" y="635599"/>
                </a:cubicBezTo>
                <a:cubicBezTo>
                  <a:pt x="1516085" y="625986"/>
                  <a:pt x="1509222" y="618048"/>
                  <a:pt x="1500576" y="611930"/>
                </a:cubicBezTo>
                <a:cubicBezTo>
                  <a:pt x="1496253" y="608870"/>
                  <a:pt x="1491483" y="606266"/>
                  <a:pt x="1486353" y="604133"/>
                </a:cubicBezTo>
                <a:cubicBezTo>
                  <a:pt x="1481223" y="602000"/>
                  <a:pt x="1475731" y="600338"/>
                  <a:pt x="1469965" y="599165"/>
                </a:cubicBezTo>
                <a:cubicBezTo>
                  <a:pt x="1464198" y="597993"/>
                  <a:pt x="1458155" y="597309"/>
                  <a:pt x="1451923" y="597132"/>
                </a:cubicBezTo>
                <a:cubicBezTo>
                  <a:pt x="1445691" y="596954"/>
                  <a:pt x="1439269" y="597282"/>
                  <a:pt x="1432742" y="598136"/>
                </a:cubicBezTo>
                <a:cubicBezTo>
                  <a:pt x="1426214" y="598989"/>
                  <a:pt x="1419582" y="600366"/>
                  <a:pt x="1412932" y="602282"/>
                </a:cubicBezTo>
                <a:cubicBezTo>
                  <a:pt x="1406280" y="604200"/>
                  <a:pt x="1399611" y="606658"/>
                  <a:pt x="1393008" y="609677"/>
                </a:cubicBezTo>
                <a:cubicBezTo>
                  <a:pt x="1379800" y="615710"/>
                  <a:pt x="1368107" y="623408"/>
                  <a:pt x="1358272" y="632159"/>
                </a:cubicBezTo>
                <a:cubicBezTo>
                  <a:pt x="1353355" y="636535"/>
                  <a:pt x="1348902" y="641175"/>
                  <a:pt x="1344955" y="646003"/>
                </a:cubicBezTo>
                <a:cubicBezTo>
                  <a:pt x="1341010" y="650831"/>
                  <a:pt x="1337571" y="655844"/>
                  <a:pt x="1334683" y="660973"/>
                </a:cubicBezTo>
                <a:close/>
                <a:moveTo>
                  <a:pt x="1237627" y="796247"/>
                </a:moveTo>
                <a:lnTo>
                  <a:pt x="1233953" y="807388"/>
                </a:lnTo>
                <a:cubicBezTo>
                  <a:pt x="1233587" y="811117"/>
                  <a:pt x="1234121" y="814789"/>
                  <a:pt x="1235674" y="818189"/>
                </a:cubicBezTo>
                <a:lnTo>
                  <a:pt x="1242713" y="826561"/>
                </a:lnTo>
                <a:lnTo>
                  <a:pt x="1253539" y="831074"/>
                </a:lnTo>
                <a:lnTo>
                  <a:pt x="1266706" y="831440"/>
                </a:lnTo>
                <a:lnTo>
                  <a:pt x="1280759" y="827357"/>
                </a:lnTo>
                <a:lnTo>
                  <a:pt x="1293044" y="819404"/>
                </a:lnTo>
                <a:lnTo>
                  <a:pt x="1301387" y="809214"/>
                </a:lnTo>
                <a:cubicBezTo>
                  <a:pt x="1305474" y="801959"/>
                  <a:pt x="1306449" y="794073"/>
                  <a:pt x="1303341" y="787272"/>
                </a:cubicBezTo>
                <a:cubicBezTo>
                  <a:pt x="1300234" y="780472"/>
                  <a:pt x="1293635" y="776045"/>
                  <a:pt x="1285476" y="774387"/>
                </a:cubicBezTo>
                <a:cubicBezTo>
                  <a:pt x="1281396" y="773556"/>
                  <a:pt x="1276927" y="773419"/>
                  <a:pt x="1272310" y="774023"/>
                </a:cubicBezTo>
                <a:cubicBezTo>
                  <a:pt x="1267693" y="774625"/>
                  <a:pt x="1262928" y="775970"/>
                  <a:pt x="1258256" y="778104"/>
                </a:cubicBezTo>
                <a:cubicBezTo>
                  <a:pt x="1248913" y="782373"/>
                  <a:pt x="1241714" y="788993"/>
                  <a:pt x="1237627" y="796247"/>
                </a:cubicBezTo>
                <a:close/>
                <a:moveTo>
                  <a:pt x="971395" y="1193754"/>
                </a:moveTo>
                <a:lnTo>
                  <a:pt x="967720" y="1204895"/>
                </a:lnTo>
                <a:cubicBezTo>
                  <a:pt x="967354" y="1208624"/>
                  <a:pt x="967887" y="1212295"/>
                  <a:pt x="969441" y="1215696"/>
                </a:cubicBezTo>
                <a:lnTo>
                  <a:pt x="976479" y="1224067"/>
                </a:lnTo>
                <a:lnTo>
                  <a:pt x="987307" y="1228580"/>
                </a:lnTo>
                <a:lnTo>
                  <a:pt x="1000473" y="1228946"/>
                </a:lnTo>
                <a:lnTo>
                  <a:pt x="1014527" y="1224865"/>
                </a:lnTo>
                <a:lnTo>
                  <a:pt x="1026812" y="1216912"/>
                </a:lnTo>
                <a:lnTo>
                  <a:pt x="1035155" y="1206721"/>
                </a:lnTo>
                <a:cubicBezTo>
                  <a:pt x="1039241" y="1199465"/>
                  <a:pt x="1040216" y="1191579"/>
                  <a:pt x="1037109" y="1184780"/>
                </a:cubicBezTo>
                <a:cubicBezTo>
                  <a:pt x="1034002" y="1177979"/>
                  <a:pt x="1027402" y="1173553"/>
                  <a:pt x="1019243" y="1171894"/>
                </a:cubicBezTo>
                <a:cubicBezTo>
                  <a:pt x="1015163" y="1171064"/>
                  <a:pt x="1010695" y="1170927"/>
                  <a:pt x="1006077" y="1171529"/>
                </a:cubicBezTo>
                <a:cubicBezTo>
                  <a:pt x="1001460" y="1172133"/>
                  <a:pt x="996695" y="1173477"/>
                  <a:pt x="992024" y="1175612"/>
                </a:cubicBezTo>
                <a:cubicBezTo>
                  <a:pt x="982680" y="1179880"/>
                  <a:pt x="975482" y="1186502"/>
                  <a:pt x="971395" y="1193754"/>
                </a:cubicBezTo>
                <a:close/>
                <a:moveTo>
                  <a:pt x="1112853" y="956436"/>
                </a:moveTo>
                <a:lnTo>
                  <a:pt x="1109178" y="967576"/>
                </a:lnTo>
                <a:cubicBezTo>
                  <a:pt x="1108812" y="971304"/>
                  <a:pt x="1109345" y="974974"/>
                  <a:pt x="1110899" y="978377"/>
                </a:cubicBezTo>
                <a:lnTo>
                  <a:pt x="1117937" y="986747"/>
                </a:lnTo>
                <a:lnTo>
                  <a:pt x="1128765" y="991262"/>
                </a:lnTo>
                <a:lnTo>
                  <a:pt x="1141931" y="991627"/>
                </a:lnTo>
                <a:lnTo>
                  <a:pt x="1155984" y="987543"/>
                </a:lnTo>
                <a:lnTo>
                  <a:pt x="1168269" y="979592"/>
                </a:lnTo>
                <a:lnTo>
                  <a:pt x="1176613" y="969402"/>
                </a:lnTo>
                <a:cubicBezTo>
                  <a:pt x="1180699" y="962148"/>
                  <a:pt x="1181673" y="954261"/>
                  <a:pt x="1178566" y="947460"/>
                </a:cubicBezTo>
                <a:cubicBezTo>
                  <a:pt x="1175459" y="940659"/>
                  <a:pt x="1168860" y="936234"/>
                  <a:pt x="1160701" y="934575"/>
                </a:cubicBezTo>
                <a:cubicBezTo>
                  <a:pt x="1156621" y="933745"/>
                  <a:pt x="1152152" y="933607"/>
                  <a:pt x="1147535" y="934211"/>
                </a:cubicBezTo>
                <a:cubicBezTo>
                  <a:pt x="1142918" y="934815"/>
                  <a:pt x="1138153" y="936157"/>
                  <a:pt x="1133481" y="938292"/>
                </a:cubicBezTo>
                <a:cubicBezTo>
                  <a:pt x="1124138" y="942559"/>
                  <a:pt x="1116940" y="949182"/>
                  <a:pt x="1112853" y="956436"/>
                </a:cubicBezTo>
                <a:close/>
                <a:moveTo>
                  <a:pt x="1343464" y="474228"/>
                </a:moveTo>
                <a:cubicBezTo>
                  <a:pt x="1341851" y="477091"/>
                  <a:pt x="1340546" y="480015"/>
                  <a:pt x="1339572" y="482959"/>
                </a:cubicBezTo>
                <a:lnTo>
                  <a:pt x="1337665" y="491810"/>
                </a:lnTo>
                <a:cubicBezTo>
                  <a:pt x="1337376" y="494751"/>
                  <a:pt x="1337443" y="497671"/>
                  <a:pt x="1337887" y="500526"/>
                </a:cubicBezTo>
                <a:lnTo>
                  <a:pt x="1340381" y="508853"/>
                </a:lnTo>
                <a:lnTo>
                  <a:pt x="1351488" y="522064"/>
                </a:lnTo>
                <a:lnTo>
                  <a:pt x="1368574" y="529188"/>
                </a:lnTo>
                <a:lnTo>
                  <a:pt x="1389351" y="529763"/>
                </a:lnTo>
                <a:lnTo>
                  <a:pt x="1411530" y="523322"/>
                </a:lnTo>
                <a:lnTo>
                  <a:pt x="1430918" y="510772"/>
                </a:lnTo>
                <a:lnTo>
                  <a:pt x="1444084" y="494689"/>
                </a:lnTo>
                <a:lnTo>
                  <a:pt x="1447975" y="485959"/>
                </a:lnTo>
                <a:lnTo>
                  <a:pt x="1447785" y="479876"/>
                </a:lnTo>
                <a:cubicBezTo>
                  <a:pt x="1427181" y="468324"/>
                  <a:pt x="1406921" y="456091"/>
                  <a:pt x="1387583" y="442237"/>
                </a:cubicBezTo>
                <a:cubicBezTo>
                  <a:pt x="1383566" y="442489"/>
                  <a:pt x="1379772" y="443881"/>
                  <a:pt x="1376017" y="445597"/>
                </a:cubicBezTo>
                <a:cubicBezTo>
                  <a:pt x="1361272" y="452333"/>
                  <a:pt x="1349913" y="462781"/>
                  <a:pt x="1343464" y="474228"/>
                </a:cubicBezTo>
                <a:close/>
                <a:moveTo>
                  <a:pt x="1246549" y="604425"/>
                </a:moveTo>
                <a:lnTo>
                  <a:pt x="1242875" y="615566"/>
                </a:lnTo>
                <a:cubicBezTo>
                  <a:pt x="1242508" y="619293"/>
                  <a:pt x="1243042" y="622965"/>
                  <a:pt x="1244595" y="626366"/>
                </a:cubicBezTo>
                <a:lnTo>
                  <a:pt x="1251634" y="634737"/>
                </a:lnTo>
                <a:lnTo>
                  <a:pt x="1262461" y="639252"/>
                </a:lnTo>
                <a:lnTo>
                  <a:pt x="1275627" y="639616"/>
                </a:lnTo>
                <a:lnTo>
                  <a:pt x="1289681" y="635532"/>
                </a:lnTo>
                <a:lnTo>
                  <a:pt x="1301966" y="627581"/>
                </a:lnTo>
                <a:lnTo>
                  <a:pt x="1310309" y="617391"/>
                </a:lnTo>
                <a:cubicBezTo>
                  <a:pt x="1314395" y="610136"/>
                  <a:pt x="1315370" y="602250"/>
                  <a:pt x="1312263" y="595450"/>
                </a:cubicBezTo>
                <a:cubicBezTo>
                  <a:pt x="1309156" y="588649"/>
                  <a:pt x="1302556" y="584222"/>
                  <a:pt x="1294397" y="582563"/>
                </a:cubicBezTo>
                <a:cubicBezTo>
                  <a:pt x="1290318" y="581735"/>
                  <a:pt x="1285848" y="581596"/>
                  <a:pt x="1281231" y="582199"/>
                </a:cubicBezTo>
                <a:cubicBezTo>
                  <a:pt x="1276614" y="582803"/>
                  <a:pt x="1271849" y="584147"/>
                  <a:pt x="1267177" y="586281"/>
                </a:cubicBezTo>
                <a:cubicBezTo>
                  <a:pt x="1257834" y="590550"/>
                  <a:pt x="1250635" y="597171"/>
                  <a:pt x="1246549" y="604425"/>
                </a:cubicBezTo>
                <a:close/>
                <a:moveTo>
                  <a:pt x="720602" y="1415321"/>
                </a:moveTo>
                <a:cubicBezTo>
                  <a:pt x="718193" y="1419599"/>
                  <a:pt x="716242" y="1423969"/>
                  <a:pt x="714786" y="1428369"/>
                </a:cubicBezTo>
                <a:lnTo>
                  <a:pt x="711936" y="1441596"/>
                </a:lnTo>
                <a:cubicBezTo>
                  <a:pt x="711504" y="1445993"/>
                  <a:pt x="711603" y="1450356"/>
                  <a:pt x="712267" y="1454623"/>
                </a:cubicBezTo>
                <a:lnTo>
                  <a:pt x="715994" y="1467069"/>
                </a:lnTo>
                <a:lnTo>
                  <a:pt x="722964" y="1478035"/>
                </a:lnTo>
                <a:lnTo>
                  <a:pt x="732595" y="1486812"/>
                </a:lnTo>
                <a:lnTo>
                  <a:pt x="744460" y="1493318"/>
                </a:lnTo>
                <a:lnTo>
                  <a:pt x="758131" y="1497461"/>
                </a:lnTo>
                <a:lnTo>
                  <a:pt x="773181" y="1499158"/>
                </a:lnTo>
                <a:lnTo>
                  <a:pt x="789183" y="1498319"/>
                </a:lnTo>
                <a:lnTo>
                  <a:pt x="805708" y="1494860"/>
                </a:lnTo>
                <a:lnTo>
                  <a:pt x="822330" y="1488692"/>
                </a:lnTo>
                <a:lnTo>
                  <a:pt x="837873" y="1480165"/>
                </a:lnTo>
                <a:lnTo>
                  <a:pt x="851305" y="1469937"/>
                </a:lnTo>
                <a:lnTo>
                  <a:pt x="862413" y="1458389"/>
                </a:lnTo>
                <a:lnTo>
                  <a:pt x="870983" y="1445901"/>
                </a:lnTo>
                <a:lnTo>
                  <a:pt x="876800" y="1432852"/>
                </a:lnTo>
                <a:cubicBezTo>
                  <a:pt x="881168" y="1419652"/>
                  <a:pt x="881087" y="1406182"/>
                  <a:pt x="875591" y="1394151"/>
                </a:cubicBezTo>
                <a:cubicBezTo>
                  <a:pt x="871927" y="1386133"/>
                  <a:pt x="866203" y="1379513"/>
                  <a:pt x="858990" y="1374410"/>
                </a:cubicBezTo>
                <a:cubicBezTo>
                  <a:pt x="855384" y="1371856"/>
                  <a:pt x="851405" y="1369684"/>
                  <a:pt x="847126" y="1367905"/>
                </a:cubicBezTo>
                <a:cubicBezTo>
                  <a:pt x="842846" y="1366125"/>
                  <a:pt x="838265" y="1364739"/>
                  <a:pt x="833454" y="1363761"/>
                </a:cubicBezTo>
                <a:cubicBezTo>
                  <a:pt x="828644" y="1362783"/>
                  <a:pt x="823603" y="1362212"/>
                  <a:pt x="818404" y="1362063"/>
                </a:cubicBezTo>
                <a:cubicBezTo>
                  <a:pt x="813204" y="1361916"/>
                  <a:pt x="807847" y="1362191"/>
                  <a:pt x="802402" y="1362902"/>
                </a:cubicBezTo>
                <a:cubicBezTo>
                  <a:pt x="796958" y="1363614"/>
                  <a:pt x="791425" y="1364762"/>
                  <a:pt x="785877" y="1366361"/>
                </a:cubicBezTo>
                <a:cubicBezTo>
                  <a:pt x="780329" y="1367961"/>
                  <a:pt x="774765" y="1370012"/>
                  <a:pt x="769256" y="1372529"/>
                </a:cubicBezTo>
                <a:cubicBezTo>
                  <a:pt x="758238" y="1377563"/>
                  <a:pt x="748484" y="1383984"/>
                  <a:pt x="740280" y="1391284"/>
                </a:cubicBezTo>
                <a:cubicBezTo>
                  <a:pt x="736178" y="1394936"/>
                  <a:pt x="732463" y="1398806"/>
                  <a:pt x="729172" y="1402833"/>
                </a:cubicBezTo>
                <a:cubicBezTo>
                  <a:pt x="725880" y="1406859"/>
                  <a:pt x="723012" y="1411044"/>
                  <a:pt x="720602" y="1415321"/>
                </a:cubicBezTo>
                <a:close/>
                <a:moveTo>
                  <a:pt x="639279" y="1493563"/>
                </a:moveTo>
                <a:lnTo>
                  <a:pt x="635605" y="1504706"/>
                </a:lnTo>
                <a:cubicBezTo>
                  <a:pt x="635239" y="1508434"/>
                  <a:pt x="635772" y="1512106"/>
                  <a:pt x="637326" y="1515506"/>
                </a:cubicBezTo>
                <a:lnTo>
                  <a:pt x="637446" y="1515648"/>
                </a:lnTo>
                <a:lnTo>
                  <a:pt x="659205" y="1528503"/>
                </a:lnTo>
                <a:lnTo>
                  <a:pt x="668357" y="1528756"/>
                </a:lnTo>
                <a:lnTo>
                  <a:pt x="682411" y="1524674"/>
                </a:lnTo>
                <a:lnTo>
                  <a:pt x="694696" y="1516722"/>
                </a:lnTo>
                <a:lnTo>
                  <a:pt x="703039" y="1506529"/>
                </a:lnTo>
                <a:cubicBezTo>
                  <a:pt x="707126" y="1499277"/>
                  <a:pt x="708100" y="1491390"/>
                  <a:pt x="704992" y="1484589"/>
                </a:cubicBezTo>
                <a:cubicBezTo>
                  <a:pt x="701886" y="1477789"/>
                  <a:pt x="695286" y="1473363"/>
                  <a:pt x="687127" y="1471704"/>
                </a:cubicBezTo>
                <a:cubicBezTo>
                  <a:pt x="683048" y="1470874"/>
                  <a:pt x="678579" y="1470736"/>
                  <a:pt x="673961" y="1471338"/>
                </a:cubicBezTo>
                <a:cubicBezTo>
                  <a:pt x="669344" y="1471942"/>
                  <a:pt x="664579" y="1473286"/>
                  <a:pt x="659908" y="1475421"/>
                </a:cubicBezTo>
                <a:cubicBezTo>
                  <a:pt x="650564" y="1479689"/>
                  <a:pt x="643366" y="1486311"/>
                  <a:pt x="639279" y="1493563"/>
                </a:cubicBezTo>
                <a:close/>
                <a:moveTo>
                  <a:pt x="1207170" y="481335"/>
                </a:moveTo>
                <a:lnTo>
                  <a:pt x="1203496" y="492476"/>
                </a:lnTo>
                <a:cubicBezTo>
                  <a:pt x="1203130" y="496204"/>
                  <a:pt x="1203663" y="499876"/>
                  <a:pt x="1205217" y="503276"/>
                </a:cubicBezTo>
                <a:lnTo>
                  <a:pt x="1212255" y="511647"/>
                </a:lnTo>
                <a:lnTo>
                  <a:pt x="1223083" y="516161"/>
                </a:lnTo>
                <a:lnTo>
                  <a:pt x="1236248" y="516526"/>
                </a:lnTo>
                <a:lnTo>
                  <a:pt x="1250302" y="512444"/>
                </a:lnTo>
                <a:lnTo>
                  <a:pt x="1262587" y="504492"/>
                </a:lnTo>
                <a:lnTo>
                  <a:pt x="1270930" y="494301"/>
                </a:lnTo>
                <a:cubicBezTo>
                  <a:pt x="1275017" y="487046"/>
                  <a:pt x="1275992" y="479160"/>
                  <a:pt x="1272885" y="472360"/>
                </a:cubicBezTo>
                <a:cubicBezTo>
                  <a:pt x="1269778" y="465559"/>
                  <a:pt x="1263177" y="461133"/>
                  <a:pt x="1255018" y="459474"/>
                </a:cubicBezTo>
                <a:cubicBezTo>
                  <a:pt x="1250939" y="458644"/>
                  <a:pt x="1246470" y="458507"/>
                  <a:pt x="1241852" y="459110"/>
                </a:cubicBezTo>
                <a:cubicBezTo>
                  <a:pt x="1237235" y="459713"/>
                  <a:pt x="1232470" y="461058"/>
                  <a:pt x="1227799" y="463191"/>
                </a:cubicBezTo>
                <a:cubicBezTo>
                  <a:pt x="1218456" y="467460"/>
                  <a:pt x="1211257" y="474081"/>
                  <a:pt x="1207170" y="481335"/>
                </a:cubicBezTo>
                <a:close/>
                <a:moveTo>
                  <a:pt x="1258401" y="356900"/>
                </a:moveTo>
                <a:lnTo>
                  <a:pt x="1256266" y="363374"/>
                </a:lnTo>
                <a:cubicBezTo>
                  <a:pt x="1255900" y="367103"/>
                  <a:pt x="1256432" y="370775"/>
                  <a:pt x="1257986" y="374175"/>
                </a:cubicBezTo>
                <a:lnTo>
                  <a:pt x="1265025" y="382546"/>
                </a:lnTo>
                <a:lnTo>
                  <a:pt x="1275852" y="387061"/>
                </a:lnTo>
                <a:lnTo>
                  <a:pt x="1289018" y="387425"/>
                </a:lnTo>
                <a:lnTo>
                  <a:pt x="1298448" y="384686"/>
                </a:lnTo>
                <a:cubicBezTo>
                  <a:pt x="1284541" y="376327"/>
                  <a:pt x="1271226" y="367009"/>
                  <a:pt x="1258401" y="356900"/>
                </a:cubicBezTo>
                <a:close/>
                <a:moveTo>
                  <a:pt x="691059" y="1176674"/>
                </a:moveTo>
                <a:cubicBezTo>
                  <a:pt x="687706" y="1182628"/>
                  <a:pt x="684992" y="1188710"/>
                  <a:pt x="682965" y="1194833"/>
                </a:cubicBezTo>
                <a:lnTo>
                  <a:pt x="678999" y="1213240"/>
                </a:lnTo>
                <a:cubicBezTo>
                  <a:pt x="678399" y="1219358"/>
                  <a:pt x="678536" y="1225431"/>
                  <a:pt x="679461" y="1231368"/>
                </a:cubicBezTo>
                <a:lnTo>
                  <a:pt x="684647" y="1248687"/>
                </a:lnTo>
                <a:lnTo>
                  <a:pt x="694346" y="1263945"/>
                </a:lnTo>
                <a:lnTo>
                  <a:pt x="707747" y="1276161"/>
                </a:lnTo>
                <a:lnTo>
                  <a:pt x="724259" y="1285213"/>
                </a:lnTo>
                <a:lnTo>
                  <a:pt x="743283" y="1290978"/>
                </a:lnTo>
                <a:lnTo>
                  <a:pt x="764226" y="1293340"/>
                </a:lnTo>
                <a:lnTo>
                  <a:pt x="786493" y="1292174"/>
                </a:lnTo>
                <a:lnTo>
                  <a:pt x="809490" y="1287360"/>
                </a:lnTo>
                <a:lnTo>
                  <a:pt x="832619" y="1278778"/>
                </a:lnTo>
                <a:lnTo>
                  <a:pt x="854248" y="1266910"/>
                </a:lnTo>
                <a:lnTo>
                  <a:pt x="872941" y="1252678"/>
                </a:lnTo>
                <a:lnTo>
                  <a:pt x="888398" y="1236608"/>
                </a:lnTo>
                <a:lnTo>
                  <a:pt x="900324" y="1219230"/>
                </a:lnTo>
                <a:lnTo>
                  <a:pt x="908417" y="1201073"/>
                </a:lnTo>
                <a:cubicBezTo>
                  <a:pt x="914497" y="1182703"/>
                  <a:pt x="914383" y="1163957"/>
                  <a:pt x="906736" y="1147218"/>
                </a:cubicBezTo>
                <a:cubicBezTo>
                  <a:pt x="901637" y="1136058"/>
                  <a:pt x="893672" y="1126847"/>
                  <a:pt x="883635" y="1119745"/>
                </a:cubicBezTo>
                <a:cubicBezTo>
                  <a:pt x="878616" y="1116193"/>
                  <a:pt x="873080" y="1113169"/>
                  <a:pt x="867124" y="1110693"/>
                </a:cubicBezTo>
                <a:cubicBezTo>
                  <a:pt x="861169" y="1108217"/>
                  <a:pt x="854794" y="1106287"/>
                  <a:pt x="848100" y="1104926"/>
                </a:cubicBezTo>
                <a:cubicBezTo>
                  <a:pt x="841405" y="1103565"/>
                  <a:pt x="834391" y="1102770"/>
                  <a:pt x="827156" y="1102565"/>
                </a:cubicBezTo>
                <a:cubicBezTo>
                  <a:pt x="819921" y="1102358"/>
                  <a:pt x="812466" y="1102742"/>
                  <a:pt x="804889" y="1103731"/>
                </a:cubicBezTo>
                <a:cubicBezTo>
                  <a:pt x="797312" y="1104721"/>
                  <a:pt x="789614" y="1106319"/>
                  <a:pt x="781893" y="1108544"/>
                </a:cubicBezTo>
                <a:cubicBezTo>
                  <a:pt x="774172" y="1110770"/>
                  <a:pt x="766430" y="1113625"/>
                  <a:pt x="758764" y="1117128"/>
                </a:cubicBezTo>
                <a:cubicBezTo>
                  <a:pt x="743432" y="1124133"/>
                  <a:pt x="729858" y="1133068"/>
                  <a:pt x="718442" y="1143227"/>
                </a:cubicBezTo>
                <a:cubicBezTo>
                  <a:pt x="712734" y="1148307"/>
                  <a:pt x="707565" y="1153694"/>
                  <a:pt x="702985" y="1159298"/>
                </a:cubicBezTo>
                <a:cubicBezTo>
                  <a:pt x="698404" y="1164902"/>
                  <a:pt x="694412" y="1170724"/>
                  <a:pt x="691059" y="1176674"/>
                </a:cubicBezTo>
                <a:close/>
                <a:moveTo>
                  <a:pt x="1008681" y="682118"/>
                </a:moveTo>
                <a:cubicBezTo>
                  <a:pt x="1005328" y="688070"/>
                  <a:pt x="1002614" y="694151"/>
                  <a:pt x="1000587" y="700274"/>
                </a:cubicBezTo>
                <a:lnTo>
                  <a:pt x="996621" y="718682"/>
                </a:lnTo>
                <a:cubicBezTo>
                  <a:pt x="996021" y="724800"/>
                  <a:pt x="996158" y="730873"/>
                  <a:pt x="997083" y="736809"/>
                </a:cubicBezTo>
                <a:lnTo>
                  <a:pt x="1002269" y="754129"/>
                </a:lnTo>
                <a:lnTo>
                  <a:pt x="1011967" y="769387"/>
                </a:lnTo>
                <a:lnTo>
                  <a:pt x="1025369" y="781603"/>
                </a:lnTo>
                <a:lnTo>
                  <a:pt x="1041880" y="790655"/>
                </a:lnTo>
                <a:lnTo>
                  <a:pt x="1060905" y="796421"/>
                </a:lnTo>
                <a:lnTo>
                  <a:pt x="1081848" y="798781"/>
                </a:lnTo>
                <a:lnTo>
                  <a:pt x="1104116" y="797616"/>
                </a:lnTo>
                <a:lnTo>
                  <a:pt x="1127112" y="792802"/>
                </a:lnTo>
                <a:lnTo>
                  <a:pt x="1150241" y="784220"/>
                </a:lnTo>
                <a:lnTo>
                  <a:pt x="1171870" y="772353"/>
                </a:lnTo>
                <a:lnTo>
                  <a:pt x="1190562" y="758119"/>
                </a:lnTo>
                <a:lnTo>
                  <a:pt x="1206020" y="742050"/>
                </a:lnTo>
                <a:lnTo>
                  <a:pt x="1217945" y="724672"/>
                </a:lnTo>
                <a:lnTo>
                  <a:pt x="1226039" y="706514"/>
                </a:lnTo>
                <a:cubicBezTo>
                  <a:pt x="1232119" y="688145"/>
                  <a:pt x="1232005" y="669400"/>
                  <a:pt x="1224357" y="652661"/>
                </a:cubicBezTo>
                <a:cubicBezTo>
                  <a:pt x="1219258" y="641501"/>
                  <a:pt x="1211294" y="632288"/>
                  <a:pt x="1201257" y="625187"/>
                </a:cubicBezTo>
                <a:cubicBezTo>
                  <a:pt x="1196238" y="621635"/>
                  <a:pt x="1190701" y="618611"/>
                  <a:pt x="1184746" y="616135"/>
                </a:cubicBezTo>
                <a:cubicBezTo>
                  <a:pt x="1178790" y="613659"/>
                  <a:pt x="1172416" y="611729"/>
                  <a:pt x="1165721" y="610369"/>
                </a:cubicBezTo>
                <a:cubicBezTo>
                  <a:pt x="1159027" y="609007"/>
                  <a:pt x="1152012" y="608214"/>
                  <a:pt x="1144778" y="608007"/>
                </a:cubicBezTo>
                <a:cubicBezTo>
                  <a:pt x="1137543" y="607802"/>
                  <a:pt x="1130088" y="608183"/>
                  <a:pt x="1122511" y="609174"/>
                </a:cubicBezTo>
                <a:cubicBezTo>
                  <a:pt x="1114934" y="610164"/>
                  <a:pt x="1107236" y="611762"/>
                  <a:pt x="1099515" y="613988"/>
                </a:cubicBezTo>
                <a:cubicBezTo>
                  <a:pt x="1091794" y="616214"/>
                  <a:pt x="1084051" y="619067"/>
                  <a:pt x="1076386" y="622570"/>
                </a:cubicBezTo>
                <a:cubicBezTo>
                  <a:pt x="1061053" y="629576"/>
                  <a:pt x="1047480" y="638510"/>
                  <a:pt x="1036064" y="648669"/>
                </a:cubicBezTo>
                <a:cubicBezTo>
                  <a:pt x="1030355" y="653750"/>
                  <a:pt x="1025186" y="659136"/>
                  <a:pt x="1020606" y="664741"/>
                </a:cubicBezTo>
                <a:cubicBezTo>
                  <a:pt x="1016026" y="670344"/>
                  <a:pt x="1012034" y="676167"/>
                  <a:pt x="1008681" y="682118"/>
                </a:cubicBezTo>
                <a:close/>
                <a:moveTo>
                  <a:pt x="588369" y="1313091"/>
                </a:moveTo>
                <a:lnTo>
                  <a:pt x="584695" y="1324232"/>
                </a:lnTo>
                <a:cubicBezTo>
                  <a:pt x="584329" y="1327961"/>
                  <a:pt x="584862" y="1331633"/>
                  <a:pt x="586416" y="1335033"/>
                </a:cubicBezTo>
                <a:lnTo>
                  <a:pt x="593454" y="1343403"/>
                </a:lnTo>
                <a:lnTo>
                  <a:pt x="604281" y="1347917"/>
                </a:lnTo>
                <a:lnTo>
                  <a:pt x="617447" y="1348282"/>
                </a:lnTo>
                <a:lnTo>
                  <a:pt x="631501" y="1344200"/>
                </a:lnTo>
                <a:lnTo>
                  <a:pt x="643786" y="1336248"/>
                </a:lnTo>
                <a:lnTo>
                  <a:pt x="652129" y="1326057"/>
                </a:lnTo>
                <a:cubicBezTo>
                  <a:pt x="656215" y="1318803"/>
                  <a:pt x="657189" y="1310916"/>
                  <a:pt x="654082" y="1304115"/>
                </a:cubicBezTo>
                <a:cubicBezTo>
                  <a:pt x="650976" y="1297316"/>
                  <a:pt x="644376" y="1292890"/>
                  <a:pt x="636217" y="1291230"/>
                </a:cubicBezTo>
                <a:cubicBezTo>
                  <a:pt x="632138" y="1290400"/>
                  <a:pt x="627669" y="1290263"/>
                  <a:pt x="623051" y="1290864"/>
                </a:cubicBezTo>
                <a:cubicBezTo>
                  <a:pt x="618434" y="1291469"/>
                  <a:pt x="613669" y="1292813"/>
                  <a:pt x="608998" y="1294948"/>
                </a:cubicBezTo>
                <a:cubicBezTo>
                  <a:pt x="599654" y="1299216"/>
                  <a:pt x="592455" y="1305837"/>
                  <a:pt x="588369" y="1313091"/>
                </a:cubicBezTo>
                <a:close/>
                <a:moveTo>
                  <a:pt x="491195" y="1433615"/>
                </a:moveTo>
                <a:cubicBezTo>
                  <a:pt x="517634" y="1446101"/>
                  <a:pt x="543256" y="1460005"/>
                  <a:pt x="568316" y="1474806"/>
                </a:cubicBezTo>
                <a:lnTo>
                  <a:pt x="568504" y="1474577"/>
                </a:lnTo>
                <a:lnTo>
                  <a:pt x="572396" y="1465846"/>
                </a:lnTo>
                <a:cubicBezTo>
                  <a:pt x="575319" y="1457014"/>
                  <a:pt x="575265" y="1448001"/>
                  <a:pt x="571587" y="1439951"/>
                </a:cubicBezTo>
                <a:cubicBezTo>
                  <a:pt x="566684" y="1429220"/>
                  <a:pt x="556269" y="1422235"/>
                  <a:pt x="543394" y="1419616"/>
                </a:cubicBezTo>
                <a:cubicBezTo>
                  <a:pt x="536956" y="1418307"/>
                  <a:pt x="529904" y="1418090"/>
                  <a:pt x="522617" y="1419043"/>
                </a:cubicBezTo>
                <a:cubicBezTo>
                  <a:pt x="515331" y="1419994"/>
                  <a:pt x="507811" y="1422116"/>
                  <a:pt x="500439" y="1425484"/>
                </a:cubicBezTo>
                <a:close/>
                <a:moveTo>
                  <a:pt x="781599" y="903037"/>
                </a:moveTo>
                <a:cubicBezTo>
                  <a:pt x="777011" y="911184"/>
                  <a:pt x="773295" y="919505"/>
                  <a:pt x="770522" y="927886"/>
                </a:cubicBezTo>
                <a:lnTo>
                  <a:pt x="765096" y="953076"/>
                </a:lnTo>
                <a:cubicBezTo>
                  <a:pt x="764274" y="961449"/>
                  <a:pt x="764462" y="969760"/>
                  <a:pt x="765728" y="977886"/>
                </a:cubicBezTo>
                <a:lnTo>
                  <a:pt x="772826" y="1001590"/>
                </a:lnTo>
                <a:lnTo>
                  <a:pt x="786098" y="1022470"/>
                </a:lnTo>
                <a:lnTo>
                  <a:pt x="804439" y="1039188"/>
                </a:lnTo>
                <a:lnTo>
                  <a:pt x="827034" y="1051575"/>
                </a:lnTo>
                <a:lnTo>
                  <a:pt x="853069" y="1059464"/>
                </a:lnTo>
                <a:lnTo>
                  <a:pt x="881732" y="1062699"/>
                </a:lnTo>
                <a:lnTo>
                  <a:pt x="912205" y="1061103"/>
                </a:lnTo>
                <a:lnTo>
                  <a:pt x="943674" y="1054514"/>
                </a:lnTo>
                <a:lnTo>
                  <a:pt x="975328" y="1042768"/>
                </a:lnTo>
                <a:lnTo>
                  <a:pt x="1004927" y="1026528"/>
                </a:lnTo>
                <a:lnTo>
                  <a:pt x="1030508" y="1007049"/>
                </a:lnTo>
                <a:lnTo>
                  <a:pt x="1051662" y="985057"/>
                </a:lnTo>
                <a:lnTo>
                  <a:pt x="1067983" y="961278"/>
                </a:lnTo>
                <a:lnTo>
                  <a:pt x="1079059" y="936430"/>
                </a:lnTo>
                <a:cubicBezTo>
                  <a:pt x="1087379" y="911289"/>
                  <a:pt x="1087224" y="885638"/>
                  <a:pt x="1076757" y="862729"/>
                </a:cubicBezTo>
                <a:cubicBezTo>
                  <a:pt x="1069779" y="847455"/>
                  <a:pt x="1058880" y="834851"/>
                  <a:pt x="1045142" y="825126"/>
                </a:cubicBezTo>
                <a:cubicBezTo>
                  <a:pt x="1038274" y="820267"/>
                  <a:pt x="1030697" y="816128"/>
                  <a:pt x="1022547" y="812739"/>
                </a:cubicBezTo>
                <a:cubicBezTo>
                  <a:pt x="1014396" y="809350"/>
                  <a:pt x="1005673" y="806710"/>
                  <a:pt x="996511" y="804847"/>
                </a:cubicBezTo>
                <a:cubicBezTo>
                  <a:pt x="987350" y="802983"/>
                  <a:pt x="977751" y="801898"/>
                  <a:pt x="967850" y="801616"/>
                </a:cubicBezTo>
                <a:cubicBezTo>
                  <a:pt x="957949" y="801334"/>
                  <a:pt x="947746" y="801858"/>
                  <a:pt x="937377" y="803211"/>
                </a:cubicBezTo>
                <a:cubicBezTo>
                  <a:pt x="927007" y="804566"/>
                  <a:pt x="916472" y="806753"/>
                  <a:pt x="905907" y="809799"/>
                </a:cubicBezTo>
                <a:cubicBezTo>
                  <a:pt x="895341" y="812846"/>
                  <a:pt x="884745" y="816752"/>
                  <a:pt x="874253" y="821545"/>
                </a:cubicBezTo>
                <a:cubicBezTo>
                  <a:pt x="853272" y="831131"/>
                  <a:pt x="834697" y="843359"/>
                  <a:pt x="819073" y="857263"/>
                </a:cubicBezTo>
                <a:cubicBezTo>
                  <a:pt x="811261" y="864215"/>
                  <a:pt x="804187" y="871586"/>
                  <a:pt x="797919" y="879254"/>
                </a:cubicBezTo>
                <a:cubicBezTo>
                  <a:pt x="791651" y="886924"/>
                  <a:pt x="786188" y="894892"/>
                  <a:pt x="781599" y="903037"/>
                </a:cubicBezTo>
                <a:close/>
                <a:moveTo>
                  <a:pt x="593989" y="1142343"/>
                </a:moveTo>
                <a:lnTo>
                  <a:pt x="590315" y="1153484"/>
                </a:lnTo>
                <a:cubicBezTo>
                  <a:pt x="589949" y="1157213"/>
                  <a:pt x="590482" y="1160884"/>
                  <a:pt x="592036" y="1164285"/>
                </a:cubicBezTo>
                <a:lnTo>
                  <a:pt x="599073" y="1172655"/>
                </a:lnTo>
                <a:lnTo>
                  <a:pt x="609901" y="1177169"/>
                </a:lnTo>
                <a:lnTo>
                  <a:pt x="623067" y="1177535"/>
                </a:lnTo>
                <a:lnTo>
                  <a:pt x="637120" y="1173453"/>
                </a:lnTo>
                <a:lnTo>
                  <a:pt x="649406" y="1165500"/>
                </a:lnTo>
                <a:lnTo>
                  <a:pt x="657749" y="1155309"/>
                </a:lnTo>
                <a:cubicBezTo>
                  <a:pt x="661836" y="1148056"/>
                  <a:pt x="662810" y="1140168"/>
                  <a:pt x="659702" y="1133367"/>
                </a:cubicBezTo>
                <a:cubicBezTo>
                  <a:pt x="656596" y="1126568"/>
                  <a:pt x="649996" y="1122142"/>
                  <a:pt x="641837" y="1120483"/>
                </a:cubicBezTo>
                <a:cubicBezTo>
                  <a:pt x="637758" y="1119653"/>
                  <a:pt x="633289" y="1119514"/>
                  <a:pt x="628671" y="1120118"/>
                </a:cubicBezTo>
                <a:cubicBezTo>
                  <a:pt x="624054" y="1120722"/>
                  <a:pt x="619289" y="1122066"/>
                  <a:pt x="614618" y="1124199"/>
                </a:cubicBezTo>
                <a:cubicBezTo>
                  <a:pt x="605274" y="1128468"/>
                  <a:pt x="598076" y="1135090"/>
                  <a:pt x="593989" y="1142343"/>
                </a:cubicBezTo>
                <a:close/>
                <a:moveTo>
                  <a:pt x="1146492" y="270933"/>
                </a:moveTo>
                <a:cubicBezTo>
                  <a:pt x="1146365" y="271402"/>
                  <a:pt x="1146517" y="271764"/>
                  <a:pt x="1146681" y="272122"/>
                </a:cubicBezTo>
                <a:lnTo>
                  <a:pt x="1153720" y="280493"/>
                </a:lnTo>
                <a:lnTo>
                  <a:pt x="1164547" y="285008"/>
                </a:lnTo>
                <a:lnTo>
                  <a:pt x="1164824" y="285015"/>
                </a:lnTo>
                <a:close/>
                <a:moveTo>
                  <a:pt x="899503" y="648034"/>
                </a:moveTo>
                <a:lnTo>
                  <a:pt x="895828" y="659175"/>
                </a:lnTo>
                <a:cubicBezTo>
                  <a:pt x="895462" y="662902"/>
                  <a:pt x="895995" y="666575"/>
                  <a:pt x="897549" y="669974"/>
                </a:cubicBezTo>
                <a:lnTo>
                  <a:pt x="904587" y="678345"/>
                </a:lnTo>
                <a:lnTo>
                  <a:pt x="915415" y="682861"/>
                </a:lnTo>
                <a:lnTo>
                  <a:pt x="928580" y="683225"/>
                </a:lnTo>
                <a:lnTo>
                  <a:pt x="942634" y="679143"/>
                </a:lnTo>
                <a:lnTo>
                  <a:pt x="954919" y="671190"/>
                </a:lnTo>
                <a:lnTo>
                  <a:pt x="963262" y="661000"/>
                </a:lnTo>
                <a:cubicBezTo>
                  <a:pt x="967349" y="653746"/>
                  <a:pt x="968323" y="645859"/>
                  <a:pt x="965216" y="639059"/>
                </a:cubicBezTo>
                <a:cubicBezTo>
                  <a:pt x="962109" y="632257"/>
                  <a:pt x="955510" y="627832"/>
                  <a:pt x="947351" y="626173"/>
                </a:cubicBezTo>
                <a:cubicBezTo>
                  <a:pt x="943271" y="625343"/>
                  <a:pt x="938802" y="625206"/>
                  <a:pt x="934185" y="625809"/>
                </a:cubicBezTo>
                <a:cubicBezTo>
                  <a:pt x="929568" y="626411"/>
                  <a:pt x="924803" y="627755"/>
                  <a:pt x="920131" y="629891"/>
                </a:cubicBezTo>
                <a:cubicBezTo>
                  <a:pt x="910788" y="634159"/>
                  <a:pt x="903589" y="640780"/>
                  <a:pt x="899503" y="648034"/>
                </a:cubicBezTo>
                <a:close/>
                <a:moveTo>
                  <a:pt x="1031739" y="435985"/>
                </a:moveTo>
                <a:cubicBezTo>
                  <a:pt x="1029329" y="440262"/>
                  <a:pt x="1027379" y="444634"/>
                  <a:pt x="1025923" y="449033"/>
                </a:cubicBezTo>
                <a:lnTo>
                  <a:pt x="1023073" y="462261"/>
                </a:lnTo>
                <a:cubicBezTo>
                  <a:pt x="1022641" y="466658"/>
                  <a:pt x="1022740" y="471021"/>
                  <a:pt x="1023404" y="475287"/>
                </a:cubicBezTo>
                <a:lnTo>
                  <a:pt x="1027131" y="487734"/>
                </a:lnTo>
                <a:lnTo>
                  <a:pt x="1034101" y="498699"/>
                </a:lnTo>
                <a:lnTo>
                  <a:pt x="1043732" y="507477"/>
                </a:lnTo>
                <a:lnTo>
                  <a:pt x="1055597" y="513982"/>
                </a:lnTo>
                <a:lnTo>
                  <a:pt x="1069268" y="518126"/>
                </a:lnTo>
                <a:lnTo>
                  <a:pt x="1084318" y="519822"/>
                </a:lnTo>
                <a:lnTo>
                  <a:pt x="1100320" y="518983"/>
                </a:lnTo>
                <a:lnTo>
                  <a:pt x="1116845" y="515524"/>
                </a:lnTo>
                <a:lnTo>
                  <a:pt x="1133466" y="509357"/>
                </a:lnTo>
                <a:lnTo>
                  <a:pt x="1149009" y="500830"/>
                </a:lnTo>
                <a:lnTo>
                  <a:pt x="1162442" y="490602"/>
                </a:lnTo>
                <a:lnTo>
                  <a:pt x="1173550" y="479054"/>
                </a:lnTo>
                <a:lnTo>
                  <a:pt x="1182120" y="466565"/>
                </a:lnTo>
                <a:lnTo>
                  <a:pt x="1187937" y="453518"/>
                </a:lnTo>
                <a:cubicBezTo>
                  <a:pt x="1192306" y="440316"/>
                  <a:pt x="1192224" y="426846"/>
                  <a:pt x="1186728" y="414817"/>
                </a:cubicBezTo>
                <a:cubicBezTo>
                  <a:pt x="1183064" y="406797"/>
                  <a:pt x="1177341" y="400178"/>
                  <a:pt x="1170127" y="395074"/>
                </a:cubicBezTo>
                <a:cubicBezTo>
                  <a:pt x="1166521" y="392522"/>
                  <a:pt x="1162542" y="390349"/>
                  <a:pt x="1158262" y="388569"/>
                </a:cubicBezTo>
                <a:cubicBezTo>
                  <a:pt x="1153983" y="386789"/>
                  <a:pt x="1149402" y="385403"/>
                  <a:pt x="1144591" y="384425"/>
                </a:cubicBezTo>
                <a:cubicBezTo>
                  <a:pt x="1139780" y="383447"/>
                  <a:pt x="1134740" y="382877"/>
                  <a:pt x="1129541" y="382729"/>
                </a:cubicBezTo>
                <a:cubicBezTo>
                  <a:pt x="1124342" y="382581"/>
                  <a:pt x="1118984" y="382855"/>
                  <a:pt x="1113539" y="383567"/>
                </a:cubicBezTo>
                <a:cubicBezTo>
                  <a:pt x="1108094" y="384278"/>
                  <a:pt x="1102562" y="385426"/>
                  <a:pt x="1097014" y="387026"/>
                </a:cubicBezTo>
                <a:cubicBezTo>
                  <a:pt x="1091466" y="388626"/>
                  <a:pt x="1085901" y="390677"/>
                  <a:pt x="1080393" y="393193"/>
                </a:cubicBezTo>
                <a:cubicBezTo>
                  <a:pt x="1069375" y="398228"/>
                  <a:pt x="1059621" y="404648"/>
                  <a:pt x="1051417" y="411950"/>
                </a:cubicBezTo>
                <a:cubicBezTo>
                  <a:pt x="1047315" y="415600"/>
                  <a:pt x="1043600" y="419471"/>
                  <a:pt x="1040309" y="423498"/>
                </a:cubicBezTo>
                <a:cubicBezTo>
                  <a:pt x="1037017" y="427525"/>
                  <a:pt x="1034149" y="431709"/>
                  <a:pt x="1031739" y="435985"/>
                </a:cubicBezTo>
                <a:close/>
                <a:moveTo>
                  <a:pt x="773661" y="789492"/>
                </a:moveTo>
                <a:lnTo>
                  <a:pt x="769987" y="800633"/>
                </a:lnTo>
                <a:cubicBezTo>
                  <a:pt x="769621" y="804362"/>
                  <a:pt x="770154" y="808033"/>
                  <a:pt x="771707" y="811433"/>
                </a:cubicBezTo>
                <a:lnTo>
                  <a:pt x="778745" y="819804"/>
                </a:lnTo>
                <a:lnTo>
                  <a:pt x="789573" y="824318"/>
                </a:lnTo>
                <a:lnTo>
                  <a:pt x="802739" y="824684"/>
                </a:lnTo>
                <a:lnTo>
                  <a:pt x="816792" y="820602"/>
                </a:lnTo>
                <a:lnTo>
                  <a:pt x="829078" y="812649"/>
                </a:lnTo>
                <a:lnTo>
                  <a:pt x="837421" y="802458"/>
                </a:lnTo>
                <a:cubicBezTo>
                  <a:pt x="841508" y="795205"/>
                  <a:pt x="842482" y="787318"/>
                  <a:pt x="839375" y="780516"/>
                </a:cubicBezTo>
                <a:cubicBezTo>
                  <a:pt x="836268" y="773717"/>
                  <a:pt x="829668" y="769291"/>
                  <a:pt x="821509" y="767631"/>
                </a:cubicBezTo>
                <a:cubicBezTo>
                  <a:pt x="817430" y="766800"/>
                  <a:pt x="812961" y="766664"/>
                  <a:pt x="808343" y="767267"/>
                </a:cubicBezTo>
                <a:cubicBezTo>
                  <a:pt x="803726" y="767870"/>
                  <a:pt x="798961" y="769215"/>
                  <a:pt x="794290" y="771348"/>
                </a:cubicBezTo>
                <a:cubicBezTo>
                  <a:pt x="784947" y="775618"/>
                  <a:pt x="777747" y="782239"/>
                  <a:pt x="773661" y="789492"/>
                </a:cubicBezTo>
                <a:close/>
                <a:moveTo>
                  <a:pt x="644990" y="969325"/>
                </a:moveTo>
                <a:lnTo>
                  <a:pt x="641315" y="980466"/>
                </a:lnTo>
                <a:cubicBezTo>
                  <a:pt x="640949" y="984195"/>
                  <a:pt x="641482" y="987865"/>
                  <a:pt x="643036" y="991267"/>
                </a:cubicBezTo>
                <a:lnTo>
                  <a:pt x="650074" y="999637"/>
                </a:lnTo>
                <a:lnTo>
                  <a:pt x="660901" y="1004152"/>
                </a:lnTo>
                <a:lnTo>
                  <a:pt x="674068" y="1004519"/>
                </a:lnTo>
                <a:lnTo>
                  <a:pt x="688122" y="1000438"/>
                </a:lnTo>
                <a:lnTo>
                  <a:pt x="700408" y="992486"/>
                </a:lnTo>
                <a:lnTo>
                  <a:pt x="708749" y="982291"/>
                </a:lnTo>
                <a:cubicBezTo>
                  <a:pt x="712836" y="975037"/>
                  <a:pt x="713811" y="967151"/>
                  <a:pt x="710703" y="960351"/>
                </a:cubicBezTo>
                <a:cubicBezTo>
                  <a:pt x="707596" y="953550"/>
                  <a:pt x="700996" y="949123"/>
                  <a:pt x="692838" y="947465"/>
                </a:cubicBezTo>
                <a:cubicBezTo>
                  <a:pt x="688758" y="946635"/>
                  <a:pt x="684289" y="946497"/>
                  <a:pt x="679672" y="947101"/>
                </a:cubicBezTo>
                <a:cubicBezTo>
                  <a:pt x="675054" y="947702"/>
                  <a:pt x="670290" y="949048"/>
                  <a:pt x="665618" y="951181"/>
                </a:cubicBezTo>
                <a:cubicBezTo>
                  <a:pt x="656275" y="955451"/>
                  <a:pt x="649076" y="962071"/>
                  <a:pt x="644990" y="969325"/>
                </a:cubicBezTo>
                <a:close/>
                <a:moveTo>
                  <a:pt x="948794" y="492807"/>
                </a:moveTo>
                <a:lnTo>
                  <a:pt x="945120" y="503948"/>
                </a:lnTo>
                <a:cubicBezTo>
                  <a:pt x="944754" y="507676"/>
                  <a:pt x="945287" y="511347"/>
                  <a:pt x="946841" y="514749"/>
                </a:cubicBezTo>
                <a:lnTo>
                  <a:pt x="953879" y="523119"/>
                </a:lnTo>
                <a:lnTo>
                  <a:pt x="964706" y="527634"/>
                </a:lnTo>
                <a:lnTo>
                  <a:pt x="977872" y="527998"/>
                </a:lnTo>
                <a:lnTo>
                  <a:pt x="991926" y="523917"/>
                </a:lnTo>
                <a:lnTo>
                  <a:pt x="1004211" y="515964"/>
                </a:lnTo>
                <a:lnTo>
                  <a:pt x="1012555" y="505773"/>
                </a:lnTo>
                <a:cubicBezTo>
                  <a:pt x="1016641" y="498519"/>
                  <a:pt x="1017615" y="490632"/>
                  <a:pt x="1014508" y="483831"/>
                </a:cubicBezTo>
                <a:cubicBezTo>
                  <a:pt x="1011401" y="477032"/>
                  <a:pt x="1004801" y="472606"/>
                  <a:pt x="996642" y="470946"/>
                </a:cubicBezTo>
                <a:cubicBezTo>
                  <a:pt x="992563" y="470116"/>
                  <a:pt x="988094" y="469979"/>
                  <a:pt x="983477" y="470582"/>
                </a:cubicBezTo>
                <a:cubicBezTo>
                  <a:pt x="978860" y="471186"/>
                  <a:pt x="974094" y="472530"/>
                  <a:pt x="969423" y="474664"/>
                </a:cubicBezTo>
                <a:cubicBezTo>
                  <a:pt x="960080" y="478933"/>
                  <a:pt x="952881" y="485553"/>
                  <a:pt x="948794" y="492807"/>
                </a:cubicBezTo>
                <a:close/>
                <a:moveTo>
                  <a:pt x="414931" y="1245177"/>
                </a:moveTo>
                <a:cubicBezTo>
                  <a:pt x="412849" y="1248872"/>
                  <a:pt x="411163" y="1252647"/>
                  <a:pt x="409906" y="1256449"/>
                </a:cubicBezTo>
                <a:lnTo>
                  <a:pt x="407443" y="1267875"/>
                </a:lnTo>
                <a:cubicBezTo>
                  <a:pt x="407071" y="1271673"/>
                  <a:pt x="407156" y="1275444"/>
                  <a:pt x="407730" y="1279129"/>
                </a:cubicBezTo>
                <a:lnTo>
                  <a:pt x="410950" y="1289881"/>
                </a:lnTo>
                <a:lnTo>
                  <a:pt x="416970" y="1299353"/>
                </a:lnTo>
                <a:lnTo>
                  <a:pt x="425290" y="1306936"/>
                </a:lnTo>
                <a:lnTo>
                  <a:pt x="435540" y="1312557"/>
                </a:lnTo>
                <a:lnTo>
                  <a:pt x="447351" y="1316136"/>
                </a:lnTo>
                <a:lnTo>
                  <a:pt x="460353" y="1317603"/>
                </a:lnTo>
                <a:lnTo>
                  <a:pt x="474176" y="1316878"/>
                </a:lnTo>
                <a:lnTo>
                  <a:pt x="488452" y="1313890"/>
                </a:lnTo>
                <a:lnTo>
                  <a:pt x="502810" y="1308562"/>
                </a:lnTo>
                <a:lnTo>
                  <a:pt x="516238" y="1301194"/>
                </a:lnTo>
                <a:lnTo>
                  <a:pt x="527842" y="1292358"/>
                </a:lnTo>
                <a:lnTo>
                  <a:pt x="537438" y="1282383"/>
                </a:lnTo>
                <a:lnTo>
                  <a:pt x="544841" y="1271595"/>
                </a:lnTo>
                <a:lnTo>
                  <a:pt x="549866" y="1260322"/>
                </a:lnTo>
                <a:cubicBezTo>
                  <a:pt x="553640" y="1248917"/>
                  <a:pt x="553570" y="1237281"/>
                  <a:pt x="548822" y="1226890"/>
                </a:cubicBezTo>
                <a:cubicBezTo>
                  <a:pt x="545656" y="1219961"/>
                  <a:pt x="540712" y="1214244"/>
                  <a:pt x="534481" y="1209835"/>
                </a:cubicBezTo>
                <a:cubicBezTo>
                  <a:pt x="531366" y="1207630"/>
                  <a:pt x="527929" y="1205752"/>
                  <a:pt x="524231" y="1204215"/>
                </a:cubicBezTo>
                <a:cubicBezTo>
                  <a:pt x="520534" y="1202677"/>
                  <a:pt x="516577" y="1201480"/>
                  <a:pt x="512421" y="1200635"/>
                </a:cubicBezTo>
                <a:cubicBezTo>
                  <a:pt x="508265" y="1199790"/>
                  <a:pt x="503910" y="1199298"/>
                  <a:pt x="499419" y="1199168"/>
                </a:cubicBezTo>
                <a:cubicBezTo>
                  <a:pt x="494927" y="1199041"/>
                  <a:pt x="490299" y="1199279"/>
                  <a:pt x="485595" y="1199892"/>
                </a:cubicBezTo>
                <a:cubicBezTo>
                  <a:pt x="480892" y="1200508"/>
                  <a:pt x="476112" y="1201500"/>
                  <a:pt x="471319" y="1202880"/>
                </a:cubicBezTo>
                <a:cubicBezTo>
                  <a:pt x="466526" y="1204263"/>
                  <a:pt x="461720" y="1206036"/>
                  <a:pt x="456961" y="1208210"/>
                </a:cubicBezTo>
                <a:cubicBezTo>
                  <a:pt x="447443" y="1212558"/>
                  <a:pt x="439017" y="1218105"/>
                  <a:pt x="431929" y="1224411"/>
                </a:cubicBezTo>
                <a:cubicBezTo>
                  <a:pt x="428386" y="1227566"/>
                  <a:pt x="425177" y="1230910"/>
                  <a:pt x="422334" y="1234388"/>
                </a:cubicBezTo>
                <a:cubicBezTo>
                  <a:pt x="419490" y="1237868"/>
                  <a:pt x="417012" y="1241482"/>
                  <a:pt x="414931" y="1245177"/>
                </a:cubicBezTo>
                <a:close/>
                <a:moveTo>
                  <a:pt x="1008204" y="264043"/>
                </a:moveTo>
                <a:cubicBezTo>
                  <a:pt x="1006592" y="266905"/>
                  <a:pt x="1005287" y="269830"/>
                  <a:pt x="1004312" y="272774"/>
                </a:cubicBezTo>
                <a:lnTo>
                  <a:pt x="1002406" y="281624"/>
                </a:lnTo>
                <a:cubicBezTo>
                  <a:pt x="1002117" y="284566"/>
                  <a:pt x="1002183" y="287486"/>
                  <a:pt x="1002627" y="290340"/>
                </a:cubicBezTo>
                <a:lnTo>
                  <a:pt x="1005121" y="298668"/>
                </a:lnTo>
                <a:lnTo>
                  <a:pt x="1016228" y="311878"/>
                </a:lnTo>
                <a:lnTo>
                  <a:pt x="1033315" y="319003"/>
                </a:lnTo>
                <a:lnTo>
                  <a:pt x="1054091" y="319577"/>
                </a:lnTo>
                <a:lnTo>
                  <a:pt x="1076269" y="313136"/>
                </a:lnTo>
                <a:lnTo>
                  <a:pt x="1095656" y="300587"/>
                </a:lnTo>
                <a:lnTo>
                  <a:pt x="1108823" y="284504"/>
                </a:lnTo>
                <a:lnTo>
                  <a:pt x="1112715" y="275774"/>
                </a:lnTo>
                <a:cubicBezTo>
                  <a:pt x="1115638" y="266941"/>
                  <a:pt x="1115583" y="257928"/>
                  <a:pt x="1111906" y="249880"/>
                </a:cubicBezTo>
                <a:cubicBezTo>
                  <a:pt x="1107003" y="239148"/>
                  <a:pt x="1096588" y="232162"/>
                  <a:pt x="1083712" y="229545"/>
                </a:cubicBezTo>
                <a:cubicBezTo>
                  <a:pt x="1077275" y="228236"/>
                  <a:pt x="1070222" y="228017"/>
                  <a:pt x="1062936" y="228970"/>
                </a:cubicBezTo>
                <a:cubicBezTo>
                  <a:pt x="1055649" y="229922"/>
                  <a:pt x="1048130" y="232044"/>
                  <a:pt x="1040758" y="235412"/>
                </a:cubicBezTo>
                <a:cubicBezTo>
                  <a:pt x="1026014" y="242148"/>
                  <a:pt x="1014653" y="252596"/>
                  <a:pt x="1008204" y="264043"/>
                </a:cubicBezTo>
                <a:close/>
                <a:moveTo>
                  <a:pt x="924443" y="355306"/>
                </a:moveTo>
                <a:lnTo>
                  <a:pt x="920768" y="366447"/>
                </a:lnTo>
                <a:cubicBezTo>
                  <a:pt x="920402" y="370175"/>
                  <a:pt x="920935" y="373847"/>
                  <a:pt x="922489" y="377247"/>
                </a:cubicBezTo>
                <a:lnTo>
                  <a:pt x="929527" y="385618"/>
                </a:lnTo>
                <a:lnTo>
                  <a:pt x="940355" y="390133"/>
                </a:lnTo>
                <a:lnTo>
                  <a:pt x="953520" y="390497"/>
                </a:lnTo>
                <a:lnTo>
                  <a:pt x="967574" y="386415"/>
                </a:lnTo>
                <a:lnTo>
                  <a:pt x="979859" y="378463"/>
                </a:lnTo>
                <a:lnTo>
                  <a:pt x="988202" y="368272"/>
                </a:lnTo>
                <a:cubicBezTo>
                  <a:pt x="992289" y="361018"/>
                  <a:pt x="993263" y="353131"/>
                  <a:pt x="990156" y="346331"/>
                </a:cubicBezTo>
                <a:cubicBezTo>
                  <a:pt x="987049" y="339531"/>
                  <a:pt x="980450" y="335104"/>
                  <a:pt x="972291" y="333445"/>
                </a:cubicBezTo>
                <a:cubicBezTo>
                  <a:pt x="968211" y="332616"/>
                  <a:pt x="963742" y="332478"/>
                  <a:pt x="959125" y="333081"/>
                </a:cubicBezTo>
                <a:cubicBezTo>
                  <a:pt x="954508" y="333684"/>
                  <a:pt x="949743" y="335029"/>
                  <a:pt x="945071" y="337163"/>
                </a:cubicBezTo>
                <a:cubicBezTo>
                  <a:pt x="935728" y="341432"/>
                  <a:pt x="928529" y="348052"/>
                  <a:pt x="924443" y="355306"/>
                </a:cubicBezTo>
                <a:close/>
                <a:moveTo>
                  <a:pt x="909260" y="226228"/>
                </a:moveTo>
                <a:lnTo>
                  <a:pt x="905586" y="237369"/>
                </a:lnTo>
                <a:cubicBezTo>
                  <a:pt x="905220" y="241098"/>
                  <a:pt x="905753" y="244770"/>
                  <a:pt x="907307" y="248170"/>
                </a:cubicBezTo>
                <a:lnTo>
                  <a:pt x="914345" y="256541"/>
                </a:lnTo>
                <a:lnTo>
                  <a:pt x="925173" y="261056"/>
                </a:lnTo>
                <a:lnTo>
                  <a:pt x="938338" y="261420"/>
                </a:lnTo>
                <a:lnTo>
                  <a:pt x="952392" y="257338"/>
                </a:lnTo>
                <a:lnTo>
                  <a:pt x="964677" y="249386"/>
                </a:lnTo>
                <a:lnTo>
                  <a:pt x="973020" y="239194"/>
                </a:lnTo>
                <a:cubicBezTo>
                  <a:pt x="977107" y="231940"/>
                  <a:pt x="978081" y="224054"/>
                  <a:pt x="974974" y="217253"/>
                </a:cubicBezTo>
                <a:cubicBezTo>
                  <a:pt x="971867" y="210453"/>
                  <a:pt x="965267" y="206027"/>
                  <a:pt x="957108" y="204368"/>
                </a:cubicBezTo>
                <a:cubicBezTo>
                  <a:pt x="953029" y="203538"/>
                  <a:pt x="948560" y="203401"/>
                  <a:pt x="943942" y="204004"/>
                </a:cubicBezTo>
                <a:cubicBezTo>
                  <a:pt x="939325" y="204607"/>
                  <a:pt x="934560" y="205951"/>
                  <a:pt x="929889" y="208085"/>
                </a:cubicBezTo>
                <a:cubicBezTo>
                  <a:pt x="920546" y="212354"/>
                  <a:pt x="913347" y="218975"/>
                  <a:pt x="909260" y="226228"/>
                </a:cubicBezTo>
                <a:close/>
                <a:moveTo>
                  <a:pt x="947968" y="108110"/>
                </a:moveTo>
                <a:lnTo>
                  <a:pt x="944294" y="119251"/>
                </a:lnTo>
                <a:cubicBezTo>
                  <a:pt x="943928" y="122979"/>
                  <a:pt x="944461" y="126651"/>
                  <a:pt x="946014" y="130051"/>
                </a:cubicBezTo>
                <a:lnTo>
                  <a:pt x="953053" y="138422"/>
                </a:lnTo>
                <a:lnTo>
                  <a:pt x="963880" y="142937"/>
                </a:lnTo>
                <a:lnTo>
                  <a:pt x="977046" y="143301"/>
                </a:lnTo>
                <a:lnTo>
                  <a:pt x="991100" y="139219"/>
                </a:lnTo>
                <a:lnTo>
                  <a:pt x="995292" y="136505"/>
                </a:lnTo>
                <a:cubicBezTo>
                  <a:pt x="981757" y="125381"/>
                  <a:pt x="969254" y="113004"/>
                  <a:pt x="957165" y="100021"/>
                </a:cubicBezTo>
                <a:cubicBezTo>
                  <a:pt x="952512" y="101412"/>
                  <a:pt x="949894" y="104690"/>
                  <a:pt x="947968" y="108110"/>
                </a:cubicBezTo>
                <a:close/>
                <a:moveTo>
                  <a:pt x="191658" y="1284338"/>
                </a:moveTo>
                <a:lnTo>
                  <a:pt x="188565" y="1291276"/>
                </a:lnTo>
                <a:cubicBezTo>
                  <a:pt x="215959" y="1302516"/>
                  <a:pt x="243117" y="1314053"/>
                  <a:pt x="269509" y="1327096"/>
                </a:cubicBezTo>
                <a:lnTo>
                  <a:pt x="279110" y="1320881"/>
                </a:lnTo>
                <a:lnTo>
                  <a:pt x="292277" y="1304799"/>
                </a:lnTo>
                <a:lnTo>
                  <a:pt x="296168" y="1296069"/>
                </a:lnTo>
                <a:cubicBezTo>
                  <a:pt x="299091" y="1287236"/>
                  <a:pt x="299037" y="1278223"/>
                  <a:pt x="295360" y="1270174"/>
                </a:cubicBezTo>
                <a:cubicBezTo>
                  <a:pt x="290456" y="1259443"/>
                  <a:pt x="280041" y="1252458"/>
                  <a:pt x="267166" y="1249840"/>
                </a:cubicBezTo>
                <a:cubicBezTo>
                  <a:pt x="260729" y="1248530"/>
                  <a:pt x="253676" y="1248313"/>
                  <a:pt x="246390" y="1249265"/>
                </a:cubicBezTo>
                <a:cubicBezTo>
                  <a:pt x="239103" y="1250217"/>
                  <a:pt x="231584" y="1252338"/>
                  <a:pt x="224212" y="1255706"/>
                </a:cubicBezTo>
                <a:cubicBezTo>
                  <a:pt x="209468" y="1262443"/>
                  <a:pt x="198107" y="1272891"/>
                  <a:pt x="191658" y="1284338"/>
                </a:cubicBezTo>
                <a:close/>
                <a:moveTo>
                  <a:pt x="377958" y="990958"/>
                </a:moveTo>
                <a:cubicBezTo>
                  <a:pt x="374605" y="996909"/>
                  <a:pt x="371891" y="1002991"/>
                  <a:pt x="369864" y="1009114"/>
                </a:cubicBezTo>
                <a:lnTo>
                  <a:pt x="365898" y="1027521"/>
                </a:lnTo>
                <a:cubicBezTo>
                  <a:pt x="365298" y="1033639"/>
                  <a:pt x="365435" y="1039712"/>
                  <a:pt x="366360" y="1045649"/>
                </a:cubicBezTo>
                <a:lnTo>
                  <a:pt x="371546" y="1062968"/>
                </a:lnTo>
                <a:lnTo>
                  <a:pt x="381244" y="1078227"/>
                </a:lnTo>
                <a:lnTo>
                  <a:pt x="394647" y="1090443"/>
                </a:lnTo>
                <a:lnTo>
                  <a:pt x="411158" y="1099495"/>
                </a:lnTo>
                <a:lnTo>
                  <a:pt x="430183" y="1105262"/>
                </a:lnTo>
                <a:lnTo>
                  <a:pt x="451127" y="1107623"/>
                </a:lnTo>
                <a:lnTo>
                  <a:pt x="473394" y="1106458"/>
                </a:lnTo>
                <a:lnTo>
                  <a:pt x="496390" y="1101645"/>
                </a:lnTo>
                <a:lnTo>
                  <a:pt x="519519" y="1093062"/>
                </a:lnTo>
                <a:lnTo>
                  <a:pt x="541149" y="1081195"/>
                </a:lnTo>
                <a:lnTo>
                  <a:pt x="559841" y="1066962"/>
                </a:lnTo>
                <a:lnTo>
                  <a:pt x="575299" y="1050893"/>
                </a:lnTo>
                <a:lnTo>
                  <a:pt x="587222" y="1033510"/>
                </a:lnTo>
                <a:lnTo>
                  <a:pt x="595317" y="1015355"/>
                </a:lnTo>
                <a:cubicBezTo>
                  <a:pt x="601396" y="996985"/>
                  <a:pt x="601282" y="978239"/>
                  <a:pt x="593635" y="961501"/>
                </a:cubicBezTo>
                <a:cubicBezTo>
                  <a:pt x="588536" y="950339"/>
                  <a:pt x="580572" y="941129"/>
                  <a:pt x="570534" y="934026"/>
                </a:cubicBezTo>
                <a:cubicBezTo>
                  <a:pt x="565516" y="930474"/>
                  <a:pt x="559979" y="927451"/>
                  <a:pt x="554023" y="924974"/>
                </a:cubicBezTo>
                <a:cubicBezTo>
                  <a:pt x="548068" y="922498"/>
                  <a:pt x="541693" y="920569"/>
                  <a:pt x="534998" y="919207"/>
                </a:cubicBezTo>
                <a:cubicBezTo>
                  <a:pt x="528304" y="917845"/>
                  <a:pt x="521290" y="917053"/>
                  <a:pt x="514055" y="916847"/>
                </a:cubicBezTo>
                <a:cubicBezTo>
                  <a:pt x="506820" y="916642"/>
                  <a:pt x="499364" y="917022"/>
                  <a:pt x="491788" y="918012"/>
                </a:cubicBezTo>
                <a:cubicBezTo>
                  <a:pt x="484211" y="919003"/>
                  <a:pt x="476513" y="920601"/>
                  <a:pt x="468792" y="922827"/>
                </a:cubicBezTo>
                <a:cubicBezTo>
                  <a:pt x="461071" y="925051"/>
                  <a:pt x="453329" y="927906"/>
                  <a:pt x="445663" y="931410"/>
                </a:cubicBezTo>
                <a:cubicBezTo>
                  <a:pt x="430331" y="938414"/>
                  <a:pt x="416758" y="947350"/>
                  <a:pt x="405341" y="957510"/>
                </a:cubicBezTo>
                <a:cubicBezTo>
                  <a:pt x="399633" y="962588"/>
                  <a:pt x="394464" y="967976"/>
                  <a:pt x="389883" y="973579"/>
                </a:cubicBezTo>
                <a:cubicBezTo>
                  <a:pt x="385303" y="979184"/>
                  <a:pt x="381311" y="985005"/>
                  <a:pt x="377958" y="990958"/>
                </a:cubicBezTo>
                <a:close/>
                <a:moveTo>
                  <a:pt x="682978" y="494254"/>
                </a:moveTo>
                <a:cubicBezTo>
                  <a:pt x="679625" y="500206"/>
                  <a:pt x="676910" y="506287"/>
                  <a:pt x="674884" y="512411"/>
                </a:cubicBezTo>
                <a:lnTo>
                  <a:pt x="670918" y="530818"/>
                </a:lnTo>
                <a:cubicBezTo>
                  <a:pt x="670318" y="536936"/>
                  <a:pt x="670455" y="543008"/>
                  <a:pt x="671380" y="548946"/>
                </a:cubicBezTo>
                <a:lnTo>
                  <a:pt x="676566" y="566266"/>
                </a:lnTo>
                <a:lnTo>
                  <a:pt x="686264" y="581523"/>
                </a:lnTo>
                <a:lnTo>
                  <a:pt x="699666" y="593739"/>
                </a:lnTo>
                <a:lnTo>
                  <a:pt x="716177" y="602790"/>
                </a:lnTo>
                <a:lnTo>
                  <a:pt x="735202" y="608557"/>
                </a:lnTo>
                <a:lnTo>
                  <a:pt x="756145" y="610918"/>
                </a:lnTo>
                <a:lnTo>
                  <a:pt x="778412" y="609752"/>
                </a:lnTo>
                <a:lnTo>
                  <a:pt x="801408" y="604938"/>
                </a:lnTo>
                <a:lnTo>
                  <a:pt x="824538" y="596355"/>
                </a:lnTo>
                <a:lnTo>
                  <a:pt x="846167" y="584489"/>
                </a:lnTo>
                <a:lnTo>
                  <a:pt x="864859" y="570255"/>
                </a:lnTo>
                <a:lnTo>
                  <a:pt x="880317" y="554185"/>
                </a:lnTo>
                <a:lnTo>
                  <a:pt x="892242" y="536807"/>
                </a:lnTo>
                <a:lnTo>
                  <a:pt x="900336" y="518650"/>
                </a:lnTo>
                <a:cubicBezTo>
                  <a:pt x="906416" y="500281"/>
                  <a:pt x="906302" y="481534"/>
                  <a:pt x="898654" y="464796"/>
                </a:cubicBezTo>
                <a:cubicBezTo>
                  <a:pt x="893555" y="453636"/>
                  <a:pt x="885591" y="444425"/>
                  <a:pt x="875554" y="437322"/>
                </a:cubicBezTo>
                <a:cubicBezTo>
                  <a:pt x="870535" y="433771"/>
                  <a:pt x="864999" y="430747"/>
                  <a:pt x="859043" y="428271"/>
                </a:cubicBezTo>
                <a:cubicBezTo>
                  <a:pt x="853088" y="425795"/>
                  <a:pt x="846713" y="423866"/>
                  <a:pt x="840018" y="422503"/>
                </a:cubicBezTo>
                <a:cubicBezTo>
                  <a:pt x="833324" y="421143"/>
                  <a:pt x="826310" y="420349"/>
                  <a:pt x="819075" y="420143"/>
                </a:cubicBezTo>
                <a:cubicBezTo>
                  <a:pt x="811840" y="419938"/>
                  <a:pt x="804384" y="420320"/>
                  <a:pt x="796808" y="421309"/>
                </a:cubicBezTo>
                <a:cubicBezTo>
                  <a:pt x="789231" y="422298"/>
                  <a:pt x="781532" y="423897"/>
                  <a:pt x="773812" y="426123"/>
                </a:cubicBezTo>
                <a:cubicBezTo>
                  <a:pt x="766091" y="428349"/>
                  <a:pt x="758348" y="431204"/>
                  <a:pt x="750682" y="434706"/>
                </a:cubicBezTo>
                <a:cubicBezTo>
                  <a:pt x="735350" y="441711"/>
                  <a:pt x="721777" y="450646"/>
                  <a:pt x="710361" y="460806"/>
                </a:cubicBezTo>
                <a:cubicBezTo>
                  <a:pt x="704653" y="465885"/>
                  <a:pt x="699483" y="471271"/>
                  <a:pt x="694903" y="476875"/>
                </a:cubicBezTo>
                <a:cubicBezTo>
                  <a:pt x="690323" y="482480"/>
                  <a:pt x="686331" y="488302"/>
                  <a:pt x="682978" y="494254"/>
                </a:cubicBezTo>
                <a:close/>
                <a:moveTo>
                  <a:pt x="482377" y="727949"/>
                </a:moveTo>
                <a:cubicBezTo>
                  <a:pt x="477788" y="736094"/>
                  <a:pt x="474073" y="744416"/>
                  <a:pt x="471300" y="752797"/>
                </a:cubicBezTo>
                <a:lnTo>
                  <a:pt x="465873" y="777987"/>
                </a:lnTo>
                <a:cubicBezTo>
                  <a:pt x="465051" y="786360"/>
                  <a:pt x="465239" y="794670"/>
                  <a:pt x="466504" y="802794"/>
                </a:cubicBezTo>
                <a:lnTo>
                  <a:pt x="473602" y="826496"/>
                </a:lnTo>
                <a:lnTo>
                  <a:pt x="486874" y="847378"/>
                </a:lnTo>
                <a:lnTo>
                  <a:pt x="505215" y="864096"/>
                </a:lnTo>
                <a:lnTo>
                  <a:pt x="527810" y="876483"/>
                </a:lnTo>
                <a:lnTo>
                  <a:pt x="553846" y="884374"/>
                </a:lnTo>
                <a:lnTo>
                  <a:pt x="582507" y="887605"/>
                </a:lnTo>
                <a:lnTo>
                  <a:pt x="612980" y="886009"/>
                </a:lnTo>
                <a:lnTo>
                  <a:pt x="644450" y="879422"/>
                </a:lnTo>
                <a:lnTo>
                  <a:pt x="676103" y="867676"/>
                </a:lnTo>
                <a:lnTo>
                  <a:pt x="705703" y="851436"/>
                </a:lnTo>
                <a:lnTo>
                  <a:pt x="731284" y="831959"/>
                </a:lnTo>
                <a:lnTo>
                  <a:pt x="752438" y="809965"/>
                </a:lnTo>
                <a:lnTo>
                  <a:pt x="768757" y="786184"/>
                </a:lnTo>
                <a:lnTo>
                  <a:pt x="779835" y="761337"/>
                </a:lnTo>
                <a:cubicBezTo>
                  <a:pt x="788155" y="736196"/>
                  <a:pt x="787999" y="710544"/>
                  <a:pt x="777533" y="687635"/>
                </a:cubicBezTo>
                <a:cubicBezTo>
                  <a:pt x="770555" y="672363"/>
                  <a:pt x="759656" y="659758"/>
                  <a:pt x="745920" y="650037"/>
                </a:cubicBezTo>
                <a:cubicBezTo>
                  <a:pt x="739052" y="645178"/>
                  <a:pt x="731475" y="641039"/>
                  <a:pt x="723324" y="637650"/>
                </a:cubicBezTo>
                <a:cubicBezTo>
                  <a:pt x="715174" y="634261"/>
                  <a:pt x="706450" y="631621"/>
                  <a:pt x="697288" y="629758"/>
                </a:cubicBezTo>
                <a:cubicBezTo>
                  <a:pt x="688127" y="627895"/>
                  <a:pt x="678528" y="626809"/>
                  <a:pt x="668627" y="626527"/>
                </a:cubicBezTo>
                <a:cubicBezTo>
                  <a:pt x="658726" y="626245"/>
                  <a:pt x="648523" y="626769"/>
                  <a:pt x="638154" y="628123"/>
                </a:cubicBezTo>
                <a:cubicBezTo>
                  <a:pt x="627785" y="629478"/>
                  <a:pt x="617250" y="631665"/>
                  <a:pt x="606684" y="634711"/>
                </a:cubicBezTo>
                <a:cubicBezTo>
                  <a:pt x="596118" y="637757"/>
                  <a:pt x="585522" y="641663"/>
                  <a:pt x="575031" y="646456"/>
                </a:cubicBezTo>
                <a:cubicBezTo>
                  <a:pt x="554049" y="656042"/>
                  <a:pt x="535474" y="668270"/>
                  <a:pt x="519851" y="682175"/>
                </a:cubicBezTo>
                <a:cubicBezTo>
                  <a:pt x="512039" y="689125"/>
                  <a:pt x="504965" y="696497"/>
                  <a:pt x="498697" y="704167"/>
                </a:cubicBezTo>
                <a:cubicBezTo>
                  <a:pt x="492428" y="711835"/>
                  <a:pt x="486966" y="719804"/>
                  <a:pt x="482377" y="727949"/>
                </a:cubicBezTo>
                <a:close/>
                <a:moveTo>
                  <a:pt x="745879" y="261005"/>
                </a:moveTo>
                <a:cubicBezTo>
                  <a:pt x="743470" y="265282"/>
                  <a:pt x="741519" y="269652"/>
                  <a:pt x="740062" y="274052"/>
                </a:cubicBezTo>
                <a:lnTo>
                  <a:pt x="737213" y="287280"/>
                </a:lnTo>
                <a:cubicBezTo>
                  <a:pt x="736781" y="291677"/>
                  <a:pt x="736880" y="296040"/>
                  <a:pt x="737544" y="300307"/>
                </a:cubicBezTo>
                <a:lnTo>
                  <a:pt x="741271" y="312753"/>
                </a:lnTo>
                <a:lnTo>
                  <a:pt x="748241" y="323718"/>
                </a:lnTo>
                <a:lnTo>
                  <a:pt x="757872" y="332496"/>
                </a:lnTo>
                <a:lnTo>
                  <a:pt x="769736" y="339001"/>
                </a:lnTo>
                <a:lnTo>
                  <a:pt x="783408" y="343145"/>
                </a:lnTo>
                <a:lnTo>
                  <a:pt x="798458" y="344841"/>
                </a:lnTo>
                <a:lnTo>
                  <a:pt x="814460" y="344003"/>
                </a:lnTo>
                <a:lnTo>
                  <a:pt x="830985" y="340544"/>
                </a:lnTo>
                <a:lnTo>
                  <a:pt x="847606" y="334376"/>
                </a:lnTo>
                <a:lnTo>
                  <a:pt x="863149" y="325849"/>
                </a:lnTo>
                <a:lnTo>
                  <a:pt x="876582" y="315620"/>
                </a:lnTo>
                <a:lnTo>
                  <a:pt x="887690" y="304073"/>
                </a:lnTo>
                <a:lnTo>
                  <a:pt x="896260" y="291584"/>
                </a:lnTo>
                <a:lnTo>
                  <a:pt x="902076" y="278537"/>
                </a:lnTo>
                <a:cubicBezTo>
                  <a:pt x="906445" y="265335"/>
                  <a:pt x="906364" y="251865"/>
                  <a:pt x="900868" y="239835"/>
                </a:cubicBezTo>
                <a:cubicBezTo>
                  <a:pt x="897204" y="231816"/>
                  <a:pt x="891480" y="225197"/>
                  <a:pt x="884267" y="220092"/>
                </a:cubicBezTo>
                <a:cubicBezTo>
                  <a:pt x="880661" y="217541"/>
                  <a:pt x="876682" y="215368"/>
                  <a:pt x="872402" y="213588"/>
                </a:cubicBezTo>
                <a:cubicBezTo>
                  <a:pt x="868123" y="211809"/>
                  <a:pt x="863541" y="210422"/>
                  <a:pt x="858731" y="209444"/>
                </a:cubicBezTo>
                <a:cubicBezTo>
                  <a:pt x="853920" y="208466"/>
                  <a:pt x="848880" y="207896"/>
                  <a:pt x="843681" y="207748"/>
                </a:cubicBezTo>
                <a:cubicBezTo>
                  <a:pt x="838482" y="207600"/>
                  <a:pt x="833124" y="207874"/>
                  <a:pt x="827679" y="208585"/>
                </a:cubicBezTo>
                <a:cubicBezTo>
                  <a:pt x="822234" y="209297"/>
                  <a:pt x="816702" y="210445"/>
                  <a:pt x="811154" y="212045"/>
                </a:cubicBezTo>
                <a:cubicBezTo>
                  <a:pt x="805606" y="213644"/>
                  <a:pt x="800042" y="215696"/>
                  <a:pt x="794533" y="218213"/>
                </a:cubicBezTo>
                <a:cubicBezTo>
                  <a:pt x="783515" y="223247"/>
                  <a:pt x="773761" y="229667"/>
                  <a:pt x="765557" y="236968"/>
                </a:cubicBezTo>
                <a:cubicBezTo>
                  <a:pt x="761455" y="240619"/>
                  <a:pt x="757740" y="244489"/>
                  <a:pt x="754449" y="248516"/>
                </a:cubicBezTo>
                <a:cubicBezTo>
                  <a:pt x="751157" y="252544"/>
                  <a:pt x="748289" y="256727"/>
                  <a:pt x="745879" y="261005"/>
                </a:cubicBezTo>
                <a:close/>
                <a:moveTo>
                  <a:pt x="823779" y="22500"/>
                </a:moveTo>
                <a:lnTo>
                  <a:pt x="820104" y="33640"/>
                </a:lnTo>
                <a:cubicBezTo>
                  <a:pt x="819738" y="37368"/>
                  <a:pt x="820272" y="41041"/>
                  <a:pt x="821825" y="44440"/>
                </a:cubicBezTo>
                <a:lnTo>
                  <a:pt x="828864" y="52811"/>
                </a:lnTo>
                <a:lnTo>
                  <a:pt x="839691" y="57327"/>
                </a:lnTo>
                <a:lnTo>
                  <a:pt x="852856" y="57691"/>
                </a:lnTo>
                <a:lnTo>
                  <a:pt x="866910" y="53609"/>
                </a:lnTo>
                <a:lnTo>
                  <a:pt x="879195" y="45656"/>
                </a:lnTo>
                <a:lnTo>
                  <a:pt x="887539" y="35466"/>
                </a:lnTo>
                <a:lnTo>
                  <a:pt x="888484" y="24851"/>
                </a:lnTo>
                <a:lnTo>
                  <a:pt x="866225" y="489"/>
                </a:lnTo>
                <a:cubicBezTo>
                  <a:pt x="863736" y="-175"/>
                  <a:pt x="861123" y="-74"/>
                  <a:pt x="858461" y="275"/>
                </a:cubicBezTo>
                <a:cubicBezTo>
                  <a:pt x="853844" y="877"/>
                  <a:pt x="849079" y="2221"/>
                  <a:pt x="844407" y="4357"/>
                </a:cubicBezTo>
                <a:cubicBezTo>
                  <a:pt x="835065" y="8625"/>
                  <a:pt x="827865" y="15246"/>
                  <a:pt x="823779" y="22500"/>
                </a:cubicBezTo>
                <a:close/>
                <a:moveTo>
                  <a:pt x="127112" y="1099586"/>
                </a:moveTo>
                <a:cubicBezTo>
                  <a:pt x="125690" y="1101866"/>
                  <a:pt x="124725" y="1104309"/>
                  <a:pt x="123913" y="1106762"/>
                </a:cubicBezTo>
                <a:lnTo>
                  <a:pt x="121063" y="1119989"/>
                </a:lnTo>
                <a:cubicBezTo>
                  <a:pt x="120632" y="1124386"/>
                  <a:pt x="120730" y="1128749"/>
                  <a:pt x="121394" y="1133017"/>
                </a:cubicBezTo>
                <a:lnTo>
                  <a:pt x="125122" y="1145463"/>
                </a:lnTo>
                <a:lnTo>
                  <a:pt x="132091" y="1156428"/>
                </a:lnTo>
                <a:lnTo>
                  <a:pt x="141722" y="1165205"/>
                </a:lnTo>
                <a:lnTo>
                  <a:pt x="153587" y="1171710"/>
                </a:lnTo>
                <a:lnTo>
                  <a:pt x="167258" y="1175854"/>
                </a:lnTo>
                <a:lnTo>
                  <a:pt x="182309" y="1177551"/>
                </a:lnTo>
                <a:lnTo>
                  <a:pt x="198310" y="1176712"/>
                </a:lnTo>
                <a:lnTo>
                  <a:pt x="214835" y="1173253"/>
                </a:lnTo>
                <a:lnTo>
                  <a:pt x="231456" y="1167085"/>
                </a:lnTo>
                <a:lnTo>
                  <a:pt x="246999" y="1158558"/>
                </a:lnTo>
                <a:lnTo>
                  <a:pt x="260432" y="1148329"/>
                </a:lnTo>
                <a:lnTo>
                  <a:pt x="271541" y="1136781"/>
                </a:lnTo>
                <a:lnTo>
                  <a:pt x="280110" y="1124294"/>
                </a:lnTo>
                <a:lnTo>
                  <a:pt x="285927" y="1111245"/>
                </a:lnTo>
                <a:cubicBezTo>
                  <a:pt x="290295" y="1098045"/>
                  <a:pt x="290214" y="1084575"/>
                  <a:pt x="284718" y="1072544"/>
                </a:cubicBezTo>
                <a:cubicBezTo>
                  <a:pt x="281054" y="1064526"/>
                  <a:pt x="275330" y="1057905"/>
                  <a:pt x="268118" y="1052802"/>
                </a:cubicBezTo>
                <a:cubicBezTo>
                  <a:pt x="264511" y="1050249"/>
                  <a:pt x="260532" y="1048077"/>
                  <a:pt x="256252" y="1046297"/>
                </a:cubicBezTo>
                <a:cubicBezTo>
                  <a:pt x="251973" y="1044518"/>
                  <a:pt x="247392" y="1043131"/>
                  <a:pt x="242581" y="1042153"/>
                </a:cubicBezTo>
                <a:cubicBezTo>
                  <a:pt x="237770" y="1041175"/>
                  <a:pt x="232730" y="1040604"/>
                  <a:pt x="227531" y="1040456"/>
                </a:cubicBezTo>
                <a:cubicBezTo>
                  <a:pt x="222332" y="1040309"/>
                  <a:pt x="216974" y="1040584"/>
                  <a:pt x="211529" y="1041295"/>
                </a:cubicBezTo>
                <a:cubicBezTo>
                  <a:pt x="206084" y="1042007"/>
                  <a:pt x="200552" y="1043155"/>
                  <a:pt x="195004" y="1044754"/>
                </a:cubicBezTo>
                <a:cubicBezTo>
                  <a:pt x="189456" y="1046354"/>
                  <a:pt x="183892" y="1048404"/>
                  <a:pt x="178383" y="1050922"/>
                </a:cubicBezTo>
                <a:lnTo>
                  <a:pt x="169362" y="1056761"/>
                </a:lnTo>
                <a:cubicBezTo>
                  <a:pt x="156190" y="1071674"/>
                  <a:pt x="142060" y="1085903"/>
                  <a:pt x="127112" y="1099586"/>
                </a:cubicBezTo>
                <a:close/>
                <a:moveTo>
                  <a:pt x="782061" y="40658"/>
                </a:moveTo>
                <a:lnTo>
                  <a:pt x="748231" y="130147"/>
                </a:lnTo>
                <a:lnTo>
                  <a:pt x="749332" y="130606"/>
                </a:lnTo>
                <a:lnTo>
                  <a:pt x="770108" y="131180"/>
                </a:lnTo>
                <a:lnTo>
                  <a:pt x="792286" y="124739"/>
                </a:lnTo>
                <a:lnTo>
                  <a:pt x="811674" y="112190"/>
                </a:lnTo>
                <a:lnTo>
                  <a:pt x="824840" y="96107"/>
                </a:lnTo>
                <a:lnTo>
                  <a:pt x="828732" y="87377"/>
                </a:lnTo>
                <a:cubicBezTo>
                  <a:pt x="831655" y="78543"/>
                  <a:pt x="831601" y="69531"/>
                  <a:pt x="827923" y="61482"/>
                </a:cubicBezTo>
                <a:cubicBezTo>
                  <a:pt x="823020" y="50751"/>
                  <a:pt x="812605" y="43766"/>
                  <a:pt x="799730" y="41147"/>
                </a:cubicBezTo>
                <a:close/>
                <a:moveTo>
                  <a:pt x="0" y="1219272"/>
                </a:moveTo>
                <a:cubicBezTo>
                  <a:pt x="16576" y="1225137"/>
                  <a:pt x="33076" y="1231090"/>
                  <a:pt x="49162" y="1238045"/>
                </a:cubicBezTo>
                <a:lnTo>
                  <a:pt x="55353" y="1230482"/>
                </a:lnTo>
                <a:cubicBezTo>
                  <a:pt x="59439" y="1223229"/>
                  <a:pt x="60413" y="1215341"/>
                  <a:pt x="57306" y="1208542"/>
                </a:cubicBezTo>
                <a:cubicBezTo>
                  <a:pt x="54199" y="1201741"/>
                  <a:pt x="47600" y="1197315"/>
                  <a:pt x="39441" y="1195656"/>
                </a:cubicBezTo>
                <a:cubicBezTo>
                  <a:pt x="35361" y="1194827"/>
                  <a:pt x="30892" y="1194687"/>
                  <a:pt x="26275" y="1195291"/>
                </a:cubicBezTo>
                <a:lnTo>
                  <a:pt x="25109" y="1195630"/>
                </a:lnTo>
                <a:close/>
              </a:path>
            </a:pathLst>
          </a:custGeom>
          <a:solidFill>
            <a:srgbClr val="00CC99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flat"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3" name="21 O"/>
          <p:cNvSpPr/>
          <p:nvPr/>
        </p:nvSpPr>
        <p:spPr>
          <a:xfrm rot="18163349" flipH="1">
            <a:off x="5756702" y="3923127"/>
            <a:ext cx="1751411" cy="2007045"/>
          </a:xfrm>
          <a:custGeom>
            <a:avLst/>
            <a:gdLst/>
            <a:ahLst/>
            <a:cxnLst/>
            <a:rect l="l" t="t" r="r" b="b"/>
            <a:pathLst>
              <a:path w="2101693" h="2007045">
                <a:moveTo>
                  <a:pt x="1482589" y="1667066"/>
                </a:moveTo>
                <a:lnTo>
                  <a:pt x="1478915" y="1678207"/>
                </a:lnTo>
                <a:lnTo>
                  <a:pt x="1479166" y="1679779"/>
                </a:lnTo>
                <a:lnTo>
                  <a:pt x="1488035" y="1662277"/>
                </a:lnTo>
                <a:cubicBezTo>
                  <a:pt x="1485119" y="1663057"/>
                  <a:pt x="1483732" y="1665037"/>
                  <a:pt x="1482589" y="1667066"/>
                </a:cubicBezTo>
                <a:close/>
                <a:moveTo>
                  <a:pt x="1788103" y="1172757"/>
                </a:moveTo>
                <a:lnTo>
                  <a:pt x="1785279" y="1181319"/>
                </a:lnTo>
                <a:lnTo>
                  <a:pt x="1800520" y="1161836"/>
                </a:lnTo>
                <a:cubicBezTo>
                  <a:pt x="1794493" y="1163863"/>
                  <a:pt x="1790679" y="1168184"/>
                  <a:pt x="1788103" y="1172757"/>
                </a:cubicBezTo>
                <a:close/>
                <a:moveTo>
                  <a:pt x="1920339" y="960709"/>
                </a:moveTo>
                <a:cubicBezTo>
                  <a:pt x="1917930" y="964986"/>
                  <a:pt x="1915979" y="969356"/>
                  <a:pt x="1914523" y="973757"/>
                </a:cubicBezTo>
                <a:lnTo>
                  <a:pt x="1911673" y="986984"/>
                </a:lnTo>
                <a:cubicBezTo>
                  <a:pt x="1911241" y="991381"/>
                  <a:pt x="1911340" y="995745"/>
                  <a:pt x="1912005" y="1000011"/>
                </a:cubicBezTo>
                <a:lnTo>
                  <a:pt x="1915731" y="1012458"/>
                </a:lnTo>
                <a:lnTo>
                  <a:pt x="1919890" y="1019000"/>
                </a:lnTo>
                <a:cubicBezTo>
                  <a:pt x="1950962" y="981913"/>
                  <a:pt x="1984774" y="945036"/>
                  <a:pt x="2021249" y="907802"/>
                </a:cubicBezTo>
                <a:cubicBezTo>
                  <a:pt x="2020229" y="907528"/>
                  <a:pt x="2019188" y="907481"/>
                  <a:pt x="2018141" y="907452"/>
                </a:cubicBezTo>
                <a:cubicBezTo>
                  <a:pt x="2012942" y="907304"/>
                  <a:pt x="2007584" y="907579"/>
                  <a:pt x="2002139" y="908290"/>
                </a:cubicBezTo>
                <a:cubicBezTo>
                  <a:pt x="1996694" y="909001"/>
                  <a:pt x="1991162" y="910150"/>
                  <a:pt x="1985614" y="911749"/>
                </a:cubicBezTo>
                <a:cubicBezTo>
                  <a:pt x="1980066" y="913348"/>
                  <a:pt x="1974502" y="915399"/>
                  <a:pt x="1968993" y="917917"/>
                </a:cubicBezTo>
                <a:cubicBezTo>
                  <a:pt x="1957975" y="922951"/>
                  <a:pt x="1948221" y="929372"/>
                  <a:pt x="1940017" y="936673"/>
                </a:cubicBezTo>
                <a:cubicBezTo>
                  <a:pt x="1935915" y="940323"/>
                  <a:pt x="1932200" y="944194"/>
                  <a:pt x="1928909" y="948220"/>
                </a:cubicBezTo>
                <a:cubicBezTo>
                  <a:pt x="1925617" y="952247"/>
                  <a:pt x="1922749" y="956432"/>
                  <a:pt x="1920339" y="960709"/>
                </a:cubicBezTo>
                <a:close/>
                <a:moveTo>
                  <a:pt x="2037235" y="774905"/>
                </a:moveTo>
                <a:lnTo>
                  <a:pt x="2033561" y="786044"/>
                </a:lnTo>
                <a:cubicBezTo>
                  <a:pt x="2033195" y="789774"/>
                  <a:pt x="2033728" y="793445"/>
                  <a:pt x="2035282" y="796846"/>
                </a:cubicBezTo>
                <a:lnTo>
                  <a:pt x="2042320" y="805217"/>
                </a:lnTo>
                <a:lnTo>
                  <a:pt x="2053147" y="809732"/>
                </a:lnTo>
                <a:lnTo>
                  <a:pt x="2066313" y="810095"/>
                </a:lnTo>
                <a:lnTo>
                  <a:pt x="2080367" y="806014"/>
                </a:lnTo>
                <a:lnTo>
                  <a:pt x="2092653" y="798061"/>
                </a:lnTo>
                <a:lnTo>
                  <a:pt x="2100996" y="787869"/>
                </a:lnTo>
                <a:lnTo>
                  <a:pt x="2101693" y="780047"/>
                </a:lnTo>
                <a:lnTo>
                  <a:pt x="2053076" y="760972"/>
                </a:lnTo>
                <a:cubicBezTo>
                  <a:pt x="2045653" y="763819"/>
                  <a:pt x="2040470" y="769163"/>
                  <a:pt x="2037235" y="774905"/>
                </a:cubicBezTo>
                <a:close/>
                <a:moveTo>
                  <a:pt x="1662261" y="1314216"/>
                </a:moveTo>
                <a:lnTo>
                  <a:pt x="1658587" y="1325355"/>
                </a:lnTo>
                <a:cubicBezTo>
                  <a:pt x="1658221" y="1329086"/>
                  <a:pt x="1658754" y="1332757"/>
                  <a:pt x="1660307" y="1336156"/>
                </a:cubicBezTo>
                <a:lnTo>
                  <a:pt x="1667346" y="1344527"/>
                </a:lnTo>
                <a:lnTo>
                  <a:pt x="1667908" y="1344761"/>
                </a:lnTo>
                <a:lnTo>
                  <a:pt x="1703734" y="1292178"/>
                </a:lnTo>
                <a:cubicBezTo>
                  <a:pt x="1701539" y="1291572"/>
                  <a:pt x="1699260" y="1291688"/>
                  <a:pt x="1696943" y="1291991"/>
                </a:cubicBezTo>
                <a:cubicBezTo>
                  <a:pt x="1692326" y="1292593"/>
                  <a:pt x="1687561" y="1293937"/>
                  <a:pt x="1682890" y="1296072"/>
                </a:cubicBezTo>
                <a:cubicBezTo>
                  <a:pt x="1673547" y="1300340"/>
                  <a:pt x="1666348" y="1306962"/>
                  <a:pt x="1662261" y="1314216"/>
                </a:cubicBezTo>
                <a:close/>
                <a:moveTo>
                  <a:pt x="1533590" y="1494049"/>
                </a:moveTo>
                <a:lnTo>
                  <a:pt x="1529916" y="1505190"/>
                </a:lnTo>
                <a:cubicBezTo>
                  <a:pt x="1529549" y="1508917"/>
                  <a:pt x="1530083" y="1512590"/>
                  <a:pt x="1531636" y="1515991"/>
                </a:cubicBezTo>
                <a:lnTo>
                  <a:pt x="1538674" y="1524360"/>
                </a:lnTo>
                <a:lnTo>
                  <a:pt x="1549501" y="1528875"/>
                </a:lnTo>
                <a:lnTo>
                  <a:pt x="1555969" y="1529055"/>
                </a:lnTo>
                <a:lnTo>
                  <a:pt x="1586989" y="1476191"/>
                </a:lnTo>
                <a:cubicBezTo>
                  <a:pt x="1585874" y="1473330"/>
                  <a:pt x="1583717" y="1472651"/>
                  <a:pt x="1581438" y="1472188"/>
                </a:cubicBezTo>
                <a:cubicBezTo>
                  <a:pt x="1577358" y="1471358"/>
                  <a:pt x="1572889" y="1471220"/>
                  <a:pt x="1568272" y="1471824"/>
                </a:cubicBezTo>
                <a:cubicBezTo>
                  <a:pt x="1563654" y="1472426"/>
                  <a:pt x="1558890" y="1473770"/>
                  <a:pt x="1554218" y="1475904"/>
                </a:cubicBezTo>
                <a:cubicBezTo>
                  <a:pt x="1544875" y="1480175"/>
                  <a:pt x="1537676" y="1486793"/>
                  <a:pt x="1533590" y="1494049"/>
                </a:cubicBezTo>
                <a:close/>
                <a:moveTo>
                  <a:pt x="1225639" y="1972489"/>
                </a:moveTo>
                <a:lnTo>
                  <a:pt x="1259347" y="2007045"/>
                </a:lnTo>
                <a:lnTo>
                  <a:pt x="1260109" y="2006114"/>
                </a:lnTo>
                <a:cubicBezTo>
                  <a:pt x="1264196" y="1998860"/>
                  <a:pt x="1265170" y="1990973"/>
                  <a:pt x="1262063" y="1984172"/>
                </a:cubicBezTo>
                <a:cubicBezTo>
                  <a:pt x="1258956" y="1977372"/>
                  <a:pt x="1252356" y="1972946"/>
                  <a:pt x="1244197" y="1971287"/>
                </a:cubicBezTo>
                <a:cubicBezTo>
                  <a:pt x="1240118" y="1970458"/>
                  <a:pt x="1235649" y="1970320"/>
                  <a:pt x="1231032" y="1970923"/>
                </a:cubicBezTo>
                <a:close/>
                <a:moveTo>
                  <a:pt x="1837395" y="1017531"/>
                </a:moveTo>
                <a:lnTo>
                  <a:pt x="1833720" y="1028670"/>
                </a:lnTo>
                <a:cubicBezTo>
                  <a:pt x="1833354" y="1032400"/>
                  <a:pt x="1833887" y="1036072"/>
                  <a:pt x="1835441" y="1039471"/>
                </a:cubicBezTo>
                <a:lnTo>
                  <a:pt x="1842479" y="1047842"/>
                </a:lnTo>
                <a:lnTo>
                  <a:pt x="1853307" y="1052358"/>
                </a:lnTo>
                <a:lnTo>
                  <a:pt x="1866472" y="1052722"/>
                </a:lnTo>
                <a:lnTo>
                  <a:pt x="1880526" y="1048639"/>
                </a:lnTo>
                <a:lnTo>
                  <a:pt x="1892811" y="1040687"/>
                </a:lnTo>
                <a:lnTo>
                  <a:pt x="1901155" y="1030497"/>
                </a:lnTo>
                <a:cubicBezTo>
                  <a:pt x="1905241" y="1023243"/>
                  <a:pt x="1906215" y="1015356"/>
                  <a:pt x="1903108" y="1008555"/>
                </a:cubicBezTo>
                <a:cubicBezTo>
                  <a:pt x="1900001" y="1001755"/>
                  <a:pt x="1893402" y="997329"/>
                  <a:pt x="1885243" y="995670"/>
                </a:cubicBezTo>
                <a:cubicBezTo>
                  <a:pt x="1881163" y="994840"/>
                  <a:pt x="1876694" y="994702"/>
                  <a:pt x="1872077" y="995305"/>
                </a:cubicBezTo>
                <a:cubicBezTo>
                  <a:pt x="1867460" y="995908"/>
                  <a:pt x="1862695" y="997253"/>
                  <a:pt x="1858023" y="999386"/>
                </a:cubicBezTo>
                <a:cubicBezTo>
                  <a:pt x="1848680" y="1003655"/>
                  <a:pt x="1841481" y="1010277"/>
                  <a:pt x="1837395" y="1017531"/>
                </a:cubicBezTo>
                <a:close/>
                <a:moveTo>
                  <a:pt x="1303531" y="1769901"/>
                </a:moveTo>
                <a:cubicBezTo>
                  <a:pt x="1301449" y="1773595"/>
                  <a:pt x="1299764" y="1777371"/>
                  <a:pt x="1298506" y="1781173"/>
                </a:cubicBezTo>
                <a:lnTo>
                  <a:pt x="1296044" y="1792598"/>
                </a:lnTo>
                <a:cubicBezTo>
                  <a:pt x="1295671" y="1796397"/>
                  <a:pt x="1295756" y="1800167"/>
                  <a:pt x="1296330" y="1803853"/>
                </a:cubicBezTo>
                <a:lnTo>
                  <a:pt x="1299550" y="1814605"/>
                </a:lnTo>
                <a:lnTo>
                  <a:pt x="1305570" y="1824078"/>
                </a:lnTo>
                <a:lnTo>
                  <a:pt x="1313890" y="1831661"/>
                </a:lnTo>
                <a:lnTo>
                  <a:pt x="1324141" y="1837280"/>
                </a:lnTo>
                <a:lnTo>
                  <a:pt x="1335951" y="1840860"/>
                </a:lnTo>
                <a:lnTo>
                  <a:pt x="1348953" y="1842326"/>
                </a:lnTo>
                <a:lnTo>
                  <a:pt x="1362776" y="1841602"/>
                </a:lnTo>
                <a:lnTo>
                  <a:pt x="1377052" y="1838612"/>
                </a:lnTo>
                <a:lnTo>
                  <a:pt x="1391410" y="1833284"/>
                </a:lnTo>
                <a:lnTo>
                  <a:pt x="1404838" y="1825918"/>
                </a:lnTo>
                <a:lnTo>
                  <a:pt x="1416442" y="1817082"/>
                </a:lnTo>
                <a:lnTo>
                  <a:pt x="1417744" y="1815729"/>
                </a:lnTo>
                <a:lnTo>
                  <a:pt x="1438003" y="1770230"/>
                </a:lnTo>
                <a:cubicBezTo>
                  <a:pt x="1441314" y="1763860"/>
                  <a:pt x="1440128" y="1757534"/>
                  <a:pt x="1437422" y="1751613"/>
                </a:cubicBezTo>
                <a:cubicBezTo>
                  <a:pt x="1434256" y="1744685"/>
                  <a:pt x="1429312" y="1738967"/>
                  <a:pt x="1423081" y="1734558"/>
                </a:cubicBezTo>
                <a:cubicBezTo>
                  <a:pt x="1419966" y="1732352"/>
                  <a:pt x="1416529" y="1730476"/>
                  <a:pt x="1412831" y="1728939"/>
                </a:cubicBezTo>
                <a:cubicBezTo>
                  <a:pt x="1409134" y="1727401"/>
                  <a:pt x="1405177" y="1726204"/>
                  <a:pt x="1401021" y="1725358"/>
                </a:cubicBezTo>
                <a:cubicBezTo>
                  <a:pt x="1396865" y="1724513"/>
                  <a:pt x="1392510" y="1724021"/>
                  <a:pt x="1388019" y="1723893"/>
                </a:cubicBezTo>
                <a:cubicBezTo>
                  <a:pt x="1383528" y="1723765"/>
                  <a:pt x="1378899" y="1724002"/>
                  <a:pt x="1374195" y="1724616"/>
                </a:cubicBezTo>
                <a:cubicBezTo>
                  <a:pt x="1369492" y="1725232"/>
                  <a:pt x="1364713" y="1726222"/>
                  <a:pt x="1359919" y="1727605"/>
                </a:cubicBezTo>
                <a:cubicBezTo>
                  <a:pt x="1355127" y="1728986"/>
                  <a:pt x="1350320" y="1730760"/>
                  <a:pt x="1345561" y="1732933"/>
                </a:cubicBezTo>
                <a:cubicBezTo>
                  <a:pt x="1336043" y="1737281"/>
                  <a:pt x="1327617" y="1742828"/>
                  <a:pt x="1320529" y="1749136"/>
                </a:cubicBezTo>
                <a:cubicBezTo>
                  <a:pt x="1316986" y="1752290"/>
                  <a:pt x="1313777" y="1755632"/>
                  <a:pt x="1310934" y="1759112"/>
                </a:cubicBezTo>
                <a:cubicBezTo>
                  <a:pt x="1308090" y="1762590"/>
                  <a:pt x="1305612" y="1766204"/>
                  <a:pt x="1303531" y="1769901"/>
                </a:cubicBezTo>
                <a:close/>
                <a:moveTo>
                  <a:pt x="1896804" y="788767"/>
                </a:moveTo>
                <a:cubicBezTo>
                  <a:pt x="1895192" y="791629"/>
                  <a:pt x="1893887" y="794553"/>
                  <a:pt x="1892913" y="797497"/>
                </a:cubicBezTo>
                <a:lnTo>
                  <a:pt x="1891006" y="806347"/>
                </a:lnTo>
                <a:cubicBezTo>
                  <a:pt x="1890717" y="809289"/>
                  <a:pt x="1890783" y="812209"/>
                  <a:pt x="1891228" y="815063"/>
                </a:cubicBezTo>
                <a:lnTo>
                  <a:pt x="1893721" y="823391"/>
                </a:lnTo>
                <a:lnTo>
                  <a:pt x="1904829" y="836601"/>
                </a:lnTo>
                <a:lnTo>
                  <a:pt x="1921915" y="843725"/>
                </a:lnTo>
                <a:lnTo>
                  <a:pt x="1942691" y="844301"/>
                </a:lnTo>
                <a:lnTo>
                  <a:pt x="1964869" y="837859"/>
                </a:lnTo>
                <a:lnTo>
                  <a:pt x="1984257" y="825310"/>
                </a:lnTo>
                <a:lnTo>
                  <a:pt x="1997423" y="809227"/>
                </a:lnTo>
                <a:lnTo>
                  <a:pt x="2001315" y="800497"/>
                </a:lnTo>
                <a:cubicBezTo>
                  <a:pt x="2004238" y="791665"/>
                  <a:pt x="2004183" y="782652"/>
                  <a:pt x="2000506" y="774603"/>
                </a:cubicBezTo>
                <a:cubicBezTo>
                  <a:pt x="1995603" y="763871"/>
                  <a:pt x="1985188" y="756886"/>
                  <a:pt x="1972313" y="754268"/>
                </a:cubicBezTo>
                <a:cubicBezTo>
                  <a:pt x="1965875" y="752959"/>
                  <a:pt x="1958822" y="752741"/>
                  <a:pt x="1951536" y="753694"/>
                </a:cubicBezTo>
                <a:cubicBezTo>
                  <a:pt x="1944250" y="754646"/>
                  <a:pt x="1936730" y="756767"/>
                  <a:pt x="1929358" y="760135"/>
                </a:cubicBezTo>
                <a:cubicBezTo>
                  <a:pt x="1914614" y="766871"/>
                  <a:pt x="1903253" y="777320"/>
                  <a:pt x="1896804" y="788767"/>
                </a:cubicBezTo>
                <a:close/>
                <a:moveTo>
                  <a:pt x="1813043" y="880029"/>
                </a:moveTo>
                <a:lnTo>
                  <a:pt x="1809368" y="891170"/>
                </a:lnTo>
                <a:cubicBezTo>
                  <a:pt x="1809002" y="894898"/>
                  <a:pt x="1809535" y="898571"/>
                  <a:pt x="1811089" y="901971"/>
                </a:cubicBezTo>
                <a:lnTo>
                  <a:pt x="1818127" y="910341"/>
                </a:lnTo>
                <a:lnTo>
                  <a:pt x="1828955" y="914856"/>
                </a:lnTo>
                <a:lnTo>
                  <a:pt x="1842120" y="915221"/>
                </a:lnTo>
                <a:lnTo>
                  <a:pt x="1856174" y="911139"/>
                </a:lnTo>
                <a:lnTo>
                  <a:pt x="1868459" y="903186"/>
                </a:lnTo>
                <a:lnTo>
                  <a:pt x="1876803" y="892995"/>
                </a:lnTo>
                <a:cubicBezTo>
                  <a:pt x="1880889" y="885742"/>
                  <a:pt x="1881863" y="877854"/>
                  <a:pt x="1878756" y="871054"/>
                </a:cubicBezTo>
                <a:cubicBezTo>
                  <a:pt x="1875650" y="864254"/>
                  <a:pt x="1869050" y="859828"/>
                  <a:pt x="1860891" y="858169"/>
                </a:cubicBezTo>
                <a:cubicBezTo>
                  <a:pt x="1856811" y="857339"/>
                  <a:pt x="1852342" y="857201"/>
                  <a:pt x="1847725" y="857804"/>
                </a:cubicBezTo>
                <a:cubicBezTo>
                  <a:pt x="1843108" y="858407"/>
                  <a:pt x="1838343" y="859752"/>
                  <a:pt x="1833671" y="861886"/>
                </a:cubicBezTo>
                <a:cubicBezTo>
                  <a:pt x="1824328" y="866155"/>
                  <a:pt x="1817129" y="872776"/>
                  <a:pt x="1813043" y="880029"/>
                </a:cubicBezTo>
                <a:close/>
                <a:moveTo>
                  <a:pt x="1797860" y="750952"/>
                </a:moveTo>
                <a:lnTo>
                  <a:pt x="1794186" y="762093"/>
                </a:lnTo>
                <a:cubicBezTo>
                  <a:pt x="1793820" y="765821"/>
                  <a:pt x="1794353" y="769493"/>
                  <a:pt x="1795907" y="772893"/>
                </a:cubicBezTo>
                <a:lnTo>
                  <a:pt x="1802945" y="781264"/>
                </a:lnTo>
                <a:lnTo>
                  <a:pt x="1813773" y="785779"/>
                </a:lnTo>
                <a:lnTo>
                  <a:pt x="1826938" y="786142"/>
                </a:lnTo>
                <a:lnTo>
                  <a:pt x="1840992" y="782061"/>
                </a:lnTo>
                <a:lnTo>
                  <a:pt x="1853277" y="774108"/>
                </a:lnTo>
                <a:lnTo>
                  <a:pt x="1861620" y="763918"/>
                </a:lnTo>
                <a:cubicBezTo>
                  <a:pt x="1865707" y="756664"/>
                  <a:pt x="1866681" y="748777"/>
                  <a:pt x="1863574" y="741977"/>
                </a:cubicBezTo>
                <a:cubicBezTo>
                  <a:pt x="1860467" y="735176"/>
                  <a:pt x="1853867" y="730750"/>
                  <a:pt x="1845709" y="729091"/>
                </a:cubicBezTo>
                <a:cubicBezTo>
                  <a:pt x="1841629" y="728262"/>
                  <a:pt x="1837160" y="728124"/>
                  <a:pt x="1832543" y="728727"/>
                </a:cubicBezTo>
                <a:cubicBezTo>
                  <a:pt x="1827926" y="729330"/>
                  <a:pt x="1823160" y="730675"/>
                  <a:pt x="1818489" y="732809"/>
                </a:cubicBezTo>
                <a:cubicBezTo>
                  <a:pt x="1809146" y="737077"/>
                  <a:pt x="1801947" y="743698"/>
                  <a:pt x="1797860" y="750952"/>
                </a:cubicBezTo>
                <a:close/>
                <a:moveTo>
                  <a:pt x="1089100" y="1841635"/>
                </a:moveTo>
                <a:lnTo>
                  <a:pt x="1088381" y="1843249"/>
                </a:lnTo>
                <a:lnTo>
                  <a:pt x="1145305" y="1894173"/>
                </a:lnTo>
                <a:lnTo>
                  <a:pt x="1157165" y="1890728"/>
                </a:lnTo>
                <a:lnTo>
                  <a:pt x="1176552" y="1878179"/>
                </a:lnTo>
                <a:lnTo>
                  <a:pt x="1189718" y="1862096"/>
                </a:lnTo>
                <a:lnTo>
                  <a:pt x="1193610" y="1853365"/>
                </a:lnTo>
                <a:cubicBezTo>
                  <a:pt x="1196533" y="1844534"/>
                  <a:pt x="1196479" y="1835520"/>
                  <a:pt x="1192801" y="1827472"/>
                </a:cubicBezTo>
                <a:cubicBezTo>
                  <a:pt x="1187898" y="1816741"/>
                  <a:pt x="1177483" y="1809755"/>
                  <a:pt x="1164608" y="1807137"/>
                </a:cubicBezTo>
                <a:cubicBezTo>
                  <a:pt x="1158170" y="1805828"/>
                  <a:pt x="1151118" y="1805611"/>
                  <a:pt x="1143831" y="1806562"/>
                </a:cubicBezTo>
                <a:cubicBezTo>
                  <a:pt x="1136545" y="1807515"/>
                  <a:pt x="1129025" y="1809636"/>
                  <a:pt x="1121653" y="1813004"/>
                </a:cubicBezTo>
                <a:cubicBezTo>
                  <a:pt x="1106910" y="1819740"/>
                  <a:pt x="1095549" y="1830188"/>
                  <a:pt x="1089100" y="1841635"/>
                </a:cubicBezTo>
                <a:close/>
                <a:moveTo>
                  <a:pt x="1266559" y="1515681"/>
                </a:moveTo>
                <a:cubicBezTo>
                  <a:pt x="1263205" y="1521633"/>
                  <a:pt x="1260491" y="1527715"/>
                  <a:pt x="1258464" y="1533837"/>
                </a:cubicBezTo>
                <a:lnTo>
                  <a:pt x="1254498" y="1552244"/>
                </a:lnTo>
                <a:cubicBezTo>
                  <a:pt x="1253898" y="1558361"/>
                  <a:pt x="1254036" y="1564435"/>
                  <a:pt x="1254960" y="1570373"/>
                </a:cubicBezTo>
                <a:lnTo>
                  <a:pt x="1260146" y="1587692"/>
                </a:lnTo>
                <a:lnTo>
                  <a:pt x="1269845" y="1602951"/>
                </a:lnTo>
                <a:lnTo>
                  <a:pt x="1283247" y="1615167"/>
                </a:lnTo>
                <a:lnTo>
                  <a:pt x="1299758" y="1624218"/>
                </a:lnTo>
                <a:lnTo>
                  <a:pt x="1318783" y="1629986"/>
                </a:lnTo>
                <a:lnTo>
                  <a:pt x="1339727" y="1632348"/>
                </a:lnTo>
                <a:lnTo>
                  <a:pt x="1361994" y="1631183"/>
                </a:lnTo>
                <a:lnTo>
                  <a:pt x="1384990" y="1626368"/>
                </a:lnTo>
                <a:lnTo>
                  <a:pt x="1408119" y="1617785"/>
                </a:lnTo>
                <a:lnTo>
                  <a:pt x="1429749" y="1605919"/>
                </a:lnTo>
                <a:lnTo>
                  <a:pt x="1448441" y="1591686"/>
                </a:lnTo>
                <a:lnTo>
                  <a:pt x="1463899" y="1575616"/>
                </a:lnTo>
                <a:lnTo>
                  <a:pt x="1475822" y="1558235"/>
                </a:lnTo>
                <a:lnTo>
                  <a:pt x="1483917" y="1540078"/>
                </a:lnTo>
                <a:cubicBezTo>
                  <a:pt x="1489996" y="1521708"/>
                  <a:pt x="1489882" y="1502962"/>
                  <a:pt x="1482235" y="1486224"/>
                </a:cubicBezTo>
                <a:cubicBezTo>
                  <a:pt x="1477136" y="1475064"/>
                  <a:pt x="1469172" y="1465852"/>
                  <a:pt x="1459134" y="1458749"/>
                </a:cubicBezTo>
                <a:cubicBezTo>
                  <a:pt x="1454116" y="1455198"/>
                  <a:pt x="1448579" y="1452174"/>
                  <a:pt x="1442623" y="1449698"/>
                </a:cubicBezTo>
                <a:cubicBezTo>
                  <a:pt x="1436668" y="1447221"/>
                  <a:pt x="1430293" y="1445292"/>
                  <a:pt x="1423598" y="1443931"/>
                </a:cubicBezTo>
                <a:cubicBezTo>
                  <a:pt x="1416904" y="1442569"/>
                  <a:pt x="1409890" y="1441776"/>
                  <a:pt x="1402655" y="1441569"/>
                </a:cubicBezTo>
                <a:cubicBezTo>
                  <a:pt x="1395420" y="1441364"/>
                  <a:pt x="1387965" y="1441745"/>
                  <a:pt x="1380388" y="1442736"/>
                </a:cubicBezTo>
                <a:cubicBezTo>
                  <a:pt x="1372811" y="1443725"/>
                  <a:pt x="1365113" y="1445325"/>
                  <a:pt x="1357392" y="1447550"/>
                </a:cubicBezTo>
                <a:cubicBezTo>
                  <a:pt x="1349671" y="1449776"/>
                  <a:pt x="1341929" y="1452630"/>
                  <a:pt x="1334263" y="1456132"/>
                </a:cubicBezTo>
                <a:cubicBezTo>
                  <a:pt x="1318931" y="1463138"/>
                  <a:pt x="1305358" y="1472072"/>
                  <a:pt x="1293941" y="1482233"/>
                </a:cubicBezTo>
                <a:cubicBezTo>
                  <a:pt x="1288233" y="1487312"/>
                  <a:pt x="1283064" y="1492698"/>
                  <a:pt x="1278484" y="1498302"/>
                </a:cubicBezTo>
                <a:cubicBezTo>
                  <a:pt x="1273904" y="1503906"/>
                  <a:pt x="1269912" y="1509728"/>
                  <a:pt x="1266559" y="1515681"/>
                </a:cubicBezTo>
                <a:close/>
                <a:moveTo>
                  <a:pt x="1571578" y="1018977"/>
                </a:moveTo>
                <a:cubicBezTo>
                  <a:pt x="1568225" y="1024929"/>
                  <a:pt x="1565511" y="1031010"/>
                  <a:pt x="1563484" y="1037133"/>
                </a:cubicBezTo>
                <a:lnTo>
                  <a:pt x="1559519" y="1055541"/>
                </a:lnTo>
                <a:cubicBezTo>
                  <a:pt x="1558918" y="1061659"/>
                  <a:pt x="1559055" y="1067731"/>
                  <a:pt x="1559980" y="1073668"/>
                </a:cubicBezTo>
                <a:lnTo>
                  <a:pt x="1565166" y="1090989"/>
                </a:lnTo>
                <a:lnTo>
                  <a:pt x="1574864" y="1106246"/>
                </a:lnTo>
                <a:lnTo>
                  <a:pt x="1588266" y="1118462"/>
                </a:lnTo>
                <a:lnTo>
                  <a:pt x="1604777" y="1127514"/>
                </a:lnTo>
                <a:lnTo>
                  <a:pt x="1623802" y="1133279"/>
                </a:lnTo>
                <a:lnTo>
                  <a:pt x="1644745" y="1135640"/>
                </a:lnTo>
                <a:lnTo>
                  <a:pt x="1667012" y="1134475"/>
                </a:lnTo>
                <a:lnTo>
                  <a:pt x="1690009" y="1129661"/>
                </a:lnTo>
                <a:lnTo>
                  <a:pt x="1713138" y="1121077"/>
                </a:lnTo>
                <a:lnTo>
                  <a:pt x="1734767" y="1109212"/>
                </a:lnTo>
                <a:lnTo>
                  <a:pt x="1753459" y="1094979"/>
                </a:lnTo>
                <a:lnTo>
                  <a:pt x="1768917" y="1078909"/>
                </a:lnTo>
                <a:lnTo>
                  <a:pt x="1780842" y="1061531"/>
                </a:lnTo>
                <a:lnTo>
                  <a:pt x="1788936" y="1043373"/>
                </a:lnTo>
                <a:cubicBezTo>
                  <a:pt x="1795016" y="1025004"/>
                  <a:pt x="1794902" y="1006258"/>
                  <a:pt x="1787254" y="989519"/>
                </a:cubicBezTo>
                <a:cubicBezTo>
                  <a:pt x="1782156" y="978360"/>
                  <a:pt x="1774191" y="969147"/>
                  <a:pt x="1764154" y="962046"/>
                </a:cubicBezTo>
                <a:cubicBezTo>
                  <a:pt x="1759135" y="958494"/>
                  <a:pt x="1753599" y="955470"/>
                  <a:pt x="1747643" y="952994"/>
                </a:cubicBezTo>
                <a:cubicBezTo>
                  <a:pt x="1741688" y="950518"/>
                  <a:pt x="1735313" y="948588"/>
                  <a:pt x="1728618" y="947228"/>
                </a:cubicBezTo>
                <a:cubicBezTo>
                  <a:pt x="1721924" y="945866"/>
                  <a:pt x="1714910" y="945073"/>
                  <a:pt x="1707675" y="944866"/>
                </a:cubicBezTo>
                <a:cubicBezTo>
                  <a:pt x="1700440" y="944661"/>
                  <a:pt x="1692985" y="945043"/>
                  <a:pt x="1685408" y="946033"/>
                </a:cubicBezTo>
                <a:cubicBezTo>
                  <a:pt x="1677831" y="947023"/>
                  <a:pt x="1670133" y="948619"/>
                  <a:pt x="1662412" y="950845"/>
                </a:cubicBezTo>
                <a:cubicBezTo>
                  <a:pt x="1654691" y="953071"/>
                  <a:pt x="1646948" y="955926"/>
                  <a:pt x="1639282" y="959429"/>
                </a:cubicBezTo>
                <a:cubicBezTo>
                  <a:pt x="1623950" y="966434"/>
                  <a:pt x="1610377" y="975369"/>
                  <a:pt x="1598961" y="985528"/>
                </a:cubicBezTo>
                <a:cubicBezTo>
                  <a:pt x="1593253" y="990609"/>
                  <a:pt x="1588084" y="995995"/>
                  <a:pt x="1583503" y="1001599"/>
                </a:cubicBezTo>
                <a:cubicBezTo>
                  <a:pt x="1578923" y="1007203"/>
                  <a:pt x="1574931" y="1013025"/>
                  <a:pt x="1571578" y="1018977"/>
                </a:cubicBezTo>
                <a:close/>
                <a:moveTo>
                  <a:pt x="1370977" y="1252671"/>
                </a:moveTo>
                <a:cubicBezTo>
                  <a:pt x="1366388" y="1260816"/>
                  <a:pt x="1362673" y="1269140"/>
                  <a:pt x="1359900" y="1277519"/>
                </a:cubicBezTo>
                <a:lnTo>
                  <a:pt x="1354473" y="1302709"/>
                </a:lnTo>
                <a:cubicBezTo>
                  <a:pt x="1353651" y="1311082"/>
                  <a:pt x="1353839" y="1319393"/>
                  <a:pt x="1355105" y="1327519"/>
                </a:cubicBezTo>
                <a:lnTo>
                  <a:pt x="1362202" y="1351221"/>
                </a:lnTo>
                <a:lnTo>
                  <a:pt x="1375474" y="1372102"/>
                </a:lnTo>
                <a:lnTo>
                  <a:pt x="1393815" y="1388819"/>
                </a:lnTo>
                <a:lnTo>
                  <a:pt x="1416411" y="1401206"/>
                </a:lnTo>
                <a:lnTo>
                  <a:pt x="1442446" y="1409097"/>
                </a:lnTo>
                <a:lnTo>
                  <a:pt x="1471107" y="1412329"/>
                </a:lnTo>
                <a:lnTo>
                  <a:pt x="1501581" y="1410733"/>
                </a:lnTo>
                <a:lnTo>
                  <a:pt x="1533050" y="1404145"/>
                </a:lnTo>
                <a:lnTo>
                  <a:pt x="1564704" y="1392400"/>
                </a:lnTo>
                <a:lnTo>
                  <a:pt x="1594303" y="1376160"/>
                </a:lnTo>
                <a:lnTo>
                  <a:pt x="1619884" y="1356682"/>
                </a:lnTo>
                <a:lnTo>
                  <a:pt x="1641038" y="1334690"/>
                </a:lnTo>
                <a:lnTo>
                  <a:pt x="1657358" y="1310906"/>
                </a:lnTo>
                <a:lnTo>
                  <a:pt x="1668435" y="1286060"/>
                </a:lnTo>
                <a:cubicBezTo>
                  <a:pt x="1676755" y="1260919"/>
                  <a:pt x="1676599" y="1235266"/>
                  <a:pt x="1666133" y="1212359"/>
                </a:cubicBezTo>
                <a:cubicBezTo>
                  <a:pt x="1659155" y="1197087"/>
                  <a:pt x="1648256" y="1184481"/>
                  <a:pt x="1634520" y="1174760"/>
                </a:cubicBezTo>
                <a:cubicBezTo>
                  <a:pt x="1627652" y="1169900"/>
                  <a:pt x="1620075" y="1165762"/>
                  <a:pt x="1611924" y="1162373"/>
                </a:cubicBezTo>
                <a:cubicBezTo>
                  <a:pt x="1603774" y="1158984"/>
                  <a:pt x="1595050" y="1156344"/>
                  <a:pt x="1585889" y="1154482"/>
                </a:cubicBezTo>
                <a:cubicBezTo>
                  <a:pt x="1576727" y="1152619"/>
                  <a:pt x="1567128" y="1151532"/>
                  <a:pt x="1557227" y="1151251"/>
                </a:cubicBezTo>
                <a:cubicBezTo>
                  <a:pt x="1547326" y="1150969"/>
                  <a:pt x="1537123" y="1151492"/>
                  <a:pt x="1526754" y="1152846"/>
                </a:cubicBezTo>
                <a:cubicBezTo>
                  <a:pt x="1516385" y="1154201"/>
                  <a:pt x="1505850" y="1156387"/>
                  <a:pt x="1495284" y="1159434"/>
                </a:cubicBezTo>
                <a:cubicBezTo>
                  <a:pt x="1484718" y="1162480"/>
                  <a:pt x="1474122" y="1166387"/>
                  <a:pt x="1463631" y="1171180"/>
                </a:cubicBezTo>
                <a:cubicBezTo>
                  <a:pt x="1442649" y="1180766"/>
                  <a:pt x="1424075" y="1192994"/>
                  <a:pt x="1408451" y="1206897"/>
                </a:cubicBezTo>
                <a:cubicBezTo>
                  <a:pt x="1400639" y="1213850"/>
                  <a:pt x="1393565" y="1221220"/>
                  <a:pt x="1387297" y="1228890"/>
                </a:cubicBezTo>
                <a:cubicBezTo>
                  <a:pt x="1381028" y="1236559"/>
                  <a:pt x="1375566" y="1244526"/>
                  <a:pt x="1370977" y="1252671"/>
                </a:cubicBezTo>
                <a:close/>
                <a:moveTo>
                  <a:pt x="1634479" y="785728"/>
                </a:moveTo>
                <a:cubicBezTo>
                  <a:pt x="1632070" y="790004"/>
                  <a:pt x="1630119" y="794375"/>
                  <a:pt x="1628663" y="798776"/>
                </a:cubicBezTo>
                <a:lnTo>
                  <a:pt x="1625813" y="812002"/>
                </a:lnTo>
                <a:cubicBezTo>
                  <a:pt x="1625382" y="816400"/>
                  <a:pt x="1625480" y="820764"/>
                  <a:pt x="1626144" y="825030"/>
                </a:cubicBezTo>
                <a:lnTo>
                  <a:pt x="1629871" y="837477"/>
                </a:lnTo>
                <a:lnTo>
                  <a:pt x="1636841" y="848441"/>
                </a:lnTo>
                <a:lnTo>
                  <a:pt x="1646472" y="857220"/>
                </a:lnTo>
                <a:lnTo>
                  <a:pt x="1658337" y="863724"/>
                </a:lnTo>
                <a:lnTo>
                  <a:pt x="1672008" y="867867"/>
                </a:lnTo>
                <a:lnTo>
                  <a:pt x="1687058" y="869565"/>
                </a:lnTo>
                <a:lnTo>
                  <a:pt x="1703060" y="868726"/>
                </a:lnTo>
                <a:lnTo>
                  <a:pt x="1719585" y="865267"/>
                </a:lnTo>
                <a:lnTo>
                  <a:pt x="1736206" y="859100"/>
                </a:lnTo>
                <a:lnTo>
                  <a:pt x="1751749" y="850571"/>
                </a:lnTo>
                <a:lnTo>
                  <a:pt x="1765182" y="840344"/>
                </a:lnTo>
                <a:lnTo>
                  <a:pt x="1776290" y="828796"/>
                </a:lnTo>
                <a:lnTo>
                  <a:pt x="1784860" y="816308"/>
                </a:lnTo>
                <a:lnTo>
                  <a:pt x="1790676" y="803260"/>
                </a:lnTo>
                <a:cubicBezTo>
                  <a:pt x="1795045" y="790059"/>
                  <a:pt x="1794964" y="776588"/>
                  <a:pt x="1789468" y="764559"/>
                </a:cubicBezTo>
                <a:cubicBezTo>
                  <a:pt x="1785804" y="756540"/>
                  <a:pt x="1780080" y="749920"/>
                  <a:pt x="1772867" y="744816"/>
                </a:cubicBezTo>
                <a:cubicBezTo>
                  <a:pt x="1769261" y="742264"/>
                  <a:pt x="1765282" y="740091"/>
                  <a:pt x="1761003" y="738311"/>
                </a:cubicBezTo>
                <a:cubicBezTo>
                  <a:pt x="1756723" y="736531"/>
                  <a:pt x="1752142" y="735146"/>
                  <a:pt x="1747331" y="734167"/>
                </a:cubicBezTo>
                <a:cubicBezTo>
                  <a:pt x="1742520" y="733189"/>
                  <a:pt x="1737480" y="732619"/>
                  <a:pt x="1732281" y="732471"/>
                </a:cubicBezTo>
                <a:cubicBezTo>
                  <a:pt x="1727082" y="732323"/>
                  <a:pt x="1721724" y="732597"/>
                  <a:pt x="1716279" y="733309"/>
                </a:cubicBezTo>
                <a:cubicBezTo>
                  <a:pt x="1710834" y="734020"/>
                  <a:pt x="1705302" y="735168"/>
                  <a:pt x="1699754" y="736768"/>
                </a:cubicBezTo>
                <a:cubicBezTo>
                  <a:pt x="1694206" y="738367"/>
                  <a:pt x="1688642" y="740419"/>
                  <a:pt x="1683133" y="742936"/>
                </a:cubicBezTo>
                <a:cubicBezTo>
                  <a:pt x="1672115" y="747970"/>
                  <a:pt x="1662361" y="754390"/>
                  <a:pt x="1654157" y="761692"/>
                </a:cubicBezTo>
                <a:cubicBezTo>
                  <a:pt x="1650055" y="765342"/>
                  <a:pt x="1646340" y="769213"/>
                  <a:pt x="1643049" y="773240"/>
                </a:cubicBezTo>
                <a:cubicBezTo>
                  <a:pt x="1639757" y="777267"/>
                  <a:pt x="1636889" y="781450"/>
                  <a:pt x="1634479" y="785728"/>
                </a:cubicBezTo>
                <a:close/>
                <a:moveTo>
                  <a:pt x="1027171" y="1651010"/>
                </a:moveTo>
                <a:cubicBezTo>
                  <a:pt x="1024762" y="1655289"/>
                  <a:pt x="1022811" y="1659659"/>
                  <a:pt x="1021355" y="1664059"/>
                </a:cubicBezTo>
                <a:lnTo>
                  <a:pt x="1018505" y="1677287"/>
                </a:lnTo>
                <a:cubicBezTo>
                  <a:pt x="1018073" y="1681684"/>
                  <a:pt x="1018172" y="1686047"/>
                  <a:pt x="1018836" y="1690314"/>
                </a:cubicBezTo>
                <a:lnTo>
                  <a:pt x="1022563" y="1702760"/>
                </a:lnTo>
                <a:lnTo>
                  <a:pt x="1029532" y="1713725"/>
                </a:lnTo>
                <a:lnTo>
                  <a:pt x="1039163" y="1722502"/>
                </a:lnTo>
                <a:lnTo>
                  <a:pt x="1051029" y="1729008"/>
                </a:lnTo>
                <a:lnTo>
                  <a:pt x="1064700" y="1733152"/>
                </a:lnTo>
                <a:lnTo>
                  <a:pt x="1079750" y="1734848"/>
                </a:lnTo>
                <a:lnTo>
                  <a:pt x="1095752" y="1734009"/>
                </a:lnTo>
                <a:lnTo>
                  <a:pt x="1112277" y="1730550"/>
                </a:lnTo>
                <a:lnTo>
                  <a:pt x="1128898" y="1724383"/>
                </a:lnTo>
                <a:lnTo>
                  <a:pt x="1144441" y="1715855"/>
                </a:lnTo>
                <a:lnTo>
                  <a:pt x="1157874" y="1705627"/>
                </a:lnTo>
                <a:lnTo>
                  <a:pt x="1168982" y="1694079"/>
                </a:lnTo>
                <a:lnTo>
                  <a:pt x="1177552" y="1681591"/>
                </a:lnTo>
                <a:lnTo>
                  <a:pt x="1183368" y="1668543"/>
                </a:lnTo>
                <a:cubicBezTo>
                  <a:pt x="1187737" y="1655342"/>
                  <a:pt x="1187655" y="1641872"/>
                  <a:pt x="1182160" y="1629843"/>
                </a:cubicBezTo>
                <a:cubicBezTo>
                  <a:pt x="1178495" y="1621823"/>
                  <a:pt x="1172772" y="1615203"/>
                  <a:pt x="1165559" y="1610100"/>
                </a:cubicBezTo>
                <a:cubicBezTo>
                  <a:pt x="1161953" y="1607547"/>
                  <a:pt x="1157974" y="1605374"/>
                  <a:pt x="1153694" y="1603595"/>
                </a:cubicBezTo>
                <a:cubicBezTo>
                  <a:pt x="1149414" y="1601816"/>
                  <a:pt x="1144834" y="1600429"/>
                  <a:pt x="1140023" y="1599451"/>
                </a:cubicBezTo>
                <a:cubicBezTo>
                  <a:pt x="1135212" y="1598472"/>
                  <a:pt x="1130172" y="1597902"/>
                  <a:pt x="1124972" y="1597753"/>
                </a:cubicBezTo>
                <a:cubicBezTo>
                  <a:pt x="1119774" y="1597607"/>
                  <a:pt x="1114416" y="1597881"/>
                  <a:pt x="1108971" y="1598593"/>
                </a:cubicBezTo>
                <a:cubicBezTo>
                  <a:pt x="1103526" y="1599304"/>
                  <a:pt x="1097994" y="1600452"/>
                  <a:pt x="1092446" y="1602051"/>
                </a:cubicBezTo>
                <a:cubicBezTo>
                  <a:pt x="1086898" y="1603651"/>
                  <a:pt x="1081333" y="1605702"/>
                  <a:pt x="1075824" y="1608219"/>
                </a:cubicBezTo>
                <a:cubicBezTo>
                  <a:pt x="1064807" y="1613254"/>
                  <a:pt x="1055053" y="1619673"/>
                  <a:pt x="1046849" y="1626975"/>
                </a:cubicBezTo>
                <a:cubicBezTo>
                  <a:pt x="1042747" y="1630625"/>
                  <a:pt x="1039032" y="1634496"/>
                  <a:pt x="1035741" y="1638523"/>
                </a:cubicBezTo>
                <a:cubicBezTo>
                  <a:pt x="1032449" y="1642551"/>
                  <a:pt x="1029581" y="1646734"/>
                  <a:pt x="1027171" y="1651010"/>
                </a:cubicBezTo>
                <a:close/>
                <a:moveTo>
                  <a:pt x="1612822" y="600370"/>
                </a:moveTo>
                <a:cubicBezTo>
                  <a:pt x="1611209" y="603231"/>
                  <a:pt x="1609904" y="606156"/>
                  <a:pt x="1608930" y="609100"/>
                </a:cubicBezTo>
                <a:lnTo>
                  <a:pt x="1607023" y="617950"/>
                </a:lnTo>
                <a:cubicBezTo>
                  <a:pt x="1606734" y="620892"/>
                  <a:pt x="1606800" y="623812"/>
                  <a:pt x="1607245" y="626667"/>
                </a:cubicBezTo>
                <a:lnTo>
                  <a:pt x="1609739" y="634994"/>
                </a:lnTo>
                <a:lnTo>
                  <a:pt x="1620846" y="648204"/>
                </a:lnTo>
                <a:lnTo>
                  <a:pt x="1637932" y="655329"/>
                </a:lnTo>
                <a:lnTo>
                  <a:pt x="1658709" y="655904"/>
                </a:lnTo>
                <a:lnTo>
                  <a:pt x="1680887" y="649462"/>
                </a:lnTo>
                <a:lnTo>
                  <a:pt x="1700274" y="636913"/>
                </a:lnTo>
                <a:lnTo>
                  <a:pt x="1713440" y="620830"/>
                </a:lnTo>
                <a:lnTo>
                  <a:pt x="1714731" y="617934"/>
                </a:lnTo>
                <a:lnTo>
                  <a:pt x="1635590" y="580344"/>
                </a:lnTo>
                <a:cubicBezTo>
                  <a:pt x="1624777" y="584272"/>
                  <a:pt x="1617505" y="592057"/>
                  <a:pt x="1612822" y="600370"/>
                </a:cubicBezTo>
                <a:close/>
                <a:moveTo>
                  <a:pt x="911437" y="1599619"/>
                </a:moveTo>
                <a:lnTo>
                  <a:pt x="907763" y="1610760"/>
                </a:lnTo>
                <a:cubicBezTo>
                  <a:pt x="907397" y="1614487"/>
                  <a:pt x="907930" y="1618160"/>
                  <a:pt x="909484" y="1621559"/>
                </a:cubicBezTo>
                <a:lnTo>
                  <a:pt x="916523" y="1629931"/>
                </a:lnTo>
                <a:lnTo>
                  <a:pt x="927349" y="1634446"/>
                </a:lnTo>
                <a:lnTo>
                  <a:pt x="940515" y="1634810"/>
                </a:lnTo>
                <a:lnTo>
                  <a:pt x="954569" y="1630728"/>
                </a:lnTo>
                <a:lnTo>
                  <a:pt x="966854" y="1622776"/>
                </a:lnTo>
                <a:lnTo>
                  <a:pt x="975197" y="1612585"/>
                </a:lnTo>
                <a:cubicBezTo>
                  <a:pt x="979284" y="1605331"/>
                  <a:pt x="980258" y="1597444"/>
                  <a:pt x="977151" y="1590644"/>
                </a:cubicBezTo>
                <a:cubicBezTo>
                  <a:pt x="974044" y="1583844"/>
                  <a:pt x="967444" y="1579417"/>
                  <a:pt x="959285" y="1577758"/>
                </a:cubicBezTo>
                <a:cubicBezTo>
                  <a:pt x="955206" y="1576929"/>
                  <a:pt x="950737" y="1576790"/>
                  <a:pt x="946120" y="1577394"/>
                </a:cubicBezTo>
                <a:cubicBezTo>
                  <a:pt x="941503" y="1577997"/>
                  <a:pt x="936738" y="1579342"/>
                  <a:pt x="932066" y="1581475"/>
                </a:cubicBezTo>
                <a:cubicBezTo>
                  <a:pt x="922723" y="1585744"/>
                  <a:pt x="915524" y="1592365"/>
                  <a:pt x="911437" y="1599619"/>
                </a:cubicBezTo>
                <a:close/>
                <a:moveTo>
                  <a:pt x="990635" y="1411281"/>
                </a:moveTo>
                <a:cubicBezTo>
                  <a:pt x="987282" y="1417235"/>
                  <a:pt x="984568" y="1423317"/>
                  <a:pt x="982541" y="1429439"/>
                </a:cubicBezTo>
                <a:lnTo>
                  <a:pt x="978575" y="1447845"/>
                </a:lnTo>
                <a:cubicBezTo>
                  <a:pt x="977975" y="1453965"/>
                  <a:pt x="978112" y="1460037"/>
                  <a:pt x="979037" y="1465975"/>
                </a:cubicBezTo>
                <a:lnTo>
                  <a:pt x="984223" y="1483294"/>
                </a:lnTo>
                <a:lnTo>
                  <a:pt x="993921" y="1498553"/>
                </a:lnTo>
                <a:lnTo>
                  <a:pt x="1007323" y="1510768"/>
                </a:lnTo>
                <a:lnTo>
                  <a:pt x="1023834" y="1519819"/>
                </a:lnTo>
                <a:lnTo>
                  <a:pt x="1042859" y="1525586"/>
                </a:lnTo>
                <a:lnTo>
                  <a:pt x="1063802" y="1527947"/>
                </a:lnTo>
                <a:lnTo>
                  <a:pt x="1086069" y="1526781"/>
                </a:lnTo>
                <a:lnTo>
                  <a:pt x="1109065" y="1521967"/>
                </a:lnTo>
                <a:lnTo>
                  <a:pt x="1132195" y="1513384"/>
                </a:lnTo>
                <a:lnTo>
                  <a:pt x="1153824" y="1501518"/>
                </a:lnTo>
                <a:lnTo>
                  <a:pt x="1172516" y="1487285"/>
                </a:lnTo>
                <a:lnTo>
                  <a:pt x="1187974" y="1471215"/>
                </a:lnTo>
                <a:lnTo>
                  <a:pt x="1199899" y="1453836"/>
                </a:lnTo>
                <a:lnTo>
                  <a:pt x="1207993" y="1435680"/>
                </a:lnTo>
                <a:cubicBezTo>
                  <a:pt x="1214073" y="1417308"/>
                  <a:pt x="1213959" y="1398564"/>
                  <a:pt x="1206311" y="1381825"/>
                </a:cubicBezTo>
                <a:cubicBezTo>
                  <a:pt x="1201212" y="1370666"/>
                  <a:pt x="1193248" y="1361454"/>
                  <a:pt x="1183211" y="1354351"/>
                </a:cubicBezTo>
                <a:cubicBezTo>
                  <a:pt x="1178192" y="1350800"/>
                  <a:pt x="1172656" y="1347776"/>
                  <a:pt x="1166700" y="1345300"/>
                </a:cubicBezTo>
                <a:cubicBezTo>
                  <a:pt x="1160744" y="1342823"/>
                  <a:pt x="1154370" y="1340895"/>
                  <a:pt x="1147676" y="1339534"/>
                </a:cubicBezTo>
                <a:cubicBezTo>
                  <a:pt x="1140981" y="1338172"/>
                  <a:pt x="1133967" y="1337378"/>
                  <a:pt x="1126732" y="1337173"/>
                </a:cubicBezTo>
                <a:cubicBezTo>
                  <a:pt x="1119497" y="1336966"/>
                  <a:pt x="1112042" y="1337349"/>
                  <a:pt x="1104465" y="1338338"/>
                </a:cubicBezTo>
                <a:cubicBezTo>
                  <a:pt x="1096888" y="1339328"/>
                  <a:pt x="1089189" y="1340925"/>
                  <a:pt x="1081469" y="1343152"/>
                </a:cubicBezTo>
                <a:cubicBezTo>
                  <a:pt x="1073748" y="1345378"/>
                  <a:pt x="1066005" y="1348232"/>
                  <a:pt x="1058340" y="1351735"/>
                </a:cubicBezTo>
                <a:cubicBezTo>
                  <a:pt x="1043007" y="1358740"/>
                  <a:pt x="1029434" y="1367675"/>
                  <a:pt x="1018018" y="1377834"/>
                </a:cubicBezTo>
                <a:cubicBezTo>
                  <a:pt x="1012310" y="1382914"/>
                  <a:pt x="1007140" y="1388300"/>
                  <a:pt x="1002560" y="1393905"/>
                </a:cubicBezTo>
                <a:cubicBezTo>
                  <a:pt x="997980" y="1399509"/>
                  <a:pt x="993988" y="1405330"/>
                  <a:pt x="990635" y="1411281"/>
                </a:cubicBezTo>
                <a:close/>
                <a:moveTo>
                  <a:pt x="1316543" y="904048"/>
                </a:moveTo>
                <a:cubicBezTo>
                  <a:pt x="1313191" y="910001"/>
                  <a:pt x="1310476" y="916082"/>
                  <a:pt x="1308450" y="922206"/>
                </a:cubicBezTo>
                <a:lnTo>
                  <a:pt x="1304484" y="940613"/>
                </a:lnTo>
                <a:cubicBezTo>
                  <a:pt x="1303883" y="946731"/>
                  <a:pt x="1304021" y="952804"/>
                  <a:pt x="1304945" y="958740"/>
                </a:cubicBezTo>
                <a:lnTo>
                  <a:pt x="1310132" y="976060"/>
                </a:lnTo>
                <a:lnTo>
                  <a:pt x="1319829" y="991318"/>
                </a:lnTo>
                <a:lnTo>
                  <a:pt x="1333232" y="1003534"/>
                </a:lnTo>
                <a:lnTo>
                  <a:pt x="1349742" y="1012584"/>
                </a:lnTo>
                <a:lnTo>
                  <a:pt x="1368767" y="1018350"/>
                </a:lnTo>
                <a:lnTo>
                  <a:pt x="1389710" y="1020712"/>
                </a:lnTo>
                <a:lnTo>
                  <a:pt x="1411978" y="1019545"/>
                </a:lnTo>
                <a:lnTo>
                  <a:pt x="1434974" y="1014731"/>
                </a:lnTo>
                <a:lnTo>
                  <a:pt x="1458104" y="1006149"/>
                </a:lnTo>
                <a:lnTo>
                  <a:pt x="1479733" y="994284"/>
                </a:lnTo>
                <a:lnTo>
                  <a:pt x="1498424" y="980048"/>
                </a:lnTo>
                <a:lnTo>
                  <a:pt x="1513884" y="963979"/>
                </a:lnTo>
                <a:lnTo>
                  <a:pt x="1525809" y="946602"/>
                </a:lnTo>
                <a:lnTo>
                  <a:pt x="1533903" y="928443"/>
                </a:lnTo>
                <a:cubicBezTo>
                  <a:pt x="1539982" y="910074"/>
                  <a:pt x="1539869" y="891328"/>
                  <a:pt x="1532220" y="874590"/>
                </a:cubicBezTo>
                <a:cubicBezTo>
                  <a:pt x="1527123" y="863430"/>
                  <a:pt x="1519157" y="854219"/>
                  <a:pt x="1509120" y="847116"/>
                </a:cubicBezTo>
                <a:cubicBezTo>
                  <a:pt x="1504101" y="843563"/>
                  <a:pt x="1498565" y="840539"/>
                  <a:pt x="1492610" y="838064"/>
                </a:cubicBezTo>
                <a:cubicBezTo>
                  <a:pt x="1486653" y="835588"/>
                  <a:pt x="1480279" y="833658"/>
                  <a:pt x="1473584" y="832297"/>
                </a:cubicBezTo>
                <a:cubicBezTo>
                  <a:pt x="1466891" y="830936"/>
                  <a:pt x="1459876" y="830143"/>
                  <a:pt x="1452641" y="829936"/>
                </a:cubicBezTo>
                <a:cubicBezTo>
                  <a:pt x="1445406" y="829730"/>
                  <a:pt x="1437951" y="830112"/>
                  <a:pt x="1430373" y="831104"/>
                </a:cubicBezTo>
                <a:cubicBezTo>
                  <a:pt x="1422796" y="832094"/>
                  <a:pt x="1415098" y="833690"/>
                  <a:pt x="1407377" y="835915"/>
                </a:cubicBezTo>
                <a:cubicBezTo>
                  <a:pt x="1399657" y="838143"/>
                  <a:pt x="1391914" y="840998"/>
                  <a:pt x="1384248" y="844499"/>
                </a:cubicBezTo>
                <a:cubicBezTo>
                  <a:pt x="1368916" y="851505"/>
                  <a:pt x="1355343" y="860439"/>
                  <a:pt x="1343927" y="870600"/>
                </a:cubicBezTo>
                <a:cubicBezTo>
                  <a:pt x="1338218" y="875680"/>
                  <a:pt x="1333049" y="881066"/>
                  <a:pt x="1328468" y="886670"/>
                </a:cubicBezTo>
                <a:cubicBezTo>
                  <a:pt x="1323888" y="892273"/>
                  <a:pt x="1319896" y="898095"/>
                  <a:pt x="1316543" y="904048"/>
                </a:cubicBezTo>
                <a:close/>
                <a:moveTo>
                  <a:pt x="1089540" y="1140334"/>
                </a:moveTo>
                <a:cubicBezTo>
                  <a:pt x="1084952" y="1148481"/>
                  <a:pt x="1081237" y="1156803"/>
                  <a:pt x="1078464" y="1165184"/>
                </a:cubicBezTo>
                <a:lnTo>
                  <a:pt x="1073037" y="1190374"/>
                </a:lnTo>
                <a:cubicBezTo>
                  <a:pt x="1072215" y="1198747"/>
                  <a:pt x="1072403" y="1207056"/>
                  <a:pt x="1073668" y="1215182"/>
                </a:cubicBezTo>
                <a:lnTo>
                  <a:pt x="1080765" y="1238882"/>
                </a:lnTo>
                <a:lnTo>
                  <a:pt x="1094038" y="1259764"/>
                </a:lnTo>
                <a:lnTo>
                  <a:pt x="1112379" y="1276482"/>
                </a:lnTo>
                <a:lnTo>
                  <a:pt x="1134974" y="1288869"/>
                </a:lnTo>
                <a:lnTo>
                  <a:pt x="1161010" y="1296762"/>
                </a:lnTo>
                <a:lnTo>
                  <a:pt x="1189671" y="1299991"/>
                </a:lnTo>
                <a:lnTo>
                  <a:pt x="1220144" y="1298394"/>
                </a:lnTo>
                <a:lnTo>
                  <a:pt x="1251614" y="1291808"/>
                </a:lnTo>
                <a:lnTo>
                  <a:pt x="1283268" y="1280062"/>
                </a:lnTo>
                <a:lnTo>
                  <a:pt x="1312867" y="1263821"/>
                </a:lnTo>
                <a:lnTo>
                  <a:pt x="1338448" y="1244344"/>
                </a:lnTo>
                <a:lnTo>
                  <a:pt x="1359602" y="1222352"/>
                </a:lnTo>
                <a:lnTo>
                  <a:pt x="1375922" y="1198572"/>
                </a:lnTo>
                <a:lnTo>
                  <a:pt x="1386999" y="1173721"/>
                </a:lnTo>
                <a:cubicBezTo>
                  <a:pt x="1395319" y="1148582"/>
                  <a:pt x="1395164" y="1122929"/>
                  <a:pt x="1384697" y="1100021"/>
                </a:cubicBezTo>
                <a:cubicBezTo>
                  <a:pt x="1377719" y="1084750"/>
                  <a:pt x="1366819" y="1072143"/>
                  <a:pt x="1353084" y="1062423"/>
                </a:cubicBezTo>
                <a:cubicBezTo>
                  <a:pt x="1346215" y="1057563"/>
                  <a:pt x="1338638" y="1053425"/>
                  <a:pt x="1330489" y="1050036"/>
                </a:cubicBezTo>
                <a:cubicBezTo>
                  <a:pt x="1322339" y="1046647"/>
                  <a:pt x="1313614" y="1044007"/>
                  <a:pt x="1304453" y="1042143"/>
                </a:cubicBezTo>
                <a:cubicBezTo>
                  <a:pt x="1295291" y="1040282"/>
                  <a:pt x="1285691" y="1039195"/>
                  <a:pt x="1275791" y="1038912"/>
                </a:cubicBezTo>
                <a:cubicBezTo>
                  <a:pt x="1265890" y="1038632"/>
                  <a:pt x="1255687" y="1039155"/>
                  <a:pt x="1245318" y="1040510"/>
                </a:cubicBezTo>
                <a:cubicBezTo>
                  <a:pt x="1234949" y="1041864"/>
                  <a:pt x="1224414" y="1044050"/>
                  <a:pt x="1213849" y="1047098"/>
                </a:cubicBezTo>
                <a:cubicBezTo>
                  <a:pt x="1203282" y="1050143"/>
                  <a:pt x="1192686" y="1054049"/>
                  <a:pt x="1182195" y="1058843"/>
                </a:cubicBezTo>
                <a:cubicBezTo>
                  <a:pt x="1161213" y="1068429"/>
                  <a:pt x="1142638" y="1080658"/>
                  <a:pt x="1127015" y="1094560"/>
                </a:cubicBezTo>
                <a:cubicBezTo>
                  <a:pt x="1119203" y="1101513"/>
                  <a:pt x="1112128" y="1108883"/>
                  <a:pt x="1105860" y="1116553"/>
                </a:cubicBezTo>
                <a:cubicBezTo>
                  <a:pt x="1099592" y="1124222"/>
                  <a:pt x="1094130" y="1132191"/>
                  <a:pt x="1089540" y="1140334"/>
                </a:cubicBezTo>
                <a:close/>
                <a:moveTo>
                  <a:pt x="777825" y="1604147"/>
                </a:moveTo>
                <a:lnTo>
                  <a:pt x="850361" y="1653438"/>
                </a:lnTo>
                <a:lnTo>
                  <a:pt x="851965" y="1652400"/>
                </a:lnTo>
                <a:lnTo>
                  <a:pt x="865131" y="1636316"/>
                </a:lnTo>
                <a:lnTo>
                  <a:pt x="869023" y="1627586"/>
                </a:lnTo>
                <a:cubicBezTo>
                  <a:pt x="871946" y="1618754"/>
                  <a:pt x="871891" y="1609741"/>
                  <a:pt x="868214" y="1601692"/>
                </a:cubicBezTo>
                <a:cubicBezTo>
                  <a:pt x="863311" y="1590961"/>
                  <a:pt x="852896" y="1583976"/>
                  <a:pt x="840020" y="1581357"/>
                </a:cubicBezTo>
                <a:cubicBezTo>
                  <a:pt x="833583" y="1580048"/>
                  <a:pt x="826530" y="1579832"/>
                  <a:pt x="819244" y="1580783"/>
                </a:cubicBezTo>
                <a:cubicBezTo>
                  <a:pt x="811958" y="1581734"/>
                  <a:pt x="804438" y="1583856"/>
                  <a:pt x="797066" y="1587224"/>
                </a:cubicBezTo>
                <a:close/>
                <a:moveTo>
                  <a:pt x="887330" y="1398146"/>
                </a:moveTo>
                <a:lnTo>
                  <a:pt x="883656" y="1409287"/>
                </a:lnTo>
                <a:cubicBezTo>
                  <a:pt x="883290" y="1413014"/>
                  <a:pt x="883823" y="1416687"/>
                  <a:pt x="885377" y="1420086"/>
                </a:cubicBezTo>
                <a:lnTo>
                  <a:pt x="892415" y="1428458"/>
                </a:lnTo>
                <a:lnTo>
                  <a:pt x="903242" y="1432973"/>
                </a:lnTo>
                <a:lnTo>
                  <a:pt x="916408" y="1433335"/>
                </a:lnTo>
                <a:lnTo>
                  <a:pt x="930462" y="1429256"/>
                </a:lnTo>
                <a:lnTo>
                  <a:pt x="942747" y="1421303"/>
                </a:lnTo>
                <a:lnTo>
                  <a:pt x="951090" y="1411110"/>
                </a:lnTo>
                <a:cubicBezTo>
                  <a:pt x="955177" y="1403858"/>
                  <a:pt x="956151" y="1395971"/>
                  <a:pt x="953044" y="1389171"/>
                </a:cubicBezTo>
                <a:cubicBezTo>
                  <a:pt x="949937" y="1382369"/>
                  <a:pt x="943338" y="1377944"/>
                  <a:pt x="935178" y="1376285"/>
                </a:cubicBezTo>
                <a:cubicBezTo>
                  <a:pt x="931099" y="1375455"/>
                  <a:pt x="926629" y="1375317"/>
                  <a:pt x="922013" y="1375921"/>
                </a:cubicBezTo>
                <a:cubicBezTo>
                  <a:pt x="917396" y="1376524"/>
                  <a:pt x="912630" y="1377868"/>
                  <a:pt x="907959" y="1380002"/>
                </a:cubicBezTo>
                <a:cubicBezTo>
                  <a:pt x="898616" y="1384270"/>
                  <a:pt x="891417" y="1390892"/>
                  <a:pt x="887330" y="1398146"/>
                </a:cubicBezTo>
                <a:close/>
                <a:moveTo>
                  <a:pt x="1334683" y="660973"/>
                </a:moveTo>
                <a:cubicBezTo>
                  <a:pt x="1331794" y="666100"/>
                  <a:pt x="1329456" y="671339"/>
                  <a:pt x="1327710" y="676615"/>
                </a:cubicBezTo>
                <a:lnTo>
                  <a:pt x="1324294" y="692470"/>
                </a:lnTo>
                <a:cubicBezTo>
                  <a:pt x="1323777" y="697741"/>
                  <a:pt x="1323895" y="702972"/>
                  <a:pt x="1324693" y="708089"/>
                </a:cubicBezTo>
                <a:lnTo>
                  <a:pt x="1329160" y="723008"/>
                </a:lnTo>
                <a:lnTo>
                  <a:pt x="1337515" y="736153"/>
                </a:lnTo>
                <a:lnTo>
                  <a:pt x="1349060" y="746674"/>
                </a:lnTo>
                <a:lnTo>
                  <a:pt x="1363283" y="754473"/>
                </a:lnTo>
                <a:lnTo>
                  <a:pt x="1379672" y="759441"/>
                </a:lnTo>
                <a:lnTo>
                  <a:pt x="1397713" y="761473"/>
                </a:lnTo>
                <a:lnTo>
                  <a:pt x="1416896" y="760469"/>
                </a:lnTo>
                <a:lnTo>
                  <a:pt x="1436704" y="756320"/>
                </a:lnTo>
                <a:lnTo>
                  <a:pt x="1456629" y="748928"/>
                </a:lnTo>
                <a:lnTo>
                  <a:pt x="1475262" y="738707"/>
                </a:lnTo>
                <a:lnTo>
                  <a:pt x="1491364" y="726445"/>
                </a:lnTo>
                <a:lnTo>
                  <a:pt x="1504680" y="712602"/>
                </a:lnTo>
                <a:lnTo>
                  <a:pt x="1514953" y="697631"/>
                </a:lnTo>
                <a:lnTo>
                  <a:pt x="1521926" y="681991"/>
                </a:lnTo>
                <a:cubicBezTo>
                  <a:pt x="1527163" y="666166"/>
                  <a:pt x="1527065" y="650018"/>
                  <a:pt x="1520476" y="635599"/>
                </a:cubicBezTo>
                <a:cubicBezTo>
                  <a:pt x="1516085" y="625986"/>
                  <a:pt x="1509222" y="618048"/>
                  <a:pt x="1500576" y="611930"/>
                </a:cubicBezTo>
                <a:cubicBezTo>
                  <a:pt x="1496253" y="608870"/>
                  <a:pt x="1491483" y="606266"/>
                  <a:pt x="1486353" y="604133"/>
                </a:cubicBezTo>
                <a:cubicBezTo>
                  <a:pt x="1481223" y="602000"/>
                  <a:pt x="1475731" y="600338"/>
                  <a:pt x="1469965" y="599165"/>
                </a:cubicBezTo>
                <a:cubicBezTo>
                  <a:pt x="1464198" y="597993"/>
                  <a:pt x="1458155" y="597309"/>
                  <a:pt x="1451923" y="597132"/>
                </a:cubicBezTo>
                <a:cubicBezTo>
                  <a:pt x="1445691" y="596954"/>
                  <a:pt x="1439269" y="597282"/>
                  <a:pt x="1432742" y="598136"/>
                </a:cubicBezTo>
                <a:cubicBezTo>
                  <a:pt x="1426214" y="598989"/>
                  <a:pt x="1419582" y="600366"/>
                  <a:pt x="1412932" y="602282"/>
                </a:cubicBezTo>
                <a:cubicBezTo>
                  <a:pt x="1406280" y="604200"/>
                  <a:pt x="1399611" y="606658"/>
                  <a:pt x="1393008" y="609677"/>
                </a:cubicBezTo>
                <a:cubicBezTo>
                  <a:pt x="1379800" y="615710"/>
                  <a:pt x="1368107" y="623408"/>
                  <a:pt x="1358272" y="632159"/>
                </a:cubicBezTo>
                <a:cubicBezTo>
                  <a:pt x="1353355" y="636535"/>
                  <a:pt x="1348902" y="641175"/>
                  <a:pt x="1344955" y="646003"/>
                </a:cubicBezTo>
                <a:cubicBezTo>
                  <a:pt x="1341010" y="650831"/>
                  <a:pt x="1337571" y="655844"/>
                  <a:pt x="1334683" y="660973"/>
                </a:cubicBezTo>
                <a:close/>
                <a:moveTo>
                  <a:pt x="1237627" y="796247"/>
                </a:moveTo>
                <a:lnTo>
                  <a:pt x="1233953" y="807388"/>
                </a:lnTo>
                <a:cubicBezTo>
                  <a:pt x="1233587" y="811117"/>
                  <a:pt x="1234121" y="814789"/>
                  <a:pt x="1235674" y="818189"/>
                </a:cubicBezTo>
                <a:lnTo>
                  <a:pt x="1242713" y="826561"/>
                </a:lnTo>
                <a:lnTo>
                  <a:pt x="1253539" y="831074"/>
                </a:lnTo>
                <a:lnTo>
                  <a:pt x="1266706" y="831440"/>
                </a:lnTo>
                <a:lnTo>
                  <a:pt x="1280759" y="827357"/>
                </a:lnTo>
                <a:lnTo>
                  <a:pt x="1293044" y="819404"/>
                </a:lnTo>
                <a:lnTo>
                  <a:pt x="1301387" y="809214"/>
                </a:lnTo>
                <a:cubicBezTo>
                  <a:pt x="1305474" y="801959"/>
                  <a:pt x="1306449" y="794073"/>
                  <a:pt x="1303341" y="787272"/>
                </a:cubicBezTo>
                <a:cubicBezTo>
                  <a:pt x="1300234" y="780472"/>
                  <a:pt x="1293635" y="776045"/>
                  <a:pt x="1285476" y="774387"/>
                </a:cubicBezTo>
                <a:cubicBezTo>
                  <a:pt x="1281396" y="773556"/>
                  <a:pt x="1276927" y="773419"/>
                  <a:pt x="1272310" y="774023"/>
                </a:cubicBezTo>
                <a:cubicBezTo>
                  <a:pt x="1267693" y="774625"/>
                  <a:pt x="1262928" y="775970"/>
                  <a:pt x="1258256" y="778104"/>
                </a:cubicBezTo>
                <a:cubicBezTo>
                  <a:pt x="1248913" y="782373"/>
                  <a:pt x="1241714" y="788993"/>
                  <a:pt x="1237627" y="796247"/>
                </a:cubicBezTo>
                <a:close/>
                <a:moveTo>
                  <a:pt x="971395" y="1193754"/>
                </a:moveTo>
                <a:lnTo>
                  <a:pt x="967720" y="1204895"/>
                </a:lnTo>
                <a:cubicBezTo>
                  <a:pt x="967354" y="1208624"/>
                  <a:pt x="967887" y="1212295"/>
                  <a:pt x="969441" y="1215696"/>
                </a:cubicBezTo>
                <a:lnTo>
                  <a:pt x="976479" y="1224067"/>
                </a:lnTo>
                <a:lnTo>
                  <a:pt x="987307" y="1228580"/>
                </a:lnTo>
                <a:lnTo>
                  <a:pt x="1000473" y="1228946"/>
                </a:lnTo>
                <a:lnTo>
                  <a:pt x="1014527" y="1224865"/>
                </a:lnTo>
                <a:lnTo>
                  <a:pt x="1026812" y="1216912"/>
                </a:lnTo>
                <a:lnTo>
                  <a:pt x="1035155" y="1206721"/>
                </a:lnTo>
                <a:cubicBezTo>
                  <a:pt x="1039241" y="1199465"/>
                  <a:pt x="1040216" y="1191579"/>
                  <a:pt x="1037109" y="1184780"/>
                </a:cubicBezTo>
                <a:cubicBezTo>
                  <a:pt x="1034002" y="1177979"/>
                  <a:pt x="1027402" y="1173553"/>
                  <a:pt x="1019243" y="1171894"/>
                </a:cubicBezTo>
                <a:cubicBezTo>
                  <a:pt x="1015163" y="1171064"/>
                  <a:pt x="1010695" y="1170927"/>
                  <a:pt x="1006077" y="1171529"/>
                </a:cubicBezTo>
                <a:cubicBezTo>
                  <a:pt x="1001460" y="1172133"/>
                  <a:pt x="996695" y="1173477"/>
                  <a:pt x="992024" y="1175612"/>
                </a:cubicBezTo>
                <a:cubicBezTo>
                  <a:pt x="982680" y="1179880"/>
                  <a:pt x="975482" y="1186502"/>
                  <a:pt x="971395" y="1193754"/>
                </a:cubicBezTo>
                <a:close/>
                <a:moveTo>
                  <a:pt x="1112853" y="956436"/>
                </a:moveTo>
                <a:lnTo>
                  <a:pt x="1109178" y="967576"/>
                </a:lnTo>
                <a:cubicBezTo>
                  <a:pt x="1108812" y="971304"/>
                  <a:pt x="1109345" y="974974"/>
                  <a:pt x="1110899" y="978377"/>
                </a:cubicBezTo>
                <a:lnTo>
                  <a:pt x="1117937" y="986747"/>
                </a:lnTo>
                <a:lnTo>
                  <a:pt x="1128765" y="991262"/>
                </a:lnTo>
                <a:lnTo>
                  <a:pt x="1141931" y="991627"/>
                </a:lnTo>
                <a:lnTo>
                  <a:pt x="1155984" y="987543"/>
                </a:lnTo>
                <a:lnTo>
                  <a:pt x="1168269" y="979592"/>
                </a:lnTo>
                <a:lnTo>
                  <a:pt x="1176613" y="969402"/>
                </a:lnTo>
                <a:cubicBezTo>
                  <a:pt x="1180699" y="962148"/>
                  <a:pt x="1181673" y="954261"/>
                  <a:pt x="1178566" y="947460"/>
                </a:cubicBezTo>
                <a:cubicBezTo>
                  <a:pt x="1175459" y="940659"/>
                  <a:pt x="1168860" y="936234"/>
                  <a:pt x="1160701" y="934575"/>
                </a:cubicBezTo>
                <a:cubicBezTo>
                  <a:pt x="1156621" y="933745"/>
                  <a:pt x="1152152" y="933607"/>
                  <a:pt x="1147535" y="934211"/>
                </a:cubicBezTo>
                <a:cubicBezTo>
                  <a:pt x="1142918" y="934815"/>
                  <a:pt x="1138153" y="936157"/>
                  <a:pt x="1133481" y="938292"/>
                </a:cubicBezTo>
                <a:cubicBezTo>
                  <a:pt x="1124138" y="942559"/>
                  <a:pt x="1116940" y="949182"/>
                  <a:pt x="1112853" y="956436"/>
                </a:cubicBezTo>
                <a:close/>
                <a:moveTo>
                  <a:pt x="1343464" y="474228"/>
                </a:moveTo>
                <a:cubicBezTo>
                  <a:pt x="1341851" y="477091"/>
                  <a:pt x="1340546" y="480015"/>
                  <a:pt x="1339572" y="482959"/>
                </a:cubicBezTo>
                <a:lnTo>
                  <a:pt x="1337665" y="491810"/>
                </a:lnTo>
                <a:cubicBezTo>
                  <a:pt x="1337376" y="494751"/>
                  <a:pt x="1337443" y="497671"/>
                  <a:pt x="1337887" y="500526"/>
                </a:cubicBezTo>
                <a:lnTo>
                  <a:pt x="1340381" y="508853"/>
                </a:lnTo>
                <a:lnTo>
                  <a:pt x="1351488" y="522064"/>
                </a:lnTo>
                <a:lnTo>
                  <a:pt x="1368574" y="529188"/>
                </a:lnTo>
                <a:lnTo>
                  <a:pt x="1389351" y="529763"/>
                </a:lnTo>
                <a:lnTo>
                  <a:pt x="1411530" y="523322"/>
                </a:lnTo>
                <a:lnTo>
                  <a:pt x="1430918" y="510772"/>
                </a:lnTo>
                <a:lnTo>
                  <a:pt x="1444084" y="494689"/>
                </a:lnTo>
                <a:lnTo>
                  <a:pt x="1447975" y="485959"/>
                </a:lnTo>
                <a:lnTo>
                  <a:pt x="1447785" y="479876"/>
                </a:lnTo>
                <a:cubicBezTo>
                  <a:pt x="1427181" y="468324"/>
                  <a:pt x="1406921" y="456091"/>
                  <a:pt x="1387583" y="442237"/>
                </a:cubicBezTo>
                <a:cubicBezTo>
                  <a:pt x="1383566" y="442489"/>
                  <a:pt x="1379772" y="443881"/>
                  <a:pt x="1376017" y="445597"/>
                </a:cubicBezTo>
                <a:cubicBezTo>
                  <a:pt x="1361272" y="452333"/>
                  <a:pt x="1349913" y="462781"/>
                  <a:pt x="1343464" y="474228"/>
                </a:cubicBezTo>
                <a:close/>
                <a:moveTo>
                  <a:pt x="1246549" y="604425"/>
                </a:moveTo>
                <a:lnTo>
                  <a:pt x="1242875" y="615566"/>
                </a:lnTo>
                <a:cubicBezTo>
                  <a:pt x="1242508" y="619293"/>
                  <a:pt x="1243042" y="622965"/>
                  <a:pt x="1244595" y="626366"/>
                </a:cubicBezTo>
                <a:lnTo>
                  <a:pt x="1251634" y="634737"/>
                </a:lnTo>
                <a:lnTo>
                  <a:pt x="1262461" y="639252"/>
                </a:lnTo>
                <a:lnTo>
                  <a:pt x="1275627" y="639616"/>
                </a:lnTo>
                <a:lnTo>
                  <a:pt x="1289681" y="635532"/>
                </a:lnTo>
                <a:lnTo>
                  <a:pt x="1301966" y="627581"/>
                </a:lnTo>
                <a:lnTo>
                  <a:pt x="1310309" y="617391"/>
                </a:lnTo>
                <a:cubicBezTo>
                  <a:pt x="1314395" y="610136"/>
                  <a:pt x="1315370" y="602250"/>
                  <a:pt x="1312263" y="595450"/>
                </a:cubicBezTo>
                <a:cubicBezTo>
                  <a:pt x="1309156" y="588649"/>
                  <a:pt x="1302556" y="584222"/>
                  <a:pt x="1294397" y="582563"/>
                </a:cubicBezTo>
                <a:cubicBezTo>
                  <a:pt x="1290318" y="581735"/>
                  <a:pt x="1285848" y="581596"/>
                  <a:pt x="1281231" y="582199"/>
                </a:cubicBezTo>
                <a:cubicBezTo>
                  <a:pt x="1276614" y="582803"/>
                  <a:pt x="1271849" y="584147"/>
                  <a:pt x="1267177" y="586281"/>
                </a:cubicBezTo>
                <a:cubicBezTo>
                  <a:pt x="1257834" y="590550"/>
                  <a:pt x="1250635" y="597171"/>
                  <a:pt x="1246549" y="604425"/>
                </a:cubicBezTo>
                <a:close/>
                <a:moveTo>
                  <a:pt x="720602" y="1415321"/>
                </a:moveTo>
                <a:cubicBezTo>
                  <a:pt x="718193" y="1419599"/>
                  <a:pt x="716242" y="1423969"/>
                  <a:pt x="714786" y="1428369"/>
                </a:cubicBezTo>
                <a:lnTo>
                  <a:pt x="711936" y="1441596"/>
                </a:lnTo>
                <a:cubicBezTo>
                  <a:pt x="711504" y="1445993"/>
                  <a:pt x="711603" y="1450356"/>
                  <a:pt x="712267" y="1454623"/>
                </a:cubicBezTo>
                <a:lnTo>
                  <a:pt x="715994" y="1467069"/>
                </a:lnTo>
                <a:lnTo>
                  <a:pt x="722964" y="1478035"/>
                </a:lnTo>
                <a:lnTo>
                  <a:pt x="732595" y="1486812"/>
                </a:lnTo>
                <a:lnTo>
                  <a:pt x="744460" y="1493318"/>
                </a:lnTo>
                <a:lnTo>
                  <a:pt x="758131" y="1497461"/>
                </a:lnTo>
                <a:lnTo>
                  <a:pt x="773181" y="1499158"/>
                </a:lnTo>
                <a:lnTo>
                  <a:pt x="789183" y="1498319"/>
                </a:lnTo>
                <a:lnTo>
                  <a:pt x="805708" y="1494860"/>
                </a:lnTo>
                <a:lnTo>
                  <a:pt x="822330" y="1488692"/>
                </a:lnTo>
                <a:lnTo>
                  <a:pt x="837873" y="1480165"/>
                </a:lnTo>
                <a:lnTo>
                  <a:pt x="851305" y="1469937"/>
                </a:lnTo>
                <a:lnTo>
                  <a:pt x="862413" y="1458389"/>
                </a:lnTo>
                <a:lnTo>
                  <a:pt x="870983" y="1445901"/>
                </a:lnTo>
                <a:lnTo>
                  <a:pt x="876800" y="1432852"/>
                </a:lnTo>
                <a:cubicBezTo>
                  <a:pt x="881168" y="1419652"/>
                  <a:pt x="881087" y="1406182"/>
                  <a:pt x="875591" y="1394151"/>
                </a:cubicBezTo>
                <a:cubicBezTo>
                  <a:pt x="871927" y="1386133"/>
                  <a:pt x="866203" y="1379513"/>
                  <a:pt x="858990" y="1374410"/>
                </a:cubicBezTo>
                <a:cubicBezTo>
                  <a:pt x="855384" y="1371856"/>
                  <a:pt x="851405" y="1369684"/>
                  <a:pt x="847126" y="1367905"/>
                </a:cubicBezTo>
                <a:cubicBezTo>
                  <a:pt x="842846" y="1366125"/>
                  <a:pt x="838265" y="1364739"/>
                  <a:pt x="833454" y="1363761"/>
                </a:cubicBezTo>
                <a:cubicBezTo>
                  <a:pt x="828644" y="1362783"/>
                  <a:pt x="823603" y="1362212"/>
                  <a:pt x="818404" y="1362063"/>
                </a:cubicBezTo>
                <a:cubicBezTo>
                  <a:pt x="813204" y="1361916"/>
                  <a:pt x="807847" y="1362191"/>
                  <a:pt x="802402" y="1362902"/>
                </a:cubicBezTo>
                <a:cubicBezTo>
                  <a:pt x="796958" y="1363614"/>
                  <a:pt x="791425" y="1364762"/>
                  <a:pt x="785877" y="1366361"/>
                </a:cubicBezTo>
                <a:cubicBezTo>
                  <a:pt x="780329" y="1367961"/>
                  <a:pt x="774765" y="1370012"/>
                  <a:pt x="769256" y="1372529"/>
                </a:cubicBezTo>
                <a:cubicBezTo>
                  <a:pt x="758238" y="1377563"/>
                  <a:pt x="748484" y="1383984"/>
                  <a:pt x="740280" y="1391284"/>
                </a:cubicBezTo>
                <a:cubicBezTo>
                  <a:pt x="736178" y="1394936"/>
                  <a:pt x="732463" y="1398806"/>
                  <a:pt x="729172" y="1402833"/>
                </a:cubicBezTo>
                <a:cubicBezTo>
                  <a:pt x="725880" y="1406859"/>
                  <a:pt x="723012" y="1411044"/>
                  <a:pt x="720602" y="1415321"/>
                </a:cubicBezTo>
                <a:close/>
                <a:moveTo>
                  <a:pt x="639279" y="1493563"/>
                </a:moveTo>
                <a:lnTo>
                  <a:pt x="635605" y="1504706"/>
                </a:lnTo>
                <a:cubicBezTo>
                  <a:pt x="635239" y="1508434"/>
                  <a:pt x="635772" y="1512106"/>
                  <a:pt x="637326" y="1515506"/>
                </a:cubicBezTo>
                <a:lnTo>
                  <a:pt x="637446" y="1515648"/>
                </a:lnTo>
                <a:lnTo>
                  <a:pt x="659205" y="1528503"/>
                </a:lnTo>
                <a:lnTo>
                  <a:pt x="668357" y="1528756"/>
                </a:lnTo>
                <a:lnTo>
                  <a:pt x="682411" y="1524674"/>
                </a:lnTo>
                <a:lnTo>
                  <a:pt x="694696" y="1516722"/>
                </a:lnTo>
                <a:lnTo>
                  <a:pt x="703039" y="1506529"/>
                </a:lnTo>
                <a:cubicBezTo>
                  <a:pt x="707126" y="1499277"/>
                  <a:pt x="708100" y="1491390"/>
                  <a:pt x="704992" y="1484589"/>
                </a:cubicBezTo>
                <a:cubicBezTo>
                  <a:pt x="701886" y="1477789"/>
                  <a:pt x="695286" y="1473363"/>
                  <a:pt x="687127" y="1471704"/>
                </a:cubicBezTo>
                <a:cubicBezTo>
                  <a:pt x="683048" y="1470874"/>
                  <a:pt x="678579" y="1470736"/>
                  <a:pt x="673961" y="1471338"/>
                </a:cubicBezTo>
                <a:cubicBezTo>
                  <a:pt x="669344" y="1471942"/>
                  <a:pt x="664579" y="1473286"/>
                  <a:pt x="659908" y="1475421"/>
                </a:cubicBezTo>
                <a:cubicBezTo>
                  <a:pt x="650564" y="1479689"/>
                  <a:pt x="643366" y="1486311"/>
                  <a:pt x="639279" y="1493563"/>
                </a:cubicBezTo>
                <a:close/>
                <a:moveTo>
                  <a:pt x="1207170" y="481335"/>
                </a:moveTo>
                <a:lnTo>
                  <a:pt x="1203496" y="492476"/>
                </a:lnTo>
                <a:cubicBezTo>
                  <a:pt x="1203130" y="496204"/>
                  <a:pt x="1203663" y="499876"/>
                  <a:pt x="1205217" y="503276"/>
                </a:cubicBezTo>
                <a:lnTo>
                  <a:pt x="1212255" y="511647"/>
                </a:lnTo>
                <a:lnTo>
                  <a:pt x="1223083" y="516161"/>
                </a:lnTo>
                <a:lnTo>
                  <a:pt x="1236248" y="516526"/>
                </a:lnTo>
                <a:lnTo>
                  <a:pt x="1250302" y="512444"/>
                </a:lnTo>
                <a:lnTo>
                  <a:pt x="1262587" y="504492"/>
                </a:lnTo>
                <a:lnTo>
                  <a:pt x="1270930" y="494301"/>
                </a:lnTo>
                <a:cubicBezTo>
                  <a:pt x="1275017" y="487046"/>
                  <a:pt x="1275992" y="479160"/>
                  <a:pt x="1272885" y="472360"/>
                </a:cubicBezTo>
                <a:cubicBezTo>
                  <a:pt x="1269778" y="465559"/>
                  <a:pt x="1263177" y="461133"/>
                  <a:pt x="1255018" y="459474"/>
                </a:cubicBezTo>
                <a:cubicBezTo>
                  <a:pt x="1250939" y="458644"/>
                  <a:pt x="1246470" y="458507"/>
                  <a:pt x="1241852" y="459110"/>
                </a:cubicBezTo>
                <a:cubicBezTo>
                  <a:pt x="1237235" y="459713"/>
                  <a:pt x="1232470" y="461058"/>
                  <a:pt x="1227799" y="463191"/>
                </a:cubicBezTo>
                <a:cubicBezTo>
                  <a:pt x="1218456" y="467460"/>
                  <a:pt x="1211257" y="474081"/>
                  <a:pt x="1207170" y="481335"/>
                </a:cubicBezTo>
                <a:close/>
                <a:moveTo>
                  <a:pt x="1258401" y="356900"/>
                </a:moveTo>
                <a:lnTo>
                  <a:pt x="1256266" y="363374"/>
                </a:lnTo>
                <a:cubicBezTo>
                  <a:pt x="1255900" y="367103"/>
                  <a:pt x="1256432" y="370775"/>
                  <a:pt x="1257986" y="374175"/>
                </a:cubicBezTo>
                <a:lnTo>
                  <a:pt x="1265025" y="382546"/>
                </a:lnTo>
                <a:lnTo>
                  <a:pt x="1275852" y="387061"/>
                </a:lnTo>
                <a:lnTo>
                  <a:pt x="1289018" y="387425"/>
                </a:lnTo>
                <a:lnTo>
                  <a:pt x="1298448" y="384686"/>
                </a:lnTo>
                <a:cubicBezTo>
                  <a:pt x="1284541" y="376327"/>
                  <a:pt x="1271226" y="367009"/>
                  <a:pt x="1258401" y="356900"/>
                </a:cubicBezTo>
                <a:close/>
                <a:moveTo>
                  <a:pt x="691059" y="1176674"/>
                </a:moveTo>
                <a:cubicBezTo>
                  <a:pt x="687706" y="1182628"/>
                  <a:pt x="684992" y="1188710"/>
                  <a:pt x="682965" y="1194833"/>
                </a:cubicBezTo>
                <a:lnTo>
                  <a:pt x="678999" y="1213240"/>
                </a:lnTo>
                <a:cubicBezTo>
                  <a:pt x="678399" y="1219358"/>
                  <a:pt x="678536" y="1225431"/>
                  <a:pt x="679461" y="1231368"/>
                </a:cubicBezTo>
                <a:lnTo>
                  <a:pt x="684647" y="1248687"/>
                </a:lnTo>
                <a:lnTo>
                  <a:pt x="694346" y="1263945"/>
                </a:lnTo>
                <a:lnTo>
                  <a:pt x="707747" y="1276161"/>
                </a:lnTo>
                <a:lnTo>
                  <a:pt x="724259" y="1285213"/>
                </a:lnTo>
                <a:lnTo>
                  <a:pt x="743283" y="1290978"/>
                </a:lnTo>
                <a:lnTo>
                  <a:pt x="764226" y="1293340"/>
                </a:lnTo>
                <a:lnTo>
                  <a:pt x="786493" y="1292174"/>
                </a:lnTo>
                <a:lnTo>
                  <a:pt x="809490" y="1287360"/>
                </a:lnTo>
                <a:lnTo>
                  <a:pt x="832619" y="1278778"/>
                </a:lnTo>
                <a:lnTo>
                  <a:pt x="854248" y="1266910"/>
                </a:lnTo>
                <a:lnTo>
                  <a:pt x="872941" y="1252678"/>
                </a:lnTo>
                <a:lnTo>
                  <a:pt x="888398" y="1236608"/>
                </a:lnTo>
                <a:lnTo>
                  <a:pt x="900324" y="1219230"/>
                </a:lnTo>
                <a:lnTo>
                  <a:pt x="908417" y="1201073"/>
                </a:lnTo>
                <a:cubicBezTo>
                  <a:pt x="914497" y="1182703"/>
                  <a:pt x="914383" y="1163957"/>
                  <a:pt x="906736" y="1147218"/>
                </a:cubicBezTo>
                <a:cubicBezTo>
                  <a:pt x="901637" y="1136058"/>
                  <a:pt x="893672" y="1126847"/>
                  <a:pt x="883635" y="1119745"/>
                </a:cubicBezTo>
                <a:cubicBezTo>
                  <a:pt x="878616" y="1116193"/>
                  <a:pt x="873080" y="1113169"/>
                  <a:pt x="867124" y="1110693"/>
                </a:cubicBezTo>
                <a:cubicBezTo>
                  <a:pt x="861169" y="1108217"/>
                  <a:pt x="854794" y="1106287"/>
                  <a:pt x="848100" y="1104926"/>
                </a:cubicBezTo>
                <a:cubicBezTo>
                  <a:pt x="841405" y="1103565"/>
                  <a:pt x="834391" y="1102770"/>
                  <a:pt x="827156" y="1102565"/>
                </a:cubicBezTo>
                <a:cubicBezTo>
                  <a:pt x="819921" y="1102358"/>
                  <a:pt x="812466" y="1102742"/>
                  <a:pt x="804889" y="1103731"/>
                </a:cubicBezTo>
                <a:cubicBezTo>
                  <a:pt x="797312" y="1104721"/>
                  <a:pt x="789614" y="1106319"/>
                  <a:pt x="781893" y="1108544"/>
                </a:cubicBezTo>
                <a:cubicBezTo>
                  <a:pt x="774172" y="1110770"/>
                  <a:pt x="766430" y="1113625"/>
                  <a:pt x="758764" y="1117128"/>
                </a:cubicBezTo>
                <a:cubicBezTo>
                  <a:pt x="743432" y="1124133"/>
                  <a:pt x="729858" y="1133068"/>
                  <a:pt x="718442" y="1143227"/>
                </a:cubicBezTo>
                <a:cubicBezTo>
                  <a:pt x="712734" y="1148307"/>
                  <a:pt x="707565" y="1153694"/>
                  <a:pt x="702985" y="1159298"/>
                </a:cubicBezTo>
                <a:cubicBezTo>
                  <a:pt x="698404" y="1164902"/>
                  <a:pt x="694412" y="1170724"/>
                  <a:pt x="691059" y="1176674"/>
                </a:cubicBezTo>
                <a:close/>
                <a:moveTo>
                  <a:pt x="1008681" y="682118"/>
                </a:moveTo>
                <a:cubicBezTo>
                  <a:pt x="1005328" y="688070"/>
                  <a:pt x="1002614" y="694151"/>
                  <a:pt x="1000587" y="700274"/>
                </a:cubicBezTo>
                <a:lnTo>
                  <a:pt x="996621" y="718682"/>
                </a:lnTo>
                <a:cubicBezTo>
                  <a:pt x="996021" y="724800"/>
                  <a:pt x="996158" y="730873"/>
                  <a:pt x="997083" y="736809"/>
                </a:cubicBezTo>
                <a:lnTo>
                  <a:pt x="1002269" y="754129"/>
                </a:lnTo>
                <a:lnTo>
                  <a:pt x="1011967" y="769387"/>
                </a:lnTo>
                <a:lnTo>
                  <a:pt x="1025369" y="781603"/>
                </a:lnTo>
                <a:lnTo>
                  <a:pt x="1041880" y="790655"/>
                </a:lnTo>
                <a:lnTo>
                  <a:pt x="1060905" y="796421"/>
                </a:lnTo>
                <a:lnTo>
                  <a:pt x="1081848" y="798781"/>
                </a:lnTo>
                <a:lnTo>
                  <a:pt x="1104116" y="797616"/>
                </a:lnTo>
                <a:lnTo>
                  <a:pt x="1127112" y="792802"/>
                </a:lnTo>
                <a:lnTo>
                  <a:pt x="1150241" y="784220"/>
                </a:lnTo>
                <a:lnTo>
                  <a:pt x="1171870" y="772353"/>
                </a:lnTo>
                <a:lnTo>
                  <a:pt x="1190562" y="758119"/>
                </a:lnTo>
                <a:lnTo>
                  <a:pt x="1206020" y="742050"/>
                </a:lnTo>
                <a:lnTo>
                  <a:pt x="1217945" y="724672"/>
                </a:lnTo>
                <a:lnTo>
                  <a:pt x="1226039" y="706514"/>
                </a:lnTo>
                <a:cubicBezTo>
                  <a:pt x="1232119" y="688145"/>
                  <a:pt x="1232005" y="669400"/>
                  <a:pt x="1224357" y="652661"/>
                </a:cubicBezTo>
                <a:cubicBezTo>
                  <a:pt x="1219258" y="641501"/>
                  <a:pt x="1211294" y="632288"/>
                  <a:pt x="1201257" y="625187"/>
                </a:cubicBezTo>
                <a:cubicBezTo>
                  <a:pt x="1196238" y="621635"/>
                  <a:pt x="1190701" y="618611"/>
                  <a:pt x="1184746" y="616135"/>
                </a:cubicBezTo>
                <a:cubicBezTo>
                  <a:pt x="1178790" y="613659"/>
                  <a:pt x="1172416" y="611729"/>
                  <a:pt x="1165721" y="610369"/>
                </a:cubicBezTo>
                <a:cubicBezTo>
                  <a:pt x="1159027" y="609007"/>
                  <a:pt x="1152012" y="608214"/>
                  <a:pt x="1144778" y="608007"/>
                </a:cubicBezTo>
                <a:cubicBezTo>
                  <a:pt x="1137543" y="607802"/>
                  <a:pt x="1130088" y="608183"/>
                  <a:pt x="1122511" y="609174"/>
                </a:cubicBezTo>
                <a:cubicBezTo>
                  <a:pt x="1114934" y="610164"/>
                  <a:pt x="1107236" y="611762"/>
                  <a:pt x="1099515" y="613988"/>
                </a:cubicBezTo>
                <a:cubicBezTo>
                  <a:pt x="1091794" y="616214"/>
                  <a:pt x="1084051" y="619067"/>
                  <a:pt x="1076386" y="622570"/>
                </a:cubicBezTo>
                <a:cubicBezTo>
                  <a:pt x="1061053" y="629576"/>
                  <a:pt x="1047480" y="638510"/>
                  <a:pt x="1036064" y="648669"/>
                </a:cubicBezTo>
                <a:cubicBezTo>
                  <a:pt x="1030355" y="653750"/>
                  <a:pt x="1025186" y="659136"/>
                  <a:pt x="1020606" y="664741"/>
                </a:cubicBezTo>
                <a:cubicBezTo>
                  <a:pt x="1016026" y="670344"/>
                  <a:pt x="1012034" y="676167"/>
                  <a:pt x="1008681" y="682118"/>
                </a:cubicBezTo>
                <a:close/>
                <a:moveTo>
                  <a:pt x="588369" y="1313091"/>
                </a:moveTo>
                <a:lnTo>
                  <a:pt x="584695" y="1324232"/>
                </a:lnTo>
                <a:cubicBezTo>
                  <a:pt x="584329" y="1327961"/>
                  <a:pt x="584862" y="1331633"/>
                  <a:pt x="586416" y="1335033"/>
                </a:cubicBezTo>
                <a:lnTo>
                  <a:pt x="593454" y="1343403"/>
                </a:lnTo>
                <a:lnTo>
                  <a:pt x="604281" y="1347917"/>
                </a:lnTo>
                <a:lnTo>
                  <a:pt x="617447" y="1348282"/>
                </a:lnTo>
                <a:lnTo>
                  <a:pt x="631501" y="1344200"/>
                </a:lnTo>
                <a:lnTo>
                  <a:pt x="643786" y="1336248"/>
                </a:lnTo>
                <a:lnTo>
                  <a:pt x="652129" y="1326057"/>
                </a:lnTo>
                <a:cubicBezTo>
                  <a:pt x="656215" y="1318803"/>
                  <a:pt x="657189" y="1310916"/>
                  <a:pt x="654082" y="1304115"/>
                </a:cubicBezTo>
                <a:cubicBezTo>
                  <a:pt x="650976" y="1297316"/>
                  <a:pt x="644376" y="1292890"/>
                  <a:pt x="636217" y="1291230"/>
                </a:cubicBezTo>
                <a:cubicBezTo>
                  <a:pt x="632138" y="1290400"/>
                  <a:pt x="627669" y="1290263"/>
                  <a:pt x="623051" y="1290864"/>
                </a:cubicBezTo>
                <a:cubicBezTo>
                  <a:pt x="618434" y="1291469"/>
                  <a:pt x="613669" y="1292813"/>
                  <a:pt x="608998" y="1294948"/>
                </a:cubicBezTo>
                <a:cubicBezTo>
                  <a:pt x="599654" y="1299216"/>
                  <a:pt x="592455" y="1305837"/>
                  <a:pt x="588369" y="1313091"/>
                </a:cubicBezTo>
                <a:close/>
                <a:moveTo>
                  <a:pt x="491195" y="1433615"/>
                </a:moveTo>
                <a:cubicBezTo>
                  <a:pt x="517634" y="1446101"/>
                  <a:pt x="543256" y="1460005"/>
                  <a:pt x="568316" y="1474806"/>
                </a:cubicBezTo>
                <a:lnTo>
                  <a:pt x="568504" y="1474577"/>
                </a:lnTo>
                <a:lnTo>
                  <a:pt x="572396" y="1465846"/>
                </a:lnTo>
                <a:cubicBezTo>
                  <a:pt x="575319" y="1457014"/>
                  <a:pt x="575265" y="1448001"/>
                  <a:pt x="571587" y="1439951"/>
                </a:cubicBezTo>
                <a:cubicBezTo>
                  <a:pt x="566684" y="1429220"/>
                  <a:pt x="556269" y="1422235"/>
                  <a:pt x="543394" y="1419616"/>
                </a:cubicBezTo>
                <a:cubicBezTo>
                  <a:pt x="536956" y="1418307"/>
                  <a:pt x="529904" y="1418090"/>
                  <a:pt x="522617" y="1419043"/>
                </a:cubicBezTo>
                <a:cubicBezTo>
                  <a:pt x="515331" y="1419994"/>
                  <a:pt x="507811" y="1422116"/>
                  <a:pt x="500439" y="1425484"/>
                </a:cubicBezTo>
                <a:close/>
                <a:moveTo>
                  <a:pt x="781599" y="903037"/>
                </a:moveTo>
                <a:cubicBezTo>
                  <a:pt x="777011" y="911184"/>
                  <a:pt x="773295" y="919505"/>
                  <a:pt x="770522" y="927886"/>
                </a:cubicBezTo>
                <a:lnTo>
                  <a:pt x="765096" y="953076"/>
                </a:lnTo>
                <a:cubicBezTo>
                  <a:pt x="764274" y="961449"/>
                  <a:pt x="764462" y="969760"/>
                  <a:pt x="765728" y="977886"/>
                </a:cubicBezTo>
                <a:lnTo>
                  <a:pt x="772826" y="1001590"/>
                </a:lnTo>
                <a:lnTo>
                  <a:pt x="786098" y="1022470"/>
                </a:lnTo>
                <a:lnTo>
                  <a:pt x="804439" y="1039188"/>
                </a:lnTo>
                <a:lnTo>
                  <a:pt x="827034" y="1051575"/>
                </a:lnTo>
                <a:lnTo>
                  <a:pt x="853069" y="1059464"/>
                </a:lnTo>
                <a:lnTo>
                  <a:pt x="881732" y="1062699"/>
                </a:lnTo>
                <a:lnTo>
                  <a:pt x="912205" y="1061103"/>
                </a:lnTo>
                <a:lnTo>
                  <a:pt x="943674" y="1054514"/>
                </a:lnTo>
                <a:lnTo>
                  <a:pt x="975328" y="1042768"/>
                </a:lnTo>
                <a:lnTo>
                  <a:pt x="1004927" y="1026528"/>
                </a:lnTo>
                <a:lnTo>
                  <a:pt x="1030508" y="1007049"/>
                </a:lnTo>
                <a:lnTo>
                  <a:pt x="1051662" y="985057"/>
                </a:lnTo>
                <a:lnTo>
                  <a:pt x="1067983" y="961278"/>
                </a:lnTo>
                <a:lnTo>
                  <a:pt x="1079059" y="936430"/>
                </a:lnTo>
                <a:cubicBezTo>
                  <a:pt x="1087379" y="911289"/>
                  <a:pt x="1087224" y="885638"/>
                  <a:pt x="1076757" y="862729"/>
                </a:cubicBezTo>
                <a:cubicBezTo>
                  <a:pt x="1069779" y="847455"/>
                  <a:pt x="1058880" y="834851"/>
                  <a:pt x="1045142" y="825126"/>
                </a:cubicBezTo>
                <a:cubicBezTo>
                  <a:pt x="1038274" y="820267"/>
                  <a:pt x="1030697" y="816128"/>
                  <a:pt x="1022547" y="812739"/>
                </a:cubicBezTo>
                <a:cubicBezTo>
                  <a:pt x="1014396" y="809350"/>
                  <a:pt x="1005673" y="806710"/>
                  <a:pt x="996511" y="804847"/>
                </a:cubicBezTo>
                <a:cubicBezTo>
                  <a:pt x="987350" y="802983"/>
                  <a:pt x="977751" y="801898"/>
                  <a:pt x="967850" y="801616"/>
                </a:cubicBezTo>
                <a:cubicBezTo>
                  <a:pt x="957949" y="801334"/>
                  <a:pt x="947746" y="801858"/>
                  <a:pt x="937377" y="803211"/>
                </a:cubicBezTo>
                <a:cubicBezTo>
                  <a:pt x="927007" y="804566"/>
                  <a:pt x="916472" y="806753"/>
                  <a:pt x="905907" y="809799"/>
                </a:cubicBezTo>
                <a:cubicBezTo>
                  <a:pt x="895341" y="812846"/>
                  <a:pt x="884745" y="816752"/>
                  <a:pt x="874253" y="821545"/>
                </a:cubicBezTo>
                <a:cubicBezTo>
                  <a:pt x="853272" y="831131"/>
                  <a:pt x="834697" y="843359"/>
                  <a:pt x="819073" y="857263"/>
                </a:cubicBezTo>
                <a:cubicBezTo>
                  <a:pt x="811261" y="864215"/>
                  <a:pt x="804187" y="871586"/>
                  <a:pt x="797919" y="879254"/>
                </a:cubicBezTo>
                <a:cubicBezTo>
                  <a:pt x="791651" y="886924"/>
                  <a:pt x="786188" y="894892"/>
                  <a:pt x="781599" y="903037"/>
                </a:cubicBezTo>
                <a:close/>
                <a:moveTo>
                  <a:pt x="593989" y="1142343"/>
                </a:moveTo>
                <a:lnTo>
                  <a:pt x="590315" y="1153484"/>
                </a:lnTo>
                <a:cubicBezTo>
                  <a:pt x="589949" y="1157213"/>
                  <a:pt x="590482" y="1160884"/>
                  <a:pt x="592036" y="1164285"/>
                </a:cubicBezTo>
                <a:lnTo>
                  <a:pt x="599073" y="1172655"/>
                </a:lnTo>
                <a:lnTo>
                  <a:pt x="609901" y="1177169"/>
                </a:lnTo>
                <a:lnTo>
                  <a:pt x="623067" y="1177535"/>
                </a:lnTo>
                <a:lnTo>
                  <a:pt x="637120" y="1173453"/>
                </a:lnTo>
                <a:lnTo>
                  <a:pt x="649406" y="1165500"/>
                </a:lnTo>
                <a:lnTo>
                  <a:pt x="657749" y="1155309"/>
                </a:lnTo>
                <a:cubicBezTo>
                  <a:pt x="661836" y="1148056"/>
                  <a:pt x="662810" y="1140168"/>
                  <a:pt x="659702" y="1133367"/>
                </a:cubicBezTo>
                <a:cubicBezTo>
                  <a:pt x="656596" y="1126568"/>
                  <a:pt x="649996" y="1122142"/>
                  <a:pt x="641837" y="1120483"/>
                </a:cubicBezTo>
                <a:cubicBezTo>
                  <a:pt x="637758" y="1119653"/>
                  <a:pt x="633289" y="1119514"/>
                  <a:pt x="628671" y="1120118"/>
                </a:cubicBezTo>
                <a:cubicBezTo>
                  <a:pt x="624054" y="1120722"/>
                  <a:pt x="619289" y="1122066"/>
                  <a:pt x="614618" y="1124199"/>
                </a:cubicBezTo>
                <a:cubicBezTo>
                  <a:pt x="605274" y="1128468"/>
                  <a:pt x="598076" y="1135090"/>
                  <a:pt x="593989" y="1142343"/>
                </a:cubicBezTo>
                <a:close/>
                <a:moveTo>
                  <a:pt x="1146492" y="270933"/>
                </a:moveTo>
                <a:cubicBezTo>
                  <a:pt x="1146365" y="271402"/>
                  <a:pt x="1146517" y="271764"/>
                  <a:pt x="1146681" y="272122"/>
                </a:cubicBezTo>
                <a:lnTo>
                  <a:pt x="1153720" y="280493"/>
                </a:lnTo>
                <a:lnTo>
                  <a:pt x="1164547" y="285008"/>
                </a:lnTo>
                <a:lnTo>
                  <a:pt x="1164824" y="285015"/>
                </a:lnTo>
                <a:close/>
                <a:moveTo>
                  <a:pt x="899503" y="648034"/>
                </a:moveTo>
                <a:lnTo>
                  <a:pt x="895828" y="659175"/>
                </a:lnTo>
                <a:cubicBezTo>
                  <a:pt x="895462" y="662902"/>
                  <a:pt x="895995" y="666575"/>
                  <a:pt x="897549" y="669974"/>
                </a:cubicBezTo>
                <a:lnTo>
                  <a:pt x="904587" y="678345"/>
                </a:lnTo>
                <a:lnTo>
                  <a:pt x="915415" y="682861"/>
                </a:lnTo>
                <a:lnTo>
                  <a:pt x="928580" y="683225"/>
                </a:lnTo>
                <a:lnTo>
                  <a:pt x="942634" y="679143"/>
                </a:lnTo>
                <a:lnTo>
                  <a:pt x="954919" y="671190"/>
                </a:lnTo>
                <a:lnTo>
                  <a:pt x="963262" y="661000"/>
                </a:lnTo>
                <a:cubicBezTo>
                  <a:pt x="967349" y="653746"/>
                  <a:pt x="968323" y="645859"/>
                  <a:pt x="965216" y="639059"/>
                </a:cubicBezTo>
                <a:cubicBezTo>
                  <a:pt x="962109" y="632257"/>
                  <a:pt x="955510" y="627832"/>
                  <a:pt x="947351" y="626173"/>
                </a:cubicBezTo>
                <a:cubicBezTo>
                  <a:pt x="943271" y="625343"/>
                  <a:pt x="938802" y="625206"/>
                  <a:pt x="934185" y="625809"/>
                </a:cubicBezTo>
                <a:cubicBezTo>
                  <a:pt x="929568" y="626411"/>
                  <a:pt x="924803" y="627755"/>
                  <a:pt x="920131" y="629891"/>
                </a:cubicBezTo>
                <a:cubicBezTo>
                  <a:pt x="910788" y="634159"/>
                  <a:pt x="903589" y="640780"/>
                  <a:pt x="899503" y="648034"/>
                </a:cubicBezTo>
                <a:close/>
                <a:moveTo>
                  <a:pt x="1031739" y="435985"/>
                </a:moveTo>
                <a:cubicBezTo>
                  <a:pt x="1029329" y="440262"/>
                  <a:pt x="1027379" y="444634"/>
                  <a:pt x="1025923" y="449033"/>
                </a:cubicBezTo>
                <a:lnTo>
                  <a:pt x="1023073" y="462261"/>
                </a:lnTo>
                <a:cubicBezTo>
                  <a:pt x="1022641" y="466658"/>
                  <a:pt x="1022740" y="471021"/>
                  <a:pt x="1023404" y="475287"/>
                </a:cubicBezTo>
                <a:lnTo>
                  <a:pt x="1027131" y="487734"/>
                </a:lnTo>
                <a:lnTo>
                  <a:pt x="1034101" y="498699"/>
                </a:lnTo>
                <a:lnTo>
                  <a:pt x="1043732" y="507477"/>
                </a:lnTo>
                <a:lnTo>
                  <a:pt x="1055597" y="513982"/>
                </a:lnTo>
                <a:lnTo>
                  <a:pt x="1069268" y="518126"/>
                </a:lnTo>
                <a:lnTo>
                  <a:pt x="1084318" y="519822"/>
                </a:lnTo>
                <a:lnTo>
                  <a:pt x="1100320" y="518983"/>
                </a:lnTo>
                <a:lnTo>
                  <a:pt x="1116845" y="515524"/>
                </a:lnTo>
                <a:lnTo>
                  <a:pt x="1133466" y="509357"/>
                </a:lnTo>
                <a:lnTo>
                  <a:pt x="1149009" y="500830"/>
                </a:lnTo>
                <a:lnTo>
                  <a:pt x="1162442" y="490602"/>
                </a:lnTo>
                <a:lnTo>
                  <a:pt x="1173550" y="479054"/>
                </a:lnTo>
                <a:lnTo>
                  <a:pt x="1182120" y="466565"/>
                </a:lnTo>
                <a:lnTo>
                  <a:pt x="1187937" y="453518"/>
                </a:lnTo>
                <a:cubicBezTo>
                  <a:pt x="1192306" y="440316"/>
                  <a:pt x="1192224" y="426846"/>
                  <a:pt x="1186728" y="414817"/>
                </a:cubicBezTo>
                <a:cubicBezTo>
                  <a:pt x="1183064" y="406797"/>
                  <a:pt x="1177341" y="400178"/>
                  <a:pt x="1170127" y="395074"/>
                </a:cubicBezTo>
                <a:cubicBezTo>
                  <a:pt x="1166521" y="392522"/>
                  <a:pt x="1162542" y="390349"/>
                  <a:pt x="1158262" y="388569"/>
                </a:cubicBezTo>
                <a:cubicBezTo>
                  <a:pt x="1153983" y="386789"/>
                  <a:pt x="1149402" y="385403"/>
                  <a:pt x="1144591" y="384425"/>
                </a:cubicBezTo>
                <a:cubicBezTo>
                  <a:pt x="1139780" y="383447"/>
                  <a:pt x="1134740" y="382877"/>
                  <a:pt x="1129541" y="382729"/>
                </a:cubicBezTo>
                <a:cubicBezTo>
                  <a:pt x="1124342" y="382581"/>
                  <a:pt x="1118984" y="382855"/>
                  <a:pt x="1113539" y="383567"/>
                </a:cubicBezTo>
                <a:cubicBezTo>
                  <a:pt x="1108094" y="384278"/>
                  <a:pt x="1102562" y="385426"/>
                  <a:pt x="1097014" y="387026"/>
                </a:cubicBezTo>
                <a:cubicBezTo>
                  <a:pt x="1091466" y="388626"/>
                  <a:pt x="1085901" y="390677"/>
                  <a:pt x="1080393" y="393193"/>
                </a:cubicBezTo>
                <a:cubicBezTo>
                  <a:pt x="1069375" y="398228"/>
                  <a:pt x="1059621" y="404648"/>
                  <a:pt x="1051417" y="411950"/>
                </a:cubicBezTo>
                <a:cubicBezTo>
                  <a:pt x="1047315" y="415600"/>
                  <a:pt x="1043600" y="419471"/>
                  <a:pt x="1040309" y="423498"/>
                </a:cubicBezTo>
                <a:cubicBezTo>
                  <a:pt x="1037017" y="427525"/>
                  <a:pt x="1034149" y="431709"/>
                  <a:pt x="1031739" y="435985"/>
                </a:cubicBezTo>
                <a:close/>
                <a:moveTo>
                  <a:pt x="773661" y="789492"/>
                </a:moveTo>
                <a:lnTo>
                  <a:pt x="769987" y="800633"/>
                </a:lnTo>
                <a:cubicBezTo>
                  <a:pt x="769621" y="804362"/>
                  <a:pt x="770154" y="808033"/>
                  <a:pt x="771707" y="811433"/>
                </a:cubicBezTo>
                <a:lnTo>
                  <a:pt x="778745" y="819804"/>
                </a:lnTo>
                <a:lnTo>
                  <a:pt x="789573" y="824318"/>
                </a:lnTo>
                <a:lnTo>
                  <a:pt x="802739" y="824684"/>
                </a:lnTo>
                <a:lnTo>
                  <a:pt x="816792" y="820602"/>
                </a:lnTo>
                <a:lnTo>
                  <a:pt x="829078" y="812649"/>
                </a:lnTo>
                <a:lnTo>
                  <a:pt x="837421" y="802458"/>
                </a:lnTo>
                <a:cubicBezTo>
                  <a:pt x="841508" y="795205"/>
                  <a:pt x="842482" y="787318"/>
                  <a:pt x="839375" y="780516"/>
                </a:cubicBezTo>
                <a:cubicBezTo>
                  <a:pt x="836268" y="773717"/>
                  <a:pt x="829668" y="769291"/>
                  <a:pt x="821509" y="767631"/>
                </a:cubicBezTo>
                <a:cubicBezTo>
                  <a:pt x="817430" y="766800"/>
                  <a:pt x="812961" y="766664"/>
                  <a:pt x="808343" y="767267"/>
                </a:cubicBezTo>
                <a:cubicBezTo>
                  <a:pt x="803726" y="767870"/>
                  <a:pt x="798961" y="769215"/>
                  <a:pt x="794290" y="771348"/>
                </a:cubicBezTo>
                <a:cubicBezTo>
                  <a:pt x="784947" y="775618"/>
                  <a:pt x="777747" y="782239"/>
                  <a:pt x="773661" y="789492"/>
                </a:cubicBezTo>
                <a:close/>
                <a:moveTo>
                  <a:pt x="644990" y="969325"/>
                </a:moveTo>
                <a:lnTo>
                  <a:pt x="641315" y="980466"/>
                </a:lnTo>
                <a:cubicBezTo>
                  <a:pt x="640949" y="984195"/>
                  <a:pt x="641482" y="987865"/>
                  <a:pt x="643036" y="991267"/>
                </a:cubicBezTo>
                <a:lnTo>
                  <a:pt x="650074" y="999637"/>
                </a:lnTo>
                <a:lnTo>
                  <a:pt x="660901" y="1004152"/>
                </a:lnTo>
                <a:lnTo>
                  <a:pt x="674068" y="1004519"/>
                </a:lnTo>
                <a:lnTo>
                  <a:pt x="688122" y="1000438"/>
                </a:lnTo>
                <a:lnTo>
                  <a:pt x="700408" y="992486"/>
                </a:lnTo>
                <a:lnTo>
                  <a:pt x="708749" y="982291"/>
                </a:lnTo>
                <a:cubicBezTo>
                  <a:pt x="712836" y="975037"/>
                  <a:pt x="713811" y="967151"/>
                  <a:pt x="710703" y="960351"/>
                </a:cubicBezTo>
                <a:cubicBezTo>
                  <a:pt x="707596" y="953550"/>
                  <a:pt x="700996" y="949123"/>
                  <a:pt x="692838" y="947465"/>
                </a:cubicBezTo>
                <a:cubicBezTo>
                  <a:pt x="688758" y="946635"/>
                  <a:pt x="684289" y="946497"/>
                  <a:pt x="679672" y="947101"/>
                </a:cubicBezTo>
                <a:cubicBezTo>
                  <a:pt x="675054" y="947702"/>
                  <a:pt x="670290" y="949048"/>
                  <a:pt x="665618" y="951181"/>
                </a:cubicBezTo>
                <a:cubicBezTo>
                  <a:pt x="656275" y="955451"/>
                  <a:pt x="649076" y="962071"/>
                  <a:pt x="644990" y="969325"/>
                </a:cubicBezTo>
                <a:close/>
                <a:moveTo>
                  <a:pt x="948794" y="492807"/>
                </a:moveTo>
                <a:lnTo>
                  <a:pt x="945120" y="503948"/>
                </a:lnTo>
                <a:cubicBezTo>
                  <a:pt x="944754" y="507676"/>
                  <a:pt x="945287" y="511347"/>
                  <a:pt x="946841" y="514749"/>
                </a:cubicBezTo>
                <a:lnTo>
                  <a:pt x="953879" y="523119"/>
                </a:lnTo>
                <a:lnTo>
                  <a:pt x="964706" y="527634"/>
                </a:lnTo>
                <a:lnTo>
                  <a:pt x="977872" y="527998"/>
                </a:lnTo>
                <a:lnTo>
                  <a:pt x="991926" y="523917"/>
                </a:lnTo>
                <a:lnTo>
                  <a:pt x="1004211" y="515964"/>
                </a:lnTo>
                <a:lnTo>
                  <a:pt x="1012555" y="505773"/>
                </a:lnTo>
                <a:cubicBezTo>
                  <a:pt x="1016641" y="498519"/>
                  <a:pt x="1017615" y="490632"/>
                  <a:pt x="1014508" y="483831"/>
                </a:cubicBezTo>
                <a:cubicBezTo>
                  <a:pt x="1011401" y="477032"/>
                  <a:pt x="1004801" y="472606"/>
                  <a:pt x="996642" y="470946"/>
                </a:cubicBezTo>
                <a:cubicBezTo>
                  <a:pt x="992563" y="470116"/>
                  <a:pt x="988094" y="469979"/>
                  <a:pt x="983477" y="470582"/>
                </a:cubicBezTo>
                <a:cubicBezTo>
                  <a:pt x="978860" y="471186"/>
                  <a:pt x="974094" y="472530"/>
                  <a:pt x="969423" y="474664"/>
                </a:cubicBezTo>
                <a:cubicBezTo>
                  <a:pt x="960080" y="478933"/>
                  <a:pt x="952881" y="485553"/>
                  <a:pt x="948794" y="492807"/>
                </a:cubicBezTo>
                <a:close/>
                <a:moveTo>
                  <a:pt x="414931" y="1245177"/>
                </a:moveTo>
                <a:cubicBezTo>
                  <a:pt x="412849" y="1248872"/>
                  <a:pt x="411163" y="1252647"/>
                  <a:pt x="409906" y="1256449"/>
                </a:cubicBezTo>
                <a:lnTo>
                  <a:pt x="407443" y="1267875"/>
                </a:lnTo>
                <a:cubicBezTo>
                  <a:pt x="407071" y="1271673"/>
                  <a:pt x="407156" y="1275444"/>
                  <a:pt x="407730" y="1279129"/>
                </a:cubicBezTo>
                <a:lnTo>
                  <a:pt x="410950" y="1289881"/>
                </a:lnTo>
                <a:lnTo>
                  <a:pt x="416970" y="1299353"/>
                </a:lnTo>
                <a:lnTo>
                  <a:pt x="425290" y="1306936"/>
                </a:lnTo>
                <a:lnTo>
                  <a:pt x="435540" y="1312557"/>
                </a:lnTo>
                <a:lnTo>
                  <a:pt x="447351" y="1316136"/>
                </a:lnTo>
                <a:lnTo>
                  <a:pt x="460353" y="1317603"/>
                </a:lnTo>
                <a:lnTo>
                  <a:pt x="474176" y="1316878"/>
                </a:lnTo>
                <a:lnTo>
                  <a:pt x="488452" y="1313890"/>
                </a:lnTo>
                <a:lnTo>
                  <a:pt x="502810" y="1308562"/>
                </a:lnTo>
                <a:lnTo>
                  <a:pt x="516238" y="1301194"/>
                </a:lnTo>
                <a:lnTo>
                  <a:pt x="527842" y="1292358"/>
                </a:lnTo>
                <a:lnTo>
                  <a:pt x="537438" y="1282383"/>
                </a:lnTo>
                <a:lnTo>
                  <a:pt x="544841" y="1271595"/>
                </a:lnTo>
                <a:lnTo>
                  <a:pt x="549866" y="1260322"/>
                </a:lnTo>
                <a:cubicBezTo>
                  <a:pt x="553640" y="1248917"/>
                  <a:pt x="553570" y="1237281"/>
                  <a:pt x="548822" y="1226890"/>
                </a:cubicBezTo>
                <a:cubicBezTo>
                  <a:pt x="545656" y="1219961"/>
                  <a:pt x="540712" y="1214244"/>
                  <a:pt x="534481" y="1209835"/>
                </a:cubicBezTo>
                <a:cubicBezTo>
                  <a:pt x="531366" y="1207630"/>
                  <a:pt x="527929" y="1205752"/>
                  <a:pt x="524231" y="1204215"/>
                </a:cubicBezTo>
                <a:cubicBezTo>
                  <a:pt x="520534" y="1202677"/>
                  <a:pt x="516577" y="1201480"/>
                  <a:pt x="512421" y="1200635"/>
                </a:cubicBezTo>
                <a:cubicBezTo>
                  <a:pt x="508265" y="1199790"/>
                  <a:pt x="503910" y="1199298"/>
                  <a:pt x="499419" y="1199168"/>
                </a:cubicBezTo>
                <a:cubicBezTo>
                  <a:pt x="494927" y="1199041"/>
                  <a:pt x="490299" y="1199279"/>
                  <a:pt x="485595" y="1199892"/>
                </a:cubicBezTo>
                <a:cubicBezTo>
                  <a:pt x="480892" y="1200508"/>
                  <a:pt x="476112" y="1201500"/>
                  <a:pt x="471319" y="1202880"/>
                </a:cubicBezTo>
                <a:cubicBezTo>
                  <a:pt x="466526" y="1204263"/>
                  <a:pt x="461720" y="1206036"/>
                  <a:pt x="456961" y="1208210"/>
                </a:cubicBezTo>
                <a:cubicBezTo>
                  <a:pt x="447443" y="1212558"/>
                  <a:pt x="439017" y="1218105"/>
                  <a:pt x="431929" y="1224411"/>
                </a:cubicBezTo>
                <a:cubicBezTo>
                  <a:pt x="428386" y="1227566"/>
                  <a:pt x="425177" y="1230910"/>
                  <a:pt x="422334" y="1234388"/>
                </a:cubicBezTo>
                <a:cubicBezTo>
                  <a:pt x="419490" y="1237868"/>
                  <a:pt x="417012" y="1241482"/>
                  <a:pt x="414931" y="1245177"/>
                </a:cubicBezTo>
                <a:close/>
                <a:moveTo>
                  <a:pt x="1008204" y="264043"/>
                </a:moveTo>
                <a:cubicBezTo>
                  <a:pt x="1006592" y="266905"/>
                  <a:pt x="1005287" y="269830"/>
                  <a:pt x="1004312" y="272774"/>
                </a:cubicBezTo>
                <a:lnTo>
                  <a:pt x="1002406" y="281624"/>
                </a:lnTo>
                <a:cubicBezTo>
                  <a:pt x="1002117" y="284566"/>
                  <a:pt x="1002183" y="287486"/>
                  <a:pt x="1002627" y="290340"/>
                </a:cubicBezTo>
                <a:lnTo>
                  <a:pt x="1005121" y="298668"/>
                </a:lnTo>
                <a:lnTo>
                  <a:pt x="1016228" y="311878"/>
                </a:lnTo>
                <a:lnTo>
                  <a:pt x="1033315" y="319003"/>
                </a:lnTo>
                <a:lnTo>
                  <a:pt x="1054091" y="319577"/>
                </a:lnTo>
                <a:lnTo>
                  <a:pt x="1076269" y="313136"/>
                </a:lnTo>
                <a:lnTo>
                  <a:pt x="1095656" y="300587"/>
                </a:lnTo>
                <a:lnTo>
                  <a:pt x="1108823" y="284504"/>
                </a:lnTo>
                <a:lnTo>
                  <a:pt x="1112715" y="275774"/>
                </a:lnTo>
                <a:cubicBezTo>
                  <a:pt x="1115638" y="266941"/>
                  <a:pt x="1115583" y="257928"/>
                  <a:pt x="1111906" y="249880"/>
                </a:cubicBezTo>
                <a:cubicBezTo>
                  <a:pt x="1107003" y="239148"/>
                  <a:pt x="1096588" y="232162"/>
                  <a:pt x="1083712" y="229545"/>
                </a:cubicBezTo>
                <a:cubicBezTo>
                  <a:pt x="1077275" y="228236"/>
                  <a:pt x="1070222" y="228017"/>
                  <a:pt x="1062936" y="228970"/>
                </a:cubicBezTo>
                <a:cubicBezTo>
                  <a:pt x="1055649" y="229922"/>
                  <a:pt x="1048130" y="232044"/>
                  <a:pt x="1040758" y="235412"/>
                </a:cubicBezTo>
                <a:cubicBezTo>
                  <a:pt x="1026014" y="242148"/>
                  <a:pt x="1014653" y="252596"/>
                  <a:pt x="1008204" y="264043"/>
                </a:cubicBezTo>
                <a:close/>
                <a:moveTo>
                  <a:pt x="924443" y="355306"/>
                </a:moveTo>
                <a:lnTo>
                  <a:pt x="920768" y="366447"/>
                </a:lnTo>
                <a:cubicBezTo>
                  <a:pt x="920402" y="370175"/>
                  <a:pt x="920935" y="373847"/>
                  <a:pt x="922489" y="377247"/>
                </a:cubicBezTo>
                <a:lnTo>
                  <a:pt x="929527" y="385618"/>
                </a:lnTo>
                <a:lnTo>
                  <a:pt x="940355" y="390133"/>
                </a:lnTo>
                <a:lnTo>
                  <a:pt x="953520" y="390497"/>
                </a:lnTo>
                <a:lnTo>
                  <a:pt x="967574" y="386415"/>
                </a:lnTo>
                <a:lnTo>
                  <a:pt x="979859" y="378463"/>
                </a:lnTo>
                <a:lnTo>
                  <a:pt x="988202" y="368272"/>
                </a:lnTo>
                <a:cubicBezTo>
                  <a:pt x="992289" y="361018"/>
                  <a:pt x="993263" y="353131"/>
                  <a:pt x="990156" y="346331"/>
                </a:cubicBezTo>
                <a:cubicBezTo>
                  <a:pt x="987049" y="339531"/>
                  <a:pt x="980450" y="335104"/>
                  <a:pt x="972291" y="333445"/>
                </a:cubicBezTo>
                <a:cubicBezTo>
                  <a:pt x="968211" y="332616"/>
                  <a:pt x="963742" y="332478"/>
                  <a:pt x="959125" y="333081"/>
                </a:cubicBezTo>
                <a:cubicBezTo>
                  <a:pt x="954508" y="333684"/>
                  <a:pt x="949743" y="335029"/>
                  <a:pt x="945071" y="337163"/>
                </a:cubicBezTo>
                <a:cubicBezTo>
                  <a:pt x="935728" y="341432"/>
                  <a:pt x="928529" y="348052"/>
                  <a:pt x="924443" y="355306"/>
                </a:cubicBezTo>
                <a:close/>
                <a:moveTo>
                  <a:pt x="909260" y="226228"/>
                </a:moveTo>
                <a:lnTo>
                  <a:pt x="905586" y="237369"/>
                </a:lnTo>
                <a:cubicBezTo>
                  <a:pt x="905220" y="241098"/>
                  <a:pt x="905753" y="244770"/>
                  <a:pt x="907307" y="248170"/>
                </a:cubicBezTo>
                <a:lnTo>
                  <a:pt x="914345" y="256541"/>
                </a:lnTo>
                <a:lnTo>
                  <a:pt x="925173" y="261056"/>
                </a:lnTo>
                <a:lnTo>
                  <a:pt x="938338" y="261420"/>
                </a:lnTo>
                <a:lnTo>
                  <a:pt x="952392" y="257338"/>
                </a:lnTo>
                <a:lnTo>
                  <a:pt x="964677" y="249386"/>
                </a:lnTo>
                <a:lnTo>
                  <a:pt x="973020" y="239194"/>
                </a:lnTo>
                <a:cubicBezTo>
                  <a:pt x="977107" y="231940"/>
                  <a:pt x="978081" y="224054"/>
                  <a:pt x="974974" y="217253"/>
                </a:cubicBezTo>
                <a:cubicBezTo>
                  <a:pt x="971867" y="210453"/>
                  <a:pt x="965267" y="206027"/>
                  <a:pt x="957108" y="204368"/>
                </a:cubicBezTo>
                <a:cubicBezTo>
                  <a:pt x="953029" y="203538"/>
                  <a:pt x="948560" y="203401"/>
                  <a:pt x="943942" y="204004"/>
                </a:cubicBezTo>
                <a:cubicBezTo>
                  <a:pt x="939325" y="204607"/>
                  <a:pt x="934560" y="205951"/>
                  <a:pt x="929889" y="208085"/>
                </a:cubicBezTo>
                <a:cubicBezTo>
                  <a:pt x="920546" y="212354"/>
                  <a:pt x="913347" y="218975"/>
                  <a:pt x="909260" y="226228"/>
                </a:cubicBezTo>
                <a:close/>
                <a:moveTo>
                  <a:pt x="947968" y="108110"/>
                </a:moveTo>
                <a:lnTo>
                  <a:pt x="944294" y="119251"/>
                </a:lnTo>
                <a:cubicBezTo>
                  <a:pt x="943928" y="122979"/>
                  <a:pt x="944461" y="126651"/>
                  <a:pt x="946014" y="130051"/>
                </a:cubicBezTo>
                <a:lnTo>
                  <a:pt x="953053" y="138422"/>
                </a:lnTo>
                <a:lnTo>
                  <a:pt x="963880" y="142937"/>
                </a:lnTo>
                <a:lnTo>
                  <a:pt x="977046" y="143301"/>
                </a:lnTo>
                <a:lnTo>
                  <a:pt x="991100" y="139219"/>
                </a:lnTo>
                <a:lnTo>
                  <a:pt x="995292" y="136505"/>
                </a:lnTo>
                <a:cubicBezTo>
                  <a:pt x="981757" y="125381"/>
                  <a:pt x="969254" y="113004"/>
                  <a:pt x="957165" y="100021"/>
                </a:cubicBezTo>
                <a:cubicBezTo>
                  <a:pt x="952512" y="101412"/>
                  <a:pt x="949894" y="104690"/>
                  <a:pt x="947968" y="108110"/>
                </a:cubicBezTo>
                <a:close/>
                <a:moveTo>
                  <a:pt x="191658" y="1284338"/>
                </a:moveTo>
                <a:lnTo>
                  <a:pt x="188565" y="1291276"/>
                </a:lnTo>
                <a:cubicBezTo>
                  <a:pt x="215959" y="1302516"/>
                  <a:pt x="243117" y="1314053"/>
                  <a:pt x="269509" y="1327096"/>
                </a:cubicBezTo>
                <a:lnTo>
                  <a:pt x="279110" y="1320881"/>
                </a:lnTo>
                <a:lnTo>
                  <a:pt x="292277" y="1304799"/>
                </a:lnTo>
                <a:lnTo>
                  <a:pt x="296168" y="1296069"/>
                </a:lnTo>
                <a:cubicBezTo>
                  <a:pt x="299091" y="1287236"/>
                  <a:pt x="299037" y="1278223"/>
                  <a:pt x="295360" y="1270174"/>
                </a:cubicBezTo>
                <a:cubicBezTo>
                  <a:pt x="290456" y="1259443"/>
                  <a:pt x="280041" y="1252458"/>
                  <a:pt x="267166" y="1249840"/>
                </a:cubicBezTo>
                <a:cubicBezTo>
                  <a:pt x="260729" y="1248530"/>
                  <a:pt x="253676" y="1248313"/>
                  <a:pt x="246390" y="1249265"/>
                </a:cubicBezTo>
                <a:cubicBezTo>
                  <a:pt x="239103" y="1250217"/>
                  <a:pt x="231584" y="1252338"/>
                  <a:pt x="224212" y="1255706"/>
                </a:cubicBezTo>
                <a:cubicBezTo>
                  <a:pt x="209468" y="1262443"/>
                  <a:pt x="198107" y="1272891"/>
                  <a:pt x="191658" y="1284338"/>
                </a:cubicBezTo>
                <a:close/>
                <a:moveTo>
                  <a:pt x="377958" y="990958"/>
                </a:moveTo>
                <a:cubicBezTo>
                  <a:pt x="374605" y="996909"/>
                  <a:pt x="371891" y="1002991"/>
                  <a:pt x="369864" y="1009114"/>
                </a:cubicBezTo>
                <a:lnTo>
                  <a:pt x="365898" y="1027521"/>
                </a:lnTo>
                <a:cubicBezTo>
                  <a:pt x="365298" y="1033639"/>
                  <a:pt x="365435" y="1039712"/>
                  <a:pt x="366360" y="1045649"/>
                </a:cubicBezTo>
                <a:lnTo>
                  <a:pt x="371546" y="1062968"/>
                </a:lnTo>
                <a:lnTo>
                  <a:pt x="381244" y="1078227"/>
                </a:lnTo>
                <a:lnTo>
                  <a:pt x="394647" y="1090443"/>
                </a:lnTo>
                <a:lnTo>
                  <a:pt x="411158" y="1099495"/>
                </a:lnTo>
                <a:lnTo>
                  <a:pt x="430183" y="1105262"/>
                </a:lnTo>
                <a:lnTo>
                  <a:pt x="451127" y="1107623"/>
                </a:lnTo>
                <a:lnTo>
                  <a:pt x="473394" y="1106458"/>
                </a:lnTo>
                <a:lnTo>
                  <a:pt x="496390" y="1101645"/>
                </a:lnTo>
                <a:lnTo>
                  <a:pt x="519519" y="1093062"/>
                </a:lnTo>
                <a:lnTo>
                  <a:pt x="541149" y="1081195"/>
                </a:lnTo>
                <a:lnTo>
                  <a:pt x="559841" y="1066962"/>
                </a:lnTo>
                <a:lnTo>
                  <a:pt x="575299" y="1050893"/>
                </a:lnTo>
                <a:lnTo>
                  <a:pt x="587222" y="1033510"/>
                </a:lnTo>
                <a:lnTo>
                  <a:pt x="595317" y="1015355"/>
                </a:lnTo>
                <a:cubicBezTo>
                  <a:pt x="601396" y="996985"/>
                  <a:pt x="601282" y="978239"/>
                  <a:pt x="593635" y="961501"/>
                </a:cubicBezTo>
                <a:cubicBezTo>
                  <a:pt x="588536" y="950339"/>
                  <a:pt x="580572" y="941129"/>
                  <a:pt x="570534" y="934026"/>
                </a:cubicBezTo>
                <a:cubicBezTo>
                  <a:pt x="565516" y="930474"/>
                  <a:pt x="559979" y="927451"/>
                  <a:pt x="554023" y="924974"/>
                </a:cubicBezTo>
                <a:cubicBezTo>
                  <a:pt x="548068" y="922498"/>
                  <a:pt x="541693" y="920569"/>
                  <a:pt x="534998" y="919207"/>
                </a:cubicBezTo>
                <a:cubicBezTo>
                  <a:pt x="528304" y="917845"/>
                  <a:pt x="521290" y="917053"/>
                  <a:pt x="514055" y="916847"/>
                </a:cubicBezTo>
                <a:cubicBezTo>
                  <a:pt x="506820" y="916642"/>
                  <a:pt x="499364" y="917022"/>
                  <a:pt x="491788" y="918012"/>
                </a:cubicBezTo>
                <a:cubicBezTo>
                  <a:pt x="484211" y="919003"/>
                  <a:pt x="476513" y="920601"/>
                  <a:pt x="468792" y="922827"/>
                </a:cubicBezTo>
                <a:cubicBezTo>
                  <a:pt x="461071" y="925051"/>
                  <a:pt x="453329" y="927906"/>
                  <a:pt x="445663" y="931410"/>
                </a:cubicBezTo>
                <a:cubicBezTo>
                  <a:pt x="430331" y="938414"/>
                  <a:pt x="416758" y="947350"/>
                  <a:pt x="405341" y="957510"/>
                </a:cubicBezTo>
                <a:cubicBezTo>
                  <a:pt x="399633" y="962588"/>
                  <a:pt x="394464" y="967976"/>
                  <a:pt x="389883" y="973579"/>
                </a:cubicBezTo>
                <a:cubicBezTo>
                  <a:pt x="385303" y="979184"/>
                  <a:pt x="381311" y="985005"/>
                  <a:pt x="377958" y="990958"/>
                </a:cubicBezTo>
                <a:close/>
                <a:moveTo>
                  <a:pt x="682978" y="494254"/>
                </a:moveTo>
                <a:cubicBezTo>
                  <a:pt x="679625" y="500206"/>
                  <a:pt x="676910" y="506287"/>
                  <a:pt x="674884" y="512411"/>
                </a:cubicBezTo>
                <a:lnTo>
                  <a:pt x="670918" y="530818"/>
                </a:lnTo>
                <a:cubicBezTo>
                  <a:pt x="670318" y="536936"/>
                  <a:pt x="670455" y="543008"/>
                  <a:pt x="671380" y="548946"/>
                </a:cubicBezTo>
                <a:lnTo>
                  <a:pt x="676566" y="566266"/>
                </a:lnTo>
                <a:lnTo>
                  <a:pt x="686264" y="581523"/>
                </a:lnTo>
                <a:lnTo>
                  <a:pt x="699666" y="593739"/>
                </a:lnTo>
                <a:lnTo>
                  <a:pt x="716177" y="602790"/>
                </a:lnTo>
                <a:lnTo>
                  <a:pt x="735202" y="608557"/>
                </a:lnTo>
                <a:lnTo>
                  <a:pt x="756145" y="610918"/>
                </a:lnTo>
                <a:lnTo>
                  <a:pt x="778412" y="609752"/>
                </a:lnTo>
                <a:lnTo>
                  <a:pt x="801408" y="604938"/>
                </a:lnTo>
                <a:lnTo>
                  <a:pt x="824538" y="596355"/>
                </a:lnTo>
                <a:lnTo>
                  <a:pt x="846167" y="584489"/>
                </a:lnTo>
                <a:lnTo>
                  <a:pt x="864859" y="570255"/>
                </a:lnTo>
                <a:lnTo>
                  <a:pt x="880317" y="554185"/>
                </a:lnTo>
                <a:lnTo>
                  <a:pt x="892242" y="536807"/>
                </a:lnTo>
                <a:lnTo>
                  <a:pt x="900336" y="518650"/>
                </a:lnTo>
                <a:cubicBezTo>
                  <a:pt x="906416" y="500281"/>
                  <a:pt x="906302" y="481534"/>
                  <a:pt x="898654" y="464796"/>
                </a:cubicBezTo>
                <a:cubicBezTo>
                  <a:pt x="893555" y="453636"/>
                  <a:pt x="885591" y="444425"/>
                  <a:pt x="875554" y="437322"/>
                </a:cubicBezTo>
                <a:cubicBezTo>
                  <a:pt x="870535" y="433771"/>
                  <a:pt x="864999" y="430747"/>
                  <a:pt x="859043" y="428271"/>
                </a:cubicBezTo>
                <a:cubicBezTo>
                  <a:pt x="853088" y="425795"/>
                  <a:pt x="846713" y="423866"/>
                  <a:pt x="840018" y="422503"/>
                </a:cubicBezTo>
                <a:cubicBezTo>
                  <a:pt x="833324" y="421143"/>
                  <a:pt x="826310" y="420349"/>
                  <a:pt x="819075" y="420143"/>
                </a:cubicBezTo>
                <a:cubicBezTo>
                  <a:pt x="811840" y="419938"/>
                  <a:pt x="804384" y="420320"/>
                  <a:pt x="796808" y="421309"/>
                </a:cubicBezTo>
                <a:cubicBezTo>
                  <a:pt x="789231" y="422298"/>
                  <a:pt x="781532" y="423897"/>
                  <a:pt x="773812" y="426123"/>
                </a:cubicBezTo>
                <a:cubicBezTo>
                  <a:pt x="766091" y="428349"/>
                  <a:pt x="758348" y="431204"/>
                  <a:pt x="750682" y="434706"/>
                </a:cubicBezTo>
                <a:cubicBezTo>
                  <a:pt x="735350" y="441711"/>
                  <a:pt x="721777" y="450646"/>
                  <a:pt x="710361" y="460806"/>
                </a:cubicBezTo>
                <a:cubicBezTo>
                  <a:pt x="704653" y="465885"/>
                  <a:pt x="699483" y="471271"/>
                  <a:pt x="694903" y="476875"/>
                </a:cubicBezTo>
                <a:cubicBezTo>
                  <a:pt x="690323" y="482480"/>
                  <a:pt x="686331" y="488302"/>
                  <a:pt x="682978" y="494254"/>
                </a:cubicBezTo>
                <a:close/>
                <a:moveTo>
                  <a:pt x="482377" y="727949"/>
                </a:moveTo>
                <a:cubicBezTo>
                  <a:pt x="477788" y="736094"/>
                  <a:pt x="474073" y="744416"/>
                  <a:pt x="471300" y="752797"/>
                </a:cubicBezTo>
                <a:lnTo>
                  <a:pt x="465873" y="777987"/>
                </a:lnTo>
                <a:cubicBezTo>
                  <a:pt x="465051" y="786360"/>
                  <a:pt x="465239" y="794670"/>
                  <a:pt x="466504" y="802794"/>
                </a:cubicBezTo>
                <a:lnTo>
                  <a:pt x="473602" y="826496"/>
                </a:lnTo>
                <a:lnTo>
                  <a:pt x="486874" y="847378"/>
                </a:lnTo>
                <a:lnTo>
                  <a:pt x="505215" y="864096"/>
                </a:lnTo>
                <a:lnTo>
                  <a:pt x="527810" y="876483"/>
                </a:lnTo>
                <a:lnTo>
                  <a:pt x="553846" y="884374"/>
                </a:lnTo>
                <a:lnTo>
                  <a:pt x="582507" y="887605"/>
                </a:lnTo>
                <a:lnTo>
                  <a:pt x="612980" y="886009"/>
                </a:lnTo>
                <a:lnTo>
                  <a:pt x="644450" y="879422"/>
                </a:lnTo>
                <a:lnTo>
                  <a:pt x="676103" y="867676"/>
                </a:lnTo>
                <a:lnTo>
                  <a:pt x="705703" y="851436"/>
                </a:lnTo>
                <a:lnTo>
                  <a:pt x="731284" y="831959"/>
                </a:lnTo>
                <a:lnTo>
                  <a:pt x="752438" y="809965"/>
                </a:lnTo>
                <a:lnTo>
                  <a:pt x="768757" y="786184"/>
                </a:lnTo>
                <a:lnTo>
                  <a:pt x="779835" y="761337"/>
                </a:lnTo>
                <a:cubicBezTo>
                  <a:pt x="788155" y="736196"/>
                  <a:pt x="787999" y="710544"/>
                  <a:pt x="777533" y="687635"/>
                </a:cubicBezTo>
                <a:cubicBezTo>
                  <a:pt x="770555" y="672363"/>
                  <a:pt x="759656" y="659758"/>
                  <a:pt x="745920" y="650037"/>
                </a:cubicBezTo>
                <a:cubicBezTo>
                  <a:pt x="739052" y="645178"/>
                  <a:pt x="731475" y="641039"/>
                  <a:pt x="723324" y="637650"/>
                </a:cubicBezTo>
                <a:cubicBezTo>
                  <a:pt x="715174" y="634261"/>
                  <a:pt x="706450" y="631621"/>
                  <a:pt x="697288" y="629758"/>
                </a:cubicBezTo>
                <a:cubicBezTo>
                  <a:pt x="688127" y="627895"/>
                  <a:pt x="678528" y="626809"/>
                  <a:pt x="668627" y="626527"/>
                </a:cubicBezTo>
                <a:cubicBezTo>
                  <a:pt x="658726" y="626245"/>
                  <a:pt x="648523" y="626769"/>
                  <a:pt x="638154" y="628123"/>
                </a:cubicBezTo>
                <a:cubicBezTo>
                  <a:pt x="627785" y="629478"/>
                  <a:pt x="617250" y="631665"/>
                  <a:pt x="606684" y="634711"/>
                </a:cubicBezTo>
                <a:cubicBezTo>
                  <a:pt x="596118" y="637757"/>
                  <a:pt x="585522" y="641663"/>
                  <a:pt x="575031" y="646456"/>
                </a:cubicBezTo>
                <a:cubicBezTo>
                  <a:pt x="554049" y="656042"/>
                  <a:pt x="535474" y="668270"/>
                  <a:pt x="519851" y="682175"/>
                </a:cubicBezTo>
                <a:cubicBezTo>
                  <a:pt x="512039" y="689125"/>
                  <a:pt x="504965" y="696497"/>
                  <a:pt x="498697" y="704167"/>
                </a:cubicBezTo>
                <a:cubicBezTo>
                  <a:pt x="492428" y="711835"/>
                  <a:pt x="486966" y="719804"/>
                  <a:pt x="482377" y="727949"/>
                </a:cubicBezTo>
                <a:close/>
                <a:moveTo>
                  <a:pt x="745879" y="261005"/>
                </a:moveTo>
                <a:cubicBezTo>
                  <a:pt x="743470" y="265282"/>
                  <a:pt x="741519" y="269652"/>
                  <a:pt x="740062" y="274052"/>
                </a:cubicBezTo>
                <a:lnTo>
                  <a:pt x="737213" y="287280"/>
                </a:lnTo>
                <a:cubicBezTo>
                  <a:pt x="736781" y="291677"/>
                  <a:pt x="736880" y="296040"/>
                  <a:pt x="737544" y="300307"/>
                </a:cubicBezTo>
                <a:lnTo>
                  <a:pt x="741271" y="312753"/>
                </a:lnTo>
                <a:lnTo>
                  <a:pt x="748241" y="323718"/>
                </a:lnTo>
                <a:lnTo>
                  <a:pt x="757872" y="332496"/>
                </a:lnTo>
                <a:lnTo>
                  <a:pt x="769736" y="339001"/>
                </a:lnTo>
                <a:lnTo>
                  <a:pt x="783408" y="343145"/>
                </a:lnTo>
                <a:lnTo>
                  <a:pt x="798458" y="344841"/>
                </a:lnTo>
                <a:lnTo>
                  <a:pt x="814460" y="344003"/>
                </a:lnTo>
                <a:lnTo>
                  <a:pt x="830985" y="340544"/>
                </a:lnTo>
                <a:lnTo>
                  <a:pt x="847606" y="334376"/>
                </a:lnTo>
                <a:lnTo>
                  <a:pt x="863149" y="325849"/>
                </a:lnTo>
                <a:lnTo>
                  <a:pt x="876582" y="315620"/>
                </a:lnTo>
                <a:lnTo>
                  <a:pt x="887690" y="304073"/>
                </a:lnTo>
                <a:lnTo>
                  <a:pt x="896260" y="291584"/>
                </a:lnTo>
                <a:lnTo>
                  <a:pt x="902076" y="278537"/>
                </a:lnTo>
                <a:cubicBezTo>
                  <a:pt x="906445" y="265335"/>
                  <a:pt x="906364" y="251865"/>
                  <a:pt x="900868" y="239835"/>
                </a:cubicBezTo>
                <a:cubicBezTo>
                  <a:pt x="897204" y="231816"/>
                  <a:pt x="891480" y="225197"/>
                  <a:pt x="884267" y="220092"/>
                </a:cubicBezTo>
                <a:cubicBezTo>
                  <a:pt x="880661" y="217541"/>
                  <a:pt x="876682" y="215368"/>
                  <a:pt x="872402" y="213588"/>
                </a:cubicBezTo>
                <a:cubicBezTo>
                  <a:pt x="868123" y="211809"/>
                  <a:pt x="863541" y="210422"/>
                  <a:pt x="858731" y="209444"/>
                </a:cubicBezTo>
                <a:cubicBezTo>
                  <a:pt x="853920" y="208466"/>
                  <a:pt x="848880" y="207896"/>
                  <a:pt x="843681" y="207748"/>
                </a:cubicBezTo>
                <a:cubicBezTo>
                  <a:pt x="838482" y="207600"/>
                  <a:pt x="833124" y="207874"/>
                  <a:pt x="827679" y="208585"/>
                </a:cubicBezTo>
                <a:cubicBezTo>
                  <a:pt x="822234" y="209297"/>
                  <a:pt x="816702" y="210445"/>
                  <a:pt x="811154" y="212045"/>
                </a:cubicBezTo>
                <a:cubicBezTo>
                  <a:pt x="805606" y="213644"/>
                  <a:pt x="800042" y="215696"/>
                  <a:pt x="794533" y="218213"/>
                </a:cubicBezTo>
                <a:cubicBezTo>
                  <a:pt x="783515" y="223247"/>
                  <a:pt x="773761" y="229667"/>
                  <a:pt x="765557" y="236968"/>
                </a:cubicBezTo>
                <a:cubicBezTo>
                  <a:pt x="761455" y="240619"/>
                  <a:pt x="757740" y="244489"/>
                  <a:pt x="754449" y="248516"/>
                </a:cubicBezTo>
                <a:cubicBezTo>
                  <a:pt x="751157" y="252544"/>
                  <a:pt x="748289" y="256727"/>
                  <a:pt x="745879" y="261005"/>
                </a:cubicBezTo>
                <a:close/>
                <a:moveTo>
                  <a:pt x="823779" y="22500"/>
                </a:moveTo>
                <a:lnTo>
                  <a:pt x="820104" y="33640"/>
                </a:lnTo>
                <a:cubicBezTo>
                  <a:pt x="819738" y="37368"/>
                  <a:pt x="820272" y="41041"/>
                  <a:pt x="821825" y="44440"/>
                </a:cubicBezTo>
                <a:lnTo>
                  <a:pt x="828864" y="52811"/>
                </a:lnTo>
                <a:lnTo>
                  <a:pt x="839691" y="57327"/>
                </a:lnTo>
                <a:lnTo>
                  <a:pt x="852856" y="57691"/>
                </a:lnTo>
                <a:lnTo>
                  <a:pt x="866910" y="53609"/>
                </a:lnTo>
                <a:lnTo>
                  <a:pt x="879195" y="45656"/>
                </a:lnTo>
                <a:lnTo>
                  <a:pt x="887539" y="35466"/>
                </a:lnTo>
                <a:lnTo>
                  <a:pt x="888484" y="24851"/>
                </a:lnTo>
                <a:lnTo>
                  <a:pt x="866225" y="489"/>
                </a:lnTo>
                <a:cubicBezTo>
                  <a:pt x="863736" y="-175"/>
                  <a:pt x="861123" y="-74"/>
                  <a:pt x="858461" y="275"/>
                </a:cubicBezTo>
                <a:cubicBezTo>
                  <a:pt x="853844" y="877"/>
                  <a:pt x="849079" y="2221"/>
                  <a:pt x="844407" y="4357"/>
                </a:cubicBezTo>
                <a:cubicBezTo>
                  <a:pt x="835065" y="8625"/>
                  <a:pt x="827865" y="15246"/>
                  <a:pt x="823779" y="22500"/>
                </a:cubicBezTo>
                <a:close/>
                <a:moveTo>
                  <a:pt x="127112" y="1099586"/>
                </a:moveTo>
                <a:cubicBezTo>
                  <a:pt x="125690" y="1101866"/>
                  <a:pt x="124725" y="1104309"/>
                  <a:pt x="123913" y="1106762"/>
                </a:cubicBezTo>
                <a:lnTo>
                  <a:pt x="121063" y="1119989"/>
                </a:lnTo>
                <a:cubicBezTo>
                  <a:pt x="120632" y="1124386"/>
                  <a:pt x="120730" y="1128749"/>
                  <a:pt x="121394" y="1133017"/>
                </a:cubicBezTo>
                <a:lnTo>
                  <a:pt x="125122" y="1145463"/>
                </a:lnTo>
                <a:lnTo>
                  <a:pt x="132091" y="1156428"/>
                </a:lnTo>
                <a:lnTo>
                  <a:pt x="141722" y="1165205"/>
                </a:lnTo>
                <a:lnTo>
                  <a:pt x="153587" y="1171710"/>
                </a:lnTo>
                <a:lnTo>
                  <a:pt x="167258" y="1175854"/>
                </a:lnTo>
                <a:lnTo>
                  <a:pt x="182309" y="1177551"/>
                </a:lnTo>
                <a:lnTo>
                  <a:pt x="198310" y="1176712"/>
                </a:lnTo>
                <a:lnTo>
                  <a:pt x="214835" y="1173253"/>
                </a:lnTo>
                <a:lnTo>
                  <a:pt x="231456" y="1167085"/>
                </a:lnTo>
                <a:lnTo>
                  <a:pt x="246999" y="1158558"/>
                </a:lnTo>
                <a:lnTo>
                  <a:pt x="260432" y="1148329"/>
                </a:lnTo>
                <a:lnTo>
                  <a:pt x="271541" y="1136781"/>
                </a:lnTo>
                <a:lnTo>
                  <a:pt x="280110" y="1124294"/>
                </a:lnTo>
                <a:lnTo>
                  <a:pt x="285927" y="1111245"/>
                </a:lnTo>
                <a:cubicBezTo>
                  <a:pt x="290295" y="1098045"/>
                  <a:pt x="290214" y="1084575"/>
                  <a:pt x="284718" y="1072544"/>
                </a:cubicBezTo>
                <a:cubicBezTo>
                  <a:pt x="281054" y="1064526"/>
                  <a:pt x="275330" y="1057905"/>
                  <a:pt x="268118" y="1052802"/>
                </a:cubicBezTo>
                <a:cubicBezTo>
                  <a:pt x="264511" y="1050249"/>
                  <a:pt x="260532" y="1048077"/>
                  <a:pt x="256252" y="1046297"/>
                </a:cubicBezTo>
                <a:cubicBezTo>
                  <a:pt x="251973" y="1044518"/>
                  <a:pt x="247392" y="1043131"/>
                  <a:pt x="242581" y="1042153"/>
                </a:cubicBezTo>
                <a:cubicBezTo>
                  <a:pt x="237770" y="1041175"/>
                  <a:pt x="232730" y="1040604"/>
                  <a:pt x="227531" y="1040456"/>
                </a:cubicBezTo>
                <a:cubicBezTo>
                  <a:pt x="222332" y="1040309"/>
                  <a:pt x="216974" y="1040584"/>
                  <a:pt x="211529" y="1041295"/>
                </a:cubicBezTo>
                <a:cubicBezTo>
                  <a:pt x="206084" y="1042007"/>
                  <a:pt x="200552" y="1043155"/>
                  <a:pt x="195004" y="1044754"/>
                </a:cubicBezTo>
                <a:cubicBezTo>
                  <a:pt x="189456" y="1046354"/>
                  <a:pt x="183892" y="1048404"/>
                  <a:pt x="178383" y="1050922"/>
                </a:cubicBezTo>
                <a:lnTo>
                  <a:pt x="169362" y="1056761"/>
                </a:lnTo>
                <a:cubicBezTo>
                  <a:pt x="156190" y="1071674"/>
                  <a:pt x="142060" y="1085903"/>
                  <a:pt x="127112" y="1099586"/>
                </a:cubicBezTo>
                <a:close/>
                <a:moveTo>
                  <a:pt x="782061" y="40658"/>
                </a:moveTo>
                <a:lnTo>
                  <a:pt x="748231" y="130147"/>
                </a:lnTo>
                <a:lnTo>
                  <a:pt x="749332" y="130606"/>
                </a:lnTo>
                <a:lnTo>
                  <a:pt x="770108" y="131180"/>
                </a:lnTo>
                <a:lnTo>
                  <a:pt x="792286" y="124739"/>
                </a:lnTo>
                <a:lnTo>
                  <a:pt x="811674" y="112190"/>
                </a:lnTo>
                <a:lnTo>
                  <a:pt x="824840" y="96107"/>
                </a:lnTo>
                <a:lnTo>
                  <a:pt x="828732" y="87377"/>
                </a:lnTo>
                <a:cubicBezTo>
                  <a:pt x="831655" y="78543"/>
                  <a:pt x="831601" y="69531"/>
                  <a:pt x="827923" y="61482"/>
                </a:cubicBezTo>
                <a:cubicBezTo>
                  <a:pt x="823020" y="50751"/>
                  <a:pt x="812605" y="43766"/>
                  <a:pt x="799730" y="41147"/>
                </a:cubicBezTo>
                <a:close/>
                <a:moveTo>
                  <a:pt x="0" y="1219272"/>
                </a:moveTo>
                <a:cubicBezTo>
                  <a:pt x="16576" y="1225137"/>
                  <a:pt x="33076" y="1231090"/>
                  <a:pt x="49162" y="1238045"/>
                </a:cubicBezTo>
                <a:lnTo>
                  <a:pt x="55353" y="1230482"/>
                </a:lnTo>
                <a:cubicBezTo>
                  <a:pt x="59439" y="1223229"/>
                  <a:pt x="60413" y="1215341"/>
                  <a:pt x="57306" y="1208542"/>
                </a:cubicBezTo>
                <a:cubicBezTo>
                  <a:pt x="54199" y="1201741"/>
                  <a:pt x="47600" y="1197315"/>
                  <a:pt x="39441" y="1195656"/>
                </a:cubicBezTo>
                <a:cubicBezTo>
                  <a:pt x="35361" y="1194827"/>
                  <a:pt x="30892" y="1194687"/>
                  <a:pt x="26275" y="1195291"/>
                </a:cubicBezTo>
                <a:lnTo>
                  <a:pt x="25109" y="1195630"/>
                </a:lnTo>
                <a:close/>
              </a:path>
            </a:pathLst>
          </a:custGeom>
          <a:solidFill>
            <a:srgbClr val="00CC99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flat"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  <a:latin typeface="Calibri"/>
            </a:endParaRPr>
          </a:p>
        </p:txBody>
      </p:sp>
      <p:pic>
        <p:nvPicPr>
          <p:cNvPr id="14" name="13 Imagen" descr="Diapositiva1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Rectángulo"/>
          <p:cNvSpPr/>
          <p:nvPr/>
        </p:nvSpPr>
        <p:spPr bwMode="auto">
          <a:xfrm>
            <a:off x="-1476672" y="-1030932"/>
            <a:ext cx="12313368" cy="8568952"/>
          </a:xfrm>
          <a:prstGeom prst="rect">
            <a:avLst/>
          </a:prstGeom>
          <a:gradFill>
            <a:gsLst>
              <a:gs pos="0">
                <a:srgbClr val="A9A57C">
                  <a:tint val="66000"/>
                  <a:satMod val="160000"/>
                </a:srgbClr>
              </a:gs>
              <a:gs pos="50000">
                <a:srgbClr val="A9A57C">
                  <a:tint val="44500"/>
                  <a:satMod val="160000"/>
                </a:srgbClr>
              </a:gs>
              <a:gs pos="100000">
                <a:srgbClr val="A9A57C">
                  <a:tint val="23500"/>
                  <a:satMod val="160000"/>
                </a:srgb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799688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 bwMode="auto">
          <a:xfrm rot="10800000">
            <a:off x="-252537" y="336555"/>
            <a:ext cx="4722268" cy="2352150"/>
          </a:xfrm>
          <a:custGeom>
            <a:avLst/>
            <a:gdLst/>
            <a:ahLst/>
            <a:cxnLst/>
            <a:rect l="l" t="t" r="r" b="b"/>
            <a:pathLst>
              <a:path w="4722268" h="2822580">
                <a:moveTo>
                  <a:pt x="2652975" y="1948583"/>
                </a:moveTo>
                <a:cubicBezTo>
                  <a:pt x="2697256" y="1926985"/>
                  <a:pt x="2742354" y="1912723"/>
                  <a:pt x="2785211" y="1873801"/>
                </a:cubicBezTo>
                <a:cubicBezTo>
                  <a:pt x="2908017" y="1788134"/>
                  <a:pt x="2982754" y="1703075"/>
                  <a:pt x="3036133" y="1615615"/>
                </a:cubicBezTo>
                <a:cubicBezTo>
                  <a:pt x="3036129" y="1603303"/>
                  <a:pt x="3038653" y="1590245"/>
                  <a:pt x="3045810" y="1575334"/>
                </a:cubicBezTo>
                <a:cubicBezTo>
                  <a:pt x="3052976" y="1490361"/>
                  <a:pt x="3115427" y="1414600"/>
                  <a:pt x="3150235" y="1334233"/>
                </a:cubicBezTo>
                <a:cubicBezTo>
                  <a:pt x="3231114" y="1232878"/>
                  <a:pt x="3241352" y="1163773"/>
                  <a:pt x="3461977" y="997920"/>
                </a:cubicBezTo>
                <a:lnTo>
                  <a:pt x="3564419" y="936456"/>
                </a:lnTo>
                <a:cubicBezTo>
                  <a:pt x="3552900" y="916371"/>
                  <a:pt x="3545844" y="894367"/>
                  <a:pt x="3542651" y="871419"/>
                </a:cubicBezTo>
                <a:cubicBezTo>
                  <a:pt x="3496686" y="894505"/>
                  <a:pt x="3449710" y="908318"/>
                  <a:pt x="3405158" y="948779"/>
                </a:cubicBezTo>
                <a:cubicBezTo>
                  <a:pt x="3282352" y="1034447"/>
                  <a:pt x="3207614" y="1119506"/>
                  <a:pt x="3154235" y="1206965"/>
                </a:cubicBezTo>
                <a:cubicBezTo>
                  <a:pt x="3154240" y="1219278"/>
                  <a:pt x="3151716" y="1232335"/>
                  <a:pt x="3144558" y="1247247"/>
                </a:cubicBezTo>
                <a:cubicBezTo>
                  <a:pt x="3137392" y="1332221"/>
                  <a:pt x="3074942" y="1407981"/>
                  <a:pt x="3040133" y="1488347"/>
                </a:cubicBezTo>
                <a:cubicBezTo>
                  <a:pt x="2959254" y="1589702"/>
                  <a:pt x="2949017" y="1658807"/>
                  <a:pt x="2728391" y="1824660"/>
                </a:cubicBezTo>
                <a:lnTo>
                  <a:pt x="2628302" y="1884713"/>
                </a:lnTo>
                <a:cubicBezTo>
                  <a:pt x="2640637" y="1904403"/>
                  <a:pt x="2649108" y="1925897"/>
                  <a:pt x="2652975" y="1948583"/>
                </a:cubicBezTo>
                <a:close/>
                <a:moveTo>
                  <a:pt x="1179219" y="1952755"/>
                </a:moveTo>
                <a:cubicBezTo>
                  <a:pt x="1223288" y="1931260"/>
                  <a:pt x="1268171" y="1917066"/>
                  <a:pt x="1310823" y="1878330"/>
                </a:cubicBezTo>
                <a:cubicBezTo>
                  <a:pt x="1433043" y="1793071"/>
                  <a:pt x="1507424" y="1708418"/>
                  <a:pt x="1560548" y="1621376"/>
                </a:cubicBezTo>
                <a:cubicBezTo>
                  <a:pt x="1560543" y="1609123"/>
                  <a:pt x="1563055" y="1596127"/>
                  <a:pt x="1570179" y="1581287"/>
                </a:cubicBezTo>
                <a:cubicBezTo>
                  <a:pt x="1577311" y="1496719"/>
                  <a:pt x="1639464" y="1421320"/>
                  <a:pt x="1674106" y="1341336"/>
                </a:cubicBezTo>
                <a:cubicBezTo>
                  <a:pt x="1754599" y="1240465"/>
                  <a:pt x="1764787" y="1171690"/>
                  <a:pt x="1984360" y="1006629"/>
                </a:cubicBezTo>
                <a:lnTo>
                  <a:pt x="2086313" y="945459"/>
                </a:lnTo>
                <a:cubicBezTo>
                  <a:pt x="2074848" y="925469"/>
                  <a:pt x="2067825" y="903570"/>
                  <a:pt x="2064648" y="880731"/>
                </a:cubicBezTo>
                <a:cubicBezTo>
                  <a:pt x="2018902" y="903708"/>
                  <a:pt x="1972151" y="917454"/>
                  <a:pt x="1927811" y="957722"/>
                </a:cubicBezTo>
                <a:cubicBezTo>
                  <a:pt x="1805591" y="1042981"/>
                  <a:pt x="1731210" y="1127634"/>
                  <a:pt x="1678086" y="1214676"/>
                </a:cubicBezTo>
                <a:cubicBezTo>
                  <a:pt x="1678091" y="1226930"/>
                  <a:pt x="1675579" y="1239925"/>
                  <a:pt x="1668455" y="1254766"/>
                </a:cubicBezTo>
                <a:cubicBezTo>
                  <a:pt x="1661324" y="1339334"/>
                  <a:pt x="1599172" y="1414732"/>
                  <a:pt x="1564529" y="1494716"/>
                </a:cubicBezTo>
                <a:cubicBezTo>
                  <a:pt x="1484036" y="1595587"/>
                  <a:pt x="1473847" y="1664362"/>
                  <a:pt x="1254275" y="1829423"/>
                </a:cubicBezTo>
                <a:lnTo>
                  <a:pt x="1154664" y="1889190"/>
                </a:lnTo>
                <a:cubicBezTo>
                  <a:pt x="1166939" y="1908785"/>
                  <a:pt x="1175370" y="1930177"/>
                  <a:pt x="1179219" y="1952755"/>
                </a:cubicBezTo>
                <a:close/>
                <a:moveTo>
                  <a:pt x="45981" y="2822580"/>
                </a:moveTo>
                <a:cubicBezTo>
                  <a:pt x="49037" y="2790485"/>
                  <a:pt x="36810" y="2764503"/>
                  <a:pt x="55151" y="2726295"/>
                </a:cubicBezTo>
                <a:cubicBezTo>
                  <a:pt x="62283" y="2641727"/>
                  <a:pt x="124434" y="2566327"/>
                  <a:pt x="159077" y="2486344"/>
                </a:cubicBezTo>
                <a:cubicBezTo>
                  <a:pt x="239570" y="2385473"/>
                  <a:pt x="249759" y="2316698"/>
                  <a:pt x="469331" y="2151637"/>
                </a:cubicBezTo>
                <a:lnTo>
                  <a:pt x="571283" y="2090466"/>
                </a:lnTo>
                <a:cubicBezTo>
                  <a:pt x="559820" y="2070477"/>
                  <a:pt x="552797" y="2048578"/>
                  <a:pt x="549618" y="2025739"/>
                </a:cubicBezTo>
                <a:cubicBezTo>
                  <a:pt x="503874" y="2048715"/>
                  <a:pt x="457123" y="2062462"/>
                  <a:pt x="412782" y="2102730"/>
                </a:cubicBezTo>
                <a:cubicBezTo>
                  <a:pt x="138189" y="2294283"/>
                  <a:pt x="105076" y="2482779"/>
                  <a:pt x="1658" y="2695728"/>
                </a:cubicBezTo>
                <a:cubicBezTo>
                  <a:pt x="-8023" y="2573969"/>
                  <a:pt x="26621" y="2536271"/>
                  <a:pt x="55151" y="2472589"/>
                </a:cubicBezTo>
                <a:cubicBezTo>
                  <a:pt x="89283" y="2371719"/>
                  <a:pt x="147869" y="2284603"/>
                  <a:pt x="212569" y="2211243"/>
                </a:cubicBezTo>
                <a:cubicBezTo>
                  <a:pt x="284912" y="2113938"/>
                  <a:pt x="366422" y="2044144"/>
                  <a:pt x="475445" y="1978934"/>
                </a:cubicBezTo>
                <a:cubicBezTo>
                  <a:pt x="500621" y="1961650"/>
                  <a:pt x="527459" y="1951016"/>
                  <a:pt x="554014" y="1939421"/>
                </a:cubicBezTo>
                <a:cubicBezTo>
                  <a:pt x="585521" y="1825819"/>
                  <a:pt x="712905" y="1741052"/>
                  <a:pt x="865172" y="1741052"/>
                </a:cubicBezTo>
                <a:cubicBezTo>
                  <a:pt x="957449" y="1741052"/>
                  <a:pt x="1040588" y="1772184"/>
                  <a:pt x="1098383" y="1822571"/>
                </a:cubicBezTo>
                <a:cubicBezTo>
                  <a:pt x="1165720" y="1799256"/>
                  <a:pt x="1273241" y="1739705"/>
                  <a:pt x="1375014" y="1639908"/>
                </a:cubicBezTo>
                <a:cubicBezTo>
                  <a:pt x="1432161" y="1577681"/>
                  <a:pt x="1480075" y="1517828"/>
                  <a:pt x="1521112" y="1454239"/>
                </a:cubicBezTo>
                <a:cubicBezTo>
                  <a:pt x="1529121" y="1401370"/>
                  <a:pt x="1551027" y="1370331"/>
                  <a:pt x="1570179" y="1327581"/>
                </a:cubicBezTo>
                <a:cubicBezTo>
                  <a:pt x="1604312" y="1226711"/>
                  <a:pt x="1662899" y="1139595"/>
                  <a:pt x="1727598" y="1066235"/>
                </a:cubicBezTo>
                <a:cubicBezTo>
                  <a:pt x="1799940" y="968931"/>
                  <a:pt x="1881451" y="899136"/>
                  <a:pt x="1990473" y="833926"/>
                </a:cubicBezTo>
                <a:cubicBezTo>
                  <a:pt x="2015649" y="816642"/>
                  <a:pt x="2042488" y="806008"/>
                  <a:pt x="2069043" y="794413"/>
                </a:cubicBezTo>
                <a:cubicBezTo>
                  <a:pt x="2100549" y="680812"/>
                  <a:pt x="2227933" y="596045"/>
                  <a:pt x="2380200" y="596045"/>
                </a:cubicBezTo>
                <a:cubicBezTo>
                  <a:pt x="2472478" y="596045"/>
                  <a:pt x="2555616" y="627176"/>
                  <a:pt x="2613412" y="677564"/>
                </a:cubicBezTo>
                <a:cubicBezTo>
                  <a:pt x="2680748" y="654248"/>
                  <a:pt x="2788269" y="594697"/>
                  <a:pt x="2890042" y="494901"/>
                </a:cubicBezTo>
                <a:cubicBezTo>
                  <a:pt x="3027594" y="345123"/>
                  <a:pt x="3111652" y="209100"/>
                  <a:pt x="3192654" y="13472"/>
                </a:cubicBezTo>
                <a:cubicBezTo>
                  <a:pt x="3189597" y="45568"/>
                  <a:pt x="3201824" y="71549"/>
                  <a:pt x="3183484" y="109758"/>
                </a:cubicBezTo>
                <a:cubicBezTo>
                  <a:pt x="3176352" y="194327"/>
                  <a:pt x="3114200" y="269725"/>
                  <a:pt x="3079557" y="349708"/>
                </a:cubicBezTo>
                <a:cubicBezTo>
                  <a:pt x="2999064" y="450579"/>
                  <a:pt x="2988875" y="519355"/>
                  <a:pt x="2769303" y="684415"/>
                </a:cubicBezTo>
                <a:lnTo>
                  <a:pt x="2669693" y="744182"/>
                </a:lnTo>
                <a:cubicBezTo>
                  <a:pt x="2681968" y="763777"/>
                  <a:pt x="2690399" y="785169"/>
                  <a:pt x="2694247" y="807747"/>
                </a:cubicBezTo>
                <a:cubicBezTo>
                  <a:pt x="2738316" y="786252"/>
                  <a:pt x="2783199" y="772058"/>
                  <a:pt x="2825851" y="733322"/>
                </a:cubicBezTo>
                <a:cubicBezTo>
                  <a:pt x="3100445" y="541770"/>
                  <a:pt x="3133558" y="353274"/>
                  <a:pt x="3236976" y="140325"/>
                </a:cubicBezTo>
                <a:cubicBezTo>
                  <a:pt x="3246656" y="262083"/>
                  <a:pt x="3212013" y="299782"/>
                  <a:pt x="3183484" y="363463"/>
                </a:cubicBezTo>
                <a:cubicBezTo>
                  <a:pt x="3149350" y="464334"/>
                  <a:pt x="3090764" y="551449"/>
                  <a:pt x="3026064" y="624810"/>
                </a:cubicBezTo>
                <a:cubicBezTo>
                  <a:pt x="2953723" y="722115"/>
                  <a:pt x="2872211" y="791910"/>
                  <a:pt x="2763190" y="857118"/>
                </a:cubicBezTo>
                <a:cubicBezTo>
                  <a:pt x="2741068" y="872307"/>
                  <a:pt x="2717661" y="882359"/>
                  <a:pt x="2694276" y="892401"/>
                </a:cubicBezTo>
                <a:cubicBezTo>
                  <a:pt x="2669822" y="1012763"/>
                  <a:pt x="2538450" y="1104322"/>
                  <a:pt x="2380200" y="1104322"/>
                </a:cubicBezTo>
                <a:cubicBezTo>
                  <a:pt x="2282821" y="1104322"/>
                  <a:pt x="2195619" y="1069652"/>
                  <a:pt x="2137904" y="1014352"/>
                </a:cubicBezTo>
                <a:cubicBezTo>
                  <a:pt x="2070417" y="1038186"/>
                  <a:pt x="1964211" y="1097508"/>
                  <a:pt x="1863620" y="1196144"/>
                </a:cubicBezTo>
                <a:cubicBezTo>
                  <a:pt x="1806473" y="1258371"/>
                  <a:pt x="1758559" y="1318224"/>
                  <a:pt x="1717522" y="1381814"/>
                </a:cubicBezTo>
                <a:cubicBezTo>
                  <a:pt x="1709513" y="1434682"/>
                  <a:pt x="1687607" y="1465723"/>
                  <a:pt x="1668455" y="1508471"/>
                </a:cubicBezTo>
                <a:cubicBezTo>
                  <a:pt x="1634322" y="1609342"/>
                  <a:pt x="1575736" y="1696457"/>
                  <a:pt x="1511036" y="1769818"/>
                </a:cubicBezTo>
                <a:cubicBezTo>
                  <a:pt x="1438694" y="1867123"/>
                  <a:pt x="1357183" y="1936917"/>
                  <a:pt x="1248161" y="2002126"/>
                </a:cubicBezTo>
                <a:cubicBezTo>
                  <a:pt x="1226039" y="2017313"/>
                  <a:pt x="1202632" y="2027367"/>
                  <a:pt x="1179248" y="2037409"/>
                </a:cubicBezTo>
                <a:cubicBezTo>
                  <a:pt x="1154794" y="2157771"/>
                  <a:pt x="1023422" y="2249329"/>
                  <a:pt x="865172" y="2249329"/>
                </a:cubicBezTo>
                <a:cubicBezTo>
                  <a:pt x="767793" y="2249329"/>
                  <a:pt x="680591" y="2214660"/>
                  <a:pt x="622874" y="2159360"/>
                </a:cubicBezTo>
                <a:cubicBezTo>
                  <a:pt x="555388" y="2183193"/>
                  <a:pt x="449182" y="2242515"/>
                  <a:pt x="348592" y="2341151"/>
                </a:cubicBezTo>
                <a:cubicBezTo>
                  <a:pt x="211041" y="2490929"/>
                  <a:pt x="126982" y="2626952"/>
                  <a:pt x="45981" y="2822580"/>
                </a:cubicBezTo>
                <a:close/>
                <a:moveTo>
                  <a:pt x="1514302" y="2822580"/>
                </a:moveTo>
                <a:cubicBezTo>
                  <a:pt x="1517373" y="2790331"/>
                  <a:pt x="1505087" y="2764225"/>
                  <a:pt x="1523516" y="2725833"/>
                </a:cubicBezTo>
                <a:cubicBezTo>
                  <a:pt x="1530682" y="2640860"/>
                  <a:pt x="1593132" y="2565099"/>
                  <a:pt x="1627941" y="2484732"/>
                </a:cubicBezTo>
                <a:cubicBezTo>
                  <a:pt x="1708820" y="2383377"/>
                  <a:pt x="1719058" y="2314272"/>
                  <a:pt x="1939683" y="2148419"/>
                </a:cubicBezTo>
                <a:lnTo>
                  <a:pt x="2042124" y="2086955"/>
                </a:lnTo>
                <a:cubicBezTo>
                  <a:pt x="2030606" y="2066870"/>
                  <a:pt x="2023549" y="2044866"/>
                  <a:pt x="2020355" y="2021918"/>
                </a:cubicBezTo>
                <a:cubicBezTo>
                  <a:pt x="1974391" y="2045004"/>
                  <a:pt x="1927416" y="2058817"/>
                  <a:pt x="1882862" y="2099278"/>
                </a:cubicBezTo>
                <a:cubicBezTo>
                  <a:pt x="1606953" y="2291749"/>
                  <a:pt x="1573681" y="2481149"/>
                  <a:pt x="1469767" y="2695120"/>
                </a:cubicBezTo>
                <a:cubicBezTo>
                  <a:pt x="1460040" y="2572777"/>
                  <a:pt x="1494850" y="2534898"/>
                  <a:pt x="1523516" y="2470911"/>
                </a:cubicBezTo>
                <a:cubicBezTo>
                  <a:pt x="1557812" y="2369557"/>
                  <a:pt x="1616679" y="2282023"/>
                  <a:pt x="1681689" y="2208311"/>
                </a:cubicBezTo>
                <a:cubicBezTo>
                  <a:pt x="1754379" y="2110540"/>
                  <a:pt x="1836280" y="2040411"/>
                  <a:pt x="1945826" y="1974888"/>
                </a:cubicBezTo>
                <a:cubicBezTo>
                  <a:pt x="1971123" y="1957521"/>
                  <a:pt x="1998090" y="1946836"/>
                  <a:pt x="2024772" y="1935186"/>
                </a:cubicBezTo>
                <a:cubicBezTo>
                  <a:pt x="2056430" y="1821039"/>
                  <a:pt x="2184425" y="1735866"/>
                  <a:pt x="2337422" y="1735866"/>
                </a:cubicBezTo>
                <a:cubicBezTo>
                  <a:pt x="2430142" y="1735866"/>
                  <a:pt x="2513680" y="1767147"/>
                  <a:pt x="2571752" y="1817775"/>
                </a:cubicBezTo>
                <a:cubicBezTo>
                  <a:pt x="2639412" y="1794348"/>
                  <a:pt x="2747448" y="1734512"/>
                  <a:pt x="2849710" y="1634237"/>
                </a:cubicBezTo>
                <a:cubicBezTo>
                  <a:pt x="2907130" y="1571711"/>
                  <a:pt x="2955275" y="1511571"/>
                  <a:pt x="2996508" y="1447677"/>
                </a:cubicBezTo>
                <a:cubicBezTo>
                  <a:pt x="3004555" y="1394554"/>
                  <a:pt x="3026567" y="1363366"/>
                  <a:pt x="3045810" y="1320412"/>
                </a:cubicBezTo>
                <a:cubicBezTo>
                  <a:pt x="3080107" y="1219058"/>
                  <a:pt x="3138975" y="1131524"/>
                  <a:pt x="3203985" y="1057812"/>
                </a:cubicBezTo>
                <a:cubicBezTo>
                  <a:pt x="3276673" y="960041"/>
                  <a:pt x="3358576" y="889912"/>
                  <a:pt x="3468120" y="824389"/>
                </a:cubicBezTo>
                <a:cubicBezTo>
                  <a:pt x="3493417" y="807022"/>
                  <a:pt x="3520384" y="796337"/>
                  <a:pt x="3547067" y="784687"/>
                </a:cubicBezTo>
                <a:cubicBezTo>
                  <a:pt x="3578724" y="670540"/>
                  <a:pt x="3706719" y="585367"/>
                  <a:pt x="3859716" y="585367"/>
                </a:cubicBezTo>
                <a:cubicBezTo>
                  <a:pt x="3952437" y="585367"/>
                  <a:pt x="4035974" y="616648"/>
                  <a:pt x="4094046" y="667276"/>
                </a:cubicBezTo>
                <a:cubicBezTo>
                  <a:pt x="4161706" y="643849"/>
                  <a:pt x="4269742" y="584013"/>
                  <a:pt x="4372004" y="483738"/>
                </a:cubicBezTo>
                <a:cubicBezTo>
                  <a:pt x="4510215" y="333241"/>
                  <a:pt x="4594676" y="196566"/>
                  <a:pt x="4676066" y="0"/>
                </a:cubicBezTo>
                <a:cubicBezTo>
                  <a:pt x="4672995" y="32250"/>
                  <a:pt x="4685280" y="58355"/>
                  <a:pt x="4666852" y="96748"/>
                </a:cubicBezTo>
                <a:cubicBezTo>
                  <a:pt x="4659686" y="181722"/>
                  <a:pt x="4597236" y="257482"/>
                  <a:pt x="4562427" y="337848"/>
                </a:cubicBezTo>
                <a:cubicBezTo>
                  <a:pt x="4481548" y="439203"/>
                  <a:pt x="4471311" y="508309"/>
                  <a:pt x="4250685" y="674161"/>
                </a:cubicBezTo>
                <a:lnTo>
                  <a:pt x="4150598" y="734214"/>
                </a:lnTo>
                <a:cubicBezTo>
                  <a:pt x="4162931" y="753904"/>
                  <a:pt x="4171403" y="775398"/>
                  <a:pt x="4175269" y="798084"/>
                </a:cubicBezTo>
                <a:cubicBezTo>
                  <a:pt x="4219550" y="776487"/>
                  <a:pt x="4264648" y="762224"/>
                  <a:pt x="4307505" y="723302"/>
                </a:cubicBezTo>
                <a:cubicBezTo>
                  <a:pt x="4583415" y="530832"/>
                  <a:pt x="4616688" y="341432"/>
                  <a:pt x="4720602" y="127461"/>
                </a:cubicBezTo>
                <a:cubicBezTo>
                  <a:pt x="4730328" y="249803"/>
                  <a:pt x="4695519" y="287683"/>
                  <a:pt x="4666852" y="351669"/>
                </a:cubicBezTo>
                <a:cubicBezTo>
                  <a:pt x="4632555" y="453024"/>
                  <a:pt x="4573688" y="540557"/>
                  <a:pt x="4508678" y="614270"/>
                </a:cubicBezTo>
                <a:cubicBezTo>
                  <a:pt x="4435989" y="712042"/>
                  <a:pt x="4354087" y="782171"/>
                  <a:pt x="4244543" y="847692"/>
                </a:cubicBezTo>
                <a:cubicBezTo>
                  <a:pt x="4222314" y="862954"/>
                  <a:pt x="4198796" y="873054"/>
                  <a:pt x="4175298" y="883145"/>
                </a:cubicBezTo>
                <a:cubicBezTo>
                  <a:pt x="4150728" y="1004083"/>
                  <a:pt x="4018725" y="1096081"/>
                  <a:pt x="3859716" y="1096081"/>
                </a:cubicBezTo>
                <a:cubicBezTo>
                  <a:pt x="3761871" y="1096081"/>
                  <a:pt x="3674250" y="1061246"/>
                  <a:pt x="3616258" y="1005680"/>
                </a:cubicBezTo>
                <a:cubicBezTo>
                  <a:pt x="3548447" y="1029628"/>
                  <a:pt x="3441732" y="1089235"/>
                  <a:pt x="3340659" y="1188344"/>
                </a:cubicBezTo>
                <a:cubicBezTo>
                  <a:pt x="3283238" y="1250869"/>
                  <a:pt x="3235094" y="1311009"/>
                  <a:pt x="3193860" y="1374904"/>
                </a:cubicBezTo>
                <a:cubicBezTo>
                  <a:pt x="3185813" y="1428026"/>
                  <a:pt x="3163801" y="1459216"/>
                  <a:pt x="3144558" y="1502168"/>
                </a:cubicBezTo>
                <a:cubicBezTo>
                  <a:pt x="3110261" y="1603523"/>
                  <a:pt x="3051394" y="1691056"/>
                  <a:pt x="2986384" y="1764769"/>
                </a:cubicBezTo>
                <a:cubicBezTo>
                  <a:pt x="2913695" y="1862541"/>
                  <a:pt x="2831793" y="1932670"/>
                  <a:pt x="2722248" y="1998191"/>
                </a:cubicBezTo>
                <a:cubicBezTo>
                  <a:pt x="2700020" y="2013452"/>
                  <a:pt x="2676501" y="2023553"/>
                  <a:pt x="2653004" y="2033644"/>
                </a:cubicBezTo>
                <a:cubicBezTo>
                  <a:pt x="2628433" y="2154582"/>
                  <a:pt x="2496431" y="2246580"/>
                  <a:pt x="2337422" y="2246580"/>
                </a:cubicBezTo>
                <a:cubicBezTo>
                  <a:pt x="2239576" y="2246580"/>
                  <a:pt x="2151956" y="2211745"/>
                  <a:pt x="2093963" y="2156179"/>
                </a:cubicBezTo>
                <a:cubicBezTo>
                  <a:pt x="2026153" y="2180127"/>
                  <a:pt x="1919437" y="2239733"/>
                  <a:pt x="1818365" y="2338843"/>
                </a:cubicBezTo>
                <a:cubicBezTo>
                  <a:pt x="1680154" y="2489339"/>
                  <a:pt x="1595692" y="2626014"/>
                  <a:pt x="1514302" y="2822580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scene3d>
            <a:camera prst="orthographicFront">
              <a:rot lat="0" lon="0" rev="0"/>
            </a:camera>
            <a:lightRig rig="threePt" dir="t"/>
          </a:scene3d>
          <a:sp3d prstMaterial="flat">
            <a:bevelT w="63500" h="25400"/>
          </a:sp3d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Forma libre"/>
          <p:cNvSpPr/>
          <p:nvPr/>
        </p:nvSpPr>
        <p:spPr bwMode="auto">
          <a:xfrm rot="10800000" flipH="1">
            <a:off x="4667745" y="336555"/>
            <a:ext cx="4750802" cy="2340926"/>
          </a:xfrm>
          <a:custGeom>
            <a:avLst/>
            <a:gdLst/>
            <a:ahLst/>
            <a:cxnLst/>
            <a:rect l="l" t="t" r="r" b="b"/>
            <a:pathLst>
              <a:path w="4750802" h="2809111">
                <a:moveTo>
                  <a:pt x="2691387" y="1939283"/>
                </a:moveTo>
                <a:cubicBezTo>
                  <a:pt x="2687538" y="1916705"/>
                  <a:pt x="2679108" y="1895313"/>
                  <a:pt x="2666832" y="1875718"/>
                </a:cubicBezTo>
                <a:lnTo>
                  <a:pt x="2766443" y="1815951"/>
                </a:lnTo>
                <a:cubicBezTo>
                  <a:pt x="2986016" y="1650890"/>
                  <a:pt x="2996204" y="1582115"/>
                  <a:pt x="3076697" y="1481244"/>
                </a:cubicBezTo>
                <a:cubicBezTo>
                  <a:pt x="3111340" y="1401261"/>
                  <a:pt x="3173492" y="1325863"/>
                  <a:pt x="3180624" y="1241295"/>
                </a:cubicBezTo>
                <a:cubicBezTo>
                  <a:pt x="3187747" y="1226454"/>
                  <a:pt x="3190259" y="1213459"/>
                  <a:pt x="3190255" y="1201205"/>
                </a:cubicBezTo>
                <a:cubicBezTo>
                  <a:pt x="3243379" y="1114163"/>
                  <a:pt x="3317760" y="1029510"/>
                  <a:pt x="3439980" y="944251"/>
                </a:cubicBezTo>
                <a:cubicBezTo>
                  <a:pt x="3484319" y="903983"/>
                  <a:pt x="3531070" y="890237"/>
                  <a:pt x="3576816" y="867260"/>
                </a:cubicBezTo>
                <a:cubicBezTo>
                  <a:pt x="3579994" y="890099"/>
                  <a:pt x="3587017" y="911998"/>
                  <a:pt x="3598481" y="931987"/>
                </a:cubicBezTo>
                <a:lnTo>
                  <a:pt x="3496528" y="993158"/>
                </a:lnTo>
                <a:cubicBezTo>
                  <a:pt x="3276956" y="1158219"/>
                  <a:pt x="3266767" y="1226994"/>
                  <a:pt x="3186274" y="1327865"/>
                </a:cubicBezTo>
                <a:cubicBezTo>
                  <a:pt x="3151632" y="1407848"/>
                  <a:pt x="3089479" y="1483248"/>
                  <a:pt x="3082347" y="1567816"/>
                </a:cubicBezTo>
                <a:cubicBezTo>
                  <a:pt x="3075224" y="1582655"/>
                  <a:pt x="3072712" y="1595651"/>
                  <a:pt x="3072717" y="1607904"/>
                </a:cubicBezTo>
                <a:cubicBezTo>
                  <a:pt x="3019592" y="1694946"/>
                  <a:pt x="2945212" y="1779599"/>
                  <a:pt x="2822992" y="1864858"/>
                </a:cubicBezTo>
                <a:cubicBezTo>
                  <a:pt x="2780340" y="1903594"/>
                  <a:pt x="2735457" y="1917788"/>
                  <a:pt x="2691387" y="1939283"/>
                </a:cubicBezTo>
                <a:close/>
                <a:moveTo>
                  <a:pt x="1179221" y="1939285"/>
                </a:moveTo>
                <a:cubicBezTo>
                  <a:pt x="1175372" y="1916707"/>
                  <a:pt x="1166942" y="1895315"/>
                  <a:pt x="1154666" y="1875720"/>
                </a:cubicBezTo>
                <a:lnTo>
                  <a:pt x="1254277" y="1815953"/>
                </a:lnTo>
                <a:cubicBezTo>
                  <a:pt x="1473850" y="1650892"/>
                  <a:pt x="1484038" y="1582116"/>
                  <a:pt x="1564532" y="1481245"/>
                </a:cubicBezTo>
                <a:cubicBezTo>
                  <a:pt x="1599175" y="1401262"/>
                  <a:pt x="1661327" y="1325864"/>
                  <a:pt x="1668459" y="1241295"/>
                </a:cubicBezTo>
                <a:cubicBezTo>
                  <a:pt x="1675582" y="1226455"/>
                  <a:pt x="1678094" y="1213460"/>
                  <a:pt x="1678089" y="1201206"/>
                </a:cubicBezTo>
                <a:cubicBezTo>
                  <a:pt x="1731214" y="1114164"/>
                  <a:pt x="1805595" y="1029510"/>
                  <a:pt x="1927815" y="944252"/>
                </a:cubicBezTo>
                <a:cubicBezTo>
                  <a:pt x="1972154" y="903983"/>
                  <a:pt x="2018906" y="890237"/>
                  <a:pt x="2064652" y="867260"/>
                </a:cubicBezTo>
                <a:cubicBezTo>
                  <a:pt x="2067829" y="890099"/>
                  <a:pt x="2074852" y="911998"/>
                  <a:pt x="2086316" y="931988"/>
                </a:cubicBezTo>
                <a:lnTo>
                  <a:pt x="1984363" y="993158"/>
                </a:lnTo>
                <a:cubicBezTo>
                  <a:pt x="1764790" y="1158220"/>
                  <a:pt x="1754602" y="1226995"/>
                  <a:pt x="1674109" y="1327866"/>
                </a:cubicBezTo>
                <a:cubicBezTo>
                  <a:pt x="1639467" y="1407849"/>
                  <a:pt x="1577314" y="1483249"/>
                  <a:pt x="1570182" y="1567817"/>
                </a:cubicBezTo>
                <a:cubicBezTo>
                  <a:pt x="1563058" y="1582656"/>
                  <a:pt x="1560546" y="1595652"/>
                  <a:pt x="1560551" y="1607905"/>
                </a:cubicBezTo>
                <a:cubicBezTo>
                  <a:pt x="1507426" y="1694948"/>
                  <a:pt x="1433045" y="1779601"/>
                  <a:pt x="1310825" y="1864860"/>
                </a:cubicBezTo>
                <a:cubicBezTo>
                  <a:pt x="1268173" y="1903596"/>
                  <a:pt x="1223290" y="1917790"/>
                  <a:pt x="1179221" y="1939285"/>
                </a:cubicBezTo>
                <a:close/>
                <a:moveTo>
                  <a:pt x="1558150" y="2809108"/>
                </a:moveTo>
                <a:cubicBezTo>
                  <a:pt x="1639151" y="2613480"/>
                  <a:pt x="1723210" y="2477458"/>
                  <a:pt x="1860761" y="2327680"/>
                </a:cubicBezTo>
                <a:cubicBezTo>
                  <a:pt x="1961351" y="2229043"/>
                  <a:pt x="2067557" y="2169722"/>
                  <a:pt x="2135043" y="2145888"/>
                </a:cubicBezTo>
                <a:cubicBezTo>
                  <a:pt x="2192760" y="2201188"/>
                  <a:pt x="2279962" y="2235858"/>
                  <a:pt x="2377341" y="2235858"/>
                </a:cubicBezTo>
                <a:cubicBezTo>
                  <a:pt x="2535591" y="2235858"/>
                  <a:pt x="2666963" y="2144299"/>
                  <a:pt x="2691416" y="2023938"/>
                </a:cubicBezTo>
                <a:cubicBezTo>
                  <a:pt x="2714801" y="2013895"/>
                  <a:pt x="2738208" y="2003842"/>
                  <a:pt x="2760330" y="1988654"/>
                </a:cubicBezTo>
                <a:cubicBezTo>
                  <a:pt x="2869351" y="1923446"/>
                  <a:pt x="2950863" y="1853651"/>
                  <a:pt x="3023204" y="1756346"/>
                </a:cubicBezTo>
                <a:cubicBezTo>
                  <a:pt x="3087904" y="1682985"/>
                  <a:pt x="3146491" y="1595870"/>
                  <a:pt x="3180624" y="1494999"/>
                </a:cubicBezTo>
                <a:cubicBezTo>
                  <a:pt x="3199775" y="1452251"/>
                  <a:pt x="3221682" y="1421211"/>
                  <a:pt x="3229691" y="1368343"/>
                </a:cubicBezTo>
                <a:cubicBezTo>
                  <a:pt x="3270727" y="1304752"/>
                  <a:pt x="3318642" y="1244899"/>
                  <a:pt x="3375788" y="1182672"/>
                </a:cubicBezTo>
                <a:cubicBezTo>
                  <a:pt x="3476380" y="1084037"/>
                  <a:pt x="3582585" y="1024714"/>
                  <a:pt x="3650072" y="1000881"/>
                </a:cubicBezTo>
                <a:cubicBezTo>
                  <a:pt x="3707787" y="1056181"/>
                  <a:pt x="3794989" y="1090850"/>
                  <a:pt x="3892368" y="1090850"/>
                </a:cubicBezTo>
                <a:cubicBezTo>
                  <a:pt x="4050619" y="1090850"/>
                  <a:pt x="4181991" y="999292"/>
                  <a:pt x="4206444" y="878930"/>
                </a:cubicBezTo>
                <a:cubicBezTo>
                  <a:pt x="4229829" y="868888"/>
                  <a:pt x="4253235" y="858836"/>
                  <a:pt x="4275357" y="843647"/>
                </a:cubicBezTo>
                <a:cubicBezTo>
                  <a:pt x="4384379" y="778438"/>
                  <a:pt x="4465891" y="708644"/>
                  <a:pt x="4538232" y="611339"/>
                </a:cubicBezTo>
                <a:cubicBezTo>
                  <a:pt x="4602932" y="537978"/>
                  <a:pt x="4661518" y="450863"/>
                  <a:pt x="4695651" y="349992"/>
                </a:cubicBezTo>
                <a:cubicBezTo>
                  <a:pt x="4724181" y="286310"/>
                  <a:pt x="4758824" y="248612"/>
                  <a:pt x="4749144" y="126854"/>
                </a:cubicBezTo>
                <a:cubicBezTo>
                  <a:pt x="4645726" y="339803"/>
                  <a:pt x="4612613" y="528299"/>
                  <a:pt x="4338019" y="719851"/>
                </a:cubicBezTo>
                <a:cubicBezTo>
                  <a:pt x="4295367" y="758587"/>
                  <a:pt x="4250484" y="772781"/>
                  <a:pt x="4206415" y="794276"/>
                </a:cubicBezTo>
                <a:cubicBezTo>
                  <a:pt x="4202567" y="771698"/>
                  <a:pt x="4194136" y="750306"/>
                  <a:pt x="4181861" y="730711"/>
                </a:cubicBezTo>
                <a:lnTo>
                  <a:pt x="4281471" y="670944"/>
                </a:lnTo>
                <a:cubicBezTo>
                  <a:pt x="4501043" y="505884"/>
                  <a:pt x="4511232" y="437108"/>
                  <a:pt x="4591725" y="336237"/>
                </a:cubicBezTo>
                <a:cubicBezTo>
                  <a:pt x="4626368" y="256254"/>
                  <a:pt x="4688520" y="180855"/>
                  <a:pt x="4695651" y="96287"/>
                </a:cubicBezTo>
                <a:cubicBezTo>
                  <a:pt x="4713991" y="58078"/>
                  <a:pt x="4701765" y="32097"/>
                  <a:pt x="4704821" y="1"/>
                </a:cubicBezTo>
                <a:cubicBezTo>
                  <a:pt x="4623820" y="195629"/>
                  <a:pt x="4539761" y="331652"/>
                  <a:pt x="4402210" y="481430"/>
                </a:cubicBezTo>
                <a:cubicBezTo>
                  <a:pt x="4300437" y="581226"/>
                  <a:pt x="4192916" y="640777"/>
                  <a:pt x="4125580" y="664092"/>
                </a:cubicBezTo>
                <a:cubicBezTo>
                  <a:pt x="4067784" y="613705"/>
                  <a:pt x="3984647" y="582574"/>
                  <a:pt x="3892368" y="582574"/>
                </a:cubicBezTo>
                <a:cubicBezTo>
                  <a:pt x="3740101" y="582574"/>
                  <a:pt x="3612717" y="667340"/>
                  <a:pt x="3581211" y="780942"/>
                </a:cubicBezTo>
                <a:cubicBezTo>
                  <a:pt x="3554656" y="792537"/>
                  <a:pt x="3527818" y="803171"/>
                  <a:pt x="3502641" y="820455"/>
                </a:cubicBezTo>
                <a:cubicBezTo>
                  <a:pt x="3393620" y="885665"/>
                  <a:pt x="3312108" y="955459"/>
                  <a:pt x="3239767" y="1052764"/>
                </a:cubicBezTo>
                <a:cubicBezTo>
                  <a:pt x="3175067" y="1126124"/>
                  <a:pt x="3116481" y="1213240"/>
                  <a:pt x="3082347" y="1314110"/>
                </a:cubicBezTo>
                <a:cubicBezTo>
                  <a:pt x="3063196" y="1356859"/>
                  <a:pt x="3041289" y="1387899"/>
                  <a:pt x="3033280" y="1440768"/>
                </a:cubicBezTo>
                <a:cubicBezTo>
                  <a:pt x="2992244" y="1504357"/>
                  <a:pt x="2944329" y="1564210"/>
                  <a:pt x="2887183" y="1626437"/>
                </a:cubicBezTo>
                <a:cubicBezTo>
                  <a:pt x="2785409" y="1726233"/>
                  <a:pt x="2677889" y="1785784"/>
                  <a:pt x="2610552" y="1809100"/>
                </a:cubicBezTo>
                <a:cubicBezTo>
                  <a:pt x="2552757" y="1758713"/>
                  <a:pt x="2469618" y="1727581"/>
                  <a:pt x="2377341" y="1727581"/>
                </a:cubicBezTo>
                <a:cubicBezTo>
                  <a:pt x="2225074" y="1727581"/>
                  <a:pt x="2097689" y="1812348"/>
                  <a:pt x="2066183" y="1925949"/>
                </a:cubicBezTo>
                <a:cubicBezTo>
                  <a:pt x="2039628" y="1937544"/>
                  <a:pt x="2012790" y="1948178"/>
                  <a:pt x="1987614" y="1965462"/>
                </a:cubicBezTo>
                <a:cubicBezTo>
                  <a:pt x="1878591" y="2030672"/>
                  <a:pt x="1797081" y="2100467"/>
                  <a:pt x="1724738" y="2197771"/>
                </a:cubicBezTo>
                <a:cubicBezTo>
                  <a:pt x="1660038" y="2271131"/>
                  <a:pt x="1601452" y="2358248"/>
                  <a:pt x="1567320" y="2459118"/>
                </a:cubicBezTo>
                <a:cubicBezTo>
                  <a:pt x="1538790" y="2522799"/>
                  <a:pt x="1504146" y="2560497"/>
                  <a:pt x="1513827" y="2682257"/>
                </a:cubicBezTo>
                <a:cubicBezTo>
                  <a:pt x="1617245" y="2469307"/>
                  <a:pt x="1650358" y="2280811"/>
                  <a:pt x="1924951" y="2089259"/>
                </a:cubicBezTo>
                <a:cubicBezTo>
                  <a:pt x="1969292" y="2048990"/>
                  <a:pt x="2016043" y="2035244"/>
                  <a:pt x="2061787" y="2012267"/>
                </a:cubicBezTo>
                <a:cubicBezTo>
                  <a:pt x="2064966" y="2035106"/>
                  <a:pt x="2071989" y="2057006"/>
                  <a:pt x="2083452" y="2076995"/>
                </a:cubicBezTo>
                <a:lnTo>
                  <a:pt x="1981500" y="2138165"/>
                </a:lnTo>
                <a:cubicBezTo>
                  <a:pt x="1761928" y="2303226"/>
                  <a:pt x="1751739" y="2372001"/>
                  <a:pt x="1671246" y="2472873"/>
                </a:cubicBezTo>
                <a:cubicBezTo>
                  <a:pt x="1636603" y="2552856"/>
                  <a:pt x="1574452" y="2628255"/>
                  <a:pt x="1567320" y="2712823"/>
                </a:cubicBezTo>
                <a:cubicBezTo>
                  <a:pt x="1548978" y="2751032"/>
                  <a:pt x="1561206" y="2777013"/>
                  <a:pt x="1558150" y="2809108"/>
                </a:cubicBezTo>
                <a:close/>
                <a:moveTo>
                  <a:pt x="45981" y="2809111"/>
                </a:moveTo>
                <a:cubicBezTo>
                  <a:pt x="126983" y="2613483"/>
                  <a:pt x="211041" y="2477460"/>
                  <a:pt x="348593" y="2327682"/>
                </a:cubicBezTo>
                <a:cubicBezTo>
                  <a:pt x="449183" y="2229045"/>
                  <a:pt x="555390" y="2169724"/>
                  <a:pt x="622876" y="2145890"/>
                </a:cubicBezTo>
                <a:cubicBezTo>
                  <a:pt x="680592" y="2201190"/>
                  <a:pt x="767795" y="2235860"/>
                  <a:pt x="865174" y="2235860"/>
                </a:cubicBezTo>
                <a:cubicBezTo>
                  <a:pt x="1023424" y="2235860"/>
                  <a:pt x="1154796" y="2144301"/>
                  <a:pt x="1179250" y="2023939"/>
                </a:cubicBezTo>
                <a:cubicBezTo>
                  <a:pt x="1202634" y="2013897"/>
                  <a:pt x="1226042" y="2003844"/>
                  <a:pt x="1248164" y="1988656"/>
                </a:cubicBezTo>
                <a:cubicBezTo>
                  <a:pt x="1357185" y="1923447"/>
                  <a:pt x="1438697" y="1853653"/>
                  <a:pt x="1511038" y="1756348"/>
                </a:cubicBezTo>
                <a:cubicBezTo>
                  <a:pt x="1575739" y="1682987"/>
                  <a:pt x="1634325" y="1595871"/>
                  <a:pt x="1668459" y="1495000"/>
                </a:cubicBezTo>
                <a:cubicBezTo>
                  <a:pt x="1687610" y="1452252"/>
                  <a:pt x="1709517" y="1421212"/>
                  <a:pt x="1717526" y="1368343"/>
                </a:cubicBezTo>
                <a:cubicBezTo>
                  <a:pt x="1758562" y="1304753"/>
                  <a:pt x="1806477" y="1244900"/>
                  <a:pt x="1863623" y="1182673"/>
                </a:cubicBezTo>
                <a:cubicBezTo>
                  <a:pt x="1964215" y="1084037"/>
                  <a:pt x="2070420" y="1024715"/>
                  <a:pt x="2137908" y="1000881"/>
                </a:cubicBezTo>
                <a:cubicBezTo>
                  <a:pt x="2195623" y="1056181"/>
                  <a:pt x="2282825" y="1090851"/>
                  <a:pt x="2380204" y="1090851"/>
                </a:cubicBezTo>
                <a:cubicBezTo>
                  <a:pt x="2538455" y="1090851"/>
                  <a:pt x="2669827" y="999292"/>
                  <a:pt x="2694280" y="878930"/>
                </a:cubicBezTo>
                <a:cubicBezTo>
                  <a:pt x="2717666" y="868888"/>
                  <a:pt x="2741072" y="858836"/>
                  <a:pt x="2763194" y="843647"/>
                </a:cubicBezTo>
                <a:cubicBezTo>
                  <a:pt x="2872216" y="778439"/>
                  <a:pt x="2953727" y="708644"/>
                  <a:pt x="3026069" y="611339"/>
                </a:cubicBezTo>
                <a:cubicBezTo>
                  <a:pt x="3090769" y="537978"/>
                  <a:pt x="3149355" y="450863"/>
                  <a:pt x="3183489" y="349991"/>
                </a:cubicBezTo>
                <a:cubicBezTo>
                  <a:pt x="3212018" y="286310"/>
                  <a:pt x="3246661" y="248611"/>
                  <a:pt x="3236982" y="126853"/>
                </a:cubicBezTo>
                <a:cubicBezTo>
                  <a:pt x="3133563" y="339803"/>
                  <a:pt x="3100450" y="528299"/>
                  <a:pt x="2825856" y="719851"/>
                </a:cubicBezTo>
                <a:cubicBezTo>
                  <a:pt x="2783204" y="758587"/>
                  <a:pt x="2738321" y="772781"/>
                  <a:pt x="2694251" y="794276"/>
                </a:cubicBezTo>
                <a:cubicBezTo>
                  <a:pt x="2690404" y="771698"/>
                  <a:pt x="2681972" y="750306"/>
                  <a:pt x="2669698" y="730711"/>
                </a:cubicBezTo>
                <a:lnTo>
                  <a:pt x="2769307" y="670944"/>
                </a:lnTo>
                <a:cubicBezTo>
                  <a:pt x="2988880" y="505884"/>
                  <a:pt x="2999069" y="437108"/>
                  <a:pt x="3079562" y="336236"/>
                </a:cubicBezTo>
                <a:cubicBezTo>
                  <a:pt x="3114205" y="256253"/>
                  <a:pt x="3176357" y="180855"/>
                  <a:pt x="3183489" y="96286"/>
                </a:cubicBezTo>
                <a:cubicBezTo>
                  <a:pt x="3201829" y="58077"/>
                  <a:pt x="3189602" y="32096"/>
                  <a:pt x="3192659" y="0"/>
                </a:cubicBezTo>
                <a:cubicBezTo>
                  <a:pt x="3111657" y="195628"/>
                  <a:pt x="3027598" y="331651"/>
                  <a:pt x="2890047" y="481429"/>
                </a:cubicBezTo>
                <a:cubicBezTo>
                  <a:pt x="2788273" y="581226"/>
                  <a:pt x="2680753" y="640777"/>
                  <a:pt x="2613416" y="664092"/>
                </a:cubicBezTo>
                <a:cubicBezTo>
                  <a:pt x="2555621" y="613705"/>
                  <a:pt x="2472482" y="582573"/>
                  <a:pt x="2380204" y="582573"/>
                </a:cubicBezTo>
                <a:cubicBezTo>
                  <a:pt x="2227937" y="582573"/>
                  <a:pt x="2100552" y="667340"/>
                  <a:pt x="2069046" y="780942"/>
                </a:cubicBezTo>
                <a:cubicBezTo>
                  <a:pt x="2042491" y="792537"/>
                  <a:pt x="2015653" y="803171"/>
                  <a:pt x="1990476" y="820455"/>
                </a:cubicBezTo>
                <a:cubicBezTo>
                  <a:pt x="1881455" y="885665"/>
                  <a:pt x="1799943" y="955460"/>
                  <a:pt x="1727602" y="1052765"/>
                </a:cubicBezTo>
                <a:cubicBezTo>
                  <a:pt x="1662902" y="1126124"/>
                  <a:pt x="1604315" y="1213241"/>
                  <a:pt x="1570182" y="1314111"/>
                </a:cubicBezTo>
                <a:cubicBezTo>
                  <a:pt x="1551030" y="1356860"/>
                  <a:pt x="1529124" y="1387899"/>
                  <a:pt x="1521115" y="1440769"/>
                </a:cubicBezTo>
                <a:cubicBezTo>
                  <a:pt x="1480078" y="1504358"/>
                  <a:pt x="1432163" y="1564211"/>
                  <a:pt x="1375017" y="1626438"/>
                </a:cubicBezTo>
                <a:cubicBezTo>
                  <a:pt x="1273243" y="1726235"/>
                  <a:pt x="1165722" y="1785786"/>
                  <a:pt x="1098386" y="1809101"/>
                </a:cubicBezTo>
                <a:cubicBezTo>
                  <a:pt x="1040590" y="1758714"/>
                  <a:pt x="957451" y="1727582"/>
                  <a:pt x="865174" y="1727582"/>
                </a:cubicBezTo>
                <a:cubicBezTo>
                  <a:pt x="712906" y="1727582"/>
                  <a:pt x="585522" y="1812349"/>
                  <a:pt x="554016" y="1925951"/>
                </a:cubicBezTo>
                <a:cubicBezTo>
                  <a:pt x="527461" y="1937546"/>
                  <a:pt x="500622" y="1948180"/>
                  <a:pt x="475446" y="1965464"/>
                </a:cubicBezTo>
                <a:cubicBezTo>
                  <a:pt x="366423" y="2030674"/>
                  <a:pt x="284913" y="2100469"/>
                  <a:pt x="212570" y="2197773"/>
                </a:cubicBezTo>
                <a:cubicBezTo>
                  <a:pt x="147870" y="2271134"/>
                  <a:pt x="89283" y="2358250"/>
                  <a:pt x="55151" y="2459120"/>
                </a:cubicBezTo>
                <a:cubicBezTo>
                  <a:pt x="26622" y="2522801"/>
                  <a:pt x="-8022" y="2560500"/>
                  <a:pt x="1658" y="2682259"/>
                </a:cubicBezTo>
                <a:cubicBezTo>
                  <a:pt x="105076" y="2469310"/>
                  <a:pt x="138190" y="2280813"/>
                  <a:pt x="412783" y="2089260"/>
                </a:cubicBezTo>
                <a:cubicBezTo>
                  <a:pt x="457124" y="2048992"/>
                  <a:pt x="503875" y="2035246"/>
                  <a:pt x="549620" y="2012269"/>
                </a:cubicBezTo>
                <a:cubicBezTo>
                  <a:pt x="552799" y="2035108"/>
                  <a:pt x="559821" y="2057007"/>
                  <a:pt x="571285" y="2076997"/>
                </a:cubicBezTo>
                <a:lnTo>
                  <a:pt x="469333" y="2138167"/>
                </a:lnTo>
                <a:cubicBezTo>
                  <a:pt x="249760" y="2303229"/>
                  <a:pt x="239571" y="2372004"/>
                  <a:pt x="159078" y="2472875"/>
                </a:cubicBezTo>
                <a:cubicBezTo>
                  <a:pt x="124435" y="2552858"/>
                  <a:pt x="62283" y="2628258"/>
                  <a:pt x="55151" y="2712826"/>
                </a:cubicBezTo>
                <a:cubicBezTo>
                  <a:pt x="36810" y="2751034"/>
                  <a:pt x="49038" y="2777016"/>
                  <a:pt x="45981" y="2809111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scene3d>
            <a:camera prst="orthographicFront">
              <a:rot lat="0" lon="0" rev="0"/>
            </a:camera>
            <a:lightRig rig="threePt" dir="t"/>
          </a:scene3d>
          <a:sp3d prstMaterial="flat">
            <a:bevelT w="63500" h="25400"/>
          </a:sp3d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Forma libre"/>
          <p:cNvSpPr/>
          <p:nvPr/>
        </p:nvSpPr>
        <p:spPr bwMode="auto">
          <a:xfrm rot="10800000" flipH="1">
            <a:off x="-285540" y="2977513"/>
            <a:ext cx="4755275" cy="2376007"/>
          </a:xfrm>
          <a:custGeom>
            <a:avLst/>
            <a:gdLst/>
            <a:ahLst/>
            <a:cxnLst/>
            <a:rect l="l" t="t" r="r" b="b"/>
            <a:pathLst>
              <a:path w="4755275" h="2851208">
                <a:moveTo>
                  <a:pt x="2664994" y="1968347"/>
                </a:moveTo>
                <a:cubicBezTo>
                  <a:pt x="2661087" y="1945431"/>
                  <a:pt x="2652531" y="1923718"/>
                  <a:pt x="2640071" y="1903829"/>
                </a:cubicBezTo>
                <a:lnTo>
                  <a:pt x="2741175" y="1843167"/>
                </a:lnTo>
                <a:cubicBezTo>
                  <a:pt x="2964038" y="1675632"/>
                  <a:pt x="2974379" y="1605826"/>
                  <a:pt x="3056079" y="1503443"/>
                </a:cubicBezTo>
                <a:cubicBezTo>
                  <a:pt x="3091241" y="1422261"/>
                  <a:pt x="3154324" y="1345733"/>
                  <a:pt x="3161563" y="1259897"/>
                </a:cubicBezTo>
                <a:cubicBezTo>
                  <a:pt x="3168793" y="1244835"/>
                  <a:pt x="3171343" y="1231645"/>
                  <a:pt x="3171338" y="1219207"/>
                </a:cubicBezTo>
                <a:cubicBezTo>
                  <a:pt x="3225258" y="1130860"/>
                  <a:pt x="3300754" y="1044939"/>
                  <a:pt x="3424806" y="958402"/>
                </a:cubicBezTo>
                <a:cubicBezTo>
                  <a:pt x="3469810" y="917530"/>
                  <a:pt x="3517262" y="903578"/>
                  <a:pt x="3563693" y="880257"/>
                </a:cubicBezTo>
                <a:cubicBezTo>
                  <a:pt x="3566918" y="903438"/>
                  <a:pt x="3574047" y="925666"/>
                  <a:pt x="3585683" y="945954"/>
                </a:cubicBezTo>
                <a:lnTo>
                  <a:pt x="3482202" y="1008042"/>
                </a:lnTo>
                <a:cubicBezTo>
                  <a:pt x="3259338" y="1175577"/>
                  <a:pt x="3248997" y="1245382"/>
                  <a:pt x="3167298" y="1347765"/>
                </a:cubicBezTo>
                <a:cubicBezTo>
                  <a:pt x="3132137" y="1428947"/>
                  <a:pt x="3069052" y="1505477"/>
                  <a:pt x="3061813" y="1591312"/>
                </a:cubicBezTo>
                <a:cubicBezTo>
                  <a:pt x="3054583" y="1606374"/>
                  <a:pt x="3052034" y="1619565"/>
                  <a:pt x="3052038" y="1632002"/>
                </a:cubicBezTo>
                <a:cubicBezTo>
                  <a:pt x="2998118" y="1720348"/>
                  <a:pt x="2922622" y="1806270"/>
                  <a:pt x="2798571" y="1892806"/>
                </a:cubicBezTo>
                <a:cubicBezTo>
                  <a:pt x="2755279" y="1932123"/>
                  <a:pt x="2709724" y="1946530"/>
                  <a:pt x="2664994" y="1968347"/>
                </a:cubicBezTo>
                <a:close/>
                <a:moveTo>
                  <a:pt x="1196893" y="1968347"/>
                </a:moveTo>
                <a:cubicBezTo>
                  <a:pt x="1192986" y="1945431"/>
                  <a:pt x="1184430" y="1923718"/>
                  <a:pt x="1171970" y="1903829"/>
                </a:cubicBezTo>
                <a:lnTo>
                  <a:pt x="1273074" y="1843167"/>
                </a:lnTo>
                <a:cubicBezTo>
                  <a:pt x="1495937" y="1675632"/>
                  <a:pt x="1506278" y="1605826"/>
                  <a:pt x="1587978" y="1503443"/>
                </a:cubicBezTo>
                <a:cubicBezTo>
                  <a:pt x="1623140" y="1422261"/>
                  <a:pt x="1686223" y="1345733"/>
                  <a:pt x="1693462" y="1259897"/>
                </a:cubicBezTo>
                <a:cubicBezTo>
                  <a:pt x="1700692" y="1244835"/>
                  <a:pt x="1703242" y="1231645"/>
                  <a:pt x="1703237" y="1219207"/>
                </a:cubicBezTo>
                <a:cubicBezTo>
                  <a:pt x="1757157" y="1130860"/>
                  <a:pt x="1832653" y="1044939"/>
                  <a:pt x="1956705" y="958402"/>
                </a:cubicBezTo>
                <a:cubicBezTo>
                  <a:pt x="2001709" y="917530"/>
                  <a:pt x="2049161" y="903578"/>
                  <a:pt x="2095592" y="880257"/>
                </a:cubicBezTo>
                <a:cubicBezTo>
                  <a:pt x="2098817" y="903438"/>
                  <a:pt x="2105946" y="925666"/>
                  <a:pt x="2117582" y="945954"/>
                </a:cubicBezTo>
                <a:lnTo>
                  <a:pt x="2014100" y="1008042"/>
                </a:lnTo>
                <a:cubicBezTo>
                  <a:pt x="1791237" y="1175577"/>
                  <a:pt x="1780896" y="1245382"/>
                  <a:pt x="1699197" y="1347765"/>
                </a:cubicBezTo>
                <a:cubicBezTo>
                  <a:pt x="1664036" y="1428947"/>
                  <a:pt x="1600951" y="1505477"/>
                  <a:pt x="1593712" y="1591312"/>
                </a:cubicBezTo>
                <a:cubicBezTo>
                  <a:pt x="1586482" y="1606374"/>
                  <a:pt x="1583932" y="1619565"/>
                  <a:pt x="1583937" y="1632002"/>
                </a:cubicBezTo>
                <a:cubicBezTo>
                  <a:pt x="1530017" y="1720348"/>
                  <a:pt x="1454521" y="1806270"/>
                  <a:pt x="1330469" y="1892806"/>
                </a:cubicBezTo>
                <a:cubicBezTo>
                  <a:pt x="1287178" y="1932123"/>
                  <a:pt x="1241622" y="1946530"/>
                  <a:pt x="1196893" y="1968347"/>
                </a:cubicBezTo>
                <a:close/>
                <a:moveTo>
                  <a:pt x="1514772" y="2851208"/>
                </a:moveTo>
                <a:cubicBezTo>
                  <a:pt x="1596987" y="2652648"/>
                  <a:pt x="1682305" y="2514587"/>
                  <a:pt x="1821918" y="2362564"/>
                </a:cubicBezTo>
                <a:cubicBezTo>
                  <a:pt x="1924016" y="2262449"/>
                  <a:pt x="2031814" y="2202239"/>
                  <a:pt x="2100311" y="2178048"/>
                </a:cubicBezTo>
                <a:cubicBezTo>
                  <a:pt x="2158893" y="2234177"/>
                  <a:pt x="2247402" y="2269366"/>
                  <a:pt x="2346241" y="2269366"/>
                </a:cubicBezTo>
                <a:cubicBezTo>
                  <a:pt x="2506862" y="2269366"/>
                  <a:pt x="2640203" y="2176435"/>
                  <a:pt x="2665023" y="2054270"/>
                </a:cubicBezTo>
                <a:cubicBezTo>
                  <a:pt x="2688758" y="2044077"/>
                  <a:pt x="2712516" y="2033873"/>
                  <a:pt x="2734970" y="2018458"/>
                </a:cubicBezTo>
                <a:cubicBezTo>
                  <a:pt x="2845625" y="1952272"/>
                  <a:pt x="2928358" y="1881431"/>
                  <a:pt x="3001784" y="1782668"/>
                </a:cubicBezTo>
                <a:cubicBezTo>
                  <a:pt x="3067454" y="1708208"/>
                  <a:pt x="3126918" y="1619787"/>
                  <a:pt x="3161563" y="1517404"/>
                </a:cubicBezTo>
                <a:cubicBezTo>
                  <a:pt x="3181001" y="1474016"/>
                  <a:pt x="3203236" y="1442510"/>
                  <a:pt x="3211365" y="1388849"/>
                </a:cubicBezTo>
                <a:cubicBezTo>
                  <a:pt x="3253017" y="1324306"/>
                  <a:pt x="3301649" y="1263556"/>
                  <a:pt x="3359653" y="1200396"/>
                </a:cubicBezTo>
                <a:cubicBezTo>
                  <a:pt x="3461751" y="1100283"/>
                  <a:pt x="3569548" y="1040071"/>
                  <a:pt x="3638047" y="1015880"/>
                </a:cubicBezTo>
                <a:cubicBezTo>
                  <a:pt x="3696627" y="1072009"/>
                  <a:pt x="3785136" y="1107198"/>
                  <a:pt x="3883975" y="1107198"/>
                </a:cubicBezTo>
                <a:cubicBezTo>
                  <a:pt x="4044597" y="1107198"/>
                  <a:pt x="4177938" y="1014267"/>
                  <a:pt x="4202757" y="892102"/>
                </a:cubicBezTo>
                <a:cubicBezTo>
                  <a:pt x="4226494" y="881909"/>
                  <a:pt x="4250251" y="871706"/>
                  <a:pt x="4272704" y="856290"/>
                </a:cubicBezTo>
                <a:cubicBezTo>
                  <a:pt x="4383359" y="790104"/>
                  <a:pt x="4466093" y="719263"/>
                  <a:pt x="4539518" y="620501"/>
                </a:cubicBezTo>
                <a:cubicBezTo>
                  <a:pt x="4605188" y="546040"/>
                  <a:pt x="4664652" y="457619"/>
                  <a:pt x="4699297" y="355236"/>
                </a:cubicBezTo>
                <a:cubicBezTo>
                  <a:pt x="4728254" y="290601"/>
                  <a:pt x="4763417" y="252337"/>
                  <a:pt x="4753592" y="128754"/>
                </a:cubicBezTo>
                <a:cubicBezTo>
                  <a:pt x="4648624" y="344895"/>
                  <a:pt x="4615014" y="536216"/>
                  <a:pt x="4336305" y="730638"/>
                </a:cubicBezTo>
                <a:cubicBezTo>
                  <a:pt x="4293013" y="769955"/>
                  <a:pt x="4247458" y="784362"/>
                  <a:pt x="4202728" y="806179"/>
                </a:cubicBezTo>
                <a:cubicBezTo>
                  <a:pt x="4198823" y="783263"/>
                  <a:pt x="4190265" y="761550"/>
                  <a:pt x="4177806" y="741661"/>
                </a:cubicBezTo>
                <a:lnTo>
                  <a:pt x="4278909" y="680999"/>
                </a:lnTo>
                <a:cubicBezTo>
                  <a:pt x="4501772" y="513465"/>
                  <a:pt x="4512114" y="443658"/>
                  <a:pt x="4593813" y="341275"/>
                </a:cubicBezTo>
                <a:cubicBezTo>
                  <a:pt x="4628975" y="260093"/>
                  <a:pt x="4692058" y="183565"/>
                  <a:pt x="4699297" y="97729"/>
                </a:cubicBezTo>
                <a:cubicBezTo>
                  <a:pt x="4717912" y="58947"/>
                  <a:pt x="4705502" y="32577"/>
                  <a:pt x="4708605" y="0"/>
                </a:cubicBezTo>
                <a:cubicBezTo>
                  <a:pt x="4626389" y="198560"/>
                  <a:pt x="4541071" y="336621"/>
                  <a:pt x="4401458" y="488644"/>
                </a:cubicBezTo>
                <a:cubicBezTo>
                  <a:pt x="4298159" y="589936"/>
                  <a:pt x="4189027" y="650380"/>
                  <a:pt x="4120681" y="674044"/>
                </a:cubicBezTo>
                <a:cubicBezTo>
                  <a:pt x="4062020" y="622902"/>
                  <a:pt x="3977636" y="591304"/>
                  <a:pt x="3883975" y="591304"/>
                </a:cubicBezTo>
                <a:cubicBezTo>
                  <a:pt x="3729426" y="591304"/>
                  <a:pt x="3600132" y="677341"/>
                  <a:pt x="3568154" y="792645"/>
                </a:cubicBezTo>
                <a:cubicBezTo>
                  <a:pt x="3541201" y="804414"/>
                  <a:pt x="3513960" y="815207"/>
                  <a:pt x="3488407" y="832751"/>
                </a:cubicBezTo>
                <a:cubicBezTo>
                  <a:pt x="3377751" y="898937"/>
                  <a:pt x="3295018" y="969778"/>
                  <a:pt x="3221592" y="1068541"/>
                </a:cubicBezTo>
                <a:cubicBezTo>
                  <a:pt x="3155923" y="1143001"/>
                  <a:pt x="3096458" y="1231422"/>
                  <a:pt x="3061813" y="1333804"/>
                </a:cubicBezTo>
                <a:cubicBezTo>
                  <a:pt x="3042375" y="1377194"/>
                  <a:pt x="3020140" y="1408699"/>
                  <a:pt x="3012011" y="1462360"/>
                </a:cubicBezTo>
                <a:cubicBezTo>
                  <a:pt x="2970360" y="1526902"/>
                  <a:pt x="2921727" y="1587652"/>
                  <a:pt x="2863724" y="1650812"/>
                </a:cubicBezTo>
                <a:cubicBezTo>
                  <a:pt x="2760425" y="1752104"/>
                  <a:pt x="2651293" y="1812548"/>
                  <a:pt x="2582947" y="1836212"/>
                </a:cubicBezTo>
                <a:cubicBezTo>
                  <a:pt x="2524286" y="1785070"/>
                  <a:pt x="2439900" y="1753472"/>
                  <a:pt x="2346241" y="1753472"/>
                </a:cubicBezTo>
                <a:cubicBezTo>
                  <a:pt x="2191691" y="1753472"/>
                  <a:pt x="2062398" y="1839509"/>
                  <a:pt x="2030419" y="1954813"/>
                </a:cubicBezTo>
                <a:cubicBezTo>
                  <a:pt x="2003467" y="1966582"/>
                  <a:pt x="1976226" y="1977375"/>
                  <a:pt x="1950672" y="1994918"/>
                </a:cubicBezTo>
                <a:cubicBezTo>
                  <a:pt x="1840016" y="2061105"/>
                  <a:pt x="1757284" y="2131946"/>
                  <a:pt x="1683857" y="2230709"/>
                </a:cubicBezTo>
                <a:cubicBezTo>
                  <a:pt x="1618187" y="2305169"/>
                  <a:pt x="1558723" y="2393590"/>
                  <a:pt x="1524079" y="2495972"/>
                </a:cubicBezTo>
                <a:cubicBezTo>
                  <a:pt x="1495122" y="2560608"/>
                  <a:pt x="1459960" y="2598871"/>
                  <a:pt x="1469784" y="2722455"/>
                </a:cubicBezTo>
                <a:cubicBezTo>
                  <a:pt x="1574752" y="2506315"/>
                  <a:pt x="1608362" y="2314993"/>
                  <a:pt x="1887070" y="2120570"/>
                </a:cubicBezTo>
                <a:cubicBezTo>
                  <a:pt x="1932076" y="2079698"/>
                  <a:pt x="1979527" y="2065746"/>
                  <a:pt x="2025958" y="2042425"/>
                </a:cubicBezTo>
                <a:cubicBezTo>
                  <a:pt x="2029184" y="2065606"/>
                  <a:pt x="2036312" y="2087834"/>
                  <a:pt x="2047947" y="2108122"/>
                </a:cubicBezTo>
                <a:lnTo>
                  <a:pt x="1944467" y="2170210"/>
                </a:lnTo>
                <a:cubicBezTo>
                  <a:pt x="1721604" y="2337745"/>
                  <a:pt x="1711263" y="2407550"/>
                  <a:pt x="1629563" y="2509933"/>
                </a:cubicBezTo>
                <a:cubicBezTo>
                  <a:pt x="1594401" y="2591115"/>
                  <a:pt x="1531318" y="2667645"/>
                  <a:pt x="1524079" y="2753480"/>
                </a:cubicBezTo>
                <a:cubicBezTo>
                  <a:pt x="1505463" y="2792261"/>
                  <a:pt x="1517874" y="2818632"/>
                  <a:pt x="1514772" y="2851208"/>
                </a:cubicBezTo>
                <a:close/>
                <a:moveTo>
                  <a:pt x="46671" y="2851208"/>
                </a:moveTo>
                <a:cubicBezTo>
                  <a:pt x="128886" y="2652648"/>
                  <a:pt x="214204" y="2514587"/>
                  <a:pt x="353817" y="2362564"/>
                </a:cubicBezTo>
                <a:cubicBezTo>
                  <a:pt x="455915" y="2262449"/>
                  <a:pt x="563713" y="2202239"/>
                  <a:pt x="632210" y="2178048"/>
                </a:cubicBezTo>
                <a:cubicBezTo>
                  <a:pt x="690792" y="2234177"/>
                  <a:pt x="779301" y="2269366"/>
                  <a:pt x="878139" y="2269366"/>
                </a:cubicBezTo>
                <a:cubicBezTo>
                  <a:pt x="1038761" y="2269366"/>
                  <a:pt x="1172102" y="2176435"/>
                  <a:pt x="1196922" y="2054270"/>
                </a:cubicBezTo>
                <a:cubicBezTo>
                  <a:pt x="1220657" y="2044077"/>
                  <a:pt x="1244415" y="2033873"/>
                  <a:pt x="1266869" y="2018458"/>
                </a:cubicBezTo>
                <a:cubicBezTo>
                  <a:pt x="1377524" y="1952272"/>
                  <a:pt x="1460257" y="1881431"/>
                  <a:pt x="1533683" y="1782668"/>
                </a:cubicBezTo>
                <a:cubicBezTo>
                  <a:pt x="1599352" y="1708208"/>
                  <a:pt x="1658817" y="1619787"/>
                  <a:pt x="1693462" y="1517404"/>
                </a:cubicBezTo>
                <a:cubicBezTo>
                  <a:pt x="1712900" y="1474016"/>
                  <a:pt x="1735135" y="1442510"/>
                  <a:pt x="1743264" y="1388849"/>
                </a:cubicBezTo>
                <a:cubicBezTo>
                  <a:pt x="1784916" y="1324306"/>
                  <a:pt x="1833548" y="1263556"/>
                  <a:pt x="1891551" y="1200396"/>
                </a:cubicBezTo>
                <a:cubicBezTo>
                  <a:pt x="1993650" y="1100283"/>
                  <a:pt x="2101447" y="1040071"/>
                  <a:pt x="2169946" y="1015880"/>
                </a:cubicBezTo>
                <a:cubicBezTo>
                  <a:pt x="2228526" y="1072009"/>
                  <a:pt x="2317035" y="1107198"/>
                  <a:pt x="2415874" y="1107198"/>
                </a:cubicBezTo>
                <a:cubicBezTo>
                  <a:pt x="2576496" y="1107198"/>
                  <a:pt x="2709837" y="1014267"/>
                  <a:pt x="2734656" y="892102"/>
                </a:cubicBezTo>
                <a:cubicBezTo>
                  <a:pt x="2758393" y="881909"/>
                  <a:pt x="2782150" y="871706"/>
                  <a:pt x="2804603" y="856290"/>
                </a:cubicBezTo>
                <a:cubicBezTo>
                  <a:pt x="2915258" y="790104"/>
                  <a:pt x="2997992" y="719263"/>
                  <a:pt x="3071417" y="620501"/>
                </a:cubicBezTo>
                <a:cubicBezTo>
                  <a:pt x="3137087" y="546040"/>
                  <a:pt x="3196551" y="457619"/>
                  <a:pt x="3231196" y="355236"/>
                </a:cubicBezTo>
                <a:cubicBezTo>
                  <a:pt x="3260153" y="290601"/>
                  <a:pt x="3295316" y="252337"/>
                  <a:pt x="3285491" y="128754"/>
                </a:cubicBezTo>
                <a:cubicBezTo>
                  <a:pt x="3180523" y="344895"/>
                  <a:pt x="3146913" y="536216"/>
                  <a:pt x="2868204" y="730638"/>
                </a:cubicBezTo>
                <a:cubicBezTo>
                  <a:pt x="2824912" y="769955"/>
                  <a:pt x="2779357" y="784362"/>
                  <a:pt x="2734627" y="806179"/>
                </a:cubicBezTo>
                <a:cubicBezTo>
                  <a:pt x="2730722" y="783263"/>
                  <a:pt x="2722164" y="761550"/>
                  <a:pt x="2709705" y="741661"/>
                </a:cubicBezTo>
                <a:lnTo>
                  <a:pt x="2810808" y="680999"/>
                </a:lnTo>
                <a:cubicBezTo>
                  <a:pt x="3033671" y="513465"/>
                  <a:pt x="3044013" y="443658"/>
                  <a:pt x="3125712" y="341275"/>
                </a:cubicBezTo>
                <a:cubicBezTo>
                  <a:pt x="3160874" y="260093"/>
                  <a:pt x="3223957" y="183565"/>
                  <a:pt x="3231196" y="97729"/>
                </a:cubicBezTo>
                <a:cubicBezTo>
                  <a:pt x="3249811" y="58947"/>
                  <a:pt x="3237401" y="32577"/>
                  <a:pt x="3240504" y="0"/>
                </a:cubicBezTo>
                <a:cubicBezTo>
                  <a:pt x="3158288" y="198560"/>
                  <a:pt x="3072970" y="336621"/>
                  <a:pt x="2933357" y="488644"/>
                </a:cubicBezTo>
                <a:cubicBezTo>
                  <a:pt x="2830058" y="589936"/>
                  <a:pt x="2720926" y="650380"/>
                  <a:pt x="2652580" y="674044"/>
                </a:cubicBezTo>
                <a:cubicBezTo>
                  <a:pt x="2593919" y="622902"/>
                  <a:pt x="2509535" y="591304"/>
                  <a:pt x="2415874" y="591304"/>
                </a:cubicBezTo>
                <a:cubicBezTo>
                  <a:pt x="2261325" y="591304"/>
                  <a:pt x="2132031" y="677341"/>
                  <a:pt x="2100053" y="792645"/>
                </a:cubicBezTo>
                <a:cubicBezTo>
                  <a:pt x="2073100" y="804414"/>
                  <a:pt x="2045859" y="815207"/>
                  <a:pt x="2020305" y="832751"/>
                </a:cubicBezTo>
                <a:cubicBezTo>
                  <a:pt x="1909650" y="898937"/>
                  <a:pt x="1826917" y="969778"/>
                  <a:pt x="1753491" y="1068541"/>
                </a:cubicBezTo>
                <a:cubicBezTo>
                  <a:pt x="1687822" y="1143001"/>
                  <a:pt x="1628357" y="1231422"/>
                  <a:pt x="1593712" y="1333804"/>
                </a:cubicBezTo>
                <a:cubicBezTo>
                  <a:pt x="1574274" y="1377194"/>
                  <a:pt x="1552039" y="1408699"/>
                  <a:pt x="1543910" y="1462360"/>
                </a:cubicBezTo>
                <a:cubicBezTo>
                  <a:pt x="1502259" y="1526902"/>
                  <a:pt x="1453626" y="1587652"/>
                  <a:pt x="1395623" y="1650812"/>
                </a:cubicBezTo>
                <a:cubicBezTo>
                  <a:pt x="1292324" y="1752104"/>
                  <a:pt x="1183192" y="1812548"/>
                  <a:pt x="1114846" y="1836212"/>
                </a:cubicBezTo>
                <a:cubicBezTo>
                  <a:pt x="1056184" y="1785070"/>
                  <a:pt x="971799" y="1753472"/>
                  <a:pt x="878139" y="1753472"/>
                </a:cubicBezTo>
                <a:cubicBezTo>
                  <a:pt x="723590" y="1753472"/>
                  <a:pt x="594297" y="1839509"/>
                  <a:pt x="562318" y="1954813"/>
                </a:cubicBezTo>
                <a:cubicBezTo>
                  <a:pt x="535365" y="1966582"/>
                  <a:pt x="508125" y="1977375"/>
                  <a:pt x="482571" y="1994918"/>
                </a:cubicBezTo>
                <a:cubicBezTo>
                  <a:pt x="371914" y="2061105"/>
                  <a:pt x="289183" y="2131946"/>
                  <a:pt x="215756" y="2230709"/>
                </a:cubicBezTo>
                <a:cubicBezTo>
                  <a:pt x="150086" y="2305169"/>
                  <a:pt x="90622" y="2393590"/>
                  <a:pt x="55978" y="2495972"/>
                </a:cubicBezTo>
                <a:cubicBezTo>
                  <a:pt x="27021" y="2560608"/>
                  <a:pt x="-8142" y="2598871"/>
                  <a:pt x="1683" y="2722455"/>
                </a:cubicBezTo>
                <a:cubicBezTo>
                  <a:pt x="106651" y="2506315"/>
                  <a:pt x="140261" y="2314993"/>
                  <a:pt x="418969" y="2120570"/>
                </a:cubicBezTo>
                <a:cubicBezTo>
                  <a:pt x="463974" y="2079698"/>
                  <a:pt x="511426" y="2065746"/>
                  <a:pt x="557857" y="2042425"/>
                </a:cubicBezTo>
                <a:cubicBezTo>
                  <a:pt x="561083" y="2065606"/>
                  <a:pt x="568211" y="2087834"/>
                  <a:pt x="579846" y="2108122"/>
                </a:cubicBezTo>
                <a:lnTo>
                  <a:pt x="476366" y="2170210"/>
                </a:lnTo>
                <a:cubicBezTo>
                  <a:pt x="253503" y="2337745"/>
                  <a:pt x="243162" y="2407550"/>
                  <a:pt x="161462" y="2509933"/>
                </a:cubicBezTo>
                <a:cubicBezTo>
                  <a:pt x="126300" y="2591115"/>
                  <a:pt x="63217" y="2667645"/>
                  <a:pt x="55978" y="2753480"/>
                </a:cubicBezTo>
                <a:cubicBezTo>
                  <a:pt x="37362" y="2792261"/>
                  <a:pt x="49773" y="2818632"/>
                  <a:pt x="46671" y="2851208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scene3d>
            <a:camera prst="orthographicFront">
              <a:rot lat="0" lon="0" rev="0"/>
            </a:camera>
            <a:lightRig rig="threePt" dir="t"/>
          </a:scene3d>
          <a:sp3d prstMaterial="flat">
            <a:bevelT w="63500" h="25400"/>
          </a:sp3d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 bwMode="auto">
          <a:xfrm rot="10800000">
            <a:off x="4676534" y="2977515"/>
            <a:ext cx="4733224" cy="2386544"/>
          </a:xfrm>
          <a:custGeom>
            <a:avLst/>
            <a:gdLst/>
            <a:ahLst/>
            <a:cxnLst/>
            <a:rect l="l" t="t" r="r" b="b"/>
            <a:pathLst>
              <a:path w="4733224" h="2863853">
                <a:moveTo>
                  <a:pt x="1171972" y="1927365"/>
                </a:moveTo>
                <a:cubicBezTo>
                  <a:pt x="1215770" y="1906003"/>
                  <a:pt x="1260377" y="1891896"/>
                  <a:pt x="1302767" y="1853398"/>
                </a:cubicBezTo>
                <a:cubicBezTo>
                  <a:pt x="1424236" y="1768663"/>
                  <a:pt x="1498161" y="1684530"/>
                  <a:pt x="1550958" y="1598023"/>
                </a:cubicBezTo>
                <a:cubicBezTo>
                  <a:pt x="1550954" y="1585845"/>
                  <a:pt x="1553450" y="1572929"/>
                  <a:pt x="1560530" y="1558181"/>
                </a:cubicBezTo>
                <a:cubicBezTo>
                  <a:pt x="1567618" y="1474132"/>
                  <a:pt x="1629389" y="1399196"/>
                  <a:pt x="1663818" y="1319704"/>
                </a:cubicBezTo>
                <a:cubicBezTo>
                  <a:pt x="1743816" y="1219453"/>
                  <a:pt x="1753942" y="1151101"/>
                  <a:pt x="1972165" y="987054"/>
                </a:cubicBezTo>
                <a:lnTo>
                  <a:pt x="2073492" y="926259"/>
                </a:lnTo>
                <a:cubicBezTo>
                  <a:pt x="2062098" y="906393"/>
                  <a:pt x="2055118" y="884628"/>
                  <a:pt x="2051960" y="861930"/>
                </a:cubicBezTo>
                <a:cubicBezTo>
                  <a:pt x="2006496" y="884765"/>
                  <a:pt x="1960032" y="898427"/>
                  <a:pt x="1915965" y="938448"/>
                </a:cubicBezTo>
                <a:cubicBezTo>
                  <a:pt x="1794496" y="1023183"/>
                  <a:pt x="1720572" y="1107315"/>
                  <a:pt x="1667774" y="1193823"/>
                </a:cubicBezTo>
                <a:cubicBezTo>
                  <a:pt x="1667779" y="1206001"/>
                  <a:pt x="1665282" y="1218917"/>
                  <a:pt x="1658202" y="1233666"/>
                </a:cubicBezTo>
                <a:cubicBezTo>
                  <a:pt x="1651114" y="1317714"/>
                  <a:pt x="1589345" y="1392649"/>
                  <a:pt x="1554914" y="1472141"/>
                </a:cubicBezTo>
                <a:cubicBezTo>
                  <a:pt x="1474916" y="1572392"/>
                  <a:pt x="1464790" y="1640745"/>
                  <a:pt x="1246567" y="1804791"/>
                </a:cubicBezTo>
                <a:lnTo>
                  <a:pt x="1147568" y="1864191"/>
                </a:lnTo>
                <a:cubicBezTo>
                  <a:pt x="1159768" y="1883666"/>
                  <a:pt x="1168147" y="1904926"/>
                  <a:pt x="1171972" y="1927365"/>
                </a:cubicBezTo>
                <a:close/>
                <a:moveTo>
                  <a:pt x="2642943" y="1980992"/>
                </a:moveTo>
                <a:cubicBezTo>
                  <a:pt x="2687673" y="1959175"/>
                  <a:pt x="2733228" y="1944768"/>
                  <a:pt x="2776520" y="1905451"/>
                </a:cubicBezTo>
                <a:cubicBezTo>
                  <a:pt x="2900571" y="1818915"/>
                  <a:pt x="2976067" y="1732993"/>
                  <a:pt x="3029987" y="1644647"/>
                </a:cubicBezTo>
                <a:cubicBezTo>
                  <a:pt x="3029983" y="1632210"/>
                  <a:pt x="3032532" y="1619019"/>
                  <a:pt x="3039762" y="1603957"/>
                </a:cubicBezTo>
                <a:cubicBezTo>
                  <a:pt x="3047001" y="1518122"/>
                  <a:pt x="3110086" y="1441592"/>
                  <a:pt x="3145247" y="1360410"/>
                </a:cubicBezTo>
                <a:cubicBezTo>
                  <a:pt x="3226946" y="1258027"/>
                  <a:pt x="3237287" y="1188222"/>
                  <a:pt x="3460151" y="1020687"/>
                </a:cubicBezTo>
                <a:lnTo>
                  <a:pt x="3563632" y="958599"/>
                </a:lnTo>
                <a:cubicBezTo>
                  <a:pt x="3551996" y="938311"/>
                  <a:pt x="3544867" y="916083"/>
                  <a:pt x="3541642" y="892902"/>
                </a:cubicBezTo>
                <a:cubicBezTo>
                  <a:pt x="3495211" y="916223"/>
                  <a:pt x="3447759" y="930175"/>
                  <a:pt x="3402755" y="971047"/>
                </a:cubicBezTo>
                <a:cubicBezTo>
                  <a:pt x="3278703" y="1057584"/>
                  <a:pt x="3203207" y="1143505"/>
                  <a:pt x="3149287" y="1231852"/>
                </a:cubicBezTo>
                <a:cubicBezTo>
                  <a:pt x="3149292" y="1244290"/>
                  <a:pt x="3146742" y="1257480"/>
                  <a:pt x="3139512" y="1272542"/>
                </a:cubicBezTo>
                <a:cubicBezTo>
                  <a:pt x="3132273" y="1358378"/>
                  <a:pt x="3069190" y="1434906"/>
                  <a:pt x="3034028" y="1516088"/>
                </a:cubicBezTo>
                <a:cubicBezTo>
                  <a:pt x="2952328" y="1618471"/>
                  <a:pt x="2941987" y="1688277"/>
                  <a:pt x="2719124" y="1855812"/>
                </a:cubicBezTo>
                <a:lnTo>
                  <a:pt x="2618020" y="1916474"/>
                </a:lnTo>
                <a:cubicBezTo>
                  <a:pt x="2630480" y="1936363"/>
                  <a:pt x="2639036" y="1958076"/>
                  <a:pt x="2642943" y="1980992"/>
                </a:cubicBezTo>
                <a:close/>
                <a:moveTo>
                  <a:pt x="45698" y="2791845"/>
                </a:moveTo>
                <a:cubicBezTo>
                  <a:pt x="48736" y="2759947"/>
                  <a:pt x="36583" y="2734125"/>
                  <a:pt x="54812" y="2696152"/>
                </a:cubicBezTo>
                <a:cubicBezTo>
                  <a:pt x="61900" y="2612103"/>
                  <a:pt x="123669" y="2537167"/>
                  <a:pt x="158100" y="2457676"/>
                </a:cubicBezTo>
                <a:cubicBezTo>
                  <a:pt x="238098" y="2357424"/>
                  <a:pt x="248224" y="2289072"/>
                  <a:pt x="466447" y="2125025"/>
                </a:cubicBezTo>
                <a:lnTo>
                  <a:pt x="567772" y="2064231"/>
                </a:lnTo>
                <a:cubicBezTo>
                  <a:pt x="556380" y="2044364"/>
                  <a:pt x="549400" y="2022599"/>
                  <a:pt x="546241" y="1999901"/>
                </a:cubicBezTo>
                <a:cubicBezTo>
                  <a:pt x="500777" y="2022736"/>
                  <a:pt x="454313" y="2036398"/>
                  <a:pt x="410245" y="2076419"/>
                </a:cubicBezTo>
                <a:cubicBezTo>
                  <a:pt x="137340" y="2266795"/>
                  <a:pt x="104430" y="2454132"/>
                  <a:pt x="1647" y="2665773"/>
                </a:cubicBezTo>
                <a:cubicBezTo>
                  <a:pt x="-7973" y="2544762"/>
                  <a:pt x="26457" y="2507295"/>
                  <a:pt x="54812" y="2444005"/>
                </a:cubicBezTo>
                <a:cubicBezTo>
                  <a:pt x="88734" y="2343755"/>
                  <a:pt x="146960" y="2257174"/>
                  <a:pt x="211262" y="2184265"/>
                </a:cubicBezTo>
                <a:cubicBezTo>
                  <a:pt x="283161" y="2087558"/>
                  <a:pt x="364170" y="2018193"/>
                  <a:pt x="472523" y="1953384"/>
                </a:cubicBezTo>
                <a:cubicBezTo>
                  <a:pt x="497544" y="1936205"/>
                  <a:pt x="524218" y="1925637"/>
                  <a:pt x="550610" y="1914114"/>
                </a:cubicBezTo>
                <a:cubicBezTo>
                  <a:pt x="581922" y="1801210"/>
                  <a:pt x="708524" y="1716964"/>
                  <a:pt x="859855" y="1716964"/>
                </a:cubicBezTo>
                <a:cubicBezTo>
                  <a:pt x="951565" y="1716964"/>
                  <a:pt x="1034193" y="1747904"/>
                  <a:pt x="1091633" y="1797982"/>
                </a:cubicBezTo>
                <a:cubicBezTo>
                  <a:pt x="1158556" y="1774810"/>
                  <a:pt x="1265416" y="1715625"/>
                  <a:pt x="1366564" y="1616442"/>
                </a:cubicBezTo>
                <a:cubicBezTo>
                  <a:pt x="1423360" y="1554597"/>
                  <a:pt x="1470980" y="1495112"/>
                  <a:pt x="1511764" y="1431913"/>
                </a:cubicBezTo>
                <a:cubicBezTo>
                  <a:pt x="1519724" y="1379369"/>
                  <a:pt x="1541496" y="1348520"/>
                  <a:pt x="1560530" y="1306034"/>
                </a:cubicBezTo>
                <a:cubicBezTo>
                  <a:pt x="1594453" y="1205784"/>
                  <a:pt x="1652680" y="1119203"/>
                  <a:pt x="1716982" y="1046294"/>
                </a:cubicBezTo>
                <a:cubicBezTo>
                  <a:pt x="1788879" y="949587"/>
                  <a:pt x="1869890" y="880221"/>
                  <a:pt x="1978241" y="815412"/>
                </a:cubicBezTo>
                <a:cubicBezTo>
                  <a:pt x="2003263" y="798234"/>
                  <a:pt x="2029936" y="787666"/>
                  <a:pt x="2056328" y="776142"/>
                </a:cubicBezTo>
                <a:cubicBezTo>
                  <a:pt x="2087641" y="663239"/>
                  <a:pt x="2214242" y="578993"/>
                  <a:pt x="2365574" y="578993"/>
                </a:cubicBezTo>
                <a:cubicBezTo>
                  <a:pt x="2457284" y="578993"/>
                  <a:pt x="2539912" y="609933"/>
                  <a:pt x="2597352" y="660011"/>
                </a:cubicBezTo>
                <a:cubicBezTo>
                  <a:pt x="2664274" y="636839"/>
                  <a:pt x="2771134" y="577653"/>
                  <a:pt x="2872283" y="478470"/>
                </a:cubicBezTo>
                <a:cubicBezTo>
                  <a:pt x="3008989" y="329613"/>
                  <a:pt x="3092530" y="194426"/>
                  <a:pt x="3173034" y="0"/>
                </a:cubicBezTo>
                <a:cubicBezTo>
                  <a:pt x="3169996" y="31899"/>
                  <a:pt x="3182148" y="57720"/>
                  <a:pt x="3163921" y="95695"/>
                </a:cubicBezTo>
                <a:cubicBezTo>
                  <a:pt x="3156833" y="179743"/>
                  <a:pt x="3095063" y="254678"/>
                  <a:pt x="3060633" y="334170"/>
                </a:cubicBezTo>
                <a:cubicBezTo>
                  <a:pt x="2980634" y="434421"/>
                  <a:pt x="2970508" y="502775"/>
                  <a:pt x="2752285" y="666820"/>
                </a:cubicBezTo>
                <a:lnTo>
                  <a:pt x="2653287" y="726219"/>
                </a:lnTo>
                <a:cubicBezTo>
                  <a:pt x="2665487" y="745695"/>
                  <a:pt x="2673866" y="766955"/>
                  <a:pt x="2677690" y="789394"/>
                </a:cubicBezTo>
                <a:cubicBezTo>
                  <a:pt x="2721489" y="768031"/>
                  <a:pt x="2766096" y="753924"/>
                  <a:pt x="2808486" y="715426"/>
                </a:cubicBezTo>
                <a:cubicBezTo>
                  <a:pt x="3081392" y="525052"/>
                  <a:pt x="3114302" y="337714"/>
                  <a:pt x="3217085" y="126074"/>
                </a:cubicBezTo>
                <a:cubicBezTo>
                  <a:pt x="3226705" y="247083"/>
                  <a:pt x="3192275" y="284550"/>
                  <a:pt x="3163921" y="347840"/>
                </a:cubicBezTo>
                <a:cubicBezTo>
                  <a:pt x="3129997" y="448091"/>
                  <a:pt x="3071771" y="534671"/>
                  <a:pt x="3007468" y="607581"/>
                </a:cubicBezTo>
                <a:cubicBezTo>
                  <a:pt x="2935571" y="704288"/>
                  <a:pt x="2854561" y="773654"/>
                  <a:pt x="2746209" y="838462"/>
                </a:cubicBezTo>
                <a:cubicBezTo>
                  <a:pt x="2724223" y="853557"/>
                  <a:pt x="2700961" y="863547"/>
                  <a:pt x="2677719" y="873528"/>
                </a:cubicBezTo>
                <a:cubicBezTo>
                  <a:pt x="2653416" y="993150"/>
                  <a:pt x="2522851" y="1084146"/>
                  <a:pt x="2365574" y="1084146"/>
                </a:cubicBezTo>
                <a:cubicBezTo>
                  <a:pt x="2268793" y="1084146"/>
                  <a:pt x="2182127" y="1049690"/>
                  <a:pt x="2124766" y="994729"/>
                </a:cubicBezTo>
                <a:cubicBezTo>
                  <a:pt x="2057694" y="1018416"/>
                  <a:pt x="1952141" y="1077374"/>
                  <a:pt x="1852168" y="1175404"/>
                </a:cubicBezTo>
                <a:cubicBezTo>
                  <a:pt x="1795372" y="1237249"/>
                  <a:pt x="1747752" y="1296734"/>
                  <a:pt x="1706968" y="1359933"/>
                </a:cubicBezTo>
                <a:cubicBezTo>
                  <a:pt x="1699008" y="1412476"/>
                  <a:pt x="1677236" y="1443326"/>
                  <a:pt x="1658202" y="1485811"/>
                </a:cubicBezTo>
                <a:cubicBezTo>
                  <a:pt x="1624279" y="1586063"/>
                  <a:pt x="1566053" y="1672642"/>
                  <a:pt x="1501750" y="1745553"/>
                </a:cubicBezTo>
                <a:cubicBezTo>
                  <a:pt x="1429853" y="1842259"/>
                  <a:pt x="1348842" y="1911625"/>
                  <a:pt x="1240491" y="1976433"/>
                </a:cubicBezTo>
                <a:cubicBezTo>
                  <a:pt x="1218505" y="1991527"/>
                  <a:pt x="1195241" y="2001519"/>
                  <a:pt x="1172000" y="2011499"/>
                </a:cubicBezTo>
                <a:cubicBezTo>
                  <a:pt x="1147697" y="2131121"/>
                  <a:pt x="1017133" y="2222117"/>
                  <a:pt x="859855" y="2222117"/>
                </a:cubicBezTo>
                <a:cubicBezTo>
                  <a:pt x="763075" y="2222117"/>
                  <a:pt x="676408" y="2187661"/>
                  <a:pt x="619046" y="2132701"/>
                </a:cubicBezTo>
                <a:cubicBezTo>
                  <a:pt x="551975" y="2156388"/>
                  <a:pt x="446421" y="2215344"/>
                  <a:pt x="346449" y="2313375"/>
                </a:cubicBezTo>
                <a:cubicBezTo>
                  <a:pt x="209744" y="2462232"/>
                  <a:pt x="126202" y="2597419"/>
                  <a:pt x="45698" y="2791845"/>
                </a:cubicBezTo>
                <a:close/>
                <a:moveTo>
                  <a:pt x="1492721" y="2863853"/>
                </a:moveTo>
                <a:cubicBezTo>
                  <a:pt x="1495823" y="2831277"/>
                  <a:pt x="1483412" y="2804906"/>
                  <a:pt x="1502028" y="2766125"/>
                </a:cubicBezTo>
                <a:cubicBezTo>
                  <a:pt x="1509267" y="2680290"/>
                  <a:pt x="1572350" y="2603760"/>
                  <a:pt x="1607512" y="2522578"/>
                </a:cubicBezTo>
                <a:cubicBezTo>
                  <a:pt x="1689212" y="2420195"/>
                  <a:pt x="1699553" y="2350390"/>
                  <a:pt x="1922416" y="2182855"/>
                </a:cubicBezTo>
                <a:lnTo>
                  <a:pt x="2025896" y="2120767"/>
                </a:lnTo>
                <a:cubicBezTo>
                  <a:pt x="2014261" y="2100479"/>
                  <a:pt x="2007133" y="2078251"/>
                  <a:pt x="2003907" y="2055070"/>
                </a:cubicBezTo>
                <a:cubicBezTo>
                  <a:pt x="1957477" y="2078391"/>
                  <a:pt x="1910025" y="2092343"/>
                  <a:pt x="1865019" y="2133215"/>
                </a:cubicBezTo>
                <a:cubicBezTo>
                  <a:pt x="1586311" y="2327638"/>
                  <a:pt x="1552702" y="2518960"/>
                  <a:pt x="1447734" y="2735100"/>
                </a:cubicBezTo>
                <a:cubicBezTo>
                  <a:pt x="1437908" y="2611516"/>
                  <a:pt x="1473071" y="2573253"/>
                  <a:pt x="1502028" y="2508617"/>
                </a:cubicBezTo>
                <a:cubicBezTo>
                  <a:pt x="1536672" y="2406235"/>
                  <a:pt x="1596136" y="2317814"/>
                  <a:pt x="1661806" y="2243354"/>
                </a:cubicBezTo>
                <a:cubicBezTo>
                  <a:pt x="1735233" y="2144591"/>
                  <a:pt x="1817965" y="2073750"/>
                  <a:pt x="1928621" y="2007563"/>
                </a:cubicBezTo>
                <a:cubicBezTo>
                  <a:pt x="1954175" y="1990020"/>
                  <a:pt x="1981416" y="1979227"/>
                  <a:pt x="2008369" y="1967458"/>
                </a:cubicBezTo>
                <a:cubicBezTo>
                  <a:pt x="2040347" y="1852154"/>
                  <a:pt x="2169640" y="1766117"/>
                  <a:pt x="2324190" y="1766117"/>
                </a:cubicBezTo>
                <a:cubicBezTo>
                  <a:pt x="2417849" y="1766117"/>
                  <a:pt x="2502235" y="1797715"/>
                  <a:pt x="2560896" y="1848857"/>
                </a:cubicBezTo>
                <a:cubicBezTo>
                  <a:pt x="2629242" y="1825193"/>
                  <a:pt x="2738374" y="1764749"/>
                  <a:pt x="2841673" y="1663457"/>
                </a:cubicBezTo>
                <a:cubicBezTo>
                  <a:pt x="2899676" y="1600297"/>
                  <a:pt x="2948309" y="1539547"/>
                  <a:pt x="2989960" y="1475005"/>
                </a:cubicBezTo>
                <a:cubicBezTo>
                  <a:pt x="2998089" y="1421344"/>
                  <a:pt x="3020324" y="1389839"/>
                  <a:pt x="3039762" y="1346449"/>
                </a:cubicBezTo>
                <a:cubicBezTo>
                  <a:pt x="3074407" y="1244067"/>
                  <a:pt x="3133872" y="1155646"/>
                  <a:pt x="3199541" y="1081186"/>
                </a:cubicBezTo>
                <a:cubicBezTo>
                  <a:pt x="3272967" y="982423"/>
                  <a:pt x="3355700" y="911582"/>
                  <a:pt x="3466356" y="845396"/>
                </a:cubicBezTo>
                <a:cubicBezTo>
                  <a:pt x="3491909" y="827852"/>
                  <a:pt x="3519150" y="817059"/>
                  <a:pt x="3546103" y="805290"/>
                </a:cubicBezTo>
                <a:cubicBezTo>
                  <a:pt x="3578081" y="689986"/>
                  <a:pt x="3707375" y="603949"/>
                  <a:pt x="3861924" y="603949"/>
                </a:cubicBezTo>
                <a:cubicBezTo>
                  <a:pt x="3955585" y="603949"/>
                  <a:pt x="4039969" y="635547"/>
                  <a:pt x="4098630" y="686689"/>
                </a:cubicBezTo>
                <a:cubicBezTo>
                  <a:pt x="4166976" y="663025"/>
                  <a:pt x="4276108" y="602581"/>
                  <a:pt x="4379407" y="501289"/>
                </a:cubicBezTo>
                <a:cubicBezTo>
                  <a:pt x="4519020" y="349266"/>
                  <a:pt x="4604338" y="211205"/>
                  <a:pt x="4686554" y="12645"/>
                </a:cubicBezTo>
                <a:cubicBezTo>
                  <a:pt x="4683451" y="45222"/>
                  <a:pt x="4695861" y="71592"/>
                  <a:pt x="4677246" y="110374"/>
                </a:cubicBezTo>
                <a:cubicBezTo>
                  <a:pt x="4670007" y="196210"/>
                  <a:pt x="4606924" y="272738"/>
                  <a:pt x="4571762" y="353920"/>
                </a:cubicBezTo>
                <a:cubicBezTo>
                  <a:pt x="4490063" y="456303"/>
                  <a:pt x="4479721" y="526110"/>
                  <a:pt x="4256858" y="693644"/>
                </a:cubicBezTo>
                <a:lnTo>
                  <a:pt x="4155755" y="754306"/>
                </a:lnTo>
                <a:cubicBezTo>
                  <a:pt x="4168214" y="774195"/>
                  <a:pt x="4176772" y="795908"/>
                  <a:pt x="4180677" y="818824"/>
                </a:cubicBezTo>
                <a:cubicBezTo>
                  <a:pt x="4225407" y="797007"/>
                  <a:pt x="4270962" y="782600"/>
                  <a:pt x="4314254" y="743283"/>
                </a:cubicBezTo>
                <a:cubicBezTo>
                  <a:pt x="4592963" y="548861"/>
                  <a:pt x="4626573" y="357540"/>
                  <a:pt x="4731541" y="141399"/>
                </a:cubicBezTo>
                <a:cubicBezTo>
                  <a:pt x="4741366" y="264982"/>
                  <a:pt x="4706203" y="303246"/>
                  <a:pt x="4677246" y="367881"/>
                </a:cubicBezTo>
                <a:cubicBezTo>
                  <a:pt x="4642601" y="470264"/>
                  <a:pt x="4583137" y="558685"/>
                  <a:pt x="4517467" y="633146"/>
                </a:cubicBezTo>
                <a:cubicBezTo>
                  <a:pt x="4444042" y="731908"/>
                  <a:pt x="4361308" y="802749"/>
                  <a:pt x="4250653" y="868935"/>
                </a:cubicBezTo>
                <a:cubicBezTo>
                  <a:pt x="4228200" y="884351"/>
                  <a:pt x="4204443" y="894554"/>
                  <a:pt x="4180706" y="904747"/>
                </a:cubicBezTo>
                <a:cubicBezTo>
                  <a:pt x="4155887" y="1026912"/>
                  <a:pt x="4022546" y="1119843"/>
                  <a:pt x="3861924" y="1119843"/>
                </a:cubicBezTo>
                <a:cubicBezTo>
                  <a:pt x="3763085" y="1119843"/>
                  <a:pt x="3674576" y="1084654"/>
                  <a:pt x="3615996" y="1028525"/>
                </a:cubicBezTo>
                <a:cubicBezTo>
                  <a:pt x="3547497" y="1052716"/>
                  <a:pt x="3439700" y="1112928"/>
                  <a:pt x="3337602" y="1213041"/>
                </a:cubicBezTo>
                <a:cubicBezTo>
                  <a:pt x="3279598" y="1276201"/>
                  <a:pt x="3230966" y="1336951"/>
                  <a:pt x="3189314" y="1401494"/>
                </a:cubicBezTo>
                <a:cubicBezTo>
                  <a:pt x="3181185" y="1455155"/>
                  <a:pt x="3158950" y="1486661"/>
                  <a:pt x="3139512" y="1530049"/>
                </a:cubicBezTo>
                <a:cubicBezTo>
                  <a:pt x="3104867" y="1632432"/>
                  <a:pt x="3045403" y="1720853"/>
                  <a:pt x="2979733" y="1795313"/>
                </a:cubicBezTo>
                <a:cubicBezTo>
                  <a:pt x="2906307" y="1894076"/>
                  <a:pt x="2823574" y="1964917"/>
                  <a:pt x="2712919" y="2031103"/>
                </a:cubicBezTo>
                <a:cubicBezTo>
                  <a:pt x="2690465" y="2046518"/>
                  <a:pt x="2666707" y="2056722"/>
                  <a:pt x="2642972" y="2066915"/>
                </a:cubicBezTo>
                <a:cubicBezTo>
                  <a:pt x="2618152" y="2189080"/>
                  <a:pt x="2484811" y="2282011"/>
                  <a:pt x="2324190" y="2282011"/>
                </a:cubicBezTo>
                <a:cubicBezTo>
                  <a:pt x="2225351" y="2282011"/>
                  <a:pt x="2136842" y="2246822"/>
                  <a:pt x="2078261" y="2190693"/>
                </a:cubicBezTo>
                <a:cubicBezTo>
                  <a:pt x="2009763" y="2214884"/>
                  <a:pt x="1901965" y="2275094"/>
                  <a:pt x="1799867" y="2375209"/>
                </a:cubicBezTo>
                <a:cubicBezTo>
                  <a:pt x="1660255" y="2527232"/>
                  <a:pt x="1574936" y="2665293"/>
                  <a:pt x="1492721" y="2863853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scene3d>
            <a:camera prst="orthographicFront">
              <a:rot lat="0" lon="0" rev="0"/>
            </a:camera>
            <a:lightRig rig="threePt" dir="t"/>
          </a:scene3d>
          <a:sp3d prstMaterial="flat">
            <a:bevelT w="63500" h="25400"/>
          </a:sp3d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7" name="6 Imagen" descr="Diapositiva1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Rectángulo"/>
          <p:cNvSpPr/>
          <p:nvPr/>
        </p:nvSpPr>
        <p:spPr bwMode="auto">
          <a:xfrm>
            <a:off x="-1476672" y="-1030932"/>
            <a:ext cx="12313368" cy="8568952"/>
          </a:xfrm>
          <a:prstGeom prst="rect">
            <a:avLst/>
          </a:prstGeom>
          <a:gradFill>
            <a:gsLst>
              <a:gs pos="0">
                <a:srgbClr val="A9A57C">
                  <a:tint val="66000"/>
                  <a:satMod val="160000"/>
                </a:srgbClr>
              </a:gs>
              <a:gs pos="50000">
                <a:srgbClr val="A9A57C">
                  <a:tint val="44500"/>
                  <a:satMod val="160000"/>
                </a:srgbClr>
              </a:gs>
              <a:gs pos="100000">
                <a:srgbClr val="A9A57C">
                  <a:tint val="23500"/>
                  <a:satMod val="160000"/>
                </a:srgb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182375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3" presetClass="entr" presetSubtype="52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6" grpId="0" animBg="1"/>
      <p:bldP spid="6" grpId="1" animBg="1"/>
      <p:bldP spid="6" grpId="2" animBg="1"/>
      <p:bldP spid="9" grpId="0" animBg="1"/>
      <p:bldP spid="9" grpId="1" animBg="1"/>
      <p:bldP spid="9" grpId="2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Elipse"/>
          <p:cNvSpPr/>
          <p:nvPr/>
        </p:nvSpPr>
        <p:spPr bwMode="auto">
          <a:xfrm>
            <a:off x="107504" y="97193"/>
            <a:ext cx="1872208" cy="1541242"/>
          </a:xfrm>
          <a:custGeom>
            <a:avLst/>
            <a:gdLst/>
            <a:ahLst/>
            <a:cxnLst/>
            <a:rect l="l" t="t" r="r" b="b"/>
            <a:pathLst>
              <a:path w="1872208" h="1849490">
                <a:moveTo>
                  <a:pt x="216024" y="1417442"/>
                </a:moveTo>
                <a:cubicBezTo>
                  <a:pt x="335331" y="1417442"/>
                  <a:pt x="432048" y="1514159"/>
                  <a:pt x="432048" y="1633466"/>
                </a:cubicBezTo>
                <a:cubicBezTo>
                  <a:pt x="432048" y="1752773"/>
                  <a:pt x="335331" y="1849490"/>
                  <a:pt x="216024" y="1849490"/>
                </a:cubicBezTo>
                <a:cubicBezTo>
                  <a:pt x="96717" y="1849490"/>
                  <a:pt x="0" y="1752773"/>
                  <a:pt x="0" y="1633466"/>
                </a:cubicBezTo>
                <a:cubicBezTo>
                  <a:pt x="0" y="1514159"/>
                  <a:pt x="96717" y="1417442"/>
                  <a:pt x="216024" y="1417442"/>
                </a:cubicBezTo>
                <a:close/>
                <a:moveTo>
                  <a:pt x="1651383" y="1412304"/>
                </a:moveTo>
                <a:cubicBezTo>
                  <a:pt x="1770690" y="1412304"/>
                  <a:pt x="1867407" y="1509021"/>
                  <a:pt x="1867407" y="1628328"/>
                </a:cubicBezTo>
                <a:cubicBezTo>
                  <a:pt x="1867407" y="1747635"/>
                  <a:pt x="1770690" y="1844352"/>
                  <a:pt x="1651383" y="1844352"/>
                </a:cubicBezTo>
                <a:cubicBezTo>
                  <a:pt x="1532076" y="1844352"/>
                  <a:pt x="1435359" y="1747635"/>
                  <a:pt x="1435359" y="1628328"/>
                </a:cubicBezTo>
                <a:cubicBezTo>
                  <a:pt x="1435359" y="1509021"/>
                  <a:pt x="1532076" y="1412304"/>
                  <a:pt x="1651383" y="1412304"/>
                </a:cubicBezTo>
                <a:close/>
                <a:moveTo>
                  <a:pt x="936104" y="769370"/>
                </a:moveTo>
                <a:cubicBezTo>
                  <a:pt x="1055411" y="769370"/>
                  <a:pt x="1152128" y="866087"/>
                  <a:pt x="1152128" y="985394"/>
                </a:cubicBezTo>
                <a:cubicBezTo>
                  <a:pt x="1152128" y="1104701"/>
                  <a:pt x="1055411" y="1201418"/>
                  <a:pt x="936104" y="1201418"/>
                </a:cubicBezTo>
                <a:cubicBezTo>
                  <a:pt x="816797" y="1201418"/>
                  <a:pt x="720080" y="1104701"/>
                  <a:pt x="720080" y="985394"/>
                </a:cubicBezTo>
                <a:cubicBezTo>
                  <a:pt x="720080" y="866087"/>
                  <a:pt x="816797" y="769370"/>
                  <a:pt x="936104" y="769370"/>
                </a:cubicBezTo>
                <a:close/>
                <a:moveTo>
                  <a:pt x="1656184" y="5815"/>
                </a:moveTo>
                <a:cubicBezTo>
                  <a:pt x="1775491" y="5815"/>
                  <a:pt x="1872208" y="102532"/>
                  <a:pt x="1872208" y="221839"/>
                </a:cubicBezTo>
                <a:cubicBezTo>
                  <a:pt x="1872208" y="341146"/>
                  <a:pt x="1775491" y="437863"/>
                  <a:pt x="1656184" y="437863"/>
                </a:cubicBezTo>
                <a:cubicBezTo>
                  <a:pt x="1536877" y="437863"/>
                  <a:pt x="1440160" y="341146"/>
                  <a:pt x="1440160" y="221839"/>
                </a:cubicBezTo>
                <a:cubicBezTo>
                  <a:pt x="1440160" y="102532"/>
                  <a:pt x="1536877" y="5815"/>
                  <a:pt x="1656184" y="5815"/>
                </a:cubicBezTo>
                <a:close/>
                <a:moveTo>
                  <a:pt x="216024" y="0"/>
                </a:moveTo>
                <a:cubicBezTo>
                  <a:pt x="335331" y="0"/>
                  <a:pt x="432048" y="96717"/>
                  <a:pt x="432048" y="216024"/>
                </a:cubicBezTo>
                <a:cubicBezTo>
                  <a:pt x="432048" y="335331"/>
                  <a:pt x="335331" y="432048"/>
                  <a:pt x="216024" y="432048"/>
                </a:cubicBezTo>
                <a:cubicBezTo>
                  <a:pt x="96717" y="432048"/>
                  <a:pt x="0" y="335331"/>
                  <a:pt x="0" y="216024"/>
                </a:cubicBezTo>
                <a:cubicBezTo>
                  <a:pt x="0" y="96717"/>
                  <a:pt x="96717" y="0"/>
                  <a:pt x="216024" y="0"/>
                </a:cubicBezTo>
                <a:close/>
              </a:path>
            </a:pathLst>
          </a:custGeom>
          <a:solidFill>
            <a:srgbClr val="9966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4 Elipse"/>
          <p:cNvSpPr/>
          <p:nvPr/>
        </p:nvSpPr>
        <p:spPr bwMode="auto">
          <a:xfrm>
            <a:off x="63826" y="4173758"/>
            <a:ext cx="1872208" cy="1541242"/>
          </a:xfrm>
          <a:custGeom>
            <a:avLst/>
            <a:gdLst/>
            <a:ahLst/>
            <a:cxnLst/>
            <a:rect l="l" t="t" r="r" b="b"/>
            <a:pathLst>
              <a:path w="1872208" h="1849490">
                <a:moveTo>
                  <a:pt x="216024" y="1417442"/>
                </a:moveTo>
                <a:cubicBezTo>
                  <a:pt x="335331" y="1417442"/>
                  <a:pt x="432048" y="1514159"/>
                  <a:pt x="432048" y="1633466"/>
                </a:cubicBezTo>
                <a:cubicBezTo>
                  <a:pt x="432048" y="1752773"/>
                  <a:pt x="335331" y="1849490"/>
                  <a:pt x="216024" y="1849490"/>
                </a:cubicBezTo>
                <a:cubicBezTo>
                  <a:pt x="96717" y="1849490"/>
                  <a:pt x="0" y="1752773"/>
                  <a:pt x="0" y="1633466"/>
                </a:cubicBezTo>
                <a:cubicBezTo>
                  <a:pt x="0" y="1514159"/>
                  <a:pt x="96717" y="1417442"/>
                  <a:pt x="216024" y="1417442"/>
                </a:cubicBezTo>
                <a:close/>
                <a:moveTo>
                  <a:pt x="1651383" y="1412304"/>
                </a:moveTo>
                <a:cubicBezTo>
                  <a:pt x="1770690" y="1412304"/>
                  <a:pt x="1867407" y="1509021"/>
                  <a:pt x="1867407" y="1628328"/>
                </a:cubicBezTo>
                <a:cubicBezTo>
                  <a:pt x="1867407" y="1747635"/>
                  <a:pt x="1770690" y="1844352"/>
                  <a:pt x="1651383" y="1844352"/>
                </a:cubicBezTo>
                <a:cubicBezTo>
                  <a:pt x="1532076" y="1844352"/>
                  <a:pt x="1435359" y="1747635"/>
                  <a:pt x="1435359" y="1628328"/>
                </a:cubicBezTo>
                <a:cubicBezTo>
                  <a:pt x="1435359" y="1509021"/>
                  <a:pt x="1532076" y="1412304"/>
                  <a:pt x="1651383" y="1412304"/>
                </a:cubicBezTo>
                <a:close/>
                <a:moveTo>
                  <a:pt x="936104" y="769370"/>
                </a:moveTo>
                <a:cubicBezTo>
                  <a:pt x="1055411" y="769370"/>
                  <a:pt x="1152128" y="866087"/>
                  <a:pt x="1152128" y="985394"/>
                </a:cubicBezTo>
                <a:cubicBezTo>
                  <a:pt x="1152128" y="1104701"/>
                  <a:pt x="1055411" y="1201418"/>
                  <a:pt x="936104" y="1201418"/>
                </a:cubicBezTo>
                <a:cubicBezTo>
                  <a:pt x="816797" y="1201418"/>
                  <a:pt x="720080" y="1104701"/>
                  <a:pt x="720080" y="985394"/>
                </a:cubicBezTo>
                <a:cubicBezTo>
                  <a:pt x="720080" y="866087"/>
                  <a:pt x="816797" y="769370"/>
                  <a:pt x="936104" y="769370"/>
                </a:cubicBezTo>
                <a:close/>
                <a:moveTo>
                  <a:pt x="1656184" y="5815"/>
                </a:moveTo>
                <a:cubicBezTo>
                  <a:pt x="1775491" y="5815"/>
                  <a:pt x="1872208" y="102532"/>
                  <a:pt x="1872208" y="221839"/>
                </a:cubicBezTo>
                <a:cubicBezTo>
                  <a:pt x="1872208" y="341146"/>
                  <a:pt x="1775491" y="437863"/>
                  <a:pt x="1656184" y="437863"/>
                </a:cubicBezTo>
                <a:cubicBezTo>
                  <a:pt x="1536877" y="437863"/>
                  <a:pt x="1440160" y="341146"/>
                  <a:pt x="1440160" y="221839"/>
                </a:cubicBezTo>
                <a:cubicBezTo>
                  <a:pt x="1440160" y="102532"/>
                  <a:pt x="1536877" y="5815"/>
                  <a:pt x="1656184" y="5815"/>
                </a:cubicBezTo>
                <a:close/>
                <a:moveTo>
                  <a:pt x="216024" y="0"/>
                </a:moveTo>
                <a:cubicBezTo>
                  <a:pt x="335331" y="0"/>
                  <a:pt x="432048" y="96717"/>
                  <a:pt x="432048" y="216024"/>
                </a:cubicBezTo>
                <a:cubicBezTo>
                  <a:pt x="432048" y="335331"/>
                  <a:pt x="335331" y="432048"/>
                  <a:pt x="216024" y="432048"/>
                </a:cubicBezTo>
                <a:cubicBezTo>
                  <a:pt x="96717" y="432048"/>
                  <a:pt x="0" y="335331"/>
                  <a:pt x="0" y="216024"/>
                </a:cubicBezTo>
                <a:cubicBezTo>
                  <a:pt x="0" y="96717"/>
                  <a:pt x="96717" y="0"/>
                  <a:pt x="216024" y="0"/>
                </a:cubicBezTo>
                <a:close/>
              </a:path>
            </a:pathLst>
          </a:custGeom>
          <a:solidFill>
            <a:srgbClr val="9966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4 Elipse"/>
          <p:cNvSpPr/>
          <p:nvPr/>
        </p:nvSpPr>
        <p:spPr bwMode="auto">
          <a:xfrm>
            <a:off x="7164288" y="97193"/>
            <a:ext cx="1872208" cy="1541242"/>
          </a:xfrm>
          <a:custGeom>
            <a:avLst/>
            <a:gdLst/>
            <a:ahLst/>
            <a:cxnLst/>
            <a:rect l="l" t="t" r="r" b="b"/>
            <a:pathLst>
              <a:path w="1872208" h="1849490">
                <a:moveTo>
                  <a:pt x="216024" y="1417442"/>
                </a:moveTo>
                <a:cubicBezTo>
                  <a:pt x="335331" y="1417442"/>
                  <a:pt x="432048" y="1514159"/>
                  <a:pt x="432048" y="1633466"/>
                </a:cubicBezTo>
                <a:cubicBezTo>
                  <a:pt x="432048" y="1752773"/>
                  <a:pt x="335331" y="1849490"/>
                  <a:pt x="216024" y="1849490"/>
                </a:cubicBezTo>
                <a:cubicBezTo>
                  <a:pt x="96717" y="1849490"/>
                  <a:pt x="0" y="1752773"/>
                  <a:pt x="0" y="1633466"/>
                </a:cubicBezTo>
                <a:cubicBezTo>
                  <a:pt x="0" y="1514159"/>
                  <a:pt x="96717" y="1417442"/>
                  <a:pt x="216024" y="1417442"/>
                </a:cubicBezTo>
                <a:close/>
                <a:moveTo>
                  <a:pt x="1651383" y="1412304"/>
                </a:moveTo>
                <a:cubicBezTo>
                  <a:pt x="1770690" y="1412304"/>
                  <a:pt x="1867407" y="1509021"/>
                  <a:pt x="1867407" y="1628328"/>
                </a:cubicBezTo>
                <a:cubicBezTo>
                  <a:pt x="1867407" y="1747635"/>
                  <a:pt x="1770690" y="1844352"/>
                  <a:pt x="1651383" y="1844352"/>
                </a:cubicBezTo>
                <a:cubicBezTo>
                  <a:pt x="1532076" y="1844352"/>
                  <a:pt x="1435359" y="1747635"/>
                  <a:pt x="1435359" y="1628328"/>
                </a:cubicBezTo>
                <a:cubicBezTo>
                  <a:pt x="1435359" y="1509021"/>
                  <a:pt x="1532076" y="1412304"/>
                  <a:pt x="1651383" y="1412304"/>
                </a:cubicBezTo>
                <a:close/>
                <a:moveTo>
                  <a:pt x="936104" y="769370"/>
                </a:moveTo>
                <a:cubicBezTo>
                  <a:pt x="1055411" y="769370"/>
                  <a:pt x="1152128" y="866087"/>
                  <a:pt x="1152128" y="985394"/>
                </a:cubicBezTo>
                <a:cubicBezTo>
                  <a:pt x="1152128" y="1104701"/>
                  <a:pt x="1055411" y="1201418"/>
                  <a:pt x="936104" y="1201418"/>
                </a:cubicBezTo>
                <a:cubicBezTo>
                  <a:pt x="816797" y="1201418"/>
                  <a:pt x="720080" y="1104701"/>
                  <a:pt x="720080" y="985394"/>
                </a:cubicBezTo>
                <a:cubicBezTo>
                  <a:pt x="720080" y="866087"/>
                  <a:pt x="816797" y="769370"/>
                  <a:pt x="936104" y="769370"/>
                </a:cubicBezTo>
                <a:close/>
                <a:moveTo>
                  <a:pt x="1656184" y="5815"/>
                </a:moveTo>
                <a:cubicBezTo>
                  <a:pt x="1775491" y="5815"/>
                  <a:pt x="1872208" y="102532"/>
                  <a:pt x="1872208" y="221839"/>
                </a:cubicBezTo>
                <a:cubicBezTo>
                  <a:pt x="1872208" y="341146"/>
                  <a:pt x="1775491" y="437863"/>
                  <a:pt x="1656184" y="437863"/>
                </a:cubicBezTo>
                <a:cubicBezTo>
                  <a:pt x="1536877" y="437863"/>
                  <a:pt x="1440160" y="341146"/>
                  <a:pt x="1440160" y="221839"/>
                </a:cubicBezTo>
                <a:cubicBezTo>
                  <a:pt x="1440160" y="102532"/>
                  <a:pt x="1536877" y="5815"/>
                  <a:pt x="1656184" y="5815"/>
                </a:cubicBezTo>
                <a:close/>
                <a:moveTo>
                  <a:pt x="216024" y="0"/>
                </a:moveTo>
                <a:cubicBezTo>
                  <a:pt x="335331" y="0"/>
                  <a:pt x="432048" y="96717"/>
                  <a:pt x="432048" y="216024"/>
                </a:cubicBezTo>
                <a:cubicBezTo>
                  <a:pt x="432048" y="335331"/>
                  <a:pt x="335331" y="432048"/>
                  <a:pt x="216024" y="432048"/>
                </a:cubicBezTo>
                <a:cubicBezTo>
                  <a:pt x="96717" y="432048"/>
                  <a:pt x="0" y="335331"/>
                  <a:pt x="0" y="216024"/>
                </a:cubicBezTo>
                <a:cubicBezTo>
                  <a:pt x="0" y="96717"/>
                  <a:pt x="96717" y="0"/>
                  <a:pt x="216024" y="0"/>
                </a:cubicBezTo>
                <a:close/>
              </a:path>
            </a:pathLst>
          </a:custGeom>
          <a:solidFill>
            <a:srgbClr val="9966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7" name="4 Elipse"/>
          <p:cNvSpPr/>
          <p:nvPr/>
        </p:nvSpPr>
        <p:spPr bwMode="auto">
          <a:xfrm>
            <a:off x="7092280" y="4173758"/>
            <a:ext cx="1872208" cy="1541242"/>
          </a:xfrm>
          <a:custGeom>
            <a:avLst/>
            <a:gdLst/>
            <a:ahLst/>
            <a:cxnLst/>
            <a:rect l="l" t="t" r="r" b="b"/>
            <a:pathLst>
              <a:path w="1872208" h="1849490">
                <a:moveTo>
                  <a:pt x="216024" y="1417442"/>
                </a:moveTo>
                <a:cubicBezTo>
                  <a:pt x="335331" y="1417442"/>
                  <a:pt x="432048" y="1514159"/>
                  <a:pt x="432048" y="1633466"/>
                </a:cubicBezTo>
                <a:cubicBezTo>
                  <a:pt x="432048" y="1752773"/>
                  <a:pt x="335331" y="1849490"/>
                  <a:pt x="216024" y="1849490"/>
                </a:cubicBezTo>
                <a:cubicBezTo>
                  <a:pt x="96717" y="1849490"/>
                  <a:pt x="0" y="1752773"/>
                  <a:pt x="0" y="1633466"/>
                </a:cubicBezTo>
                <a:cubicBezTo>
                  <a:pt x="0" y="1514159"/>
                  <a:pt x="96717" y="1417442"/>
                  <a:pt x="216024" y="1417442"/>
                </a:cubicBezTo>
                <a:close/>
                <a:moveTo>
                  <a:pt x="1651383" y="1412304"/>
                </a:moveTo>
                <a:cubicBezTo>
                  <a:pt x="1770690" y="1412304"/>
                  <a:pt x="1867407" y="1509021"/>
                  <a:pt x="1867407" y="1628328"/>
                </a:cubicBezTo>
                <a:cubicBezTo>
                  <a:pt x="1867407" y="1747635"/>
                  <a:pt x="1770690" y="1844352"/>
                  <a:pt x="1651383" y="1844352"/>
                </a:cubicBezTo>
                <a:cubicBezTo>
                  <a:pt x="1532076" y="1844352"/>
                  <a:pt x="1435359" y="1747635"/>
                  <a:pt x="1435359" y="1628328"/>
                </a:cubicBezTo>
                <a:cubicBezTo>
                  <a:pt x="1435359" y="1509021"/>
                  <a:pt x="1532076" y="1412304"/>
                  <a:pt x="1651383" y="1412304"/>
                </a:cubicBezTo>
                <a:close/>
                <a:moveTo>
                  <a:pt x="936104" y="769370"/>
                </a:moveTo>
                <a:cubicBezTo>
                  <a:pt x="1055411" y="769370"/>
                  <a:pt x="1152128" y="866087"/>
                  <a:pt x="1152128" y="985394"/>
                </a:cubicBezTo>
                <a:cubicBezTo>
                  <a:pt x="1152128" y="1104701"/>
                  <a:pt x="1055411" y="1201418"/>
                  <a:pt x="936104" y="1201418"/>
                </a:cubicBezTo>
                <a:cubicBezTo>
                  <a:pt x="816797" y="1201418"/>
                  <a:pt x="720080" y="1104701"/>
                  <a:pt x="720080" y="985394"/>
                </a:cubicBezTo>
                <a:cubicBezTo>
                  <a:pt x="720080" y="866087"/>
                  <a:pt x="816797" y="769370"/>
                  <a:pt x="936104" y="769370"/>
                </a:cubicBezTo>
                <a:close/>
                <a:moveTo>
                  <a:pt x="1656184" y="5815"/>
                </a:moveTo>
                <a:cubicBezTo>
                  <a:pt x="1775491" y="5815"/>
                  <a:pt x="1872208" y="102532"/>
                  <a:pt x="1872208" y="221839"/>
                </a:cubicBezTo>
                <a:cubicBezTo>
                  <a:pt x="1872208" y="341146"/>
                  <a:pt x="1775491" y="437863"/>
                  <a:pt x="1656184" y="437863"/>
                </a:cubicBezTo>
                <a:cubicBezTo>
                  <a:pt x="1536877" y="437863"/>
                  <a:pt x="1440160" y="341146"/>
                  <a:pt x="1440160" y="221839"/>
                </a:cubicBezTo>
                <a:cubicBezTo>
                  <a:pt x="1440160" y="102532"/>
                  <a:pt x="1536877" y="5815"/>
                  <a:pt x="1656184" y="5815"/>
                </a:cubicBezTo>
                <a:close/>
                <a:moveTo>
                  <a:pt x="216024" y="0"/>
                </a:moveTo>
                <a:cubicBezTo>
                  <a:pt x="335331" y="0"/>
                  <a:pt x="432048" y="96717"/>
                  <a:pt x="432048" y="216024"/>
                </a:cubicBezTo>
                <a:cubicBezTo>
                  <a:pt x="432048" y="335331"/>
                  <a:pt x="335331" y="432048"/>
                  <a:pt x="216024" y="432048"/>
                </a:cubicBezTo>
                <a:cubicBezTo>
                  <a:pt x="96717" y="432048"/>
                  <a:pt x="0" y="335331"/>
                  <a:pt x="0" y="216024"/>
                </a:cubicBezTo>
                <a:cubicBezTo>
                  <a:pt x="0" y="96717"/>
                  <a:pt x="96717" y="0"/>
                  <a:pt x="216024" y="0"/>
                </a:cubicBezTo>
                <a:close/>
              </a:path>
            </a:pathLst>
          </a:custGeom>
          <a:solidFill>
            <a:srgbClr val="9966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8" name="4 Elipse"/>
          <p:cNvSpPr/>
          <p:nvPr/>
        </p:nvSpPr>
        <p:spPr bwMode="auto">
          <a:xfrm>
            <a:off x="1547664" y="1297327"/>
            <a:ext cx="1872208" cy="1541242"/>
          </a:xfrm>
          <a:custGeom>
            <a:avLst/>
            <a:gdLst/>
            <a:ahLst/>
            <a:cxnLst/>
            <a:rect l="l" t="t" r="r" b="b"/>
            <a:pathLst>
              <a:path w="1872208" h="1849490">
                <a:moveTo>
                  <a:pt x="216024" y="1417442"/>
                </a:moveTo>
                <a:cubicBezTo>
                  <a:pt x="335331" y="1417442"/>
                  <a:pt x="432048" y="1514159"/>
                  <a:pt x="432048" y="1633466"/>
                </a:cubicBezTo>
                <a:cubicBezTo>
                  <a:pt x="432048" y="1752773"/>
                  <a:pt x="335331" y="1849490"/>
                  <a:pt x="216024" y="1849490"/>
                </a:cubicBezTo>
                <a:cubicBezTo>
                  <a:pt x="96717" y="1849490"/>
                  <a:pt x="0" y="1752773"/>
                  <a:pt x="0" y="1633466"/>
                </a:cubicBezTo>
                <a:cubicBezTo>
                  <a:pt x="0" y="1514159"/>
                  <a:pt x="96717" y="1417442"/>
                  <a:pt x="216024" y="1417442"/>
                </a:cubicBezTo>
                <a:close/>
                <a:moveTo>
                  <a:pt x="1651383" y="1412304"/>
                </a:moveTo>
                <a:cubicBezTo>
                  <a:pt x="1770690" y="1412304"/>
                  <a:pt x="1867407" y="1509021"/>
                  <a:pt x="1867407" y="1628328"/>
                </a:cubicBezTo>
                <a:cubicBezTo>
                  <a:pt x="1867407" y="1747635"/>
                  <a:pt x="1770690" y="1844352"/>
                  <a:pt x="1651383" y="1844352"/>
                </a:cubicBezTo>
                <a:cubicBezTo>
                  <a:pt x="1532076" y="1844352"/>
                  <a:pt x="1435359" y="1747635"/>
                  <a:pt x="1435359" y="1628328"/>
                </a:cubicBezTo>
                <a:cubicBezTo>
                  <a:pt x="1435359" y="1509021"/>
                  <a:pt x="1532076" y="1412304"/>
                  <a:pt x="1651383" y="1412304"/>
                </a:cubicBezTo>
                <a:close/>
                <a:moveTo>
                  <a:pt x="936104" y="769370"/>
                </a:moveTo>
                <a:cubicBezTo>
                  <a:pt x="1055411" y="769370"/>
                  <a:pt x="1152128" y="866087"/>
                  <a:pt x="1152128" y="985394"/>
                </a:cubicBezTo>
                <a:cubicBezTo>
                  <a:pt x="1152128" y="1104701"/>
                  <a:pt x="1055411" y="1201418"/>
                  <a:pt x="936104" y="1201418"/>
                </a:cubicBezTo>
                <a:cubicBezTo>
                  <a:pt x="816797" y="1201418"/>
                  <a:pt x="720080" y="1104701"/>
                  <a:pt x="720080" y="985394"/>
                </a:cubicBezTo>
                <a:cubicBezTo>
                  <a:pt x="720080" y="866087"/>
                  <a:pt x="816797" y="769370"/>
                  <a:pt x="936104" y="769370"/>
                </a:cubicBezTo>
                <a:close/>
                <a:moveTo>
                  <a:pt x="1656184" y="5815"/>
                </a:moveTo>
                <a:cubicBezTo>
                  <a:pt x="1775491" y="5815"/>
                  <a:pt x="1872208" y="102532"/>
                  <a:pt x="1872208" y="221839"/>
                </a:cubicBezTo>
                <a:cubicBezTo>
                  <a:pt x="1872208" y="341146"/>
                  <a:pt x="1775491" y="437863"/>
                  <a:pt x="1656184" y="437863"/>
                </a:cubicBezTo>
                <a:cubicBezTo>
                  <a:pt x="1536877" y="437863"/>
                  <a:pt x="1440160" y="341146"/>
                  <a:pt x="1440160" y="221839"/>
                </a:cubicBezTo>
                <a:cubicBezTo>
                  <a:pt x="1440160" y="102532"/>
                  <a:pt x="1536877" y="5815"/>
                  <a:pt x="1656184" y="5815"/>
                </a:cubicBezTo>
                <a:close/>
                <a:moveTo>
                  <a:pt x="216024" y="0"/>
                </a:moveTo>
                <a:cubicBezTo>
                  <a:pt x="335331" y="0"/>
                  <a:pt x="432048" y="96717"/>
                  <a:pt x="432048" y="216024"/>
                </a:cubicBezTo>
                <a:cubicBezTo>
                  <a:pt x="432048" y="335331"/>
                  <a:pt x="335331" y="432048"/>
                  <a:pt x="216024" y="432048"/>
                </a:cubicBezTo>
                <a:cubicBezTo>
                  <a:pt x="96717" y="432048"/>
                  <a:pt x="0" y="335331"/>
                  <a:pt x="0" y="216024"/>
                </a:cubicBezTo>
                <a:cubicBezTo>
                  <a:pt x="0" y="96717"/>
                  <a:pt x="96717" y="0"/>
                  <a:pt x="216024" y="0"/>
                </a:cubicBezTo>
                <a:close/>
              </a:path>
            </a:pathLst>
          </a:custGeom>
          <a:solidFill>
            <a:srgbClr val="9966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9" name="4 Elipse"/>
          <p:cNvSpPr/>
          <p:nvPr/>
        </p:nvSpPr>
        <p:spPr bwMode="auto">
          <a:xfrm>
            <a:off x="5724128" y="1292537"/>
            <a:ext cx="1872208" cy="1541242"/>
          </a:xfrm>
          <a:custGeom>
            <a:avLst/>
            <a:gdLst/>
            <a:ahLst/>
            <a:cxnLst/>
            <a:rect l="l" t="t" r="r" b="b"/>
            <a:pathLst>
              <a:path w="1872208" h="1849490">
                <a:moveTo>
                  <a:pt x="216024" y="1417442"/>
                </a:moveTo>
                <a:cubicBezTo>
                  <a:pt x="335331" y="1417442"/>
                  <a:pt x="432048" y="1514159"/>
                  <a:pt x="432048" y="1633466"/>
                </a:cubicBezTo>
                <a:cubicBezTo>
                  <a:pt x="432048" y="1752773"/>
                  <a:pt x="335331" y="1849490"/>
                  <a:pt x="216024" y="1849490"/>
                </a:cubicBezTo>
                <a:cubicBezTo>
                  <a:pt x="96717" y="1849490"/>
                  <a:pt x="0" y="1752773"/>
                  <a:pt x="0" y="1633466"/>
                </a:cubicBezTo>
                <a:cubicBezTo>
                  <a:pt x="0" y="1514159"/>
                  <a:pt x="96717" y="1417442"/>
                  <a:pt x="216024" y="1417442"/>
                </a:cubicBezTo>
                <a:close/>
                <a:moveTo>
                  <a:pt x="1651383" y="1412304"/>
                </a:moveTo>
                <a:cubicBezTo>
                  <a:pt x="1770690" y="1412304"/>
                  <a:pt x="1867407" y="1509021"/>
                  <a:pt x="1867407" y="1628328"/>
                </a:cubicBezTo>
                <a:cubicBezTo>
                  <a:pt x="1867407" y="1747635"/>
                  <a:pt x="1770690" y="1844352"/>
                  <a:pt x="1651383" y="1844352"/>
                </a:cubicBezTo>
                <a:cubicBezTo>
                  <a:pt x="1532076" y="1844352"/>
                  <a:pt x="1435359" y="1747635"/>
                  <a:pt x="1435359" y="1628328"/>
                </a:cubicBezTo>
                <a:cubicBezTo>
                  <a:pt x="1435359" y="1509021"/>
                  <a:pt x="1532076" y="1412304"/>
                  <a:pt x="1651383" y="1412304"/>
                </a:cubicBezTo>
                <a:close/>
                <a:moveTo>
                  <a:pt x="936104" y="769370"/>
                </a:moveTo>
                <a:cubicBezTo>
                  <a:pt x="1055411" y="769370"/>
                  <a:pt x="1152128" y="866087"/>
                  <a:pt x="1152128" y="985394"/>
                </a:cubicBezTo>
                <a:cubicBezTo>
                  <a:pt x="1152128" y="1104701"/>
                  <a:pt x="1055411" y="1201418"/>
                  <a:pt x="936104" y="1201418"/>
                </a:cubicBezTo>
                <a:cubicBezTo>
                  <a:pt x="816797" y="1201418"/>
                  <a:pt x="720080" y="1104701"/>
                  <a:pt x="720080" y="985394"/>
                </a:cubicBezTo>
                <a:cubicBezTo>
                  <a:pt x="720080" y="866087"/>
                  <a:pt x="816797" y="769370"/>
                  <a:pt x="936104" y="769370"/>
                </a:cubicBezTo>
                <a:close/>
                <a:moveTo>
                  <a:pt x="1656184" y="5815"/>
                </a:moveTo>
                <a:cubicBezTo>
                  <a:pt x="1775491" y="5815"/>
                  <a:pt x="1872208" y="102532"/>
                  <a:pt x="1872208" y="221839"/>
                </a:cubicBezTo>
                <a:cubicBezTo>
                  <a:pt x="1872208" y="341146"/>
                  <a:pt x="1775491" y="437863"/>
                  <a:pt x="1656184" y="437863"/>
                </a:cubicBezTo>
                <a:cubicBezTo>
                  <a:pt x="1536877" y="437863"/>
                  <a:pt x="1440160" y="341146"/>
                  <a:pt x="1440160" y="221839"/>
                </a:cubicBezTo>
                <a:cubicBezTo>
                  <a:pt x="1440160" y="102532"/>
                  <a:pt x="1536877" y="5815"/>
                  <a:pt x="1656184" y="5815"/>
                </a:cubicBezTo>
                <a:close/>
                <a:moveTo>
                  <a:pt x="216024" y="0"/>
                </a:moveTo>
                <a:cubicBezTo>
                  <a:pt x="335331" y="0"/>
                  <a:pt x="432048" y="96717"/>
                  <a:pt x="432048" y="216024"/>
                </a:cubicBezTo>
                <a:cubicBezTo>
                  <a:pt x="432048" y="335331"/>
                  <a:pt x="335331" y="432048"/>
                  <a:pt x="216024" y="432048"/>
                </a:cubicBezTo>
                <a:cubicBezTo>
                  <a:pt x="96717" y="432048"/>
                  <a:pt x="0" y="335331"/>
                  <a:pt x="0" y="216024"/>
                </a:cubicBezTo>
                <a:cubicBezTo>
                  <a:pt x="0" y="96717"/>
                  <a:pt x="96717" y="0"/>
                  <a:pt x="216024" y="0"/>
                </a:cubicBezTo>
                <a:close/>
              </a:path>
            </a:pathLst>
          </a:custGeom>
          <a:solidFill>
            <a:srgbClr val="9966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0" name="4 Elipse"/>
          <p:cNvSpPr/>
          <p:nvPr/>
        </p:nvSpPr>
        <p:spPr bwMode="auto">
          <a:xfrm>
            <a:off x="1547664" y="2977513"/>
            <a:ext cx="1872208" cy="1541242"/>
          </a:xfrm>
          <a:custGeom>
            <a:avLst/>
            <a:gdLst/>
            <a:ahLst/>
            <a:cxnLst/>
            <a:rect l="l" t="t" r="r" b="b"/>
            <a:pathLst>
              <a:path w="1872208" h="1849490">
                <a:moveTo>
                  <a:pt x="216024" y="1417442"/>
                </a:moveTo>
                <a:cubicBezTo>
                  <a:pt x="335331" y="1417442"/>
                  <a:pt x="432048" y="1514159"/>
                  <a:pt x="432048" y="1633466"/>
                </a:cubicBezTo>
                <a:cubicBezTo>
                  <a:pt x="432048" y="1752773"/>
                  <a:pt x="335331" y="1849490"/>
                  <a:pt x="216024" y="1849490"/>
                </a:cubicBezTo>
                <a:cubicBezTo>
                  <a:pt x="96717" y="1849490"/>
                  <a:pt x="0" y="1752773"/>
                  <a:pt x="0" y="1633466"/>
                </a:cubicBezTo>
                <a:cubicBezTo>
                  <a:pt x="0" y="1514159"/>
                  <a:pt x="96717" y="1417442"/>
                  <a:pt x="216024" y="1417442"/>
                </a:cubicBezTo>
                <a:close/>
                <a:moveTo>
                  <a:pt x="1651383" y="1412304"/>
                </a:moveTo>
                <a:cubicBezTo>
                  <a:pt x="1770690" y="1412304"/>
                  <a:pt x="1867407" y="1509021"/>
                  <a:pt x="1867407" y="1628328"/>
                </a:cubicBezTo>
                <a:cubicBezTo>
                  <a:pt x="1867407" y="1747635"/>
                  <a:pt x="1770690" y="1844352"/>
                  <a:pt x="1651383" y="1844352"/>
                </a:cubicBezTo>
                <a:cubicBezTo>
                  <a:pt x="1532076" y="1844352"/>
                  <a:pt x="1435359" y="1747635"/>
                  <a:pt x="1435359" y="1628328"/>
                </a:cubicBezTo>
                <a:cubicBezTo>
                  <a:pt x="1435359" y="1509021"/>
                  <a:pt x="1532076" y="1412304"/>
                  <a:pt x="1651383" y="1412304"/>
                </a:cubicBezTo>
                <a:close/>
                <a:moveTo>
                  <a:pt x="936104" y="769370"/>
                </a:moveTo>
                <a:cubicBezTo>
                  <a:pt x="1055411" y="769370"/>
                  <a:pt x="1152128" y="866087"/>
                  <a:pt x="1152128" y="985394"/>
                </a:cubicBezTo>
                <a:cubicBezTo>
                  <a:pt x="1152128" y="1104701"/>
                  <a:pt x="1055411" y="1201418"/>
                  <a:pt x="936104" y="1201418"/>
                </a:cubicBezTo>
                <a:cubicBezTo>
                  <a:pt x="816797" y="1201418"/>
                  <a:pt x="720080" y="1104701"/>
                  <a:pt x="720080" y="985394"/>
                </a:cubicBezTo>
                <a:cubicBezTo>
                  <a:pt x="720080" y="866087"/>
                  <a:pt x="816797" y="769370"/>
                  <a:pt x="936104" y="769370"/>
                </a:cubicBezTo>
                <a:close/>
                <a:moveTo>
                  <a:pt x="1656184" y="5815"/>
                </a:moveTo>
                <a:cubicBezTo>
                  <a:pt x="1775491" y="5815"/>
                  <a:pt x="1872208" y="102532"/>
                  <a:pt x="1872208" y="221839"/>
                </a:cubicBezTo>
                <a:cubicBezTo>
                  <a:pt x="1872208" y="341146"/>
                  <a:pt x="1775491" y="437863"/>
                  <a:pt x="1656184" y="437863"/>
                </a:cubicBezTo>
                <a:cubicBezTo>
                  <a:pt x="1536877" y="437863"/>
                  <a:pt x="1440160" y="341146"/>
                  <a:pt x="1440160" y="221839"/>
                </a:cubicBezTo>
                <a:cubicBezTo>
                  <a:pt x="1440160" y="102532"/>
                  <a:pt x="1536877" y="5815"/>
                  <a:pt x="1656184" y="5815"/>
                </a:cubicBezTo>
                <a:close/>
                <a:moveTo>
                  <a:pt x="216024" y="0"/>
                </a:moveTo>
                <a:cubicBezTo>
                  <a:pt x="335331" y="0"/>
                  <a:pt x="432048" y="96717"/>
                  <a:pt x="432048" y="216024"/>
                </a:cubicBezTo>
                <a:cubicBezTo>
                  <a:pt x="432048" y="335331"/>
                  <a:pt x="335331" y="432048"/>
                  <a:pt x="216024" y="432048"/>
                </a:cubicBezTo>
                <a:cubicBezTo>
                  <a:pt x="96717" y="432048"/>
                  <a:pt x="0" y="335331"/>
                  <a:pt x="0" y="216024"/>
                </a:cubicBezTo>
                <a:cubicBezTo>
                  <a:pt x="0" y="96717"/>
                  <a:pt x="96717" y="0"/>
                  <a:pt x="216024" y="0"/>
                </a:cubicBezTo>
                <a:close/>
              </a:path>
            </a:pathLst>
          </a:custGeom>
          <a:solidFill>
            <a:srgbClr val="9966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1" name="4 Elipse"/>
          <p:cNvSpPr/>
          <p:nvPr/>
        </p:nvSpPr>
        <p:spPr bwMode="auto">
          <a:xfrm>
            <a:off x="5652120" y="3028448"/>
            <a:ext cx="1872208" cy="1541242"/>
          </a:xfrm>
          <a:custGeom>
            <a:avLst/>
            <a:gdLst/>
            <a:ahLst/>
            <a:cxnLst/>
            <a:rect l="l" t="t" r="r" b="b"/>
            <a:pathLst>
              <a:path w="1872208" h="1849490">
                <a:moveTo>
                  <a:pt x="216024" y="1417442"/>
                </a:moveTo>
                <a:cubicBezTo>
                  <a:pt x="335331" y="1417442"/>
                  <a:pt x="432048" y="1514159"/>
                  <a:pt x="432048" y="1633466"/>
                </a:cubicBezTo>
                <a:cubicBezTo>
                  <a:pt x="432048" y="1752773"/>
                  <a:pt x="335331" y="1849490"/>
                  <a:pt x="216024" y="1849490"/>
                </a:cubicBezTo>
                <a:cubicBezTo>
                  <a:pt x="96717" y="1849490"/>
                  <a:pt x="0" y="1752773"/>
                  <a:pt x="0" y="1633466"/>
                </a:cubicBezTo>
                <a:cubicBezTo>
                  <a:pt x="0" y="1514159"/>
                  <a:pt x="96717" y="1417442"/>
                  <a:pt x="216024" y="1417442"/>
                </a:cubicBezTo>
                <a:close/>
                <a:moveTo>
                  <a:pt x="1651383" y="1412304"/>
                </a:moveTo>
                <a:cubicBezTo>
                  <a:pt x="1770690" y="1412304"/>
                  <a:pt x="1867407" y="1509021"/>
                  <a:pt x="1867407" y="1628328"/>
                </a:cubicBezTo>
                <a:cubicBezTo>
                  <a:pt x="1867407" y="1747635"/>
                  <a:pt x="1770690" y="1844352"/>
                  <a:pt x="1651383" y="1844352"/>
                </a:cubicBezTo>
                <a:cubicBezTo>
                  <a:pt x="1532076" y="1844352"/>
                  <a:pt x="1435359" y="1747635"/>
                  <a:pt x="1435359" y="1628328"/>
                </a:cubicBezTo>
                <a:cubicBezTo>
                  <a:pt x="1435359" y="1509021"/>
                  <a:pt x="1532076" y="1412304"/>
                  <a:pt x="1651383" y="1412304"/>
                </a:cubicBezTo>
                <a:close/>
                <a:moveTo>
                  <a:pt x="936104" y="769370"/>
                </a:moveTo>
                <a:cubicBezTo>
                  <a:pt x="1055411" y="769370"/>
                  <a:pt x="1152128" y="866087"/>
                  <a:pt x="1152128" y="985394"/>
                </a:cubicBezTo>
                <a:cubicBezTo>
                  <a:pt x="1152128" y="1104701"/>
                  <a:pt x="1055411" y="1201418"/>
                  <a:pt x="936104" y="1201418"/>
                </a:cubicBezTo>
                <a:cubicBezTo>
                  <a:pt x="816797" y="1201418"/>
                  <a:pt x="720080" y="1104701"/>
                  <a:pt x="720080" y="985394"/>
                </a:cubicBezTo>
                <a:cubicBezTo>
                  <a:pt x="720080" y="866087"/>
                  <a:pt x="816797" y="769370"/>
                  <a:pt x="936104" y="769370"/>
                </a:cubicBezTo>
                <a:close/>
                <a:moveTo>
                  <a:pt x="1656184" y="5815"/>
                </a:moveTo>
                <a:cubicBezTo>
                  <a:pt x="1775491" y="5815"/>
                  <a:pt x="1872208" y="102532"/>
                  <a:pt x="1872208" y="221839"/>
                </a:cubicBezTo>
                <a:cubicBezTo>
                  <a:pt x="1872208" y="341146"/>
                  <a:pt x="1775491" y="437863"/>
                  <a:pt x="1656184" y="437863"/>
                </a:cubicBezTo>
                <a:cubicBezTo>
                  <a:pt x="1536877" y="437863"/>
                  <a:pt x="1440160" y="341146"/>
                  <a:pt x="1440160" y="221839"/>
                </a:cubicBezTo>
                <a:cubicBezTo>
                  <a:pt x="1440160" y="102532"/>
                  <a:pt x="1536877" y="5815"/>
                  <a:pt x="1656184" y="5815"/>
                </a:cubicBezTo>
                <a:close/>
                <a:moveTo>
                  <a:pt x="216024" y="0"/>
                </a:moveTo>
                <a:cubicBezTo>
                  <a:pt x="335331" y="0"/>
                  <a:pt x="432048" y="96717"/>
                  <a:pt x="432048" y="216024"/>
                </a:cubicBezTo>
                <a:cubicBezTo>
                  <a:pt x="432048" y="335331"/>
                  <a:pt x="335331" y="432048"/>
                  <a:pt x="216024" y="432048"/>
                </a:cubicBezTo>
                <a:cubicBezTo>
                  <a:pt x="96717" y="432048"/>
                  <a:pt x="0" y="335331"/>
                  <a:pt x="0" y="216024"/>
                </a:cubicBezTo>
                <a:cubicBezTo>
                  <a:pt x="0" y="96717"/>
                  <a:pt x="96717" y="0"/>
                  <a:pt x="216024" y="0"/>
                </a:cubicBezTo>
                <a:close/>
              </a:path>
            </a:pathLst>
          </a:custGeom>
          <a:solidFill>
            <a:srgbClr val="9966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0" name="9 Imagen" descr="Diapositiva2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Rectángulo"/>
          <p:cNvSpPr/>
          <p:nvPr/>
        </p:nvSpPr>
        <p:spPr bwMode="auto">
          <a:xfrm>
            <a:off x="-1476672" y="-1030932"/>
            <a:ext cx="12313368" cy="8568952"/>
          </a:xfrm>
          <a:prstGeom prst="rect">
            <a:avLst/>
          </a:prstGeom>
          <a:gradFill>
            <a:gsLst>
              <a:gs pos="0">
                <a:srgbClr val="A9A57C">
                  <a:tint val="66000"/>
                  <a:satMod val="160000"/>
                </a:srgbClr>
              </a:gs>
              <a:gs pos="50000">
                <a:srgbClr val="A9A57C">
                  <a:tint val="44500"/>
                  <a:satMod val="160000"/>
                </a:srgbClr>
              </a:gs>
              <a:gs pos="100000">
                <a:srgbClr val="A9A57C">
                  <a:tint val="23500"/>
                  <a:satMod val="160000"/>
                </a:srgb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016117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52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 bwMode="auto">
          <a:xfrm rot="16017582" flipH="1">
            <a:off x="6441213" y="3133068"/>
            <a:ext cx="2398553" cy="2794000"/>
          </a:xfrm>
          <a:custGeom>
            <a:avLst/>
            <a:gdLst/>
            <a:ahLst/>
            <a:cxnLst/>
            <a:rect l="l" t="t" r="r" b="b"/>
            <a:pathLst>
              <a:path w="2878263" h="2794000">
                <a:moveTo>
                  <a:pt x="2118222" y="1385085"/>
                </a:moveTo>
                <a:cubicBezTo>
                  <a:pt x="2160329" y="1584484"/>
                  <a:pt x="2164155" y="1816862"/>
                  <a:pt x="2206288" y="2015646"/>
                </a:cubicBezTo>
                <a:cubicBezTo>
                  <a:pt x="2226137" y="2018360"/>
                  <a:pt x="2246953" y="2019147"/>
                  <a:pt x="2268663" y="2019147"/>
                </a:cubicBezTo>
                <a:lnTo>
                  <a:pt x="2259842" y="2151460"/>
                </a:lnTo>
                <a:lnTo>
                  <a:pt x="2306832" y="2160968"/>
                </a:lnTo>
                <a:cubicBezTo>
                  <a:pt x="2260856" y="1885583"/>
                  <a:pt x="2247412" y="1581044"/>
                  <a:pt x="2118222" y="1385085"/>
                </a:cubicBezTo>
                <a:close/>
                <a:moveTo>
                  <a:pt x="1966907" y="1239271"/>
                </a:moveTo>
                <a:cubicBezTo>
                  <a:pt x="2008016" y="1437142"/>
                  <a:pt x="2012214" y="1666627"/>
                  <a:pt x="2053888" y="1863246"/>
                </a:cubicBezTo>
                <a:cubicBezTo>
                  <a:pt x="2073737" y="1865960"/>
                  <a:pt x="2094553" y="1866747"/>
                  <a:pt x="2116263" y="1866747"/>
                </a:cubicBezTo>
                <a:lnTo>
                  <a:pt x="2107442" y="1999060"/>
                </a:lnTo>
                <a:lnTo>
                  <a:pt x="2154432" y="2008568"/>
                </a:lnTo>
                <a:cubicBezTo>
                  <a:pt x="2109143" y="1737298"/>
                  <a:pt x="2095421" y="1437738"/>
                  <a:pt x="1970931" y="1241923"/>
                </a:cubicBezTo>
                <a:close/>
                <a:moveTo>
                  <a:pt x="1386061" y="1215870"/>
                </a:moveTo>
                <a:lnTo>
                  <a:pt x="1327753" y="1231301"/>
                </a:lnTo>
                <a:cubicBezTo>
                  <a:pt x="1350111" y="1297159"/>
                  <a:pt x="1380638" y="1356246"/>
                  <a:pt x="1422210" y="1405603"/>
                </a:cubicBezTo>
                <a:cubicBezTo>
                  <a:pt x="1407528" y="1344843"/>
                  <a:pt x="1396142" y="1281000"/>
                  <a:pt x="1386061" y="1215870"/>
                </a:cubicBezTo>
                <a:close/>
                <a:moveTo>
                  <a:pt x="1512555" y="1190856"/>
                </a:moveTo>
                <a:lnTo>
                  <a:pt x="1434535" y="1203060"/>
                </a:lnTo>
                <a:cubicBezTo>
                  <a:pt x="1452853" y="1311324"/>
                  <a:pt x="1480824" y="1411589"/>
                  <a:pt x="1528906" y="1494137"/>
                </a:cubicBezTo>
                <a:lnTo>
                  <a:pt x="1563649" y="1511844"/>
                </a:lnTo>
                <a:cubicBezTo>
                  <a:pt x="1542152" y="1409296"/>
                  <a:pt x="1528272" y="1299594"/>
                  <a:pt x="1512555" y="1190856"/>
                </a:cubicBezTo>
                <a:close/>
                <a:moveTo>
                  <a:pt x="1831223" y="1188996"/>
                </a:moveTo>
                <a:cubicBezTo>
                  <a:pt x="1858080" y="1360814"/>
                  <a:pt x="1866805" y="1547212"/>
                  <a:pt x="1901488" y="1710846"/>
                </a:cubicBezTo>
                <a:cubicBezTo>
                  <a:pt x="1921337" y="1713560"/>
                  <a:pt x="1942153" y="1714347"/>
                  <a:pt x="1963863" y="1714347"/>
                </a:cubicBezTo>
                <a:lnTo>
                  <a:pt x="1955042" y="1846660"/>
                </a:lnTo>
                <a:lnTo>
                  <a:pt x="2002032" y="1856168"/>
                </a:lnTo>
                <a:cubicBezTo>
                  <a:pt x="1964532" y="1631553"/>
                  <a:pt x="1948675" y="1387541"/>
                  <a:pt x="1872558" y="1199527"/>
                </a:cubicBezTo>
                <a:cubicBezTo>
                  <a:pt x="1859732" y="1193834"/>
                  <a:pt x="1845911" y="1190322"/>
                  <a:pt x="1831223" y="1188996"/>
                </a:cubicBezTo>
                <a:close/>
                <a:moveTo>
                  <a:pt x="1640701" y="1176712"/>
                </a:moveTo>
                <a:cubicBezTo>
                  <a:pt x="1615721" y="1175773"/>
                  <a:pt x="1589805" y="1178024"/>
                  <a:pt x="1562992" y="1182967"/>
                </a:cubicBezTo>
                <a:cubicBezTo>
                  <a:pt x="1577070" y="1309471"/>
                  <a:pt x="1595417" y="1432523"/>
                  <a:pt x="1633202" y="1538493"/>
                </a:cubicBezTo>
                <a:lnTo>
                  <a:pt x="1697363" y="1552150"/>
                </a:lnTo>
                <a:cubicBezTo>
                  <a:pt x="1676716" y="1428657"/>
                  <a:pt x="1662639" y="1299273"/>
                  <a:pt x="1640701" y="1176712"/>
                </a:cubicBezTo>
                <a:close/>
                <a:moveTo>
                  <a:pt x="1735864" y="1174690"/>
                </a:moveTo>
                <a:cubicBezTo>
                  <a:pt x="1722835" y="1173910"/>
                  <a:pt x="1709466" y="1173451"/>
                  <a:pt x="1695725" y="1175543"/>
                </a:cubicBezTo>
                <a:cubicBezTo>
                  <a:pt x="1712099" y="1305357"/>
                  <a:pt x="1723560" y="1437886"/>
                  <a:pt x="1749019" y="1558137"/>
                </a:cubicBezTo>
                <a:cubicBezTo>
                  <a:pt x="1768877" y="1561158"/>
                  <a:pt x="1789722" y="1561947"/>
                  <a:pt x="1811463" y="1561947"/>
                </a:cubicBezTo>
                <a:lnTo>
                  <a:pt x="1802642" y="1694260"/>
                </a:lnTo>
                <a:lnTo>
                  <a:pt x="1849632" y="1703768"/>
                </a:lnTo>
                <a:cubicBezTo>
                  <a:pt x="1820363" y="1528448"/>
                  <a:pt x="1804278" y="1341311"/>
                  <a:pt x="1761288" y="1178504"/>
                </a:cubicBezTo>
                <a:cubicBezTo>
                  <a:pt x="1753080" y="1175872"/>
                  <a:pt x="1744548" y="1175209"/>
                  <a:pt x="1735864" y="1174690"/>
                </a:cubicBezTo>
                <a:close/>
                <a:moveTo>
                  <a:pt x="1359925" y="1038492"/>
                </a:moveTo>
                <a:lnTo>
                  <a:pt x="1282090" y="1050667"/>
                </a:lnTo>
                <a:lnTo>
                  <a:pt x="1301801" y="1144885"/>
                </a:lnTo>
                <a:lnTo>
                  <a:pt x="1372913" y="1126638"/>
                </a:lnTo>
                <a:cubicBezTo>
                  <a:pt x="1368429" y="1097316"/>
                  <a:pt x="1364244" y="1067869"/>
                  <a:pt x="1359925" y="1038492"/>
                </a:cubicBezTo>
                <a:close/>
                <a:moveTo>
                  <a:pt x="1678739" y="1036583"/>
                </a:moveTo>
                <a:lnTo>
                  <a:pt x="1682913" y="1070732"/>
                </a:lnTo>
                <a:lnTo>
                  <a:pt x="1727190" y="1069613"/>
                </a:lnTo>
                <a:cubicBezTo>
                  <a:pt x="1725915" y="1061669"/>
                  <a:pt x="1723075" y="1054354"/>
                  <a:pt x="1720147" y="1047123"/>
                </a:cubicBezTo>
                <a:cubicBezTo>
                  <a:pt x="1707299" y="1041424"/>
                  <a:pt x="1693453" y="1037908"/>
                  <a:pt x="1678739" y="1036583"/>
                </a:cubicBezTo>
                <a:close/>
                <a:moveTo>
                  <a:pt x="1488182" y="1024315"/>
                </a:moveTo>
                <a:cubicBezTo>
                  <a:pt x="1462709" y="1023407"/>
                  <a:pt x="1436257" y="1025726"/>
                  <a:pt x="1408874" y="1030836"/>
                </a:cubicBezTo>
                <a:lnTo>
                  <a:pt x="1420122" y="1114525"/>
                </a:lnTo>
                <a:cubicBezTo>
                  <a:pt x="1446785" y="1105942"/>
                  <a:pt x="1473055" y="1100058"/>
                  <a:pt x="1498584" y="1095389"/>
                </a:cubicBezTo>
                <a:cubicBezTo>
                  <a:pt x="1496035" y="1071404"/>
                  <a:pt x="1492244" y="1047737"/>
                  <a:pt x="1488182" y="1024315"/>
                </a:cubicBezTo>
                <a:close/>
                <a:moveTo>
                  <a:pt x="1583464" y="1022290"/>
                </a:moveTo>
                <a:cubicBezTo>
                  <a:pt x="1570470" y="1021512"/>
                  <a:pt x="1557138" y="1021054"/>
                  <a:pt x="1543436" y="1023141"/>
                </a:cubicBezTo>
                <a:lnTo>
                  <a:pt x="1551282" y="1087263"/>
                </a:lnTo>
                <a:lnTo>
                  <a:pt x="1620023" y="1076662"/>
                </a:lnTo>
                <a:cubicBezTo>
                  <a:pt x="1617320" y="1059409"/>
                  <a:pt x="1613230" y="1042629"/>
                  <a:pt x="1608863" y="1026100"/>
                </a:cubicBezTo>
                <a:cubicBezTo>
                  <a:pt x="1600663" y="1023470"/>
                  <a:pt x="1592139" y="1022809"/>
                  <a:pt x="1583464" y="1022290"/>
                </a:cubicBezTo>
                <a:close/>
                <a:moveTo>
                  <a:pt x="1525133" y="884002"/>
                </a:moveTo>
                <a:lnTo>
                  <a:pt x="1529652" y="918354"/>
                </a:lnTo>
                <a:lnTo>
                  <a:pt x="1574763" y="917214"/>
                </a:lnTo>
                <a:cubicBezTo>
                  <a:pt x="1573488" y="909265"/>
                  <a:pt x="1570646" y="901946"/>
                  <a:pt x="1567715" y="894711"/>
                </a:cubicBezTo>
                <a:cubicBezTo>
                  <a:pt x="1554506" y="888908"/>
                  <a:pt x="1540274" y="885311"/>
                  <a:pt x="1525133" y="884002"/>
                </a:cubicBezTo>
                <a:close/>
                <a:moveTo>
                  <a:pt x="1335279" y="871926"/>
                </a:moveTo>
                <a:cubicBezTo>
                  <a:pt x="1310019" y="871035"/>
                  <a:pt x="1283799" y="873337"/>
                  <a:pt x="1256668" y="878405"/>
                </a:cubicBezTo>
                <a:lnTo>
                  <a:pt x="1268183" y="962007"/>
                </a:lnTo>
                <a:cubicBezTo>
                  <a:pt x="1294549" y="953508"/>
                  <a:pt x="1320540" y="947687"/>
                  <a:pt x="1345803" y="943048"/>
                </a:cubicBezTo>
                <a:cubicBezTo>
                  <a:pt x="1343272" y="919035"/>
                  <a:pt x="1339414" y="895358"/>
                  <a:pt x="1335279" y="871926"/>
                </a:cubicBezTo>
                <a:close/>
                <a:moveTo>
                  <a:pt x="1431064" y="869890"/>
                </a:moveTo>
                <a:cubicBezTo>
                  <a:pt x="1417886" y="869101"/>
                  <a:pt x="1404359" y="868641"/>
                  <a:pt x="1390454" y="870753"/>
                </a:cubicBezTo>
                <a:lnTo>
                  <a:pt x="1397849" y="935022"/>
                </a:lnTo>
                <a:lnTo>
                  <a:pt x="1467248" y="924320"/>
                </a:lnTo>
                <a:cubicBezTo>
                  <a:pt x="1464947" y="907015"/>
                  <a:pt x="1460936" y="890248"/>
                  <a:pt x="1456657" y="873729"/>
                </a:cubicBezTo>
                <a:cubicBezTo>
                  <a:pt x="1448395" y="871081"/>
                  <a:pt x="1439806" y="870413"/>
                  <a:pt x="1431064" y="869890"/>
                </a:cubicBezTo>
                <a:close/>
                <a:moveTo>
                  <a:pt x="1373070" y="731653"/>
                </a:moveTo>
                <a:lnTo>
                  <a:pt x="1377357" y="765952"/>
                </a:lnTo>
                <a:lnTo>
                  <a:pt x="1423154" y="764794"/>
                </a:lnTo>
                <a:cubicBezTo>
                  <a:pt x="1421198" y="757033"/>
                  <a:pt x="1418353" y="749649"/>
                  <a:pt x="1415418" y="742349"/>
                </a:cubicBezTo>
                <a:cubicBezTo>
                  <a:pt x="1402282" y="736558"/>
                  <a:pt x="1388126" y="732973"/>
                  <a:pt x="1373070" y="731653"/>
                </a:cubicBezTo>
                <a:close/>
                <a:moveTo>
                  <a:pt x="1278664" y="717490"/>
                </a:moveTo>
                <a:cubicBezTo>
                  <a:pt x="1265574" y="716706"/>
                  <a:pt x="1252140" y="716247"/>
                  <a:pt x="1238332" y="718347"/>
                </a:cubicBezTo>
                <a:lnTo>
                  <a:pt x="1245691" y="782584"/>
                </a:lnTo>
                <a:lnTo>
                  <a:pt x="1314606" y="771957"/>
                </a:lnTo>
                <a:cubicBezTo>
                  <a:pt x="1312431" y="754613"/>
                  <a:pt x="1308416" y="737838"/>
                  <a:pt x="1304132" y="721310"/>
                </a:cubicBezTo>
                <a:cubicBezTo>
                  <a:pt x="1295909" y="718674"/>
                  <a:pt x="1287363" y="718010"/>
                  <a:pt x="1278664" y="717490"/>
                </a:cubicBezTo>
                <a:close/>
                <a:moveTo>
                  <a:pt x="1221613" y="579394"/>
                </a:moveTo>
                <a:lnTo>
                  <a:pt x="1225721" y="613532"/>
                </a:lnTo>
                <a:lnTo>
                  <a:pt x="1270631" y="612397"/>
                </a:lnTo>
                <a:cubicBezTo>
                  <a:pt x="1268736" y="604614"/>
                  <a:pt x="1265893" y="597229"/>
                  <a:pt x="1262961" y="589928"/>
                </a:cubicBezTo>
                <a:cubicBezTo>
                  <a:pt x="1250131" y="584233"/>
                  <a:pt x="1236306" y="580721"/>
                  <a:pt x="1221613" y="579394"/>
                </a:cubicBezTo>
                <a:close/>
                <a:moveTo>
                  <a:pt x="726891" y="1132"/>
                </a:moveTo>
                <a:cubicBezTo>
                  <a:pt x="926347" y="11634"/>
                  <a:pt x="1043765" y="94429"/>
                  <a:pt x="1114563" y="217842"/>
                </a:cubicBezTo>
                <a:cubicBezTo>
                  <a:pt x="1180778" y="254926"/>
                  <a:pt x="1230076" y="306947"/>
                  <a:pt x="1266593" y="370005"/>
                </a:cubicBezTo>
                <a:cubicBezTo>
                  <a:pt x="1333442" y="407311"/>
                  <a:pt x="1383074" y="459824"/>
                  <a:pt x="1420268" y="523224"/>
                </a:cubicBezTo>
                <a:cubicBezTo>
                  <a:pt x="1484594" y="559361"/>
                  <a:pt x="1532906" y="609651"/>
                  <a:pt x="1566809" y="671861"/>
                </a:cubicBezTo>
                <a:cubicBezTo>
                  <a:pt x="1634483" y="708480"/>
                  <a:pt x="1684805" y="760427"/>
                  <a:pt x="1720136" y="824856"/>
                </a:cubicBezTo>
                <a:cubicBezTo>
                  <a:pt x="1787270" y="861398"/>
                  <a:pt x="1837271" y="913076"/>
                  <a:pt x="1872369" y="977149"/>
                </a:cubicBezTo>
                <a:cubicBezTo>
                  <a:pt x="1939600" y="1013705"/>
                  <a:pt x="1989659" y="1065431"/>
                  <a:pt x="2024798" y="1129568"/>
                </a:cubicBezTo>
                <a:cubicBezTo>
                  <a:pt x="2336010" y="1298815"/>
                  <a:pt x="2279231" y="1793168"/>
                  <a:pt x="2358688" y="2168046"/>
                </a:cubicBezTo>
                <a:cubicBezTo>
                  <a:pt x="2378537" y="2170760"/>
                  <a:pt x="2399353" y="2171547"/>
                  <a:pt x="2421063" y="2171547"/>
                </a:cubicBezTo>
                <a:lnTo>
                  <a:pt x="2412242" y="2303860"/>
                </a:lnTo>
                <a:cubicBezTo>
                  <a:pt x="2459207" y="2317811"/>
                  <a:pt x="2512854" y="2323947"/>
                  <a:pt x="2573463" y="2323947"/>
                </a:cubicBezTo>
                <a:lnTo>
                  <a:pt x="2564642" y="2456260"/>
                </a:lnTo>
                <a:cubicBezTo>
                  <a:pt x="2611607" y="2470211"/>
                  <a:pt x="2665254" y="2476347"/>
                  <a:pt x="2725863" y="2476347"/>
                </a:cubicBezTo>
                <a:lnTo>
                  <a:pt x="2717042" y="2608660"/>
                </a:lnTo>
                <a:cubicBezTo>
                  <a:pt x="2764007" y="2622611"/>
                  <a:pt x="2817654" y="2628747"/>
                  <a:pt x="2878263" y="2628747"/>
                </a:cubicBezTo>
                <a:lnTo>
                  <a:pt x="2867246" y="2794000"/>
                </a:lnTo>
                <a:cubicBezTo>
                  <a:pt x="2644385" y="2792863"/>
                  <a:pt x="2513412" y="2705118"/>
                  <a:pt x="2431975" y="2570793"/>
                </a:cubicBezTo>
                <a:cubicBezTo>
                  <a:pt x="2366758" y="2534035"/>
                  <a:pt x="2317730" y="2481327"/>
                  <a:pt x="2279575" y="2418394"/>
                </a:cubicBezTo>
                <a:cubicBezTo>
                  <a:pt x="2214357" y="2381635"/>
                  <a:pt x="2165328" y="2328925"/>
                  <a:pt x="2127174" y="2265991"/>
                </a:cubicBezTo>
                <a:cubicBezTo>
                  <a:pt x="2061961" y="2229237"/>
                  <a:pt x="2012937" y="2176533"/>
                  <a:pt x="1974784" y="2113606"/>
                </a:cubicBezTo>
                <a:cubicBezTo>
                  <a:pt x="1909541" y="2076830"/>
                  <a:pt x="1860496" y="2024097"/>
                  <a:pt x="1822331" y="1961133"/>
                </a:cubicBezTo>
                <a:cubicBezTo>
                  <a:pt x="1757235" y="1924458"/>
                  <a:pt x="1708286" y="1871864"/>
                  <a:pt x="1670181" y="1809075"/>
                </a:cubicBezTo>
                <a:cubicBezTo>
                  <a:pt x="1604402" y="1771933"/>
                  <a:pt x="1555012" y="1718692"/>
                  <a:pt x="1516627" y="1655093"/>
                </a:cubicBezTo>
                <a:cubicBezTo>
                  <a:pt x="1377256" y="1572415"/>
                  <a:pt x="1309243" y="1422354"/>
                  <a:pt x="1267840" y="1247157"/>
                </a:cubicBezTo>
                <a:cubicBezTo>
                  <a:pt x="1202231" y="1266785"/>
                  <a:pt x="1132102" y="1290687"/>
                  <a:pt x="1057152" y="1319279"/>
                </a:cubicBezTo>
                <a:lnTo>
                  <a:pt x="996318" y="1252461"/>
                </a:lnTo>
                <a:cubicBezTo>
                  <a:pt x="1087730" y="1215957"/>
                  <a:pt x="1172651" y="1185621"/>
                  <a:pt x="1251455" y="1160686"/>
                </a:cubicBezTo>
                <a:cubicBezTo>
                  <a:pt x="1243650" y="1129036"/>
                  <a:pt x="1238254" y="1096480"/>
                  <a:pt x="1233212" y="1063588"/>
                </a:cubicBezTo>
                <a:cubicBezTo>
                  <a:pt x="1138374" y="1086209"/>
                  <a:pt x="1032815" y="1119001"/>
                  <a:pt x="915311" y="1163485"/>
                </a:cubicBezTo>
                <a:lnTo>
                  <a:pt x="854429" y="1096614"/>
                </a:lnTo>
                <a:cubicBezTo>
                  <a:pt x="990334" y="1043146"/>
                  <a:pt x="1111632" y="1002981"/>
                  <a:pt x="1219895" y="974397"/>
                </a:cubicBezTo>
                <a:cubicBezTo>
                  <a:pt x="1214982" y="945120"/>
                  <a:pt x="1210893" y="915640"/>
                  <a:pt x="1206730" y="886217"/>
                </a:cubicBezTo>
                <a:cubicBezTo>
                  <a:pt x="1084392" y="905415"/>
                  <a:pt x="941163" y="944455"/>
                  <a:pt x="773262" y="1007464"/>
                </a:cubicBezTo>
                <a:lnTo>
                  <a:pt x="711371" y="939485"/>
                </a:lnTo>
                <a:cubicBezTo>
                  <a:pt x="898417" y="866335"/>
                  <a:pt x="1057410" y="818097"/>
                  <a:pt x="1192733" y="790751"/>
                </a:cubicBezTo>
                <a:cubicBezTo>
                  <a:pt x="1190149" y="766725"/>
                  <a:pt x="1186350" y="743012"/>
                  <a:pt x="1182291" y="719538"/>
                </a:cubicBezTo>
                <a:cubicBezTo>
                  <a:pt x="1037255" y="726444"/>
                  <a:pt x="856657" y="767064"/>
                  <a:pt x="630980" y="851186"/>
                </a:cubicBezTo>
                <a:lnTo>
                  <a:pt x="569425" y="783575"/>
                </a:lnTo>
                <a:cubicBezTo>
                  <a:pt x="810549" y="689961"/>
                  <a:pt x="1004693" y="638244"/>
                  <a:pt x="1161400" y="619682"/>
                </a:cubicBezTo>
                <a:cubicBezTo>
                  <a:pt x="1158998" y="602282"/>
                  <a:pt x="1154989" y="585397"/>
                  <a:pt x="1150716" y="568758"/>
                </a:cubicBezTo>
                <a:cubicBezTo>
                  <a:pt x="990761" y="553064"/>
                  <a:pt x="776902" y="588371"/>
                  <a:pt x="488794" y="695014"/>
                </a:cubicBezTo>
                <a:lnTo>
                  <a:pt x="427557" y="627753"/>
                </a:lnTo>
                <a:cubicBezTo>
                  <a:pt x="722514" y="513700"/>
                  <a:pt x="946599" y="463280"/>
                  <a:pt x="1117532" y="460015"/>
                </a:cubicBezTo>
                <a:cubicBezTo>
                  <a:pt x="1116320" y="452096"/>
                  <a:pt x="1113545" y="444794"/>
                  <a:pt x="1110684" y="437573"/>
                </a:cubicBezTo>
                <a:cubicBezTo>
                  <a:pt x="944447" y="387338"/>
                  <a:pt x="702906" y="408277"/>
                  <a:pt x="346600" y="538832"/>
                </a:cubicBezTo>
                <a:lnTo>
                  <a:pt x="284778" y="470929"/>
                </a:lnTo>
                <a:cubicBezTo>
                  <a:pt x="602191" y="349249"/>
                  <a:pt x="836771" y="301225"/>
                  <a:pt x="1011121" y="306452"/>
                </a:cubicBezTo>
                <a:cubicBezTo>
                  <a:pt x="846452" y="233035"/>
                  <a:pt x="595328" y="241409"/>
                  <a:pt x="204614" y="382879"/>
                </a:cubicBezTo>
                <a:lnTo>
                  <a:pt x="142528" y="314686"/>
                </a:lnTo>
                <a:cubicBezTo>
                  <a:pt x="457387" y="194744"/>
                  <a:pt x="690082" y="147945"/>
                  <a:pt x="863022" y="153943"/>
                </a:cubicBezTo>
                <a:cubicBezTo>
                  <a:pt x="699410" y="80219"/>
                  <a:pt x="450168" y="87382"/>
                  <a:pt x="62387" y="226663"/>
                </a:cubicBezTo>
                <a:lnTo>
                  <a:pt x="0" y="158139"/>
                </a:lnTo>
                <a:cubicBezTo>
                  <a:pt x="319798" y="37180"/>
                  <a:pt x="554122" y="-7965"/>
                  <a:pt x="726891" y="113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13 Forma libre"/>
          <p:cNvSpPr/>
          <p:nvPr/>
        </p:nvSpPr>
        <p:spPr bwMode="auto">
          <a:xfrm rot="16200000">
            <a:off x="6441213" y="-197723"/>
            <a:ext cx="2398553" cy="2794000"/>
          </a:xfrm>
          <a:custGeom>
            <a:avLst/>
            <a:gdLst/>
            <a:ahLst/>
            <a:cxnLst/>
            <a:rect l="l" t="t" r="r" b="b"/>
            <a:pathLst>
              <a:path w="2878263" h="2794000">
                <a:moveTo>
                  <a:pt x="2118222" y="1385085"/>
                </a:moveTo>
                <a:cubicBezTo>
                  <a:pt x="2160329" y="1584484"/>
                  <a:pt x="2164155" y="1816862"/>
                  <a:pt x="2206288" y="2015646"/>
                </a:cubicBezTo>
                <a:cubicBezTo>
                  <a:pt x="2226137" y="2018360"/>
                  <a:pt x="2246953" y="2019147"/>
                  <a:pt x="2268663" y="2019147"/>
                </a:cubicBezTo>
                <a:lnTo>
                  <a:pt x="2259842" y="2151460"/>
                </a:lnTo>
                <a:lnTo>
                  <a:pt x="2306832" y="2160968"/>
                </a:lnTo>
                <a:cubicBezTo>
                  <a:pt x="2260856" y="1885583"/>
                  <a:pt x="2247412" y="1581044"/>
                  <a:pt x="2118222" y="1385085"/>
                </a:cubicBezTo>
                <a:close/>
                <a:moveTo>
                  <a:pt x="1966907" y="1239271"/>
                </a:moveTo>
                <a:cubicBezTo>
                  <a:pt x="2008016" y="1437142"/>
                  <a:pt x="2012214" y="1666627"/>
                  <a:pt x="2053888" y="1863246"/>
                </a:cubicBezTo>
                <a:cubicBezTo>
                  <a:pt x="2073737" y="1865960"/>
                  <a:pt x="2094553" y="1866747"/>
                  <a:pt x="2116263" y="1866747"/>
                </a:cubicBezTo>
                <a:lnTo>
                  <a:pt x="2107442" y="1999060"/>
                </a:lnTo>
                <a:lnTo>
                  <a:pt x="2154432" y="2008568"/>
                </a:lnTo>
                <a:cubicBezTo>
                  <a:pt x="2109143" y="1737298"/>
                  <a:pt x="2095421" y="1437738"/>
                  <a:pt x="1970931" y="1241923"/>
                </a:cubicBezTo>
                <a:close/>
                <a:moveTo>
                  <a:pt x="1386061" y="1215870"/>
                </a:moveTo>
                <a:lnTo>
                  <a:pt x="1327753" y="1231301"/>
                </a:lnTo>
                <a:cubicBezTo>
                  <a:pt x="1350111" y="1297159"/>
                  <a:pt x="1380638" y="1356246"/>
                  <a:pt x="1422210" y="1405603"/>
                </a:cubicBezTo>
                <a:cubicBezTo>
                  <a:pt x="1407528" y="1344843"/>
                  <a:pt x="1396142" y="1281000"/>
                  <a:pt x="1386061" y="1215870"/>
                </a:cubicBezTo>
                <a:close/>
                <a:moveTo>
                  <a:pt x="1512555" y="1190856"/>
                </a:moveTo>
                <a:lnTo>
                  <a:pt x="1434535" y="1203060"/>
                </a:lnTo>
                <a:cubicBezTo>
                  <a:pt x="1452853" y="1311324"/>
                  <a:pt x="1480824" y="1411589"/>
                  <a:pt x="1528906" y="1494137"/>
                </a:cubicBezTo>
                <a:lnTo>
                  <a:pt x="1563649" y="1511844"/>
                </a:lnTo>
                <a:cubicBezTo>
                  <a:pt x="1542152" y="1409296"/>
                  <a:pt x="1528272" y="1299594"/>
                  <a:pt x="1512555" y="1190856"/>
                </a:cubicBezTo>
                <a:close/>
                <a:moveTo>
                  <a:pt x="1831223" y="1188996"/>
                </a:moveTo>
                <a:cubicBezTo>
                  <a:pt x="1858080" y="1360814"/>
                  <a:pt x="1866805" y="1547212"/>
                  <a:pt x="1901488" y="1710846"/>
                </a:cubicBezTo>
                <a:cubicBezTo>
                  <a:pt x="1921337" y="1713560"/>
                  <a:pt x="1942153" y="1714347"/>
                  <a:pt x="1963863" y="1714347"/>
                </a:cubicBezTo>
                <a:lnTo>
                  <a:pt x="1955042" y="1846660"/>
                </a:lnTo>
                <a:lnTo>
                  <a:pt x="2002032" y="1856168"/>
                </a:lnTo>
                <a:cubicBezTo>
                  <a:pt x="1964532" y="1631553"/>
                  <a:pt x="1948675" y="1387541"/>
                  <a:pt x="1872558" y="1199527"/>
                </a:cubicBezTo>
                <a:cubicBezTo>
                  <a:pt x="1859732" y="1193834"/>
                  <a:pt x="1845911" y="1190322"/>
                  <a:pt x="1831223" y="1188996"/>
                </a:cubicBezTo>
                <a:close/>
                <a:moveTo>
                  <a:pt x="1640701" y="1176712"/>
                </a:moveTo>
                <a:cubicBezTo>
                  <a:pt x="1615721" y="1175773"/>
                  <a:pt x="1589805" y="1178024"/>
                  <a:pt x="1562992" y="1182967"/>
                </a:cubicBezTo>
                <a:cubicBezTo>
                  <a:pt x="1577070" y="1309471"/>
                  <a:pt x="1595417" y="1432523"/>
                  <a:pt x="1633202" y="1538493"/>
                </a:cubicBezTo>
                <a:lnTo>
                  <a:pt x="1697363" y="1552150"/>
                </a:lnTo>
                <a:cubicBezTo>
                  <a:pt x="1676716" y="1428657"/>
                  <a:pt x="1662639" y="1299273"/>
                  <a:pt x="1640701" y="1176712"/>
                </a:cubicBezTo>
                <a:close/>
                <a:moveTo>
                  <a:pt x="1735864" y="1174690"/>
                </a:moveTo>
                <a:cubicBezTo>
                  <a:pt x="1722835" y="1173910"/>
                  <a:pt x="1709466" y="1173451"/>
                  <a:pt x="1695725" y="1175543"/>
                </a:cubicBezTo>
                <a:cubicBezTo>
                  <a:pt x="1712099" y="1305357"/>
                  <a:pt x="1723560" y="1437886"/>
                  <a:pt x="1749019" y="1558137"/>
                </a:cubicBezTo>
                <a:cubicBezTo>
                  <a:pt x="1768877" y="1561158"/>
                  <a:pt x="1789722" y="1561947"/>
                  <a:pt x="1811463" y="1561947"/>
                </a:cubicBezTo>
                <a:lnTo>
                  <a:pt x="1802642" y="1694260"/>
                </a:lnTo>
                <a:lnTo>
                  <a:pt x="1849632" y="1703768"/>
                </a:lnTo>
                <a:cubicBezTo>
                  <a:pt x="1820363" y="1528448"/>
                  <a:pt x="1804278" y="1341311"/>
                  <a:pt x="1761288" y="1178504"/>
                </a:cubicBezTo>
                <a:cubicBezTo>
                  <a:pt x="1753080" y="1175872"/>
                  <a:pt x="1744548" y="1175209"/>
                  <a:pt x="1735864" y="1174690"/>
                </a:cubicBezTo>
                <a:close/>
                <a:moveTo>
                  <a:pt x="1359925" y="1038492"/>
                </a:moveTo>
                <a:lnTo>
                  <a:pt x="1282090" y="1050667"/>
                </a:lnTo>
                <a:lnTo>
                  <a:pt x="1301801" y="1144885"/>
                </a:lnTo>
                <a:lnTo>
                  <a:pt x="1372913" y="1126638"/>
                </a:lnTo>
                <a:cubicBezTo>
                  <a:pt x="1368429" y="1097316"/>
                  <a:pt x="1364244" y="1067869"/>
                  <a:pt x="1359925" y="1038492"/>
                </a:cubicBezTo>
                <a:close/>
                <a:moveTo>
                  <a:pt x="1678739" y="1036583"/>
                </a:moveTo>
                <a:lnTo>
                  <a:pt x="1682913" y="1070732"/>
                </a:lnTo>
                <a:lnTo>
                  <a:pt x="1727190" y="1069613"/>
                </a:lnTo>
                <a:cubicBezTo>
                  <a:pt x="1725915" y="1061669"/>
                  <a:pt x="1723075" y="1054354"/>
                  <a:pt x="1720147" y="1047123"/>
                </a:cubicBezTo>
                <a:cubicBezTo>
                  <a:pt x="1707299" y="1041424"/>
                  <a:pt x="1693453" y="1037908"/>
                  <a:pt x="1678739" y="1036583"/>
                </a:cubicBezTo>
                <a:close/>
                <a:moveTo>
                  <a:pt x="1488182" y="1024315"/>
                </a:moveTo>
                <a:cubicBezTo>
                  <a:pt x="1462709" y="1023407"/>
                  <a:pt x="1436257" y="1025726"/>
                  <a:pt x="1408874" y="1030836"/>
                </a:cubicBezTo>
                <a:lnTo>
                  <a:pt x="1420122" y="1114525"/>
                </a:lnTo>
                <a:cubicBezTo>
                  <a:pt x="1446785" y="1105942"/>
                  <a:pt x="1473055" y="1100058"/>
                  <a:pt x="1498584" y="1095389"/>
                </a:cubicBezTo>
                <a:cubicBezTo>
                  <a:pt x="1496035" y="1071404"/>
                  <a:pt x="1492244" y="1047737"/>
                  <a:pt x="1488182" y="1024315"/>
                </a:cubicBezTo>
                <a:close/>
                <a:moveTo>
                  <a:pt x="1583464" y="1022290"/>
                </a:moveTo>
                <a:cubicBezTo>
                  <a:pt x="1570470" y="1021512"/>
                  <a:pt x="1557138" y="1021054"/>
                  <a:pt x="1543436" y="1023141"/>
                </a:cubicBezTo>
                <a:lnTo>
                  <a:pt x="1551282" y="1087263"/>
                </a:lnTo>
                <a:lnTo>
                  <a:pt x="1620023" y="1076662"/>
                </a:lnTo>
                <a:cubicBezTo>
                  <a:pt x="1617320" y="1059409"/>
                  <a:pt x="1613230" y="1042629"/>
                  <a:pt x="1608863" y="1026100"/>
                </a:cubicBezTo>
                <a:cubicBezTo>
                  <a:pt x="1600663" y="1023470"/>
                  <a:pt x="1592139" y="1022809"/>
                  <a:pt x="1583464" y="1022290"/>
                </a:cubicBezTo>
                <a:close/>
                <a:moveTo>
                  <a:pt x="1525133" y="884002"/>
                </a:moveTo>
                <a:lnTo>
                  <a:pt x="1529652" y="918354"/>
                </a:lnTo>
                <a:lnTo>
                  <a:pt x="1574763" y="917214"/>
                </a:lnTo>
                <a:cubicBezTo>
                  <a:pt x="1573488" y="909265"/>
                  <a:pt x="1570646" y="901946"/>
                  <a:pt x="1567715" y="894711"/>
                </a:cubicBezTo>
                <a:cubicBezTo>
                  <a:pt x="1554506" y="888908"/>
                  <a:pt x="1540274" y="885311"/>
                  <a:pt x="1525133" y="884002"/>
                </a:cubicBezTo>
                <a:close/>
                <a:moveTo>
                  <a:pt x="1335279" y="871926"/>
                </a:moveTo>
                <a:cubicBezTo>
                  <a:pt x="1310019" y="871035"/>
                  <a:pt x="1283799" y="873337"/>
                  <a:pt x="1256668" y="878405"/>
                </a:cubicBezTo>
                <a:lnTo>
                  <a:pt x="1268183" y="962007"/>
                </a:lnTo>
                <a:cubicBezTo>
                  <a:pt x="1294549" y="953508"/>
                  <a:pt x="1320540" y="947687"/>
                  <a:pt x="1345803" y="943048"/>
                </a:cubicBezTo>
                <a:cubicBezTo>
                  <a:pt x="1343272" y="919035"/>
                  <a:pt x="1339414" y="895358"/>
                  <a:pt x="1335279" y="871926"/>
                </a:cubicBezTo>
                <a:close/>
                <a:moveTo>
                  <a:pt x="1431064" y="869890"/>
                </a:moveTo>
                <a:cubicBezTo>
                  <a:pt x="1417886" y="869101"/>
                  <a:pt x="1404359" y="868641"/>
                  <a:pt x="1390454" y="870753"/>
                </a:cubicBezTo>
                <a:lnTo>
                  <a:pt x="1397849" y="935022"/>
                </a:lnTo>
                <a:lnTo>
                  <a:pt x="1467248" y="924320"/>
                </a:lnTo>
                <a:cubicBezTo>
                  <a:pt x="1464947" y="907015"/>
                  <a:pt x="1460936" y="890248"/>
                  <a:pt x="1456657" y="873729"/>
                </a:cubicBezTo>
                <a:cubicBezTo>
                  <a:pt x="1448395" y="871081"/>
                  <a:pt x="1439806" y="870413"/>
                  <a:pt x="1431064" y="869890"/>
                </a:cubicBezTo>
                <a:close/>
                <a:moveTo>
                  <a:pt x="1373070" y="731653"/>
                </a:moveTo>
                <a:lnTo>
                  <a:pt x="1377357" y="765952"/>
                </a:lnTo>
                <a:lnTo>
                  <a:pt x="1423154" y="764794"/>
                </a:lnTo>
                <a:cubicBezTo>
                  <a:pt x="1421198" y="757033"/>
                  <a:pt x="1418353" y="749649"/>
                  <a:pt x="1415418" y="742349"/>
                </a:cubicBezTo>
                <a:cubicBezTo>
                  <a:pt x="1402282" y="736558"/>
                  <a:pt x="1388126" y="732973"/>
                  <a:pt x="1373070" y="731653"/>
                </a:cubicBezTo>
                <a:close/>
                <a:moveTo>
                  <a:pt x="1278664" y="717490"/>
                </a:moveTo>
                <a:cubicBezTo>
                  <a:pt x="1265574" y="716706"/>
                  <a:pt x="1252140" y="716247"/>
                  <a:pt x="1238332" y="718347"/>
                </a:cubicBezTo>
                <a:lnTo>
                  <a:pt x="1245691" y="782584"/>
                </a:lnTo>
                <a:lnTo>
                  <a:pt x="1314606" y="771957"/>
                </a:lnTo>
                <a:cubicBezTo>
                  <a:pt x="1312431" y="754613"/>
                  <a:pt x="1308416" y="737838"/>
                  <a:pt x="1304132" y="721310"/>
                </a:cubicBezTo>
                <a:cubicBezTo>
                  <a:pt x="1295909" y="718674"/>
                  <a:pt x="1287363" y="718010"/>
                  <a:pt x="1278664" y="717490"/>
                </a:cubicBezTo>
                <a:close/>
                <a:moveTo>
                  <a:pt x="1221613" y="579394"/>
                </a:moveTo>
                <a:lnTo>
                  <a:pt x="1225721" y="613532"/>
                </a:lnTo>
                <a:lnTo>
                  <a:pt x="1270631" y="612397"/>
                </a:lnTo>
                <a:cubicBezTo>
                  <a:pt x="1268736" y="604614"/>
                  <a:pt x="1265893" y="597229"/>
                  <a:pt x="1262961" y="589928"/>
                </a:cubicBezTo>
                <a:cubicBezTo>
                  <a:pt x="1250131" y="584233"/>
                  <a:pt x="1236306" y="580721"/>
                  <a:pt x="1221613" y="579394"/>
                </a:cubicBezTo>
                <a:close/>
                <a:moveTo>
                  <a:pt x="726891" y="1132"/>
                </a:moveTo>
                <a:cubicBezTo>
                  <a:pt x="926347" y="11634"/>
                  <a:pt x="1043765" y="94429"/>
                  <a:pt x="1114563" y="217842"/>
                </a:cubicBezTo>
                <a:cubicBezTo>
                  <a:pt x="1180778" y="254926"/>
                  <a:pt x="1230076" y="306947"/>
                  <a:pt x="1266593" y="370005"/>
                </a:cubicBezTo>
                <a:cubicBezTo>
                  <a:pt x="1333442" y="407311"/>
                  <a:pt x="1383074" y="459824"/>
                  <a:pt x="1420268" y="523224"/>
                </a:cubicBezTo>
                <a:cubicBezTo>
                  <a:pt x="1484594" y="559361"/>
                  <a:pt x="1532906" y="609651"/>
                  <a:pt x="1566809" y="671861"/>
                </a:cubicBezTo>
                <a:cubicBezTo>
                  <a:pt x="1634483" y="708480"/>
                  <a:pt x="1684805" y="760427"/>
                  <a:pt x="1720136" y="824856"/>
                </a:cubicBezTo>
                <a:cubicBezTo>
                  <a:pt x="1787270" y="861398"/>
                  <a:pt x="1837271" y="913076"/>
                  <a:pt x="1872369" y="977149"/>
                </a:cubicBezTo>
                <a:cubicBezTo>
                  <a:pt x="1939600" y="1013705"/>
                  <a:pt x="1989659" y="1065431"/>
                  <a:pt x="2024798" y="1129568"/>
                </a:cubicBezTo>
                <a:cubicBezTo>
                  <a:pt x="2336010" y="1298815"/>
                  <a:pt x="2279231" y="1793168"/>
                  <a:pt x="2358688" y="2168046"/>
                </a:cubicBezTo>
                <a:cubicBezTo>
                  <a:pt x="2378537" y="2170760"/>
                  <a:pt x="2399353" y="2171547"/>
                  <a:pt x="2421063" y="2171547"/>
                </a:cubicBezTo>
                <a:lnTo>
                  <a:pt x="2412242" y="2303860"/>
                </a:lnTo>
                <a:cubicBezTo>
                  <a:pt x="2459207" y="2317811"/>
                  <a:pt x="2512854" y="2323947"/>
                  <a:pt x="2573463" y="2323947"/>
                </a:cubicBezTo>
                <a:lnTo>
                  <a:pt x="2564642" y="2456260"/>
                </a:lnTo>
                <a:cubicBezTo>
                  <a:pt x="2611607" y="2470211"/>
                  <a:pt x="2665254" y="2476347"/>
                  <a:pt x="2725863" y="2476347"/>
                </a:cubicBezTo>
                <a:lnTo>
                  <a:pt x="2717042" y="2608660"/>
                </a:lnTo>
                <a:cubicBezTo>
                  <a:pt x="2764007" y="2622611"/>
                  <a:pt x="2817654" y="2628747"/>
                  <a:pt x="2878263" y="2628747"/>
                </a:cubicBezTo>
                <a:lnTo>
                  <a:pt x="2867246" y="2794000"/>
                </a:lnTo>
                <a:cubicBezTo>
                  <a:pt x="2644385" y="2792863"/>
                  <a:pt x="2513412" y="2705118"/>
                  <a:pt x="2431975" y="2570793"/>
                </a:cubicBezTo>
                <a:cubicBezTo>
                  <a:pt x="2366758" y="2534035"/>
                  <a:pt x="2317730" y="2481327"/>
                  <a:pt x="2279575" y="2418394"/>
                </a:cubicBezTo>
                <a:cubicBezTo>
                  <a:pt x="2214357" y="2381635"/>
                  <a:pt x="2165328" y="2328925"/>
                  <a:pt x="2127174" y="2265991"/>
                </a:cubicBezTo>
                <a:cubicBezTo>
                  <a:pt x="2061961" y="2229237"/>
                  <a:pt x="2012937" y="2176533"/>
                  <a:pt x="1974784" y="2113606"/>
                </a:cubicBezTo>
                <a:cubicBezTo>
                  <a:pt x="1909541" y="2076830"/>
                  <a:pt x="1860496" y="2024097"/>
                  <a:pt x="1822331" y="1961133"/>
                </a:cubicBezTo>
                <a:cubicBezTo>
                  <a:pt x="1757235" y="1924458"/>
                  <a:pt x="1708286" y="1871864"/>
                  <a:pt x="1670181" y="1809075"/>
                </a:cubicBezTo>
                <a:cubicBezTo>
                  <a:pt x="1604402" y="1771933"/>
                  <a:pt x="1555012" y="1718692"/>
                  <a:pt x="1516627" y="1655093"/>
                </a:cubicBezTo>
                <a:cubicBezTo>
                  <a:pt x="1377256" y="1572415"/>
                  <a:pt x="1309243" y="1422354"/>
                  <a:pt x="1267840" y="1247157"/>
                </a:cubicBezTo>
                <a:cubicBezTo>
                  <a:pt x="1202231" y="1266785"/>
                  <a:pt x="1132102" y="1290687"/>
                  <a:pt x="1057152" y="1319279"/>
                </a:cubicBezTo>
                <a:lnTo>
                  <a:pt x="996318" y="1252461"/>
                </a:lnTo>
                <a:cubicBezTo>
                  <a:pt x="1087730" y="1215957"/>
                  <a:pt x="1172651" y="1185621"/>
                  <a:pt x="1251455" y="1160686"/>
                </a:cubicBezTo>
                <a:cubicBezTo>
                  <a:pt x="1243650" y="1129036"/>
                  <a:pt x="1238254" y="1096480"/>
                  <a:pt x="1233212" y="1063588"/>
                </a:cubicBezTo>
                <a:cubicBezTo>
                  <a:pt x="1138374" y="1086209"/>
                  <a:pt x="1032815" y="1119001"/>
                  <a:pt x="915311" y="1163485"/>
                </a:cubicBezTo>
                <a:lnTo>
                  <a:pt x="854429" y="1096614"/>
                </a:lnTo>
                <a:cubicBezTo>
                  <a:pt x="990334" y="1043146"/>
                  <a:pt x="1111632" y="1002981"/>
                  <a:pt x="1219895" y="974397"/>
                </a:cubicBezTo>
                <a:cubicBezTo>
                  <a:pt x="1214982" y="945120"/>
                  <a:pt x="1210893" y="915640"/>
                  <a:pt x="1206730" y="886217"/>
                </a:cubicBezTo>
                <a:cubicBezTo>
                  <a:pt x="1084392" y="905415"/>
                  <a:pt x="941163" y="944455"/>
                  <a:pt x="773262" y="1007464"/>
                </a:cubicBezTo>
                <a:lnTo>
                  <a:pt x="711371" y="939485"/>
                </a:lnTo>
                <a:cubicBezTo>
                  <a:pt x="898417" y="866335"/>
                  <a:pt x="1057410" y="818097"/>
                  <a:pt x="1192733" y="790751"/>
                </a:cubicBezTo>
                <a:cubicBezTo>
                  <a:pt x="1190149" y="766725"/>
                  <a:pt x="1186350" y="743012"/>
                  <a:pt x="1182291" y="719538"/>
                </a:cubicBezTo>
                <a:cubicBezTo>
                  <a:pt x="1037255" y="726444"/>
                  <a:pt x="856657" y="767064"/>
                  <a:pt x="630980" y="851186"/>
                </a:cubicBezTo>
                <a:lnTo>
                  <a:pt x="569425" y="783575"/>
                </a:lnTo>
                <a:cubicBezTo>
                  <a:pt x="810549" y="689961"/>
                  <a:pt x="1004693" y="638244"/>
                  <a:pt x="1161400" y="619682"/>
                </a:cubicBezTo>
                <a:cubicBezTo>
                  <a:pt x="1158998" y="602282"/>
                  <a:pt x="1154989" y="585397"/>
                  <a:pt x="1150716" y="568758"/>
                </a:cubicBezTo>
                <a:cubicBezTo>
                  <a:pt x="990761" y="553064"/>
                  <a:pt x="776902" y="588371"/>
                  <a:pt x="488794" y="695014"/>
                </a:cubicBezTo>
                <a:lnTo>
                  <a:pt x="427557" y="627753"/>
                </a:lnTo>
                <a:cubicBezTo>
                  <a:pt x="722514" y="513700"/>
                  <a:pt x="946599" y="463280"/>
                  <a:pt x="1117532" y="460015"/>
                </a:cubicBezTo>
                <a:cubicBezTo>
                  <a:pt x="1116320" y="452096"/>
                  <a:pt x="1113545" y="444794"/>
                  <a:pt x="1110684" y="437573"/>
                </a:cubicBezTo>
                <a:cubicBezTo>
                  <a:pt x="944447" y="387338"/>
                  <a:pt x="702906" y="408277"/>
                  <a:pt x="346600" y="538832"/>
                </a:cubicBezTo>
                <a:lnTo>
                  <a:pt x="284778" y="470929"/>
                </a:lnTo>
                <a:cubicBezTo>
                  <a:pt x="602191" y="349249"/>
                  <a:pt x="836771" y="301225"/>
                  <a:pt x="1011121" y="306452"/>
                </a:cubicBezTo>
                <a:cubicBezTo>
                  <a:pt x="846452" y="233035"/>
                  <a:pt x="595328" y="241409"/>
                  <a:pt x="204614" y="382879"/>
                </a:cubicBezTo>
                <a:lnTo>
                  <a:pt x="142528" y="314686"/>
                </a:lnTo>
                <a:cubicBezTo>
                  <a:pt x="457387" y="194744"/>
                  <a:pt x="690082" y="147945"/>
                  <a:pt x="863022" y="153943"/>
                </a:cubicBezTo>
                <a:cubicBezTo>
                  <a:pt x="699410" y="80219"/>
                  <a:pt x="450168" y="87382"/>
                  <a:pt x="62387" y="226663"/>
                </a:cubicBezTo>
                <a:lnTo>
                  <a:pt x="0" y="158139"/>
                </a:lnTo>
                <a:cubicBezTo>
                  <a:pt x="319798" y="37180"/>
                  <a:pt x="554122" y="-7965"/>
                  <a:pt x="726891" y="113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14 Forma libre"/>
          <p:cNvSpPr/>
          <p:nvPr/>
        </p:nvSpPr>
        <p:spPr bwMode="auto">
          <a:xfrm rot="5400000">
            <a:off x="229714" y="3112343"/>
            <a:ext cx="2398553" cy="2794000"/>
          </a:xfrm>
          <a:custGeom>
            <a:avLst/>
            <a:gdLst/>
            <a:ahLst/>
            <a:cxnLst/>
            <a:rect l="l" t="t" r="r" b="b"/>
            <a:pathLst>
              <a:path w="2878263" h="2794000">
                <a:moveTo>
                  <a:pt x="2118222" y="1385085"/>
                </a:moveTo>
                <a:cubicBezTo>
                  <a:pt x="2160329" y="1584484"/>
                  <a:pt x="2164155" y="1816862"/>
                  <a:pt x="2206288" y="2015646"/>
                </a:cubicBezTo>
                <a:cubicBezTo>
                  <a:pt x="2226137" y="2018360"/>
                  <a:pt x="2246953" y="2019147"/>
                  <a:pt x="2268663" y="2019147"/>
                </a:cubicBezTo>
                <a:lnTo>
                  <a:pt x="2259842" y="2151460"/>
                </a:lnTo>
                <a:lnTo>
                  <a:pt x="2306832" y="2160968"/>
                </a:lnTo>
                <a:cubicBezTo>
                  <a:pt x="2260856" y="1885583"/>
                  <a:pt x="2247412" y="1581044"/>
                  <a:pt x="2118222" y="1385085"/>
                </a:cubicBezTo>
                <a:close/>
                <a:moveTo>
                  <a:pt x="1966907" y="1239271"/>
                </a:moveTo>
                <a:cubicBezTo>
                  <a:pt x="2008016" y="1437142"/>
                  <a:pt x="2012214" y="1666627"/>
                  <a:pt x="2053888" y="1863246"/>
                </a:cubicBezTo>
                <a:cubicBezTo>
                  <a:pt x="2073737" y="1865960"/>
                  <a:pt x="2094553" y="1866747"/>
                  <a:pt x="2116263" y="1866747"/>
                </a:cubicBezTo>
                <a:lnTo>
                  <a:pt x="2107442" y="1999060"/>
                </a:lnTo>
                <a:lnTo>
                  <a:pt x="2154432" y="2008568"/>
                </a:lnTo>
                <a:cubicBezTo>
                  <a:pt x="2109143" y="1737298"/>
                  <a:pt x="2095421" y="1437738"/>
                  <a:pt x="1970931" y="1241923"/>
                </a:cubicBezTo>
                <a:close/>
                <a:moveTo>
                  <a:pt x="1386061" y="1215870"/>
                </a:moveTo>
                <a:lnTo>
                  <a:pt x="1327753" y="1231301"/>
                </a:lnTo>
                <a:cubicBezTo>
                  <a:pt x="1350111" y="1297159"/>
                  <a:pt x="1380638" y="1356246"/>
                  <a:pt x="1422210" y="1405603"/>
                </a:cubicBezTo>
                <a:cubicBezTo>
                  <a:pt x="1407528" y="1344843"/>
                  <a:pt x="1396142" y="1281000"/>
                  <a:pt x="1386061" y="1215870"/>
                </a:cubicBezTo>
                <a:close/>
                <a:moveTo>
                  <a:pt x="1512555" y="1190856"/>
                </a:moveTo>
                <a:lnTo>
                  <a:pt x="1434535" y="1203060"/>
                </a:lnTo>
                <a:cubicBezTo>
                  <a:pt x="1452853" y="1311324"/>
                  <a:pt x="1480824" y="1411589"/>
                  <a:pt x="1528906" y="1494137"/>
                </a:cubicBezTo>
                <a:lnTo>
                  <a:pt x="1563649" y="1511844"/>
                </a:lnTo>
                <a:cubicBezTo>
                  <a:pt x="1542152" y="1409296"/>
                  <a:pt x="1528272" y="1299594"/>
                  <a:pt x="1512555" y="1190856"/>
                </a:cubicBezTo>
                <a:close/>
                <a:moveTo>
                  <a:pt x="1831223" y="1188996"/>
                </a:moveTo>
                <a:cubicBezTo>
                  <a:pt x="1858080" y="1360814"/>
                  <a:pt x="1866805" y="1547212"/>
                  <a:pt x="1901488" y="1710846"/>
                </a:cubicBezTo>
                <a:cubicBezTo>
                  <a:pt x="1921337" y="1713560"/>
                  <a:pt x="1942153" y="1714347"/>
                  <a:pt x="1963863" y="1714347"/>
                </a:cubicBezTo>
                <a:lnTo>
                  <a:pt x="1955042" y="1846660"/>
                </a:lnTo>
                <a:lnTo>
                  <a:pt x="2002032" y="1856168"/>
                </a:lnTo>
                <a:cubicBezTo>
                  <a:pt x="1964532" y="1631553"/>
                  <a:pt x="1948675" y="1387541"/>
                  <a:pt x="1872558" y="1199527"/>
                </a:cubicBezTo>
                <a:cubicBezTo>
                  <a:pt x="1859732" y="1193834"/>
                  <a:pt x="1845911" y="1190322"/>
                  <a:pt x="1831223" y="1188996"/>
                </a:cubicBezTo>
                <a:close/>
                <a:moveTo>
                  <a:pt x="1640701" y="1176712"/>
                </a:moveTo>
                <a:cubicBezTo>
                  <a:pt x="1615721" y="1175773"/>
                  <a:pt x="1589805" y="1178024"/>
                  <a:pt x="1562992" y="1182967"/>
                </a:cubicBezTo>
                <a:cubicBezTo>
                  <a:pt x="1577070" y="1309471"/>
                  <a:pt x="1595417" y="1432523"/>
                  <a:pt x="1633202" y="1538493"/>
                </a:cubicBezTo>
                <a:lnTo>
                  <a:pt x="1697363" y="1552150"/>
                </a:lnTo>
                <a:cubicBezTo>
                  <a:pt x="1676716" y="1428657"/>
                  <a:pt x="1662639" y="1299273"/>
                  <a:pt x="1640701" y="1176712"/>
                </a:cubicBezTo>
                <a:close/>
                <a:moveTo>
                  <a:pt x="1735864" y="1174690"/>
                </a:moveTo>
                <a:cubicBezTo>
                  <a:pt x="1722835" y="1173910"/>
                  <a:pt x="1709466" y="1173451"/>
                  <a:pt x="1695725" y="1175543"/>
                </a:cubicBezTo>
                <a:cubicBezTo>
                  <a:pt x="1712099" y="1305357"/>
                  <a:pt x="1723560" y="1437886"/>
                  <a:pt x="1749019" y="1558137"/>
                </a:cubicBezTo>
                <a:cubicBezTo>
                  <a:pt x="1768877" y="1561158"/>
                  <a:pt x="1789722" y="1561947"/>
                  <a:pt x="1811463" y="1561947"/>
                </a:cubicBezTo>
                <a:lnTo>
                  <a:pt x="1802642" y="1694260"/>
                </a:lnTo>
                <a:lnTo>
                  <a:pt x="1849632" y="1703768"/>
                </a:lnTo>
                <a:cubicBezTo>
                  <a:pt x="1820363" y="1528448"/>
                  <a:pt x="1804278" y="1341311"/>
                  <a:pt x="1761288" y="1178504"/>
                </a:cubicBezTo>
                <a:cubicBezTo>
                  <a:pt x="1753080" y="1175872"/>
                  <a:pt x="1744548" y="1175209"/>
                  <a:pt x="1735864" y="1174690"/>
                </a:cubicBezTo>
                <a:close/>
                <a:moveTo>
                  <a:pt x="1359925" y="1038492"/>
                </a:moveTo>
                <a:lnTo>
                  <a:pt x="1282090" y="1050667"/>
                </a:lnTo>
                <a:lnTo>
                  <a:pt x="1301801" y="1144885"/>
                </a:lnTo>
                <a:lnTo>
                  <a:pt x="1372913" y="1126638"/>
                </a:lnTo>
                <a:cubicBezTo>
                  <a:pt x="1368429" y="1097316"/>
                  <a:pt x="1364244" y="1067869"/>
                  <a:pt x="1359925" y="1038492"/>
                </a:cubicBezTo>
                <a:close/>
                <a:moveTo>
                  <a:pt x="1678739" y="1036583"/>
                </a:moveTo>
                <a:lnTo>
                  <a:pt x="1682913" y="1070732"/>
                </a:lnTo>
                <a:lnTo>
                  <a:pt x="1727190" y="1069613"/>
                </a:lnTo>
                <a:cubicBezTo>
                  <a:pt x="1725915" y="1061669"/>
                  <a:pt x="1723075" y="1054354"/>
                  <a:pt x="1720147" y="1047123"/>
                </a:cubicBezTo>
                <a:cubicBezTo>
                  <a:pt x="1707299" y="1041424"/>
                  <a:pt x="1693453" y="1037908"/>
                  <a:pt x="1678739" y="1036583"/>
                </a:cubicBezTo>
                <a:close/>
                <a:moveTo>
                  <a:pt x="1488182" y="1024315"/>
                </a:moveTo>
                <a:cubicBezTo>
                  <a:pt x="1462709" y="1023407"/>
                  <a:pt x="1436257" y="1025726"/>
                  <a:pt x="1408874" y="1030836"/>
                </a:cubicBezTo>
                <a:lnTo>
                  <a:pt x="1420122" y="1114525"/>
                </a:lnTo>
                <a:cubicBezTo>
                  <a:pt x="1446785" y="1105942"/>
                  <a:pt x="1473055" y="1100058"/>
                  <a:pt x="1498584" y="1095389"/>
                </a:cubicBezTo>
                <a:cubicBezTo>
                  <a:pt x="1496035" y="1071404"/>
                  <a:pt x="1492244" y="1047737"/>
                  <a:pt x="1488182" y="1024315"/>
                </a:cubicBezTo>
                <a:close/>
                <a:moveTo>
                  <a:pt x="1583464" y="1022290"/>
                </a:moveTo>
                <a:cubicBezTo>
                  <a:pt x="1570470" y="1021512"/>
                  <a:pt x="1557138" y="1021054"/>
                  <a:pt x="1543436" y="1023141"/>
                </a:cubicBezTo>
                <a:lnTo>
                  <a:pt x="1551282" y="1087263"/>
                </a:lnTo>
                <a:lnTo>
                  <a:pt x="1620023" y="1076662"/>
                </a:lnTo>
                <a:cubicBezTo>
                  <a:pt x="1617320" y="1059409"/>
                  <a:pt x="1613230" y="1042629"/>
                  <a:pt x="1608863" y="1026100"/>
                </a:cubicBezTo>
                <a:cubicBezTo>
                  <a:pt x="1600663" y="1023470"/>
                  <a:pt x="1592139" y="1022809"/>
                  <a:pt x="1583464" y="1022290"/>
                </a:cubicBezTo>
                <a:close/>
                <a:moveTo>
                  <a:pt x="1525133" y="884002"/>
                </a:moveTo>
                <a:lnTo>
                  <a:pt x="1529652" y="918354"/>
                </a:lnTo>
                <a:lnTo>
                  <a:pt x="1574763" y="917214"/>
                </a:lnTo>
                <a:cubicBezTo>
                  <a:pt x="1573488" y="909265"/>
                  <a:pt x="1570646" y="901946"/>
                  <a:pt x="1567715" y="894711"/>
                </a:cubicBezTo>
                <a:cubicBezTo>
                  <a:pt x="1554506" y="888908"/>
                  <a:pt x="1540274" y="885311"/>
                  <a:pt x="1525133" y="884002"/>
                </a:cubicBezTo>
                <a:close/>
                <a:moveTo>
                  <a:pt x="1335279" y="871926"/>
                </a:moveTo>
                <a:cubicBezTo>
                  <a:pt x="1310019" y="871035"/>
                  <a:pt x="1283799" y="873337"/>
                  <a:pt x="1256668" y="878405"/>
                </a:cubicBezTo>
                <a:lnTo>
                  <a:pt x="1268183" y="962007"/>
                </a:lnTo>
                <a:cubicBezTo>
                  <a:pt x="1294549" y="953508"/>
                  <a:pt x="1320540" y="947687"/>
                  <a:pt x="1345803" y="943048"/>
                </a:cubicBezTo>
                <a:cubicBezTo>
                  <a:pt x="1343272" y="919035"/>
                  <a:pt x="1339414" y="895358"/>
                  <a:pt x="1335279" y="871926"/>
                </a:cubicBezTo>
                <a:close/>
                <a:moveTo>
                  <a:pt x="1431064" y="869890"/>
                </a:moveTo>
                <a:cubicBezTo>
                  <a:pt x="1417886" y="869101"/>
                  <a:pt x="1404359" y="868641"/>
                  <a:pt x="1390454" y="870753"/>
                </a:cubicBezTo>
                <a:lnTo>
                  <a:pt x="1397849" y="935022"/>
                </a:lnTo>
                <a:lnTo>
                  <a:pt x="1467248" y="924320"/>
                </a:lnTo>
                <a:cubicBezTo>
                  <a:pt x="1464947" y="907015"/>
                  <a:pt x="1460936" y="890248"/>
                  <a:pt x="1456657" y="873729"/>
                </a:cubicBezTo>
                <a:cubicBezTo>
                  <a:pt x="1448395" y="871081"/>
                  <a:pt x="1439806" y="870413"/>
                  <a:pt x="1431064" y="869890"/>
                </a:cubicBezTo>
                <a:close/>
                <a:moveTo>
                  <a:pt x="1373070" y="731653"/>
                </a:moveTo>
                <a:lnTo>
                  <a:pt x="1377357" y="765952"/>
                </a:lnTo>
                <a:lnTo>
                  <a:pt x="1423154" y="764794"/>
                </a:lnTo>
                <a:cubicBezTo>
                  <a:pt x="1421198" y="757033"/>
                  <a:pt x="1418353" y="749649"/>
                  <a:pt x="1415418" y="742349"/>
                </a:cubicBezTo>
                <a:cubicBezTo>
                  <a:pt x="1402282" y="736558"/>
                  <a:pt x="1388126" y="732973"/>
                  <a:pt x="1373070" y="731653"/>
                </a:cubicBezTo>
                <a:close/>
                <a:moveTo>
                  <a:pt x="1278664" y="717490"/>
                </a:moveTo>
                <a:cubicBezTo>
                  <a:pt x="1265574" y="716706"/>
                  <a:pt x="1252140" y="716247"/>
                  <a:pt x="1238332" y="718347"/>
                </a:cubicBezTo>
                <a:lnTo>
                  <a:pt x="1245691" y="782584"/>
                </a:lnTo>
                <a:lnTo>
                  <a:pt x="1314606" y="771957"/>
                </a:lnTo>
                <a:cubicBezTo>
                  <a:pt x="1312431" y="754613"/>
                  <a:pt x="1308416" y="737838"/>
                  <a:pt x="1304132" y="721310"/>
                </a:cubicBezTo>
                <a:cubicBezTo>
                  <a:pt x="1295909" y="718674"/>
                  <a:pt x="1287363" y="718010"/>
                  <a:pt x="1278664" y="717490"/>
                </a:cubicBezTo>
                <a:close/>
                <a:moveTo>
                  <a:pt x="1221613" y="579394"/>
                </a:moveTo>
                <a:lnTo>
                  <a:pt x="1225721" y="613532"/>
                </a:lnTo>
                <a:lnTo>
                  <a:pt x="1270631" y="612397"/>
                </a:lnTo>
                <a:cubicBezTo>
                  <a:pt x="1268736" y="604614"/>
                  <a:pt x="1265893" y="597229"/>
                  <a:pt x="1262961" y="589928"/>
                </a:cubicBezTo>
                <a:cubicBezTo>
                  <a:pt x="1250131" y="584233"/>
                  <a:pt x="1236306" y="580721"/>
                  <a:pt x="1221613" y="579394"/>
                </a:cubicBezTo>
                <a:close/>
                <a:moveTo>
                  <a:pt x="726891" y="1132"/>
                </a:moveTo>
                <a:cubicBezTo>
                  <a:pt x="926347" y="11634"/>
                  <a:pt x="1043765" y="94429"/>
                  <a:pt x="1114563" y="217842"/>
                </a:cubicBezTo>
                <a:cubicBezTo>
                  <a:pt x="1180778" y="254926"/>
                  <a:pt x="1230076" y="306947"/>
                  <a:pt x="1266593" y="370005"/>
                </a:cubicBezTo>
                <a:cubicBezTo>
                  <a:pt x="1333442" y="407311"/>
                  <a:pt x="1383074" y="459824"/>
                  <a:pt x="1420268" y="523224"/>
                </a:cubicBezTo>
                <a:cubicBezTo>
                  <a:pt x="1484594" y="559361"/>
                  <a:pt x="1532906" y="609651"/>
                  <a:pt x="1566809" y="671861"/>
                </a:cubicBezTo>
                <a:cubicBezTo>
                  <a:pt x="1634483" y="708480"/>
                  <a:pt x="1684805" y="760427"/>
                  <a:pt x="1720136" y="824856"/>
                </a:cubicBezTo>
                <a:cubicBezTo>
                  <a:pt x="1787270" y="861398"/>
                  <a:pt x="1837271" y="913076"/>
                  <a:pt x="1872369" y="977149"/>
                </a:cubicBezTo>
                <a:cubicBezTo>
                  <a:pt x="1939600" y="1013705"/>
                  <a:pt x="1989659" y="1065431"/>
                  <a:pt x="2024798" y="1129568"/>
                </a:cubicBezTo>
                <a:cubicBezTo>
                  <a:pt x="2336010" y="1298815"/>
                  <a:pt x="2279231" y="1793168"/>
                  <a:pt x="2358688" y="2168046"/>
                </a:cubicBezTo>
                <a:cubicBezTo>
                  <a:pt x="2378537" y="2170760"/>
                  <a:pt x="2399353" y="2171547"/>
                  <a:pt x="2421063" y="2171547"/>
                </a:cubicBezTo>
                <a:lnTo>
                  <a:pt x="2412242" y="2303860"/>
                </a:lnTo>
                <a:cubicBezTo>
                  <a:pt x="2459207" y="2317811"/>
                  <a:pt x="2512854" y="2323947"/>
                  <a:pt x="2573463" y="2323947"/>
                </a:cubicBezTo>
                <a:lnTo>
                  <a:pt x="2564642" y="2456260"/>
                </a:lnTo>
                <a:cubicBezTo>
                  <a:pt x="2611607" y="2470211"/>
                  <a:pt x="2665254" y="2476347"/>
                  <a:pt x="2725863" y="2476347"/>
                </a:cubicBezTo>
                <a:lnTo>
                  <a:pt x="2717042" y="2608660"/>
                </a:lnTo>
                <a:cubicBezTo>
                  <a:pt x="2764007" y="2622611"/>
                  <a:pt x="2817654" y="2628747"/>
                  <a:pt x="2878263" y="2628747"/>
                </a:cubicBezTo>
                <a:lnTo>
                  <a:pt x="2867246" y="2794000"/>
                </a:lnTo>
                <a:cubicBezTo>
                  <a:pt x="2644385" y="2792863"/>
                  <a:pt x="2513412" y="2705118"/>
                  <a:pt x="2431975" y="2570793"/>
                </a:cubicBezTo>
                <a:cubicBezTo>
                  <a:pt x="2366758" y="2534035"/>
                  <a:pt x="2317730" y="2481327"/>
                  <a:pt x="2279575" y="2418394"/>
                </a:cubicBezTo>
                <a:cubicBezTo>
                  <a:pt x="2214357" y="2381635"/>
                  <a:pt x="2165328" y="2328925"/>
                  <a:pt x="2127174" y="2265991"/>
                </a:cubicBezTo>
                <a:cubicBezTo>
                  <a:pt x="2061961" y="2229237"/>
                  <a:pt x="2012937" y="2176533"/>
                  <a:pt x="1974784" y="2113606"/>
                </a:cubicBezTo>
                <a:cubicBezTo>
                  <a:pt x="1909541" y="2076830"/>
                  <a:pt x="1860496" y="2024097"/>
                  <a:pt x="1822331" y="1961133"/>
                </a:cubicBezTo>
                <a:cubicBezTo>
                  <a:pt x="1757235" y="1924458"/>
                  <a:pt x="1708286" y="1871864"/>
                  <a:pt x="1670181" y="1809075"/>
                </a:cubicBezTo>
                <a:cubicBezTo>
                  <a:pt x="1604402" y="1771933"/>
                  <a:pt x="1555012" y="1718692"/>
                  <a:pt x="1516627" y="1655093"/>
                </a:cubicBezTo>
                <a:cubicBezTo>
                  <a:pt x="1377256" y="1572415"/>
                  <a:pt x="1309243" y="1422354"/>
                  <a:pt x="1267840" y="1247157"/>
                </a:cubicBezTo>
                <a:cubicBezTo>
                  <a:pt x="1202231" y="1266785"/>
                  <a:pt x="1132102" y="1290687"/>
                  <a:pt x="1057152" y="1319279"/>
                </a:cubicBezTo>
                <a:lnTo>
                  <a:pt x="996318" y="1252461"/>
                </a:lnTo>
                <a:cubicBezTo>
                  <a:pt x="1087730" y="1215957"/>
                  <a:pt x="1172651" y="1185621"/>
                  <a:pt x="1251455" y="1160686"/>
                </a:cubicBezTo>
                <a:cubicBezTo>
                  <a:pt x="1243650" y="1129036"/>
                  <a:pt x="1238254" y="1096480"/>
                  <a:pt x="1233212" y="1063588"/>
                </a:cubicBezTo>
                <a:cubicBezTo>
                  <a:pt x="1138374" y="1086209"/>
                  <a:pt x="1032815" y="1119001"/>
                  <a:pt x="915311" y="1163485"/>
                </a:cubicBezTo>
                <a:lnTo>
                  <a:pt x="854429" y="1096614"/>
                </a:lnTo>
                <a:cubicBezTo>
                  <a:pt x="990334" y="1043146"/>
                  <a:pt x="1111632" y="1002981"/>
                  <a:pt x="1219895" y="974397"/>
                </a:cubicBezTo>
                <a:cubicBezTo>
                  <a:pt x="1214982" y="945120"/>
                  <a:pt x="1210893" y="915640"/>
                  <a:pt x="1206730" y="886217"/>
                </a:cubicBezTo>
                <a:cubicBezTo>
                  <a:pt x="1084392" y="905415"/>
                  <a:pt x="941163" y="944455"/>
                  <a:pt x="773262" y="1007464"/>
                </a:cubicBezTo>
                <a:lnTo>
                  <a:pt x="711371" y="939485"/>
                </a:lnTo>
                <a:cubicBezTo>
                  <a:pt x="898417" y="866335"/>
                  <a:pt x="1057410" y="818097"/>
                  <a:pt x="1192733" y="790751"/>
                </a:cubicBezTo>
                <a:cubicBezTo>
                  <a:pt x="1190149" y="766725"/>
                  <a:pt x="1186350" y="743012"/>
                  <a:pt x="1182291" y="719538"/>
                </a:cubicBezTo>
                <a:cubicBezTo>
                  <a:pt x="1037255" y="726444"/>
                  <a:pt x="856657" y="767064"/>
                  <a:pt x="630980" y="851186"/>
                </a:cubicBezTo>
                <a:lnTo>
                  <a:pt x="569425" y="783575"/>
                </a:lnTo>
                <a:cubicBezTo>
                  <a:pt x="810549" y="689961"/>
                  <a:pt x="1004693" y="638244"/>
                  <a:pt x="1161400" y="619682"/>
                </a:cubicBezTo>
                <a:cubicBezTo>
                  <a:pt x="1158998" y="602282"/>
                  <a:pt x="1154989" y="585397"/>
                  <a:pt x="1150716" y="568758"/>
                </a:cubicBezTo>
                <a:cubicBezTo>
                  <a:pt x="990761" y="553064"/>
                  <a:pt x="776902" y="588371"/>
                  <a:pt x="488794" y="695014"/>
                </a:cubicBezTo>
                <a:lnTo>
                  <a:pt x="427557" y="627753"/>
                </a:lnTo>
                <a:cubicBezTo>
                  <a:pt x="722514" y="513700"/>
                  <a:pt x="946599" y="463280"/>
                  <a:pt x="1117532" y="460015"/>
                </a:cubicBezTo>
                <a:cubicBezTo>
                  <a:pt x="1116320" y="452096"/>
                  <a:pt x="1113545" y="444794"/>
                  <a:pt x="1110684" y="437573"/>
                </a:cubicBezTo>
                <a:cubicBezTo>
                  <a:pt x="944447" y="387338"/>
                  <a:pt x="702906" y="408277"/>
                  <a:pt x="346600" y="538832"/>
                </a:cubicBezTo>
                <a:lnTo>
                  <a:pt x="284778" y="470929"/>
                </a:lnTo>
                <a:cubicBezTo>
                  <a:pt x="602191" y="349249"/>
                  <a:pt x="836771" y="301225"/>
                  <a:pt x="1011121" y="306452"/>
                </a:cubicBezTo>
                <a:cubicBezTo>
                  <a:pt x="846452" y="233035"/>
                  <a:pt x="595328" y="241409"/>
                  <a:pt x="204614" y="382879"/>
                </a:cubicBezTo>
                <a:lnTo>
                  <a:pt x="142528" y="314686"/>
                </a:lnTo>
                <a:cubicBezTo>
                  <a:pt x="457387" y="194744"/>
                  <a:pt x="690082" y="147945"/>
                  <a:pt x="863022" y="153943"/>
                </a:cubicBezTo>
                <a:cubicBezTo>
                  <a:pt x="699410" y="80219"/>
                  <a:pt x="450168" y="87382"/>
                  <a:pt x="62387" y="226663"/>
                </a:cubicBezTo>
                <a:lnTo>
                  <a:pt x="0" y="158139"/>
                </a:lnTo>
                <a:cubicBezTo>
                  <a:pt x="319798" y="37180"/>
                  <a:pt x="554122" y="-7965"/>
                  <a:pt x="726891" y="113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15 Forma libre"/>
          <p:cNvSpPr/>
          <p:nvPr/>
        </p:nvSpPr>
        <p:spPr bwMode="auto">
          <a:xfrm rot="5400000" flipH="1">
            <a:off x="237415" y="-178510"/>
            <a:ext cx="2398553" cy="2794000"/>
          </a:xfrm>
          <a:custGeom>
            <a:avLst/>
            <a:gdLst/>
            <a:ahLst/>
            <a:cxnLst/>
            <a:rect l="l" t="t" r="r" b="b"/>
            <a:pathLst>
              <a:path w="2878263" h="2794000">
                <a:moveTo>
                  <a:pt x="2118222" y="1385085"/>
                </a:moveTo>
                <a:cubicBezTo>
                  <a:pt x="2160329" y="1584484"/>
                  <a:pt x="2164155" y="1816862"/>
                  <a:pt x="2206288" y="2015646"/>
                </a:cubicBezTo>
                <a:cubicBezTo>
                  <a:pt x="2226137" y="2018360"/>
                  <a:pt x="2246953" y="2019147"/>
                  <a:pt x="2268663" y="2019147"/>
                </a:cubicBezTo>
                <a:lnTo>
                  <a:pt x="2259842" y="2151460"/>
                </a:lnTo>
                <a:lnTo>
                  <a:pt x="2306832" y="2160968"/>
                </a:lnTo>
                <a:cubicBezTo>
                  <a:pt x="2260856" y="1885583"/>
                  <a:pt x="2247412" y="1581044"/>
                  <a:pt x="2118222" y="1385085"/>
                </a:cubicBezTo>
                <a:close/>
                <a:moveTo>
                  <a:pt x="1966907" y="1239271"/>
                </a:moveTo>
                <a:cubicBezTo>
                  <a:pt x="2008016" y="1437142"/>
                  <a:pt x="2012214" y="1666627"/>
                  <a:pt x="2053888" y="1863246"/>
                </a:cubicBezTo>
                <a:cubicBezTo>
                  <a:pt x="2073737" y="1865960"/>
                  <a:pt x="2094553" y="1866747"/>
                  <a:pt x="2116263" y="1866747"/>
                </a:cubicBezTo>
                <a:lnTo>
                  <a:pt x="2107442" y="1999060"/>
                </a:lnTo>
                <a:lnTo>
                  <a:pt x="2154432" y="2008568"/>
                </a:lnTo>
                <a:cubicBezTo>
                  <a:pt x="2109143" y="1737298"/>
                  <a:pt x="2095421" y="1437738"/>
                  <a:pt x="1970931" y="1241923"/>
                </a:cubicBezTo>
                <a:close/>
                <a:moveTo>
                  <a:pt x="1386061" y="1215870"/>
                </a:moveTo>
                <a:lnTo>
                  <a:pt x="1327753" y="1231301"/>
                </a:lnTo>
                <a:cubicBezTo>
                  <a:pt x="1350111" y="1297159"/>
                  <a:pt x="1380638" y="1356246"/>
                  <a:pt x="1422210" y="1405603"/>
                </a:cubicBezTo>
                <a:cubicBezTo>
                  <a:pt x="1407528" y="1344843"/>
                  <a:pt x="1396142" y="1281000"/>
                  <a:pt x="1386061" y="1215870"/>
                </a:cubicBezTo>
                <a:close/>
                <a:moveTo>
                  <a:pt x="1512555" y="1190856"/>
                </a:moveTo>
                <a:lnTo>
                  <a:pt x="1434535" y="1203060"/>
                </a:lnTo>
                <a:cubicBezTo>
                  <a:pt x="1452853" y="1311324"/>
                  <a:pt x="1480824" y="1411589"/>
                  <a:pt x="1528906" y="1494137"/>
                </a:cubicBezTo>
                <a:lnTo>
                  <a:pt x="1563649" y="1511844"/>
                </a:lnTo>
                <a:cubicBezTo>
                  <a:pt x="1542152" y="1409296"/>
                  <a:pt x="1528272" y="1299594"/>
                  <a:pt x="1512555" y="1190856"/>
                </a:cubicBezTo>
                <a:close/>
                <a:moveTo>
                  <a:pt x="1831223" y="1188996"/>
                </a:moveTo>
                <a:cubicBezTo>
                  <a:pt x="1858080" y="1360814"/>
                  <a:pt x="1866805" y="1547212"/>
                  <a:pt x="1901488" y="1710846"/>
                </a:cubicBezTo>
                <a:cubicBezTo>
                  <a:pt x="1921337" y="1713560"/>
                  <a:pt x="1942153" y="1714347"/>
                  <a:pt x="1963863" y="1714347"/>
                </a:cubicBezTo>
                <a:lnTo>
                  <a:pt x="1955042" y="1846660"/>
                </a:lnTo>
                <a:lnTo>
                  <a:pt x="2002032" y="1856168"/>
                </a:lnTo>
                <a:cubicBezTo>
                  <a:pt x="1964532" y="1631553"/>
                  <a:pt x="1948675" y="1387541"/>
                  <a:pt x="1872558" y="1199527"/>
                </a:cubicBezTo>
                <a:cubicBezTo>
                  <a:pt x="1859732" y="1193834"/>
                  <a:pt x="1845911" y="1190322"/>
                  <a:pt x="1831223" y="1188996"/>
                </a:cubicBezTo>
                <a:close/>
                <a:moveTo>
                  <a:pt x="1640701" y="1176712"/>
                </a:moveTo>
                <a:cubicBezTo>
                  <a:pt x="1615721" y="1175773"/>
                  <a:pt x="1589805" y="1178024"/>
                  <a:pt x="1562992" y="1182967"/>
                </a:cubicBezTo>
                <a:cubicBezTo>
                  <a:pt x="1577070" y="1309471"/>
                  <a:pt x="1595417" y="1432523"/>
                  <a:pt x="1633202" y="1538493"/>
                </a:cubicBezTo>
                <a:lnTo>
                  <a:pt x="1697363" y="1552150"/>
                </a:lnTo>
                <a:cubicBezTo>
                  <a:pt x="1676716" y="1428657"/>
                  <a:pt x="1662639" y="1299273"/>
                  <a:pt x="1640701" y="1176712"/>
                </a:cubicBezTo>
                <a:close/>
                <a:moveTo>
                  <a:pt x="1735864" y="1174690"/>
                </a:moveTo>
                <a:cubicBezTo>
                  <a:pt x="1722835" y="1173910"/>
                  <a:pt x="1709466" y="1173451"/>
                  <a:pt x="1695725" y="1175543"/>
                </a:cubicBezTo>
                <a:cubicBezTo>
                  <a:pt x="1712099" y="1305357"/>
                  <a:pt x="1723560" y="1437886"/>
                  <a:pt x="1749019" y="1558137"/>
                </a:cubicBezTo>
                <a:cubicBezTo>
                  <a:pt x="1768877" y="1561158"/>
                  <a:pt x="1789722" y="1561947"/>
                  <a:pt x="1811463" y="1561947"/>
                </a:cubicBezTo>
                <a:lnTo>
                  <a:pt x="1802642" y="1694260"/>
                </a:lnTo>
                <a:lnTo>
                  <a:pt x="1849632" y="1703768"/>
                </a:lnTo>
                <a:cubicBezTo>
                  <a:pt x="1820363" y="1528448"/>
                  <a:pt x="1804278" y="1341311"/>
                  <a:pt x="1761288" y="1178504"/>
                </a:cubicBezTo>
                <a:cubicBezTo>
                  <a:pt x="1753080" y="1175872"/>
                  <a:pt x="1744548" y="1175209"/>
                  <a:pt x="1735864" y="1174690"/>
                </a:cubicBezTo>
                <a:close/>
                <a:moveTo>
                  <a:pt x="1359925" y="1038492"/>
                </a:moveTo>
                <a:lnTo>
                  <a:pt x="1282090" y="1050667"/>
                </a:lnTo>
                <a:lnTo>
                  <a:pt x="1301801" y="1144885"/>
                </a:lnTo>
                <a:lnTo>
                  <a:pt x="1372913" y="1126638"/>
                </a:lnTo>
                <a:cubicBezTo>
                  <a:pt x="1368429" y="1097316"/>
                  <a:pt x="1364244" y="1067869"/>
                  <a:pt x="1359925" y="1038492"/>
                </a:cubicBezTo>
                <a:close/>
                <a:moveTo>
                  <a:pt x="1678739" y="1036583"/>
                </a:moveTo>
                <a:lnTo>
                  <a:pt x="1682913" y="1070732"/>
                </a:lnTo>
                <a:lnTo>
                  <a:pt x="1727190" y="1069613"/>
                </a:lnTo>
                <a:cubicBezTo>
                  <a:pt x="1725915" y="1061669"/>
                  <a:pt x="1723075" y="1054354"/>
                  <a:pt x="1720147" y="1047123"/>
                </a:cubicBezTo>
                <a:cubicBezTo>
                  <a:pt x="1707299" y="1041424"/>
                  <a:pt x="1693453" y="1037908"/>
                  <a:pt x="1678739" y="1036583"/>
                </a:cubicBezTo>
                <a:close/>
                <a:moveTo>
                  <a:pt x="1488182" y="1024315"/>
                </a:moveTo>
                <a:cubicBezTo>
                  <a:pt x="1462709" y="1023407"/>
                  <a:pt x="1436257" y="1025726"/>
                  <a:pt x="1408874" y="1030836"/>
                </a:cubicBezTo>
                <a:lnTo>
                  <a:pt x="1420122" y="1114525"/>
                </a:lnTo>
                <a:cubicBezTo>
                  <a:pt x="1446785" y="1105942"/>
                  <a:pt x="1473055" y="1100058"/>
                  <a:pt x="1498584" y="1095389"/>
                </a:cubicBezTo>
                <a:cubicBezTo>
                  <a:pt x="1496035" y="1071404"/>
                  <a:pt x="1492244" y="1047737"/>
                  <a:pt x="1488182" y="1024315"/>
                </a:cubicBezTo>
                <a:close/>
                <a:moveTo>
                  <a:pt x="1583464" y="1022290"/>
                </a:moveTo>
                <a:cubicBezTo>
                  <a:pt x="1570470" y="1021512"/>
                  <a:pt x="1557138" y="1021054"/>
                  <a:pt x="1543436" y="1023141"/>
                </a:cubicBezTo>
                <a:lnTo>
                  <a:pt x="1551282" y="1087263"/>
                </a:lnTo>
                <a:lnTo>
                  <a:pt x="1620023" y="1076662"/>
                </a:lnTo>
                <a:cubicBezTo>
                  <a:pt x="1617320" y="1059409"/>
                  <a:pt x="1613230" y="1042629"/>
                  <a:pt x="1608863" y="1026100"/>
                </a:cubicBezTo>
                <a:cubicBezTo>
                  <a:pt x="1600663" y="1023470"/>
                  <a:pt x="1592139" y="1022809"/>
                  <a:pt x="1583464" y="1022290"/>
                </a:cubicBezTo>
                <a:close/>
                <a:moveTo>
                  <a:pt x="1525133" y="884002"/>
                </a:moveTo>
                <a:lnTo>
                  <a:pt x="1529652" y="918354"/>
                </a:lnTo>
                <a:lnTo>
                  <a:pt x="1574763" y="917214"/>
                </a:lnTo>
                <a:cubicBezTo>
                  <a:pt x="1573488" y="909265"/>
                  <a:pt x="1570646" y="901946"/>
                  <a:pt x="1567715" y="894711"/>
                </a:cubicBezTo>
                <a:cubicBezTo>
                  <a:pt x="1554506" y="888908"/>
                  <a:pt x="1540274" y="885311"/>
                  <a:pt x="1525133" y="884002"/>
                </a:cubicBezTo>
                <a:close/>
                <a:moveTo>
                  <a:pt x="1335279" y="871926"/>
                </a:moveTo>
                <a:cubicBezTo>
                  <a:pt x="1310019" y="871035"/>
                  <a:pt x="1283799" y="873337"/>
                  <a:pt x="1256668" y="878405"/>
                </a:cubicBezTo>
                <a:lnTo>
                  <a:pt x="1268183" y="962007"/>
                </a:lnTo>
                <a:cubicBezTo>
                  <a:pt x="1294549" y="953508"/>
                  <a:pt x="1320540" y="947687"/>
                  <a:pt x="1345803" y="943048"/>
                </a:cubicBezTo>
                <a:cubicBezTo>
                  <a:pt x="1343272" y="919035"/>
                  <a:pt x="1339414" y="895358"/>
                  <a:pt x="1335279" y="871926"/>
                </a:cubicBezTo>
                <a:close/>
                <a:moveTo>
                  <a:pt x="1431064" y="869890"/>
                </a:moveTo>
                <a:cubicBezTo>
                  <a:pt x="1417886" y="869101"/>
                  <a:pt x="1404359" y="868641"/>
                  <a:pt x="1390454" y="870753"/>
                </a:cubicBezTo>
                <a:lnTo>
                  <a:pt x="1397849" y="935022"/>
                </a:lnTo>
                <a:lnTo>
                  <a:pt x="1467248" y="924320"/>
                </a:lnTo>
                <a:cubicBezTo>
                  <a:pt x="1464947" y="907015"/>
                  <a:pt x="1460936" y="890248"/>
                  <a:pt x="1456657" y="873729"/>
                </a:cubicBezTo>
                <a:cubicBezTo>
                  <a:pt x="1448395" y="871081"/>
                  <a:pt x="1439806" y="870413"/>
                  <a:pt x="1431064" y="869890"/>
                </a:cubicBezTo>
                <a:close/>
                <a:moveTo>
                  <a:pt x="1373070" y="731653"/>
                </a:moveTo>
                <a:lnTo>
                  <a:pt x="1377357" y="765952"/>
                </a:lnTo>
                <a:lnTo>
                  <a:pt x="1423154" y="764794"/>
                </a:lnTo>
                <a:cubicBezTo>
                  <a:pt x="1421198" y="757033"/>
                  <a:pt x="1418353" y="749649"/>
                  <a:pt x="1415418" y="742349"/>
                </a:cubicBezTo>
                <a:cubicBezTo>
                  <a:pt x="1402282" y="736558"/>
                  <a:pt x="1388126" y="732973"/>
                  <a:pt x="1373070" y="731653"/>
                </a:cubicBezTo>
                <a:close/>
                <a:moveTo>
                  <a:pt x="1278664" y="717490"/>
                </a:moveTo>
                <a:cubicBezTo>
                  <a:pt x="1265574" y="716706"/>
                  <a:pt x="1252140" y="716247"/>
                  <a:pt x="1238332" y="718347"/>
                </a:cubicBezTo>
                <a:lnTo>
                  <a:pt x="1245691" y="782584"/>
                </a:lnTo>
                <a:lnTo>
                  <a:pt x="1314606" y="771957"/>
                </a:lnTo>
                <a:cubicBezTo>
                  <a:pt x="1312431" y="754613"/>
                  <a:pt x="1308416" y="737838"/>
                  <a:pt x="1304132" y="721310"/>
                </a:cubicBezTo>
                <a:cubicBezTo>
                  <a:pt x="1295909" y="718674"/>
                  <a:pt x="1287363" y="718010"/>
                  <a:pt x="1278664" y="717490"/>
                </a:cubicBezTo>
                <a:close/>
                <a:moveTo>
                  <a:pt x="1221613" y="579394"/>
                </a:moveTo>
                <a:lnTo>
                  <a:pt x="1225721" y="613532"/>
                </a:lnTo>
                <a:lnTo>
                  <a:pt x="1270631" y="612397"/>
                </a:lnTo>
                <a:cubicBezTo>
                  <a:pt x="1268736" y="604614"/>
                  <a:pt x="1265893" y="597229"/>
                  <a:pt x="1262961" y="589928"/>
                </a:cubicBezTo>
                <a:cubicBezTo>
                  <a:pt x="1250131" y="584233"/>
                  <a:pt x="1236306" y="580721"/>
                  <a:pt x="1221613" y="579394"/>
                </a:cubicBezTo>
                <a:close/>
                <a:moveTo>
                  <a:pt x="726891" y="1132"/>
                </a:moveTo>
                <a:cubicBezTo>
                  <a:pt x="926347" y="11634"/>
                  <a:pt x="1043765" y="94429"/>
                  <a:pt x="1114563" y="217842"/>
                </a:cubicBezTo>
                <a:cubicBezTo>
                  <a:pt x="1180778" y="254926"/>
                  <a:pt x="1230076" y="306947"/>
                  <a:pt x="1266593" y="370005"/>
                </a:cubicBezTo>
                <a:cubicBezTo>
                  <a:pt x="1333442" y="407311"/>
                  <a:pt x="1383074" y="459824"/>
                  <a:pt x="1420268" y="523224"/>
                </a:cubicBezTo>
                <a:cubicBezTo>
                  <a:pt x="1484594" y="559361"/>
                  <a:pt x="1532906" y="609651"/>
                  <a:pt x="1566809" y="671861"/>
                </a:cubicBezTo>
                <a:cubicBezTo>
                  <a:pt x="1634483" y="708480"/>
                  <a:pt x="1684805" y="760427"/>
                  <a:pt x="1720136" y="824856"/>
                </a:cubicBezTo>
                <a:cubicBezTo>
                  <a:pt x="1787270" y="861398"/>
                  <a:pt x="1837271" y="913076"/>
                  <a:pt x="1872369" y="977149"/>
                </a:cubicBezTo>
                <a:cubicBezTo>
                  <a:pt x="1939600" y="1013705"/>
                  <a:pt x="1989659" y="1065431"/>
                  <a:pt x="2024798" y="1129568"/>
                </a:cubicBezTo>
                <a:cubicBezTo>
                  <a:pt x="2336010" y="1298815"/>
                  <a:pt x="2279231" y="1793168"/>
                  <a:pt x="2358688" y="2168046"/>
                </a:cubicBezTo>
                <a:cubicBezTo>
                  <a:pt x="2378537" y="2170760"/>
                  <a:pt x="2399353" y="2171547"/>
                  <a:pt x="2421063" y="2171547"/>
                </a:cubicBezTo>
                <a:lnTo>
                  <a:pt x="2412242" y="2303860"/>
                </a:lnTo>
                <a:cubicBezTo>
                  <a:pt x="2459207" y="2317811"/>
                  <a:pt x="2512854" y="2323947"/>
                  <a:pt x="2573463" y="2323947"/>
                </a:cubicBezTo>
                <a:lnTo>
                  <a:pt x="2564642" y="2456260"/>
                </a:lnTo>
                <a:cubicBezTo>
                  <a:pt x="2611607" y="2470211"/>
                  <a:pt x="2665254" y="2476347"/>
                  <a:pt x="2725863" y="2476347"/>
                </a:cubicBezTo>
                <a:lnTo>
                  <a:pt x="2717042" y="2608660"/>
                </a:lnTo>
                <a:cubicBezTo>
                  <a:pt x="2764007" y="2622611"/>
                  <a:pt x="2817654" y="2628747"/>
                  <a:pt x="2878263" y="2628747"/>
                </a:cubicBezTo>
                <a:lnTo>
                  <a:pt x="2867246" y="2794000"/>
                </a:lnTo>
                <a:cubicBezTo>
                  <a:pt x="2644385" y="2792863"/>
                  <a:pt x="2513412" y="2705118"/>
                  <a:pt x="2431975" y="2570793"/>
                </a:cubicBezTo>
                <a:cubicBezTo>
                  <a:pt x="2366758" y="2534035"/>
                  <a:pt x="2317730" y="2481327"/>
                  <a:pt x="2279575" y="2418394"/>
                </a:cubicBezTo>
                <a:cubicBezTo>
                  <a:pt x="2214357" y="2381635"/>
                  <a:pt x="2165328" y="2328925"/>
                  <a:pt x="2127174" y="2265991"/>
                </a:cubicBezTo>
                <a:cubicBezTo>
                  <a:pt x="2061961" y="2229237"/>
                  <a:pt x="2012937" y="2176533"/>
                  <a:pt x="1974784" y="2113606"/>
                </a:cubicBezTo>
                <a:cubicBezTo>
                  <a:pt x="1909541" y="2076830"/>
                  <a:pt x="1860496" y="2024097"/>
                  <a:pt x="1822331" y="1961133"/>
                </a:cubicBezTo>
                <a:cubicBezTo>
                  <a:pt x="1757235" y="1924458"/>
                  <a:pt x="1708286" y="1871864"/>
                  <a:pt x="1670181" y="1809075"/>
                </a:cubicBezTo>
                <a:cubicBezTo>
                  <a:pt x="1604402" y="1771933"/>
                  <a:pt x="1555012" y="1718692"/>
                  <a:pt x="1516627" y="1655093"/>
                </a:cubicBezTo>
                <a:cubicBezTo>
                  <a:pt x="1377256" y="1572415"/>
                  <a:pt x="1309243" y="1422354"/>
                  <a:pt x="1267840" y="1247157"/>
                </a:cubicBezTo>
                <a:cubicBezTo>
                  <a:pt x="1202231" y="1266785"/>
                  <a:pt x="1132102" y="1290687"/>
                  <a:pt x="1057152" y="1319279"/>
                </a:cubicBezTo>
                <a:lnTo>
                  <a:pt x="996318" y="1252461"/>
                </a:lnTo>
                <a:cubicBezTo>
                  <a:pt x="1087730" y="1215957"/>
                  <a:pt x="1172651" y="1185621"/>
                  <a:pt x="1251455" y="1160686"/>
                </a:cubicBezTo>
                <a:cubicBezTo>
                  <a:pt x="1243650" y="1129036"/>
                  <a:pt x="1238254" y="1096480"/>
                  <a:pt x="1233212" y="1063588"/>
                </a:cubicBezTo>
                <a:cubicBezTo>
                  <a:pt x="1138374" y="1086209"/>
                  <a:pt x="1032815" y="1119001"/>
                  <a:pt x="915311" y="1163485"/>
                </a:cubicBezTo>
                <a:lnTo>
                  <a:pt x="854429" y="1096614"/>
                </a:lnTo>
                <a:cubicBezTo>
                  <a:pt x="990334" y="1043146"/>
                  <a:pt x="1111632" y="1002981"/>
                  <a:pt x="1219895" y="974397"/>
                </a:cubicBezTo>
                <a:cubicBezTo>
                  <a:pt x="1214982" y="945120"/>
                  <a:pt x="1210893" y="915640"/>
                  <a:pt x="1206730" y="886217"/>
                </a:cubicBezTo>
                <a:cubicBezTo>
                  <a:pt x="1084392" y="905415"/>
                  <a:pt x="941163" y="944455"/>
                  <a:pt x="773262" y="1007464"/>
                </a:cubicBezTo>
                <a:lnTo>
                  <a:pt x="711371" y="939485"/>
                </a:lnTo>
                <a:cubicBezTo>
                  <a:pt x="898417" y="866335"/>
                  <a:pt x="1057410" y="818097"/>
                  <a:pt x="1192733" y="790751"/>
                </a:cubicBezTo>
                <a:cubicBezTo>
                  <a:pt x="1190149" y="766725"/>
                  <a:pt x="1186350" y="743012"/>
                  <a:pt x="1182291" y="719538"/>
                </a:cubicBezTo>
                <a:cubicBezTo>
                  <a:pt x="1037255" y="726444"/>
                  <a:pt x="856657" y="767064"/>
                  <a:pt x="630980" y="851186"/>
                </a:cubicBezTo>
                <a:lnTo>
                  <a:pt x="569425" y="783575"/>
                </a:lnTo>
                <a:cubicBezTo>
                  <a:pt x="810549" y="689961"/>
                  <a:pt x="1004693" y="638244"/>
                  <a:pt x="1161400" y="619682"/>
                </a:cubicBezTo>
                <a:cubicBezTo>
                  <a:pt x="1158998" y="602282"/>
                  <a:pt x="1154989" y="585397"/>
                  <a:pt x="1150716" y="568758"/>
                </a:cubicBezTo>
                <a:cubicBezTo>
                  <a:pt x="990761" y="553064"/>
                  <a:pt x="776902" y="588371"/>
                  <a:pt x="488794" y="695014"/>
                </a:cubicBezTo>
                <a:lnTo>
                  <a:pt x="427557" y="627753"/>
                </a:lnTo>
                <a:cubicBezTo>
                  <a:pt x="722514" y="513700"/>
                  <a:pt x="946599" y="463280"/>
                  <a:pt x="1117532" y="460015"/>
                </a:cubicBezTo>
                <a:cubicBezTo>
                  <a:pt x="1116320" y="452096"/>
                  <a:pt x="1113545" y="444794"/>
                  <a:pt x="1110684" y="437573"/>
                </a:cubicBezTo>
                <a:cubicBezTo>
                  <a:pt x="944447" y="387338"/>
                  <a:pt x="702906" y="408277"/>
                  <a:pt x="346600" y="538832"/>
                </a:cubicBezTo>
                <a:lnTo>
                  <a:pt x="284778" y="470929"/>
                </a:lnTo>
                <a:cubicBezTo>
                  <a:pt x="602191" y="349249"/>
                  <a:pt x="836771" y="301225"/>
                  <a:pt x="1011121" y="306452"/>
                </a:cubicBezTo>
                <a:cubicBezTo>
                  <a:pt x="846452" y="233035"/>
                  <a:pt x="595328" y="241409"/>
                  <a:pt x="204614" y="382879"/>
                </a:cubicBezTo>
                <a:lnTo>
                  <a:pt x="142528" y="314686"/>
                </a:lnTo>
                <a:cubicBezTo>
                  <a:pt x="457387" y="194744"/>
                  <a:pt x="690082" y="147945"/>
                  <a:pt x="863022" y="153943"/>
                </a:cubicBezTo>
                <a:cubicBezTo>
                  <a:pt x="699410" y="80219"/>
                  <a:pt x="450168" y="87382"/>
                  <a:pt x="62387" y="226663"/>
                </a:cubicBezTo>
                <a:lnTo>
                  <a:pt x="0" y="158139"/>
                </a:lnTo>
                <a:cubicBezTo>
                  <a:pt x="319798" y="37180"/>
                  <a:pt x="554122" y="-7965"/>
                  <a:pt x="726891" y="113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6" name="5 Imagen" descr="Diapositiva2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 bwMode="auto">
          <a:xfrm>
            <a:off x="-1476672" y="-1030932"/>
            <a:ext cx="12313368" cy="8568952"/>
          </a:xfrm>
          <a:prstGeom prst="rect">
            <a:avLst/>
          </a:prstGeom>
          <a:gradFill>
            <a:gsLst>
              <a:gs pos="0">
                <a:srgbClr val="A9A57C">
                  <a:tint val="66000"/>
                  <a:satMod val="160000"/>
                </a:srgbClr>
              </a:gs>
              <a:gs pos="50000">
                <a:srgbClr val="A9A57C">
                  <a:tint val="44500"/>
                  <a:satMod val="160000"/>
                </a:srgbClr>
              </a:gs>
              <a:gs pos="100000">
                <a:srgbClr val="A9A57C">
                  <a:tint val="23500"/>
                  <a:satMod val="160000"/>
                </a:srgb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536595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5 Rectángulo"/>
          <p:cNvSpPr/>
          <p:nvPr/>
        </p:nvSpPr>
        <p:spPr bwMode="auto">
          <a:xfrm>
            <a:off x="31957" y="3"/>
            <a:ext cx="1436942" cy="1214725"/>
          </a:xfrm>
          <a:custGeom>
            <a:avLst/>
            <a:gdLst/>
            <a:ahLst/>
            <a:cxnLst/>
            <a:rect l="l" t="t" r="r" b="b"/>
            <a:pathLst>
              <a:path w="1436942" h="1457670">
                <a:moveTo>
                  <a:pt x="1145177" y="1134602"/>
                </a:moveTo>
                <a:lnTo>
                  <a:pt x="1433210" y="1134602"/>
                </a:lnTo>
                <a:lnTo>
                  <a:pt x="1433210" y="1434654"/>
                </a:lnTo>
                <a:lnTo>
                  <a:pt x="1145177" y="1434654"/>
                </a:lnTo>
                <a:close/>
                <a:moveTo>
                  <a:pt x="846597" y="858416"/>
                </a:moveTo>
                <a:lnTo>
                  <a:pt x="1134630" y="858416"/>
                </a:lnTo>
                <a:lnTo>
                  <a:pt x="1134630" y="1158468"/>
                </a:lnTo>
                <a:lnTo>
                  <a:pt x="846597" y="1158468"/>
                </a:lnTo>
                <a:close/>
                <a:moveTo>
                  <a:pt x="854062" y="279919"/>
                </a:moveTo>
                <a:lnTo>
                  <a:pt x="1142095" y="279919"/>
                </a:lnTo>
                <a:lnTo>
                  <a:pt x="1142095" y="579971"/>
                </a:lnTo>
                <a:lnTo>
                  <a:pt x="854062" y="579971"/>
                </a:lnTo>
                <a:close/>
                <a:moveTo>
                  <a:pt x="3111" y="7464"/>
                </a:moveTo>
                <a:lnTo>
                  <a:pt x="291144" y="7464"/>
                </a:lnTo>
                <a:lnTo>
                  <a:pt x="291144" y="294847"/>
                </a:lnTo>
                <a:lnTo>
                  <a:pt x="571062" y="294847"/>
                </a:lnTo>
                <a:lnTo>
                  <a:pt x="571062" y="570772"/>
                </a:lnTo>
                <a:lnTo>
                  <a:pt x="846353" y="570772"/>
                </a:lnTo>
                <a:lnTo>
                  <a:pt x="846353" y="870824"/>
                </a:lnTo>
                <a:lnTo>
                  <a:pt x="571061" y="870824"/>
                </a:lnTo>
                <a:lnTo>
                  <a:pt x="571061" y="1158468"/>
                </a:lnTo>
                <a:lnTo>
                  <a:pt x="288033" y="1158468"/>
                </a:lnTo>
                <a:lnTo>
                  <a:pt x="288033" y="1457670"/>
                </a:lnTo>
                <a:lnTo>
                  <a:pt x="0" y="1457670"/>
                </a:lnTo>
                <a:lnTo>
                  <a:pt x="0" y="1157618"/>
                </a:lnTo>
                <a:lnTo>
                  <a:pt x="283028" y="1157618"/>
                </a:lnTo>
                <a:lnTo>
                  <a:pt x="283028" y="858416"/>
                </a:lnTo>
                <a:lnTo>
                  <a:pt x="558320" y="858416"/>
                </a:lnTo>
                <a:lnTo>
                  <a:pt x="558320" y="594899"/>
                </a:lnTo>
                <a:lnTo>
                  <a:pt x="283029" y="594899"/>
                </a:lnTo>
                <a:lnTo>
                  <a:pt x="283029" y="307516"/>
                </a:lnTo>
                <a:lnTo>
                  <a:pt x="3111" y="307516"/>
                </a:lnTo>
                <a:close/>
                <a:moveTo>
                  <a:pt x="1148909" y="0"/>
                </a:moveTo>
                <a:lnTo>
                  <a:pt x="1436942" y="0"/>
                </a:lnTo>
                <a:lnTo>
                  <a:pt x="1436942" y="300052"/>
                </a:lnTo>
                <a:lnTo>
                  <a:pt x="1148909" y="30005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5 Rectángulo"/>
          <p:cNvSpPr/>
          <p:nvPr/>
        </p:nvSpPr>
        <p:spPr bwMode="auto">
          <a:xfrm>
            <a:off x="1187624" y="937288"/>
            <a:ext cx="1436942" cy="1214725"/>
          </a:xfrm>
          <a:custGeom>
            <a:avLst/>
            <a:gdLst/>
            <a:ahLst/>
            <a:cxnLst/>
            <a:rect l="l" t="t" r="r" b="b"/>
            <a:pathLst>
              <a:path w="1436942" h="1457670">
                <a:moveTo>
                  <a:pt x="1145177" y="1134602"/>
                </a:moveTo>
                <a:lnTo>
                  <a:pt x="1433210" y="1134602"/>
                </a:lnTo>
                <a:lnTo>
                  <a:pt x="1433210" y="1434654"/>
                </a:lnTo>
                <a:lnTo>
                  <a:pt x="1145177" y="1434654"/>
                </a:lnTo>
                <a:close/>
                <a:moveTo>
                  <a:pt x="846597" y="858416"/>
                </a:moveTo>
                <a:lnTo>
                  <a:pt x="1134630" y="858416"/>
                </a:lnTo>
                <a:lnTo>
                  <a:pt x="1134630" y="1158468"/>
                </a:lnTo>
                <a:lnTo>
                  <a:pt x="846597" y="1158468"/>
                </a:lnTo>
                <a:close/>
                <a:moveTo>
                  <a:pt x="854062" y="279919"/>
                </a:moveTo>
                <a:lnTo>
                  <a:pt x="1142095" y="279919"/>
                </a:lnTo>
                <a:lnTo>
                  <a:pt x="1142095" y="579971"/>
                </a:lnTo>
                <a:lnTo>
                  <a:pt x="854062" y="579971"/>
                </a:lnTo>
                <a:close/>
                <a:moveTo>
                  <a:pt x="3111" y="7464"/>
                </a:moveTo>
                <a:lnTo>
                  <a:pt x="291144" y="7464"/>
                </a:lnTo>
                <a:lnTo>
                  <a:pt x="291144" y="294847"/>
                </a:lnTo>
                <a:lnTo>
                  <a:pt x="571062" y="294847"/>
                </a:lnTo>
                <a:lnTo>
                  <a:pt x="571062" y="570772"/>
                </a:lnTo>
                <a:lnTo>
                  <a:pt x="846353" y="570772"/>
                </a:lnTo>
                <a:lnTo>
                  <a:pt x="846353" y="870824"/>
                </a:lnTo>
                <a:lnTo>
                  <a:pt x="571061" y="870824"/>
                </a:lnTo>
                <a:lnTo>
                  <a:pt x="571061" y="1158468"/>
                </a:lnTo>
                <a:lnTo>
                  <a:pt x="288033" y="1158468"/>
                </a:lnTo>
                <a:lnTo>
                  <a:pt x="288033" y="1457670"/>
                </a:lnTo>
                <a:lnTo>
                  <a:pt x="0" y="1457670"/>
                </a:lnTo>
                <a:lnTo>
                  <a:pt x="0" y="1157618"/>
                </a:lnTo>
                <a:lnTo>
                  <a:pt x="283028" y="1157618"/>
                </a:lnTo>
                <a:lnTo>
                  <a:pt x="283028" y="858416"/>
                </a:lnTo>
                <a:lnTo>
                  <a:pt x="558320" y="858416"/>
                </a:lnTo>
                <a:lnTo>
                  <a:pt x="558320" y="594899"/>
                </a:lnTo>
                <a:lnTo>
                  <a:pt x="283029" y="594899"/>
                </a:lnTo>
                <a:lnTo>
                  <a:pt x="283029" y="307516"/>
                </a:lnTo>
                <a:lnTo>
                  <a:pt x="3111" y="307516"/>
                </a:lnTo>
                <a:close/>
                <a:moveTo>
                  <a:pt x="1148909" y="0"/>
                </a:moveTo>
                <a:lnTo>
                  <a:pt x="1436942" y="0"/>
                </a:lnTo>
                <a:lnTo>
                  <a:pt x="1436942" y="300052"/>
                </a:lnTo>
                <a:lnTo>
                  <a:pt x="1148909" y="30005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5 Rectángulo"/>
          <p:cNvSpPr/>
          <p:nvPr/>
        </p:nvSpPr>
        <p:spPr bwMode="auto">
          <a:xfrm>
            <a:off x="67421" y="4500278"/>
            <a:ext cx="1436942" cy="1214725"/>
          </a:xfrm>
          <a:custGeom>
            <a:avLst/>
            <a:gdLst/>
            <a:ahLst/>
            <a:cxnLst/>
            <a:rect l="l" t="t" r="r" b="b"/>
            <a:pathLst>
              <a:path w="1436942" h="1457670">
                <a:moveTo>
                  <a:pt x="1145177" y="1134602"/>
                </a:moveTo>
                <a:lnTo>
                  <a:pt x="1433210" y="1134602"/>
                </a:lnTo>
                <a:lnTo>
                  <a:pt x="1433210" y="1434654"/>
                </a:lnTo>
                <a:lnTo>
                  <a:pt x="1145177" y="1434654"/>
                </a:lnTo>
                <a:close/>
                <a:moveTo>
                  <a:pt x="846597" y="858416"/>
                </a:moveTo>
                <a:lnTo>
                  <a:pt x="1134630" y="858416"/>
                </a:lnTo>
                <a:lnTo>
                  <a:pt x="1134630" y="1158468"/>
                </a:lnTo>
                <a:lnTo>
                  <a:pt x="846597" y="1158468"/>
                </a:lnTo>
                <a:close/>
                <a:moveTo>
                  <a:pt x="854062" y="279919"/>
                </a:moveTo>
                <a:lnTo>
                  <a:pt x="1142095" y="279919"/>
                </a:lnTo>
                <a:lnTo>
                  <a:pt x="1142095" y="579971"/>
                </a:lnTo>
                <a:lnTo>
                  <a:pt x="854062" y="579971"/>
                </a:lnTo>
                <a:close/>
                <a:moveTo>
                  <a:pt x="3111" y="7464"/>
                </a:moveTo>
                <a:lnTo>
                  <a:pt x="291144" y="7464"/>
                </a:lnTo>
                <a:lnTo>
                  <a:pt x="291144" y="294847"/>
                </a:lnTo>
                <a:lnTo>
                  <a:pt x="571062" y="294847"/>
                </a:lnTo>
                <a:lnTo>
                  <a:pt x="571062" y="570772"/>
                </a:lnTo>
                <a:lnTo>
                  <a:pt x="846353" y="570772"/>
                </a:lnTo>
                <a:lnTo>
                  <a:pt x="846353" y="870824"/>
                </a:lnTo>
                <a:lnTo>
                  <a:pt x="571061" y="870824"/>
                </a:lnTo>
                <a:lnTo>
                  <a:pt x="571061" y="1158468"/>
                </a:lnTo>
                <a:lnTo>
                  <a:pt x="288033" y="1158468"/>
                </a:lnTo>
                <a:lnTo>
                  <a:pt x="288033" y="1457670"/>
                </a:lnTo>
                <a:lnTo>
                  <a:pt x="0" y="1457670"/>
                </a:lnTo>
                <a:lnTo>
                  <a:pt x="0" y="1157618"/>
                </a:lnTo>
                <a:lnTo>
                  <a:pt x="283028" y="1157618"/>
                </a:lnTo>
                <a:lnTo>
                  <a:pt x="283028" y="858416"/>
                </a:lnTo>
                <a:lnTo>
                  <a:pt x="558320" y="858416"/>
                </a:lnTo>
                <a:lnTo>
                  <a:pt x="558320" y="594899"/>
                </a:lnTo>
                <a:lnTo>
                  <a:pt x="283029" y="594899"/>
                </a:lnTo>
                <a:lnTo>
                  <a:pt x="283029" y="307516"/>
                </a:lnTo>
                <a:lnTo>
                  <a:pt x="3111" y="307516"/>
                </a:lnTo>
                <a:close/>
                <a:moveTo>
                  <a:pt x="1148909" y="0"/>
                </a:moveTo>
                <a:lnTo>
                  <a:pt x="1436942" y="0"/>
                </a:lnTo>
                <a:lnTo>
                  <a:pt x="1436942" y="300052"/>
                </a:lnTo>
                <a:lnTo>
                  <a:pt x="1148909" y="30005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5 Rectángulo"/>
          <p:cNvSpPr/>
          <p:nvPr/>
        </p:nvSpPr>
        <p:spPr bwMode="auto">
          <a:xfrm>
            <a:off x="1212040" y="3517573"/>
            <a:ext cx="1436942" cy="1214725"/>
          </a:xfrm>
          <a:custGeom>
            <a:avLst/>
            <a:gdLst/>
            <a:ahLst/>
            <a:cxnLst/>
            <a:rect l="l" t="t" r="r" b="b"/>
            <a:pathLst>
              <a:path w="1436942" h="1457670">
                <a:moveTo>
                  <a:pt x="1145177" y="1134602"/>
                </a:moveTo>
                <a:lnTo>
                  <a:pt x="1433210" y="1134602"/>
                </a:lnTo>
                <a:lnTo>
                  <a:pt x="1433210" y="1434654"/>
                </a:lnTo>
                <a:lnTo>
                  <a:pt x="1145177" y="1434654"/>
                </a:lnTo>
                <a:close/>
                <a:moveTo>
                  <a:pt x="846597" y="858416"/>
                </a:moveTo>
                <a:lnTo>
                  <a:pt x="1134630" y="858416"/>
                </a:lnTo>
                <a:lnTo>
                  <a:pt x="1134630" y="1158468"/>
                </a:lnTo>
                <a:lnTo>
                  <a:pt x="846597" y="1158468"/>
                </a:lnTo>
                <a:close/>
                <a:moveTo>
                  <a:pt x="854062" y="279919"/>
                </a:moveTo>
                <a:lnTo>
                  <a:pt x="1142095" y="279919"/>
                </a:lnTo>
                <a:lnTo>
                  <a:pt x="1142095" y="579971"/>
                </a:lnTo>
                <a:lnTo>
                  <a:pt x="854062" y="579971"/>
                </a:lnTo>
                <a:close/>
                <a:moveTo>
                  <a:pt x="3111" y="7464"/>
                </a:moveTo>
                <a:lnTo>
                  <a:pt x="291144" y="7464"/>
                </a:lnTo>
                <a:lnTo>
                  <a:pt x="291144" y="294847"/>
                </a:lnTo>
                <a:lnTo>
                  <a:pt x="571062" y="294847"/>
                </a:lnTo>
                <a:lnTo>
                  <a:pt x="571062" y="570772"/>
                </a:lnTo>
                <a:lnTo>
                  <a:pt x="846353" y="570772"/>
                </a:lnTo>
                <a:lnTo>
                  <a:pt x="846353" y="870824"/>
                </a:lnTo>
                <a:lnTo>
                  <a:pt x="571061" y="870824"/>
                </a:lnTo>
                <a:lnTo>
                  <a:pt x="571061" y="1158468"/>
                </a:lnTo>
                <a:lnTo>
                  <a:pt x="288033" y="1158468"/>
                </a:lnTo>
                <a:lnTo>
                  <a:pt x="288033" y="1457670"/>
                </a:lnTo>
                <a:lnTo>
                  <a:pt x="0" y="1457670"/>
                </a:lnTo>
                <a:lnTo>
                  <a:pt x="0" y="1157618"/>
                </a:lnTo>
                <a:lnTo>
                  <a:pt x="283028" y="1157618"/>
                </a:lnTo>
                <a:lnTo>
                  <a:pt x="283028" y="858416"/>
                </a:lnTo>
                <a:lnTo>
                  <a:pt x="558320" y="858416"/>
                </a:lnTo>
                <a:lnTo>
                  <a:pt x="558320" y="594899"/>
                </a:lnTo>
                <a:lnTo>
                  <a:pt x="283029" y="594899"/>
                </a:lnTo>
                <a:lnTo>
                  <a:pt x="283029" y="307516"/>
                </a:lnTo>
                <a:lnTo>
                  <a:pt x="3111" y="307516"/>
                </a:lnTo>
                <a:close/>
                <a:moveTo>
                  <a:pt x="1148909" y="0"/>
                </a:moveTo>
                <a:lnTo>
                  <a:pt x="1436942" y="0"/>
                </a:lnTo>
                <a:lnTo>
                  <a:pt x="1436942" y="300052"/>
                </a:lnTo>
                <a:lnTo>
                  <a:pt x="1148909" y="30005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 bwMode="auto">
          <a:xfrm>
            <a:off x="7596336" y="38403"/>
            <a:ext cx="1436942" cy="1214725"/>
          </a:xfrm>
          <a:custGeom>
            <a:avLst/>
            <a:gdLst/>
            <a:ahLst/>
            <a:cxnLst/>
            <a:rect l="l" t="t" r="r" b="b"/>
            <a:pathLst>
              <a:path w="1436942" h="1457670">
                <a:moveTo>
                  <a:pt x="1145177" y="1134602"/>
                </a:moveTo>
                <a:lnTo>
                  <a:pt x="1433210" y="1134602"/>
                </a:lnTo>
                <a:lnTo>
                  <a:pt x="1433210" y="1434654"/>
                </a:lnTo>
                <a:lnTo>
                  <a:pt x="1145177" y="1434654"/>
                </a:lnTo>
                <a:close/>
                <a:moveTo>
                  <a:pt x="846597" y="858416"/>
                </a:moveTo>
                <a:lnTo>
                  <a:pt x="1134630" y="858416"/>
                </a:lnTo>
                <a:lnTo>
                  <a:pt x="1134630" y="1158468"/>
                </a:lnTo>
                <a:lnTo>
                  <a:pt x="846597" y="1158468"/>
                </a:lnTo>
                <a:close/>
                <a:moveTo>
                  <a:pt x="854062" y="279919"/>
                </a:moveTo>
                <a:lnTo>
                  <a:pt x="1142095" y="279919"/>
                </a:lnTo>
                <a:lnTo>
                  <a:pt x="1142095" y="579971"/>
                </a:lnTo>
                <a:lnTo>
                  <a:pt x="854062" y="579971"/>
                </a:lnTo>
                <a:close/>
                <a:moveTo>
                  <a:pt x="3111" y="7464"/>
                </a:moveTo>
                <a:lnTo>
                  <a:pt x="291144" y="7464"/>
                </a:lnTo>
                <a:lnTo>
                  <a:pt x="291144" y="294847"/>
                </a:lnTo>
                <a:lnTo>
                  <a:pt x="571062" y="294847"/>
                </a:lnTo>
                <a:lnTo>
                  <a:pt x="571062" y="570772"/>
                </a:lnTo>
                <a:lnTo>
                  <a:pt x="846353" y="570772"/>
                </a:lnTo>
                <a:lnTo>
                  <a:pt x="846353" y="870824"/>
                </a:lnTo>
                <a:lnTo>
                  <a:pt x="571061" y="870824"/>
                </a:lnTo>
                <a:lnTo>
                  <a:pt x="571061" y="1158468"/>
                </a:lnTo>
                <a:lnTo>
                  <a:pt x="288033" y="1158468"/>
                </a:lnTo>
                <a:lnTo>
                  <a:pt x="288033" y="1457670"/>
                </a:lnTo>
                <a:lnTo>
                  <a:pt x="0" y="1457670"/>
                </a:lnTo>
                <a:lnTo>
                  <a:pt x="0" y="1157618"/>
                </a:lnTo>
                <a:lnTo>
                  <a:pt x="283028" y="1157618"/>
                </a:lnTo>
                <a:lnTo>
                  <a:pt x="283028" y="858416"/>
                </a:lnTo>
                <a:lnTo>
                  <a:pt x="558320" y="858416"/>
                </a:lnTo>
                <a:lnTo>
                  <a:pt x="558320" y="594899"/>
                </a:lnTo>
                <a:lnTo>
                  <a:pt x="283029" y="594899"/>
                </a:lnTo>
                <a:lnTo>
                  <a:pt x="283029" y="307516"/>
                </a:lnTo>
                <a:lnTo>
                  <a:pt x="3111" y="307516"/>
                </a:lnTo>
                <a:close/>
                <a:moveTo>
                  <a:pt x="1148909" y="0"/>
                </a:moveTo>
                <a:lnTo>
                  <a:pt x="1436942" y="0"/>
                </a:lnTo>
                <a:lnTo>
                  <a:pt x="1436942" y="300052"/>
                </a:lnTo>
                <a:lnTo>
                  <a:pt x="1148909" y="30005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5 Rectángulo"/>
          <p:cNvSpPr/>
          <p:nvPr/>
        </p:nvSpPr>
        <p:spPr bwMode="auto">
          <a:xfrm>
            <a:off x="6444208" y="1061783"/>
            <a:ext cx="1436942" cy="1214725"/>
          </a:xfrm>
          <a:custGeom>
            <a:avLst/>
            <a:gdLst/>
            <a:ahLst/>
            <a:cxnLst/>
            <a:rect l="l" t="t" r="r" b="b"/>
            <a:pathLst>
              <a:path w="1436942" h="1457670">
                <a:moveTo>
                  <a:pt x="1145177" y="1134602"/>
                </a:moveTo>
                <a:lnTo>
                  <a:pt x="1433210" y="1134602"/>
                </a:lnTo>
                <a:lnTo>
                  <a:pt x="1433210" y="1434654"/>
                </a:lnTo>
                <a:lnTo>
                  <a:pt x="1145177" y="1434654"/>
                </a:lnTo>
                <a:close/>
                <a:moveTo>
                  <a:pt x="846597" y="858416"/>
                </a:moveTo>
                <a:lnTo>
                  <a:pt x="1134630" y="858416"/>
                </a:lnTo>
                <a:lnTo>
                  <a:pt x="1134630" y="1158468"/>
                </a:lnTo>
                <a:lnTo>
                  <a:pt x="846597" y="1158468"/>
                </a:lnTo>
                <a:close/>
                <a:moveTo>
                  <a:pt x="854062" y="279919"/>
                </a:moveTo>
                <a:lnTo>
                  <a:pt x="1142095" y="279919"/>
                </a:lnTo>
                <a:lnTo>
                  <a:pt x="1142095" y="579971"/>
                </a:lnTo>
                <a:lnTo>
                  <a:pt x="854062" y="579971"/>
                </a:lnTo>
                <a:close/>
                <a:moveTo>
                  <a:pt x="3111" y="7464"/>
                </a:moveTo>
                <a:lnTo>
                  <a:pt x="291144" y="7464"/>
                </a:lnTo>
                <a:lnTo>
                  <a:pt x="291144" y="294847"/>
                </a:lnTo>
                <a:lnTo>
                  <a:pt x="571062" y="294847"/>
                </a:lnTo>
                <a:lnTo>
                  <a:pt x="571062" y="570772"/>
                </a:lnTo>
                <a:lnTo>
                  <a:pt x="846353" y="570772"/>
                </a:lnTo>
                <a:lnTo>
                  <a:pt x="846353" y="870824"/>
                </a:lnTo>
                <a:lnTo>
                  <a:pt x="571061" y="870824"/>
                </a:lnTo>
                <a:lnTo>
                  <a:pt x="571061" y="1158468"/>
                </a:lnTo>
                <a:lnTo>
                  <a:pt x="288033" y="1158468"/>
                </a:lnTo>
                <a:lnTo>
                  <a:pt x="288033" y="1457670"/>
                </a:lnTo>
                <a:lnTo>
                  <a:pt x="0" y="1457670"/>
                </a:lnTo>
                <a:lnTo>
                  <a:pt x="0" y="1157618"/>
                </a:lnTo>
                <a:lnTo>
                  <a:pt x="283028" y="1157618"/>
                </a:lnTo>
                <a:lnTo>
                  <a:pt x="283028" y="858416"/>
                </a:lnTo>
                <a:lnTo>
                  <a:pt x="558320" y="858416"/>
                </a:lnTo>
                <a:lnTo>
                  <a:pt x="558320" y="594899"/>
                </a:lnTo>
                <a:lnTo>
                  <a:pt x="283029" y="594899"/>
                </a:lnTo>
                <a:lnTo>
                  <a:pt x="283029" y="307516"/>
                </a:lnTo>
                <a:lnTo>
                  <a:pt x="3111" y="307516"/>
                </a:lnTo>
                <a:close/>
                <a:moveTo>
                  <a:pt x="1148909" y="0"/>
                </a:moveTo>
                <a:lnTo>
                  <a:pt x="1436942" y="0"/>
                </a:lnTo>
                <a:lnTo>
                  <a:pt x="1436942" y="300052"/>
                </a:lnTo>
                <a:lnTo>
                  <a:pt x="1148909" y="30005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5 Rectángulo"/>
          <p:cNvSpPr/>
          <p:nvPr/>
        </p:nvSpPr>
        <p:spPr bwMode="auto">
          <a:xfrm>
            <a:off x="7596336" y="4417673"/>
            <a:ext cx="1436942" cy="1214725"/>
          </a:xfrm>
          <a:custGeom>
            <a:avLst/>
            <a:gdLst/>
            <a:ahLst/>
            <a:cxnLst/>
            <a:rect l="l" t="t" r="r" b="b"/>
            <a:pathLst>
              <a:path w="1436942" h="1457670">
                <a:moveTo>
                  <a:pt x="1145177" y="1134602"/>
                </a:moveTo>
                <a:lnTo>
                  <a:pt x="1433210" y="1134602"/>
                </a:lnTo>
                <a:lnTo>
                  <a:pt x="1433210" y="1434654"/>
                </a:lnTo>
                <a:lnTo>
                  <a:pt x="1145177" y="1434654"/>
                </a:lnTo>
                <a:close/>
                <a:moveTo>
                  <a:pt x="846597" y="858416"/>
                </a:moveTo>
                <a:lnTo>
                  <a:pt x="1134630" y="858416"/>
                </a:lnTo>
                <a:lnTo>
                  <a:pt x="1134630" y="1158468"/>
                </a:lnTo>
                <a:lnTo>
                  <a:pt x="846597" y="1158468"/>
                </a:lnTo>
                <a:close/>
                <a:moveTo>
                  <a:pt x="854062" y="279919"/>
                </a:moveTo>
                <a:lnTo>
                  <a:pt x="1142095" y="279919"/>
                </a:lnTo>
                <a:lnTo>
                  <a:pt x="1142095" y="579971"/>
                </a:lnTo>
                <a:lnTo>
                  <a:pt x="854062" y="579971"/>
                </a:lnTo>
                <a:close/>
                <a:moveTo>
                  <a:pt x="3111" y="7464"/>
                </a:moveTo>
                <a:lnTo>
                  <a:pt x="291144" y="7464"/>
                </a:lnTo>
                <a:lnTo>
                  <a:pt x="291144" y="294847"/>
                </a:lnTo>
                <a:lnTo>
                  <a:pt x="571062" y="294847"/>
                </a:lnTo>
                <a:lnTo>
                  <a:pt x="571062" y="570772"/>
                </a:lnTo>
                <a:lnTo>
                  <a:pt x="846353" y="570772"/>
                </a:lnTo>
                <a:lnTo>
                  <a:pt x="846353" y="870824"/>
                </a:lnTo>
                <a:lnTo>
                  <a:pt x="571061" y="870824"/>
                </a:lnTo>
                <a:lnTo>
                  <a:pt x="571061" y="1158468"/>
                </a:lnTo>
                <a:lnTo>
                  <a:pt x="288033" y="1158468"/>
                </a:lnTo>
                <a:lnTo>
                  <a:pt x="288033" y="1457670"/>
                </a:lnTo>
                <a:lnTo>
                  <a:pt x="0" y="1457670"/>
                </a:lnTo>
                <a:lnTo>
                  <a:pt x="0" y="1157618"/>
                </a:lnTo>
                <a:lnTo>
                  <a:pt x="283028" y="1157618"/>
                </a:lnTo>
                <a:lnTo>
                  <a:pt x="283028" y="858416"/>
                </a:lnTo>
                <a:lnTo>
                  <a:pt x="558320" y="858416"/>
                </a:lnTo>
                <a:lnTo>
                  <a:pt x="558320" y="594899"/>
                </a:lnTo>
                <a:lnTo>
                  <a:pt x="283029" y="594899"/>
                </a:lnTo>
                <a:lnTo>
                  <a:pt x="283029" y="307516"/>
                </a:lnTo>
                <a:lnTo>
                  <a:pt x="3111" y="307516"/>
                </a:lnTo>
                <a:close/>
                <a:moveTo>
                  <a:pt x="1148909" y="0"/>
                </a:moveTo>
                <a:lnTo>
                  <a:pt x="1436942" y="0"/>
                </a:lnTo>
                <a:lnTo>
                  <a:pt x="1436942" y="300052"/>
                </a:lnTo>
                <a:lnTo>
                  <a:pt x="1148909" y="30005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5 Rectángulo"/>
          <p:cNvSpPr/>
          <p:nvPr/>
        </p:nvSpPr>
        <p:spPr bwMode="auto">
          <a:xfrm>
            <a:off x="6444208" y="3517573"/>
            <a:ext cx="1436942" cy="1214725"/>
          </a:xfrm>
          <a:custGeom>
            <a:avLst/>
            <a:gdLst/>
            <a:ahLst/>
            <a:cxnLst/>
            <a:rect l="l" t="t" r="r" b="b"/>
            <a:pathLst>
              <a:path w="1436942" h="1457670">
                <a:moveTo>
                  <a:pt x="1145177" y="1134602"/>
                </a:moveTo>
                <a:lnTo>
                  <a:pt x="1433210" y="1134602"/>
                </a:lnTo>
                <a:lnTo>
                  <a:pt x="1433210" y="1434654"/>
                </a:lnTo>
                <a:lnTo>
                  <a:pt x="1145177" y="1434654"/>
                </a:lnTo>
                <a:close/>
                <a:moveTo>
                  <a:pt x="846597" y="858416"/>
                </a:moveTo>
                <a:lnTo>
                  <a:pt x="1134630" y="858416"/>
                </a:lnTo>
                <a:lnTo>
                  <a:pt x="1134630" y="1158468"/>
                </a:lnTo>
                <a:lnTo>
                  <a:pt x="846597" y="1158468"/>
                </a:lnTo>
                <a:close/>
                <a:moveTo>
                  <a:pt x="854062" y="279919"/>
                </a:moveTo>
                <a:lnTo>
                  <a:pt x="1142095" y="279919"/>
                </a:lnTo>
                <a:lnTo>
                  <a:pt x="1142095" y="579971"/>
                </a:lnTo>
                <a:lnTo>
                  <a:pt x="854062" y="579971"/>
                </a:lnTo>
                <a:close/>
                <a:moveTo>
                  <a:pt x="3111" y="7464"/>
                </a:moveTo>
                <a:lnTo>
                  <a:pt x="291144" y="7464"/>
                </a:lnTo>
                <a:lnTo>
                  <a:pt x="291144" y="294847"/>
                </a:lnTo>
                <a:lnTo>
                  <a:pt x="571062" y="294847"/>
                </a:lnTo>
                <a:lnTo>
                  <a:pt x="571062" y="570772"/>
                </a:lnTo>
                <a:lnTo>
                  <a:pt x="846353" y="570772"/>
                </a:lnTo>
                <a:lnTo>
                  <a:pt x="846353" y="870824"/>
                </a:lnTo>
                <a:lnTo>
                  <a:pt x="571061" y="870824"/>
                </a:lnTo>
                <a:lnTo>
                  <a:pt x="571061" y="1158468"/>
                </a:lnTo>
                <a:lnTo>
                  <a:pt x="288033" y="1158468"/>
                </a:lnTo>
                <a:lnTo>
                  <a:pt x="288033" y="1457670"/>
                </a:lnTo>
                <a:lnTo>
                  <a:pt x="0" y="1457670"/>
                </a:lnTo>
                <a:lnTo>
                  <a:pt x="0" y="1157618"/>
                </a:lnTo>
                <a:lnTo>
                  <a:pt x="283028" y="1157618"/>
                </a:lnTo>
                <a:lnTo>
                  <a:pt x="283028" y="858416"/>
                </a:lnTo>
                <a:lnTo>
                  <a:pt x="558320" y="858416"/>
                </a:lnTo>
                <a:lnTo>
                  <a:pt x="558320" y="594899"/>
                </a:lnTo>
                <a:lnTo>
                  <a:pt x="283029" y="594899"/>
                </a:lnTo>
                <a:lnTo>
                  <a:pt x="283029" y="307516"/>
                </a:lnTo>
                <a:lnTo>
                  <a:pt x="3111" y="307516"/>
                </a:lnTo>
                <a:close/>
                <a:moveTo>
                  <a:pt x="1148909" y="0"/>
                </a:moveTo>
                <a:lnTo>
                  <a:pt x="1436942" y="0"/>
                </a:lnTo>
                <a:lnTo>
                  <a:pt x="1436942" y="300052"/>
                </a:lnTo>
                <a:lnTo>
                  <a:pt x="1148909" y="30005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0" name="9 Imagen" descr="Diapositiva2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Rectángulo"/>
          <p:cNvSpPr/>
          <p:nvPr/>
        </p:nvSpPr>
        <p:spPr bwMode="auto">
          <a:xfrm>
            <a:off x="-1476672" y="-1030932"/>
            <a:ext cx="12313368" cy="8568952"/>
          </a:xfrm>
          <a:prstGeom prst="rect">
            <a:avLst/>
          </a:prstGeom>
          <a:gradFill>
            <a:gsLst>
              <a:gs pos="0">
                <a:srgbClr val="A9A57C">
                  <a:tint val="66000"/>
                  <a:satMod val="160000"/>
                </a:srgbClr>
              </a:gs>
              <a:gs pos="50000">
                <a:srgbClr val="A9A57C">
                  <a:tint val="44500"/>
                  <a:satMod val="160000"/>
                </a:srgbClr>
              </a:gs>
              <a:gs pos="100000">
                <a:srgbClr val="A9A57C">
                  <a:tint val="23500"/>
                  <a:satMod val="160000"/>
                </a:srgb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97808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52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Anillo"/>
          <p:cNvSpPr/>
          <p:nvPr/>
        </p:nvSpPr>
        <p:spPr bwMode="auto">
          <a:xfrm>
            <a:off x="0" y="3975149"/>
            <a:ext cx="2051984" cy="1761733"/>
          </a:xfrm>
          <a:custGeom>
            <a:avLst/>
            <a:gdLst/>
            <a:ahLst/>
            <a:cxnLst/>
            <a:rect l="l" t="t" r="r" b="b"/>
            <a:pathLst>
              <a:path w="3626304" h="3736040">
                <a:moveTo>
                  <a:pt x="457200" y="2938217"/>
                </a:moveTo>
                <a:cubicBezTo>
                  <a:pt x="269079" y="2938217"/>
                  <a:pt x="116577" y="3090719"/>
                  <a:pt x="116577" y="3278840"/>
                </a:cubicBezTo>
                <a:cubicBezTo>
                  <a:pt x="116577" y="3466961"/>
                  <a:pt x="269079" y="3619463"/>
                  <a:pt x="457200" y="3619463"/>
                </a:cubicBezTo>
                <a:cubicBezTo>
                  <a:pt x="645321" y="3619463"/>
                  <a:pt x="797823" y="3466961"/>
                  <a:pt x="797823" y="3278840"/>
                </a:cubicBezTo>
                <a:cubicBezTo>
                  <a:pt x="797823" y="3090719"/>
                  <a:pt x="645321" y="2938217"/>
                  <a:pt x="457200" y="2938217"/>
                </a:cubicBezTo>
                <a:close/>
                <a:moveTo>
                  <a:pt x="3169104" y="2858961"/>
                </a:moveTo>
                <a:cubicBezTo>
                  <a:pt x="2980983" y="2858961"/>
                  <a:pt x="2828481" y="3011463"/>
                  <a:pt x="2828481" y="3199584"/>
                </a:cubicBezTo>
                <a:cubicBezTo>
                  <a:pt x="2828481" y="3387705"/>
                  <a:pt x="2980983" y="3540207"/>
                  <a:pt x="3169104" y="3540207"/>
                </a:cubicBezTo>
                <a:cubicBezTo>
                  <a:pt x="3357225" y="3540207"/>
                  <a:pt x="3509727" y="3387705"/>
                  <a:pt x="3509727" y="3199584"/>
                </a:cubicBezTo>
                <a:cubicBezTo>
                  <a:pt x="3509727" y="3011463"/>
                  <a:pt x="3357225" y="2858961"/>
                  <a:pt x="3169104" y="2858961"/>
                </a:cubicBezTo>
                <a:close/>
                <a:moveTo>
                  <a:pt x="457200" y="2821640"/>
                </a:moveTo>
                <a:cubicBezTo>
                  <a:pt x="709705" y="2821640"/>
                  <a:pt x="914400" y="3026335"/>
                  <a:pt x="914400" y="3278840"/>
                </a:cubicBezTo>
                <a:cubicBezTo>
                  <a:pt x="914400" y="3531345"/>
                  <a:pt x="709705" y="3736040"/>
                  <a:pt x="457200" y="3736040"/>
                </a:cubicBezTo>
                <a:cubicBezTo>
                  <a:pt x="204695" y="3736040"/>
                  <a:pt x="0" y="3531345"/>
                  <a:pt x="0" y="3278840"/>
                </a:cubicBezTo>
                <a:cubicBezTo>
                  <a:pt x="0" y="3026335"/>
                  <a:pt x="204695" y="2821640"/>
                  <a:pt x="457200" y="2821640"/>
                </a:cubicBezTo>
                <a:close/>
                <a:moveTo>
                  <a:pt x="3169104" y="2742384"/>
                </a:moveTo>
                <a:cubicBezTo>
                  <a:pt x="3421609" y="2742384"/>
                  <a:pt x="3626304" y="2947079"/>
                  <a:pt x="3626304" y="3199584"/>
                </a:cubicBezTo>
                <a:cubicBezTo>
                  <a:pt x="3626304" y="3452089"/>
                  <a:pt x="3421609" y="3656784"/>
                  <a:pt x="3169104" y="3656784"/>
                </a:cubicBezTo>
                <a:cubicBezTo>
                  <a:pt x="2916599" y="3656784"/>
                  <a:pt x="2711904" y="3452089"/>
                  <a:pt x="2711904" y="3199584"/>
                </a:cubicBezTo>
                <a:cubicBezTo>
                  <a:pt x="2711904" y="2947079"/>
                  <a:pt x="2916599" y="2742384"/>
                  <a:pt x="3169104" y="2742384"/>
                </a:cubicBezTo>
                <a:close/>
                <a:moveTo>
                  <a:pt x="1872992" y="1451601"/>
                </a:moveTo>
                <a:cubicBezTo>
                  <a:pt x="1684871" y="1451601"/>
                  <a:pt x="1532369" y="1604103"/>
                  <a:pt x="1532369" y="1792224"/>
                </a:cubicBezTo>
                <a:cubicBezTo>
                  <a:pt x="1532369" y="1980345"/>
                  <a:pt x="1684871" y="2132847"/>
                  <a:pt x="1872992" y="2132847"/>
                </a:cubicBezTo>
                <a:cubicBezTo>
                  <a:pt x="2061113" y="2132847"/>
                  <a:pt x="2213615" y="1980345"/>
                  <a:pt x="2213615" y="1792224"/>
                </a:cubicBezTo>
                <a:cubicBezTo>
                  <a:pt x="2213615" y="1604103"/>
                  <a:pt x="2061113" y="1451601"/>
                  <a:pt x="1872992" y="1451601"/>
                </a:cubicBezTo>
                <a:close/>
                <a:moveTo>
                  <a:pt x="1872992" y="1335024"/>
                </a:moveTo>
                <a:cubicBezTo>
                  <a:pt x="2125497" y="1335024"/>
                  <a:pt x="2330192" y="1539719"/>
                  <a:pt x="2330192" y="1792224"/>
                </a:cubicBezTo>
                <a:cubicBezTo>
                  <a:pt x="2330192" y="2044729"/>
                  <a:pt x="2125497" y="2249424"/>
                  <a:pt x="1872992" y="2249424"/>
                </a:cubicBezTo>
                <a:cubicBezTo>
                  <a:pt x="1620487" y="2249424"/>
                  <a:pt x="1415792" y="2044729"/>
                  <a:pt x="1415792" y="1792224"/>
                </a:cubicBezTo>
                <a:cubicBezTo>
                  <a:pt x="1415792" y="1539719"/>
                  <a:pt x="1620487" y="1335024"/>
                  <a:pt x="1872992" y="1335024"/>
                </a:cubicBezTo>
                <a:close/>
                <a:moveTo>
                  <a:pt x="3169104" y="201913"/>
                </a:moveTo>
                <a:cubicBezTo>
                  <a:pt x="2980983" y="201913"/>
                  <a:pt x="2828481" y="354415"/>
                  <a:pt x="2828481" y="542536"/>
                </a:cubicBezTo>
                <a:cubicBezTo>
                  <a:pt x="2828481" y="730657"/>
                  <a:pt x="2980983" y="883159"/>
                  <a:pt x="3169104" y="883159"/>
                </a:cubicBezTo>
                <a:cubicBezTo>
                  <a:pt x="3357225" y="883159"/>
                  <a:pt x="3509727" y="730657"/>
                  <a:pt x="3509727" y="542536"/>
                </a:cubicBezTo>
                <a:cubicBezTo>
                  <a:pt x="3509727" y="354415"/>
                  <a:pt x="3357225" y="201913"/>
                  <a:pt x="3169104" y="201913"/>
                </a:cubicBezTo>
                <a:close/>
                <a:moveTo>
                  <a:pt x="479656" y="116577"/>
                </a:moveTo>
                <a:cubicBezTo>
                  <a:pt x="291535" y="116577"/>
                  <a:pt x="139033" y="269079"/>
                  <a:pt x="139033" y="457200"/>
                </a:cubicBezTo>
                <a:cubicBezTo>
                  <a:pt x="139033" y="645321"/>
                  <a:pt x="291535" y="797823"/>
                  <a:pt x="479656" y="797823"/>
                </a:cubicBezTo>
                <a:cubicBezTo>
                  <a:pt x="667777" y="797823"/>
                  <a:pt x="820279" y="645321"/>
                  <a:pt x="820279" y="457200"/>
                </a:cubicBezTo>
                <a:cubicBezTo>
                  <a:pt x="820279" y="269079"/>
                  <a:pt x="667777" y="116577"/>
                  <a:pt x="479656" y="116577"/>
                </a:cubicBezTo>
                <a:close/>
                <a:moveTo>
                  <a:pt x="3169104" y="85336"/>
                </a:moveTo>
                <a:cubicBezTo>
                  <a:pt x="3421609" y="85336"/>
                  <a:pt x="3626304" y="290031"/>
                  <a:pt x="3626304" y="542536"/>
                </a:cubicBezTo>
                <a:cubicBezTo>
                  <a:pt x="3626304" y="795041"/>
                  <a:pt x="3421609" y="999736"/>
                  <a:pt x="3169104" y="999736"/>
                </a:cubicBezTo>
                <a:cubicBezTo>
                  <a:pt x="2916599" y="999736"/>
                  <a:pt x="2711904" y="795041"/>
                  <a:pt x="2711904" y="542536"/>
                </a:cubicBezTo>
                <a:cubicBezTo>
                  <a:pt x="2711904" y="290031"/>
                  <a:pt x="2916599" y="85336"/>
                  <a:pt x="3169104" y="85336"/>
                </a:cubicBezTo>
                <a:close/>
                <a:moveTo>
                  <a:pt x="479656" y="0"/>
                </a:moveTo>
                <a:cubicBezTo>
                  <a:pt x="732161" y="0"/>
                  <a:pt x="936856" y="204695"/>
                  <a:pt x="936856" y="457200"/>
                </a:cubicBezTo>
                <a:cubicBezTo>
                  <a:pt x="936856" y="709705"/>
                  <a:pt x="732161" y="914400"/>
                  <a:pt x="479656" y="914400"/>
                </a:cubicBezTo>
                <a:cubicBezTo>
                  <a:pt x="227151" y="914400"/>
                  <a:pt x="22456" y="709705"/>
                  <a:pt x="22456" y="457200"/>
                </a:cubicBezTo>
                <a:cubicBezTo>
                  <a:pt x="22456" y="204695"/>
                  <a:pt x="227151" y="0"/>
                  <a:pt x="479656" y="0"/>
                </a:cubicBezTo>
                <a:close/>
              </a:path>
            </a:pathLst>
          </a:custGeom>
          <a:solidFill>
            <a:srgbClr val="57C2C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>
              <a:rot lat="0" lon="0" rev="3000000"/>
            </a:lightRig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1 Anillo"/>
          <p:cNvSpPr/>
          <p:nvPr/>
        </p:nvSpPr>
        <p:spPr bwMode="auto">
          <a:xfrm>
            <a:off x="1547664" y="2617474"/>
            <a:ext cx="2051984" cy="1761733"/>
          </a:xfrm>
          <a:custGeom>
            <a:avLst/>
            <a:gdLst/>
            <a:ahLst/>
            <a:cxnLst/>
            <a:rect l="l" t="t" r="r" b="b"/>
            <a:pathLst>
              <a:path w="3626304" h="3736040">
                <a:moveTo>
                  <a:pt x="457200" y="2938217"/>
                </a:moveTo>
                <a:cubicBezTo>
                  <a:pt x="269079" y="2938217"/>
                  <a:pt x="116577" y="3090719"/>
                  <a:pt x="116577" y="3278840"/>
                </a:cubicBezTo>
                <a:cubicBezTo>
                  <a:pt x="116577" y="3466961"/>
                  <a:pt x="269079" y="3619463"/>
                  <a:pt x="457200" y="3619463"/>
                </a:cubicBezTo>
                <a:cubicBezTo>
                  <a:pt x="645321" y="3619463"/>
                  <a:pt x="797823" y="3466961"/>
                  <a:pt x="797823" y="3278840"/>
                </a:cubicBezTo>
                <a:cubicBezTo>
                  <a:pt x="797823" y="3090719"/>
                  <a:pt x="645321" y="2938217"/>
                  <a:pt x="457200" y="2938217"/>
                </a:cubicBezTo>
                <a:close/>
                <a:moveTo>
                  <a:pt x="3169104" y="2858961"/>
                </a:moveTo>
                <a:cubicBezTo>
                  <a:pt x="2980983" y="2858961"/>
                  <a:pt x="2828481" y="3011463"/>
                  <a:pt x="2828481" y="3199584"/>
                </a:cubicBezTo>
                <a:cubicBezTo>
                  <a:pt x="2828481" y="3387705"/>
                  <a:pt x="2980983" y="3540207"/>
                  <a:pt x="3169104" y="3540207"/>
                </a:cubicBezTo>
                <a:cubicBezTo>
                  <a:pt x="3357225" y="3540207"/>
                  <a:pt x="3509727" y="3387705"/>
                  <a:pt x="3509727" y="3199584"/>
                </a:cubicBezTo>
                <a:cubicBezTo>
                  <a:pt x="3509727" y="3011463"/>
                  <a:pt x="3357225" y="2858961"/>
                  <a:pt x="3169104" y="2858961"/>
                </a:cubicBezTo>
                <a:close/>
                <a:moveTo>
                  <a:pt x="457200" y="2821640"/>
                </a:moveTo>
                <a:cubicBezTo>
                  <a:pt x="709705" y="2821640"/>
                  <a:pt x="914400" y="3026335"/>
                  <a:pt x="914400" y="3278840"/>
                </a:cubicBezTo>
                <a:cubicBezTo>
                  <a:pt x="914400" y="3531345"/>
                  <a:pt x="709705" y="3736040"/>
                  <a:pt x="457200" y="3736040"/>
                </a:cubicBezTo>
                <a:cubicBezTo>
                  <a:pt x="204695" y="3736040"/>
                  <a:pt x="0" y="3531345"/>
                  <a:pt x="0" y="3278840"/>
                </a:cubicBezTo>
                <a:cubicBezTo>
                  <a:pt x="0" y="3026335"/>
                  <a:pt x="204695" y="2821640"/>
                  <a:pt x="457200" y="2821640"/>
                </a:cubicBezTo>
                <a:close/>
                <a:moveTo>
                  <a:pt x="3169104" y="2742384"/>
                </a:moveTo>
                <a:cubicBezTo>
                  <a:pt x="3421609" y="2742384"/>
                  <a:pt x="3626304" y="2947079"/>
                  <a:pt x="3626304" y="3199584"/>
                </a:cubicBezTo>
                <a:cubicBezTo>
                  <a:pt x="3626304" y="3452089"/>
                  <a:pt x="3421609" y="3656784"/>
                  <a:pt x="3169104" y="3656784"/>
                </a:cubicBezTo>
                <a:cubicBezTo>
                  <a:pt x="2916599" y="3656784"/>
                  <a:pt x="2711904" y="3452089"/>
                  <a:pt x="2711904" y="3199584"/>
                </a:cubicBezTo>
                <a:cubicBezTo>
                  <a:pt x="2711904" y="2947079"/>
                  <a:pt x="2916599" y="2742384"/>
                  <a:pt x="3169104" y="2742384"/>
                </a:cubicBezTo>
                <a:close/>
                <a:moveTo>
                  <a:pt x="1872992" y="1451601"/>
                </a:moveTo>
                <a:cubicBezTo>
                  <a:pt x="1684871" y="1451601"/>
                  <a:pt x="1532369" y="1604103"/>
                  <a:pt x="1532369" y="1792224"/>
                </a:cubicBezTo>
                <a:cubicBezTo>
                  <a:pt x="1532369" y="1980345"/>
                  <a:pt x="1684871" y="2132847"/>
                  <a:pt x="1872992" y="2132847"/>
                </a:cubicBezTo>
                <a:cubicBezTo>
                  <a:pt x="2061113" y="2132847"/>
                  <a:pt x="2213615" y="1980345"/>
                  <a:pt x="2213615" y="1792224"/>
                </a:cubicBezTo>
                <a:cubicBezTo>
                  <a:pt x="2213615" y="1604103"/>
                  <a:pt x="2061113" y="1451601"/>
                  <a:pt x="1872992" y="1451601"/>
                </a:cubicBezTo>
                <a:close/>
                <a:moveTo>
                  <a:pt x="1872992" y="1335024"/>
                </a:moveTo>
                <a:cubicBezTo>
                  <a:pt x="2125497" y="1335024"/>
                  <a:pt x="2330192" y="1539719"/>
                  <a:pt x="2330192" y="1792224"/>
                </a:cubicBezTo>
                <a:cubicBezTo>
                  <a:pt x="2330192" y="2044729"/>
                  <a:pt x="2125497" y="2249424"/>
                  <a:pt x="1872992" y="2249424"/>
                </a:cubicBezTo>
                <a:cubicBezTo>
                  <a:pt x="1620487" y="2249424"/>
                  <a:pt x="1415792" y="2044729"/>
                  <a:pt x="1415792" y="1792224"/>
                </a:cubicBezTo>
                <a:cubicBezTo>
                  <a:pt x="1415792" y="1539719"/>
                  <a:pt x="1620487" y="1335024"/>
                  <a:pt x="1872992" y="1335024"/>
                </a:cubicBezTo>
                <a:close/>
                <a:moveTo>
                  <a:pt x="3169104" y="201913"/>
                </a:moveTo>
                <a:cubicBezTo>
                  <a:pt x="2980983" y="201913"/>
                  <a:pt x="2828481" y="354415"/>
                  <a:pt x="2828481" y="542536"/>
                </a:cubicBezTo>
                <a:cubicBezTo>
                  <a:pt x="2828481" y="730657"/>
                  <a:pt x="2980983" y="883159"/>
                  <a:pt x="3169104" y="883159"/>
                </a:cubicBezTo>
                <a:cubicBezTo>
                  <a:pt x="3357225" y="883159"/>
                  <a:pt x="3509727" y="730657"/>
                  <a:pt x="3509727" y="542536"/>
                </a:cubicBezTo>
                <a:cubicBezTo>
                  <a:pt x="3509727" y="354415"/>
                  <a:pt x="3357225" y="201913"/>
                  <a:pt x="3169104" y="201913"/>
                </a:cubicBezTo>
                <a:close/>
                <a:moveTo>
                  <a:pt x="479656" y="116577"/>
                </a:moveTo>
                <a:cubicBezTo>
                  <a:pt x="291535" y="116577"/>
                  <a:pt x="139033" y="269079"/>
                  <a:pt x="139033" y="457200"/>
                </a:cubicBezTo>
                <a:cubicBezTo>
                  <a:pt x="139033" y="645321"/>
                  <a:pt x="291535" y="797823"/>
                  <a:pt x="479656" y="797823"/>
                </a:cubicBezTo>
                <a:cubicBezTo>
                  <a:pt x="667777" y="797823"/>
                  <a:pt x="820279" y="645321"/>
                  <a:pt x="820279" y="457200"/>
                </a:cubicBezTo>
                <a:cubicBezTo>
                  <a:pt x="820279" y="269079"/>
                  <a:pt x="667777" y="116577"/>
                  <a:pt x="479656" y="116577"/>
                </a:cubicBezTo>
                <a:close/>
                <a:moveTo>
                  <a:pt x="3169104" y="85336"/>
                </a:moveTo>
                <a:cubicBezTo>
                  <a:pt x="3421609" y="85336"/>
                  <a:pt x="3626304" y="290031"/>
                  <a:pt x="3626304" y="542536"/>
                </a:cubicBezTo>
                <a:cubicBezTo>
                  <a:pt x="3626304" y="795041"/>
                  <a:pt x="3421609" y="999736"/>
                  <a:pt x="3169104" y="999736"/>
                </a:cubicBezTo>
                <a:cubicBezTo>
                  <a:pt x="2916599" y="999736"/>
                  <a:pt x="2711904" y="795041"/>
                  <a:pt x="2711904" y="542536"/>
                </a:cubicBezTo>
                <a:cubicBezTo>
                  <a:pt x="2711904" y="290031"/>
                  <a:pt x="2916599" y="85336"/>
                  <a:pt x="3169104" y="85336"/>
                </a:cubicBezTo>
                <a:close/>
                <a:moveTo>
                  <a:pt x="479656" y="0"/>
                </a:moveTo>
                <a:cubicBezTo>
                  <a:pt x="732161" y="0"/>
                  <a:pt x="936856" y="204695"/>
                  <a:pt x="936856" y="457200"/>
                </a:cubicBezTo>
                <a:cubicBezTo>
                  <a:pt x="936856" y="709705"/>
                  <a:pt x="732161" y="914400"/>
                  <a:pt x="479656" y="914400"/>
                </a:cubicBezTo>
                <a:cubicBezTo>
                  <a:pt x="227151" y="914400"/>
                  <a:pt x="22456" y="709705"/>
                  <a:pt x="22456" y="457200"/>
                </a:cubicBezTo>
                <a:cubicBezTo>
                  <a:pt x="22456" y="204695"/>
                  <a:pt x="227151" y="0"/>
                  <a:pt x="479656" y="0"/>
                </a:cubicBezTo>
                <a:close/>
              </a:path>
            </a:pathLst>
          </a:custGeom>
          <a:solidFill>
            <a:srgbClr val="57C2C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>
              <a:rot lat="0" lon="0" rev="3000000"/>
            </a:lightRig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1 Anillo"/>
          <p:cNvSpPr/>
          <p:nvPr/>
        </p:nvSpPr>
        <p:spPr bwMode="auto">
          <a:xfrm>
            <a:off x="0" y="0"/>
            <a:ext cx="2051984" cy="1761733"/>
          </a:xfrm>
          <a:custGeom>
            <a:avLst/>
            <a:gdLst/>
            <a:ahLst/>
            <a:cxnLst/>
            <a:rect l="l" t="t" r="r" b="b"/>
            <a:pathLst>
              <a:path w="3626304" h="3736040">
                <a:moveTo>
                  <a:pt x="457200" y="2938217"/>
                </a:moveTo>
                <a:cubicBezTo>
                  <a:pt x="269079" y="2938217"/>
                  <a:pt x="116577" y="3090719"/>
                  <a:pt x="116577" y="3278840"/>
                </a:cubicBezTo>
                <a:cubicBezTo>
                  <a:pt x="116577" y="3466961"/>
                  <a:pt x="269079" y="3619463"/>
                  <a:pt x="457200" y="3619463"/>
                </a:cubicBezTo>
                <a:cubicBezTo>
                  <a:pt x="645321" y="3619463"/>
                  <a:pt x="797823" y="3466961"/>
                  <a:pt x="797823" y="3278840"/>
                </a:cubicBezTo>
                <a:cubicBezTo>
                  <a:pt x="797823" y="3090719"/>
                  <a:pt x="645321" y="2938217"/>
                  <a:pt x="457200" y="2938217"/>
                </a:cubicBezTo>
                <a:close/>
                <a:moveTo>
                  <a:pt x="3169104" y="2858961"/>
                </a:moveTo>
                <a:cubicBezTo>
                  <a:pt x="2980983" y="2858961"/>
                  <a:pt x="2828481" y="3011463"/>
                  <a:pt x="2828481" y="3199584"/>
                </a:cubicBezTo>
                <a:cubicBezTo>
                  <a:pt x="2828481" y="3387705"/>
                  <a:pt x="2980983" y="3540207"/>
                  <a:pt x="3169104" y="3540207"/>
                </a:cubicBezTo>
                <a:cubicBezTo>
                  <a:pt x="3357225" y="3540207"/>
                  <a:pt x="3509727" y="3387705"/>
                  <a:pt x="3509727" y="3199584"/>
                </a:cubicBezTo>
                <a:cubicBezTo>
                  <a:pt x="3509727" y="3011463"/>
                  <a:pt x="3357225" y="2858961"/>
                  <a:pt x="3169104" y="2858961"/>
                </a:cubicBezTo>
                <a:close/>
                <a:moveTo>
                  <a:pt x="457200" y="2821640"/>
                </a:moveTo>
                <a:cubicBezTo>
                  <a:pt x="709705" y="2821640"/>
                  <a:pt x="914400" y="3026335"/>
                  <a:pt x="914400" y="3278840"/>
                </a:cubicBezTo>
                <a:cubicBezTo>
                  <a:pt x="914400" y="3531345"/>
                  <a:pt x="709705" y="3736040"/>
                  <a:pt x="457200" y="3736040"/>
                </a:cubicBezTo>
                <a:cubicBezTo>
                  <a:pt x="204695" y="3736040"/>
                  <a:pt x="0" y="3531345"/>
                  <a:pt x="0" y="3278840"/>
                </a:cubicBezTo>
                <a:cubicBezTo>
                  <a:pt x="0" y="3026335"/>
                  <a:pt x="204695" y="2821640"/>
                  <a:pt x="457200" y="2821640"/>
                </a:cubicBezTo>
                <a:close/>
                <a:moveTo>
                  <a:pt x="3169104" y="2742384"/>
                </a:moveTo>
                <a:cubicBezTo>
                  <a:pt x="3421609" y="2742384"/>
                  <a:pt x="3626304" y="2947079"/>
                  <a:pt x="3626304" y="3199584"/>
                </a:cubicBezTo>
                <a:cubicBezTo>
                  <a:pt x="3626304" y="3452089"/>
                  <a:pt x="3421609" y="3656784"/>
                  <a:pt x="3169104" y="3656784"/>
                </a:cubicBezTo>
                <a:cubicBezTo>
                  <a:pt x="2916599" y="3656784"/>
                  <a:pt x="2711904" y="3452089"/>
                  <a:pt x="2711904" y="3199584"/>
                </a:cubicBezTo>
                <a:cubicBezTo>
                  <a:pt x="2711904" y="2947079"/>
                  <a:pt x="2916599" y="2742384"/>
                  <a:pt x="3169104" y="2742384"/>
                </a:cubicBezTo>
                <a:close/>
                <a:moveTo>
                  <a:pt x="1872992" y="1451601"/>
                </a:moveTo>
                <a:cubicBezTo>
                  <a:pt x="1684871" y="1451601"/>
                  <a:pt x="1532369" y="1604103"/>
                  <a:pt x="1532369" y="1792224"/>
                </a:cubicBezTo>
                <a:cubicBezTo>
                  <a:pt x="1532369" y="1980345"/>
                  <a:pt x="1684871" y="2132847"/>
                  <a:pt x="1872992" y="2132847"/>
                </a:cubicBezTo>
                <a:cubicBezTo>
                  <a:pt x="2061113" y="2132847"/>
                  <a:pt x="2213615" y="1980345"/>
                  <a:pt x="2213615" y="1792224"/>
                </a:cubicBezTo>
                <a:cubicBezTo>
                  <a:pt x="2213615" y="1604103"/>
                  <a:pt x="2061113" y="1451601"/>
                  <a:pt x="1872992" y="1451601"/>
                </a:cubicBezTo>
                <a:close/>
                <a:moveTo>
                  <a:pt x="1872992" y="1335024"/>
                </a:moveTo>
                <a:cubicBezTo>
                  <a:pt x="2125497" y="1335024"/>
                  <a:pt x="2330192" y="1539719"/>
                  <a:pt x="2330192" y="1792224"/>
                </a:cubicBezTo>
                <a:cubicBezTo>
                  <a:pt x="2330192" y="2044729"/>
                  <a:pt x="2125497" y="2249424"/>
                  <a:pt x="1872992" y="2249424"/>
                </a:cubicBezTo>
                <a:cubicBezTo>
                  <a:pt x="1620487" y="2249424"/>
                  <a:pt x="1415792" y="2044729"/>
                  <a:pt x="1415792" y="1792224"/>
                </a:cubicBezTo>
                <a:cubicBezTo>
                  <a:pt x="1415792" y="1539719"/>
                  <a:pt x="1620487" y="1335024"/>
                  <a:pt x="1872992" y="1335024"/>
                </a:cubicBezTo>
                <a:close/>
                <a:moveTo>
                  <a:pt x="3169104" y="201913"/>
                </a:moveTo>
                <a:cubicBezTo>
                  <a:pt x="2980983" y="201913"/>
                  <a:pt x="2828481" y="354415"/>
                  <a:pt x="2828481" y="542536"/>
                </a:cubicBezTo>
                <a:cubicBezTo>
                  <a:pt x="2828481" y="730657"/>
                  <a:pt x="2980983" y="883159"/>
                  <a:pt x="3169104" y="883159"/>
                </a:cubicBezTo>
                <a:cubicBezTo>
                  <a:pt x="3357225" y="883159"/>
                  <a:pt x="3509727" y="730657"/>
                  <a:pt x="3509727" y="542536"/>
                </a:cubicBezTo>
                <a:cubicBezTo>
                  <a:pt x="3509727" y="354415"/>
                  <a:pt x="3357225" y="201913"/>
                  <a:pt x="3169104" y="201913"/>
                </a:cubicBezTo>
                <a:close/>
                <a:moveTo>
                  <a:pt x="479656" y="116577"/>
                </a:moveTo>
                <a:cubicBezTo>
                  <a:pt x="291535" y="116577"/>
                  <a:pt x="139033" y="269079"/>
                  <a:pt x="139033" y="457200"/>
                </a:cubicBezTo>
                <a:cubicBezTo>
                  <a:pt x="139033" y="645321"/>
                  <a:pt x="291535" y="797823"/>
                  <a:pt x="479656" y="797823"/>
                </a:cubicBezTo>
                <a:cubicBezTo>
                  <a:pt x="667777" y="797823"/>
                  <a:pt x="820279" y="645321"/>
                  <a:pt x="820279" y="457200"/>
                </a:cubicBezTo>
                <a:cubicBezTo>
                  <a:pt x="820279" y="269079"/>
                  <a:pt x="667777" y="116577"/>
                  <a:pt x="479656" y="116577"/>
                </a:cubicBezTo>
                <a:close/>
                <a:moveTo>
                  <a:pt x="3169104" y="85336"/>
                </a:moveTo>
                <a:cubicBezTo>
                  <a:pt x="3421609" y="85336"/>
                  <a:pt x="3626304" y="290031"/>
                  <a:pt x="3626304" y="542536"/>
                </a:cubicBezTo>
                <a:cubicBezTo>
                  <a:pt x="3626304" y="795041"/>
                  <a:pt x="3421609" y="999736"/>
                  <a:pt x="3169104" y="999736"/>
                </a:cubicBezTo>
                <a:cubicBezTo>
                  <a:pt x="2916599" y="999736"/>
                  <a:pt x="2711904" y="795041"/>
                  <a:pt x="2711904" y="542536"/>
                </a:cubicBezTo>
                <a:cubicBezTo>
                  <a:pt x="2711904" y="290031"/>
                  <a:pt x="2916599" y="85336"/>
                  <a:pt x="3169104" y="85336"/>
                </a:cubicBezTo>
                <a:close/>
                <a:moveTo>
                  <a:pt x="479656" y="0"/>
                </a:moveTo>
                <a:cubicBezTo>
                  <a:pt x="732161" y="0"/>
                  <a:pt x="936856" y="204695"/>
                  <a:pt x="936856" y="457200"/>
                </a:cubicBezTo>
                <a:cubicBezTo>
                  <a:pt x="936856" y="709705"/>
                  <a:pt x="732161" y="914400"/>
                  <a:pt x="479656" y="914400"/>
                </a:cubicBezTo>
                <a:cubicBezTo>
                  <a:pt x="227151" y="914400"/>
                  <a:pt x="22456" y="709705"/>
                  <a:pt x="22456" y="457200"/>
                </a:cubicBezTo>
                <a:cubicBezTo>
                  <a:pt x="22456" y="204695"/>
                  <a:pt x="227151" y="0"/>
                  <a:pt x="479656" y="0"/>
                </a:cubicBezTo>
                <a:close/>
              </a:path>
            </a:pathLst>
          </a:custGeom>
          <a:solidFill>
            <a:srgbClr val="57C2C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>
              <a:rot lat="0" lon="0" rev="3000000"/>
            </a:lightRig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1 Anillo"/>
          <p:cNvSpPr/>
          <p:nvPr/>
        </p:nvSpPr>
        <p:spPr bwMode="auto">
          <a:xfrm>
            <a:off x="1547664" y="1297329"/>
            <a:ext cx="2051984" cy="1761733"/>
          </a:xfrm>
          <a:custGeom>
            <a:avLst/>
            <a:gdLst/>
            <a:ahLst/>
            <a:cxnLst/>
            <a:rect l="l" t="t" r="r" b="b"/>
            <a:pathLst>
              <a:path w="3626304" h="3736040">
                <a:moveTo>
                  <a:pt x="457200" y="2938217"/>
                </a:moveTo>
                <a:cubicBezTo>
                  <a:pt x="269079" y="2938217"/>
                  <a:pt x="116577" y="3090719"/>
                  <a:pt x="116577" y="3278840"/>
                </a:cubicBezTo>
                <a:cubicBezTo>
                  <a:pt x="116577" y="3466961"/>
                  <a:pt x="269079" y="3619463"/>
                  <a:pt x="457200" y="3619463"/>
                </a:cubicBezTo>
                <a:cubicBezTo>
                  <a:pt x="645321" y="3619463"/>
                  <a:pt x="797823" y="3466961"/>
                  <a:pt x="797823" y="3278840"/>
                </a:cubicBezTo>
                <a:cubicBezTo>
                  <a:pt x="797823" y="3090719"/>
                  <a:pt x="645321" y="2938217"/>
                  <a:pt x="457200" y="2938217"/>
                </a:cubicBezTo>
                <a:close/>
                <a:moveTo>
                  <a:pt x="3169104" y="2858961"/>
                </a:moveTo>
                <a:cubicBezTo>
                  <a:pt x="2980983" y="2858961"/>
                  <a:pt x="2828481" y="3011463"/>
                  <a:pt x="2828481" y="3199584"/>
                </a:cubicBezTo>
                <a:cubicBezTo>
                  <a:pt x="2828481" y="3387705"/>
                  <a:pt x="2980983" y="3540207"/>
                  <a:pt x="3169104" y="3540207"/>
                </a:cubicBezTo>
                <a:cubicBezTo>
                  <a:pt x="3357225" y="3540207"/>
                  <a:pt x="3509727" y="3387705"/>
                  <a:pt x="3509727" y="3199584"/>
                </a:cubicBezTo>
                <a:cubicBezTo>
                  <a:pt x="3509727" y="3011463"/>
                  <a:pt x="3357225" y="2858961"/>
                  <a:pt x="3169104" y="2858961"/>
                </a:cubicBezTo>
                <a:close/>
                <a:moveTo>
                  <a:pt x="457200" y="2821640"/>
                </a:moveTo>
                <a:cubicBezTo>
                  <a:pt x="709705" y="2821640"/>
                  <a:pt x="914400" y="3026335"/>
                  <a:pt x="914400" y="3278840"/>
                </a:cubicBezTo>
                <a:cubicBezTo>
                  <a:pt x="914400" y="3531345"/>
                  <a:pt x="709705" y="3736040"/>
                  <a:pt x="457200" y="3736040"/>
                </a:cubicBezTo>
                <a:cubicBezTo>
                  <a:pt x="204695" y="3736040"/>
                  <a:pt x="0" y="3531345"/>
                  <a:pt x="0" y="3278840"/>
                </a:cubicBezTo>
                <a:cubicBezTo>
                  <a:pt x="0" y="3026335"/>
                  <a:pt x="204695" y="2821640"/>
                  <a:pt x="457200" y="2821640"/>
                </a:cubicBezTo>
                <a:close/>
                <a:moveTo>
                  <a:pt x="3169104" y="2742384"/>
                </a:moveTo>
                <a:cubicBezTo>
                  <a:pt x="3421609" y="2742384"/>
                  <a:pt x="3626304" y="2947079"/>
                  <a:pt x="3626304" y="3199584"/>
                </a:cubicBezTo>
                <a:cubicBezTo>
                  <a:pt x="3626304" y="3452089"/>
                  <a:pt x="3421609" y="3656784"/>
                  <a:pt x="3169104" y="3656784"/>
                </a:cubicBezTo>
                <a:cubicBezTo>
                  <a:pt x="2916599" y="3656784"/>
                  <a:pt x="2711904" y="3452089"/>
                  <a:pt x="2711904" y="3199584"/>
                </a:cubicBezTo>
                <a:cubicBezTo>
                  <a:pt x="2711904" y="2947079"/>
                  <a:pt x="2916599" y="2742384"/>
                  <a:pt x="3169104" y="2742384"/>
                </a:cubicBezTo>
                <a:close/>
                <a:moveTo>
                  <a:pt x="1872992" y="1451601"/>
                </a:moveTo>
                <a:cubicBezTo>
                  <a:pt x="1684871" y="1451601"/>
                  <a:pt x="1532369" y="1604103"/>
                  <a:pt x="1532369" y="1792224"/>
                </a:cubicBezTo>
                <a:cubicBezTo>
                  <a:pt x="1532369" y="1980345"/>
                  <a:pt x="1684871" y="2132847"/>
                  <a:pt x="1872992" y="2132847"/>
                </a:cubicBezTo>
                <a:cubicBezTo>
                  <a:pt x="2061113" y="2132847"/>
                  <a:pt x="2213615" y="1980345"/>
                  <a:pt x="2213615" y="1792224"/>
                </a:cubicBezTo>
                <a:cubicBezTo>
                  <a:pt x="2213615" y="1604103"/>
                  <a:pt x="2061113" y="1451601"/>
                  <a:pt x="1872992" y="1451601"/>
                </a:cubicBezTo>
                <a:close/>
                <a:moveTo>
                  <a:pt x="1872992" y="1335024"/>
                </a:moveTo>
                <a:cubicBezTo>
                  <a:pt x="2125497" y="1335024"/>
                  <a:pt x="2330192" y="1539719"/>
                  <a:pt x="2330192" y="1792224"/>
                </a:cubicBezTo>
                <a:cubicBezTo>
                  <a:pt x="2330192" y="2044729"/>
                  <a:pt x="2125497" y="2249424"/>
                  <a:pt x="1872992" y="2249424"/>
                </a:cubicBezTo>
                <a:cubicBezTo>
                  <a:pt x="1620487" y="2249424"/>
                  <a:pt x="1415792" y="2044729"/>
                  <a:pt x="1415792" y="1792224"/>
                </a:cubicBezTo>
                <a:cubicBezTo>
                  <a:pt x="1415792" y="1539719"/>
                  <a:pt x="1620487" y="1335024"/>
                  <a:pt x="1872992" y="1335024"/>
                </a:cubicBezTo>
                <a:close/>
                <a:moveTo>
                  <a:pt x="3169104" y="201913"/>
                </a:moveTo>
                <a:cubicBezTo>
                  <a:pt x="2980983" y="201913"/>
                  <a:pt x="2828481" y="354415"/>
                  <a:pt x="2828481" y="542536"/>
                </a:cubicBezTo>
                <a:cubicBezTo>
                  <a:pt x="2828481" y="730657"/>
                  <a:pt x="2980983" y="883159"/>
                  <a:pt x="3169104" y="883159"/>
                </a:cubicBezTo>
                <a:cubicBezTo>
                  <a:pt x="3357225" y="883159"/>
                  <a:pt x="3509727" y="730657"/>
                  <a:pt x="3509727" y="542536"/>
                </a:cubicBezTo>
                <a:cubicBezTo>
                  <a:pt x="3509727" y="354415"/>
                  <a:pt x="3357225" y="201913"/>
                  <a:pt x="3169104" y="201913"/>
                </a:cubicBezTo>
                <a:close/>
                <a:moveTo>
                  <a:pt x="479656" y="116577"/>
                </a:moveTo>
                <a:cubicBezTo>
                  <a:pt x="291535" y="116577"/>
                  <a:pt x="139033" y="269079"/>
                  <a:pt x="139033" y="457200"/>
                </a:cubicBezTo>
                <a:cubicBezTo>
                  <a:pt x="139033" y="645321"/>
                  <a:pt x="291535" y="797823"/>
                  <a:pt x="479656" y="797823"/>
                </a:cubicBezTo>
                <a:cubicBezTo>
                  <a:pt x="667777" y="797823"/>
                  <a:pt x="820279" y="645321"/>
                  <a:pt x="820279" y="457200"/>
                </a:cubicBezTo>
                <a:cubicBezTo>
                  <a:pt x="820279" y="269079"/>
                  <a:pt x="667777" y="116577"/>
                  <a:pt x="479656" y="116577"/>
                </a:cubicBezTo>
                <a:close/>
                <a:moveTo>
                  <a:pt x="3169104" y="85336"/>
                </a:moveTo>
                <a:cubicBezTo>
                  <a:pt x="3421609" y="85336"/>
                  <a:pt x="3626304" y="290031"/>
                  <a:pt x="3626304" y="542536"/>
                </a:cubicBezTo>
                <a:cubicBezTo>
                  <a:pt x="3626304" y="795041"/>
                  <a:pt x="3421609" y="999736"/>
                  <a:pt x="3169104" y="999736"/>
                </a:cubicBezTo>
                <a:cubicBezTo>
                  <a:pt x="2916599" y="999736"/>
                  <a:pt x="2711904" y="795041"/>
                  <a:pt x="2711904" y="542536"/>
                </a:cubicBezTo>
                <a:cubicBezTo>
                  <a:pt x="2711904" y="290031"/>
                  <a:pt x="2916599" y="85336"/>
                  <a:pt x="3169104" y="85336"/>
                </a:cubicBezTo>
                <a:close/>
                <a:moveTo>
                  <a:pt x="479656" y="0"/>
                </a:moveTo>
                <a:cubicBezTo>
                  <a:pt x="732161" y="0"/>
                  <a:pt x="936856" y="204695"/>
                  <a:pt x="936856" y="457200"/>
                </a:cubicBezTo>
                <a:cubicBezTo>
                  <a:pt x="936856" y="709705"/>
                  <a:pt x="732161" y="914400"/>
                  <a:pt x="479656" y="914400"/>
                </a:cubicBezTo>
                <a:cubicBezTo>
                  <a:pt x="227151" y="914400"/>
                  <a:pt x="22456" y="709705"/>
                  <a:pt x="22456" y="457200"/>
                </a:cubicBezTo>
                <a:cubicBezTo>
                  <a:pt x="22456" y="204695"/>
                  <a:pt x="227151" y="0"/>
                  <a:pt x="479656" y="0"/>
                </a:cubicBezTo>
                <a:close/>
              </a:path>
            </a:pathLst>
          </a:custGeom>
          <a:solidFill>
            <a:srgbClr val="57C2C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>
              <a:rot lat="0" lon="0" rev="3000000"/>
            </a:lightRig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1 Anillo"/>
          <p:cNvSpPr/>
          <p:nvPr/>
        </p:nvSpPr>
        <p:spPr bwMode="auto">
          <a:xfrm>
            <a:off x="7020272" y="0"/>
            <a:ext cx="2051984" cy="1761733"/>
          </a:xfrm>
          <a:custGeom>
            <a:avLst/>
            <a:gdLst/>
            <a:ahLst/>
            <a:cxnLst/>
            <a:rect l="l" t="t" r="r" b="b"/>
            <a:pathLst>
              <a:path w="3626304" h="3736040">
                <a:moveTo>
                  <a:pt x="457200" y="2938217"/>
                </a:moveTo>
                <a:cubicBezTo>
                  <a:pt x="269079" y="2938217"/>
                  <a:pt x="116577" y="3090719"/>
                  <a:pt x="116577" y="3278840"/>
                </a:cubicBezTo>
                <a:cubicBezTo>
                  <a:pt x="116577" y="3466961"/>
                  <a:pt x="269079" y="3619463"/>
                  <a:pt x="457200" y="3619463"/>
                </a:cubicBezTo>
                <a:cubicBezTo>
                  <a:pt x="645321" y="3619463"/>
                  <a:pt x="797823" y="3466961"/>
                  <a:pt x="797823" y="3278840"/>
                </a:cubicBezTo>
                <a:cubicBezTo>
                  <a:pt x="797823" y="3090719"/>
                  <a:pt x="645321" y="2938217"/>
                  <a:pt x="457200" y="2938217"/>
                </a:cubicBezTo>
                <a:close/>
                <a:moveTo>
                  <a:pt x="3169104" y="2858961"/>
                </a:moveTo>
                <a:cubicBezTo>
                  <a:pt x="2980983" y="2858961"/>
                  <a:pt x="2828481" y="3011463"/>
                  <a:pt x="2828481" y="3199584"/>
                </a:cubicBezTo>
                <a:cubicBezTo>
                  <a:pt x="2828481" y="3387705"/>
                  <a:pt x="2980983" y="3540207"/>
                  <a:pt x="3169104" y="3540207"/>
                </a:cubicBezTo>
                <a:cubicBezTo>
                  <a:pt x="3357225" y="3540207"/>
                  <a:pt x="3509727" y="3387705"/>
                  <a:pt x="3509727" y="3199584"/>
                </a:cubicBezTo>
                <a:cubicBezTo>
                  <a:pt x="3509727" y="3011463"/>
                  <a:pt x="3357225" y="2858961"/>
                  <a:pt x="3169104" y="2858961"/>
                </a:cubicBezTo>
                <a:close/>
                <a:moveTo>
                  <a:pt x="457200" y="2821640"/>
                </a:moveTo>
                <a:cubicBezTo>
                  <a:pt x="709705" y="2821640"/>
                  <a:pt x="914400" y="3026335"/>
                  <a:pt x="914400" y="3278840"/>
                </a:cubicBezTo>
                <a:cubicBezTo>
                  <a:pt x="914400" y="3531345"/>
                  <a:pt x="709705" y="3736040"/>
                  <a:pt x="457200" y="3736040"/>
                </a:cubicBezTo>
                <a:cubicBezTo>
                  <a:pt x="204695" y="3736040"/>
                  <a:pt x="0" y="3531345"/>
                  <a:pt x="0" y="3278840"/>
                </a:cubicBezTo>
                <a:cubicBezTo>
                  <a:pt x="0" y="3026335"/>
                  <a:pt x="204695" y="2821640"/>
                  <a:pt x="457200" y="2821640"/>
                </a:cubicBezTo>
                <a:close/>
                <a:moveTo>
                  <a:pt x="3169104" y="2742384"/>
                </a:moveTo>
                <a:cubicBezTo>
                  <a:pt x="3421609" y="2742384"/>
                  <a:pt x="3626304" y="2947079"/>
                  <a:pt x="3626304" y="3199584"/>
                </a:cubicBezTo>
                <a:cubicBezTo>
                  <a:pt x="3626304" y="3452089"/>
                  <a:pt x="3421609" y="3656784"/>
                  <a:pt x="3169104" y="3656784"/>
                </a:cubicBezTo>
                <a:cubicBezTo>
                  <a:pt x="2916599" y="3656784"/>
                  <a:pt x="2711904" y="3452089"/>
                  <a:pt x="2711904" y="3199584"/>
                </a:cubicBezTo>
                <a:cubicBezTo>
                  <a:pt x="2711904" y="2947079"/>
                  <a:pt x="2916599" y="2742384"/>
                  <a:pt x="3169104" y="2742384"/>
                </a:cubicBezTo>
                <a:close/>
                <a:moveTo>
                  <a:pt x="1872992" y="1451601"/>
                </a:moveTo>
                <a:cubicBezTo>
                  <a:pt x="1684871" y="1451601"/>
                  <a:pt x="1532369" y="1604103"/>
                  <a:pt x="1532369" y="1792224"/>
                </a:cubicBezTo>
                <a:cubicBezTo>
                  <a:pt x="1532369" y="1980345"/>
                  <a:pt x="1684871" y="2132847"/>
                  <a:pt x="1872992" y="2132847"/>
                </a:cubicBezTo>
                <a:cubicBezTo>
                  <a:pt x="2061113" y="2132847"/>
                  <a:pt x="2213615" y="1980345"/>
                  <a:pt x="2213615" y="1792224"/>
                </a:cubicBezTo>
                <a:cubicBezTo>
                  <a:pt x="2213615" y="1604103"/>
                  <a:pt x="2061113" y="1451601"/>
                  <a:pt x="1872992" y="1451601"/>
                </a:cubicBezTo>
                <a:close/>
                <a:moveTo>
                  <a:pt x="1872992" y="1335024"/>
                </a:moveTo>
                <a:cubicBezTo>
                  <a:pt x="2125497" y="1335024"/>
                  <a:pt x="2330192" y="1539719"/>
                  <a:pt x="2330192" y="1792224"/>
                </a:cubicBezTo>
                <a:cubicBezTo>
                  <a:pt x="2330192" y="2044729"/>
                  <a:pt x="2125497" y="2249424"/>
                  <a:pt x="1872992" y="2249424"/>
                </a:cubicBezTo>
                <a:cubicBezTo>
                  <a:pt x="1620487" y="2249424"/>
                  <a:pt x="1415792" y="2044729"/>
                  <a:pt x="1415792" y="1792224"/>
                </a:cubicBezTo>
                <a:cubicBezTo>
                  <a:pt x="1415792" y="1539719"/>
                  <a:pt x="1620487" y="1335024"/>
                  <a:pt x="1872992" y="1335024"/>
                </a:cubicBezTo>
                <a:close/>
                <a:moveTo>
                  <a:pt x="3169104" y="201913"/>
                </a:moveTo>
                <a:cubicBezTo>
                  <a:pt x="2980983" y="201913"/>
                  <a:pt x="2828481" y="354415"/>
                  <a:pt x="2828481" y="542536"/>
                </a:cubicBezTo>
                <a:cubicBezTo>
                  <a:pt x="2828481" y="730657"/>
                  <a:pt x="2980983" y="883159"/>
                  <a:pt x="3169104" y="883159"/>
                </a:cubicBezTo>
                <a:cubicBezTo>
                  <a:pt x="3357225" y="883159"/>
                  <a:pt x="3509727" y="730657"/>
                  <a:pt x="3509727" y="542536"/>
                </a:cubicBezTo>
                <a:cubicBezTo>
                  <a:pt x="3509727" y="354415"/>
                  <a:pt x="3357225" y="201913"/>
                  <a:pt x="3169104" y="201913"/>
                </a:cubicBezTo>
                <a:close/>
                <a:moveTo>
                  <a:pt x="479656" y="116577"/>
                </a:moveTo>
                <a:cubicBezTo>
                  <a:pt x="291535" y="116577"/>
                  <a:pt x="139033" y="269079"/>
                  <a:pt x="139033" y="457200"/>
                </a:cubicBezTo>
                <a:cubicBezTo>
                  <a:pt x="139033" y="645321"/>
                  <a:pt x="291535" y="797823"/>
                  <a:pt x="479656" y="797823"/>
                </a:cubicBezTo>
                <a:cubicBezTo>
                  <a:pt x="667777" y="797823"/>
                  <a:pt x="820279" y="645321"/>
                  <a:pt x="820279" y="457200"/>
                </a:cubicBezTo>
                <a:cubicBezTo>
                  <a:pt x="820279" y="269079"/>
                  <a:pt x="667777" y="116577"/>
                  <a:pt x="479656" y="116577"/>
                </a:cubicBezTo>
                <a:close/>
                <a:moveTo>
                  <a:pt x="3169104" y="85336"/>
                </a:moveTo>
                <a:cubicBezTo>
                  <a:pt x="3421609" y="85336"/>
                  <a:pt x="3626304" y="290031"/>
                  <a:pt x="3626304" y="542536"/>
                </a:cubicBezTo>
                <a:cubicBezTo>
                  <a:pt x="3626304" y="795041"/>
                  <a:pt x="3421609" y="999736"/>
                  <a:pt x="3169104" y="999736"/>
                </a:cubicBezTo>
                <a:cubicBezTo>
                  <a:pt x="2916599" y="999736"/>
                  <a:pt x="2711904" y="795041"/>
                  <a:pt x="2711904" y="542536"/>
                </a:cubicBezTo>
                <a:cubicBezTo>
                  <a:pt x="2711904" y="290031"/>
                  <a:pt x="2916599" y="85336"/>
                  <a:pt x="3169104" y="85336"/>
                </a:cubicBezTo>
                <a:close/>
                <a:moveTo>
                  <a:pt x="479656" y="0"/>
                </a:moveTo>
                <a:cubicBezTo>
                  <a:pt x="732161" y="0"/>
                  <a:pt x="936856" y="204695"/>
                  <a:pt x="936856" y="457200"/>
                </a:cubicBezTo>
                <a:cubicBezTo>
                  <a:pt x="936856" y="709705"/>
                  <a:pt x="732161" y="914400"/>
                  <a:pt x="479656" y="914400"/>
                </a:cubicBezTo>
                <a:cubicBezTo>
                  <a:pt x="227151" y="914400"/>
                  <a:pt x="22456" y="709705"/>
                  <a:pt x="22456" y="457200"/>
                </a:cubicBezTo>
                <a:cubicBezTo>
                  <a:pt x="22456" y="204695"/>
                  <a:pt x="227151" y="0"/>
                  <a:pt x="479656" y="0"/>
                </a:cubicBezTo>
                <a:close/>
              </a:path>
            </a:pathLst>
          </a:custGeom>
          <a:solidFill>
            <a:srgbClr val="57C2C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>
              <a:rot lat="0" lon="0" rev="3000000"/>
            </a:lightRig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 Anillo"/>
          <p:cNvSpPr/>
          <p:nvPr/>
        </p:nvSpPr>
        <p:spPr bwMode="auto">
          <a:xfrm>
            <a:off x="5508104" y="1308420"/>
            <a:ext cx="2051984" cy="1761733"/>
          </a:xfrm>
          <a:custGeom>
            <a:avLst/>
            <a:gdLst/>
            <a:ahLst/>
            <a:cxnLst/>
            <a:rect l="l" t="t" r="r" b="b"/>
            <a:pathLst>
              <a:path w="3626304" h="3736040">
                <a:moveTo>
                  <a:pt x="457200" y="2938217"/>
                </a:moveTo>
                <a:cubicBezTo>
                  <a:pt x="269079" y="2938217"/>
                  <a:pt x="116577" y="3090719"/>
                  <a:pt x="116577" y="3278840"/>
                </a:cubicBezTo>
                <a:cubicBezTo>
                  <a:pt x="116577" y="3466961"/>
                  <a:pt x="269079" y="3619463"/>
                  <a:pt x="457200" y="3619463"/>
                </a:cubicBezTo>
                <a:cubicBezTo>
                  <a:pt x="645321" y="3619463"/>
                  <a:pt x="797823" y="3466961"/>
                  <a:pt x="797823" y="3278840"/>
                </a:cubicBezTo>
                <a:cubicBezTo>
                  <a:pt x="797823" y="3090719"/>
                  <a:pt x="645321" y="2938217"/>
                  <a:pt x="457200" y="2938217"/>
                </a:cubicBezTo>
                <a:close/>
                <a:moveTo>
                  <a:pt x="3169104" y="2858961"/>
                </a:moveTo>
                <a:cubicBezTo>
                  <a:pt x="2980983" y="2858961"/>
                  <a:pt x="2828481" y="3011463"/>
                  <a:pt x="2828481" y="3199584"/>
                </a:cubicBezTo>
                <a:cubicBezTo>
                  <a:pt x="2828481" y="3387705"/>
                  <a:pt x="2980983" y="3540207"/>
                  <a:pt x="3169104" y="3540207"/>
                </a:cubicBezTo>
                <a:cubicBezTo>
                  <a:pt x="3357225" y="3540207"/>
                  <a:pt x="3509727" y="3387705"/>
                  <a:pt x="3509727" y="3199584"/>
                </a:cubicBezTo>
                <a:cubicBezTo>
                  <a:pt x="3509727" y="3011463"/>
                  <a:pt x="3357225" y="2858961"/>
                  <a:pt x="3169104" y="2858961"/>
                </a:cubicBezTo>
                <a:close/>
                <a:moveTo>
                  <a:pt x="457200" y="2821640"/>
                </a:moveTo>
                <a:cubicBezTo>
                  <a:pt x="709705" y="2821640"/>
                  <a:pt x="914400" y="3026335"/>
                  <a:pt x="914400" y="3278840"/>
                </a:cubicBezTo>
                <a:cubicBezTo>
                  <a:pt x="914400" y="3531345"/>
                  <a:pt x="709705" y="3736040"/>
                  <a:pt x="457200" y="3736040"/>
                </a:cubicBezTo>
                <a:cubicBezTo>
                  <a:pt x="204695" y="3736040"/>
                  <a:pt x="0" y="3531345"/>
                  <a:pt x="0" y="3278840"/>
                </a:cubicBezTo>
                <a:cubicBezTo>
                  <a:pt x="0" y="3026335"/>
                  <a:pt x="204695" y="2821640"/>
                  <a:pt x="457200" y="2821640"/>
                </a:cubicBezTo>
                <a:close/>
                <a:moveTo>
                  <a:pt x="3169104" y="2742384"/>
                </a:moveTo>
                <a:cubicBezTo>
                  <a:pt x="3421609" y="2742384"/>
                  <a:pt x="3626304" y="2947079"/>
                  <a:pt x="3626304" y="3199584"/>
                </a:cubicBezTo>
                <a:cubicBezTo>
                  <a:pt x="3626304" y="3452089"/>
                  <a:pt x="3421609" y="3656784"/>
                  <a:pt x="3169104" y="3656784"/>
                </a:cubicBezTo>
                <a:cubicBezTo>
                  <a:pt x="2916599" y="3656784"/>
                  <a:pt x="2711904" y="3452089"/>
                  <a:pt x="2711904" y="3199584"/>
                </a:cubicBezTo>
                <a:cubicBezTo>
                  <a:pt x="2711904" y="2947079"/>
                  <a:pt x="2916599" y="2742384"/>
                  <a:pt x="3169104" y="2742384"/>
                </a:cubicBezTo>
                <a:close/>
                <a:moveTo>
                  <a:pt x="1872992" y="1451601"/>
                </a:moveTo>
                <a:cubicBezTo>
                  <a:pt x="1684871" y="1451601"/>
                  <a:pt x="1532369" y="1604103"/>
                  <a:pt x="1532369" y="1792224"/>
                </a:cubicBezTo>
                <a:cubicBezTo>
                  <a:pt x="1532369" y="1980345"/>
                  <a:pt x="1684871" y="2132847"/>
                  <a:pt x="1872992" y="2132847"/>
                </a:cubicBezTo>
                <a:cubicBezTo>
                  <a:pt x="2061113" y="2132847"/>
                  <a:pt x="2213615" y="1980345"/>
                  <a:pt x="2213615" y="1792224"/>
                </a:cubicBezTo>
                <a:cubicBezTo>
                  <a:pt x="2213615" y="1604103"/>
                  <a:pt x="2061113" y="1451601"/>
                  <a:pt x="1872992" y="1451601"/>
                </a:cubicBezTo>
                <a:close/>
                <a:moveTo>
                  <a:pt x="1872992" y="1335024"/>
                </a:moveTo>
                <a:cubicBezTo>
                  <a:pt x="2125497" y="1335024"/>
                  <a:pt x="2330192" y="1539719"/>
                  <a:pt x="2330192" y="1792224"/>
                </a:cubicBezTo>
                <a:cubicBezTo>
                  <a:pt x="2330192" y="2044729"/>
                  <a:pt x="2125497" y="2249424"/>
                  <a:pt x="1872992" y="2249424"/>
                </a:cubicBezTo>
                <a:cubicBezTo>
                  <a:pt x="1620487" y="2249424"/>
                  <a:pt x="1415792" y="2044729"/>
                  <a:pt x="1415792" y="1792224"/>
                </a:cubicBezTo>
                <a:cubicBezTo>
                  <a:pt x="1415792" y="1539719"/>
                  <a:pt x="1620487" y="1335024"/>
                  <a:pt x="1872992" y="1335024"/>
                </a:cubicBezTo>
                <a:close/>
                <a:moveTo>
                  <a:pt x="3169104" y="201913"/>
                </a:moveTo>
                <a:cubicBezTo>
                  <a:pt x="2980983" y="201913"/>
                  <a:pt x="2828481" y="354415"/>
                  <a:pt x="2828481" y="542536"/>
                </a:cubicBezTo>
                <a:cubicBezTo>
                  <a:pt x="2828481" y="730657"/>
                  <a:pt x="2980983" y="883159"/>
                  <a:pt x="3169104" y="883159"/>
                </a:cubicBezTo>
                <a:cubicBezTo>
                  <a:pt x="3357225" y="883159"/>
                  <a:pt x="3509727" y="730657"/>
                  <a:pt x="3509727" y="542536"/>
                </a:cubicBezTo>
                <a:cubicBezTo>
                  <a:pt x="3509727" y="354415"/>
                  <a:pt x="3357225" y="201913"/>
                  <a:pt x="3169104" y="201913"/>
                </a:cubicBezTo>
                <a:close/>
                <a:moveTo>
                  <a:pt x="479656" y="116577"/>
                </a:moveTo>
                <a:cubicBezTo>
                  <a:pt x="291535" y="116577"/>
                  <a:pt x="139033" y="269079"/>
                  <a:pt x="139033" y="457200"/>
                </a:cubicBezTo>
                <a:cubicBezTo>
                  <a:pt x="139033" y="645321"/>
                  <a:pt x="291535" y="797823"/>
                  <a:pt x="479656" y="797823"/>
                </a:cubicBezTo>
                <a:cubicBezTo>
                  <a:pt x="667777" y="797823"/>
                  <a:pt x="820279" y="645321"/>
                  <a:pt x="820279" y="457200"/>
                </a:cubicBezTo>
                <a:cubicBezTo>
                  <a:pt x="820279" y="269079"/>
                  <a:pt x="667777" y="116577"/>
                  <a:pt x="479656" y="116577"/>
                </a:cubicBezTo>
                <a:close/>
                <a:moveTo>
                  <a:pt x="3169104" y="85336"/>
                </a:moveTo>
                <a:cubicBezTo>
                  <a:pt x="3421609" y="85336"/>
                  <a:pt x="3626304" y="290031"/>
                  <a:pt x="3626304" y="542536"/>
                </a:cubicBezTo>
                <a:cubicBezTo>
                  <a:pt x="3626304" y="795041"/>
                  <a:pt x="3421609" y="999736"/>
                  <a:pt x="3169104" y="999736"/>
                </a:cubicBezTo>
                <a:cubicBezTo>
                  <a:pt x="2916599" y="999736"/>
                  <a:pt x="2711904" y="795041"/>
                  <a:pt x="2711904" y="542536"/>
                </a:cubicBezTo>
                <a:cubicBezTo>
                  <a:pt x="2711904" y="290031"/>
                  <a:pt x="2916599" y="85336"/>
                  <a:pt x="3169104" y="85336"/>
                </a:cubicBezTo>
                <a:close/>
                <a:moveTo>
                  <a:pt x="479656" y="0"/>
                </a:moveTo>
                <a:cubicBezTo>
                  <a:pt x="732161" y="0"/>
                  <a:pt x="936856" y="204695"/>
                  <a:pt x="936856" y="457200"/>
                </a:cubicBezTo>
                <a:cubicBezTo>
                  <a:pt x="936856" y="709705"/>
                  <a:pt x="732161" y="914400"/>
                  <a:pt x="479656" y="914400"/>
                </a:cubicBezTo>
                <a:cubicBezTo>
                  <a:pt x="227151" y="914400"/>
                  <a:pt x="22456" y="709705"/>
                  <a:pt x="22456" y="457200"/>
                </a:cubicBezTo>
                <a:cubicBezTo>
                  <a:pt x="22456" y="204695"/>
                  <a:pt x="227151" y="0"/>
                  <a:pt x="479656" y="0"/>
                </a:cubicBezTo>
                <a:close/>
              </a:path>
            </a:pathLst>
          </a:custGeom>
          <a:solidFill>
            <a:srgbClr val="57C2C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>
              <a:rot lat="0" lon="0" rev="3000000"/>
            </a:lightRig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2" name="1 Anillo"/>
          <p:cNvSpPr/>
          <p:nvPr/>
        </p:nvSpPr>
        <p:spPr bwMode="auto">
          <a:xfrm>
            <a:off x="7092016" y="3975149"/>
            <a:ext cx="2051984" cy="1761733"/>
          </a:xfrm>
          <a:custGeom>
            <a:avLst/>
            <a:gdLst/>
            <a:ahLst/>
            <a:cxnLst/>
            <a:rect l="l" t="t" r="r" b="b"/>
            <a:pathLst>
              <a:path w="3626304" h="3736040">
                <a:moveTo>
                  <a:pt x="457200" y="2938217"/>
                </a:moveTo>
                <a:cubicBezTo>
                  <a:pt x="269079" y="2938217"/>
                  <a:pt x="116577" y="3090719"/>
                  <a:pt x="116577" y="3278840"/>
                </a:cubicBezTo>
                <a:cubicBezTo>
                  <a:pt x="116577" y="3466961"/>
                  <a:pt x="269079" y="3619463"/>
                  <a:pt x="457200" y="3619463"/>
                </a:cubicBezTo>
                <a:cubicBezTo>
                  <a:pt x="645321" y="3619463"/>
                  <a:pt x="797823" y="3466961"/>
                  <a:pt x="797823" y="3278840"/>
                </a:cubicBezTo>
                <a:cubicBezTo>
                  <a:pt x="797823" y="3090719"/>
                  <a:pt x="645321" y="2938217"/>
                  <a:pt x="457200" y="2938217"/>
                </a:cubicBezTo>
                <a:close/>
                <a:moveTo>
                  <a:pt x="3169104" y="2858961"/>
                </a:moveTo>
                <a:cubicBezTo>
                  <a:pt x="2980983" y="2858961"/>
                  <a:pt x="2828481" y="3011463"/>
                  <a:pt x="2828481" y="3199584"/>
                </a:cubicBezTo>
                <a:cubicBezTo>
                  <a:pt x="2828481" y="3387705"/>
                  <a:pt x="2980983" y="3540207"/>
                  <a:pt x="3169104" y="3540207"/>
                </a:cubicBezTo>
                <a:cubicBezTo>
                  <a:pt x="3357225" y="3540207"/>
                  <a:pt x="3509727" y="3387705"/>
                  <a:pt x="3509727" y="3199584"/>
                </a:cubicBezTo>
                <a:cubicBezTo>
                  <a:pt x="3509727" y="3011463"/>
                  <a:pt x="3357225" y="2858961"/>
                  <a:pt x="3169104" y="2858961"/>
                </a:cubicBezTo>
                <a:close/>
                <a:moveTo>
                  <a:pt x="457200" y="2821640"/>
                </a:moveTo>
                <a:cubicBezTo>
                  <a:pt x="709705" y="2821640"/>
                  <a:pt x="914400" y="3026335"/>
                  <a:pt x="914400" y="3278840"/>
                </a:cubicBezTo>
                <a:cubicBezTo>
                  <a:pt x="914400" y="3531345"/>
                  <a:pt x="709705" y="3736040"/>
                  <a:pt x="457200" y="3736040"/>
                </a:cubicBezTo>
                <a:cubicBezTo>
                  <a:pt x="204695" y="3736040"/>
                  <a:pt x="0" y="3531345"/>
                  <a:pt x="0" y="3278840"/>
                </a:cubicBezTo>
                <a:cubicBezTo>
                  <a:pt x="0" y="3026335"/>
                  <a:pt x="204695" y="2821640"/>
                  <a:pt x="457200" y="2821640"/>
                </a:cubicBezTo>
                <a:close/>
                <a:moveTo>
                  <a:pt x="3169104" y="2742384"/>
                </a:moveTo>
                <a:cubicBezTo>
                  <a:pt x="3421609" y="2742384"/>
                  <a:pt x="3626304" y="2947079"/>
                  <a:pt x="3626304" y="3199584"/>
                </a:cubicBezTo>
                <a:cubicBezTo>
                  <a:pt x="3626304" y="3452089"/>
                  <a:pt x="3421609" y="3656784"/>
                  <a:pt x="3169104" y="3656784"/>
                </a:cubicBezTo>
                <a:cubicBezTo>
                  <a:pt x="2916599" y="3656784"/>
                  <a:pt x="2711904" y="3452089"/>
                  <a:pt x="2711904" y="3199584"/>
                </a:cubicBezTo>
                <a:cubicBezTo>
                  <a:pt x="2711904" y="2947079"/>
                  <a:pt x="2916599" y="2742384"/>
                  <a:pt x="3169104" y="2742384"/>
                </a:cubicBezTo>
                <a:close/>
                <a:moveTo>
                  <a:pt x="1872992" y="1451601"/>
                </a:moveTo>
                <a:cubicBezTo>
                  <a:pt x="1684871" y="1451601"/>
                  <a:pt x="1532369" y="1604103"/>
                  <a:pt x="1532369" y="1792224"/>
                </a:cubicBezTo>
                <a:cubicBezTo>
                  <a:pt x="1532369" y="1980345"/>
                  <a:pt x="1684871" y="2132847"/>
                  <a:pt x="1872992" y="2132847"/>
                </a:cubicBezTo>
                <a:cubicBezTo>
                  <a:pt x="2061113" y="2132847"/>
                  <a:pt x="2213615" y="1980345"/>
                  <a:pt x="2213615" y="1792224"/>
                </a:cubicBezTo>
                <a:cubicBezTo>
                  <a:pt x="2213615" y="1604103"/>
                  <a:pt x="2061113" y="1451601"/>
                  <a:pt x="1872992" y="1451601"/>
                </a:cubicBezTo>
                <a:close/>
                <a:moveTo>
                  <a:pt x="1872992" y="1335024"/>
                </a:moveTo>
                <a:cubicBezTo>
                  <a:pt x="2125497" y="1335024"/>
                  <a:pt x="2330192" y="1539719"/>
                  <a:pt x="2330192" y="1792224"/>
                </a:cubicBezTo>
                <a:cubicBezTo>
                  <a:pt x="2330192" y="2044729"/>
                  <a:pt x="2125497" y="2249424"/>
                  <a:pt x="1872992" y="2249424"/>
                </a:cubicBezTo>
                <a:cubicBezTo>
                  <a:pt x="1620487" y="2249424"/>
                  <a:pt x="1415792" y="2044729"/>
                  <a:pt x="1415792" y="1792224"/>
                </a:cubicBezTo>
                <a:cubicBezTo>
                  <a:pt x="1415792" y="1539719"/>
                  <a:pt x="1620487" y="1335024"/>
                  <a:pt x="1872992" y="1335024"/>
                </a:cubicBezTo>
                <a:close/>
                <a:moveTo>
                  <a:pt x="3169104" y="201913"/>
                </a:moveTo>
                <a:cubicBezTo>
                  <a:pt x="2980983" y="201913"/>
                  <a:pt x="2828481" y="354415"/>
                  <a:pt x="2828481" y="542536"/>
                </a:cubicBezTo>
                <a:cubicBezTo>
                  <a:pt x="2828481" y="730657"/>
                  <a:pt x="2980983" y="883159"/>
                  <a:pt x="3169104" y="883159"/>
                </a:cubicBezTo>
                <a:cubicBezTo>
                  <a:pt x="3357225" y="883159"/>
                  <a:pt x="3509727" y="730657"/>
                  <a:pt x="3509727" y="542536"/>
                </a:cubicBezTo>
                <a:cubicBezTo>
                  <a:pt x="3509727" y="354415"/>
                  <a:pt x="3357225" y="201913"/>
                  <a:pt x="3169104" y="201913"/>
                </a:cubicBezTo>
                <a:close/>
                <a:moveTo>
                  <a:pt x="479656" y="116577"/>
                </a:moveTo>
                <a:cubicBezTo>
                  <a:pt x="291535" y="116577"/>
                  <a:pt x="139033" y="269079"/>
                  <a:pt x="139033" y="457200"/>
                </a:cubicBezTo>
                <a:cubicBezTo>
                  <a:pt x="139033" y="645321"/>
                  <a:pt x="291535" y="797823"/>
                  <a:pt x="479656" y="797823"/>
                </a:cubicBezTo>
                <a:cubicBezTo>
                  <a:pt x="667777" y="797823"/>
                  <a:pt x="820279" y="645321"/>
                  <a:pt x="820279" y="457200"/>
                </a:cubicBezTo>
                <a:cubicBezTo>
                  <a:pt x="820279" y="269079"/>
                  <a:pt x="667777" y="116577"/>
                  <a:pt x="479656" y="116577"/>
                </a:cubicBezTo>
                <a:close/>
                <a:moveTo>
                  <a:pt x="3169104" y="85336"/>
                </a:moveTo>
                <a:cubicBezTo>
                  <a:pt x="3421609" y="85336"/>
                  <a:pt x="3626304" y="290031"/>
                  <a:pt x="3626304" y="542536"/>
                </a:cubicBezTo>
                <a:cubicBezTo>
                  <a:pt x="3626304" y="795041"/>
                  <a:pt x="3421609" y="999736"/>
                  <a:pt x="3169104" y="999736"/>
                </a:cubicBezTo>
                <a:cubicBezTo>
                  <a:pt x="2916599" y="999736"/>
                  <a:pt x="2711904" y="795041"/>
                  <a:pt x="2711904" y="542536"/>
                </a:cubicBezTo>
                <a:cubicBezTo>
                  <a:pt x="2711904" y="290031"/>
                  <a:pt x="2916599" y="85336"/>
                  <a:pt x="3169104" y="85336"/>
                </a:cubicBezTo>
                <a:close/>
                <a:moveTo>
                  <a:pt x="479656" y="0"/>
                </a:moveTo>
                <a:cubicBezTo>
                  <a:pt x="732161" y="0"/>
                  <a:pt x="936856" y="204695"/>
                  <a:pt x="936856" y="457200"/>
                </a:cubicBezTo>
                <a:cubicBezTo>
                  <a:pt x="936856" y="709705"/>
                  <a:pt x="732161" y="914400"/>
                  <a:pt x="479656" y="914400"/>
                </a:cubicBezTo>
                <a:cubicBezTo>
                  <a:pt x="227151" y="914400"/>
                  <a:pt x="22456" y="709705"/>
                  <a:pt x="22456" y="457200"/>
                </a:cubicBezTo>
                <a:cubicBezTo>
                  <a:pt x="22456" y="204695"/>
                  <a:pt x="227151" y="0"/>
                  <a:pt x="479656" y="0"/>
                </a:cubicBezTo>
                <a:close/>
              </a:path>
            </a:pathLst>
          </a:custGeom>
          <a:solidFill>
            <a:srgbClr val="57C2C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>
              <a:rot lat="0" lon="0" rev="3000000"/>
            </a:lightRig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3" name="1 Anillo"/>
          <p:cNvSpPr/>
          <p:nvPr/>
        </p:nvSpPr>
        <p:spPr bwMode="auto">
          <a:xfrm>
            <a:off x="5508104" y="2621569"/>
            <a:ext cx="2051984" cy="1761733"/>
          </a:xfrm>
          <a:custGeom>
            <a:avLst/>
            <a:gdLst/>
            <a:ahLst/>
            <a:cxnLst/>
            <a:rect l="l" t="t" r="r" b="b"/>
            <a:pathLst>
              <a:path w="3626304" h="3736040">
                <a:moveTo>
                  <a:pt x="457200" y="2938217"/>
                </a:moveTo>
                <a:cubicBezTo>
                  <a:pt x="269079" y="2938217"/>
                  <a:pt x="116577" y="3090719"/>
                  <a:pt x="116577" y="3278840"/>
                </a:cubicBezTo>
                <a:cubicBezTo>
                  <a:pt x="116577" y="3466961"/>
                  <a:pt x="269079" y="3619463"/>
                  <a:pt x="457200" y="3619463"/>
                </a:cubicBezTo>
                <a:cubicBezTo>
                  <a:pt x="645321" y="3619463"/>
                  <a:pt x="797823" y="3466961"/>
                  <a:pt x="797823" y="3278840"/>
                </a:cubicBezTo>
                <a:cubicBezTo>
                  <a:pt x="797823" y="3090719"/>
                  <a:pt x="645321" y="2938217"/>
                  <a:pt x="457200" y="2938217"/>
                </a:cubicBezTo>
                <a:close/>
                <a:moveTo>
                  <a:pt x="3169104" y="2858961"/>
                </a:moveTo>
                <a:cubicBezTo>
                  <a:pt x="2980983" y="2858961"/>
                  <a:pt x="2828481" y="3011463"/>
                  <a:pt x="2828481" y="3199584"/>
                </a:cubicBezTo>
                <a:cubicBezTo>
                  <a:pt x="2828481" y="3387705"/>
                  <a:pt x="2980983" y="3540207"/>
                  <a:pt x="3169104" y="3540207"/>
                </a:cubicBezTo>
                <a:cubicBezTo>
                  <a:pt x="3357225" y="3540207"/>
                  <a:pt x="3509727" y="3387705"/>
                  <a:pt x="3509727" y="3199584"/>
                </a:cubicBezTo>
                <a:cubicBezTo>
                  <a:pt x="3509727" y="3011463"/>
                  <a:pt x="3357225" y="2858961"/>
                  <a:pt x="3169104" y="2858961"/>
                </a:cubicBezTo>
                <a:close/>
                <a:moveTo>
                  <a:pt x="457200" y="2821640"/>
                </a:moveTo>
                <a:cubicBezTo>
                  <a:pt x="709705" y="2821640"/>
                  <a:pt x="914400" y="3026335"/>
                  <a:pt x="914400" y="3278840"/>
                </a:cubicBezTo>
                <a:cubicBezTo>
                  <a:pt x="914400" y="3531345"/>
                  <a:pt x="709705" y="3736040"/>
                  <a:pt x="457200" y="3736040"/>
                </a:cubicBezTo>
                <a:cubicBezTo>
                  <a:pt x="204695" y="3736040"/>
                  <a:pt x="0" y="3531345"/>
                  <a:pt x="0" y="3278840"/>
                </a:cubicBezTo>
                <a:cubicBezTo>
                  <a:pt x="0" y="3026335"/>
                  <a:pt x="204695" y="2821640"/>
                  <a:pt x="457200" y="2821640"/>
                </a:cubicBezTo>
                <a:close/>
                <a:moveTo>
                  <a:pt x="3169104" y="2742384"/>
                </a:moveTo>
                <a:cubicBezTo>
                  <a:pt x="3421609" y="2742384"/>
                  <a:pt x="3626304" y="2947079"/>
                  <a:pt x="3626304" y="3199584"/>
                </a:cubicBezTo>
                <a:cubicBezTo>
                  <a:pt x="3626304" y="3452089"/>
                  <a:pt x="3421609" y="3656784"/>
                  <a:pt x="3169104" y="3656784"/>
                </a:cubicBezTo>
                <a:cubicBezTo>
                  <a:pt x="2916599" y="3656784"/>
                  <a:pt x="2711904" y="3452089"/>
                  <a:pt x="2711904" y="3199584"/>
                </a:cubicBezTo>
                <a:cubicBezTo>
                  <a:pt x="2711904" y="2947079"/>
                  <a:pt x="2916599" y="2742384"/>
                  <a:pt x="3169104" y="2742384"/>
                </a:cubicBezTo>
                <a:close/>
                <a:moveTo>
                  <a:pt x="1872992" y="1451601"/>
                </a:moveTo>
                <a:cubicBezTo>
                  <a:pt x="1684871" y="1451601"/>
                  <a:pt x="1532369" y="1604103"/>
                  <a:pt x="1532369" y="1792224"/>
                </a:cubicBezTo>
                <a:cubicBezTo>
                  <a:pt x="1532369" y="1980345"/>
                  <a:pt x="1684871" y="2132847"/>
                  <a:pt x="1872992" y="2132847"/>
                </a:cubicBezTo>
                <a:cubicBezTo>
                  <a:pt x="2061113" y="2132847"/>
                  <a:pt x="2213615" y="1980345"/>
                  <a:pt x="2213615" y="1792224"/>
                </a:cubicBezTo>
                <a:cubicBezTo>
                  <a:pt x="2213615" y="1604103"/>
                  <a:pt x="2061113" y="1451601"/>
                  <a:pt x="1872992" y="1451601"/>
                </a:cubicBezTo>
                <a:close/>
                <a:moveTo>
                  <a:pt x="1872992" y="1335024"/>
                </a:moveTo>
                <a:cubicBezTo>
                  <a:pt x="2125497" y="1335024"/>
                  <a:pt x="2330192" y="1539719"/>
                  <a:pt x="2330192" y="1792224"/>
                </a:cubicBezTo>
                <a:cubicBezTo>
                  <a:pt x="2330192" y="2044729"/>
                  <a:pt x="2125497" y="2249424"/>
                  <a:pt x="1872992" y="2249424"/>
                </a:cubicBezTo>
                <a:cubicBezTo>
                  <a:pt x="1620487" y="2249424"/>
                  <a:pt x="1415792" y="2044729"/>
                  <a:pt x="1415792" y="1792224"/>
                </a:cubicBezTo>
                <a:cubicBezTo>
                  <a:pt x="1415792" y="1539719"/>
                  <a:pt x="1620487" y="1335024"/>
                  <a:pt x="1872992" y="1335024"/>
                </a:cubicBezTo>
                <a:close/>
                <a:moveTo>
                  <a:pt x="3169104" y="201913"/>
                </a:moveTo>
                <a:cubicBezTo>
                  <a:pt x="2980983" y="201913"/>
                  <a:pt x="2828481" y="354415"/>
                  <a:pt x="2828481" y="542536"/>
                </a:cubicBezTo>
                <a:cubicBezTo>
                  <a:pt x="2828481" y="730657"/>
                  <a:pt x="2980983" y="883159"/>
                  <a:pt x="3169104" y="883159"/>
                </a:cubicBezTo>
                <a:cubicBezTo>
                  <a:pt x="3357225" y="883159"/>
                  <a:pt x="3509727" y="730657"/>
                  <a:pt x="3509727" y="542536"/>
                </a:cubicBezTo>
                <a:cubicBezTo>
                  <a:pt x="3509727" y="354415"/>
                  <a:pt x="3357225" y="201913"/>
                  <a:pt x="3169104" y="201913"/>
                </a:cubicBezTo>
                <a:close/>
                <a:moveTo>
                  <a:pt x="479656" y="116577"/>
                </a:moveTo>
                <a:cubicBezTo>
                  <a:pt x="291535" y="116577"/>
                  <a:pt x="139033" y="269079"/>
                  <a:pt x="139033" y="457200"/>
                </a:cubicBezTo>
                <a:cubicBezTo>
                  <a:pt x="139033" y="645321"/>
                  <a:pt x="291535" y="797823"/>
                  <a:pt x="479656" y="797823"/>
                </a:cubicBezTo>
                <a:cubicBezTo>
                  <a:pt x="667777" y="797823"/>
                  <a:pt x="820279" y="645321"/>
                  <a:pt x="820279" y="457200"/>
                </a:cubicBezTo>
                <a:cubicBezTo>
                  <a:pt x="820279" y="269079"/>
                  <a:pt x="667777" y="116577"/>
                  <a:pt x="479656" y="116577"/>
                </a:cubicBezTo>
                <a:close/>
                <a:moveTo>
                  <a:pt x="3169104" y="85336"/>
                </a:moveTo>
                <a:cubicBezTo>
                  <a:pt x="3421609" y="85336"/>
                  <a:pt x="3626304" y="290031"/>
                  <a:pt x="3626304" y="542536"/>
                </a:cubicBezTo>
                <a:cubicBezTo>
                  <a:pt x="3626304" y="795041"/>
                  <a:pt x="3421609" y="999736"/>
                  <a:pt x="3169104" y="999736"/>
                </a:cubicBezTo>
                <a:cubicBezTo>
                  <a:pt x="2916599" y="999736"/>
                  <a:pt x="2711904" y="795041"/>
                  <a:pt x="2711904" y="542536"/>
                </a:cubicBezTo>
                <a:cubicBezTo>
                  <a:pt x="2711904" y="290031"/>
                  <a:pt x="2916599" y="85336"/>
                  <a:pt x="3169104" y="85336"/>
                </a:cubicBezTo>
                <a:close/>
                <a:moveTo>
                  <a:pt x="479656" y="0"/>
                </a:moveTo>
                <a:cubicBezTo>
                  <a:pt x="732161" y="0"/>
                  <a:pt x="936856" y="204695"/>
                  <a:pt x="936856" y="457200"/>
                </a:cubicBezTo>
                <a:cubicBezTo>
                  <a:pt x="936856" y="709705"/>
                  <a:pt x="732161" y="914400"/>
                  <a:pt x="479656" y="914400"/>
                </a:cubicBezTo>
                <a:cubicBezTo>
                  <a:pt x="227151" y="914400"/>
                  <a:pt x="22456" y="709705"/>
                  <a:pt x="22456" y="457200"/>
                </a:cubicBezTo>
                <a:cubicBezTo>
                  <a:pt x="22456" y="204695"/>
                  <a:pt x="227151" y="0"/>
                  <a:pt x="479656" y="0"/>
                </a:cubicBezTo>
                <a:close/>
              </a:path>
            </a:pathLst>
          </a:custGeom>
          <a:solidFill>
            <a:srgbClr val="57C2C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>
              <a:rot lat="0" lon="0" rev="3000000"/>
            </a:lightRig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4" name="13 Imagen" descr="Diapositiva2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Rectángulo"/>
          <p:cNvSpPr/>
          <p:nvPr/>
        </p:nvSpPr>
        <p:spPr bwMode="auto">
          <a:xfrm>
            <a:off x="-1476672" y="-1030932"/>
            <a:ext cx="12313368" cy="8568952"/>
          </a:xfrm>
          <a:prstGeom prst="rect">
            <a:avLst/>
          </a:prstGeom>
          <a:gradFill>
            <a:gsLst>
              <a:gs pos="0">
                <a:srgbClr val="A9A57C">
                  <a:tint val="66000"/>
                  <a:satMod val="160000"/>
                </a:srgbClr>
              </a:gs>
              <a:gs pos="50000">
                <a:srgbClr val="A9A57C">
                  <a:tint val="44500"/>
                  <a:satMod val="160000"/>
                </a:srgbClr>
              </a:gs>
              <a:gs pos="100000">
                <a:srgbClr val="A9A57C">
                  <a:tint val="23500"/>
                  <a:satMod val="160000"/>
                </a:srgb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28666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2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2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1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2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2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1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2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2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1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2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2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1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4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4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4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4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3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3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3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3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3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8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8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8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8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>
          <a:xfrm rot="20960414" flipH="1">
            <a:off x="1397563" y="567051"/>
            <a:ext cx="3355123" cy="2801021"/>
          </a:xfrm>
          <a:custGeom>
            <a:avLst/>
            <a:gdLst/>
            <a:ahLst/>
            <a:cxnLst/>
            <a:rect l="l" t="t" r="r" b="b"/>
            <a:pathLst>
              <a:path w="3355123" h="3361225">
                <a:moveTo>
                  <a:pt x="1945236" y="2981028"/>
                </a:moveTo>
                <a:cubicBezTo>
                  <a:pt x="2155014" y="3094369"/>
                  <a:pt x="2302732" y="3345770"/>
                  <a:pt x="2691181" y="3361225"/>
                </a:cubicBezTo>
                <a:cubicBezTo>
                  <a:pt x="2720433" y="3325401"/>
                  <a:pt x="3038982" y="3396496"/>
                  <a:pt x="3355123" y="2843487"/>
                </a:cubicBezTo>
                <a:cubicBezTo>
                  <a:pt x="2675272" y="3506970"/>
                  <a:pt x="2060552" y="2862282"/>
                  <a:pt x="1945236" y="2981028"/>
                </a:cubicBezTo>
                <a:close/>
                <a:moveTo>
                  <a:pt x="372694" y="1408436"/>
                </a:moveTo>
                <a:cubicBezTo>
                  <a:pt x="492591" y="1294317"/>
                  <a:pt x="-145898" y="673161"/>
                  <a:pt x="524372" y="0"/>
                </a:cubicBezTo>
                <a:cubicBezTo>
                  <a:pt x="-31780" y="310578"/>
                  <a:pt x="36115" y="629824"/>
                  <a:pt x="0" y="658715"/>
                </a:cubicBezTo>
                <a:cubicBezTo>
                  <a:pt x="11557" y="1047299"/>
                  <a:pt x="261464" y="1197532"/>
                  <a:pt x="372694" y="1408436"/>
                </a:cubicBezTo>
                <a:close/>
                <a:moveTo>
                  <a:pt x="1128347" y="2760472"/>
                </a:moveTo>
                <a:cubicBezTo>
                  <a:pt x="1758897" y="2547216"/>
                  <a:pt x="1953656" y="3005671"/>
                  <a:pt x="2373854" y="3024332"/>
                </a:cubicBezTo>
                <a:cubicBezTo>
                  <a:pt x="2435793" y="3042290"/>
                  <a:pt x="2485557" y="2977780"/>
                  <a:pt x="2418231" y="2920764"/>
                </a:cubicBezTo>
                <a:cubicBezTo>
                  <a:pt x="2143481" y="2803883"/>
                  <a:pt x="1886629" y="2630841"/>
                  <a:pt x="1593980" y="2570120"/>
                </a:cubicBezTo>
                <a:cubicBezTo>
                  <a:pt x="1197096" y="2531468"/>
                  <a:pt x="1110395" y="2677948"/>
                  <a:pt x="1128347" y="2760472"/>
                </a:cubicBezTo>
                <a:close/>
                <a:moveTo>
                  <a:pt x="585044" y="2227497"/>
                </a:moveTo>
                <a:cubicBezTo>
                  <a:pt x="667384" y="2246276"/>
                  <a:pt x="814726" y="2161049"/>
                  <a:pt x="780058" y="1763797"/>
                </a:cubicBezTo>
                <a:cubicBezTo>
                  <a:pt x="722276" y="1470554"/>
                  <a:pt x="551819" y="1211979"/>
                  <a:pt x="437700" y="936070"/>
                </a:cubicBezTo>
                <a:cubicBezTo>
                  <a:pt x="381363" y="868175"/>
                  <a:pt x="316357" y="917290"/>
                  <a:pt x="333692" y="979406"/>
                </a:cubicBezTo>
                <a:cubicBezTo>
                  <a:pt x="348137" y="1399769"/>
                  <a:pt x="804615" y="1599118"/>
                  <a:pt x="585044" y="2227497"/>
                </a:cubicBezTo>
                <a:close/>
                <a:moveTo>
                  <a:pt x="788727" y="2808205"/>
                </a:moveTo>
                <a:cubicBezTo>
                  <a:pt x="902166" y="2713841"/>
                  <a:pt x="1095133" y="2604826"/>
                  <a:pt x="1192791" y="2389392"/>
                </a:cubicBezTo>
                <a:cubicBezTo>
                  <a:pt x="1644584" y="2359996"/>
                  <a:pt x="1820151" y="2583963"/>
                  <a:pt x="2018310" y="2609047"/>
                </a:cubicBezTo>
                <a:cubicBezTo>
                  <a:pt x="1604715" y="2076166"/>
                  <a:pt x="1449591" y="2130949"/>
                  <a:pt x="1325713" y="2095036"/>
                </a:cubicBezTo>
                <a:lnTo>
                  <a:pt x="1253169" y="2093356"/>
                </a:lnTo>
                <a:lnTo>
                  <a:pt x="1252427" y="2036816"/>
                </a:lnTo>
                <a:cubicBezTo>
                  <a:pt x="1217758" y="1912584"/>
                  <a:pt x="1274095" y="1758018"/>
                  <a:pt x="745390" y="1339098"/>
                </a:cubicBezTo>
                <a:cubicBezTo>
                  <a:pt x="768338" y="1536234"/>
                  <a:pt x="987855" y="1713036"/>
                  <a:pt x="957282" y="2158183"/>
                </a:cubicBezTo>
                <a:cubicBezTo>
                  <a:pt x="750869" y="2255733"/>
                  <a:pt x="642931" y="2441171"/>
                  <a:pt x="549711" y="2550974"/>
                </a:cubicBezTo>
                <a:cubicBezTo>
                  <a:pt x="684352" y="2496953"/>
                  <a:pt x="804693" y="2458449"/>
                  <a:pt x="913074" y="2433234"/>
                </a:cubicBezTo>
                <a:cubicBezTo>
                  <a:pt x="886926" y="2544685"/>
                  <a:pt x="846289" y="2668802"/>
                  <a:pt x="788727" y="2808205"/>
                </a:cubicBez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2 Forma libre"/>
          <p:cNvSpPr/>
          <p:nvPr/>
        </p:nvSpPr>
        <p:spPr>
          <a:xfrm rot="6080784" flipH="1">
            <a:off x="4603418" y="275701"/>
            <a:ext cx="2795936" cy="3361225"/>
          </a:xfrm>
          <a:custGeom>
            <a:avLst/>
            <a:gdLst/>
            <a:ahLst/>
            <a:cxnLst/>
            <a:rect l="l" t="t" r="r" b="b"/>
            <a:pathLst>
              <a:path w="3355123" h="3361225">
                <a:moveTo>
                  <a:pt x="1945236" y="2981028"/>
                </a:moveTo>
                <a:cubicBezTo>
                  <a:pt x="2155014" y="3094369"/>
                  <a:pt x="2302732" y="3345770"/>
                  <a:pt x="2691181" y="3361225"/>
                </a:cubicBezTo>
                <a:cubicBezTo>
                  <a:pt x="2720433" y="3325401"/>
                  <a:pt x="3038982" y="3396496"/>
                  <a:pt x="3355123" y="2843487"/>
                </a:cubicBezTo>
                <a:cubicBezTo>
                  <a:pt x="2675272" y="3506970"/>
                  <a:pt x="2060552" y="2862282"/>
                  <a:pt x="1945236" y="2981028"/>
                </a:cubicBezTo>
                <a:close/>
                <a:moveTo>
                  <a:pt x="372694" y="1408436"/>
                </a:moveTo>
                <a:cubicBezTo>
                  <a:pt x="492591" y="1294317"/>
                  <a:pt x="-145898" y="673161"/>
                  <a:pt x="524372" y="0"/>
                </a:cubicBezTo>
                <a:cubicBezTo>
                  <a:pt x="-31780" y="310578"/>
                  <a:pt x="36115" y="629824"/>
                  <a:pt x="0" y="658715"/>
                </a:cubicBezTo>
                <a:cubicBezTo>
                  <a:pt x="11557" y="1047299"/>
                  <a:pt x="261464" y="1197532"/>
                  <a:pt x="372694" y="1408436"/>
                </a:cubicBezTo>
                <a:close/>
                <a:moveTo>
                  <a:pt x="1128347" y="2760472"/>
                </a:moveTo>
                <a:cubicBezTo>
                  <a:pt x="1758897" y="2547216"/>
                  <a:pt x="1953656" y="3005671"/>
                  <a:pt x="2373854" y="3024332"/>
                </a:cubicBezTo>
                <a:cubicBezTo>
                  <a:pt x="2435793" y="3042290"/>
                  <a:pt x="2485557" y="2977780"/>
                  <a:pt x="2418231" y="2920764"/>
                </a:cubicBezTo>
                <a:cubicBezTo>
                  <a:pt x="2143481" y="2803883"/>
                  <a:pt x="1886629" y="2630841"/>
                  <a:pt x="1593980" y="2570120"/>
                </a:cubicBezTo>
                <a:cubicBezTo>
                  <a:pt x="1197096" y="2531468"/>
                  <a:pt x="1110395" y="2677948"/>
                  <a:pt x="1128347" y="2760472"/>
                </a:cubicBezTo>
                <a:close/>
                <a:moveTo>
                  <a:pt x="585044" y="2227497"/>
                </a:moveTo>
                <a:cubicBezTo>
                  <a:pt x="667384" y="2246276"/>
                  <a:pt x="814726" y="2161049"/>
                  <a:pt x="780058" y="1763797"/>
                </a:cubicBezTo>
                <a:cubicBezTo>
                  <a:pt x="722276" y="1470554"/>
                  <a:pt x="551819" y="1211979"/>
                  <a:pt x="437700" y="936070"/>
                </a:cubicBezTo>
                <a:cubicBezTo>
                  <a:pt x="381363" y="868175"/>
                  <a:pt x="316357" y="917290"/>
                  <a:pt x="333692" y="979406"/>
                </a:cubicBezTo>
                <a:cubicBezTo>
                  <a:pt x="348137" y="1399769"/>
                  <a:pt x="804615" y="1599118"/>
                  <a:pt x="585044" y="2227497"/>
                </a:cubicBezTo>
                <a:close/>
                <a:moveTo>
                  <a:pt x="788727" y="2808205"/>
                </a:moveTo>
                <a:cubicBezTo>
                  <a:pt x="902166" y="2713841"/>
                  <a:pt x="1095133" y="2604826"/>
                  <a:pt x="1192791" y="2389392"/>
                </a:cubicBezTo>
                <a:cubicBezTo>
                  <a:pt x="1644584" y="2359996"/>
                  <a:pt x="1820151" y="2583963"/>
                  <a:pt x="2018310" y="2609047"/>
                </a:cubicBezTo>
                <a:cubicBezTo>
                  <a:pt x="1604715" y="2076166"/>
                  <a:pt x="1449591" y="2130949"/>
                  <a:pt x="1325713" y="2095036"/>
                </a:cubicBezTo>
                <a:lnTo>
                  <a:pt x="1253169" y="2093356"/>
                </a:lnTo>
                <a:lnTo>
                  <a:pt x="1252427" y="2036816"/>
                </a:lnTo>
                <a:cubicBezTo>
                  <a:pt x="1217758" y="1912584"/>
                  <a:pt x="1274095" y="1758018"/>
                  <a:pt x="745390" y="1339098"/>
                </a:cubicBezTo>
                <a:cubicBezTo>
                  <a:pt x="768338" y="1536234"/>
                  <a:pt x="987855" y="1713036"/>
                  <a:pt x="957282" y="2158183"/>
                </a:cubicBezTo>
                <a:cubicBezTo>
                  <a:pt x="750869" y="2255733"/>
                  <a:pt x="642931" y="2441171"/>
                  <a:pt x="549711" y="2550974"/>
                </a:cubicBezTo>
                <a:cubicBezTo>
                  <a:pt x="684352" y="2496953"/>
                  <a:pt x="804693" y="2458449"/>
                  <a:pt x="913074" y="2433234"/>
                </a:cubicBezTo>
                <a:cubicBezTo>
                  <a:pt x="886926" y="2544685"/>
                  <a:pt x="846289" y="2668802"/>
                  <a:pt x="788727" y="2808205"/>
                </a:cubicBez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" name="3 Forma libre"/>
          <p:cNvSpPr/>
          <p:nvPr/>
        </p:nvSpPr>
        <p:spPr>
          <a:xfrm rot="10117091" flipH="1">
            <a:off x="4358111" y="2332969"/>
            <a:ext cx="3355123" cy="2801021"/>
          </a:xfrm>
          <a:custGeom>
            <a:avLst/>
            <a:gdLst/>
            <a:ahLst/>
            <a:cxnLst/>
            <a:rect l="l" t="t" r="r" b="b"/>
            <a:pathLst>
              <a:path w="3355123" h="3361225">
                <a:moveTo>
                  <a:pt x="1945236" y="2981028"/>
                </a:moveTo>
                <a:cubicBezTo>
                  <a:pt x="2155014" y="3094369"/>
                  <a:pt x="2302732" y="3345770"/>
                  <a:pt x="2691181" y="3361225"/>
                </a:cubicBezTo>
                <a:cubicBezTo>
                  <a:pt x="2720433" y="3325401"/>
                  <a:pt x="3038982" y="3396496"/>
                  <a:pt x="3355123" y="2843487"/>
                </a:cubicBezTo>
                <a:cubicBezTo>
                  <a:pt x="2675272" y="3506970"/>
                  <a:pt x="2060552" y="2862282"/>
                  <a:pt x="1945236" y="2981028"/>
                </a:cubicBezTo>
                <a:close/>
                <a:moveTo>
                  <a:pt x="372694" y="1408436"/>
                </a:moveTo>
                <a:cubicBezTo>
                  <a:pt x="492591" y="1294317"/>
                  <a:pt x="-145898" y="673161"/>
                  <a:pt x="524372" y="0"/>
                </a:cubicBezTo>
                <a:cubicBezTo>
                  <a:pt x="-31780" y="310578"/>
                  <a:pt x="36115" y="629824"/>
                  <a:pt x="0" y="658715"/>
                </a:cubicBezTo>
                <a:cubicBezTo>
                  <a:pt x="11557" y="1047299"/>
                  <a:pt x="261464" y="1197532"/>
                  <a:pt x="372694" y="1408436"/>
                </a:cubicBezTo>
                <a:close/>
                <a:moveTo>
                  <a:pt x="1128347" y="2760472"/>
                </a:moveTo>
                <a:cubicBezTo>
                  <a:pt x="1758897" y="2547216"/>
                  <a:pt x="1953656" y="3005671"/>
                  <a:pt x="2373854" y="3024332"/>
                </a:cubicBezTo>
                <a:cubicBezTo>
                  <a:pt x="2435793" y="3042290"/>
                  <a:pt x="2485557" y="2977780"/>
                  <a:pt x="2418231" y="2920764"/>
                </a:cubicBezTo>
                <a:cubicBezTo>
                  <a:pt x="2143481" y="2803883"/>
                  <a:pt x="1886629" y="2630841"/>
                  <a:pt x="1593980" y="2570120"/>
                </a:cubicBezTo>
                <a:cubicBezTo>
                  <a:pt x="1197096" y="2531468"/>
                  <a:pt x="1110395" y="2677948"/>
                  <a:pt x="1128347" y="2760472"/>
                </a:cubicBezTo>
                <a:close/>
                <a:moveTo>
                  <a:pt x="585044" y="2227497"/>
                </a:moveTo>
                <a:cubicBezTo>
                  <a:pt x="667384" y="2246276"/>
                  <a:pt x="814726" y="2161049"/>
                  <a:pt x="780058" y="1763797"/>
                </a:cubicBezTo>
                <a:cubicBezTo>
                  <a:pt x="722276" y="1470554"/>
                  <a:pt x="551819" y="1211979"/>
                  <a:pt x="437700" y="936070"/>
                </a:cubicBezTo>
                <a:cubicBezTo>
                  <a:pt x="381363" y="868175"/>
                  <a:pt x="316357" y="917290"/>
                  <a:pt x="333692" y="979406"/>
                </a:cubicBezTo>
                <a:cubicBezTo>
                  <a:pt x="348137" y="1399769"/>
                  <a:pt x="804615" y="1599118"/>
                  <a:pt x="585044" y="2227497"/>
                </a:cubicBezTo>
                <a:close/>
                <a:moveTo>
                  <a:pt x="788727" y="2808205"/>
                </a:moveTo>
                <a:cubicBezTo>
                  <a:pt x="902166" y="2713841"/>
                  <a:pt x="1095133" y="2604826"/>
                  <a:pt x="1192791" y="2389392"/>
                </a:cubicBezTo>
                <a:cubicBezTo>
                  <a:pt x="1644584" y="2359996"/>
                  <a:pt x="1820151" y="2583963"/>
                  <a:pt x="2018310" y="2609047"/>
                </a:cubicBezTo>
                <a:cubicBezTo>
                  <a:pt x="1604715" y="2076166"/>
                  <a:pt x="1449591" y="2130949"/>
                  <a:pt x="1325713" y="2095036"/>
                </a:cubicBezTo>
                <a:lnTo>
                  <a:pt x="1253169" y="2093356"/>
                </a:lnTo>
                <a:lnTo>
                  <a:pt x="1252427" y="2036816"/>
                </a:lnTo>
                <a:cubicBezTo>
                  <a:pt x="1217758" y="1912584"/>
                  <a:pt x="1274095" y="1758018"/>
                  <a:pt x="745390" y="1339098"/>
                </a:cubicBezTo>
                <a:cubicBezTo>
                  <a:pt x="768338" y="1536234"/>
                  <a:pt x="987855" y="1713036"/>
                  <a:pt x="957282" y="2158183"/>
                </a:cubicBezTo>
                <a:cubicBezTo>
                  <a:pt x="750869" y="2255733"/>
                  <a:pt x="642931" y="2441171"/>
                  <a:pt x="549711" y="2550974"/>
                </a:cubicBezTo>
                <a:cubicBezTo>
                  <a:pt x="684352" y="2496953"/>
                  <a:pt x="804693" y="2458449"/>
                  <a:pt x="913074" y="2433234"/>
                </a:cubicBezTo>
                <a:cubicBezTo>
                  <a:pt x="886926" y="2544685"/>
                  <a:pt x="846289" y="2668802"/>
                  <a:pt x="788727" y="2808205"/>
                </a:cubicBez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5" name="4 Forma libre"/>
          <p:cNvSpPr/>
          <p:nvPr/>
        </p:nvSpPr>
        <p:spPr>
          <a:xfrm rot="722765" flipH="1" flipV="1">
            <a:off x="1429423" y="2348807"/>
            <a:ext cx="3355123" cy="2801021"/>
          </a:xfrm>
          <a:custGeom>
            <a:avLst/>
            <a:gdLst/>
            <a:ahLst/>
            <a:cxnLst/>
            <a:rect l="l" t="t" r="r" b="b"/>
            <a:pathLst>
              <a:path w="3355123" h="3361225">
                <a:moveTo>
                  <a:pt x="1945236" y="2981028"/>
                </a:moveTo>
                <a:cubicBezTo>
                  <a:pt x="2155014" y="3094369"/>
                  <a:pt x="2302732" y="3345770"/>
                  <a:pt x="2691181" y="3361225"/>
                </a:cubicBezTo>
                <a:cubicBezTo>
                  <a:pt x="2720433" y="3325401"/>
                  <a:pt x="3038982" y="3396496"/>
                  <a:pt x="3355123" y="2843487"/>
                </a:cubicBezTo>
                <a:cubicBezTo>
                  <a:pt x="2675272" y="3506970"/>
                  <a:pt x="2060552" y="2862282"/>
                  <a:pt x="1945236" y="2981028"/>
                </a:cubicBezTo>
                <a:close/>
                <a:moveTo>
                  <a:pt x="372694" y="1408436"/>
                </a:moveTo>
                <a:cubicBezTo>
                  <a:pt x="492591" y="1294317"/>
                  <a:pt x="-145898" y="673161"/>
                  <a:pt x="524372" y="0"/>
                </a:cubicBezTo>
                <a:cubicBezTo>
                  <a:pt x="-31780" y="310578"/>
                  <a:pt x="36115" y="629824"/>
                  <a:pt x="0" y="658715"/>
                </a:cubicBezTo>
                <a:cubicBezTo>
                  <a:pt x="11557" y="1047299"/>
                  <a:pt x="261464" y="1197532"/>
                  <a:pt x="372694" y="1408436"/>
                </a:cubicBezTo>
                <a:close/>
                <a:moveTo>
                  <a:pt x="1128347" y="2760472"/>
                </a:moveTo>
                <a:cubicBezTo>
                  <a:pt x="1758897" y="2547216"/>
                  <a:pt x="1953656" y="3005671"/>
                  <a:pt x="2373854" y="3024332"/>
                </a:cubicBezTo>
                <a:cubicBezTo>
                  <a:pt x="2435793" y="3042290"/>
                  <a:pt x="2485557" y="2977780"/>
                  <a:pt x="2418231" y="2920764"/>
                </a:cubicBezTo>
                <a:cubicBezTo>
                  <a:pt x="2143481" y="2803883"/>
                  <a:pt x="1886629" y="2630841"/>
                  <a:pt x="1593980" y="2570120"/>
                </a:cubicBezTo>
                <a:cubicBezTo>
                  <a:pt x="1197096" y="2531468"/>
                  <a:pt x="1110395" y="2677948"/>
                  <a:pt x="1128347" y="2760472"/>
                </a:cubicBezTo>
                <a:close/>
                <a:moveTo>
                  <a:pt x="585044" y="2227497"/>
                </a:moveTo>
                <a:cubicBezTo>
                  <a:pt x="667384" y="2246276"/>
                  <a:pt x="814726" y="2161049"/>
                  <a:pt x="780058" y="1763797"/>
                </a:cubicBezTo>
                <a:cubicBezTo>
                  <a:pt x="722276" y="1470554"/>
                  <a:pt x="551819" y="1211979"/>
                  <a:pt x="437700" y="936070"/>
                </a:cubicBezTo>
                <a:cubicBezTo>
                  <a:pt x="381363" y="868175"/>
                  <a:pt x="316357" y="917290"/>
                  <a:pt x="333692" y="979406"/>
                </a:cubicBezTo>
                <a:cubicBezTo>
                  <a:pt x="348137" y="1399769"/>
                  <a:pt x="804615" y="1599118"/>
                  <a:pt x="585044" y="2227497"/>
                </a:cubicBezTo>
                <a:close/>
                <a:moveTo>
                  <a:pt x="788727" y="2808205"/>
                </a:moveTo>
                <a:cubicBezTo>
                  <a:pt x="902166" y="2713841"/>
                  <a:pt x="1095133" y="2604826"/>
                  <a:pt x="1192791" y="2389392"/>
                </a:cubicBezTo>
                <a:cubicBezTo>
                  <a:pt x="1644584" y="2359996"/>
                  <a:pt x="1820151" y="2583963"/>
                  <a:pt x="2018310" y="2609047"/>
                </a:cubicBezTo>
                <a:cubicBezTo>
                  <a:pt x="1604715" y="2076166"/>
                  <a:pt x="1449591" y="2130949"/>
                  <a:pt x="1325713" y="2095036"/>
                </a:cubicBezTo>
                <a:lnTo>
                  <a:pt x="1253169" y="2093356"/>
                </a:lnTo>
                <a:lnTo>
                  <a:pt x="1252427" y="2036816"/>
                </a:lnTo>
                <a:cubicBezTo>
                  <a:pt x="1217758" y="1912584"/>
                  <a:pt x="1274095" y="1758018"/>
                  <a:pt x="745390" y="1339098"/>
                </a:cubicBezTo>
                <a:cubicBezTo>
                  <a:pt x="768338" y="1536234"/>
                  <a:pt x="987855" y="1713036"/>
                  <a:pt x="957282" y="2158183"/>
                </a:cubicBezTo>
                <a:cubicBezTo>
                  <a:pt x="750869" y="2255733"/>
                  <a:pt x="642931" y="2441171"/>
                  <a:pt x="549711" y="2550974"/>
                </a:cubicBezTo>
                <a:cubicBezTo>
                  <a:pt x="684352" y="2496953"/>
                  <a:pt x="804693" y="2458449"/>
                  <a:pt x="913074" y="2433234"/>
                </a:cubicBezTo>
                <a:cubicBezTo>
                  <a:pt x="886926" y="2544685"/>
                  <a:pt x="846289" y="2668802"/>
                  <a:pt x="788727" y="2808205"/>
                </a:cubicBez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6" name="5 Imagen" descr="Diapositiva2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 bwMode="auto">
          <a:xfrm>
            <a:off x="-1476672" y="-1030932"/>
            <a:ext cx="12313368" cy="8568952"/>
          </a:xfrm>
          <a:prstGeom prst="rect">
            <a:avLst/>
          </a:prstGeom>
          <a:gradFill>
            <a:gsLst>
              <a:gs pos="0">
                <a:srgbClr val="A9A57C">
                  <a:tint val="66000"/>
                  <a:satMod val="160000"/>
                </a:srgbClr>
              </a:gs>
              <a:gs pos="50000">
                <a:srgbClr val="A9A57C">
                  <a:tint val="44500"/>
                  <a:satMod val="160000"/>
                </a:srgbClr>
              </a:gs>
              <a:gs pos="100000">
                <a:srgbClr val="A9A57C">
                  <a:tint val="23500"/>
                  <a:satMod val="160000"/>
                </a:srgb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74761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 bwMode="auto">
          <a:xfrm rot="10800000">
            <a:off x="-252536" y="336555"/>
            <a:ext cx="3254166" cy="2352150"/>
          </a:xfrm>
          <a:custGeom>
            <a:avLst/>
            <a:gdLst/>
            <a:ahLst/>
            <a:cxnLst/>
            <a:rect l="l" t="t" r="r" b="b"/>
            <a:pathLst>
              <a:path w="2706043" h="2347152">
                <a:moveTo>
                  <a:pt x="985297" y="1620369"/>
                </a:moveTo>
                <a:cubicBezTo>
                  <a:pt x="1022119" y="1602409"/>
                  <a:pt x="1059621" y="1590549"/>
                  <a:pt x="1095259" y="1558183"/>
                </a:cubicBezTo>
                <a:cubicBezTo>
                  <a:pt x="1197380" y="1486945"/>
                  <a:pt x="1259529" y="1416213"/>
                  <a:pt x="1303917" y="1343485"/>
                </a:cubicBezTo>
                <a:cubicBezTo>
                  <a:pt x="1303913" y="1333247"/>
                  <a:pt x="1306012" y="1322388"/>
                  <a:pt x="1311964" y="1309989"/>
                </a:cubicBezTo>
                <a:cubicBezTo>
                  <a:pt x="1317923" y="1239328"/>
                  <a:pt x="1369855" y="1176328"/>
                  <a:pt x="1398800" y="1109498"/>
                </a:cubicBezTo>
                <a:cubicBezTo>
                  <a:pt x="1466056" y="1025215"/>
                  <a:pt x="1474569" y="967750"/>
                  <a:pt x="1658033" y="829833"/>
                </a:cubicBezTo>
                <a:lnTo>
                  <a:pt x="1743220" y="778722"/>
                </a:lnTo>
                <a:cubicBezTo>
                  <a:pt x="1733641" y="762020"/>
                  <a:pt x="1727773" y="743722"/>
                  <a:pt x="1725118" y="724639"/>
                </a:cubicBezTo>
                <a:cubicBezTo>
                  <a:pt x="1686895" y="743837"/>
                  <a:pt x="1647832" y="755323"/>
                  <a:pt x="1610784" y="788969"/>
                </a:cubicBezTo>
                <a:cubicBezTo>
                  <a:pt x="1508663" y="860207"/>
                  <a:pt x="1446514" y="930939"/>
                  <a:pt x="1402126" y="1003667"/>
                </a:cubicBezTo>
                <a:cubicBezTo>
                  <a:pt x="1402130" y="1013906"/>
                  <a:pt x="1400031" y="1024764"/>
                  <a:pt x="1394079" y="1037164"/>
                </a:cubicBezTo>
                <a:cubicBezTo>
                  <a:pt x="1388120" y="1107825"/>
                  <a:pt x="1336189" y="1170824"/>
                  <a:pt x="1307243" y="1237654"/>
                </a:cubicBezTo>
                <a:cubicBezTo>
                  <a:pt x="1239987" y="1321937"/>
                  <a:pt x="1231474" y="1379402"/>
                  <a:pt x="1048010" y="1517319"/>
                </a:cubicBezTo>
                <a:lnTo>
                  <a:pt x="964780" y="1567257"/>
                </a:lnTo>
                <a:cubicBezTo>
                  <a:pt x="975037" y="1583630"/>
                  <a:pt x="982081" y="1601504"/>
                  <a:pt x="985297" y="1620369"/>
                </a:cubicBezTo>
                <a:close/>
                <a:moveTo>
                  <a:pt x="38419" y="2347152"/>
                </a:moveTo>
                <a:cubicBezTo>
                  <a:pt x="40973" y="2320335"/>
                  <a:pt x="30756" y="2298626"/>
                  <a:pt x="46081" y="2266701"/>
                </a:cubicBezTo>
                <a:cubicBezTo>
                  <a:pt x="52040" y="2196040"/>
                  <a:pt x="103971" y="2133040"/>
                  <a:pt x="132917" y="2066210"/>
                </a:cubicBezTo>
                <a:cubicBezTo>
                  <a:pt x="200173" y="1981927"/>
                  <a:pt x="208686" y="1924462"/>
                  <a:pt x="392150" y="1786545"/>
                </a:cubicBezTo>
                <a:lnTo>
                  <a:pt x="477336" y="1735434"/>
                </a:lnTo>
                <a:cubicBezTo>
                  <a:pt x="467758" y="1718732"/>
                  <a:pt x="461890" y="1700434"/>
                  <a:pt x="459234" y="1681351"/>
                </a:cubicBezTo>
                <a:cubicBezTo>
                  <a:pt x="421012" y="1700549"/>
                  <a:pt x="381949" y="1712035"/>
                  <a:pt x="344900" y="1745681"/>
                </a:cubicBezTo>
                <a:cubicBezTo>
                  <a:pt x="115464" y="1905733"/>
                  <a:pt x="87796" y="2063231"/>
                  <a:pt x="1385" y="2241161"/>
                </a:cubicBezTo>
                <a:cubicBezTo>
                  <a:pt x="-6703" y="2139425"/>
                  <a:pt x="22243" y="2107926"/>
                  <a:pt x="46081" y="2054717"/>
                </a:cubicBezTo>
                <a:cubicBezTo>
                  <a:pt x="74600" y="1970435"/>
                  <a:pt x="123552" y="1897645"/>
                  <a:pt x="177612" y="1836349"/>
                </a:cubicBezTo>
                <a:cubicBezTo>
                  <a:pt x="238058" y="1755046"/>
                  <a:pt x="306164" y="1696729"/>
                  <a:pt x="397258" y="1642243"/>
                </a:cubicBezTo>
                <a:cubicBezTo>
                  <a:pt x="418294" y="1627801"/>
                  <a:pt x="440719" y="1618916"/>
                  <a:pt x="462907" y="1609228"/>
                </a:cubicBezTo>
                <a:cubicBezTo>
                  <a:pt x="489232" y="1514308"/>
                  <a:pt x="595668" y="1443481"/>
                  <a:pt x="722895" y="1443481"/>
                </a:cubicBezTo>
                <a:cubicBezTo>
                  <a:pt x="799997" y="1443481"/>
                  <a:pt x="869464" y="1469493"/>
                  <a:pt x="917755" y="1511594"/>
                </a:cubicBezTo>
                <a:cubicBezTo>
                  <a:pt x="974018" y="1492113"/>
                  <a:pt x="1063857" y="1442355"/>
                  <a:pt x="1148894" y="1358970"/>
                </a:cubicBezTo>
                <a:cubicBezTo>
                  <a:pt x="1196643" y="1306976"/>
                  <a:pt x="1236678" y="1256966"/>
                  <a:pt x="1270966" y="1203834"/>
                </a:cubicBezTo>
                <a:cubicBezTo>
                  <a:pt x="1277658" y="1159659"/>
                  <a:pt x="1295962" y="1133724"/>
                  <a:pt x="1311964" y="1098005"/>
                </a:cubicBezTo>
                <a:cubicBezTo>
                  <a:pt x="1340484" y="1013723"/>
                  <a:pt x="1389436" y="940933"/>
                  <a:pt x="1443496" y="879637"/>
                </a:cubicBezTo>
                <a:cubicBezTo>
                  <a:pt x="1503941" y="798334"/>
                  <a:pt x="1572048" y="740017"/>
                  <a:pt x="1663141" y="685531"/>
                </a:cubicBezTo>
                <a:cubicBezTo>
                  <a:pt x="1684177" y="671089"/>
                  <a:pt x="1706602" y="662204"/>
                  <a:pt x="1728790" y="652516"/>
                </a:cubicBezTo>
                <a:cubicBezTo>
                  <a:pt x="1755115" y="557596"/>
                  <a:pt x="1861551" y="486769"/>
                  <a:pt x="1988778" y="486769"/>
                </a:cubicBezTo>
                <a:cubicBezTo>
                  <a:pt x="2065881" y="486769"/>
                  <a:pt x="2135347" y="512781"/>
                  <a:pt x="2183638" y="554882"/>
                </a:cubicBezTo>
                <a:cubicBezTo>
                  <a:pt x="2239901" y="535401"/>
                  <a:pt x="2329740" y="485643"/>
                  <a:pt x="2414777" y="402258"/>
                </a:cubicBezTo>
                <a:cubicBezTo>
                  <a:pt x="2529708" y="277111"/>
                  <a:pt x="2599943" y="163457"/>
                  <a:pt x="2667624" y="0"/>
                </a:cubicBezTo>
                <a:cubicBezTo>
                  <a:pt x="2665070" y="26818"/>
                  <a:pt x="2675286" y="48526"/>
                  <a:pt x="2659962" y="80452"/>
                </a:cubicBezTo>
                <a:cubicBezTo>
                  <a:pt x="2654003" y="151113"/>
                  <a:pt x="2602072" y="214112"/>
                  <a:pt x="2573126" y="280942"/>
                </a:cubicBezTo>
                <a:cubicBezTo>
                  <a:pt x="2505870" y="365225"/>
                  <a:pt x="2497357" y="422691"/>
                  <a:pt x="2313893" y="560607"/>
                </a:cubicBezTo>
                <a:lnTo>
                  <a:pt x="2230664" y="610545"/>
                </a:lnTo>
                <a:cubicBezTo>
                  <a:pt x="2240920" y="626918"/>
                  <a:pt x="2247965" y="644792"/>
                  <a:pt x="2251180" y="663657"/>
                </a:cubicBezTo>
                <a:cubicBezTo>
                  <a:pt x="2288002" y="645697"/>
                  <a:pt x="2325504" y="633837"/>
                  <a:pt x="2361142" y="601471"/>
                </a:cubicBezTo>
                <a:cubicBezTo>
                  <a:pt x="2590579" y="441420"/>
                  <a:pt x="2618247" y="283922"/>
                  <a:pt x="2704658" y="105992"/>
                </a:cubicBezTo>
                <a:cubicBezTo>
                  <a:pt x="2712746" y="207727"/>
                  <a:pt x="2683800" y="239226"/>
                  <a:pt x="2659962" y="292435"/>
                </a:cubicBezTo>
                <a:cubicBezTo>
                  <a:pt x="2631442" y="376718"/>
                  <a:pt x="2582490" y="449507"/>
                  <a:pt x="2528430" y="510804"/>
                </a:cubicBezTo>
                <a:cubicBezTo>
                  <a:pt x="2467985" y="592107"/>
                  <a:pt x="2399878" y="650424"/>
                  <a:pt x="2308785" y="704909"/>
                </a:cubicBezTo>
                <a:cubicBezTo>
                  <a:pt x="2290301" y="717600"/>
                  <a:pt x="2270744" y="725999"/>
                  <a:pt x="2251204" y="734390"/>
                </a:cubicBezTo>
                <a:cubicBezTo>
                  <a:pt x="2230772" y="834958"/>
                  <a:pt x="2121004" y="911460"/>
                  <a:pt x="1988778" y="911460"/>
                </a:cubicBezTo>
                <a:cubicBezTo>
                  <a:pt x="1907413" y="911460"/>
                  <a:pt x="1834551" y="882492"/>
                  <a:pt x="1786327" y="836286"/>
                </a:cubicBezTo>
                <a:cubicBezTo>
                  <a:pt x="1729938" y="856200"/>
                  <a:pt x="1641198" y="905767"/>
                  <a:pt x="1557149" y="988182"/>
                </a:cubicBezTo>
                <a:cubicBezTo>
                  <a:pt x="1509400" y="1040176"/>
                  <a:pt x="1469365" y="1090186"/>
                  <a:pt x="1435077" y="1143319"/>
                </a:cubicBezTo>
                <a:cubicBezTo>
                  <a:pt x="1428385" y="1187493"/>
                  <a:pt x="1410081" y="1213429"/>
                  <a:pt x="1394079" y="1249147"/>
                </a:cubicBezTo>
                <a:cubicBezTo>
                  <a:pt x="1365559" y="1333430"/>
                  <a:pt x="1316607" y="1406219"/>
                  <a:pt x="1262547" y="1467516"/>
                </a:cubicBezTo>
                <a:cubicBezTo>
                  <a:pt x="1202102" y="1548819"/>
                  <a:pt x="1133995" y="1607136"/>
                  <a:pt x="1042902" y="1661621"/>
                </a:cubicBezTo>
                <a:cubicBezTo>
                  <a:pt x="1024418" y="1674311"/>
                  <a:pt x="1004860" y="1682711"/>
                  <a:pt x="985321" y="1691102"/>
                </a:cubicBezTo>
                <a:cubicBezTo>
                  <a:pt x="964889" y="1791670"/>
                  <a:pt x="855121" y="1868172"/>
                  <a:pt x="722895" y="1868172"/>
                </a:cubicBezTo>
                <a:cubicBezTo>
                  <a:pt x="641530" y="1868172"/>
                  <a:pt x="568668" y="1839204"/>
                  <a:pt x="520443" y="1792998"/>
                </a:cubicBezTo>
                <a:cubicBezTo>
                  <a:pt x="464055" y="1812912"/>
                  <a:pt x="375314" y="1862478"/>
                  <a:pt x="291266" y="1944894"/>
                </a:cubicBezTo>
                <a:cubicBezTo>
                  <a:pt x="176335" y="2070041"/>
                  <a:pt x="106100" y="2183695"/>
                  <a:pt x="38419" y="234715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scene3d>
            <a:camera prst="orthographicFront">
              <a:rot lat="0" lon="0" rev="0"/>
            </a:camera>
            <a:lightRig rig="threePt" dir="t">
              <a:rot lat="0" lon="0" rev="9000000"/>
            </a:lightRig>
          </a:scene3d>
          <a:sp3d prstMaterial="flat">
            <a:bevelT w="63500" h="25400"/>
          </a:sp3d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Forma libre"/>
          <p:cNvSpPr/>
          <p:nvPr/>
        </p:nvSpPr>
        <p:spPr bwMode="auto">
          <a:xfrm rot="10800000">
            <a:off x="1231097" y="336555"/>
            <a:ext cx="3238634" cy="2340923"/>
          </a:xfrm>
          <a:custGeom>
            <a:avLst/>
            <a:gdLst/>
            <a:ahLst/>
            <a:cxnLst/>
            <a:rect l="l" t="t" r="r" b="b"/>
            <a:pathLst>
              <a:path w="2706043" h="2347152">
                <a:moveTo>
                  <a:pt x="985297" y="1620369"/>
                </a:moveTo>
                <a:cubicBezTo>
                  <a:pt x="1022119" y="1602409"/>
                  <a:pt x="1059621" y="1590549"/>
                  <a:pt x="1095259" y="1558183"/>
                </a:cubicBezTo>
                <a:cubicBezTo>
                  <a:pt x="1197380" y="1486945"/>
                  <a:pt x="1259529" y="1416213"/>
                  <a:pt x="1303917" y="1343485"/>
                </a:cubicBezTo>
                <a:cubicBezTo>
                  <a:pt x="1303913" y="1333247"/>
                  <a:pt x="1306012" y="1322388"/>
                  <a:pt x="1311964" y="1309989"/>
                </a:cubicBezTo>
                <a:cubicBezTo>
                  <a:pt x="1317923" y="1239328"/>
                  <a:pt x="1369855" y="1176328"/>
                  <a:pt x="1398800" y="1109498"/>
                </a:cubicBezTo>
                <a:cubicBezTo>
                  <a:pt x="1466056" y="1025215"/>
                  <a:pt x="1474569" y="967750"/>
                  <a:pt x="1658033" y="829833"/>
                </a:cubicBezTo>
                <a:lnTo>
                  <a:pt x="1743220" y="778722"/>
                </a:lnTo>
                <a:cubicBezTo>
                  <a:pt x="1733641" y="762020"/>
                  <a:pt x="1727773" y="743722"/>
                  <a:pt x="1725118" y="724639"/>
                </a:cubicBezTo>
                <a:cubicBezTo>
                  <a:pt x="1686895" y="743837"/>
                  <a:pt x="1647832" y="755323"/>
                  <a:pt x="1610784" y="788969"/>
                </a:cubicBezTo>
                <a:cubicBezTo>
                  <a:pt x="1508663" y="860207"/>
                  <a:pt x="1446514" y="930939"/>
                  <a:pt x="1402126" y="1003667"/>
                </a:cubicBezTo>
                <a:cubicBezTo>
                  <a:pt x="1402130" y="1013906"/>
                  <a:pt x="1400031" y="1024764"/>
                  <a:pt x="1394079" y="1037164"/>
                </a:cubicBezTo>
                <a:cubicBezTo>
                  <a:pt x="1388120" y="1107825"/>
                  <a:pt x="1336189" y="1170824"/>
                  <a:pt x="1307243" y="1237654"/>
                </a:cubicBezTo>
                <a:cubicBezTo>
                  <a:pt x="1239987" y="1321937"/>
                  <a:pt x="1231474" y="1379402"/>
                  <a:pt x="1048010" y="1517319"/>
                </a:cubicBezTo>
                <a:lnTo>
                  <a:pt x="964780" y="1567257"/>
                </a:lnTo>
                <a:cubicBezTo>
                  <a:pt x="975037" y="1583630"/>
                  <a:pt x="982081" y="1601504"/>
                  <a:pt x="985297" y="1620369"/>
                </a:cubicBezTo>
                <a:close/>
                <a:moveTo>
                  <a:pt x="38419" y="2347152"/>
                </a:moveTo>
                <a:cubicBezTo>
                  <a:pt x="40973" y="2320335"/>
                  <a:pt x="30756" y="2298626"/>
                  <a:pt x="46081" y="2266701"/>
                </a:cubicBezTo>
                <a:cubicBezTo>
                  <a:pt x="52040" y="2196040"/>
                  <a:pt x="103971" y="2133040"/>
                  <a:pt x="132917" y="2066210"/>
                </a:cubicBezTo>
                <a:cubicBezTo>
                  <a:pt x="200173" y="1981927"/>
                  <a:pt x="208686" y="1924462"/>
                  <a:pt x="392150" y="1786545"/>
                </a:cubicBezTo>
                <a:lnTo>
                  <a:pt x="477336" y="1735434"/>
                </a:lnTo>
                <a:cubicBezTo>
                  <a:pt x="467758" y="1718732"/>
                  <a:pt x="461890" y="1700434"/>
                  <a:pt x="459234" y="1681351"/>
                </a:cubicBezTo>
                <a:cubicBezTo>
                  <a:pt x="421012" y="1700549"/>
                  <a:pt x="381949" y="1712035"/>
                  <a:pt x="344900" y="1745681"/>
                </a:cubicBezTo>
                <a:cubicBezTo>
                  <a:pt x="115464" y="1905733"/>
                  <a:pt x="87796" y="2063231"/>
                  <a:pt x="1385" y="2241161"/>
                </a:cubicBezTo>
                <a:cubicBezTo>
                  <a:pt x="-6703" y="2139425"/>
                  <a:pt x="22243" y="2107926"/>
                  <a:pt x="46081" y="2054717"/>
                </a:cubicBezTo>
                <a:cubicBezTo>
                  <a:pt x="74600" y="1970435"/>
                  <a:pt x="123552" y="1897645"/>
                  <a:pt x="177612" y="1836349"/>
                </a:cubicBezTo>
                <a:cubicBezTo>
                  <a:pt x="238058" y="1755046"/>
                  <a:pt x="306164" y="1696729"/>
                  <a:pt x="397258" y="1642243"/>
                </a:cubicBezTo>
                <a:cubicBezTo>
                  <a:pt x="418294" y="1627801"/>
                  <a:pt x="440719" y="1618916"/>
                  <a:pt x="462907" y="1609228"/>
                </a:cubicBezTo>
                <a:cubicBezTo>
                  <a:pt x="489232" y="1514308"/>
                  <a:pt x="595668" y="1443481"/>
                  <a:pt x="722895" y="1443481"/>
                </a:cubicBezTo>
                <a:cubicBezTo>
                  <a:pt x="799997" y="1443481"/>
                  <a:pt x="869464" y="1469493"/>
                  <a:pt x="917755" y="1511594"/>
                </a:cubicBezTo>
                <a:cubicBezTo>
                  <a:pt x="974018" y="1492113"/>
                  <a:pt x="1063857" y="1442355"/>
                  <a:pt x="1148894" y="1358970"/>
                </a:cubicBezTo>
                <a:cubicBezTo>
                  <a:pt x="1196643" y="1306976"/>
                  <a:pt x="1236678" y="1256966"/>
                  <a:pt x="1270966" y="1203834"/>
                </a:cubicBezTo>
                <a:cubicBezTo>
                  <a:pt x="1277658" y="1159659"/>
                  <a:pt x="1295962" y="1133724"/>
                  <a:pt x="1311964" y="1098005"/>
                </a:cubicBezTo>
                <a:cubicBezTo>
                  <a:pt x="1340484" y="1013723"/>
                  <a:pt x="1389436" y="940933"/>
                  <a:pt x="1443496" y="879637"/>
                </a:cubicBezTo>
                <a:cubicBezTo>
                  <a:pt x="1503941" y="798334"/>
                  <a:pt x="1572048" y="740017"/>
                  <a:pt x="1663141" y="685531"/>
                </a:cubicBezTo>
                <a:cubicBezTo>
                  <a:pt x="1684177" y="671089"/>
                  <a:pt x="1706602" y="662204"/>
                  <a:pt x="1728790" y="652516"/>
                </a:cubicBezTo>
                <a:cubicBezTo>
                  <a:pt x="1755115" y="557596"/>
                  <a:pt x="1861551" y="486769"/>
                  <a:pt x="1988778" y="486769"/>
                </a:cubicBezTo>
                <a:cubicBezTo>
                  <a:pt x="2065881" y="486769"/>
                  <a:pt x="2135347" y="512781"/>
                  <a:pt x="2183638" y="554882"/>
                </a:cubicBezTo>
                <a:cubicBezTo>
                  <a:pt x="2239901" y="535401"/>
                  <a:pt x="2329740" y="485643"/>
                  <a:pt x="2414777" y="402258"/>
                </a:cubicBezTo>
                <a:cubicBezTo>
                  <a:pt x="2529708" y="277111"/>
                  <a:pt x="2599943" y="163457"/>
                  <a:pt x="2667624" y="0"/>
                </a:cubicBezTo>
                <a:cubicBezTo>
                  <a:pt x="2665070" y="26818"/>
                  <a:pt x="2675286" y="48526"/>
                  <a:pt x="2659962" y="80452"/>
                </a:cubicBezTo>
                <a:cubicBezTo>
                  <a:pt x="2654003" y="151113"/>
                  <a:pt x="2602072" y="214112"/>
                  <a:pt x="2573126" y="280942"/>
                </a:cubicBezTo>
                <a:cubicBezTo>
                  <a:pt x="2505870" y="365225"/>
                  <a:pt x="2497357" y="422691"/>
                  <a:pt x="2313893" y="560607"/>
                </a:cubicBezTo>
                <a:lnTo>
                  <a:pt x="2230664" y="610545"/>
                </a:lnTo>
                <a:cubicBezTo>
                  <a:pt x="2240920" y="626918"/>
                  <a:pt x="2247965" y="644792"/>
                  <a:pt x="2251180" y="663657"/>
                </a:cubicBezTo>
                <a:cubicBezTo>
                  <a:pt x="2288002" y="645697"/>
                  <a:pt x="2325504" y="633837"/>
                  <a:pt x="2361142" y="601471"/>
                </a:cubicBezTo>
                <a:cubicBezTo>
                  <a:pt x="2590579" y="441420"/>
                  <a:pt x="2618247" y="283922"/>
                  <a:pt x="2704658" y="105992"/>
                </a:cubicBezTo>
                <a:cubicBezTo>
                  <a:pt x="2712746" y="207727"/>
                  <a:pt x="2683800" y="239226"/>
                  <a:pt x="2659962" y="292435"/>
                </a:cubicBezTo>
                <a:cubicBezTo>
                  <a:pt x="2631442" y="376718"/>
                  <a:pt x="2582490" y="449507"/>
                  <a:pt x="2528430" y="510804"/>
                </a:cubicBezTo>
                <a:cubicBezTo>
                  <a:pt x="2467985" y="592107"/>
                  <a:pt x="2399878" y="650424"/>
                  <a:pt x="2308785" y="704909"/>
                </a:cubicBezTo>
                <a:cubicBezTo>
                  <a:pt x="2290301" y="717600"/>
                  <a:pt x="2270744" y="725999"/>
                  <a:pt x="2251204" y="734390"/>
                </a:cubicBezTo>
                <a:cubicBezTo>
                  <a:pt x="2230772" y="834958"/>
                  <a:pt x="2121004" y="911460"/>
                  <a:pt x="1988778" y="911460"/>
                </a:cubicBezTo>
                <a:cubicBezTo>
                  <a:pt x="1907413" y="911460"/>
                  <a:pt x="1834551" y="882492"/>
                  <a:pt x="1786327" y="836286"/>
                </a:cubicBezTo>
                <a:cubicBezTo>
                  <a:pt x="1729938" y="856200"/>
                  <a:pt x="1641198" y="905767"/>
                  <a:pt x="1557149" y="988182"/>
                </a:cubicBezTo>
                <a:cubicBezTo>
                  <a:pt x="1509400" y="1040176"/>
                  <a:pt x="1469365" y="1090186"/>
                  <a:pt x="1435077" y="1143319"/>
                </a:cubicBezTo>
                <a:cubicBezTo>
                  <a:pt x="1428385" y="1187493"/>
                  <a:pt x="1410081" y="1213429"/>
                  <a:pt x="1394079" y="1249147"/>
                </a:cubicBezTo>
                <a:cubicBezTo>
                  <a:pt x="1365559" y="1333430"/>
                  <a:pt x="1316607" y="1406219"/>
                  <a:pt x="1262547" y="1467516"/>
                </a:cubicBezTo>
                <a:cubicBezTo>
                  <a:pt x="1202102" y="1548819"/>
                  <a:pt x="1133995" y="1607136"/>
                  <a:pt x="1042902" y="1661621"/>
                </a:cubicBezTo>
                <a:cubicBezTo>
                  <a:pt x="1024418" y="1674311"/>
                  <a:pt x="1004860" y="1682711"/>
                  <a:pt x="985321" y="1691102"/>
                </a:cubicBezTo>
                <a:cubicBezTo>
                  <a:pt x="964889" y="1791670"/>
                  <a:pt x="855121" y="1868172"/>
                  <a:pt x="722895" y="1868172"/>
                </a:cubicBezTo>
                <a:cubicBezTo>
                  <a:pt x="641530" y="1868172"/>
                  <a:pt x="568668" y="1839204"/>
                  <a:pt x="520443" y="1792998"/>
                </a:cubicBezTo>
                <a:cubicBezTo>
                  <a:pt x="464055" y="1812912"/>
                  <a:pt x="375314" y="1862478"/>
                  <a:pt x="291266" y="1944894"/>
                </a:cubicBezTo>
                <a:cubicBezTo>
                  <a:pt x="176335" y="2070041"/>
                  <a:pt x="106100" y="2183695"/>
                  <a:pt x="38419" y="234715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scene3d>
            <a:camera prst="orthographicFront">
              <a:rot lat="0" lon="0" rev="0"/>
            </a:camera>
            <a:lightRig rig="threePt" dir="t">
              <a:rot lat="0" lon="0" rev="9000000"/>
            </a:lightRig>
          </a:scene3d>
          <a:sp3d prstMaterial="flat">
            <a:bevelT w="63500" h="25400"/>
          </a:sp3d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Forma libre"/>
          <p:cNvSpPr/>
          <p:nvPr/>
        </p:nvSpPr>
        <p:spPr bwMode="auto">
          <a:xfrm rot="10800000" flipH="1">
            <a:off x="6156176" y="336559"/>
            <a:ext cx="3238633" cy="2340923"/>
          </a:xfrm>
          <a:custGeom>
            <a:avLst/>
            <a:gdLst/>
            <a:ahLst/>
            <a:cxnLst/>
            <a:rect l="l" t="t" r="r" b="b"/>
            <a:pathLst>
              <a:path w="2706043" h="2347152">
                <a:moveTo>
                  <a:pt x="985297" y="1620369"/>
                </a:moveTo>
                <a:cubicBezTo>
                  <a:pt x="1022119" y="1602409"/>
                  <a:pt x="1059621" y="1590549"/>
                  <a:pt x="1095259" y="1558183"/>
                </a:cubicBezTo>
                <a:cubicBezTo>
                  <a:pt x="1197380" y="1486945"/>
                  <a:pt x="1259529" y="1416213"/>
                  <a:pt x="1303917" y="1343485"/>
                </a:cubicBezTo>
                <a:cubicBezTo>
                  <a:pt x="1303913" y="1333247"/>
                  <a:pt x="1306012" y="1322388"/>
                  <a:pt x="1311964" y="1309989"/>
                </a:cubicBezTo>
                <a:cubicBezTo>
                  <a:pt x="1317923" y="1239328"/>
                  <a:pt x="1369855" y="1176328"/>
                  <a:pt x="1398800" y="1109498"/>
                </a:cubicBezTo>
                <a:cubicBezTo>
                  <a:pt x="1466056" y="1025215"/>
                  <a:pt x="1474569" y="967750"/>
                  <a:pt x="1658033" y="829833"/>
                </a:cubicBezTo>
                <a:lnTo>
                  <a:pt x="1743220" y="778722"/>
                </a:lnTo>
                <a:cubicBezTo>
                  <a:pt x="1733641" y="762020"/>
                  <a:pt x="1727773" y="743722"/>
                  <a:pt x="1725118" y="724639"/>
                </a:cubicBezTo>
                <a:cubicBezTo>
                  <a:pt x="1686895" y="743837"/>
                  <a:pt x="1647832" y="755323"/>
                  <a:pt x="1610784" y="788969"/>
                </a:cubicBezTo>
                <a:cubicBezTo>
                  <a:pt x="1508663" y="860207"/>
                  <a:pt x="1446514" y="930939"/>
                  <a:pt x="1402126" y="1003667"/>
                </a:cubicBezTo>
                <a:cubicBezTo>
                  <a:pt x="1402130" y="1013906"/>
                  <a:pt x="1400031" y="1024764"/>
                  <a:pt x="1394079" y="1037164"/>
                </a:cubicBezTo>
                <a:cubicBezTo>
                  <a:pt x="1388120" y="1107825"/>
                  <a:pt x="1336189" y="1170824"/>
                  <a:pt x="1307243" y="1237654"/>
                </a:cubicBezTo>
                <a:cubicBezTo>
                  <a:pt x="1239987" y="1321937"/>
                  <a:pt x="1231474" y="1379402"/>
                  <a:pt x="1048010" y="1517319"/>
                </a:cubicBezTo>
                <a:lnTo>
                  <a:pt x="964780" y="1567257"/>
                </a:lnTo>
                <a:cubicBezTo>
                  <a:pt x="975037" y="1583630"/>
                  <a:pt x="982081" y="1601504"/>
                  <a:pt x="985297" y="1620369"/>
                </a:cubicBezTo>
                <a:close/>
                <a:moveTo>
                  <a:pt x="38419" y="2347152"/>
                </a:moveTo>
                <a:cubicBezTo>
                  <a:pt x="40973" y="2320335"/>
                  <a:pt x="30756" y="2298626"/>
                  <a:pt x="46081" y="2266701"/>
                </a:cubicBezTo>
                <a:cubicBezTo>
                  <a:pt x="52040" y="2196040"/>
                  <a:pt x="103971" y="2133040"/>
                  <a:pt x="132917" y="2066210"/>
                </a:cubicBezTo>
                <a:cubicBezTo>
                  <a:pt x="200173" y="1981927"/>
                  <a:pt x="208686" y="1924462"/>
                  <a:pt x="392150" y="1786545"/>
                </a:cubicBezTo>
                <a:lnTo>
                  <a:pt x="477336" y="1735434"/>
                </a:lnTo>
                <a:cubicBezTo>
                  <a:pt x="467758" y="1718732"/>
                  <a:pt x="461890" y="1700434"/>
                  <a:pt x="459234" y="1681351"/>
                </a:cubicBezTo>
                <a:cubicBezTo>
                  <a:pt x="421012" y="1700549"/>
                  <a:pt x="381949" y="1712035"/>
                  <a:pt x="344900" y="1745681"/>
                </a:cubicBezTo>
                <a:cubicBezTo>
                  <a:pt x="115464" y="1905733"/>
                  <a:pt x="87796" y="2063231"/>
                  <a:pt x="1385" y="2241161"/>
                </a:cubicBezTo>
                <a:cubicBezTo>
                  <a:pt x="-6703" y="2139425"/>
                  <a:pt x="22243" y="2107926"/>
                  <a:pt x="46081" y="2054717"/>
                </a:cubicBezTo>
                <a:cubicBezTo>
                  <a:pt x="74600" y="1970435"/>
                  <a:pt x="123552" y="1897645"/>
                  <a:pt x="177612" y="1836349"/>
                </a:cubicBezTo>
                <a:cubicBezTo>
                  <a:pt x="238058" y="1755046"/>
                  <a:pt x="306164" y="1696729"/>
                  <a:pt x="397258" y="1642243"/>
                </a:cubicBezTo>
                <a:cubicBezTo>
                  <a:pt x="418294" y="1627801"/>
                  <a:pt x="440719" y="1618916"/>
                  <a:pt x="462907" y="1609228"/>
                </a:cubicBezTo>
                <a:cubicBezTo>
                  <a:pt x="489232" y="1514308"/>
                  <a:pt x="595668" y="1443481"/>
                  <a:pt x="722895" y="1443481"/>
                </a:cubicBezTo>
                <a:cubicBezTo>
                  <a:pt x="799997" y="1443481"/>
                  <a:pt x="869464" y="1469493"/>
                  <a:pt x="917755" y="1511594"/>
                </a:cubicBezTo>
                <a:cubicBezTo>
                  <a:pt x="974018" y="1492113"/>
                  <a:pt x="1063857" y="1442355"/>
                  <a:pt x="1148894" y="1358970"/>
                </a:cubicBezTo>
                <a:cubicBezTo>
                  <a:pt x="1196643" y="1306976"/>
                  <a:pt x="1236678" y="1256966"/>
                  <a:pt x="1270966" y="1203834"/>
                </a:cubicBezTo>
                <a:cubicBezTo>
                  <a:pt x="1277658" y="1159659"/>
                  <a:pt x="1295962" y="1133724"/>
                  <a:pt x="1311964" y="1098005"/>
                </a:cubicBezTo>
                <a:cubicBezTo>
                  <a:pt x="1340484" y="1013723"/>
                  <a:pt x="1389436" y="940933"/>
                  <a:pt x="1443496" y="879637"/>
                </a:cubicBezTo>
                <a:cubicBezTo>
                  <a:pt x="1503941" y="798334"/>
                  <a:pt x="1572048" y="740017"/>
                  <a:pt x="1663141" y="685531"/>
                </a:cubicBezTo>
                <a:cubicBezTo>
                  <a:pt x="1684177" y="671089"/>
                  <a:pt x="1706602" y="662204"/>
                  <a:pt x="1728790" y="652516"/>
                </a:cubicBezTo>
                <a:cubicBezTo>
                  <a:pt x="1755115" y="557596"/>
                  <a:pt x="1861551" y="486769"/>
                  <a:pt x="1988778" y="486769"/>
                </a:cubicBezTo>
                <a:cubicBezTo>
                  <a:pt x="2065881" y="486769"/>
                  <a:pt x="2135347" y="512781"/>
                  <a:pt x="2183638" y="554882"/>
                </a:cubicBezTo>
                <a:cubicBezTo>
                  <a:pt x="2239901" y="535401"/>
                  <a:pt x="2329740" y="485643"/>
                  <a:pt x="2414777" y="402258"/>
                </a:cubicBezTo>
                <a:cubicBezTo>
                  <a:pt x="2529708" y="277111"/>
                  <a:pt x="2599943" y="163457"/>
                  <a:pt x="2667624" y="0"/>
                </a:cubicBezTo>
                <a:cubicBezTo>
                  <a:pt x="2665070" y="26818"/>
                  <a:pt x="2675286" y="48526"/>
                  <a:pt x="2659962" y="80452"/>
                </a:cubicBezTo>
                <a:cubicBezTo>
                  <a:pt x="2654003" y="151113"/>
                  <a:pt x="2602072" y="214112"/>
                  <a:pt x="2573126" y="280942"/>
                </a:cubicBezTo>
                <a:cubicBezTo>
                  <a:pt x="2505870" y="365225"/>
                  <a:pt x="2497357" y="422691"/>
                  <a:pt x="2313893" y="560607"/>
                </a:cubicBezTo>
                <a:lnTo>
                  <a:pt x="2230664" y="610545"/>
                </a:lnTo>
                <a:cubicBezTo>
                  <a:pt x="2240920" y="626918"/>
                  <a:pt x="2247965" y="644792"/>
                  <a:pt x="2251180" y="663657"/>
                </a:cubicBezTo>
                <a:cubicBezTo>
                  <a:pt x="2288002" y="645697"/>
                  <a:pt x="2325504" y="633837"/>
                  <a:pt x="2361142" y="601471"/>
                </a:cubicBezTo>
                <a:cubicBezTo>
                  <a:pt x="2590579" y="441420"/>
                  <a:pt x="2618247" y="283922"/>
                  <a:pt x="2704658" y="105992"/>
                </a:cubicBezTo>
                <a:cubicBezTo>
                  <a:pt x="2712746" y="207727"/>
                  <a:pt x="2683800" y="239226"/>
                  <a:pt x="2659962" y="292435"/>
                </a:cubicBezTo>
                <a:cubicBezTo>
                  <a:pt x="2631442" y="376718"/>
                  <a:pt x="2582490" y="449507"/>
                  <a:pt x="2528430" y="510804"/>
                </a:cubicBezTo>
                <a:cubicBezTo>
                  <a:pt x="2467985" y="592107"/>
                  <a:pt x="2399878" y="650424"/>
                  <a:pt x="2308785" y="704909"/>
                </a:cubicBezTo>
                <a:cubicBezTo>
                  <a:pt x="2290301" y="717600"/>
                  <a:pt x="2270744" y="725999"/>
                  <a:pt x="2251204" y="734390"/>
                </a:cubicBezTo>
                <a:cubicBezTo>
                  <a:pt x="2230772" y="834958"/>
                  <a:pt x="2121004" y="911460"/>
                  <a:pt x="1988778" y="911460"/>
                </a:cubicBezTo>
                <a:cubicBezTo>
                  <a:pt x="1907413" y="911460"/>
                  <a:pt x="1834551" y="882492"/>
                  <a:pt x="1786327" y="836286"/>
                </a:cubicBezTo>
                <a:cubicBezTo>
                  <a:pt x="1729938" y="856200"/>
                  <a:pt x="1641198" y="905767"/>
                  <a:pt x="1557149" y="988182"/>
                </a:cubicBezTo>
                <a:cubicBezTo>
                  <a:pt x="1509400" y="1040176"/>
                  <a:pt x="1469365" y="1090186"/>
                  <a:pt x="1435077" y="1143319"/>
                </a:cubicBezTo>
                <a:cubicBezTo>
                  <a:pt x="1428385" y="1187493"/>
                  <a:pt x="1410081" y="1213429"/>
                  <a:pt x="1394079" y="1249147"/>
                </a:cubicBezTo>
                <a:cubicBezTo>
                  <a:pt x="1365559" y="1333430"/>
                  <a:pt x="1316607" y="1406219"/>
                  <a:pt x="1262547" y="1467516"/>
                </a:cubicBezTo>
                <a:cubicBezTo>
                  <a:pt x="1202102" y="1548819"/>
                  <a:pt x="1133995" y="1607136"/>
                  <a:pt x="1042902" y="1661621"/>
                </a:cubicBezTo>
                <a:cubicBezTo>
                  <a:pt x="1024418" y="1674311"/>
                  <a:pt x="1004860" y="1682711"/>
                  <a:pt x="985321" y="1691102"/>
                </a:cubicBezTo>
                <a:cubicBezTo>
                  <a:pt x="964889" y="1791670"/>
                  <a:pt x="855121" y="1868172"/>
                  <a:pt x="722895" y="1868172"/>
                </a:cubicBezTo>
                <a:cubicBezTo>
                  <a:pt x="641530" y="1868172"/>
                  <a:pt x="568668" y="1839204"/>
                  <a:pt x="520443" y="1792998"/>
                </a:cubicBezTo>
                <a:cubicBezTo>
                  <a:pt x="464055" y="1812912"/>
                  <a:pt x="375314" y="1862478"/>
                  <a:pt x="291266" y="1944894"/>
                </a:cubicBezTo>
                <a:cubicBezTo>
                  <a:pt x="176335" y="2070041"/>
                  <a:pt x="106100" y="2183695"/>
                  <a:pt x="38419" y="234715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scene3d>
            <a:camera prst="orthographicFront">
              <a:rot lat="0" lon="0" rev="0"/>
            </a:camera>
            <a:lightRig rig="threePt" dir="t">
              <a:rot lat="0" lon="0" rev="9000000"/>
            </a:lightRig>
          </a:scene3d>
          <a:sp3d prstMaterial="flat">
            <a:bevelT w="63500" h="25400"/>
          </a:sp3d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 bwMode="auto">
          <a:xfrm rot="10800000" flipH="1">
            <a:off x="4644008" y="336555"/>
            <a:ext cx="3238638" cy="2340926"/>
          </a:xfrm>
          <a:custGeom>
            <a:avLst/>
            <a:gdLst/>
            <a:ahLst/>
            <a:cxnLst/>
            <a:rect l="l" t="t" r="r" b="b"/>
            <a:pathLst>
              <a:path w="2706043" h="2347152">
                <a:moveTo>
                  <a:pt x="985297" y="1620369"/>
                </a:moveTo>
                <a:cubicBezTo>
                  <a:pt x="1022119" y="1602409"/>
                  <a:pt x="1059621" y="1590549"/>
                  <a:pt x="1095259" y="1558183"/>
                </a:cubicBezTo>
                <a:cubicBezTo>
                  <a:pt x="1197380" y="1486945"/>
                  <a:pt x="1259529" y="1416213"/>
                  <a:pt x="1303917" y="1343485"/>
                </a:cubicBezTo>
                <a:cubicBezTo>
                  <a:pt x="1303913" y="1333247"/>
                  <a:pt x="1306012" y="1322388"/>
                  <a:pt x="1311964" y="1309989"/>
                </a:cubicBezTo>
                <a:cubicBezTo>
                  <a:pt x="1317923" y="1239328"/>
                  <a:pt x="1369855" y="1176328"/>
                  <a:pt x="1398800" y="1109498"/>
                </a:cubicBezTo>
                <a:cubicBezTo>
                  <a:pt x="1466056" y="1025215"/>
                  <a:pt x="1474569" y="967750"/>
                  <a:pt x="1658033" y="829833"/>
                </a:cubicBezTo>
                <a:lnTo>
                  <a:pt x="1743220" y="778722"/>
                </a:lnTo>
                <a:cubicBezTo>
                  <a:pt x="1733641" y="762020"/>
                  <a:pt x="1727773" y="743722"/>
                  <a:pt x="1725118" y="724639"/>
                </a:cubicBezTo>
                <a:cubicBezTo>
                  <a:pt x="1686895" y="743837"/>
                  <a:pt x="1647832" y="755323"/>
                  <a:pt x="1610784" y="788969"/>
                </a:cubicBezTo>
                <a:cubicBezTo>
                  <a:pt x="1508663" y="860207"/>
                  <a:pt x="1446514" y="930939"/>
                  <a:pt x="1402126" y="1003667"/>
                </a:cubicBezTo>
                <a:cubicBezTo>
                  <a:pt x="1402130" y="1013906"/>
                  <a:pt x="1400031" y="1024764"/>
                  <a:pt x="1394079" y="1037164"/>
                </a:cubicBezTo>
                <a:cubicBezTo>
                  <a:pt x="1388120" y="1107825"/>
                  <a:pt x="1336189" y="1170824"/>
                  <a:pt x="1307243" y="1237654"/>
                </a:cubicBezTo>
                <a:cubicBezTo>
                  <a:pt x="1239987" y="1321937"/>
                  <a:pt x="1231474" y="1379402"/>
                  <a:pt x="1048010" y="1517319"/>
                </a:cubicBezTo>
                <a:lnTo>
                  <a:pt x="964780" y="1567257"/>
                </a:lnTo>
                <a:cubicBezTo>
                  <a:pt x="975037" y="1583630"/>
                  <a:pt x="982081" y="1601504"/>
                  <a:pt x="985297" y="1620369"/>
                </a:cubicBezTo>
                <a:close/>
                <a:moveTo>
                  <a:pt x="38419" y="2347152"/>
                </a:moveTo>
                <a:cubicBezTo>
                  <a:pt x="40973" y="2320335"/>
                  <a:pt x="30756" y="2298626"/>
                  <a:pt x="46081" y="2266701"/>
                </a:cubicBezTo>
                <a:cubicBezTo>
                  <a:pt x="52040" y="2196040"/>
                  <a:pt x="103971" y="2133040"/>
                  <a:pt x="132917" y="2066210"/>
                </a:cubicBezTo>
                <a:cubicBezTo>
                  <a:pt x="200173" y="1981927"/>
                  <a:pt x="208686" y="1924462"/>
                  <a:pt x="392150" y="1786545"/>
                </a:cubicBezTo>
                <a:lnTo>
                  <a:pt x="477336" y="1735434"/>
                </a:lnTo>
                <a:cubicBezTo>
                  <a:pt x="467758" y="1718732"/>
                  <a:pt x="461890" y="1700434"/>
                  <a:pt x="459234" y="1681351"/>
                </a:cubicBezTo>
                <a:cubicBezTo>
                  <a:pt x="421012" y="1700549"/>
                  <a:pt x="381949" y="1712035"/>
                  <a:pt x="344900" y="1745681"/>
                </a:cubicBezTo>
                <a:cubicBezTo>
                  <a:pt x="115464" y="1905733"/>
                  <a:pt x="87796" y="2063231"/>
                  <a:pt x="1385" y="2241161"/>
                </a:cubicBezTo>
                <a:cubicBezTo>
                  <a:pt x="-6703" y="2139425"/>
                  <a:pt x="22243" y="2107926"/>
                  <a:pt x="46081" y="2054717"/>
                </a:cubicBezTo>
                <a:cubicBezTo>
                  <a:pt x="74600" y="1970435"/>
                  <a:pt x="123552" y="1897645"/>
                  <a:pt x="177612" y="1836349"/>
                </a:cubicBezTo>
                <a:cubicBezTo>
                  <a:pt x="238058" y="1755046"/>
                  <a:pt x="306164" y="1696729"/>
                  <a:pt x="397258" y="1642243"/>
                </a:cubicBezTo>
                <a:cubicBezTo>
                  <a:pt x="418294" y="1627801"/>
                  <a:pt x="440719" y="1618916"/>
                  <a:pt x="462907" y="1609228"/>
                </a:cubicBezTo>
                <a:cubicBezTo>
                  <a:pt x="489232" y="1514308"/>
                  <a:pt x="595668" y="1443481"/>
                  <a:pt x="722895" y="1443481"/>
                </a:cubicBezTo>
                <a:cubicBezTo>
                  <a:pt x="799997" y="1443481"/>
                  <a:pt x="869464" y="1469493"/>
                  <a:pt x="917755" y="1511594"/>
                </a:cubicBezTo>
                <a:cubicBezTo>
                  <a:pt x="974018" y="1492113"/>
                  <a:pt x="1063857" y="1442355"/>
                  <a:pt x="1148894" y="1358970"/>
                </a:cubicBezTo>
                <a:cubicBezTo>
                  <a:pt x="1196643" y="1306976"/>
                  <a:pt x="1236678" y="1256966"/>
                  <a:pt x="1270966" y="1203834"/>
                </a:cubicBezTo>
                <a:cubicBezTo>
                  <a:pt x="1277658" y="1159659"/>
                  <a:pt x="1295962" y="1133724"/>
                  <a:pt x="1311964" y="1098005"/>
                </a:cubicBezTo>
                <a:cubicBezTo>
                  <a:pt x="1340484" y="1013723"/>
                  <a:pt x="1389436" y="940933"/>
                  <a:pt x="1443496" y="879637"/>
                </a:cubicBezTo>
                <a:cubicBezTo>
                  <a:pt x="1503941" y="798334"/>
                  <a:pt x="1572048" y="740017"/>
                  <a:pt x="1663141" y="685531"/>
                </a:cubicBezTo>
                <a:cubicBezTo>
                  <a:pt x="1684177" y="671089"/>
                  <a:pt x="1706602" y="662204"/>
                  <a:pt x="1728790" y="652516"/>
                </a:cubicBezTo>
                <a:cubicBezTo>
                  <a:pt x="1755115" y="557596"/>
                  <a:pt x="1861551" y="486769"/>
                  <a:pt x="1988778" y="486769"/>
                </a:cubicBezTo>
                <a:cubicBezTo>
                  <a:pt x="2065881" y="486769"/>
                  <a:pt x="2135347" y="512781"/>
                  <a:pt x="2183638" y="554882"/>
                </a:cubicBezTo>
                <a:cubicBezTo>
                  <a:pt x="2239901" y="535401"/>
                  <a:pt x="2329740" y="485643"/>
                  <a:pt x="2414777" y="402258"/>
                </a:cubicBezTo>
                <a:cubicBezTo>
                  <a:pt x="2529708" y="277111"/>
                  <a:pt x="2599943" y="163457"/>
                  <a:pt x="2667624" y="0"/>
                </a:cubicBezTo>
                <a:cubicBezTo>
                  <a:pt x="2665070" y="26818"/>
                  <a:pt x="2675286" y="48526"/>
                  <a:pt x="2659962" y="80452"/>
                </a:cubicBezTo>
                <a:cubicBezTo>
                  <a:pt x="2654003" y="151113"/>
                  <a:pt x="2602072" y="214112"/>
                  <a:pt x="2573126" y="280942"/>
                </a:cubicBezTo>
                <a:cubicBezTo>
                  <a:pt x="2505870" y="365225"/>
                  <a:pt x="2497357" y="422691"/>
                  <a:pt x="2313893" y="560607"/>
                </a:cubicBezTo>
                <a:lnTo>
                  <a:pt x="2230664" y="610545"/>
                </a:lnTo>
                <a:cubicBezTo>
                  <a:pt x="2240920" y="626918"/>
                  <a:pt x="2247965" y="644792"/>
                  <a:pt x="2251180" y="663657"/>
                </a:cubicBezTo>
                <a:cubicBezTo>
                  <a:pt x="2288002" y="645697"/>
                  <a:pt x="2325504" y="633837"/>
                  <a:pt x="2361142" y="601471"/>
                </a:cubicBezTo>
                <a:cubicBezTo>
                  <a:pt x="2590579" y="441420"/>
                  <a:pt x="2618247" y="283922"/>
                  <a:pt x="2704658" y="105992"/>
                </a:cubicBezTo>
                <a:cubicBezTo>
                  <a:pt x="2712746" y="207727"/>
                  <a:pt x="2683800" y="239226"/>
                  <a:pt x="2659962" y="292435"/>
                </a:cubicBezTo>
                <a:cubicBezTo>
                  <a:pt x="2631442" y="376718"/>
                  <a:pt x="2582490" y="449507"/>
                  <a:pt x="2528430" y="510804"/>
                </a:cubicBezTo>
                <a:cubicBezTo>
                  <a:pt x="2467985" y="592107"/>
                  <a:pt x="2399878" y="650424"/>
                  <a:pt x="2308785" y="704909"/>
                </a:cubicBezTo>
                <a:cubicBezTo>
                  <a:pt x="2290301" y="717600"/>
                  <a:pt x="2270744" y="725999"/>
                  <a:pt x="2251204" y="734390"/>
                </a:cubicBezTo>
                <a:cubicBezTo>
                  <a:pt x="2230772" y="834958"/>
                  <a:pt x="2121004" y="911460"/>
                  <a:pt x="1988778" y="911460"/>
                </a:cubicBezTo>
                <a:cubicBezTo>
                  <a:pt x="1907413" y="911460"/>
                  <a:pt x="1834551" y="882492"/>
                  <a:pt x="1786327" y="836286"/>
                </a:cubicBezTo>
                <a:cubicBezTo>
                  <a:pt x="1729938" y="856200"/>
                  <a:pt x="1641198" y="905767"/>
                  <a:pt x="1557149" y="988182"/>
                </a:cubicBezTo>
                <a:cubicBezTo>
                  <a:pt x="1509400" y="1040176"/>
                  <a:pt x="1469365" y="1090186"/>
                  <a:pt x="1435077" y="1143319"/>
                </a:cubicBezTo>
                <a:cubicBezTo>
                  <a:pt x="1428385" y="1187493"/>
                  <a:pt x="1410081" y="1213429"/>
                  <a:pt x="1394079" y="1249147"/>
                </a:cubicBezTo>
                <a:cubicBezTo>
                  <a:pt x="1365559" y="1333430"/>
                  <a:pt x="1316607" y="1406219"/>
                  <a:pt x="1262547" y="1467516"/>
                </a:cubicBezTo>
                <a:cubicBezTo>
                  <a:pt x="1202102" y="1548819"/>
                  <a:pt x="1133995" y="1607136"/>
                  <a:pt x="1042902" y="1661621"/>
                </a:cubicBezTo>
                <a:cubicBezTo>
                  <a:pt x="1024418" y="1674311"/>
                  <a:pt x="1004860" y="1682711"/>
                  <a:pt x="985321" y="1691102"/>
                </a:cubicBezTo>
                <a:cubicBezTo>
                  <a:pt x="964889" y="1791670"/>
                  <a:pt x="855121" y="1868172"/>
                  <a:pt x="722895" y="1868172"/>
                </a:cubicBezTo>
                <a:cubicBezTo>
                  <a:pt x="641530" y="1868172"/>
                  <a:pt x="568668" y="1839204"/>
                  <a:pt x="520443" y="1792998"/>
                </a:cubicBezTo>
                <a:cubicBezTo>
                  <a:pt x="464055" y="1812912"/>
                  <a:pt x="375314" y="1862478"/>
                  <a:pt x="291266" y="1944894"/>
                </a:cubicBezTo>
                <a:cubicBezTo>
                  <a:pt x="176335" y="2070041"/>
                  <a:pt x="106100" y="2183695"/>
                  <a:pt x="38419" y="234715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scene3d>
            <a:camera prst="orthographicFront">
              <a:rot lat="0" lon="0" rev="0"/>
            </a:camera>
            <a:lightRig rig="threePt" dir="t">
              <a:rot lat="0" lon="0" rev="9000000"/>
            </a:lightRig>
          </a:scene3d>
          <a:sp3d prstMaterial="flat">
            <a:bevelT w="63500" h="25400"/>
          </a:sp3d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Forma libre"/>
          <p:cNvSpPr/>
          <p:nvPr/>
        </p:nvSpPr>
        <p:spPr bwMode="auto">
          <a:xfrm rot="10800000" flipH="1">
            <a:off x="-285542" y="2977513"/>
            <a:ext cx="3287172" cy="2376007"/>
          </a:xfrm>
          <a:custGeom>
            <a:avLst/>
            <a:gdLst/>
            <a:ahLst/>
            <a:cxnLst/>
            <a:rect l="l" t="t" r="r" b="b"/>
            <a:pathLst>
              <a:path w="2706043" h="2347152">
                <a:moveTo>
                  <a:pt x="985297" y="1620369"/>
                </a:moveTo>
                <a:cubicBezTo>
                  <a:pt x="1022119" y="1602409"/>
                  <a:pt x="1059621" y="1590549"/>
                  <a:pt x="1095259" y="1558183"/>
                </a:cubicBezTo>
                <a:cubicBezTo>
                  <a:pt x="1197380" y="1486945"/>
                  <a:pt x="1259529" y="1416213"/>
                  <a:pt x="1303917" y="1343485"/>
                </a:cubicBezTo>
                <a:cubicBezTo>
                  <a:pt x="1303913" y="1333247"/>
                  <a:pt x="1306012" y="1322388"/>
                  <a:pt x="1311964" y="1309989"/>
                </a:cubicBezTo>
                <a:cubicBezTo>
                  <a:pt x="1317923" y="1239328"/>
                  <a:pt x="1369855" y="1176328"/>
                  <a:pt x="1398800" y="1109498"/>
                </a:cubicBezTo>
                <a:cubicBezTo>
                  <a:pt x="1466056" y="1025215"/>
                  <a:pt x="1474569" y="967750"/>
                  <a:pt x="1658033" y="829833"/>
                </a:cubicBezTo>
                <a:lnTo>
                  <a:pt x="1743220" y="778722"/>
                </a:lnTo>
                <a:cubicBezTo>
                  <a:pt x="1733641" y="762020"/>
                  <a:pt x="1727773" y="743722"/>
                  <a:pt x="1725118" y="724639"/>
                </a:cubicBezTo>
                <a:cubicBezTo>
                  <a:pt x="1686895" y="743837"/>
                  <a:pt x="1647832" y="755323"/>
                  <a:pt x="1610784" y="788969"/>
                </a:cubicBezTo>
                <a:cubicBezTo>
                  <a:pt x="1508663" y="860207"/>
                  <a:pt x="1446514" y="930939"/>
                  <a:pt x="1402126" y="1003667"/>
                </a:cubicBezTo>
                <a:cubicBezTo>
                  <a:pt x="1402130" y="1013906"/>
                  <a:pt x="1400031" y="1024764"/>
                  <a:pt x="1394079" y="1037164"/>
                </a:cubicBezTo>
                <a:cubicBezTo>
                  <a:pt x="1388120" y="1107825"/>
                  <a:pt x="1336189" y="1170824"/>
                  <a:pt x="1307243" y="1237654"/>
                </a:cubicBezTo>
                <a:cubicBezTo>
                  <a:pt x="1239987" y="1321937"/>
                  <a:pt x="1231474" y="1379402"/>
                  <a:pt x="1048010" y="1517319"/>
                </a:cubicBezTo>
                <a:lnTo>
                  <a:pt x="964780" y="1567257"/>
                </a:lnTo>
                <a:cubicBezTo>
                  <a:pt x="975037" y="1583630"/>
                  <a:pt x="982081" y="1601504"/>
                  <a:pt x="985297" y="1620369"/>
                </a:cubicBezTo>
                <a:close/>
                <a:moveTo>
                  <a:pt x="38419" y="2347152"/>
                </a:moveTo>
                <a:cubicBezTo>
                  <a:pt x="40973" y="2320335"/>
                  <a:pt x="30756" y="2298626"/>
                  <a:pt x="46081" y="2266701"/>
                </a:cubicBezTo>
                <a:cubicBezTo>
                  <a:pt x="52040" y="2196040"/>
                  <a:pt x="103971" y="2133040"/>
                  <a:pt x="132917" y="2066210"/>
                </a:cubicBezTo>
                <a:cubicBezTo>
                  <a:pt x="200173" y="1981927"/>
                  <a:pt x="208686" y="1924462"/>
                  <a:pt x="392150" y="1786545"/>
                </a:cubicBezTo>
                <a:lnTo>
                  <a:pt x="477336" y="1735434"/>
                </a:lnTo>
                <a:cubicBezTo>
                  <a:pt x="467758" y="1718732"/>
                  <a:pt x="461890" y="1700434"/>
                  <a:pt x="459234" y="1681351"/>
                </a:cubicBezTo>
                <a:cubicBezTo>
                  <a:pt x="421012" y="1700549"/>
                  <a:pt x="381949" y="1712035"/>
                  <a:pt x="344900" y="1745681"/>
                </a:cubicBezTo>
                <a:cubicBezTo>
                  <a:pt x="115464" y="1905733"/>
                  <a:pt x="87796" y="2063231"/>
                  <a:pt x="1385" y="2241161"/>
                </a:cubicBezTo>
                <a:cubicBezTo>
                  <a:pt x="-6703" y="2139425"/>
                  <a:pt x="22243" y="2107926"/>
                  <a:pt x="46081" y="2054717"/>
                </a:cubicBezTo>
                <a:cubicBezTo>
                  <a:pt x="74600" y="1970435"/>
                  <a:pt x="123552" y="1897645"/>
                  <a:pt x="177612" y="1836349"/>
                </a:cubicBezTo>
                <a:cubicBezTo>
                  <a:pt x="238058" y="1755046"/>
                  <a:pt x="306164" y="1696729"/>
                  <a:pt x="397258" y="1642243"/>
                </a:cubicBezTo>
                <a:cubicBezTo>
                  <a:pt x="418294" y="1627801"/>
                  <a:pt x="440719" y="1618916"/>
                  <a:pt x="462907" y="1609228"/>
                </a:cubicBezTo>
                <a:cubicBezTo>
                  <a:pt x="489232" y="1514308"/>
                  <a:pt x="595668" y="1443481"/>
                  <a:pt x="722895" y="1443481"/>
                </a:cubicBezTo>
                <a:cubicBezTo>
                  <a:pt x="799997" y="1443481"/>
                  <a:pt x="869464" y="1469493"/>
                  <a:pt x="917755" y="1511594"/>
                </a:cubicBezTo>
                <a:cubicBezTo>
                  <a:pt x="974018" y="1492113"/>
                  <a:pt x="1063857" y="1442355"/>
                  <a:pt x="1148894" y="1358970"/>
                </a:cubicBezTo>
                <a:cubicBezTo>
                  <a:pt x="1196643" y="1306976"/>
                  <a:pt x="1236678" y="1256966"/>
                  <a:pt x="1270966" y="1203834"/>
                </a:cubicBezTo>
                <a:cubicBezTo>
                  <a:pt x="1277658" y="1159659"/>
                  <a:pt x="1295962" y="1133724"/>
                  <a:pt x="1311964" y="1098005"/>
                </a:cubicBezTo>
                <a:cubicBezTo>
                  <a:pt x="1340484" y="1013723"/>
                  <a:pt x="1389436" y="940933"/>
                  <a:pt x="1443496" y="879637"/>
                </a:cubicBezTo>
                <a:cubicBezTo>
                  <a:pt x="1503941" y="798334"/>
                  <a:pt x="1572048" y="740017"/>
                  <a:pt x="1663141" y="685531"/>
                </a:cubicBezTo>
                <a:cubicBezTo>
                  <a:pt x="1684177" y="671089"/>
                  <a:pt x="1706602" y="662204"/>
                  <a:pt x="1728790" y="652516"/>
                </a:cubicBezTo>
                <a:cubicBezTo>
                  <a:pt x="1755115" y="557596"/>
                  <a:pt x="1861551" y="486769"/>
                  <a:pt x="1988778" y="486769"/>
                </a:cubicBezTo>
                <a:cubicBezTo>
                  <a:pt x="2065881" y="486769"/>
                  <a:pt x="2135347" y="512781"/>
                  <a:pt x="2183638" y="554882"/>
                </a:cubicBezTo>
                <a:cubicBezTo>
                  <a:pt x="2239901" y="535401"/>
                  <a:pt x="2329740" y="485643"/>
                  <a:pt x="2414777" y="402258"/>
                </a:cubicBezTo>
                <a:cubicBezTo>
                  <a:pt x="2529708" y="277111"/>
                  <a:pt x="2599943" y="163457"/>
                  <a:pt x="2667624" y="0"/>
                </a:cubicBezTo>
                <a:cubicBezTo>
                  <a:pt x="2665070" y="26818"/>
                  <a:pt x="2675286" y="48526"/>
                  <a:pt x="2659962" y="80452"/>
                </a:cubicBezTo>
                <a:cubicBezTo>
                  <a:pt x="2654003" y="151113"/>
                  <a:pt x="2602072" y="214112"/>
                  <a:pt x="2573126" y="280942"/>
                </a:cubicBezTo>
                <a:cubicBezTo>
                  <a:pt x="2505870" y="365225"/>
                  <a:pt x="2497357" y="422691"/>
                  <a:pt x="2313893" y="560607"/>
                </a:cubicBezTo>
                <a:lnTo>
                  <a:pt x="2230664" y="610545"/>
                </a:lnTo>
                <a:cubicBezTo>
                  <a:pt x="2240920" y="626918"/>
                  <a:pt x="2247965" y="644792"/>
                  <a:pt x="2251180" y="663657"/>
                </a:cubicBezTo>
                <a:cubicBezTo>
                  <a:pt x="2288002" y="645697"/>
                  <a:pt x="2325504" y="633837"/>
                  <a:pt x="2361142" y="601471"/>
                </a:cubicBezTo>
                <a:cubicBezTo>
                  <a:pt x="2590579" y="441420"/>
                  <a:pt x="2618247" y="283922"/>
                  <a:pt x="2704658" y="105992"/>
                </a:cubicBezTo>
                <a:cubicBezTo>
                  <a:pt x="2712746" y="207727"/>
                  <a:pt x="2683800" y="239226"/>
                  <a:pt x="2659962" y="292435"/>
                </a:cubicBezTo>
                <a:cubicBezTo>
                  <a:pt x="2631442" y="376718"/>
                  <a:pt x="2582490" y="449507"/>
                  <a:pt x="2528430" y="510804"/>
                </a:cubicBezTo>
                <a:cubicBezTo>
                  <a:pt x="2467985" y="592107"/>
                  <a:pt x="2399878" y="650424"/>
                  <a:pt x="2308785" y="704909"/>
                </a:cubicBezTo>
                <a:cubicBezTo>
                  <a:pt x="2290301" y="717600"/>
                  <a:pt x="2270744" y="725999"/>
                  <a:pt x="2251204" y="734390"/>
                </a:cubicBezTo>
                <a:cubicBezTo>
                  <a:pt x="2230772" y="834958"/>
                  <a:pt x="2121004" y="911460"/>
                  <a:pt x="1988778" y="911460"/>
                </a:cubicBezTo>
                <a:cubicBezTo>
                  <a:pt x="1907413" y="911460"/>
                  <a:pt x="1834551" y="882492"/>
                  <a:pt x="1786327" y="836286"/>
                </a:cubicBezTo>
                <a:cubicBezTo>
                  <a:pt x="1729938" y="856200"/>
                  <a:pt x="1641198" y="905767"/>
                  <a:pt x="1557149" y="988182"/>
                </a:cubicBezTo>
                <a:cubicBezTo>
                  <a:pt x="1509400" y="1040176"/>
                  <a:pt x="1469365" y="1090186"/>
                  <a:pt x="1435077" y="1143319"/>
                </a:cubicBezTo>
                <a:cubicBezTo>
                  <a:pt x="1428385" y="1187493"/>
                  <a:pt x="1410081" y="1213429"/>
                  <a:pt x="1394079" y="1249147"/>
                </a:cubicBezTo>
                <a:cubicBezTo>
                  <a:pt x="1365559" y="1333430"/>
                  <a:pt x="1316607" y="1406219"/>
                  <a:pt x="1262547" y="1467516"/>
                </a:cubicBezTo>
                <a:cubicBezTo>
                  <a:pt x="1202102" y="1548819"/>
                  <a:pt x="1133995" y="1607136"/>
                  <a:pt x="1042902" y="1661621"/>
                </a:cubicBezTo>
                <a:cubicBezTo>
                  <a:pt x="1024418" y="1674311"/>
                  <a:pt x="1004860" y="1682711"/>
                  <a:pt x="985321" y="1691102"/>
                </a:cubicBezTo>
                <a:cubicBezTo>
                  <a:pt x="964889" y="1791670"/>
                  <a:pt x="855121" y="1868172"/>
                  <a:pt x="722895" y="1868172"/>
                </a:cubicBezTo>
                <a:cubicBezTo>
                  <a:pt x="641530" y="1868172"/>
                  <a:pt x="568668" y="1839204"/>
                  <a:pt x="520443" y="1792998"/>
                </a:cubicBezTo>
                <a:cubicBezTo>
                  <a:pt x="464055" y="1812912"/>
                  <a:pt x="375314" y="1862478"/>
                  <a:pt x="291266" y="1944894"/>
                </a:cubicBezTo>
                <a:cubicBezTo>
                  <a:pt x="176335" y="2070041"/>
                  <a:pt x="106100" y="2183695"/>
                  <a:pt x="38419" y="234715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scene3d>
            <a:camera prst="orthographicFront">
              <a:rot lat="0" lon="0" rev="0"/>
            </a:camera>
            <a:lightRig rig="threePt" dir="t">
              <a:rot lat="0" lon="0" rev="9000000"/>
            </a:lightRig>
          </a:scene3d>
          <a:sp3d prstMaterial="flat">
            <a:bevelT w="63500" h="25400"/>
          </a:sp3d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 bwMode="auto">
          <a:xfrm rot="10800000" flipH="1">
            <a:off x="1182559" y="2977513"/>
            <a:ext cx="3287172" cy="2376007"/>
          </a:xfrm>
          <a:custGeom>
            <a:avLst/>
            <a:gdLst/>
            <a:ahLst/>
            <a:cxnLst/>
            <a:rect l="l" t="t" r="r" b="b"/>
            <a:pathLst>
              <a:path w="2706043" h="2347152">
                <a:moveTo>
                  <a:pt x="985297" y="1620369"/>
                </a:moveTo>
                <a:cubicBezTo>
                  <a:pt x="1022119" y="1602409"/>
                  <a:pt x="1059621" y="1590549"/>
                  <a:pt x="1095259" y="1558183"/>
                </a:cubicBezTo>
                <a:cubicBezTo>
                  <a:pt x="1197380" y="1486945"/>
                  <a:pt x="1259529" y="1416213"/>
                  <a:pt x="1303917" y="1343485"/>
                </a:cubicBezTo>
                <a:cubicBezTo>
                  <a:pt x="1303913" y="1333247"/>
                  <a:pt x="1306012" y="1322388"/>
                  <a:pt x="1311964" y="1309989"/>
                </a:cubicBezTo>
                <a:cubicBezTo>
                  <a:pt x="1317923" y="1239328"/>
                  <a:pt x="1369855" y="1176328"/>
                  <a:pt x="1398800" y="1109498"/>
                </a:cubicBezTo>
                <a:cubicBezTo>
                  <a:pt x="1466056" y="1025215"/>
                  <a:pt x="1474569" y="967750"/>
                  <a:pt x="1658033" y="829833"/>
                </a:cubicBezTo>
                <a:lnTo>
                  <a:pt x="1743220" y="778722"/>
                </a:lnTo>
                <a:cubicBezTo>
                  <a:pt x="1733641" y="762020"/>
                  <a:pt x="1727773" y="743722"/>
                  <a:pt x="1725118" y="724639"/>
                </a:cubicBezTo>
                <a:cubicBezTo>
                  <a:pt x="1686895" y="743837"/>
                  <a:pt x="1647832" y="755323"/>
                  <a:pt x="1610784" y="788969"/>
                </a:cubicBezTo>
                <a:cubicBezTo>
                  <a:pt x="1508663" y="860207"/>
                  <a:pt x="1446514" y="930939"/>
                  <a:pt x="1402126" y="1003667"/>
                </a:cubicBezTo>
                <a:cubicBezTo>
                  <a:pt x="1402130" y="1013906"/>
                  <a:pt x="1400031" y="1024764"/>
                  <a:pt x="1394079" y="1037164"/>
                </a:cubicBezTo>
                <a:cubicBezTo>
                  <a:pt x="1388120" y="1107825"/>
                  <a:pt x="1336189" y="1170824"/>
                  <a:pt x="1307243" y="1237654"/>
                </a:cubicBezTo>
                <a:cubicBezTo>
                  <a:pt x="1239987" y="1321937"/>
                  <a:pt x="1231474" y="1379402"/>
                  <a:pt x="1048010" y="1517319"/>
                </a:cubicBezTo>
                <a:lnTo>
                  <a:pt x="964780" y="1567257"/>
                </a:lnTo>
                <a:cubicBezTo>
                  <a:pt x="975037" y="1583630"/>
                  <a:pt x="982081" y="1601504"/>
                  <a:pt x="985297" y="1620369"/>
                </a:cubicBezTo>
                <a:close/>
                <a:moveTo>
                  <a:pt x="38419" y="2347152"/>
                </a:moveTo>
                <a:cubicBezTo>
                  <a:pt x="40973" y="2320335"/>
                  <a:pt x="30756" y="2298626"/>
                  <a:pt x="46081" y="2266701"/>
                </a:cubicBezTo>
                <a:cubicBezTo>
                  <a:pt x="52040" y="2196040"/>
                  <a:pt x="103971" y="2133040"/>
                  <a:pt x="132917" y="2066210"/>
                </a:cubicBezTo>
                <a:cubicBezTo>
                  <a:pt x="200173" y="1981927"/>
                  <a:pt x="208686" y="1924462"/>
                  <a:pt x="392150" y="1786545"/>
                </a:cubicBezTo>
                <a:lnTo>
                  <a:pt x="477336" y="1735434"/>
                </a:lnTo>
                <a:cubicBezTo>
                  <a:pt x="467758" y="1718732"/>
                  <a:pt x="461890" y="1700434"/>
                  <a:pt x="459234" y="1681351"/>
                </a:cubicBezTo>
                <a:cubicBezTo>
                  <a:pt x="421012" y="1700549"/>
                  <a:pt x="381949" y="1712035"/>
                  <a:pt x="344900" y="1745681"/>
                </a:cubicBezTo>
                <a:cubicBezTo>
                  <a:pt x="115464" y="1905733"/>
                  <a:pt x="87796" y="2063231"/>
                  <a:pt x="1385" y="2241161"/>
                </a:cubicBezTo>
                <a:cubicBezTo>
                  <a:pt x="-6703" y="2139425"/>
                  <a:pt x="22243" y="2107926"/>
                  <a:pt x="46081" y="2054717"/>
                </a:cubicBezTo>
                <a:cubicBezTo>
                  <a:pt x="74600" y="1970435"/>
                  <a:pt x="123552" y="1897645"/>
                  <a:pt x="177612" y="1836349"/>
                </a:cubicBezTo>
                <a:cubicBezTo>
                  <a:pt x="238058" y="1755046"/>
                  <a:pt x="306164" y="1696729"/>
                  <a:pt x="397258" y="1642243"/>
                </a:cubicBezTo>
                <a:cubicBezTo>
                  <a:pt x="418294" y="1627801"/>
                  <a:pt x="440719" y="1618916"/>
                  <a:pt x="462907" y="1609228"/>
                </a:cubicBezTo>
                <a:cubicBezTo>
                  <a:pt x="489232" y="1514308"/>
                  <a:pt x="595668" y="1443481"/>
                  <a:pt x="722895" y="1443481"/>
                </a:cubicBezTo>
                <a:cubicBezTo>
                  <a:pt x="799997" y="1443481"/>
                  <a:pt x="869464" y="1469493"/>
                  <a:pt x="917755" y="1511594"/>
                </a:cubicBezTo>
                <a:cubicBezTo>
                  <a:pt x="974018" y="1492113"/>
                  <a:pt x="1063857" y="1442355"/>
                  <a:pt x="1148894" y="1358970"/>
                </a:cubicBezTo>
                <a:cubicBezTo>
                  <a:pt x="1196643" y="1306976"/>
                  <a:pt x="1236678" y="1256966"/>
                  <a:pt x="1270966" y="1203834"/>
                </a:cubicBezTo>
                <a:cubicBezTo>
                  <a:pt x="1277658" y="1159659"/>
                  <a:pt x="1295962" y="1133724"/>
                  <a:pt x="1311964" y="1098005"/>
                </a:cubicBezTo>
                <a:cubicBezTo>
                  <a:pt x="1340484" y="1013723"/>
                  <a:pt x="1389436" y="940933"/>
                  <a:pt x="1443496" y="879637"/>
                </a:cubicBezTo>
                <a:cubicBezTo>
                  <a:pt x="1503941" y="798334"/>
                  <a:pt x="1572048" y="740017"/>
                  <a:pt x="1663141" y="685531"/>
                </a:cubicBezTo>
                <a:cubicBezTo>
                  <a:pt x="1684177" y="671089"/>
                  <a:pt x="1706602" y="662204"/>
                  <a:pt x="1728790" y="652516"/>
                </a:cubicBezTo>
                <a:cubicBezTo>
                  <a:pt x="1755115" y="557596"/>
                  <a:pt x="1861551" y="486769"/>
                  <a:pt x="1988778" y="486769"/>
                </a:cubicBezTo>
                <a:cubicBezTo>
                  <a:pt x="2065881" y="486769"/>
                  <a:pt x="2135347" y="512781"/>
                  <a:pt x="2183638" y="554882"/>
                </a:cubicBezTo>
                <a:cubicBezTo>
                  <a:pt x="2239901" y="535401"/>
                  <a:pt x="2329740" y="485643"/>
                  <a:pt x="2414777" y="402258"/>
                </a:cubicBezTo>
                <a:cubicBezTo>
                  <a:pt x="2529708" y="277111"/>
                  <a:pt x="2599943" y="163457"/>
                  <a:pt x="2667624" y="0"/>
                </a:cubicBezTo>
                <a:cubicBezTo>
                  <a:pt x="2665070" y="26818"/>
                  <a:pt x="2675286" y="48526"/>
                  <a:pt x="2659962" y="80452"/>
                </a:cubicBezTo>
                <a:cubicBezTo>
                  <a:pt x="2654003" y="151113"/>
                  <a:pt x="2602072" y="214112"/>
                  <a:pt x="2573126" y="280942"/>
                </a:cubicBezTo>
                <a:cubicBezTo>
                  <a:pt x="2505870" y="365225"/>
                  <a:pt x="2497357" y="422691"/>
                  <a:pt x="2313893" y="560607"/>
                </a:cubicBezTo>
                <a:lnTo>
                  <a:pt x="2230664" y="610545"/>
                </a:lnTo>
                <a:cubicBezTo>
                  <a:pt x="2240920" y="626918"/>
                  <a:pt x="2247965" y="644792"/>
                  <a:pt x="2251180" y="663657"/>
                </a:cubicBezTo>
                <a:cubicBezTo>
                  <a:pt x="2288002" y="645697"/>
                  <a:pt x="2325504" y="633837"/>
                  <a:pt x="2361142" y="601471"/>
                </a:cubicBezTo>
                <a:cubicBezTo>
                  <a:pt x="2590579" y="441420"/>
                  <a:pt x="2618247" y="283922"/>
                  <a:pt x="2704658" y="105992"/>
                </a:cubicBezTo>
                <a:cubicBezTo>
                  <a:pt x="2712746" y="207727"/>
                  <a:pt x="2683800" y="239226"/>
                  <a:pt x="2659962" y="292435"/>
                </a:cubicBezTo>
                <a:cubicBezTo>
                  <a:pt x="2631442" y="376718"/>
                  <a:pt x="2582490" y="449507"/>
                  <a:pt x="2528430" y="510804"/>
                </a:cubicBezTo>
                <a:cubicBezTo>
                  <a:pt x="2467985" y="592107"/>
                  <a:pt x="2399878" y="650424"/>
                  <a:pt x="2308785" y="704909"/>
                </a:cubicBezTo>
                <a:cubicBezTo>
                  <a:pt x="2290301" y="717600"/>
                  <a:pt x="2270744" y="725999"/>
                  <a:pt x="2251204" y="734390"/>
                </a:cubicBezTo>
                <a:cubicBezTo>
                  <a:pt x="2230772" y="834958"/>
                  <a:pt x="2121004" y="911460"/>
                  <a:pt x="1988778" y="911460"/>
                </a:cubicBezTo>
                <a:cubicBezTo>
                  <a:pt x="1907413" y="911460"/>
                  <a:pt x="1834551" y="882492"/>
                  <a:pt x="1786327" y="836286"/>
                </a:cubicBezTo>
                <a:cubicBezTo>
                  <a:pt x="1729938" y="856200"/>
                  <a:pt x="1641198" y="905767"/>
                  <a:pt x="1557149" y="988182"/>
                </a:cubicBezTo>
                <a:cubicBezTo>
                  <a:pt x="1509400" y="1040176"/>
                  <a:pt x="1469365" y="1090186"/>
                  <a:pt x="1435077" y="1143319"/>
                </a:cubicBezTo>
                <a:cubicBezTo>
                  <a:pt x="1428385" y="1187493"/>
                  <a:pt x="1410081" y="1213429"/>
                  <a:pt x="1394079" y="1249147"/>
                </a:cubicBezTo>
                <a:cubicBezTo>
                  <a:pt x="1365559" y="1333430"/>
                  <a:pt x="1316607" y="1406219"/>
                  <a:pt x="1262547" y="1467516"/>
                </a:cubicBezTo>
                <a:cubicBezTo>
                  <a:pt x="1202102" y="1548819"/>
                  <a:pt x="1133995" y="1607136"/>
                  <a:pt x="1042902" y="1661621"/>
                </a:cubicBezTo>
                <a:cubicBezTo>
                  <a:pt x="1024418" y="1674311"/>
                  <a:pt x="1004860" y="1682711"/>
                  <a:pt x="985321" y="1691102"/>
                </a:cubicBezTo>
                <a:cubicBezTo>
                  <a:pt x="964889" y="1791670"/>
                  <a:pt x="855121" y="1868172"/>
                  <a:pt x="722895" y="1868172"/>
                </a:cubicBezTo>
                <a:cubicBezTo>
                  <a:pt x="641530" y="1868172"/>
                  <a:pt x="568668" y="1839204"/>
                  <a:pt x="520443" y="1792998"/>
                </a:cubicBezTo>
                <a:cubicBezTo>
                  <a:pt x="464055" y="1812912"/>
                  <a:pt x="375314" y="1862478"/>
                  <a:pt x="291266" y="1944894"/>
                </a:cubicBezTo>
                <a:cubicBezTo>
                  <a:pt x="176335" y="2070041"/>
                  <a:pt x="106100" y="2183695"/>
                  <a:pt x="38419" y="234715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scene3d>
            <a:camera prst="orthographicFront">
              <a:rot lat="0" lon="0" rev="0"/>
            </a:camera>
            <a:lightRig rig="threePt" dir="t">
              <a:rot lat="0" lon="0" rev="9000000"/>
            </a:lightRig>
          </a:scene3d>
          <a:sp3d prstMaterial="flat">
            <a:bevelT w="63500" h="25400"/>
          </a:sp3d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 bwMode="auto">
          <a:xfrm rot="10800000">
            <a:off x="6191026" y="3037520"/>
            <a:ext cx="3218732" cy="2326538"/>
          </a:xfrm>
          <a:custGeom>
            <a:avLst/>
            <a:gdLst/>
            <a:ahLst/>
            <a:cxnLst/>
            <a:rect l="l" t="t" r="r" b="b"/>
            <a:pathLst>
              <a:path w="2706043" h="2347152">
                <a:moveTo>
                  <a:pt x="985297" y="1620369"/>
                </a:moveTo>
                <a:cubicBezTo>
                  <a:pt x="1022119" y="1602409"/>
                  <a:pt x="1059621" y="1590549"/>
                  <a:pt x="1095259" y="1558183"/>
                </a:cubicBezTo>
                <a:cubicBezTo>
                  <a:pt x="1197380" y="1486945"/>
                  <a:pt x="1259529" y="1416213"/>
                  <a:pt x="1303917" y="1343485"/>
                </a:cubicBezTo>
                <a:cubicBezTo>
                  <a:pt x="1303913" y="1333247"/>
                  <a:pt x="1306012" y="1322388"/>
                  <a:pt x="1311964" y="1309989"/>
                </a:cubicBezTo>
                <a:cubicBezTo>
                  <a:pt x="1317923" y="1239328"/>
                  <a:pt x="1369855" y="1176328"/>
                  <a:pt x="1398800" y="1109498"/>
                </a:cubicBezTo>
                <a:cubicBezTo>
                  <a:pt x="1466056" y="1025215"/>
                  <a:pt x="1474569" y="967750"/>
                  <a:pt x="1658033" y="829833"/>
                </a:cubicBezTo>
                <a:lnTo>
                  <a:pt x="1743220" y="778722"/>
                </a:lnTo>
                <a:cubicBezTo>
                  <a:pt x="1733641" y="762020"/>
                  <a:pt x="1727773" y="743722"/>
                  <a:pt x="1725118" y="724639"/>
                </a:cubicBezTo>
                <a:cubicBezTo>
                  <a:pt x="1686895" y="743837"/>
                  <a:pt x="1647832" y="755323"/>
                  <a:pt x="1610784" y="788969"/>
                </a:cubicBezTo>
                <a:cubicBezTo>
                  <a:pt x="1508663" y="860207"/>
                  <a:pt x="1446514" y="930939"/>
                  <a:pt x="1402126" y="1003667"/>
                </a:cubicBezTo>
                <a:cubicBezTo>
                  <a:pt x="1402130" y="1013906"/>
                  <a:pt x="1400031" y="1024764"/>
                  <a:pt x="1394079" y="1037164"/>
                </a:cubicBezTo>
                <a:cubicBezTo>
                  <a:pt x="1388120" y="1107825"/>
                  <a:pt x="1336189" y="1170824"/>
                  <a:pt x="1307243" y="1237654"/>
                </a:cubicBezTo>
                <a:cubicBezTo>
                  <a:pt x="1239987" y="1321937"/>
                  <a:pt x="1231474" y="1379402"/>
                  <a:pt x="1048010" y="1517319"/>
                </a:cubicBezTo>
                <a:lnTo>
                  <a:pt x="964780" y="1567257"/>
                </a:lnTo>
                <a:cubicBezTo>
                  <a:pt x="975037" y="1583630"/>
                  <a:pt x="982081" y="1601504"/>
                  <a:pt x="985297" y="1620369"/>
                </a:cubicBezTo>
                <a:close/>
                <a:moveTo>
                  <a:pt x="38419" y="2347152"/>
                </a:moveTo>
                <a:cubicBezTo>
                  <a:pt x="40973" y="2320335"/>
                  <a:pt x="30756" y="2298626"/>
                  <a:pt x="46081" y="2266701"/>
                </a:cubicBezTo>
                <a:cubicBezTo>
                  <a:pt x="52040" y="2196040"/>
                  <a:pt x="103971" y="2133040"/>
                  <a:pt x="132917" y="2066210"/>
                </a:cubicBezTo>
                <a:cubicBezTo>
                  <a:pt x="200173" y="1981927"/>
                  <a:pt x="208686" y="1924462"/>
                  <a:pt x="392150" y="1786545"/>
                </a:cubicBezTo>
                <a:lnTo>
                  <a:pt x="477336" y="1735434"/>
                </a:lnTo>
                <a:cubicBezTo>
                  <a:pt x="467758" y="1718732"/>
                  <a:pt x="461890" y="1700434"/>
                  <a:pt x="459234" y="1681351"/>
                </a:cubicBezTo>
                <a:cubicBezTo>
                  <a:pt x="421012" y="1700549"/>
                  <a:pt x="381949" y="1712035"/>
                  <a:pt x="344900" y="1745681"/>
                </a:cubicBezTo>
                <a:cubicBezTo>
                  <a:pt x="115464" y="1905733"/>
                  <a:pt x="87796" y="2063231"/>
                  <a:pt x="1385" y="2241161"/>
                </a:cubicBezTo>
                <a:cubicBezTo>
                  <a:pt x="-6703" y="2139425"/>
                  <a:pt x="22243" y="2107926"/>
                  <a:pt x="46081" y="2054717"/>
                </a:cubicBezTo>
                <a:cubicBezTo>
                  <a:pt x="74600" y="1970435"/>
                  <a:pt x="123552" y="1897645"/>
                  <a:pt x="177612" y="1836349"/>
                </a:cubicBezTo>
                <a:cubicBezTo>
                  <a:pt x="238058" y="1755046"/>
                  <a:pt x="306164" y="1696729"/>
                  <a:pt x="397258" y="1642243"/>
                </a:cubicBezTo>
                <a:cubicBezTo>
                  <a:pt x="418294" y="1627801"/>
                  <a:pt x="440719" y="1618916"/>
                  <a:pt x="462907" y="1609228"/>
                </a:cubicBezTo>
                <a:cubicBezTo>
                  <a:pt x="489232" y="1514308"/>
                  <a:pt x="595668" y="1443481"/>
                  <a:pt x="722895" y="1443481"/>
                </a:cubicBezTo>
                <a:cubicBezTo>
                  <a:pt x="799997" y="1443481"/>
                  <a:pt x="869464" y="1469493"/>
                  <a:pt x="917755" y="1511594"/>
                </a:cubicBezTo>
                <a:cubicBezTo>
                  <a:pt x="974018" y="1492113"/>
                  <a:pt x="1063857" y="1442355"/>
                  <a:pt x="1148894" y="1358970"/>
                </a:cubicBezTo>
                <a:cubicBezTo>
                  <a:pt x="1196643" y="1306976"/>
                  <a:pt x="1236678" y="1256966"/>
                  <a:pt x="1270966" y="1203834"/>
                </a:cubicBezTo>
                <a:cubicBezTo>
                  <a:pt x="1277658" y="1159659"/>
                  <a:pt x="1295962" y="1133724"/>
                  <a:pt x="1311964" y="1098005"/>
                </a:cubicBezTo>
                <a:cubicBezTo>
                  <a:pt x="1340484" y="1013723"/>
                  <a:pt x="1389436" y="940933"/>
                  <a:pt x="1443496" y="879637"/>
                </a:cubicBezTo>
                <a:cubicBezTo>
                  <a:pt x="1503941" y="798334"/>
                  <a:pt x="1572048" y="740017"/>
                  <a:pt x="1663141" y="685531"/>
                </a:cubicBezTo>
                <a:cubicBezTo>
                  <a:pt x="1684177" y="671089"/>
                  <a:pt x="1706602" y="662204"/>
                  <a:pt x="1728790" y="652516"/>
                </a:cubicBezTo>
                <a:cubicBezTo>
                  <a:pt x="1755115" y="557596"/>
                  <a:pt x="1861551" y="486769"/>
                  <a:pt x="1988778" y="486769"/>
                </a:cubicBezTo>
                <a:cubicBezTo>
                  <a:pt x="2065881" y="486769"/>
                  <a:pt x="2135347" y="512781"/>
                  <a:pt x="2183638" y="554882"/>
                </a:cubicBezTo>
                <a:cubicBezTo>
                  <a:pt x="2239901" y="535401"/>
                  <a:pt x="2329740" y="485643"/>
                  <a:pt x="2414777" y="402258"/>
                </a:cubicBezTo>
                <a:cubicBezTo>
                  <a:pt x="2529708" y="277111"/>
                  <a:pt x="2599943" y="163457"/>
                  <a:pt x="2667624" y="0"/>
                </a:cubicBezTo>
                <a:cubicBezTo>
                  <a:pt x="2665070" y="26818"/>
                  <a:pt x="2675286" y="48526"/>
                  <a:pt x="2659962" y="80452"/>
                </a:cubicBezTo>
                <a:cubicBezTo>
                  <a:pt x="2654003" y="151113"/>
                  <a:pt x="2602072" y="214112"/>
                  <a:pt x="2573126" y="280942"/>
                </a:cubicBezTo>
                <a:cubicBezTo>
                  <a:pt x="2505870" y="365225"/>
                  <a:pt x="2497357" y="422691"/>
                  <a:pt x="2313893" y="560607"/>
                </a:cubicBezTo>
                <a:lnTo>
                  <a:pt x="2230664" y="610545"/>
                </a:lnTo>
                <a:cubicBezTo>
                  <a:pt x="2240920" y="626918"/>
                  <a:pt x="2247965" y="644792"/>
                  <a:pt x="2251180" y="663657"/>
                </a:cubicBezTo>
                <a:cubicBezTo>
                  <a:pt x="2288002" y="645697"/>
                  <a:pt x="2325504" y="633837"/>
                  <a:pt x="2361142" y="601471"/>
                </a:cubicBezTo>
                <a:cubicBezTo>
                  <a:pt x="2590579" y="441420"/>
                  <a:pt x="2618247" y="283922"/>
                  <a:pt x="2704658" y="105992"/>
                </a:cubicBezTo>
                <a:cubicBezTo>
                  <a:pt x="2712746" y="207727"/>
                  <a:pt x="2683800" y="239226"/>
                  <a:pt x="2659962" y="292435"/>
                </a:cubicBezTo>
                <a:cubicBezTo>
                  <a:pt x="2631442" y="376718"/>
                  <a:pt x="2582490" y="449507"/>
                  <a:pt x="2528430" y="510804"/>
                </a:cubicBezTo>
                <a:cubicBezTo>
                  <a:pt x="2467985" y="592107"/>
                  <a:pt x="2399878" y="650424"/>
                  <a:pt x="2308785" y="704909"/>
                </a:cubicBezTo>
                <a:cubicBezTo>
                  <a:pt x="2290301" y="717600"/>
                  <a:pt x="2270744" y="725999"/>
                  <a:pt x="2251204" y="734390"/>
                </a:cubicBezTo>
                <a:cubicBezTo>
                  <a:pt x="2230772" y="834958"/>
                  <a:pt x="2121004" y="911460"/>
                  <a:pt x="1988778" y="911460"/>
                </a:cubicBezTo>
                <a:cubicBezTo>
                  <a:pt x="1907413" y="911460"/>
                  <a:pt x="1834551" y="882492"/>
                  <a:pt x="1786327" y="836286"/>
                </a:cubicBezTo>
                <a:cubicBezTo>
                  <a:pt x="1729938" y="856200"/>
                  <a:pt x="1641198" y="905767"/>
                  <a:pt x="1557149" y="988182"/>
                </a:cubicBezTo>
                <a:cubicBezTo>
                  <a:pt x="1509400" y="1040176"/>
                  <a:pt x="1469365" y="1090186"/>
                  <a:pt x="1435077" y="1143319"/>
                </a:cubicBezTo>
                <a:cubicBezTo>
                  <a:pt x="1428385" y="1187493"/>
                  <a:pt x="1410081" y="1213429"/>
                  <a:pt x="1394079" y="1249147"/>
                </a:cubicBezTo>
                <a:cubicBezTo>
                  <a:pt x="1365559" y="1333430"/>
                  <a:pt x="1316607" y="1406219"/>
                  <a:pt x="1262547" y="1467516"/>
                </a:cubicBezTo>
                <a:cubicBezTo>
                  <a:pt x="1202102" y="1548819"/>
                  <a:pt x="1133995" y="1607136"/>
                  <a:pt x="1042902" y="1661621"/>
                </a:cubicBezTo>
                <a:cubicBezTo>
                  <a:pt x="1024418" y="1674311"/>
                  <a:pt x="1004860" y="1682711"/>
                  <a:pt x="985321" y="1691102"/>
                </a:cubicBezTo>
                <a:cubicBezTo>
                  <a:pt x="964889" y="1791670"/>
                  <a:pt x="855121" y="1868172"/>
                  <a:pt x="722895" y="1868172"/>
                </a:cubicBezTo>
                <a:cubicBezTo>
                  <a:pt x="641530" y="1868172"/>
                  <a:pt x="568668" y="1839204"/>
                  <a:pt x="520443" y="1792998"/>
                </a:cubicBezTo>
                <a:cubicBezTo>
                  <a:pt x="464055" y="1812912"/>
                  <a:pt x="375314" y="1862478"/>
                  <a:pt x="291266" y="1944894"/>
                </a:cubicBezTo>
                <a:cubicBezTo>
                  <a:pt x="176335" y="2070041"/>
                  <a:pt x="106100" y="2183695"/>
                  <a:pt x="38419" y="234715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scene3d>
            <a:camera prst="orthographicFront">
              <a:rot lat="0" lon="0" rev="0"/>
            </a:camera>
            <a:lightRig rig="threePt" dir="t">
              <a:rot lat="0" lon="0" rev="9000000"/>
            </a:lightRig>
          </a:scene3d>
          <a:sp3d prstMaterial="flat">
            <a:bevelT w="63500" h="25400"/>
          </a:sp3d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 bwMode="auto">
          <a:xfrm rot="10800000">
            <a:off x="4676535" y="2977513"/>
            <a:ext cx="3287172" cy="2376007"/>
          </a:xfrm>
          <a:custGeom>
            <a:avLst/>
            <a:gdLst/>
            <a:ahLst/>
            <a:cxnLst/>
            <a:rect l="l" t="t" r="r" b="b"/>
            <a:pathLst>
              <a:path w="2706043" h="2347152">
                <a:moveTo>
                  <a:pt x="985297" y="1620369"/>
                </a:moveTo>
                <a:cubicBezTo>
                  <a:pt x="1022119" y="1602409"/>
                  <a:pt x="1059621" y="1590549"/>
                  <a:pt x="1095259" y="1558183"/>
                </a:cubicBezTo>
                <a:cubicBezTo>
                  <a:pt x="1197380" y="1486945"/>
                  <a:pt x="1259529" y="1416213"/>
                  <a:pt x="1303917" y="1343485"/>
                </a:cubicBezTo>
                <a:cubicBezTo>
                  <a:pt x="1303913" y="1333247"/>
                  <a:pt x="1306012" y="1322388"/>
                  <a:pt x="1311964" y="1309989"/>
                </a:cubicBezTo>
                <a:cubicBezTo>
                  <a:pt x="1317923" y="1239328"/>
                  <a:pt x="1369855" y="1176328"/>
                  <a:pt x="1398800" y="1109498"/>
                </a:cubicBezTo>
                <a:cubicBezTo>
                  <a:pt x="1466056" y="1025215"/>
                  <a:pt x="1474569" y="967750"/>
                  <a:pt x="1658033" y="829833"/>
                </a:cubicBezTo>
                <a:lnTo>
                  <a:pt x="1743220" y="778722"/>
                </a:lnTo>
                <a:cubicBezTo>
                  <a:pt x="1733641" y="762020"/>
                  <a:pt x="1727773" y="743722"/>
                  <a:pt x="1725118" y="724639"/>
                </a:cubicBezTo>
                <a:cubicBezTo>
                  <a:pt x="1686895" y="743837"/>
                  <a:pt x="1647832" y="755323"/>
                  <a:pt x="1610784" y="788969"/>
                </a:cubicBezTo>
                <a:cubicBezTo>
                  <a:pt x="1508663" y="860207"/>
                  <a:pt x="1446514" y="930939"/>
                  <a:pt x="1402126" y="1003667"/>
                </a:cubicBezTo>
                <a:cubicBezTo>
                  <a:pt x="1402130" y="1013906"/>
                  <a:pt x="1400031" y="1024764"/>
                  <a:pt x="1394079" y="1037164"/>
                </a:cubicBezTo>
                <a:cubicBezTo>
                  <a:pt x="1388120" y="1107825"/>
                  <a:pt x="1336189" y="1170824"/>
                  <a:pt x="1307243" y="1237654"/>
                </a:cubicBezTo>
                <a:cubicBezTo>
                  <a:pt x="1239987" y="1321937"/>
                  <a:pt x="1231474" y="1379402"/>
                  <a:pt x="1048010" y="1517319"/>
                </a:cubicBezTo>
                <a:lnTo>
                  <a:pt x="964780" y="1567257"/>
                </a:lnTo>
                <a:cubicBezTo>
                  <a:pt x="975037" y="1583630"/>
                  <a:pt x="982081" y="1601504"/>
                  <a:pt x="985297" y="1620369"/>
                </a:cubicBezTo>
                <a:close/>
                <a:moveTo>
                  <a:pt x="38419" y="2347152"/>
                </a:moveTo>
                <a:cubicBezTo>
                  <a:pt x="40973" y="2320335"/>
                  <a:pt x="30756" y="2298626"/>
                  <a:pt x="46081" y="2266701"/>
                </a:cubicBezTo>
                <a:cubicBezTo>
                  <a:pt x="52040" y="2196040"/>
                  <a:pt x="103971" y="2133040"/>
                  <a:pt x="132917" y="2066210"/>
                </a:cubicBezTo>
                <a:cubicBezTo>
                  <a:pt x="200173" y="1981927"/>
                  <a:pt x="208686" y="1924462"/>
                  <a:pt x="392150" y="1786545"/>
                </a:cubicBezTo>
                <a:lnTo>
                  <a:pt x="477336" y="1735434"/>
                </a:lnTo>
                <a:cubicBezTo>
                  <a:pt x="467758" y="1718732"/>
                  <a:pt x="461890" y="1700434"/>
                  <a:pt x="459234" y="1681351"/>
                </a:cubicBezTo>
                <a:cubicBezTo>
                  <a:pt x="421012" y="1700549"/>
                  <a:pt x="381949" y="1712035"/>
                  <a:pt x="344900" y="1745681"/>
                </a:cubicBezTo>
                <a:cubicBezTo>
                  <a:pt x="115464" y="1905733"/>
                  <a:pt x="87796" y="2063231"/>
                  <a:pt x="1385" y="2241161"/>
                </a:cubicBezTo>
                <a:cubicBezTo>
                  <a:pt x="-6703" y="2139425"/>
                  <a:pt x="22243" y="2107926"/>
                  <a:pt x="46081" y="2054717"/>
                </a:cubicBezTo>
                <a:cubicBezTo>
                  <a:pt x="74600" y="1970435"/>
                  <a:pt x="123552" y="1897645"/>
                  <a:pt x="177612" y="1836349"/>
                </a:cubicBezTo>
                <a:cubicBezTo>
                  <a:pt x="238058" y="1755046"/>
                  <a:pt x="306164" y="1696729"/>
                  <a:pt x="397258" y="1642243"/>
                </a:cubicBezTo>
                <a:cubicBezTo>
                  <a:pt x="418294" y="1627801"/>
                  <a:pt x="440719" y="1618916"/>
                  <a:pt x="462907" y="1609228"/>
                </a:cubicBezTo>
                <a:cubicBezTo>
                  <a:pt x="489232" y="1514308"/>
                  <a:pt x="595668" y="1443481"/>
                  <a:pt x="722895" y="1443481"/>
                </a:cubicBezTo>
                <a:cubicBezTo>
                  <a:pt x="799997" y="1443481"/>
                  <a:pt x="869464" y="1469493"/>
                  <a:pt x="917755" y="1511594"/>
                </a:cubicBezTo>
                <a:cubicBezTo>
                  <a:pt x="974018" y="1492113"/>
                  <a:pt x="1063857" y="1442355"/>
                  <a:pt x="1148894" y="1358970"/>
                </a:cubicBezTo>
                <a:cubicBezTo>
                  <a:pt x="1196643" y="1306976"/>
                  <a:pt x="1236678" y="1256966"/>
                  <a:pt x="1270966" y="1203834"/>
                </a:cubicBezTo>
                <a:cubicBezTo>
                  <a:pt x="1277658" y="1159659"/>
                  <a:pt x="1295962" y="1133724"/>
                  <a:pt x="1311964" y="1098005"/>
                </a:cubicBezTo>
                <a:cubicBezTo>
                  <a:pt x="1340484" y="1013723"/>
                  <a:pt x="1389436" y="940933"/>
                  <a:pt x="1443496" y="879637"/>
                </a:cubicBezTo>
                <a:cubicBezTo>
                  <a:pt x="1503941" y="798334"/>
                  <a:pt x="1572048" y="740017"/>
                  <a:pt x="1663141" y="685531"/>
                </a:cubicBezTo>
                <a:cubicBezTo>
                  <a:pt x="1684177" y="671089"/>
                  <a:pt x="1706602" y="662204"/>
                  <a:pt x="1728790" y="652516"/>
                </a:cubicBezTo>
                <a:cubicBezTo>
                  <a:pt x="1755115" y="557596"/>
                  <a:pt x="1861551" y="486769"/>
                  <a:pt x="1988778" y="486769"/>
                </a:cubicBezTo>
                <a:cubicBezTo>
                  <a:pt x="2065881" y="486769"/>
                  <a:pt x="2135347" y="512781"/>
                  <a:pt x="2183638" y="554882"/>
                </a:cubicBezTo>
                <a:cubicBezTo>
                  <a:pt x="2239901" y="535401"/>
                  <a:pt x="2329740" y="485643"/>
                  <a:pt x="2414777" y="402258"/>
                </a:cubicBezTo>
                <a:cubicBezTo>
                  <a:pt x="2529708" y="277111"/>
                  <a:pt x="2599943" y="163457"/>
                  <a:pt x="2667624" y="0"/>
                </a:cubicBezTo>
                <a:cubicBezTo>
                  <a:pt x="2665070" y="26818"/>
                  <a:pt x="2675286" y="48526"/>
                  <a:pt x="2659962" y="80452"/>
                </a:cubicBezTo>
                <a:cubicBezTo>
                  <a:pt x="2654003" y="151113"/>
                  <a:pt x="2602072" y="214112"/>
                  <a:pt x="2573126" y="280942"/>
                </a:cubicBezTo>
                <a:cubicBezTo>
                  <a:pt x="2505870" y="365225"/>
                  <a:pt x="2497357" y="422691"/>
                  <a:pt x="2313893" y="560607"/>
                </a:cubicBezTo>
                <a:lnTo>
                  <a:pt x="2230664" y="610545"/>
                </a:lnTo>
                <a:cubicBezTo>
                  <a:pt x="2240920" y="626918"/>
                  <a:pt x="2247965" y="644792"/>
                  <a:pt x="2251180" y="663657"/>
                </a:cubicBezTo>
                <a:cubicBezTo>
                  <a:pt x="2288002" y="645697"/>
                  <a:pt x="2325504" y="633837"/>
                  <a:pt x="2361142" y="601471"/>
                </a:cubicBezTo>
                <a:cubicBezTo>
                  <a:pt x="2590579" y="441420"/>
                  <a:pt x="2618247" y="283922"/>
                  <a:pt x="2704658" y="105992"/>
                </a:cubicBezTo>
                <a:cubicBezTo>
                  <a:pt x="2712746" y="207727"/>
                  <a:pt x="2683800" y="239226"/>
                  <a:pt x="2659962" y="292435"/>
                </a:cubicBezTo>
                <a:cubicBezTo>
                  <a:pt x="2631442" y="376718"/>
                  <a:pt x="2582490" y="449507"/>
                  <a:pt x="2528430" y="510804"/>
                </a:cubicBezTo>
                <a:cubicBezTo>
                  <a:pt x="2467985" y="592107"/>
                  <a:pt x="2399878" y="650424"/>
                  <a:pt x="2308785" y="704909"/>
                </a:cubicBezTo>
                <a:cubicBezTo>
                  <a:pt x="2290301" y="717600"/>
                  <a:pt x="2270744" y="725999"/>
                  <a:pt x="2251204" y="734390"/>
                </a:cubicBezTo>
                <a:cubicBezTo>
                  <a:pt x="2230772" y="834958"/>
                  <a:pt x="2121004" y="911460"/>
                  <a:pt x="1988778" y="911460"/>
                </a:cubicBezTo>
                <a:cubicBezTo>
                  <a:pt x="1907413" y="911460"/>
                  <a:pt x="1834551" y="882492"/>
                  <a:pt x="1786327" y="836286"/>
                </a:cubicBezTo>
                <a:cubicBezTo>
                  <a:pt x="1729938" y="856200"/>
                  <a:pt x="1641198" y="905767"/>
                  <a:pt x="1557149" y="988182"/>
                </a:cubicBezTo>
                <a:cubicBezTo>
                  <a:pt x="1509400" y="1040176"/>
                  <a:pt x="1469365" y="1090186"/>
                  <a:pt x="1435077" y="1143319"/>
                </a:cubicBezTo>
                <a:cubicBezTo>
                  <a:pt x="1428385" y="1187493"/>
                  <a:pt x="1410081" y="1213429"/>
                  <a:pt x="1394079" y="1249147"/>
                </a:cubicBezTo>
                <a:cubicBezTo>
                  <a:pt x="1365559" y="1333430"/>
                  <a:pt x="1316607" y="1406219"/>
                  <a:pt x="1262547" y="1467516"/>
                </a:cubicBezTo>
                <a:cubicBezTo>
                  <a:pt x="1202102" y="1548819"/>
                  <a:pt x="1133995" y="1607136"/>
                  <a:pt x="1042902" y="1661621"/>
                </a:cubicBezTo>
                <a:cubicBezTo>
                  <a:pt x="1024418" y="1674311"/>
                  <a:pt x="1004860" y="1682711"/>
                  <a:pt x="985321" y="1691102"/>
                </a:cubicBezTo>
                <a:cubicBezTo>
                  <a:pt x="964889" y="1791670"/>
                  <a:pt x="855121" y="1868172"/>
                  <a:pt x="722895" y="1868172"/>
                </a:cubicBezTo>
                <a:cubicBezTo>
                  <a:pt x="641530" y="1868172"/>
                  <a:pt x="568668" y="1839204"/>
                  <a:pt x="520443" y="1792998"/>
                </a:cubicBezTo>
                <a:cubicBezTo>
                  <a:pt x="464055" y="1812912"/>
                  <a:pt x="375314" y="1862478"/>
                  <a:pt x="291266" y="1944894"/>
                </a:cubicBezTo>
                <a:cubicBezTo>
                  <a:pt x="176335" y="2070041"/>
                  <a:pt x="106100" y="2183695"/>
                  <a:pt x="38419" y="234715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scene3d>
            <a:camera prst="orthographicFront">
              <a:rot lat="0" lon="0" rev="0"/>
            </a:camera>
            <a:lightRig rig="threePt" dir="t">
              <a:rot lat="0" lon="0" rev="9000000"/>
            </a:lightRig>
          </a:scene3d>
          <a:sp3d prstMaterial="flat">
            <a:bevelT w="63500" h="25400"/>
          </a:sp3d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0" name="9 Imagen" descr="Diapositiva2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Rectángulo"/>
          <p:cNvSpPr/>
          <p:nvPr/>
        </p:nvSpPr>
        <p:spPr bwMode="auto">
          <a:xfrm>
            <a:off x="-1476672" y="-1030932"/>
            <a:ext cx="12313368" cy="8568952"/>
          </a:xfrm>
          <a:prstGeom prst="rect">
            <a:avLst/>
          </a:prstGeom>
          <a:gradFill>
            <a:gsLst>
              <a:gs pos="0">
                <a:srgbClr val="A9A57C">
                  <a:tint val="66000"/>
                  <a:satMod val="160000"/>
                </a:srgbClr>
              </a:gs>
              <a:gs pos="50000">
                <a:srgbClr val="A9A57C">
                  <a:tint val="44500"/>
                  <a:satMod val="160000"/>
                </a:srgbClr>
              </a:gs>
              <a:gs pos="100000">
                <a:srgbClr val="A9A57C">
                  <a:tint val="23500"/>
                  <a:satMod val="160000"/>
                </a:srgb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155493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184 Forma libre"/>
          <p:cNvSpPr/>
          <p:nvPr/>
        </p:nvSpPr>
        <p:spPr bwMode="auto">
          <a:xfrm rot="19206570" flipH="1">
            <a:off x="3259386" y="274202"/>
            <a:ext cx="2884843" cy="2405109"/>
          </a:xfrm>
          <a:custGeom>
            <a:avLst/>
            <a:gdLst/>
            <a:ahLst/>
            <a:cxnLst/>
            <a:rect l="l" t="t" r="r" b="b"/>
            <a:pathLst>
              <a:path w="2884843" h="2886131">
                <a:moveTo>
                  <a:pt x="2001204" y="2290702"/>
                </a:moveTo>
                <a:cubicBezTo>
                  <a:pt x="2040838" y="2384391"/>
                  <a:pt x="2088738" y="2466638"/>
                  <a:pt x="2128689" y="2540168"/>
                </a:cubicBezTo>
                <a:cubicBezTo>
                  <a:pt x="2080199" y="2468526"/>
                  <a:pt x="2032731" y="2386145"/>
                  <a:pt x="2001204" y="2290702"/>
                </a:cubicBezTo>
                <a:close/>
                <a:moveTo>
                  <a:pt x="2097730" y="2183496"/>
                </a:moveTo>
                <a:lnTo>
                  <a:pt x="2098792" y="2183619"/>
                </a:lnTo>
                <a:cubicBezTo>
                  <a:pt x="2101797" y="2189130"/>
                  <a:pt x="2104778" y="2194585"/>
                  <a:pt x="2107716" y="2199993"/>
                </a:cubicBezTo>
                <a:close/>
                <a:moveTo>
                  <a:pt x="2345969" y="1972642"/>
                </a:moveTo>
                <a:cubicBezTo>
                  <a:pt x="2434306" y="2020601"/>
                  <a:pt x="2506958" y="2081931"/>
                  <a:pt x="2568861" y="2142362"/>
                </a:cubicBezTo>
                <a:cubicBezTo>
                  <a:pt x="2503585" y="2089999"/>
                  <a:pt x="2431141" y="2028269"/>
                  <a:pt x="2345969" y="1972642"/>
                </a:cubicBezTo>
                <a:close/>
                <a:moveTo>
                  <a:pt x="2239684" y="1993813"/>
                </a:moveTo>
                <a:cubicBezTo>
                  <a:pt x="2279470" y="2024016"/>
                  <a:pt x="2315325" y="2056319"/>
                  <a:pt x="2348156" y="2088368"/>
                </a:cubicBezTo>
                <a:cubicBezTo>
                  <a:pt x="2315314" y="2062023"/>
                  <a:pt x="2280657" y="2033307"/>
                  <a:pt x="2243457" y="2004216"/>
                </a:cubicBezTo>
                <a:close/>
                <a:moveTo>
                  <a:pt x="2028833" y="2164749"/>
                </a:moveTo>
                <a:lnTo>
                  <a:pt x="2038383" y="2170297"/>
                </a:lnTo>
                <a:cubicBezTo>
                  <a:pt x="2063797" y="2221821"/>
                  <a:pt x="2090689" y="2269178"/>
                  <a:pt x="2114707" y="2313385"/>
                </a:cubicBezTo>
                <a:cubicBezTo>
                  <a:pt x="2084240" y="2268370"/>
                  <a:pt x="2054176" y="2219115"/>
                  <a:pt x="2028833" y="2164749"/>
                </a:cubicBezTo>
                <a:close/>
                <a:moveTo>
                  <a:pt x="1994213" y="2177309"/>
                </a:moveTo>
                <a:cubicBezTo>
                  <a:pt x="2033847" y="2270999"/>
                  <a:pt x="2081747" y="2353246"/>
                  <a:pt x="2121699" y="2426777"/>
                </a:cubicBezTo>
                <a:cubicBezTo>
                  <a:pt x="2073209" y="2355134"/>
                  <a:pt x="2025740" y="2272754"/>
                  <a:pt x="1994213" y="2177309"/>
                </a:cubicBezTo>
                <a:close/>
                <a:moveTo>
                  <a:pt x="2249257" y="1953877"/>
                </a:moveTo>
                <a:cubicBezTo>
                  <a:pt x="2331628" y="2000106"/>
                  <a:pt x="2399888" y="2058139"/>
                  <a:pt x="2458509" y="2115366"/>
                </a:cubicBezTo>
                <a:cubicBezTo>
                  <a:pt x="2396784" y="2065851"/>
                  <a:pt x="2328650" y="2007961"/>
                  <a:pt x="2249021" y="1955349"/>
                </a:cubicBezTo>
                <a:close/>
                <a:moveTo>
                  <a:pt x="1993814" y="1986112"/>
                </a:moveTo>
                <a:lnTo>
                  <a:pt x="2000111" y="1991863"/>
                </a:lnTo>
                <a:lnTo>
                  <a:pt x="2001519" y="1994791"/>
                </a:lnTo>
                <a:lnTo>
                  <a:pt x="1995169" y="1989661"/>
                </a:lnTo>
                <a:close/>
                <a:moveTo>
                  <a:pt x="2059236" y="1918401"/>
                </a:moveTo>
                <a:lnTo>
                  <a:pt x="2065918" y="1922433"/>
                </a:lnTo>
                <a:lnTo>
                  <a:pt x="2071496" y="1932616"/>
                </a:lnTo>
                <a:lnTo>
                  <a:pt x="2065410" y="1928210"/>
                </a:lnTo>
                <a:close/>
                <a:moveTo>
                  <a:pt x="2018246" y="1940913"/>
                </a:moveTo>
                <a:lnTo>
                  <a:pt x="2026022" y="1946309"/>
                </a:lnTo>
                <a:lnTo>
                  <a:pt x="2031420" y="1957249"/>
                </a:lnTo>
                <a:lnTo>
                  <a:pt x="2022789" y="1950868"/>
                </a:lnTo>
                <a:close/>
                <a:moveTo>
                  <a:pt x="2003028" y="1802733"/>
                </a:moveTo>
                <a:lnTo>
                  <a:pt x="2018571" y="1832759"/>
                </a:lnTo>
                <a:lnTo>
                  <a:pt x="2011785" y="1831099"/>
                </a:lnTo>
                <a:cubicBezTo>
                  <a:pt x="2007476" y="1824335"/>
                  <a:pt x="2004098" y="1817069"/>
                  <a:pt x="2000804" y="1809709"/>
                </a:cubicBezTo>
                <a:cubicBezTo>
                  <a:pt x="2001416" y="1807322"/>
                  <a:pt x="2002137" y="1804984"/>
                  <a:pt x="2003028" y="1802733"/>
                </a:cubicBezTo>
                <a:close/>
                <a:moveTo>
                  <a:pt x="1865418" y="1887865"/>
                </a:moveTo>
                <a:cubicBezTo>
                  <a:pt x="1867792" y="1887388"/>
                  <a:pt x="1870220" y="1887093"/>
                  <a:pt x="1872677" y="1886914"/>
                </a:cubicBezTo>
                <a:cubicBezTo>
                  <a:pt x="1889476" y="1898385"/>
                  <a:pt x="1905592" y="1910281"/>
                  <a:pt x="1920372" y="1923370"/>
                </a:cubicBezTo>
                <a:lnTo>
                  <a:pt x="1920812" y="1930507"/>
                </a:lnTo>
                <a:close/>
                <a:moveTo>
                  <a:pt x="2024005" y="1743283"/>
                </a:moveTo>
                <a:lnTo>
                  <a:pt x="2080318" y="1847865"/>
                </a:lnTo>
                <a:lnTo>
                  <a:pt x="2079514" y="1847668"/>
                </a:lnTo>
                <a:cubicBezTo>
                  <a:pt x="2058812" y="1817822"/>
                  <a:pt x="2039138" y="1785570"/>
                  <a:pt x="2021528" y="1750303"/>
                </a:cubicBezTo>
                <a:close/>
                <a:moveTo>
                  <a:pt x="1803189" y="1897962"/>
                </a:moveTo>
                <a:lnTo>
                  <a:pt x="1810537" y="1896770"/>
                </a:lnTo>
                <a:cubicBezTo>
                  <a:pt x="1846270" y="1923456"/>
                  <a:pt x="1877735" y="1952057"/>
                  <a:pt x="1906828" y="1980459"/>
                </a:cubicBezTo>
                <a:cubicBezTo>
                  <a:pt x="1874494" y="1954527"/>
                  <a:pt x="1840401" y="1926297"/>
                  <a:pt x="1803189" y="1897962"/>
                </a:cubicBezTo>
                <a:close/>
                <a:moveTo>
                  <a:pt x="2047268" y="1687088"/>
                </a:moveTo>
                <a:cubicBezTo>
                  <a:pt x="2058233" y="1707319"/>
                  <a:pt x="2069031" y="1726813"/>
                  <a:pt x="2079304" y="1745735"/>
                </a:cubicBezTo>
                <a:cubicBezTo>
                  <a:pt x="2067698" y="1728575"/>
                  <a:pt x="2056153" y="1710798"/>
                  <a:pt x="2045028" y="1692147"/>
                </a:cubicBezTo>
                <a:close/>
                <a:moveTo>
                  <a:pt x="1743758" y="1910886"/>
                </a:moveTo>
                <a:lnTo>
                  <a:pt x="1749135" y="1909580"/>
                </a:lnTo>
                <a:cubicBezTo>
                  <a:pt x="1765516" y="1923837"/>
                  <a:pt x="1780963" y="1938353"/>
                  <a:pt x="1795792" y="1952820"/>
                </a:cubicBezTo>
                <a:cubicBezTo>
                  <a:pt x="1778993" y="1939352"/>
                  <a:pt x="1761723" y="1925267"/>
                  <a:pt x="1743758" y="1910886"/>
                </a:cubicBezTo>
                <a:close/>
                <a:moveTo>
                  <a:pt x="2016979" y="1629990"/>
                </a:moveTo>
                <a:lnTo>
                  <a:pt x="2017371" y="1630729"/>
                </a:lnTo>
                <a:lnTo>
                  <a:pt x="2014634" y="1636635"/>
                </a:lnTo>
                <a:close/>
                <a:moveTo>
                  <a:pt x="1692940" y="1870949"/>
                </a:moveTo>
                <a:lnTo>
                  <a:pt x="1699895" y="1869820"/>
                </a:lnTo>
                <a:lnTo>
                  <a:pt x="1693597" y="1871465"/>
                </a:lnTo>
                <a:close/>
                <a:moveTo>
                  <a:pt x="0" y="2074401"/>
                </a:moveTo>
                <a:lnTo>
                  <a:pt x="0" y="2146651"/>
                </a:lnTo>
                <a:cubicBezTo>
                  <a:pt x="385910" y="1858340"/>
                  <a:pt x="687396" y="1723082"/>
                  <a:pt x="927424" y="1680840"/>
                </a:cubicBezTo>
                <a:cubicBezTo>
                  <a:pt x="704294" y="1733285"/>
                  <a:pt x="436586" y="1859972"/>
                  <a:pt x="110353" y="2101398"/>
                </a:cubicBezTo>
                <a:lnTo>
                  <a:pt x="110353" y="2173648"/>
                </a:lnTo>
                <a:cubicBezTo>
                  <a:pt x="498986" y="1883303"/>
                  <a:pt x="801999" y="1748178"/>
                  <a:pt x="1042495" y="1706605"/>
                </a:cubicBezTo>
                <a:cubicBezTo>
                  <a:pt x="818488" y="1758469"/>
                  <a:pt x="549281" y="1885236"/>
                  <a:pt x="220706" y="2128395"/>
                </a:cubicBezTo>
                <a:lnTo>
                  <a:pt x="220706" y="2200645"/>
                </a:lnTo>
                <a:cubicBezTo>
                  <a:pt x="607175" y="1911917"/>
                  <a:pt x="908975" y="1776685"/>
                  <a:pt x="1148934" y="1734625"/>
                </a:cubicBezTo>
                <a:cubicBezTo>
                  <a:pt x="925654" y="1786969"/>
                  <a:pt x="657690" y="1913671"/>
                  <a:pt x="331059" y="2155392"/>
                </a:cubicBezTo>
                <a:lnTo>
                  <a:pt x="331059" y="2227642"/>
                </a:lnTo>
                <a:cubicBezTo>
                  <a:pt x="716827" y="1939438"/>
                  <a:pt x="1018233" y="1804173"/>
                  <a:pt x="1258034" y="1761949"/>
                </a:cubicBezTo>
                <a:cubicBezTo>
                  <a:pt x="1034988" y="1814449"/>
                  <a:pt x="767423" y="1941127"/>
                  <a:pt x="441412" y="2182389"/>
                </a:cubicBezTo>
                <a:lnTo>
                  <a:pt x="441411" y="2254639"/>
                </a:lnTo>
                <a:cubicBezTo>
                  <a:pt x="827808" y="1965965"/>
                  <a:pt x="1129568" y="1830730"/>
                  <a:pt x="1369598" y="1788630"/>
                </a:cubicBezTo>
                <a:cubicBezTo>
                  <a:pt x="1146326" y="1840980"/>
                  <a:pt x="878375" y="1967680"/>
                  <a:pt x="551764" y="2209386"/>
                </a:cubicBezTo>
                <a:lnTo>
                  <a:pt x="551764" y="2281636"/>
                </a:lnTo>
                <a:cubicBezTo>
                  <a:pt x="935520" y="1994935"/>
                  <a:pt x="1235792" y="1859583"/>
                  <a:pt x="1475309" y="1816839"/>
                </a:cubicBezTo>
                <a:cubicBezTo>
                  <a:pt x="1252910" y="1869763"/>
                  <a:pt x="986434" y="1996376"/>
                  <a:pt x="662117" y="2236383"/>
                </a:cubicBezTo>
                <a:lnTo>
                  <a:pt x="662117" y="2308633"/>
                </a:lnTo>
                <a:cubicBezTo>
                  <a:pt x="1047985" y="2020354"/>
                  <a:pt x="1349447" y="1885095"/>
                  <a:pt x="1589465" y="1842843"/>
                </a:cubicBezTo>
                <a:cubicBezTo>
                  <a:pt x="1366350" y="1895297"/>
                  <a:pt x="1098666" y="2021982"/>
                  <a:pt x="772471" y="2263380"/>
                </a:cubicBezTo>
                <a:lnTo>
                  <a:pt x="772471" y="2335630"/>
                </a:lnTo>
                <a:cubicBezTo>
                  <a:pt x="1125358" y="2071991"/>
                  <a:pt x="1407652" y="1936331"/>
                  <a:pt x="1637153" y="1882978"/>
                </a:cubicBezTo>
                <a:cubicBezTo>
                  <a:pt x="1638105" y="1883802"/>
                  <a:pt x="1639053" y="1884627"/>
                  <a:pt x="1639901" y="1885492"/>
                </a:cubicBezTo>
                <a:cubicBezTo>
                  <a:pt x="1429105" y="1945495"/>
                  <a:pt x="1180294" y="2070237"/>
                  <a:pt x="882823" y="2290378"/>
                </a:cubicBezTo>
                <a:lnTo>
                  <a:pt x="882823" y="2362627"/>
                </a:lnTo>
                <a:cubicBezTo>
                  <a:pt x="1204036" y="2122652"/>
                  <a:pt x="1466758" y="1988713"/>
                  <a:pt x="1684246" y="1926052"/>
                </a:cubicBezTo>
                <a:cubicBezTo>
                  <a:pt x="1787346" y="2023180"/>
                  <a:pt x="1862936" y="2117885"/>
                  <a:pt x="1934960" y="2147712"/>
                </a:cubicBezTo>
                <a:cubicBezTo>
                  <a:pt x="1981121" y="2487049"/>
                  <a:pt x="2217614" y="2709506"/>
                  <a:pt x="2218298" y="2877397"/>
                </a:cubicBezTo>
                <a:lnTo>
                  <a:pt x="2301150" y="2886131"/>
                </a:lnTo>
                <a:cubicBezTo>
                  <a:pt x="2313240" y="2851388"/>
                  <a:pt x="2304354" y="2813624"/>
                  <a:pt x="2282812" y="2771543"/>
                </a:cubicBezTo>
                <a:lnTo>
                  <a:pt x="2294159" y="2772739"/>
                </a:lnTo>
                <a:cubicBezTo>
                  <a:pt x="2306250" y="2737996"/>
                  <a:pt x="2297363" y="2700232"/>
                  <a:pt x="2275821" y="2658151"/>
                </a:cubicBezTo>
                <a:lnTo>
                  <a:pt x="2287168" y="2659347"/>
                </a:lnTo>
                <a:cubicBezTo>
                  <a:pt x="2299259" y="2624605"/>
                  <a:pt x="2290372" y="2586840"/>
                  <a:pt x="2268830" y="2544759"/>
                </a:cubicBezTo>
                <a:lnTo>
                  <a:pt x="2280177" y="2545955"/>
                </a:lnTo>
                <a:cubicBezTo>
                  <a:pt x="2292267" y="2511212"/>
                  <a:pt x="2283381" y="2473448"/>
                  <a:pt x="2261839" y="2431367"/>
                </a:cubicBezTo>
                <a:lnTo>
                  <a:pt x="2273186" y="2432563"/>
                </a:lnTo>
                <a:cubicBezTo>
                  <a:pt x="2285276" y="2397820"/>
                  <a:pt x="2276390" y="2360056"/>
                  <a:pt x="2254848" y="2317975"/>
                </a:cubicBezTo>
                <a:lnTo>
                  <a:pt x="2266195" y="2319171"/>
                </a:lnTo>
                <a:cubicBezTo>
                  <a:pt x="2276733" y="2288889"/>
                  <a:pt x="2271335" y="2256310"/>
                  <a:pt x="2253915" y="2221285"/>
                </a:cubicBezTo>
                <a:cubicBezTo>
                  <a:pt x="2277814" y="2236463"/>
                  <a:pt x="2302221" y="2242386"/>
                  <a:pt x="2326975" y="2238479"/>
                </a:cubicBezTo>
                <a:lnTo>
                  <a:pt x="2327811" y="2227100"/>
                </a:lnTo>
                <a:cubicBezTo>
                  <a:pt x="2365402" y="2255766"/>
                  <a:pt x="2400991" y="2271211"/>
                  <a:pt x="2437328" y="2265476"/>
                </a:cubicBezTo>
                <a:lnTo>
                  <a:pt x="2438164" y="2254097"/>
                </a:lnTo>
                <a:cubicBezTo>
                  <a:pt x="2475755" y="2282763"/>
                  <a:pt x="2511344" y="2298209"/>
                  <a:pt x="2547680" y="2292474"/>
                </a:cubicBezTo>
                <a:lnTo>
                  <a:pt x="2548517" y="2281094"/>
                </a:lnTo>
                <a:cubicBezTo>
                  <a:pt x="2586108" y="2309760"/>
                  <a:pt x="2621697" y="2325206"/>
                  <a:pt x="2658034" y="2319471"/>
                </a:cubicBezTo>
                <a:lnTo>
                  <a:pt x="2658869" y="2308091"/>
                </a:lnTo>
                <a:cubicBezTo>
                  <a:pt x="2696461" y="2336758"/>
                  <a:pt x="2732050" y="2352203"/>
                  <a:pt x="2768387" y="2346468"/>
                </a:cubicBezTo>
                <a:lnTo>
                  <a:pt x="2769222" y="2335089"/>
                </a:lnTo>
                <a:cubicBezTo>
                  <a:pt x="2806814" y="2363755"/>
                  <a:pt x="2842403" y="2379200"/>
                  <a:pt x="2878739" y="2373465"/>
                </a:cubicBezTo>
                <a:lnTo>
                  <a:pt x="2884843" y="2290378"/>
                </a:lnTo>
                <a:cubicBezTo>
                  <a:pt x="2723137" y="2260547"/>
                  <a:pt x="2550051" y="1998823"/>
                  <a:pt x="2237125" y="1888255"/>
                </a:cubicBezTo>
                <a:cubicBezTo>
                  <a:pt x="2209982" y="1817932"/>
                  <a:pt x="2140410" y="1735107"/>
                  <a:pt x="2072751" y="1631210"/>
                </a:cubicBezTo>
                <a:cubicBezTo>
                  <a:pt x="2173002" y="1428289"/>
                  <a:pt x="2351427" y="1193496"/>
                  <a:pt x="2644582" y="919954"/>
                </a:cubicBezTo>
                <a:lnTo>
                  <a:pt x="2573478" y="907136"/>
                </a:lnTo>
                <a:cubicBezTo>
                  <a:pt x="2304055" y="1160833"/>
                  <a:pt x="2137150" y="1383566"/>
                  <a:pt x="2040701" y="1580373"/>
                </a:cubicBezTo>
                <a:cubicBezTo>
                  <a:pt x="2040001" y="1579385"/>
                  <a:pt x="2039357" y="1578305"/>
                  <a:pt x="2038715" y="1577223"/>
                </a:cubicBezTo>
                <a:cubicBezTo>
                  <a:pt x="2131938" y="1360827"/>
                  <a:pt x="2315528" y="1107079"/>
                  <a:pt x="2637591" y="806562"/>
                </a:cubicBezTo>
                <a:lnTo>
                  <a:pt x="2566487" y="793744"/>
                </a:lnTo>
                <a:cubicBezTo>
                  <a:pt x="2271048" y="1071939"/>
                  <a:pt x="2098882" y="1312901"/>
                  <a:pt x="2007677" y="1523171"/>
                </a:cubicBezTo>
                <a:cubicBezTo>
                  <a:pt x="2091840" y="1294456"/>
                  <a:pt x="2278437" y="1021772"/>
                  <a:pt x="2630600" y="693170"/>
                </a:cubicBezTo>
                <a:lnTo>
                  <a:pt x="2559496" y="680352"/>
                </a:lnTo>
                <a:cubicBezTo>
                  <a:pt x="2265759" y="956943"/>
                  <a:pt x="2093879" y="1196731"/>
                  <a:pt x="2002338" y="1406212"/>
                </a:cubicBezTo>
                <a:cubicBezTo>
                  <a:pt x="2086897" y="1178077"/>
                  <a:pt x="2273373" y="906582"/>
                  <a:pt x="2623609" y="579778"/>
                </a:cubicBezTo>
                <a:lnTo>
                  <a:pt x="2552505" y="566960"/>
                </a:lnTo>
                <a:cubicBezTo>
                  <a:pt x="2256689" y="845508"/>
                  <a:pt x="2084461" y="1086730"/>
                  <a:pt x="1993331" y="1297173"/>
                </a:cubicBezTo>
                <a:cubicBezTo>
                  <a:pt x="2077347" y="1068419"/>
                  <a:pt x="2263973" y="795439"/>
                  <a:pt x="2616618" y="466386"/>
                </a:cubicBezTo>
                <a:lnTo>
                  <a:pt x="2545514" y="453568"/>
                </a:lnTo>
                <a:cubicBezTo>
                  <a:pt x="2250242" y="731605"/>
                  <a:pt x="2078103" y="972452"/>
                  <a:pt x="1986866" y="1182645"/>
                </a:cubicBezTo>
                <a:cubicBezTo>
                  <a:pt x="2070963" y="954140"/>
                  <a:pt x="2257555" y="681512"/>
                  <a:pt x="2609627" y="352994"/>
                </a:cubicBezTo>
                <a:lnTo>
                  <a:pt x="2538523" y="340176"/>
                </a:lnTo>
                <a:cubicBezTo>
                  <a:pt x="2242689" y="618742"/>
                  <a:pt x="2070457" y="859977"/>
                  <a:pt x="1979330" y="1070429"/>
                </a:cubicBezTo>
                <a:cubicBezTo>
                  <a:pt x="2063295" y="841738"/>
                  <a:pt x="2249924" y="568717"/>
                  <a:pt x="2602636" y="239602"/>
                </a:cubicBezTo>
                <a:lnTo>
                  <a:pt x="2531532" y="226784"/>
                </a:lnTo>
                <a:cubicBezTo>
                  <a:pt x="2233938" y="507008"/>
                  <a:pt x="2061421" y="749454"/>
                  <a:pt x="1970639" y="960707"/>
                </a:cubicBezTo>
                <a:cubicBezTo>
                  <a:pt x="2054219" y="731402"/>
                  <a:pt x="2240958" y="457168"/>
                  <a:pt x="2595645" y="126210"/>
                </a:cubicBezTo>
                <a:lnTo>
                  <a:pt x="2524541" y="113392"/>
                </a:lnTo>
                <a:cubicBezTo>
                  <a:pt x="2229067" y="391619"/>
                  <a:pt x="2056896" y="632605"/>
                  <a:pt x="1965697" y="842891"/>
                </a:cubicBezTo>
                <a:cubicBezTo>
                  <a:pt x="2049853" y="614164"/>
                  <a:pt x="2236452" y="341457"/>
                  <a:pt x="2588654" y="12818"/>
                </a:cubicBezTo>
                <a:lnTo>
                  <a:pt x="2517550" y="0"/>
                </a:lnTo>
                <a:cubicBezTo>
                  <a:pt x="2215802" y="284136"/>
                  <a:pt x="2042648" y="529431"/>
                  <a:pt x="1952670" y="742527"/>
                </a:cubicBezTo>
                <a:cubicBezTo>
                  <a:pt x="1873356" y="930370"/>
                  <a:pt x="1858673" y="1093193"/>
                  <a:pt x="1877607" y="1235483"/>
                </a:cubicBezTo>
                <a:cubicBezTo>
                  <a:pt x="1877485" y="1271602"/>
                  <a:pt x="1879674" y="1306517"/>
                  <a:pt x="1884448" y="1339874"/>
                </a:cubicBezTo>
                <a:cubicBezTo>
                  <a:pt x="1883910" y="1379700"/>
                  <a:pt x="1886190" y="1418072"/>
                  <a:pt x="1891462" y="1454636"/>
                </a:cubicBezTo>
                <a:cubicBezTo>
                  <a:pt x="1890992" y="1493862"/>
                  <a:pt x="1893254" y="1531677"/>
                  <a:pt x="1898448" y="1567721"/>
                </a:cubicBezTo>
                <a:cubicBezTo>
                  <a:pt x="1897963" y="1607080"/>
                  <a:pt x="1900229" y="1645019"/>
                  <a:pt x="1905440" y="1681178"/>
                </a:cubicBezTo>
                <a:cubicBezTo>
                  <a:pt x="1904958" y="1720509"/>
                  <a:pt x="1907224" y="1758421"/>
                  <a:pt x="1912431" y="1794555"/>
                </a:cubicBezTo>
                <a:lnTo>
                  <a:pt x="1913197" y="1806980"/>
                </a:lnTo>
                <a:lnTo>
                  <a:pt x="1873443" y="1797254"/>
                </a:lnTo>
                <a:cubicBezTo>
                  <a:pt x="1838805" y="1785719"/>
                  <a:pt x="1801897" y="1776764"/>
                  <a:pt x="1763104" y="1770260"/>
                </a:cubicBezTo>
                <a:cubicBezTo>
                  <a:pt x="1728443" y="1758717"/>
                  <a:pt x="1691508" y="1749756"/>
                  <a:pt x="1652687" y="1743250"/>
                </a:cubicBezTo>
                <a:cubicBezTo>
                  <a:pt x="1618136" y="1731744"/>
                  <a:pt x="1581323" y="1722809"/>
                  <a:pt x="1542635" y="1716313"/>
                </a:cubicBezTo>
                <a:cubicBezTo>
                  <a:pt x="1507587" y="1704637"/>
                  <a:pt x="1470228" y="1695587"/>
                  <a:pt x="1430939" y="1689050"/>
                </a:cubicBezTo>
                <a:cubicBezTo>
                  <a:pt x="1398958" y="1678433"/>
                  <a:pt x="1364985" y="1670085"/>
                  <a:pt x="1329417" y="1663797"/>
                </a:cubicBezTo>
                <a:cubicBezTo>
                  <a:pt x="1192743" y="1619920"/>
                  <a:pt x="1029899" y="1605483"/>
                  <a:pt x="830964" y="1650214"/>
                </a:cubicBezTo>
                <a:cubicBezTo>
                  <a:pt x="605285" y="1700959"/>
                  <a:pt x="333162" y="1827848"/>
                  <a:pt x="0" y="2074401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86" name="185 Forma libre"/>
          <p:cNvSpPr/>
          <p:nvPr/>
        </p:nvSpPr>
        <p:spPr bwMode="auto">
          <a:xfrm rot="2393430" flipH="1" flipV="1">
            <a:off x="3268563" y="2990166"/>
            <a:ext cx="2884843" cy="2405109"/>
          </a:xfrm>
          <a:custGeom>
            <a:avLst/>
            <a:gdLst/>
            <a:ahLst/>
            <a:cxnLst/>
            <a:rect l="l" t="t" r="r" b="b"/>
            <a:pathLst>
              <a:path w="2884843" h="2886131">
                <a:moveTo>
                  <a:pt x="2001204" y="2290702"/>
                </a:moveTo>
                <a:cubicBezTo>
                  <a:pt x="2040838" y="2384391"/>
                  <a:pt x="2088738" y="2466638"/>
                  <a:pt x="2128689" y="2540168"/>
                </a:cubicBezTo>
                <a:cubicBezTo>
                  <a:pt x="2080199" y="2468526"/>
                  <a:pt x="2032731" y="2386145"/>
                  <a:pt x="2001204" y="2290702"/>
                </a:cubicBezTo>
                <a:close/>
                <a:moveTo>
                  <a:pt x="2097730" y="2183496"/>
                </a:moveTo>
                <a:lnTo>
                  <a:pt x="2098792" y="2183619"/>
                </a:lnTo>
                <a:cubicBezTo>
                  <a:pt x="2101797" y="2189130"/>
                  <a:pt x="2104778" y="2194585"/>
                  <a:pt x="2107716" y="2199993"/>
                </a:cubicBezTo>
                <a:close/>
                <a:moveTo>
                  <a:pt x="2345969" y="1972642"/>
                </a:moveTo>
                <a:cubicBezTo>
                  <a:pt x="2434306" y="2020601"/>
                  <a:pt x="2506958" y="2081931"/>
                  <a:pt x="2568861" y="2142362"/>
                </a:cubicBezTo>
                <a:cubicBezTo>
                  <a:pt x="2503585" y="2089999"/>
                  <a:pt x="2431141" y="2028269"/>
                  <a:pt x="2345969" y="1972642"/>
                </a:cubicBezTo>
                <a:close/>
                <a:moveTo>
                  <a:pt x="2239684" y="1993813"/>
                </a:moveTo>
                <a:cubicBezTo>
                  <a:pt x="2279470" y="2024016"/>
                  <a:pt x="2315325" y="2056319"/>
                  <a:pt x="2348156" y="2088368"/>
                </a:cubicBezTo>
                <a:cubicBezTo>
                  <a:pt x="2315314" y="2062023"/>
                  <a:pt x="2280657" y="2033307"/>
                  <a:pt x="2243457" y="2004216"/>
                </a:cubicBezTo>
                <a:close/>
                <a:moveTo>
                  <a:pt x="2028833" y="2164749"/>
                </a:moveTo>
                <a:lnTo>
                  <a:pt x="2038383" y="2170297"/>
                </a:lnTo>
                <a:cubicBezTo>
                  <a:pt x="2063797" y="2221821"/>
                  <a:pt x="2090689" y="2269178"/>
                  <a:pt x="2114707" y="2313385"/>
                </a:cubicBezTo>
                <a:cubicBezTo>
                  <a:pt x="2084240" y="2268370"/>
                  <a:pt x="2054176" y="2219115"/>
                  <a:pt x="2028833" y="2164749"/>
                </a:cubicBezTo>
                <a:close/>
                <a:moveTo>
                  <a:pt x="1994213" y="2177309"/>
                </a:moveTo>
                <a:cubicBezTo>
                  <a:pt x="2033847" y="2270999"/>
                  <a:pt x="2081747" y="2353246"/>
                  <a:pt x="2121699" y="2426777"/>
                </a:cubicBezTo>
                <a:cubicBezTo>
                  <a:pt x="2073209" y="2355134"/>
                  <a:pt x="2025740" y="2272754"/>
                  <a:pt x="1994213" y="2177309"/>
                </a:cubicBezTo>
                <a:close/>
                <a:moveTo>
                  <a:pt x="2249257" y="1953877"/>
                </a:moveTo>
                <a:cubicBezTo>
                  <a:pt x="2331628" y="2000106"/>
                  <a:pt x="2399888" y="2058139"/>
                  <a:pt x="2458509" y="2115366"/>
                </a:cubicBezTo>
                <a:cubicBezTo>
                  <a:pt x="2396784" y="2065851"/>
                  <a:pt x="2328650" y="2007961"/>
                  <a:pt x="2249021" y="1955349"/>
                </a:cubicBezTo>
                <a:close/>
                <a:moveTo>
                  <a:pt x="1993814" y="1986112"/>
                </a:moveTo>
                <a:lnTo>
                  <a:pt x="2000111" y="1991863"/>
                </a:lnTo>
                <a:lnTo>
                  <a:pt x="2001519" y="1994791"/>
                </a:lnTo>
                <a:lnTo>
                  <a:pt x="1995169" y="1989661"/>
                </a:lnTo>
                <a:close/>
                <a:moveTo>
                  <a:pt x="2059236" y="1918401"/>
                </a:moveTo>
                <a:lnTo>
                  <a:pt x="2065918" y="1922433"/>
                </a:lnTo>
                <a:lnTo>
                  <a:pt x="2071496" y="1932616"/>
                </a:lnTo>
                <a:lnTo>
                  <a:pt x="2065410" y="1928210"/>
                </a:lnTo>
                <a:close/>
                <a:moveTo>
                  <a:pt x="2018246" y="1940913"/>
                </a:moveTo>
                <a:lnTo>
                  <a:pt x="2026022" y="1946309"/>
                </a:lnTo>
                <a:lnTo>
                  <a:pt x="2031420" y="1957249"/>
                </a:lnTo>
                <a:lnTo>
                  <a:pt x="2022789" y="1950868"/>
                </a:lnTo>
                <a:close/>
                <a:moveTo>
                  <a:pt x="2003028" y="1802733"/>
                </a:moveTo>
                <a:lnTo>
                  <a:pt x="2018571" y="1832759"/>
                </a:lnTo>
                <a:lnTo>
                  <a:pt x="2011785" y="1831099"/>
                </a:lnTo>
                <a:cubicBezTo>
                  <a:pt x="2007476" y="1824335"/>
                  <a:pt x="2004098" y="1817069"/>
                  <a:pt x="2000804" y="1809709"/>
                </a:cubicBezTo>
                <a:cubicBezTo>
                  <a:pt x="2001416" y="1807322"/>
                  <a:pt x="2002137" y="1804984"/>
                  <a:pt x="2003028" y="1802733"/>
                </a:cubicBezTo>
                <a:close/>
                <a:moveTo>
                  <a:pt x="1865418" y="1887865"/>
                </a:moveTo>
                <a:cubicBezTo>
                  <a:pt x="1867792" y="1887388"/>
                  <a:pt x="1870220" y="1887093"/>
                  <a:pt x="1872677" y="1886914"/>
                </a:cubicBezTo>
                <a:cubicBezTo>
                  <a:pt x="1889476" y="1898385"/>
                  <a:pt x="1905592" y="1910281"/>
                  <a:pt x="1920372" y="1923370"/>
                </a:cubicBezTo>
                <a:lnTo>
                  <a:pt x="1920812" y="1930507"/>
                </a:lnTo>
                <a:close/>
                <a:moveTo>
                  <a:pt x="2024005" y="1743283"/>
                </a:moveTo>
                <a:lnTo>
                  <a:pt x="2080318" y="1847865"/>
                </a:lnTo>
                <a:lnTo>
                  <a:pt x="2079514" y="1847668"/>
                </a:lnTo>
                <a:cubicBezTo>
                  <a:pt x="2058812" y="1817822"/>
                  <a:pt x="2039138" y="1785570"/>
                  <a:pt x="2021528" y="1750303"/>
                </a:cubicBezTo>
                <a:close/>
                <a:moveTo>
                  <a:pt x="1803189" y="1897962"/>
                </a:moveTo>
                <a:lnTo>
                  <a:pt x="1810537" y="1896770"/>
                </a:lnTo>
                <a:cubicBezTo>
                  <a:pt x="1846270" y="1923456"/>
                  <a:pt x="1877735" y="1952057"/>
                  <a:pt x="1906828" y="1980459"/>
                </a:cubicBezTo>
                <a:cubicBezTo>
                  <a:pt x="1874494" y="1954527"/>
                  <a:pt x="1840401" y="1926297"/>
                  <a:pt x="1803189" y="1897962"/>
                </a:cubicBezTo>
                <a:close/>
                <a:moveTo>
                  <a:pt x="2047268" y="1687088"/>
                </a:moveTo>
                <a:cubicBezTo>
                  <a:pt x="2058233" y="1707319"/>
                  <a:pt x="2069031" y="1726813"/>
                  <a:pt x="2079304" y="1745735"/>
                </a:cubicBezTo>
                <a:cubicBezTo>
                  <a:pt x="2067698" y="1728575"/>
                  <a:pt x="2056153" y="1710798"/>
                  <a:pt x="2045028" y="1692147"/>
                </a:cubicBezTo>
                <a:close/>
                <a:moveTo>
                  <a:pt x="1743758" y="1910886"/>
                </a:moveTo>
                <a:lnTo>
                  <a:pt x="1749135" y="1909580"/>
                </a:lnTo>
                <a:cubicBezTo>
                  <a:pt x="1765516" y="1923837"/>
                  <a:pt x="1780963" y="1938353"/>
                  <a:pt x="1795792" y="1952820"/>
                </a:cubicBezTo>
                <a:cubicBezTo>
                  <a:pt x="1778993" y="1939352"/>
                  <a:pt x="1761723" y="1925267"/>
                  <a:pt x="1743758" y="1910886"/>
                </a:cubicBezTo>
                <a:close/>
                <a:moveTo>
                  <a:pt x="2016979" y="1629990"/>
                </a:moveTo>
                <a:lnTo>
                  <a:pt x="2017371" y="1630729"/>
                </a:lnTo>
                <a:lnTo>
                  <a:pt x="2014634" y="1636635"/>
                </a:lnTo>
                <a:close/>
                <a:moveTo>
                  <a:pt x="1692940" y="1870949"/>
                </a:moveTo>
                <a:lnTo>
                  <a:pt x="1699895" y="1869820"/>
                </a:lnTo>
                <a:lnTo>
                  <a:pt x="1693597" y="1871465"/>
                </a:lnTo>
                <a:close/>
                <a:moveTo>
                  <a:pt x="0" y="2074401"/>
                </a:moveTo>
                <a:lnTo>
                  <a:pt x="0" y="2146651"/>
                </a:lnTo>
                <a:cubicBezTo>
                  <a:pt x="385910" y="1858340"/>
                  <a:pt x="687396" y="1723082"/>
                  <a:pt x="927424" y="1680840"/>
                </a:cubicBezTo>
                <a:cubicBezTo>
                  <a:pt x="704294" y="1733285"/>
                  <a:pt x="436586" y="1859972"/>
                  <a:pt x="110353" y="2101398"/>
                </a:cubicBezTo>
                <a:lnTo>
                  <a:pt x="110353" y="2173648"/>
                </a:lnTo>
                <a:cubicBezTo>
                  <a:pt x="498986" y="1883303"/>
                  <a:pt x="801999" y="1748178"/>
                  <a:pt x="1042495" y="1706605"/>
                </a:cubicBezTo>
                <a:cubicBezTo>
                  <a:pt x="818488" y="1758469"/>
                  <a:pt x="549281" y="1885236"/>
                  <a:pt x="220706" y="2128395"/>
                </a:cubicBezTo>
                <a:lnTo>
                  <a:pt x="220706" y="2200645"/>
                </a:lnTo>
                <a:cubicBezTo>
                  <a:pt x="607175" y="1911917"/>
                  <a:pt x="908975" y="1776685"/>
                  <a:pt x="1148934" y="1734625"/>
                </a:cubicBezTo>
                <a:cubicBezTo>
                  <a:pt x="925654" y="1786969"/>
                  <a:pt x="657690" y="1913671"/>
                  <a:pt x="331059" y="2155392"/>
                </a:cubicBezTo>
                <a:lnTo>
                  <a:pt x="331059" y="2227642"/>
                </a:lnTo>
                <a:cubicBezTo>
                  <a:pt x="716827" y="1939438"/>
                  <a:pt x="1018233" y="1804173"/>
                  <a:pt x="1258034" y="1761949"/>
                </a:cubicBezTo>
                <a:cubicBezTo>
                  <a:pt x="1034988" y="1814449"/>
                  <a:pt x="767423" y="1941127"/>
                  <a:pt x="441412" y="2182389"/>
                </a:cubicBezTo>
                <a:lnTo>
                  <a:pt x="441411" y="2254639"/>
                </a:lnTo>
                <a:cubicBezTo>
                  <a:pt x="827808" y="1965965"/>
                  <a:pt x="1129568" y="1830730"/>
                  <a:pt x="1369598" y="1788630"/>
                </a:cubicBezTo>
                <a:cubicBezTo>
                  <a:pt x="1146326" y="1840980"/>
                  <a:pt x="878375" y="1967680"/>
                  <a:pt x="551764" y="2209386"/>
                </a:cubicBezTo>
                <a:lnTo>
                  <a:pt x="551764" y="2281636"/>
                </a:lnTo>
                <a:cubicBezTo>
                  <a:pt x="935520" y="1994935"/>
                  <a:pt x="1235792" y="1859583"/>
                  <a:pt x="1475309" y="1816839"/>
                </a:cubicBezTo>
                <a:cubicBezTo>
                  <a:pt x="1252910" y="1869763"/>
                  <a:pt x="986434" y="1996376"/>
                  <a:pt x="662117" y="2236383"/>
                </a:cubicBezTo>
                <a:lnTo>
                  <a:pt x="662117" y="2308633"/>
                </a:lnTo>
                <a:cubicBezTo>
                  <a:pt x="1047985" y="2020354"/>
                  <a:pt x="1349447" y="1885095"/>
                  <a:pt x="1589465" y="1842843"/>
                </a:cubicBezTo>
                <a:cubicBezTo>
                  <a:pt x="1366350" y="1895297"/>
                  <a:pt x="1098666" y="2021982"/>
                  <a:pt x="772471" y="2263380"/>
                </a:cubicBezTo>
                <a:lnTo>
                  <a:pt x="772471" y="2335630"/>
                </a:lnTo>
                <a:cubicBezTo>
                  <a:pt x="1125358" y="2071991"/>
                  <a:pt x="1407652" y="1936331"/>
                  <a:pt x="1637153" y="1882978"/>
                </a:cubicBezTo>
                <a:cubicBezTo>
                  <a:pt x="1638105" y="1883802"/>
                  <a:pt x="1639053" y="1884627"/>
                  <a:pt x="1639901" y="1885492"/>
                </a:cubicBezTo>
                <a:cubicBezTo>
                  <a:pt x="1429105" y="1945495"/>
                  <a:pt x="1180294" y="2070237"/>
                  <a:pt x="882823" y="2290378"/>
                </a:cubicBezTo>
                <a:lnTo>
                  <a:pt x="882823" y="2362627"/>
                </a:lnTo>
                <a:cubicBezTo>
                  <a:pt x="1204036" y="2122652"/>
                  <a:pt x="1466758" y="1988713"/>
                  <a:pt x="1684246" y="1926052"/>
                </a:cubicBezTo>
                <a:cubicBezTo>
                  <a:pt x="1787346" y="2023180"/>
                  <a:pt x="1862936" y="2117885"/>
                  <a:pt x="1934960" y="2147712"/>
                </a:cubicBezTo>
                <a:cubicBezTo>
                  <a:pt x="1981121" y="2487049"/>
                  <a:pt x="2217614" y="2709506"/>
                  <a:pt x="2218298" y="2877397"/>
                </a:cubicBezTo>
                <a:lnTo>
                  <a:pt x="2301150" y="2886131"/>
                </a:lnTo>
                <a:cubicBezTo>
                  <a:pt x="2313240" y="2851388"/>
                  <a:pt x="2304354" y="2813624"/>
                  <a:pt x="2282812" y="2771543"/>
                </a:cubicBezTo>
                <a:lnTo>
                  <a:pt x="2294159" y="2772739"/>
                </a:lnTo>
                <a:cubicBezTo>
                  <a:pt x="2306250" y="2737996"/>
                  <a:pt x="2297363" y="2700232"/>
                  <a:pt x="2275821" y="2658151"/>
                </a:cubicBezTo>
                <a:lnTo>
                  <a:pt x="2287168" y="2659347"/>
                </a:lnTo>
                <a:cubicBezTo>
                  <a:pt x="2299259" y="2624605"/>
                  <a:pt x="2290372" y="2586840"/>
                  <a:pt x="2268830" y="2544759"/>
                </a:cubicBezTo>
                <a:lnTo>
                  <a:pt x="2280177" y="2545955"/>
                </a:lnTo>
                <a:cubicBezTo>
                  <a:pt x="2292267" y="2511212"/>
                  <a:pt x="2283381" y="2473448"/>
                  <a:pt x="2261839" y="2431367"/>
                </a:cubicBezTo>
                <a:lnTo>
                  <a:pt x="2273186" y="2432563"/>
                </a:lnTo>
                <a:cubicBezTo>
                  <a:pt x="2285276" y="2397820"/>
                  <a:pt x="2276390" y="2360056"/>
                  <a:pt x="2254848" y="2317975"/>
                </a:cubicBezTo>
                <a:lnTo>
                  <a:pt x="2266195" y="2319171"/>
                </a:lnTo>
                <a:cubicBezTo>
                  <a:pt x="2276733" y="2288889"/>
                  <a:pt x="2271335" y="2256310"/>
                  <a:pt x="2253915" y="2221285"/>
                </a:cubicBezTo>
                <a:cubicBezTo>
                  <a:pt x="2277814" y="2236463"/>
                  <a:pt x="2302221" y="2242386"/>
                  <a:pt x="2326975" y="2238479"/>
                </a:cubicBezTo>
                <a:lnTo>
                  <a:pt x="2327811" y="2227100"/>
                </a:lnTo>
                <a:cubicBezTo>
                  <a:pt x="2365402" y="2255766"/>
                  <a:pt x="2400991" y="2271211"/>
                  <a:pt x="2437328" y="2265476"/>
                </a:cubicBezTo>
                <a:lnTo>
                  <a:pt x="2438164" y="2254097"/>
                </a:lnTo>
                <a:cubicBezTo>
                  <a:pt x="2475755" y="2282763"/>
                  <a:pt x="2511344" y="2298209"/>
                  <a:pt x="2547680" y="2292474"/>
                </a:cubicBezTo>
                <a:lnTo>
                  <a:pt x="2548517" y="2281094"/>
                </a:lnTo>
                <a:cubicBezTo>
                  <a:pt x="2586108" y="2309760"/>
                  <a:pt x="2621697" y="2325206"/>
                  <a:pt x="2658034" y="2319471"/>
                </a:cubicBezTo>
                <a:lnTo>
                  <a:pt x="2658869" y="2308091"/>
                </a:lnTo>
                <a:cubicBezTo>
                  <a:pt x="2696461" y="2336758"/>
                  <a:pt x="2732050" y="2352203"/>
                  <a:pt x="2768387" y="2346468"/>
                </a:cubicBezTo>
                <a:lnTo>
                  <a:pt x="2769222" y="2335089"/>
                </a:lnTo>
                <a:cubicBezTo>
                  <a:pt x="2806814" y="2363755"/>
                  <a:pt x="2842403" y="2379200"/>
                  <a:pt x="2878739" y="2373465"/>
                </a:cubicBezTo>
                <a:lnTo>
                  <a:pt x="2884843" y="2290378"/>
                </a:lnTo>
                <a:cubicBezTo>
                  <a:pt x="2723137" y="2260547"/>
                  <a:pt x="2550051" y="1998823"/>
                  <a:pt x="2237125" y="1888255"/>
                </a:cubicBezTo>
                <a:cubicBezTo>
                  <a:pt x="2209982" y="1817932"/>
                  <a:pt x="2140410" y="1735107"/>
                  <a:pt x="2072751" y="1631210"/>
                </a:cubicBezTo>
                <a:cubicBezTo>
                  <a:pt x="2173002" y="1428289"/>
                  <a:pt x="2351427" y="1193496"/>
                  <a:pt x="2644582" y="919954"/>
                </a:cubicBezTo>
                <a:lnTo>
                  <a:pt x="2573478" y="907136"/>
                </a:lnTo>
                <a:cubicBezTo>
                  <a:pt x="2304055" y="1160833"/>
                  <a:pt x="2137150" y="1383566"/>
                  <a:pt x="2040701" y="1580373"/>
                </a:cubicBezTo>
                <a:cubicBezTo>
                  <a:pt x="2040001" y="1579385"/>
                  <a:pt x="2039357" y="1578305"/>
                  <a:pt x="2038715" y="1577223"/>
                </a:cubicBezTo>
                <a:cubicBezTo>
                  <a:pt x="2131938" y="1360827"/>
                  <a:pt x="2315528" y="1107079"/>
                  <a:pt x="2637591" y="806562"/>
                </a:cubicBezTo>
                <a:lnTo>
                  <a:pt x="2566487" y="793744"/>
                </a:lnTo>
                <a:cubicBezTo>
                  <a:pt x="2271048" y="1071939"/>
                  <a:pt x="2098882" y="1312901"/>
                  <a:pt x="2007677" y="1523171"/>
                </a:cubicBezTo>
                <a:cubicBezTo>
                  <a:pt x="2091840" y="1294456"/>
                  <a:pt x="2278437" y="1021772"/>
                  <a:pt x="2630600" y="693170"/>
                </a:cubicBezTo>
                <a:lnTo>
                  <a:pt x="2559496" y="680352"/>
                </a:lnTo>
                <a:cubicBezTo>
                  <a:pt x="2265759" y="956943"/>
                  <a:pt x="2093879" y="1196731"/>
                  <a:pt x="2002338" y="1406212"/>
                </a:cubicBezTo>
                <a:cubicBezTo>
                  <a:pt x="2086897" y="1178077"/>
                  <a:pt x="2273373" y="906582"/>
                  <a:pt x="2623609" y="579778"/>
                </a:cubicBezTo>
                <a:lnTo>
                  <a:pt x="2552505" y="566960"/>
                </a:lnTo>
                <a:cubicBezTo>
                  <a:pt x="2256689" y="845508"/>
                  <a:pt x="2084461" y="1086730"/>
                  <a:pt x="1993331" y="1297173"/>
                </a:cubicBezTo>
                <a:cubicBezTo>
                  <a:pt x="2077347" y="1068419"/>
                  <a:pt x="2263973" y="795439"/>
                  <a:pt x="2616618" y="466386"/>
                </a:cubicBezTo>
                <a:lnTo>
                  <a:pt x="2545514" y="453568"/>
                </a:lnTo>
                <a:cubicBezTo>
                  <a:pt x="2250242" y="731605"/>
                  <a:pt x="2078103" y="972452"/>
                  <a:pt x="1986866" y="1182645"/>
                </a:cubicBezTo>
                <a:cubicBezTo>
                  <a:pt x="2070963" y="954140"/>
                  <a:pt x="2257555" y="681512"/>
                  <a:pt x="2609627" y="352994"/>
                </a:cubicBezTo>
                <a:lnTo>
                  <a:pt x="2538523" y="340176"/>
                </a:lnTo>
                <a:cubicBezTo>
                  <a:pt x="2242689" y="618742"/>
                  <a:pt x="2070457" y="859977"/>
                  <a:pt x="1979330" y="1070429"/>
                </a:cubicBezTo>
                <a:cubicBezTo>
                  <a:pt x="2063295" y="841738"/>
                  <a:pt x="2249924" y="568717"/>
                  <a:pt x="2602636" y="239602"/>
                </a:cubicBezTo>
                <a:lnTo>
                  <a:pt x="2531532" y="226784"/>
                </a:lnTo>
                <a:cubicBezTo>
                  <a:pt x="2233938" y="507008"/>
                  <a:pt x="2061421" y="749454"/>
                  <a:pt x="1970639" y="960707"/>
                </a:cubicBezTo>
                <a:cubicBezTo>
                  <a:pt x="2054219" y="731402"/>
                  <a:pt x="2240958" y="457168"/>
                  <a:pt x="2595645" y="126210"/>
                </a:cubicBezTo>
                <a:lnTo>
                  <a:pt x="2524541" y="113392"/>
                </a:lnTo>
                <a:cubicBezTo>
                  <a:pt x="2229067" y="391619"/>
                  <a:pt x="2056896" y="632605"/>
                  <a:pt x="1965697" y="842891"/>
                </a:cubicBezTo>
                <a:cubicBezTo>
                  <a:pt x="2049853" y="614164"/>
                  <a:pt x="2236452" y="341457"/>
                  <a:pt x="2588654" y="12818"/>
                </a:cubicBezTo>
                <a:lnTo>
                  <a:pt x="2517550" y="0"/>
                </a:lnTo>
                <a:cubicBezTo>
                  <a:pt x="2215802" y="284136"/>
                  <a:pt x="2042648" y="529431"/>
                  <a:pt x="1952670" y="742527"/>
                </a:cubicBezTo>
                <a:cubicBezTo>
                  <a:pt x="1873356" y="930370"/>
                  <a:pt x="1858673" y="1093193"/>
                  <a:pt x="1877607" y="1235483"/>
                </a:cubicBezTo>
                <a:cubicBezTo>
                  <a:pt x="1877485" y="1271602"/>
                  <a:pt x="1879674" y="1306517"/>
                  <a:pt x="1884448" y="1339874"/>
                </a:cubicBezTo>
                <a:cubicBezTo>
                  <a:pt x="1883910" y="1379700"/>
                  <a:pt x="1886190" y="1418072"/>
                  <a:pt x="1891462" y="1454636"/>
                </a:cubicBezTo>
                <a:cubicBezTo>
                  <a:pt x="1890992" y="1493862"/>
                  <a:pt x="1893254" y="1531677"/>
                  <a:pt x="1898448" y="1567721"/>
                </a:cubicBezTo>
                <a:cubicBezTo>
                  <a:pt x="1897963" y="1607080"/>
                  <a:pt x="1900229" y="1645019"/>
                  <a:pt x="1905440" y="1681178"/>
                </a:cubicBezTo>
                <a:cubicBezTo>
                  <a:pt x="1904958" y="1720509"/>
                  <a:pt x="1907224" y="1758421"/>
                  <a:pt x="1912431" y="1794555"/>
                </a:cubicBezTo>
                <a:lnTo>
                  <a:pt x="1913197" y="1806980"/>
                </a:lnTo>
                <a:lnTo>
                  <a:pt x="1873443" y="1797254"/>
                </a:lnTo>
                <a:cubicBezTo>
                  <a:pt x="1838805" y="1785719"/>
                  <a:pt x="1801897" y="1776764"/>
                  <a:pt x="1763104" y="1770260"/>
                </a:cubicBezTo>
                <a:cubicBezTo>
                  <a:pt x="1728443" y="1758717"/>
                  <a:pt x="1691508" y="1749756"/>
                  <a:pt x="1652687" y="1743250"/>
                </a:cubicBezTo>
                <a:cubicBezTo>
                  <a:pt x="1618136" y="1731744"/>
                  <a:pt x="1581323" y="1722809"/>
                  <a:pt x="1542635" y="1716313"/>
                </a:cubicBezTo>
                <a:cubicBezTo>
                  <a:pt x="1507587" y="1704637"/>
                  <a:pt x="1470228" y="1695587"/>
                  <a:pt x="1430939" y="1689050"/>
                </a:cubicBezTo>
                <a:cubicBezTo>
                  <a:pt x="1398958" y="1678433"/>
                  <a:pt x="1364985" y="1670085"/>
                  <a:pt x="1329417" y="1663797"/>
                </a:cubicBezTo>
                <a:cubicBezTo>
                  <a:pt x="1192743" y="1619920"/>
                  <a:pt x="1029899" y="1605483"/>
                  <a:pt x="830964" y="1650214"/>
                </a:cubicBezTo>
                <a:cubicBezTo>
                  <a:pt x="605285" y="1700959"/>
                  <a:pt x="333162" y="1827848"/>
                  <a:pt x="0" y="2074401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87" name="186 Forma libre"/>
          <p:cNvSpPr/>
          <p:nvPr/>
        </p:nvSpPr>
        <p:spPr bwMode="auto">
          <a:xfrm rot="3006570" flipH="1">
            <a:off x="4996255" y="1528619"/>
            <a:ext cx="2404036" cy="2886131"/>
          </a:xfrm>
          <a:custGeom>
            <a:avLst/>
            <a:gdLst/>
            <a:ahLst/>
            <a:cxnLst/>
            <a:rect l="l" t="t" r="r" b="b"/>
            <a:pathLst>
              <a:path w="2884843" h="2886131">
                <a:moveTo>
                  <a:pt x="2001204" y="2290702"/>
                </a:moveTo>
                <a:cubicBezTo>
                  <a:pt x="2040838" y="2384391"/>
                  <a:pt x="2088738" y="2466638"/>
                  <a:pt x="2128689" y="2540168"/>
                </a:cubicBezTo>
                <a:cubicBezTo>
                  <a:pt x="2080199" y="2468526"/>
                  <a:pt x="2032731" y="2386145"/>
                  <a:pt x="2001204" y="2290702"/>
                </a:cubicBezTo>
                <a:close/>
                <a:moveTo>
                  <a:pt x="2097730" y="2183496"/>
                </a:moveTo>
                <a:lnTo>
                  <a:pt x="2098792" y="2183619"/>
                </a:lnTo>
                <a:cubicBezTo>
                  <a:pt x="2101797" y="2189130"/>
                  <a:pt x="2104778" y="2194585"/>
                  <a:pt x="2107716" y="2199993"/>
                </a:cubicBezTo>
                <a:close/>
                <a:moveTo>
                  <a:pt x="2345969" y="1972642"/>
                </a:moveTo>
                <a:cubicBezTo>
                  <a:pt x="2434306" y="2020601"/>
                  <a:pt x="2506958" y="2081931"/>
                  <a:pt x="2568861" y="2142362"/>
                </a:cubicBezTo>
                <a:cubicBezTo>
                  <a:pt x="2503585" y="2089999"/>
                  <a:pt x="2431141" y="2028269"/>
                  <a:pt x="2345969" y="1972642"/>
                </a:cubicBezTo>
                <a:close/>
                <a:moveTo>
                  <a:pt x="2239684" y="1993813"/>
                </a:moveTo>
                <a:cubicBezTo>
                  <a:pt x="2279470" y="2024016"/>
                  <a:pt x="2315325" y="2056319"/>
                  <a:pt x="2348156" y="2088368"/>
                </a:cubicBezTo>
                <a:cubicBezTo>
                  <a:pt x="2315314" y="2062023"/>
                  <a:pt x="2280657" y="2033307"/>
                  <a:pt x="2243457" y="2004216"/>
                </a:cubicBezTo>
                <a:close/>
                <a:moveTo>
                  <a:pt x="2028833" y="2164749"/>
                </a:moveTo>
                <a:lnTo>
                  <a:pt x="2038383" y="2170297"/>
                </a:lnTo>
                <a:cubicBezTo>
                  <a:pt x="2063797" y="2221821"/>
                  <a:pt x="2090689" y="2269178"/>
                  <a:pt x="2114707" y="2313385"/>
                </a:cubicBezTo>
                <a:cubicBezTo>
                  <a:pt x="2084240" y="2268370"/>
                  <a:pt x="2054176" y="2219115"/>
                  <a:pt x="2028833" y="2164749"/>
                </a:cubicBezTo>
                <a:close/>
                <a:moveTo>
                  <a:pt x="1994213" y="2177309"/>
                </a:moveTo>
                <a:cubicBezTo>
                  <a:pt x="2033847" y="2270999"/>
                  <a:pt x="2081747" y="2353246"/>
                  <a:pt x="2121699" y="2426777"/>
                </a:cubicBezTo>
                <a:cubicBezTo>
                  <a:pt x="2073209" y="2355134"/>
                  <a:pt x="2025740" y="2272754"/>
                  <a:pt x="1994213" y="2177309"/>
                </a:cubicBezTo>
                <a:close/>
                <a:moveTo>
                  <a:pt x="2249257" y="1953877"/>
                </a:moveTo>
                <a:cubicBezTo>
                  <a:pt x="2331628" y="2000106"/>
                  <a:pt x="2399888" y="2058139"/>
                  <a:pt x="2458509" y="2115366"/>
                </a:cubicBezTo>
                <a:cubicBezTo>
                  <a:pt x="2396784" y="2065851"/>
                  <a:pt x="2328650" y="2007961"/>
                  <a:pt x="2249021" y="1955349"/>
                </a:cubicBezTo>
                <a:close/>
                <a:moveTo>
                  <a:pt x="1993814" y="1986112"/>
                </a:moveTo>
                <a:lnTo>
                  <a:pt x="2000111" y="1991863"/>
                </a:lnTo>
                <a:lnTo>
                  <a:pt x="2001519" y="1994791"/>
                </a:lnTo>
                <a:lnTo>
                  <a:pt x="1995169" y="1989661"/>
                </a:lnTo>
                <a:close/>
                <a:moveTo>
                  <a:pt x="2059236" y="1918401"/>
                </a:moveTo>
                <a:lnTo>
                  <a:pt x="2065918" y="1922433"/>
                </a:lnTo>
                <a:lnTo>
                  <a:pt x="2071496" y="1932616"/>
                </a:lnTo>
                <a:lnTo>
                  <a:pt x="2065410" y="1928210"/>
                </a:lnTo>
                <a:close/>
                <a:moveTo>
                  <a:pt x="2018246" y="1940913"/>
                </a:moveTo>
                <a:lnTo>
                  <a:pt x="2026022" y="1946309"/>
                </a:lnTo>
                <a:lnTo>
                  <a:pt x="2031420" y="1957249"/>
                </a:lnTo>
                <a:lnTo>
                  <a:pt x="2022789" y="1950868"/>
                </a:lnTo>
                <a:close/>
                <a:moveTo>
                  <a:pt x="2003028" y="1802733"/>
                </a:moveTo>
                <a:lnTo>
                  <a:pt x="2018571" y="1832759"/>
                </a:lnTo>
                <a:lnTo>
                  <a:pt x="2011785" y="1831099"/>
                </a:lnTo>
                <a:cubicBezTo>
                  <a:pt x="2007476" y="1824335"/>
                  <a:pt x="2004098" y="1817069"/>
                  <a:pt x="2000804" y="1809709"/>
                </a:cubicBezTo>
                <a:cubicBezTo>
                  <a:pt x="2001416" y="1807322"/>
                  <a:pt x="2002137" y="1804984"/>
                  <a:pt x="2003028" y="1802733"/>
                </a:cubicBezTo>
                <a:close/>
                <a:moveTo>
                  <a:pt x="1865418" y="1887865"/>
                </a:moveTo>
                <a:cubicBezTo>
                  <a:pt x="1867792" y="1887388"/>
                  <a:pt x="1870220" y="1887093"/>
                  <a:pt x="1872677" y="1886914"/>
                </a:cubicBezTo>
                <a:cubicBezTo>
                  <a:pt x="1889476" y="1898385"/>
                  <a:pt x="1905592" y="1910281"/>
                  <a:pt x="1920372" y="1923370"/>
                </a:cubicBezTo>
                <a:lnTo>
                  <a:pt x="1920812" y="1930507"/>
                </a:lnTo>
                <a:close/>
                <a:moveTo>
                  <a:pt x="2024005" y="1743283"/>
                </a:moveTo>
                <a:lnTo>
                  <a:pt x="2080318" y="1847865"/>
                </a:lnTo>
                <a:lnTo>
                  <a:pt x="2079514" y="1847668"/>
                </a:lnTo>
                <a:cubicBezTo>
                  <a:pt x="2058812" y="1817822"/>
                  <a:pt x="2039138" y="1785570"/>
                  <a:pt x="2021528" y="1750303"/>
                </a:cubicBezTo>
                <a:close/>
                <a:moveTo>
                  <a:pt x="1803189" y="1897962"/>
                </a:moveTo>
                <a:lnTo>
                  <a:pt x="1810537" y="1896770"/>
                </a:lnTo>
                <a:cubicBezTo>
                  <a:pt x="1846270" y="1923456"/>
                  <a:pt x="1877735" y="1952057"/>
                  <a:pt x="1906828" y="1980459"/>
                </a:cubicBezTo>
                <a:cubicBezTo>
                  <a:pt x="1874494" y="1954527"/>
                  <a:pt x="1840401" y="1926297"/>
                  <a:pt x="1803189" y="1897962"/>
                </a:cubicBezTo>
                <a:close/>
                <a:moveTo>
                  <a:pt x="2047268" y="1687088"/>
                </a:moveTo>
                <a:cubicBezTo>
                  <a:pt x="2058233" y="1707319"/>
                  <a:pt x="2069031" y="1726813"/>
                  <a:pt x="2079304" y="1745735"/>
                </a:cubicBezTo>
                <a:cubicBezTo>
                  <a:pt x="2067698" y="1728575"/>
                  <a:pt x="2056153" y="1710798"/>
                  <a:pt x="2045028" y="1692147"/>
                </a:cubicBezTo>
                <a:close/>
                <a:moveTo>
                  <a:pt x="1743758" y="1910886"/>
                </a:moveTo>
                <a:lnTo>
                  <a:pt x="1749135" y="1909580"/>
                </a:lnTo>
                <a:cubicBezTo>
                  <a:pt x="1765516" y="1923837"/>
                  <a:pt x="1780963" y="1938353"/>
                  <a:pt x="1795792" y="1952820"/>
                </a:cubicBezTo>
                <a:cubicBezTo>
                  <a:pt x="1778993" y="1939352"/>
                  <a:pt x="1761723" y="1925267"/>
                  <a:pt x="1743758" y="1910886"/>
                </a:cubicBezTo>
                <a:close/>
                <a:moveTo>
                  <a:pt x="2016979" y="1629990"/>
                </a:moveTo>
                <a:lnTo>
                  <a:pt x="2017371" y="1630729"/>
                </a:lnTo>
                <a:lnTo>
                  <a:pt x="2014634" y="1636635"/>
                </a:lnTo>
                <a:close/>
                <a:moveTo>
                  <a:pt x="1692940" y="1870949"/>
                </a:moveTo>
                <a:lnTo>
                  <a:pt x="1699895" y="1869820"/>
                </a:lnTo>
                <a:lnTo>
                  <a:pt x="1693597" y="1871465"/>
                </a:lnTo>
                <a:close/>
                <a:moveTo>
                  <a:pt x="0" y="2074401"/>
                </a:moveTo>
                <a:lnTo>
                  <a:pt x="0" y="2146651"/>
                </a:lnTo>
                <a:cubicBezTo>
                  <a:pt x="385910" y="1858340"/>
                  <a:pt x="687396" y="1723082"/>
                  <a:pt x="927424" y="1680840"/>
                </a:cubicBezTo>
                <a:cubicBezTo>
                  <a:pt x="704294" y="1733285"/>
                  <a:pt x="436586" y="1859972"/>
                  <a:pt x="110353" y="2101398"/>
                </a:cubicBezTo>
                <a:lnTo>
                  <a:pt x="110353" y="2173648"/>
                </a:lnTo>
                <a:cubicBezTo>
                  <a:pt x="498986" y="1883303"/>
                  <a:pt x="801999" y="1748178"/>
                  <a:pt x="1042495" y="1706605"/>
                </a:cubicBezTo>
                <a:cubicBezTo>
                  <a:pt x="818488" y="1758469"/>
                  <a:pt x="549281" y="1885236"/>
                  <a:pt x="220706" y="2128395"/>
                </a:cubicBezTo>
                <a:lnTo>
                  <a:pt x="220706" y="2200645"/>
                </a:lnTo>
                <a:cubicBezTo>
                  <a:pt x="607175" y="1911917"/>
                  <a:pt x="908975" y="1776685"/>
                  <a:pt x="1148934" y="1734625"/>
                </a:cubicBezTo>
                <a:cubicBezTo>
                  <a:pt x="925654" y="1786969"/>
                  <a:pt x="657690" y="1913671"/>
                  <a:pt x="331059" y="2155392"/>
                </a:cubicBezTo>
                <a:lnTo>
                  <a:pt x="331059" y="2227642"/>
                </a:lnTo>
                <a:cubicBezTo>
                  <a:pt x="716827" y="1939438"/>
                  <a:pt x="1018233" y="1804173"/>
                  <a:pt x="1258034" y="1761949"/>
                </a:cubicBezTo>
                <a:cubicBezTo>
                  <a:pt x="1034988" y="1814449"/>
                  <a:pt x="767423" y="1941127"/>
                  <a:pt x="441412" y="2182389"/>
                </a:cubicBezTo>
                <a:lnTo>
                  <a:pt x="441411" y="2254639"/>
                </a:lnTo>
                <a:cubicBezTo>
                  <a:pt x="827808" y="1965965"/>
                  <a:pt x="1129568" y="1830730"/>
                  <a:pt x="1369598" y="1788630"/>
                </a:cubicBezTo>
                <a:cubicBezTo>
                  <a:pt x="1146326" y="1840980"/>
                  <a:pt x="878375" y="1967680"/>
                  <a:pt x="551764" y="2209386"/>
                </a:cubicBezTo>
                <a:lnTo>
                  <a:pt x="551764" y="2281636"/>
                </a:lnTo>
                <a:cubicBezTo>
                  <a:pt x="935520" y="1994935"/>
                  <a:pt x="1235792" y="1859583"/>
                  <a:pt x="1475309" y="1816839"/>
                </a:cubicBezTo>
                <a:cubicBezTo>
                  <a:pt x="1252910" y="1869763"/>
                  <a:pt x="986434" y="1996376"/>
                  <a:pt x="662117" y="2236383"/>
                </a:cubicBezTo>
                <a:lnTo>
                  <a:pt x="662117" y="2308633"/>
                </a:lnTo>
                <a:cubicBezTo>
                  <a:pt x="1047985" y="2020354"/>
                  <a:pt x="1349447" y="1885095"/>
                  <a:pt x="1589465" y="1842843"/>
                </a:cubicBezTo>
                <a:cubicBezTo>
                  <a:pt x="1366350" y="1895297"/>
                  <a:pt x="1098666" y="2021982"/>
                  <a:pt x="772471" y="2263380"/>
                </a:cubicBezTo>
                <a:lnTo>
                  <a:pt x="772471" y="2335630"/>
                </a:lnTo>
                <a:cubicBezTo>
                  <a:pt x="1125358" y="2071991"/>
                  <a:pt x="1407652" y="1936331"/>
                  <a:pt x="1637153" y="1882978"/>
                </a:cubicBezTo>
                <a:cubicBezTo>
                  <a:pt x="1638105" y="1883802"/>
                  <a:pt x="1639053" y="1884627"/>
                  <a:pt x="1639901" y="1885492"/>
                </a:cubicBezTo>
                <a:cubicBezTo>
                  <a:pt x="1429105" y="1945495"/>
                  <a:pt x="1180294" y="2070237"/>
                  <a:pt x="882823" y="2290378"/>
                </a:cubicBezTo>
                <a:lnTo>
                  <a:pt x="882823" y="2362627"/>
                </a:lnTo>
                <a:cubicBezTo>
                  <a:pt x="1204036" y="2122652"/>
                  <a:pt x="1466758" y="1988713"/>
                  <a:pt x="1684246" y="1926052"/>
                </a:cubicBezTo>
                <a:cubicBezTo>
                  <a:pt x="1787346" y="2023180"/>
                  <a:pt x="1862936" y="2117885"/>
                  <a:pt x="1934960" y="2147712"/>
                </a:cubicBezTo>
                <a:cubicBezTo>
                  <a:pt x="1981121" y="2487049"/>
                  <a:pt x="2217614" y="2709506"/>
                  <a:pt x="2218298" y="2877397"/>
                </a:cubicBezTo>
                <a:lnTo>
                  <a:pt x="2301150" y="2886131"/>
                </a:lnTo>
                <a:cubicBezTo>
                  <a:pt x="2313240" y="2851388"/>
                  <a:pt x="2304354" y="2813624"/>
                  <a:pt x="2282812" y="2771543"/>
                </a:cubicBezTo>
                <a:lnTo>
                  <a:pt x="2294159" y="2772739"/>
                </a:lnTo>
                <a:cubicBezTo>
                  <a:pt x="2306250" y="2737996"/>
                  <a:pt x="2297363" y="2700232"/>
                  <a:pt x="2275821" y="2658151"/>
                </a:cubicBezTo>
                <a:lnTo>
                  <a:pt x="2287168" y="2659347"/>
                </a:lnTo>
                <a:cubicBezTo>
                  <a:pt x="2299259" y="2624605"/>
                  <a:pt x="2290372" y="2586840"/>
                  <a:pt x="2268830" y="2544759"/>
                </a:cubicBezTo>
                <a:lnTo>
                  <a:pt x="2280177" y="2545955"/>
                </a:lnTo>
                <a:cubicBezTo>
                  <a:pt x="2292267" y="2511212"/>
                  <a:pt x="2283381" y="2473448"/>
                  <a:pt x="2261839" y="2431367"/>
                </a:cubicBezTo>
                <a:lnTo>
                  <a:pt x="2273186" y="2432563"/>
                </a:lnTo>
                <a:cubicBezTo>
                  <a:pt x="2285276" y="2397820"/>
                  <a:pt x="2276390" y="2360056"/>
                  <a:pt x="2254848" y="2317975"/>
                </a:cubicBezTo>
                <a:lnTo>
                  <a:pt x="2266195" y="2319171"/>
                </a:lnTo>
                <a:cubicBezTo>
                  <a:pt x="2276733" y="2288889"/>
                  <a:pt x="2271335" y="2256310"/>
                  <a:pt x="2253915" y="2221285"/>
                </a:cubicBezTo>
                <a:cubicBezTo>
                  <a:pt x="2277814" y="2236463"/>
                  <a:pt x="2302221" y="2242386"/>
                  <a:pt x="2326975" y="2238479"/>
                </a:cubicBezTo>
                <a:lnTo>
                  <a:pt x="2327811" y="2227100"/>
                </a:lnTo>
                <a:cubicBezTo>
                  <a:pt x="2365402" y="2255766"/>
                  <a:pt x="2400991" y="2271211"/>
                  <a:pt x="2437328" y="2265476"/>
                </a:cubicBezTo>
                <a:lnTo>
                  <a:pt x="2438164" y="2254097"/>
                </a:lnTo>
                <a:cubicBezTo>
                  <a:pt x="2475755" y="2282763"/>
                  <a:pt x="2511344" y="2298209"/>
                  <a:pt x="2547680" y="2292474"/>
                </a:cubicBezTo>
                <a:lnTo>
                  <a:pt x="2548517" y="2281094"/>
                </a:lnTo>
                <a:cubicBezTo>
                  <a:pt x="2586108" y="2309760"/>
                  <a:pt x="2621697" y="2325206"/>
                  <a:pt x="2658034" y="2319471"/>
                </a:cubicBezTo>
                <a:lnTo>
                  <a:pt x="2658869" y="2308091"/>
                </a:lnTo>
                <a:cubicBezTo>
                  <a:pt x="2696461" y="2336758"/>
                  <a:pt x="2732050" y="2352203"/>
                  <a:pt x="2768387" y="2346468"/>
                </a:cubicBezTo>
                <a:lnTo>
                  <a:pt x="2769222" y="2335089"/>
                </a:lnTo>
                <a:cubicBezTo>
                  <a:pt x="2806814" y="2363755"/>
                  <a:pt x="2842403" y="2379200"/>
                  <a:pt x="2878739" y="2373465"/>
                </a:cubicBezTo>
                <a:lnTo>
                  <a:pt x="2884843" y="2290378"/>
                </a:lnTo>
                <a:cubicBezTo>
                  <a:pt x="2723137" y="2260547"/>
                  <a:pt x="2550051" y="1998823"/>
                  <a:pt x="2237125" y="1888255"/>
                </a:cubicBezTo>
                <a:cubicBezTo>
                  <a:pt x="2209982" y="1817932"/>
                  <a:pt x="2140410" y="1735107"/>
                  <a:pt x="2072751" y="1631210"/>
                </a:cubicBezTo>
                <a:cubicBezTo>
                  <a:pt x="2173002" y="1428289"/>
                  <a:pt x="2351427" y="1193496"/>
                  <a:pt x="2644582" y="919954"/>
                </a:cubicBezTo>
                <a:lnTo>
                  <a:pt x="2573478" y="907136"/>
                </a:lnTo>
                <a:cubicBezTo>
                  <a:pt x="2304055" y="1160833"/>
                  <a:pt x="2137150" y="1383566"/>
                  <a:pt x="2040701" y="1580373"/>
                </a:cubicBezTo>
                <a:cubicBezTo>
                  <a:pt x="2040001" y="1579385"/>
                  <a:pt x="2039357" y="1578305"/>
                  <a:pt x="2038715" y="1577223"/>
                </a:cubicBezTo>
                <a:cubicBezTo>
                  <a:pt x="2131938" y="1360827"/>
                  <a:pt x="2315528" y="1107079"/>
                  <a:pt x="2637591" y="806562"/>
                </a:cubicBezTo>
                <a:lnTo>
                  <a:pt x="2566487" y="793744"/>
                </a:lnTo>
                <a:cubicBezTo>
                  <a:pt x="2271048" y="1071939"/>
                  <a:pt x="2098882" y="1312901"/>
                  <a:pt x="2007677" y="1523171"/>
                </a:cubicBezTo>
                <a:cubicBezTo>
                  <a:pt x="2091840" y="1294456"/>
                  <a:pt x="2278437" y="1021772"/>
                  <a:pt x="2630600" y="693170"/>
                </a:cubicBezTo>
                <a:lnTo>
                  <a:pt x="2559496" y="680352"/>
                </a:lnTo>
                <a:cubicBezTo>
                  <a:pt x="2265759" y="956943"/>
                  <a:pt x="2093879" y="1196731"/>
                  <a:pt x="2002338" y="1406212"/>
                </a:cubicBezTo>
                <a:cubicBezTo>
                  <a:pt x="2086897" y="1178077"/>
                  <a:pt x="2273373" y="906582"/>
                  <a:pt x="2623609" y="579778"/>
                </a:cubicBezTo>
                <a:lnTo>
                  <a:pt x="2552505" y="566960"/>
                </a:lnTo>
                <a:cubicBezTo>
                  <a:pt x="2256689" y="845508"/>
                  <a:pt x="2084461" y="1086730"/>
                  <a:pt x="1993331" y="1297173"/>
                </a:cubicBezTo>
                <a:cubicBezTo>
                  <a:pt x="2077347" y="1068419"/>
                  <a:pt x="2263973" y="795439"/>
                  <a:pt x="2616618" y="466386"/>
                </a:cubicBezTo>
                <a:lnTo>
                  <a:pt x="2545514" y="453568"/>
                </a:lnTo>
                <a:cubicBezTo>
                  <a:pt x="2250242" y="731605"/>
                  <a:pt x="2078103" y="972452"/>
                  <a:pt x="1986866" y="1182645"/>
                </a:cubicBezTo>
                <a:cubicBezTo>
                  <a:pt x="2070963" y="954140"/>
                  <a:pt x="2257555" y="681512"/>
                  <a:pt x="2609627" y="352994"/>
                </a:cubicBezTo>
                <a:lnTo>
                  <a:pt x="2538523" y="340176"/>
                </a:lnTo>
                <a:cubicBezTo>
                  <a:pt x="2242689" y="618742"/>
                  <a:pt x="2070457" y="859977"/>
                  <a:pt x="1979330" y="1070429"/>
                </a:cubicBezTo>
                <a:cubicBezTo>
                  <a:pt x="2063295" y="841738"/>
                  <a:pt x="2249924" y="568717"/>
                  <a:pt x="2602636" y="239602"/>
                </a:cubicBezTo>
                <a:lnTo>
                  <a:pt x="2531532" y="226784"/>
                </a:lnTo>
                <a:cubicBezTo>
                  <a:pt x="2233938" y="507008"/>
                  <a:pt x="2061421" y="749454"/>
                  <a:pt x="1970639" y="960707"/>
                </a:cubicBezTo>
                <a:cubicBezTo>
                  <a:pt x="2054219" y="731402"/>
                  <a:pt x="2240958" y="457168"/>
                  <a:pt x="2595645" y="126210"/>
                </a:cubicBezTo>
                <a:lnTo>
                  <a:pt x="2524541" y="113392"/>
                </a:lnTo>
                <a:cubicBezTo>
                  <a:pt x="2229067" y="391619"/>
                  <a:pt x="2056896" y="632605"/>
                  <a:pt x="1965697" y="842891"/>
                </a:cubicBezTo>
                <a:cubicBezTo>
                  <a:pt x="2049853" y="614164"/>
                  <a:pt x="2236452" y="341457"/>
                  <a:pt x="2588654" y="12818"/>
                </a:cubicBezTo>
                <a:lnTo>
                  <a:pt x="2517550" y="0"/>
                </a:lnTo>
                <a:cubicBezTo>
                  <a:pt x="2215802" y="284136"/>
                  <a:pt x="2042648" y="529431"/>
                  <a:pt x="1952670" y="742527"/>
                </a:cubicBezTo>
                <a:cubicBezTo>
                  <a:pt x="1873356" y="930370"/>
                  <a:pt x="1858673" y="1093193"/>
                  <a:pt x="1877607" y="1235483"/>
                </a:cubicBezTo>
                <a:cubicBezTo>
                  <a:pt x="1877485" y="1271602"/>
                  <a:pt x="1879674" y="1306517"/>
                  <a:pt x="1884448" y="1339874"/>
                </a:cubicBezTo>
                <a:cubicBezTo>
                  <a:pt x="1883910" y="1379700"/>
                  <a:pt x="1886190" y="1418072"/>
                  <a:pt x="1891462" y="1454636"/>
                </a:cubicBezTo>
                <a:cubicBezTo>
                  <a:pt x="1890992" y="1493862"/>
                  <a:pt x="1893254" y="1531677"/>
                  <a:pt x="1898448" y="1567721"/>
                </a:cubicBezTo>
                <a:cubicBezTo>
                  <a:pt x="1897963" y="1607080"/>
                  <a:pt x="1900229" y="1645019"/>
                  <a:pt x="1905440" y="1681178"/>
                </a:cubicBezTo>
                <a:cubicBezTo>
                  <a:pt x="1904958" y="1720509"/>
                  <a:pt x="1907224" y="1758421"/>
                  <a:pt x="1912431" y="1794555"/>
                </a:cubicBezTo>
                <a:lnTo>
                  <a:pt x="1913197" y="1806980"/>
                </a:lnTo>
                <a:lnTo>
                  <a:pt x="1873443" y="1797254"/>
                </a:lnTo>
                <a:cubicBezTo>
                  <a:pt x="1838805" y="1785719"/>
                  <a:pt x="1801897" y="1776764"/>
                  <a:pt x="1763104" y="1770260"/>
                </a:cubicBezTo>
                <a:cubicBezTo>
                  <a:pt x="1728443" y="1758717"/>
                  <a:pt x="1691508" y="1749756"/>
                  <a:pt x="1652687" y="1743250"/>
                </a:cubicBezTo>
                <a:cubicBezTo>
                  <a:pt x="1618136" y="1731744"/>
                  <a:pt x="1581323" y="1722809"/>
                  <a:pt x="1542635" y="1716313"/>
                </a:cubicBezTo>
                <a:cubicBezTo>
                  <a:pt x="1507587" y="1704637"/>
                  <a:pt x="1470228" y="1695587"/>
                  <a:pt x="1430939" y="1689050"/>
                </a:cubicBezTo>
                <a:cubicBezTo>
                  <a:pt x="1398958" y="1678433"/>
                  <a:pt x="1364985" y="1670085"/>
                  <a:pt x="1329417" y="1663797"/>
                </a:cubicBezTo>
                <a:cubicBezTo>
                  <a:pt x="1192743" y="1619920"/>
                  <a:pt x="1029899" y="1605483"/>
                  <a:pt x="830964" y="1650214"/>
                </a:cubicBezTo>
                <a:cubicBezTo>
                  <a:pt x="605285" y="1700959"/>
                  <a:pt x="333162" y="1827848"/>
                  <a:pt x="0" y="2074401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88" name="187 Forma libre"/>
          <p:cNvSpPr/>
          <p:nvPr/>
        </p:nvSpPr>
        <p:spPr bwMode="auto">
          <a:xfrm rot="13806570" flipH="1">
            <a:off x="1801358" y="1317463"/>
            <a:ext cx="2404036" cy="2886131"/>
          </a:xfrm>
          <a:custGeom>
            <a:avLst/>
            <a:gdLst/>
            <a:ahLst/>
            <a:cxnLst/>
            <a:rect l="l" t="t" r="r" b="b"/>
            <a:pathLst>
              <a:path w="2884843" h="2886131">
                <a:moveTo>
                  <a:pt x="2001204" y="2290702"/>
                </a:moveTo>
                <a:cubicBezTo>
                  <a:pt x="2040838" y="2384391"/>
                  <a:pt x="2088738" y="2466638"/>
                  <a:pt x="2128689" y="2540168"/>
                </a:cubicBezTo>
                <a:cubicBezTo>
                  <a:pt x="2080199" y="2468526"/>
                  <a:pt x="2032731" y="2386145"/>
                  <a:pt x="2001204" y="2290702"/>
                </a:cubicBezTo>
                <a:close/>
                <a:moveTo>
                  <a:pt x="2097730" y="2183496"/>
                </a:moveTo>
                <a:lnTo>
                  <a:pt x="2098792" y="2183619"/>
                </a:lnTo>
                <a:cubicBezTo>
                  <a:pt x="2101797" y="2189130"/>
                  <a:pt x="2104778" y="2194585"/>
                  <a:pt x="2107716" y="2199993"/>
                </a:cubicBezTo>
                <a:close/>
                <a:moveTo>
                  <a:pt x="2345969" y="1972642"/>
                </a:moveTo>
                <a:cubicBezTo>
                  <a:pt x="2434306" y="2020601"/>
                  <a:pt x="2506958" y="2081931"/>
                  <a:pt x="2568861" y="2142362"/>
                </a:cubicBezTo>
                <a:cubicBezTo>
                  <a:pt x="2503585" y="2089999"/>
                  <a:pt x="2431141" y="2028269"/>
                  <a:pt x="2345969" y="1972642"/>
                </a:cubicBezTo>
                <a:close/>
                <a:moveTo>
                  <a:pt x="2239684" y="1993813"/>
                </a:moveTo>
                <a:cubicBezTo>
                  <a:pt x="2279470" y="2024016"/>
                  <a:pt x="2315325" y="2056319"/>
                  <a:pt x="2348156" y="2088368"/>
                </a:cubicBezTo>
                <a:cubicBezTo>
                  <a:pt x="2315314" y="2062023"/>
                  <a:pt x="2280657" y="2033307"/>
                  <a:pt x="2243457" y="2004216"/>
                </a:cubicBezTo>
                <a:close/>
                <a:moveTo>
                  <a:pt x="2028833" y="2164749"/>
                </a:moveTo>
                <a:lnTo>
                  <a:pt x="2038383" y="2170297"/>
                </a:lnTo>
                <a:cubicBezTo>
                  <a:pt x="2063797" y="2221821"/>
                  <a:pt x="2090689" y="2269178"/>
                  <a:pt x="2114707" y="2313385"/>
                </a:cubicBezTo>
                <a:cubicBezTo>
                  <a:pt x="2084240" y="2268370"/>
                  <a:pt x="2054176" y="2219115"/>
                  <a:pt x="2028833" y="2164749"/>
                </a:cubicBezTo>
                <a:close/>
                <a:moveTo>
                  <a:pt x="1994213" y="2177309"/>
                </a:moveTo>
                <a:cubicBezTo>
                  <a:pt x="2033847" y="2270999"/>
                  <a:pt x="2081747" y="2353246"/>
                  <a:pt x="2121699" y="2426777"/>
                </a:cubicBezTo>
                <a:cubicBezTo>
                  <a:pt x="2073209" y="2355134"/>
                  <a:pt x="2025740" y="2272754"/>
                  <a:pt x="1994213" y="2177309"/>
                </a:cubicBezTo>
                <a:close/>
                <a:moveTo>
                  <a:pt x="2249257" y="1953877"/>
                </a:moveTo>
                <a:cubicBezTo>
                  <a:pt x="2331628" y="2000106"/>
                  <a:pt x="2399888" y="2058139"/>
                  <a:pt x="2458509" y="2115366"/>
                </a:cubicBezTo>
                <a:cubicBezTo>
                  <a:pt x="2396784" y="2065851"/>
                  <a:pt x="2328650" y="2007961"/>
                  <a:pt x="2249021" y="1955349"/>
                </a:cubicBezTo>
                <a:close/>
                <a:moveTo>
                  <a:pt x="1993814" y="1986112"/>
                </a:moveTo>
                <a:lnTo>
                  <a:pt x="2000111" y="1991863"/>
                </a:lnTo>
                <a:lnTo>
                  <a:pt x="2001519" y="1994791"/>
                </a:lnTo>
                <a:lnTo>
                  <a:pt x="1995169" y="1989661"/>
                </a:lnTo>
                <a:close/>
                <a:moveTo>
                  <a:pt x="2059236" y="1918401"/>
                </a:moveTo>
                <a:lnTo>
                  <a:pt x="2065918" y="1922433"/>
                </a:lnTo>
                <a:lnTo>
                  <a:pt x="2071496" y="1932616"/>
                </a:lnTo>
                <a:lnTo>
                  <a:pt x="2065410" y="1928210"/>
                </a:lnTo>
                <a:close/>
                <a:moveTo>
                  <a:pt x="2018246" y="1940913"/>
                </a:moveTo>
                <a:lnTo>
                  <a:pt x="2026022" y="1946309"/>
                </a:lnTo>
                <a:lnTo>
                  <a:pt x="2031420" y="1957249"/>
                </a:lnTo>
                <a:lnTo>
                  <a:pt x="2022789" y="1950868"/>
                </a:lnTo>
                <a:close/>
                <a:moveTo>
                  <a:pt x="2003028" y="1802733"/>
                </a:moveTo>
                <a:lnTo>
                  <a:pt x="2018571" y="1832759"/>
                </a:lnTo>
                <a:lnTo>
                  <a:pt x="2011785" y="1831099"/>
                </a:lnTo>
                <a:cubicBezTo>
                  <a:pt x="2007476" y="1824335"/>
                  <a:pt x="2004098" y="1817069"/>
                  <a:pt x="2000804" y="1809709"/>
                </a:cubicBezTo>
                <a:cubicBezTo>
                  <a:pt x="2001416" y="1807322"/>
                  <a:pt x="2002137" y="1804984"/>
                  <a:pt x="2003028" y="1802733"/>
                </a:cubicBezTo>
                <a:close/>
                <a:moveTo>
                  <a:pt x="1865418" y="1887865"/>
                </a:moveTo>
                <a:cubicBezTo>
                  <a:pt x="1867792" y="1887388"/>
                  <a:pt x="1870220" y="1887093"/>
                  <a:pt x="1872677" y="1886914"/>
                </a:cubicBezTo>
                <a:cubicBezTo>
                  <a:pt x="1889476" y="1898385"/>
                  <a:pt x="1905592" y="1910281"/>
                  <a:pt x="1920372" y="1923370"/>
                </a:cubicBezTo>
                <a:lnTo>
                  <a:pt x="1920812" y="1930507"/>
                </a:lnTo>
                <a:close/>
                <a:moveTo>
                  <a:pt x="2024005" y="1743283"/>
                </a:moveTo>
                <a:lnTo>
                  <a:pt x="2080318" y="1847865"/>
                </a:lnTo>
                <a:lnTo>
                  <a:pt x="2079514" y="1847668"/>
                </a:lnTo>
                <a:cubicBezTo>
                  <a:pt x="2058812" y="1817822"/>
                  <a:pt x="2039138" y="1785570"/>
                  <a:pt x="2021528" y="1750303"/>
                </a:cubicBezTo>
                <a:close/>
                <a:moveTo>
                  <a:pt x="1803189" y="1897962"/>
                </a:moveTo>
                <a:lnTo>
                  <a:pt x="1810537" y="1896770"/>
                </a:lnTo>
                <a:cubicBezTo>
                  <a:pt x="1846270" y="1923456"/>
                  <a:pt x="1877735" y="1952057"/>
                  <a:pt x="1906828" y="1980459"/>
                </a:cubicBezTo>
                <a:cubicBezTo>
                  <a:pt x="1874494" y="1954527"/>
                  <a:pt x="1840401" y="1926297"/>
                  <a:pt x="1803189" y="1897962"/>
                </a:cubicBezTo>
                <a:close/>
                <a:moveTo>
                  <a:pt x="2047268" y="1687088"/>
                </a:moveTo>
                <a:cubicBezTo>
                  <a:pt x="2058233" y="1707319"/>
                  <a:pt x="2069031" y="1726813"/>
                  <a:pt x="2079304" y="1745735"/>
                </a:cubicBezTo>
                <a:cubicBezTo>
                  <a:pt x="2067698" y="1728575"/>
                  <a:pt x="2056153" y="1710798"/>
                  <a:pt x="2045028" y="1692147"/>
                </a:cubicBezTo>
                <a:close/>
                <a:moveTo>
                  <a:pt x="1743758" y="1910886"/>
                </a:moveTo>
                <a:lnTo>
                  <a:pt x="1749135" y="1909580"/>
                </a:lnTo>
                <a:cubicBezTo>
                  <a:pt x="1765516" y="1923837"/>
                  <a:pt x="1780963" y="1938353"/>
                  <a:pt x="1795792" y="1952820"/>
                </a:cubicBezTo>
                <a:cubicBezTo>
                  <a:pt x="1778993" y="1939352"/>
                  <a:pt x="1761723" y="1925267"/>
                  <a:pt x="1743758" y="1910886"/>
                </a:cubicBezTo>
                <a:close/>
                <a:moveTo>
                  <a:pt x="2016979" y="1629990"/>
                </a:moveTo>
                <a:lnTo>
                  <a:pt x="2017371" y="1630729"/>
                </a:lnTo>
                <a:lnTo>
                  <a:pt x="2014634" y="1636635"/>
                </a:lnTo>
                <a:close/>
                <a:moveTo>
                  <a:pt x="1692940" y="1870949"/>
                </a:moveTo>
                <a:lnTo>
                  <a:pt x="1699895" y="1869820"/>
                </a:lnTo>
                <a:lnTo>
                  <a:pt x="1693597" y="1871465"/>
                </a:lnTo>
                <a:close/>
                <a:moveTo>
                  <a:pt x="0" y="2074401"/>
                </a:moveTo>
                <a:lnTo>
                  <a:pt x="0" y="2146651"/>
                </a:lnTo>
                <a:cubicBezTo>
                  <a:pt x="385910" y="1858340"/>
                  <a:pt x="687396" y="1723082"/>
                  <a:pt x="927424" y="1680840"/>
                </a:cubicBezTo>
                <a:cubicBezTo>
                  <a:pt x="704294" y="1733285"/>
                  <a:pt x="436586" y="1859972"/>
                  <a:pt x="110353" y="2101398"/>
                </a:cubicBezTo>
                <a:lnTo>
                  <a:pt x="110353" y="2173648"/>
                </a:lnTo>
                <a:cubicBezTo>
                  <a:pt x="498986" y="1883303"/>
                  <a:pt x="801999" y="1748178"/>
                  <a:pt x="1042495" y="1706605"/>
                </a:cubicBezTo>
                <a:cubicBezTo>
                  <a:pt x="818488" y="1758469"/>
                  <a:pt x="549281" y="1885236"/>
                  <a:pt x="220706" y="2128395"/>
                </a:cubicBezTo>
                <a:lnTo>
                  <a:pt x="220706" y="2200645"/>
                </a:lnTo>
                <a:cubicBezTo>
                  <a:pt x="607175" y="1911917"/>
                  <a:pt x="908975" y="1776685"/>
                  <a:pt x="1148934" y="1734625"/>
                </a:cubicBezTo>
                <a:cubicBezTo>
                  <a:pt x="925654" y="1786969"/>
                  <a:pt x="657690" y="1913671"/>
                  <a:pt x="331059" y="2155392"/>
                </a:cubicBezTo>
                <a:lnTo>
                  <a:pt x="331059" y="2227642"/>
                </a:lnTo>
                <a:cubicBezTo>
                  <a:pt x="716827" y="1939438"/>
                  <a:pt x="1018233" y="1804173"/>
                  <a:pt x="1258034" y="1761949"/>
                </a:cubicBezTo>
                <a:cubicBezTo>
                  <a:pt x="1034988" y="1814449"/>
                  <a:pt x="767423" y="1941127"/>
                  <a:pt x="441412" y="2182389"/>
                </a:cubicBezTo>
                <a:lnTo>
                  <a:pt x="441411" y="2254639"/>
                </a:lnTo>
                <a:cubicBezTo>
                  <a:pt x="827808" y="1965965"/>
                  <a:pt x="1129568" y="1830730"/>
                  <a:pt x="1369598" y="1788630"/>
                </a:cubicBezTo>
                <a:cubicBezTo>
                  <a:pt x="1146326" y="1840980"/>
                  <a:pt x="878375" y="1967680"/>
                  <a:pt x="551764" y="2209386"/>
                </a:cubicBezTo>
                <a:lnTo>
                  <a:pt x="551764" y="2281636"/>
                </a:lnTo>
                <a:cubicBezTo>
                  <a:pt x="935520" y="1994935"/>
                  <a:pt x="1235792" y="1859583"/>
                  <a:pt x="1475309" y="1816839"/>
                </a:cubicBezTo>
                <a:cubicBezTo>
                  <a:pt x="1252910" y="1869763"/>
                  <a:pt x="986434" y="1996376"/>
                  <a:pt x="662117" y="2236383"/>
                </a:cubicBezTo>
                <a:lnTo>
                  <a:pt x="662117" y="2308633"/>
                </a:lnTo>
                <a:cubicBezTo>
                  <a:pt x="1047985" y="2020354"/>
                  <a:pt x="1349447" y="1885095"/>
                  <a:pt x="1589465" y="1842843"/>
                </a:cubicBezTo>
                <a:cubicBezTo>
                  <a:pt x="1366350" y="1895297"/>
                  <a:pt x="1098666" y="2021982"/>
                  <a:pt x="772471" y="2263380"/>
                </a:cubicBezTo>
                <a:lnTo>
                  <a:pt x="772471" y="2335630"/>
                </a:lnTo>
                <a:cubicBezTo>
                  <a:pt x="1125358" y="2071991"/>
                  <a:pt x="1407652" y="1936331"/>
                  <a:pt x="1637153" y="1882978"/>
                </a:cubicBezTo>
                <a:cubicBezTo>
                  <a:pt x="1638105" y="1883802"/>
                  <a:pt x="1639053" y="1884627"/>
                  <a:pt x="1639901" y="1885492"/>
                </a:cubicBezTo>
                <a:cubicBezTo>
                  <a:pt x="1429105" y="1945495"/>
                  <a:pt x="1180294" y="2070237"/>
                  <a:pt x="882823" y="2290378"/>
                </a:cubicBezTo>
                <a:lnTo>
                  <a:pt x="882823" y="2362627"/>
                </a:lnTo>
                <a:cubicBezTo>
                  <a:pt x="1204036" y="2122652"/>
                  <a:pt x="1466758" y="1988713"/>
                  <a:pt x="1684246" y="1926052"/>
                </a:cubicBezTo>
                <a:cubicBezTo>
                  <a:pt x="1787346" y="2023180"/>
                  <a:pt x="1862936" y="2117885"/>
                  <a:pt x="1934960" y="2147712"/>
                </a:cubicBezTo>
                <a:cubicBezTo>
                  <a:pt x="1981121" y="2487049"/>
                  <a:pt x="2217614" y="2709506"/>
                  <a:pt x="2218298" y="2877397"/>
                </a:cubicBezTo>
                <a:lnTo>
                  <a:pt x="2301150" y="2886131"/>
                </a:lnTo>
                <a:cubicBezTo>
                  <a:pt x="2313240" y="2851388"/>
                  <a:pt x="2304354" y="2813624"/>
                  <a:pt x="2282812" y="2771543"/>
                </a:cubicBezTo>
                <a:lnTo>
                  <a:pt x="2294159" y="2772739"/>
                </a:lnTo>
                <a:cubicBezTo>
                  <a:pt x="2306250" y="2737996"/>
                  <a:pt x="2297363" y="2700232"/>
                  <a:pt x="2275821" y="2658151"/>
                </a:cubicBezTo>
                <a:lnTo>
                  <a:pt x="2287168" y="2659347"/>
                </a:lnTo>
                <a:cubicBezTo>
                  <a:pt x="2299259" y="2624605"/>
                  <a:pt x="2290372" y="2586840"/>
                  <a:pt x="2268830" y="2544759"/>
                </a:cubicBezTo>
                <a:lnTo>
                  <a:pt x="2280177" y="2545955"/>
                </a:lnTo>
                <a:cubicBezTo>
                  <a:pt x="2292267" y="2511212"/>
                  <a:pt x="2283381" y="2473448"/>
                  <a:pt x="2261839" y="2431367"/>
                </a:cubicBezTo>
                <a:lnTo>
                  <a:pt x="2273186" y="2432563"/>
                </a:lnTo>
                <a:cubicBezTo>
                  <a:pt x="2285276" y="2397820"/>
                  <a:pt x="2276390" y="2360056"/>
                  <a:pt x="2254848" y="2317975"/>
                </a:cubicBezTo>
                <a:lnTo>
                  <a:pt x="2266195" y="2319171"/>
                </a:lnTo>
                <a:cubicBezTo>
                  <a:pt x="2276733" y="2288889"/>
                  <a:pt x="2271335" y="2256310"/>
                  <a:pt x="2253915" y="2221285"/>
                </a:cubicBezTo>
                <a:cubicBezTo>
                  <a:pt x="2277814" y="2236463"/>
                  <a:pt x="2302221" y="2242386"/>
                  <a:pt x="2326975" y="2238479"/>
                </a:cubicBezTo>
                <a:lnTo>
                  <a:pt x="2327811" y="2227100"/>
                </a:lnTo>
                <a:cubicBezTo>
                  <a:pt x="2365402" y="2255766"/>
                  <a:pt x="2400991" y="2271211"/>
                  <a:pt x="2437328" y="2265476"/>
                </a:cubicBezTo>
                <a:lnTo>
                  <a:pt x="2438164" y="2254097"/>
                </a:lnTo>
                <a:cubicBezTo>
                  <a:pt x="2475755" y="2282763"/>
                  <a:pt x="2511344" y="2298209"/>
                  <a:pt x="2547680" y="2292474"/>
                </a:cubicBezTo>
                <a:lnTo>
                  <a:pt x="2548517" y="2281094"/>
                </a:lnTo>
                <a:cubicBezTo>
                  <a:pt x="2586108" y="2309760"/>
                  <a:pt x="2621697" y="2325206"/>
                  <a:pt x="2658034" y="2319471"/>
                </a:cubicBezTo>
                <a:lnTo>
                  <a:pt x="2658869" y="2308091"/>
                </a:lnTo>
                <a:cubicBezTo>
                  <a:pt x="2696461" y="2336758"/>
                  <a:pt x="2732050" y="2352203"/>
                  <a:pt x="2768387" y="2346468"/>
                </a:cubicBezTo>
                <a:lnTo>
                  <a:pt x="2769222" y="2335089"/>
                </a:lnTo>
                <a:cubicBezTo>
                  <a:pt x="2806814" y="2363755"/>
                  <a:pt x="2842403" y="2379200"/>
                  <a:pt x="2878739" y="2373465"/>
                </a:cubicBezTo>
                <a:lnTo>
                  <a:pt x="2884843" y="2290378"/>
                </a:lnTo>
                <a:cubicBezTo>
                  <a:pt x="2723137" y="2260547"/>
                  <a:pt x="2550051" y="1998823"/>
                  <a:pt x="2237125" y="1888255"/>
                </a:cubicBezTo>
                <a:cubicBezTo>
                  <a:pt x="2209982" y="1817932"/>
                  <a:pt x="2140410" y="1735107"/>
                  <a:pt x="2072751" y="1631210"/>
                </a:cubicBezTo>
                <a:cubicBezTo>
                  <a:pt x="2173002" y="1428289"/>
                  <a:pt x="2351427" y="1193496"/>
                  <a:pt x="2644582" y="919954"/>
                </a:cubicBezTo>
                <a:lnTo>
                  <a:pt x="2573478" y="907136"/>
                </a:lnTo>
                <a:cubicBezTo>
                  <a:pt x="2304055" y="1160833"/>
                  <a:pt x="2137150" y="1383566"/>
                  <a:pt x="2040701" y="1580373"/>
                </a:cubicBezTo>
                <a:cubicBezTo>
                  <a:pt x="2040001" y="1579385"/>
                  <a:pt x="2039357" y="1578305"/>
                  <a:pt x="2038715" y="1577223"/>
                </a:cubicBezTo>
                <a:cubicBezTo>
                  <a:pt x="2131938" y="1360827"/>
                  <a:pt x="2315528" y="1107079"/>
                  <a:pt x="2637591" y="806562"/>
                </a:cubicBezTo>
                <a:lnTo>
                  <a:pt x="2566487" y="793744"/>
                </a:lnTo>
                <a:cubicBezTo>
                  <a:pt x="2271048" y="1071939"/>
                  <a:pt x="2098882" y="1312901"/>
                  <a:pt x="2007677" y="1523171"/>
                </a:cubicBezTo>
                <a:cubicBezTo>
                  <a:pt x="2091840" y="1294456"/>
                  <a:pt x="2278437" y="1021772"/>
                  <a:pt x="2630600" y="693170"/>
                </a:cubicBezTo>
                <a:lnTo>
                  <a:pt x="2559496" y="680352"/>
                </a:lnTo>
                <a:cubicBezTo>
                  <a:pt x="2265759" y="956943"/>
                  <a:pt x="2093879" y="1196731"/>
                  <a:pt x="2002338" y="1406212"/>
                </a:cubicBezTo>
                <a:cubicBezTo>
                  <a:pt x="2086897" y="1178077"/>
                  <a:pt x="2273373" y="906582"/>
                  <a:pt x="2623609" y="579778"/>
                </a:cubicBezTo>
                <a:lnTo>
                  <a:pt x="2552505" y="566960"/>
                </a:lnTo>
                <a:cubicBezTo>
                  <a:pt x="2256689" y="845508"/>
                  <a:pt x="2084461" y="1086730"/>
                  <a:pt x="1993331" y="1297173"/>
                </a:cubicBezTo>
                <a:cubicBezTo>
                  <a:pt x="2077347" y="1068419"/>
                  <a:pt x="2263973" y="795439"/>
                  <a:pt x="2616618" y="466386"/>
                </a:cubicBezTo>
                <a:lnTo>
                  <a:pt x="2545514" y="453568"/>
                </a:lnTo>
                <a:cubicBezTo>
                  <a:pt x="2250242" y="731605"/>
                  <a:pt x="2078103" y="972452"/>
                  <a:pt x="1986866" y="1182645"/>
                </a:cubicBezTo>
                <a:cubicBezTo>
                  <a:pt x="2070963" y="954140"/>
                  <a:pt x="2257555" y="681512"/>
                  <a:pt x="2609627" y="352994"/>
                </a:cubicBezTo>
                <a:lnTo>
                  <a:pt x="2538523" y="340176"/>
                </a:lnTo>
                <a:cubicBezTo>
                  <a:pt x="2242689" y="618742"/>
                  <a:pt x="2070457" y="859977"/>
                  <a:pt x="1979330" y="1070429"/>
                </a:cubicBezTo>
                <a:cubicBezTo>
                  <a:pt x="2063295" y="841738"/>
                  <a:pt x="2249924" y="568717"/>
                  <a:pt x="2602636" y="239602"/>
                </a:cubicBezTo>
                <a:lnTo>
                  <a:pt x="2531532" y="226784"/>
                </a:lnTo>
                <a:cubicBezTo>
                  <a:pt x="2233938" y="507008"/>
                  <a:pt x="2061421" y="749454"/>
                  <a:pt x="1970639" y="960707"/>
                </a:cubicBezTo>
                <a:cubicBezTo>
                  <a:pt x="2054219" y="731402"/>
                  <a:pt x="2240958" y="457168"/>
                  <a:pt x="2595645" y="126210"/>
                </a:cubicBezTo>
                <a:lnTo>
                  <a:pt x="2524541" y="113392"/>
                </a:lnTo>
                <a:cubicBezTo>
                  <a:pt x="2229067" y="391619"/>
                  <a:pt x="2056896" y="632605"/>
                  <a:pt x="1965697" y="842891"/>
                </a:cubicBezTo>
                <a:cubicBezTo>
                  <a:pt x="2049853" y="614164"/>
                  <a:pt x="2236452" y="341457"/>
                  <a:pt x="2588654" y="12818"/>
                </a:cubicBezTo>
                <a:lnTo>
                  <a:pt x="2517550" y="0"/>
                </a:lnTo>
                <a:cubicBezTo>
                  <a:pt x="2215802" y="284136"/>
                  <a:pt x="2042648" y="529431"/>
                  <a:pt x="1952670" y="742527"/>
                </a:cubicBezTo>
                <a:cubicBezTo>
                  <a:pt x="1873356" y="930370"/>
                  <a:pt x="1858673" y="1093193"/>
                  <a:pt x="1877607" y="1235483"/>
                </a:cubicBezTo>
                <a:cubicBezTo>
                  <a:pt x="1877485" y="1271602"/>
                  <a:pt x="1879674" y="1306517"/>
                  <a:pt x="1884448" y="1339874"/>
                </a:cubicBezTo>
                <a:cubicBezTo>
                  <a:pt x="1883910" y="1379700"/>
                  <a:pt x="1886190" y="1418072"/>
                  <a:pt x="1891462" y="1454636"/>
                </a:cubicBezTo>
                <a:cubicBezTo>
                  <a:pt x="1890992" y="1493862"/>
                  <a:pt x="1893254" y="1531677"/>
                  <a:pt x="1898448" y="1567721"/>
                </a:cubicBezTo>
                <a:cubicBezTo>
                  <a:pt x="1897963" y="1607080"/>
                  <a:pt x="1900229" y="1645019"/>
                  <a:pt x="1905440" y="1681178"/>
                </a:cubicBezTo>
                <a:cubicBezTo>
                  <a:pt x="1904958" y="1720509"/>
                  <a:pt x="1907224" y="1758421"/>
                  <a:pt x="1912431" y="1794555"/>
                </a:cubicBezTo>
                <a:lnTo>
                  <a:pt x="1913197" y="1806980"/>
                </a:lnTo>
                <a:lnTo>
                  <a:pt x="1873443" y="1797254"/>
                </a:lnTo>
                <a:cubicBezTo>
                  <a:pt x="1838805" y="1785719"/>
                  <a:pt x="1801897" y="1776764"/>
                  <a:pt x="1763104" y="1770260"/>
                </a:cubicBezTo>
                <a:cubicBezTo>
                  <a:pt x="1728443" y="1758717"/>
                  <a:pt x="1691508" y="1749756"/>
                  <a:pt x="1652687" y="1743250"/>
                </a:cubicBezTo>
                <a:cubicBezTo>
                  <a:pt x="1618136" y="1731744"/>
                  <a:pt x="1581323" y="1722809"/>
                  <a:pt x="1542635" y="1716313"/>
                </a:cubicBezTo>
                <a:cubicBezTo>
                  <a:pt x="1507587" y="1704637"/>
                  <a:pt x="1470228" y="1695587"/>
                  <a:pt x="1430939" y="1689050"/>
                </a:cubicBezTo>
                <a:cubicBezTo>
                  <a:pt x="1398958" y="1678433"/>
                  <a:pt x="1364985" y="1670085"/>
                  <a:pt x="1329417" y="1663797"/>
                </a:cubicBezTo>
                <a:cubicBezTo>
                  <a:pt x="1192743" y="1619920"/>
                  <a:pt x="1029899" y="1605483"/>
                  <a:pt x="830964" y="1650214"/>
                </a:cubicBezTo>
                <a:cubicBezTo>
                  <a:pt x="605285" y="1700959"/>
                  <a:pt x="333162" y="1827848"/>
                  <a:pt x="0" y="2074401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6" name="5 Imagen" descr="Diapositiva2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 bwMode="auto">
          <a:xfrm>
            <a:off x="-1476672" y="-1030932"/>
            <a:ext cx="12313368" cy="8568952"/>
          </a:xfrm>
          <a:prstGeom prst="rect">
            <a:avLst/>
          </a:prstGeom>
          <a:gradFill>
            <a:gsLst>
              <a:gs pos="0">
                <a:srgbClr val="A9A57C">
                  <a:tint val="66000"/>
                  <a:satMod val="160000"/>
                </a:srgbClr>
              </a:gs>
              <a:gs pos="50000">
                <a:srgbClr val="A9A57C">
                  <a:tint val="44500"/>
                  <a:satMod val="160000"/>
                </a:srgbClr>
              </a:gs>
              <a:gs pos="100000">
                <a:srgbClr val="A9A57C">
                  <a:tint val="23500"/>
                  <a:satMod val="160000"/>
                </a:srgb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43281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1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1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" grpId="0" animBg="1"/>
      <p:bldP spid="185" grpId="1" animBg="1"/>
      <p:bldP spid="185" grpId="2" animBg="1"/>
      <p:bldP spid="186" grpId="0" animBg="1"/>
      <p:bldP spid="186" grpId="1" animBg="1"/>
      <p:bldP spid="186" grpId="2" animBg="1"/>
      <p:bldP spid="187" grpId="0" animBg="1"/>
      <p:bldP spid="187" grpId="1" animBg="1"/>
      <p:bldP spid="187" grpId="2" animBg="1"/>
      <p:bldP spid="188" grpId="0" animBg="1"/>
      <p:bldP spid="188" grpId="1" animBg="1"/>
      <p:bldP spid="188" grpId="2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/>
          <p:nvPr/>
        </p:nvSpPr>
        <p:spPr bwMode="auto">
          <a:xfrm rot="218248">
            <a:off x="2999390" y="798631"/>
            <a:ext cx="1521224" cy="4157812"/>
          </a:xfrm>
          <a:custGeom>
            <a:avLst/>
            <a:gdLst/>
            <a:ahLst/>
            <a:cxnLst/>
            <a:rect l="l" t="t" r="r" b="b"/>
            <a:pathLst>
              <a:path w="871929" h="4240253">
                <a:moveTo>
                  <a:pt x="458663" y="4046116"/>
                </a:moveTo>
                <a:lnTo>
                  <a:pt x="462205" y="4050022"/>
                </a:lnTo>
                <a:lnTo>
                  <a:pt x="479911" y="4112521"/>
                </a:lnTo>
                <a:cubicBezTo>
                  <a:pt x="461319" y="4138562"/>
                  <a:pt x="446268" y="4184134"/>
                  <a:pt x="424135" y="4190645"/>
                </a:cubicBezTo>
                <a:cubicBezTo>
                  <a:pt x="399641" y="4212780"/>
                  <a:pt x="361867" y="4285696"/>
                  <a:pt x="329405" y="4198458"/>
                </a:cubicBezTo>
                <a:cubicBezTo>
                  <a:pt x="375147" y="4167208"/>
                  <a:pt x="420004" y="4135958"/>
                  <a:pt x="458663" y="4046116"/>
                </a:cubicBezTo>
                <a:close/>
                <a:moveTo>
                  <a:pt x="581725" y="3612528"/>
                </a:moveTo>
                <a:lnTo>
                  <a:pt x="614482" y="3745339"/>
                </a:lnTo>
                <a:cubicBezTo>
                  <a:pt x="581725" y="3875545"/>
                  <a:pt x="543655" y="3997938"/>
                  <a:pt x="497618" y="4089083"/>
                </a:cubicBezTo>
                <a:lnTo>
                  <a:pt x="436530" y="3831275"/>
                </a:lnTo>
                <a:cubicBezTo>
                  <a:pt x="386656" y="3921117"/>
                  <a:pt x="322617" y="4096895"/>
                  <a:pt x="265661" y="4042209"/>
                </a:cubicBezTo>
                <a:cubicBezTo>
                  <a:pt x="355669" y="3949763"/>
                  <a:pt x="389903" y="3787005"/>
                  <a:pt x="442727" y="3635965"/>
                </a:cubicBezTo>
                <a:lnTo>
                  <a:pt x="507357" y="3909399"/>
                </a:lnTo>
                <a:close/>
                <a:moveTo>
                  <a:pt x="461319" y="3143785"/>
                </a:moveTo>
                <a:lnTo>
                  <a:pt x="511783" y="3421125"/>
                </a:lnTo>
                <a:lnTo>
                  <a:pt x="528604" y="3346908"/>
                </a:lnTo>
                <a:lnTo>
                  <a:pt x="553394" y="3475811"/>
                </a:lnTo>
                <a:lnTo>
                  <a:pt x="508242" y="3651590"/>
                </a:lnTo>
                <a:cubicBezTo>
                  <a:pt x="492601" y="3566956"/>
                  <a:pt x="475189" y="3497946"/>
                  <a:pt x="461319" y="3397688"/>
                </a:cubicBezTo>
                <a:cubicBezTo>
                  <a:pt x="418528" y="3548728"/>
                  <a:pt x="391673" y="3699766"/>
                  <a:pt x="319666" y="3815650"/>
                </a:cubicBezTo>
                <a:cubicBezTo>
                  <a:pt x="294582" y="3854712"/>
                  <a:pt x="241167" y="3983617"/>
                  <a:pt x="193949" y="3932836"/>
                </a:cubicBezTo>
                <a:cubicBezTo>
                  <a:pt x="236740" y="3887264"/>
                  <a:pt x="275105" y="3837786"/>
                  <a:pt x="314354" y="3737526"/>
                </a:cubicBezTo>
                <a:cubicBezTo>
                  <a:pt x="365999" y="3563049"/>
                  <a:pt x="414987" y="3376854"/>
                  <a:pt x="461319" y="3143785"/>
                </a:cubicBezTo>
                <a:close/>
                <a:moveTo>
                  <a:pt x="737185" y="2360767"/>
                </a:moveTo>
                <a:cubicBezTo>
                  <a:pt x="702795" y="2734878"/>
                  <a:pt x="646012" y="3011793"/>
                  <a:pt x="595004" y="3300034"/>
                </a:cubicBezTo>
                <a:lnTo>
                  <a:pt x="620679" y="3425032"/>
                </a:lnTo>
                <a:cubicBezTo>
                  <a:pt x="658158" y="3203681"/>
                  <a:pt x="700064" y="3013579"/>
                  <a:pt x="733116" y="2760979"/>
                </a:cubicBezTo>
                <a:cubicBezTo>
                  <a:pt x="743054" y="2662517"/>
                  <a:pt x="752373" y="2578030"/>
                  <a:pt x="760640" y="2494197"/>
                </a:cubicBezTo>
                <a:cubicBezTo>
                  <a:pt x="753733" y="2448935"/>
                  <a:pt x="745978" y="2404644"/>
                  <a:pt x="737185" y="2360767"/>
                </a:cubicBezTo>
                <a:close/>
                <a:moveTo>
                  <a:pt x="755934" y="2092754"/>
                </a:moveTo>
                <a:cubicBezTo>
                  <a:pt x="755262" y="2113288"/>
                  <a:pt x="754384" y="2134179"/>
                  <a:pt x="753478" y="2155519"/>
                </a:cubicBezTo>
                <a:lnTo>
                  <a:pt x="744166" y="2278599"/>
                </a:lnTo>
                <a:lnTo>
                  <a:pt x="750995" y="2312961"/>
                </a:lnTo>
                <a:cubicBezTo>
                  <a:pt x="755646" y="2339848"/>
                  <a:pt x="761615" y="2374988"/>
                  <a:pt x="768106" y="2416059"/>
                </a:cubicBezTo>
                <a:cubicBezTo>
                  <a:pt x="773805" y="2362436"/>
                  <a:pt x="778610" y="2307378"/>
                  <a:pt x="782835" y="2247534"/>
                </a:cubicBezTo>
                <a:close/>
                <a:moveTo>
                  <a:pt x="703529" y="1859765"/>
                </a:moveTo>
                <a:cubicBezTo>
                  <a:pt x="703374" y="1863427"/>
                  <a:pt x="703192" y="1866963"/>
                  <a:pt x="703015" y="1870367"/>
                </a:cubicBezTo>
                <a:lnTo>
                  <a:pt x="690200" y="2019195"/>
                </a:lnTo>
                <a:cubicBezTo>
                  <a:pt x="702530" y="2073265"/>
                  <a:pt x="714446" y="2128948"/>
                  <a:pt x="725743" y="2185900"/>
                </a:cubicBezTo>
                <a:cubicBezTo>
                  <a:pt x="732029" y="2124095"/>
                  <a:pt x="736316" y="2065283"/>
                  <a:pt x="738370" y="2008188"/>
                </a:cubicBezTo>
                <a:cubicBezTo>
                  <a:pt x="728391" y="1960541"/>
                  <a:pt x="716812" y="1911274"/>
                  <a:pt x="703529" y="1859765"/>
                </a:cubicBezTo>
                <a:close/>
                <a:moveTo>
                  <a:pt x="763859" y="1823979"/>
                </a:moveTo>
                <a:cubicBezTo>
                  <a:pt x="763339" y="1878208"/>
                  <a:pt x="761956" y="1932142"/>
                  <a:pt x="760039" y="1987793"/>
                </a:cubicBezTo>
                <a:lnTo>
                  <a:pt x="767151" y="2023829"/>
                </a:lnTo>
                <a:cubicBezTo>
                  <a:pt x="774853" y="2071034"/>
                  <a:pt x="782151" y="2116016"/>
                  <a:pt x="788873" y="2159780"/>
                </a:cubicBezTo>
                <a:cubicBezTo>
                  <a:pt x="792311" y="2108755"/>
                  <a:pt x="795306" y="2053802"/>
                  <a:pt x="797786" y="1993286"/>
                </a:cubicBezTo>
                <a:cubicBezTo>
                  <a:pt x="786452" y="1932182"/>
                  <a:pt x="775339" y="1876769"/>
                  <a:pt x="763859" y="1823979"/>
                </a:cubicBezTo>
                <a:close/>
                <a:moveTo>
                  <a:pt x="712556" y="1591294"/>
                </a:moveTo>
                <a:cubicBezTo>
                  <a:pt x="711904" y="1645582"/>
                  <a:pt x="710417" y="1696652"/>
                  <a:pt x="708692" y="1741846"/>
                </a:cubicBezTo>
                <a:cubicBezTo>
                  <a:pt x="721026" y="1794175"/>
                  <a:pt x="732760" y="1848597"/>
                  <a:pt x="743793" y="1905473"/>
                </a:cubicBezTo>
                <a:cubicBezTo>
                  <a:pt x="746039" y="1853587"/>
                  <a:pt x="747265" y="1802586"/>
                  <a:pt x="748051" y="1751452"/>
                </a:cubicBezTo>
                <a:cubicBezTo>
                  <a:pt x="736912" y="1697971"/>
                  <a:pt x="725029" y="1645803"/>
                  <a:pt x="712556" y="1591294"/>
                </a:cubicBezTo>
                <a:close/>
                <a:moveTo>
                  <a:pt x="484153" y="779156"/>
                </a:moveTo>
                <a:lnTo>
                  <a:pt x="473543" y="906322"/>
                </a:lnTo>
                <a:cubicBezTo>
                  <a:pt x="546290" y="1146173"/>
                  <a:pt x="622255" y="1377274"/>
                  <a:pt x="691939" y="1669391"/>
                </a:cubicBezTo>
                <a:lnTo>
                  <a:pt x="698458" y="1529422"/>
                </a:lnTo>
                <a:lnTo>
                  <a:pt x="674850" y="1425100"/>
                </a:lnTo>
                <a:cubicBezTo>
                  <a:pt x="611959" y="1178231"/>
                  <a:pt x="547718" y="994471"/>
                  <a:pt x="484153" y="779156"/>
                </a:cubicBezTo>
                <a:close/>
                <a:moveTo>
                  <a:pt x="54062" y="323781"/>
                </a:moveTo>
                <a:cubicBezTo>
                  <a:pt x="86663" y="348879"/>
                  <a:pt x="120302" y="404780"/>
                  <a:pt x="138775" y="427153"/>
                </a:cubicBezTo>
                <a:cubicBezTo>
                  <a:pt x="224067" y="533641"/>
                  <a:pt x="268713" y="680408"/>
                  <a:pt x="329182" y="825279"/>
                </a:cubicBezTo>
                <a:cubicBezTo>
                  <a:pt x="331017" y="724082"/>
                  <a:pt x="340089" y="653490"/>
                  <a:pt x="345542" y="567595"/>
                </a:cubicBezTo>
                <a:lnTo>
                  <a:pt x="411300" y="736749"/>
                </a:lnTo>
                <a:lnTo>
                  <a:pt x="402034" y="867687"/>
                </a:lnTo>
                <a:lnTo>
                  <a:pt x="376497" y="796000"/>
                </a:lnTo>
                <a:lnTo>
                  <a:pt x="359411" y="1077375"/>
                </a:lnTo>
                <a:cubicBezTo>
                  <a:pt x="285659" y="851480"/>
                  <a:pt x="214852" y="672441"/>
                  <a:pt x="142802" y="505355"/>
                </a:cubicBezTo>
                <a:cubicBezTo>
                  <a:pt x="91895" y="410481"/>
                  <a:pt x="47913" y="365922"/>
                  <a:pt x="0" y="325769"/>
                </a:cubicBezTo>
                <a:cubicBezTo>
                  <a:pt x="15314" y="304753"/>
                  <a:pt x="34501" y="308723"/>
                  <a:pt x="54062" y="323781"/>
                </a:cubicBezTo>
                <a:close/>
                <a:moveTo>
                  <a:pt x="464421" y="517933"/>
                </a:moveTo>
                <a:cubicBezTo>
                  <a:pt x="571506" y="811180"/>
                  <a:pt x="638560" y="1064759"/>
                  <a:pt x="696263" y="1325844"/>
                </a:cubicBezTo>
                <a:cubicBezTo>
                  <a:pt x="695489" y="1258980"/>
                  <a:pt x="694603" y="1188695"/>
                  <a:pt x="693276" y="1104753"/>
                </a:cubicBezTo>
                <a:cubicBezTo>
                  <a:pt x="704597" y="1191394"/>
                  <a:pt x="710205" y="1291092"/>
                  <a:pt x="711169" y="1390575"/>
                </a:cubicBezTo>
                <a:cubicBezTo>
                  <a:pt x="725515" y="1453505"/>
                  <a:pt x="739016" y="1517192"/>
                  <a:pt x="752342" y="1582235"/>
                </a:cubicBezTo>
                <a:cubicBezTo>
                  <a:pt x="752765" y="1546156"/>
                  <a:pt x="753837" y="1509503"/>
                  <a:pt x="755250" y="1471935"/>
                </a:cubicBezTo>
                <a:lnTo>
                  <a:pt x="761850" y="1627441"/>
                </a:lnTo>
                <a:lnTo>
                  <a:pt x="785996" y="1742243"/>
                </a:lnTo>
                <a:cubicBezTo>
                  <a:pt x="792467" y="1776627"/>
                  <a:pt x="798630" y="1811987"/>
                  <a:pt x="803549" y="1847980"/>
                </a:cubicBezTo>
                <a:cubicBezTo>
                  <a:pt x="805099" y="1809436"/>
                  <a:pt x="806333" y="1768811"/>
                  <a:pt x="807484" y="1725838"/>
                </a:cubicBezTo>
                <a:cubicBezTo>
                  <a:pt x="810623" y="1777574"/>
                  <a:pt x="813242" y="1841928"/>
                  <a:pt x="814430" y="1913526"/>
                </a:cubicBezTo>
                <a:cubicBezTo>
                  <a:pt x="844558" y="2112096"/>
                  <a:pt x="864409" y="2316138"/>
                  <a:pt x="871929" y="2444024"/>
                </a:cubicBezTo>
                <a:cubicBezTo>
                  <a:pt x="851585" y="2305800"/>
                  <a:pt x="833337" y="2192314"/>
                  <a:pt x="816042" y="2094131"/>
                </a:cubicBezTo>
                <a:cubicBezTo>
                  <a:pt x="816287" y="2165549"/>
                  <a:pt x="814910" y="2239360"/>
                  <a:pt x="811192" y="2311655"/>
                </a:cubicBezTo>
                <a:cubicBezTo>
                  <a:pt x="828548" y="2434386"/>
                  <a:pt x="841641" y="2556542"/>
                  <a:pt x="850295" y="2702340"/>
                </a:cubicBezTo>
                <a:cubicBezTo>
                  <a:pt x="833918" y="2598838"/>
                  <a:pt x="821017" y="2502083"/>
                  <a:pt x="806952" y="2405441"/>
                </a:cubicBezTo>
                <a:cubicBezTo>
                  <a:pt x="806896" y="2414657"/>
                  <a:pt x="806319" y="2423790"/>
                  <a:pt x="805713" y="2432859"/>
                </a:cubicBezTo>
                <a:lnTo>
                  <a:pt x="792642" y="2581073"/>
                </a:lnTo>
                <a:cubicBezTo>
                  <a:pt x="814347" y="2738037"/>
                  <a:pt x="834067" y="2924269"/>
                  <a:pt x="832478" y="3074289"/>
                </a:cubicBezTo>
                <a:cubicBezTo>
                  <a:pt x="815118" y="2907201"/>
                  <a:pt x="802510" y="2794622"/>
                  <a:pt x="787525" y="2654789"/>
                </a:cubicBezTo>
                <a:cubicBezTo>
                  <a:pt x="787237" y="2652979"/>
                  <a:pt x="786949" y="2651171"/>
                  <a:pt x="786619" y="2649371"/>
                </a:cubicBezTo>
                <a:cubicBezTo>
                  <a:pt x="756409" y="2992162"/>
                  <a:pt x="721997" y="3304539"/>
                  <a:pt x="632188" y="3686747"/>
                </a:cubicBezTo>
                <a:cubicBezTo>
                  <a:pt x="567559" y="3431542"/>
                  <a:pt x="509127" y="3188056"/>
                  <a:pt x="459548" y="2780510"/>
                </a:cubicBezTo>
                <a:cubicBezTo>
                  <a:pt x="431808" y="2971914"/>
                  <a:pt x="406724" y="3178941"/>
                  <a:pt x="368360" y="3354721"/>
                </a:cubicBezTo>
                <a:cubicBezTo>
                  <a:pt x="323798" y="3513572"/>
                  <a:pt x="276580" y="3699767"/>
                  <a:pt x="213426" y="3714090"/>
                </a:cubicBezTo>
                <a:cubicBezTo>
                  <a:pt x="256513" y="3599508"/>
                  <a:pt x="299599" y="3473209"/>
                  <a:pt x="337373" y="3288315"/>
                </a:cubicBezTo>
                <a:cubicBezTo>
                  <a:pt x="383115" y="3037017"/>
                  <a:pt x="427087" y="2731031"/>
                  <a:pt x="448039" y="2276611"/>
                </a:cubicBezTo>
                <a:cubicBezTo>
                  <a:pt x="479616" y="2587805"/>
                  <a:pt x="513849" y="2906811"/>
                  <a:pt x="569330" y="3163317"/>
                </a:cubicBezTo>
                <a:cubicBezTo>
                  <a:pt x="617728" y="2948477"/>
                  <a:pt x="660814" y="2721917"/>
                  <a:pt x="709212" y="2331297"/>
                </a:cubicBezTo>
                <a:lnTo>
                  <a:pt x="717255" y="2263516"/>
                </a:lnTo>
                <a:cubicBezTo>
                  <a:pt x="708072" y="2210334"/>
                  <a:pt x="696396" y="2157307"/>
                  <a:pt x="682966" y="2103224"/>
                </a:cubicBezTo>
                <a:cubicBezTo>
                  <a:pt x="650158" y="2468845"/>
                  <a:pt x="599485" y="2776106"/>
                  <a:pt x="564018" y="2925039"/>
                </a:cubicBezTo>
                <a:cubicBezTo>
                  <a:pt x="518276" y="2701084"/>
                  <a:pt x="491125" y="2426348"/>
                  <a:pt x="471943" y="2159425"/>
                </a:cubicBezTo>
                <a:cubicBezTo>
                  <a:pt x="496733" y="2345621"/>
                  <a:pt x="530375" y="2484941"/>
                  <a:pt x="559591" y="2647699"/>
                </a:cubicBezTo>
                <a:cubicBezTo>
                  <a:pt x="616042" y="2408056"/>
                  <a:pt x="647409" y="2216439"/>
                  <a:pt x="666100" y="2035558"/>
                </a:cubicBezTo>
                <a:cubicBezTo>
                  <a:pt x="629568" y="1892411"/>
                  <a:pt x="582163" y="1738979"/>
                  <a:pt x="516046" y="1558233"/>
                </a:cubicBezTo>
                <a:cubicBezTo>
                  <a:pt x="506415" y="1723312"/>
                  <a:pt x="489599" y="1865647"/>
                  <a:pt x="487153" y="2053469"/>
                </a:cubicBezTo>
                <a:cubicBezTo>
                  <a:pt x="474420" y="1786161"/>
                  <a:pt x="468668" y="1510147"/>
                  <a:pt x="487422" y="1282339"/>
                </a:cubicBezTo>
                <a:cubicBezTo>
                  <a:pt x="533417" y="1407131"/>
                  <a:pt x="605032" y="1649192"/>
                  <a:pt x="673540" y="1945905"/>
                </a:cubicBezTo>
                <a:cubicBezTo>
                  <a:pt x="679602" y="1894353"/>
                  <a:pt x="683222" y="1843048"/>
                  <a:pt x="686266" y="1791218"/>
                </a:cubicBezTo>
                <a:cubicBezTo>
                  <a:pt x="599798" y="1447628"/>
                  <a:pt x="533789" y="1240916"/>
                  <a:pt x="464328" y="1045123"/>
                </a:cubicBezTo>
                <a:cubicBezTo>
                  <a:pt x="439780" y="1306411"/>
                  <a:pt x="443771" y="1627223"/>
                  <a:pt x="449468" y="1939963"/>
                </a:cubicBezTo>
                <a:cubicBezTo>
                  <a:pt x="374562" y="1491269"/>
                  <a:pt x="294474" y="1192695"/>
                  <a:pt x="219139" y="948630"/>
                </a:cubicBezTo>
                <a:cubicBezTo>
                  <a:pt x="159620" y="769549"/>
                  <a:pt x="101804" y="649277"/>
                  <a:pt x="45382" y="540640"/>
                </a:cubicBezTo>
                <a:cubicBezTo>
                  <a:pt x="109792" y="547342"/>
                  <a:pt x="178842" y="726592"/>
                  <a:pt x="241999" y="879007"/>
                </a:cubicBezTo>
                <a:cubicBezTo>
                  <a:pt x="301018" y="1048969"/>
                  <a:pt x="350572" y="1251538"/>
                  <a:pt x="400903" y="1438278"/>
                </a:cubicBezTo>
                <a:cubicBezTo>
                  <a:pt x="401608" y="1027727"/>
                  <a:pt x="430636" y="779016"/>
                  <a:pt x="464421" y="517933"/>
                </a:cubicBezTo>
                <a:close/>
                <a:moveTo>
                  <a:pt x="282907" y="134479"/>
                </a:moveTo>
                <a:cubicBezTo>
                  <a:pt x="339468" y="219495"/>
                  <a:pt x="391839" y="336485"/>
                  <a:pt x="439865" y="461865"/>
                </a:cubicBezTo>
                <a:lnTo>
                  <a:pt x="423153" y="597632"/>
                </a:lnTo>
                <a:lnTo>
                  <a:pt x="313969" y="311726"/>
                </a:lnTo>
                <a:lnTo>
                  <a:pt x="282353" y="590910"/>
                </a:lnTo>
                <a:cubicBezTo>
                  <a:pt x="211922" y="447233"/>
                  <a:pt x="158556" y="289709"/>
                  <a:pt x="58181" y="208636"/>
                </a:cubicBezTo>
                <a:cubicBezTo>
                  <a:pt x="108221" y="147557"/>
                  <a:pt x="192732" y="314461"/>
                  <a:pt x="252947" y="397726"/>
                </a:cubicBezTo>
                <a:close/>
                <a:moveTo>
                  <a:pt x="214528" y="51761"/>
                </a:moveTo>
                <a:cubicBezTo>
                  <a:pt x="230866" y="66707"/>
                  <a:pt x="246366" y="95584"/>
                  <a:pt x="262536" y="113316"/>
                </a:cubicBezTo>
                <a:lnTo>
                  <a:pt x="252396" y="177478"/>
                </a:lnTo>
                <a:lnTo>
                  <a:pt x="249345" y="181778"/>
                </a:lnTo>
                <a:cubicBezTo>
                  <a:pt x="200264" y="97178"/>
                  <a:pt x="152006" y="71491"/>
                  <a:pt x="102869" y="45909"/>
                </a:cubicBezTo>
                <a:cubicBezTo>
                  <a:pt x="124714" y="-44573"/>
                  <a:pt x="170900" y="23326"/>
                  <a:pt x="197856" y="42388"/>
                </a:cubicBezTo>
                <a:cubicBezTo>
                  <a:pt x="203544" y="43345"/>
                  <a:pt x="209082" y="46779"/>
                  <a:pt x="214528" y="51761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 bwMode="auto">
          <a:xfrm rot="218248">
            <a:off x="1847261" y="843767"/>
            <a:ext cx="1521224" cy="4157812"/>
          </a:xfrm>
          <a:custGeom>
            <a:avLst/>
            <a:gdLst/>
            <a:ahLst/>
            <a:cxnLst/>
            <a:rect l="l" t="t" r="r" b="b"/>
            <a:pathLst>
              <a:path w="871929" h="4240253">
                <a:moveTo>
                  <a:pt x="458663" y="4046116"/>
                </a:moveTo>
                <a:lnTo>
                  <a:pt x="462205" y="4050022"/>
                </a:lnTo>
                <a:lnTo>
                  <a:pt x="479911" y="4112521"/>
                </a:lnTo>
                <a:cubicBezTo>
                  <a:pt x="461319" y="4138562"/>
                  <a:pt x="446268" y="4184134"/>
                  <a:pt x="424135" y="4190645"/>
                </a:cubicBezTo>
                <a:cubicBezTo>
                  <a:pt x="399641" y="4212780"/>
                  <a:pt x="361867" y="4285696"/>
                  <a:pt x="329405" y="4198458"/>
                </a:cubicBezTo>
                <a:cubicBezTo>
                  <a:pt x="375147" y="4167208"/>
                  <a:pt x="420004" y="4135958"/>
                  <a:pt x="458663" y="4046116"/>
                </a:cubicBezTo>
                <a:close/>
                <a:moveTo>
                  <a:pt x="581725" y="3612528"/>
                </a:moveTo>
                <a:lnTo>
                  <a:pt x="614482" y="3745339"/>
                </a:lnTo>
                <a:cubicBezTo>
                  <a:pt x="581725" y="3875545"/>
                  <a:pt x="543655" y="3997938"/>
                  <a:pt x="497618" y="4089083"/>
                </a:cubicBezTo>
                <a:lnTo>
                  <a:pt x="436530" y="3831275"/>
                </a:lnTo>
                <a:cubicBezTo>
                  <a:pt x="386656" y="3921117"/>
                  <a:pt x="322617" y="4096895"/>
                  <a:pt x="265661" y="4042209"/>
                </a:cubicBezTo>
                <a:cubicBezTo>
                  <a:pt x="355669" y="3949763"/>
                  <a:pt x="389903" y="3787005"/>
                  <a:pt x="442727" y="3635965"/>
                </a:cubicBezTo>
                <a:lnTo>
                  <a:pt x="507357" y="3909399"/>
                </a:lnTo>
                <a:close/>
                <a:moveTo>
                  <a:pt x="461319" y="3143785"/>
                </a:moveTo>
                <a:lnTo>
                  <a:pt x="511783" y="3421125"/>
                </a:lnTo>
                <a:lnTo>
                  <a:pt x="528604" y="3346908"/>
                </a:lnTo>
                <a:lnTo>
                  <a:pt x="553394" y="3475811"/>
                </a:lnTo>
                <a:lnTo>
                  <a:pt x="508242" y="3651590"/>
                </a:lnTo>
                <a:cubicBezTo>
                  <a:pt x="492601" y="3566956"/>
                  <a:pt x="475189" y="3497946"/>
                  <a:pt x="461319" y="3397688"/>
                </a:cubicBezTo>
                <a:cubicBezTo>
                  <a:pt x="418528" y="3548728"/>
                  <a:pt x="391673" y="3699766"/>
                  <a:pt x="319666" y="3815650"/>
                </a:cubicBezTo>
                <a:cubicBezTo>
                  <a:pt x="294582" y="3854712"/>
                  <a:pt x="241167" y="3983617"/>
                  <a:pt x="193949" y="3932836"/>
                </a:cubicBezTo>
                <a:cubicBezTo>
                  <a:pt x="236740" y="3887264"/>
                  <a:pt x="275105" y="3837786"/>
                  <a:pt x="314354" y="3737526"/>
                </a:cubicBezTo>
                <a:cubicBezTo>
                  <a:pt x="365999" y="3563049"/>
                  <a:pt x="414987" y="3376854"/>
                  <a:pt x="461319" y="3143785"/>
                </a:cubicBezTo>
                <a:close/>
                <a:moveTo>
                  <a:pt x="737185" y="2360767"/>
                </a:moveTo>
                <a:cubicBezTo>
                  <a:pt x="702795" y="2734878"/>
                  <a:pt x="646012" y="3011793"/>
                  <a:pt x="595004" y="3300034"/>
                </a:cubicBezTo>
                <a:lnTo>
                  <a:pt x="620679" y="3425032"/>
                </a:lnTo>
                <a:cubicBezTo>
                  <a:pt x="658158" y="3203681"/>
                  <a:pt x="700064" y="3013579"/>
                  <a:pt x="733116" y="2760979"/>
                </a:cubicBezTo>
                <a:cubicBezTo>
                  <a:pt x="743054" y="2662517"/>
                  <a:pt x="752373" y="2578030"/>
                  <a:pt x="760640" y="2494197"/>
                </a:cubicBezTo>
                <a:cubicBezTo>
                  <a:pt x="753733" y="2448935"/>
                  <a:pt x="745978" y="2404644"/>
                  <a:pt x="737185" y="2360767"/>
                </a:cubicBezTo>
                <a:close/>
                <a:moveTo>
                  <a:pt x="755934" y="2092754"/>
                </a:moveTo>
                <a:cubicBezTo>
                  <a:pt x="755262" y="2113288"/>
                  <a:pt x="754384" y="2134179"/>
                  <a:pt x="753478" y="2155519"/>
                </a:cubicBezTo>
                <a:lnTo>
                  <a:pt x="744166" y="2278599"/>
                </a:lnTo>
                <a:lnTo>
                  <a:pt x="750995" y="2312961"/>
                </a:lnTo>
                <a:cubicBezTo>
                  <a:pt x="755646" y="2339848"/>
                  <a:pt x="761615" y="2374988"/>
                  <a:pt x="768106" y="2416059"/>
                </a:cubicBezTo>
                <a:cubicBezTo>
                  <a:pt x="773805" y="2362436"/>
                  <a:pt x="778610" y="2307378"/>
                  <a:pt x="782835" y="2247534"/>
                </a:cubicBezTo>
                <a:close/>
                <a:moveTo>
                  <a:pt x="703529" y="1859765"/>
                </a:moveTo>
                <a:cubicBezTo>
                  <a:pt x="703374" y="1863427"/>
                  <a:pt x="703192" y="1866963"/>
                  <a:pt x="703015" y="1870367"/>
                </a:cubicBezTo>
                <a:lnTo>
                  <a:pt x="690200" y="2019195"/>
                </a:lnTo>
                <a:cubicBezTo>
                  <a:pt x="702530" y="2073265"/>
                  <a:pt x="714446" y="2128948"/>
                  <a:pt x="725743" y="2185900"/>
                </a:cubicBezTo>
                <a:cubicBezTo>
                  <a:pt x="732029" y="2124095"/>
                  <a:pt x="736316" y="2065283"/>
                  <a:pt x="738370" y="2008188"/>
                </a:cubicBezTo>
                <a:cubicBezTo>
                  <a:pt x="728391" y="1960541"/>
                  <a:pt x="716812" y="1911274"/>
                  <a:pt x="703529" y="1859765"/>
                </a:cubicBezTo>
                <a:close/>
                <a:moveTo>
                  <a:pt x="763859" y="1823979"/>
                </a:moveTo>
                <a:cubicBezTo>
                  <a:pt x="763339" y="1878208"/>
                  <a:pt x="761956" y="1932142"/>
                  <a:pt x="760039" y="1987793"/>
                </a:cubicBezTo>
                <a:lnTo>
                  <a:pt x="767151" y="2023829"/>
                </a:lnTo>
                <a:cubicBezTo>
                  <a:pt x="774853" y="2071034"/>
                  <a:pt x="782151" y="2116016"/>
                  <a:pt x="788873" y="2159780"/>
                </a:cubicBezTo>
                <a:cubicBezTo>
                  <a:pt x="792311" y="2108755"/>
                  <a:pt x="795306" y="2053802"/>
                  <a:pt x="797786" y="1993286"/>
                </a:cubicBezTo>
                <a:cubicBezTo>
                  <a:pt x="786452" y="1932182"/>
                  <a:pt x="775339" y="1876769"/>
                  <a:pt x="763859" y="1823979"/>
                </a:cubicBezTo>
                <a:close/>
                <a:moveTo>
                  <a:pt x="712556" y="1591294"/>
                </a:moveTo>
                <a:cubicBezTo>
                  <a:pt x="711904" y="1645582"/>
                  <a:pt x="710417" y="1696652"/>
                  <a:pt x="708692" y="1741846"/>
                </a:cubicBezTo>
                <a:cubicBezTo>
                  <a:pt x="721026" y="1794175"/>
                  <a:pt x="732760" y="1848597"/>
                  <a:pt x="743793" y="1905473"/>
                </a:cubicBezTo>
                <a:cubicBezTo>
                  <a:pt x="746039" y="1853587"/>
                  <a:pt x="747265" y="1802586"/>
                  <a:pt x="748051" y="1751452"/>
                </a:cubicBezTo>
                <a:cubicBezTo>
                  <a:pt x="736912" y="1697971"/>
                  <a:pt x="725029" y="1645803"/>
                  <a:pt x="712556" y="1591294"/>
                </a:cubicBezTo>
                <a:close/>
                <a:moveTo>
                  <a:pt x="484153" y="779156"/>
                </a:moveTo>
                <a:lnTo>
                  <a:pt x="473543" y="906322"/>
                </a:lnTo>
                <a:cubicBezTo>
                  <a:pt x="546290" y="1146173"/>
                  <a:pt x="622255" y="1377274"/>
                  <a:pt x="691939" y="1669391"/>
                </a:cubicBezTo>
                <a:lnTo>
                  <a:pt x="698458" y="1529422"/>
                </a:lnTo>
                <a:lnTo>
                  <a:pt x="674850" y="1425100"/>
                </a:lnTo>
                <a:cubicBezTo>
                  <a:pt x="611959" y="1178231"/>
                  <a:pt x="547718" y="994471"/>
                  <a:pt x="484153" y="779156"/>
                </a:cubicBezTo>
                <a:close/>
                <a:moveTo>
                  <a:pt x="54062" y="323781"/>
                </a:moveTo>
                <a:cubicBezTo>
                  <a:pt x="86663" y="348879"/>
                  <a:pt x="120302" y="404780"/>
                  <a:pt x="138775" y="427153"/>
                </a:cubicBezTo>
                <a:cubicBezTo>
                  <a:pt x="224067" y="533641"/>
                  <a:pt x="268713" y="680408"/>
                  <a:pt x="329182" y="825279"/>
                </a:cubicBezTo>
                <a:cubicBezTo>
                  <a:pt x="331017" y="724082"/>
                  <a:pt x="340089" y="653490"/>
                  <a:pt x="345542" y="567595"/>
                </a:cubicBezTo>
                <a:lnTo>
                  <a:pt x="411300" y="736749"/>
                </a:lnTo>
                <a:lnTo>
                  <a:pt x="402034" y="867687"/>
                </a:lnTo>
                <a:lnTo>
                  <a:pt x="376497" y="796000"/>
                </a:lnTo>
                <a:lnTo>
                  <a:pt x="359411" y="1077375"/>
                </a:lnTo>
                <a:cubicBezTo>
                  <a:pt x="285659" y="851480"/>
                  <a:pt x="214852" y="672441"/>
                  <a:pt x="142802" y="505355"/>
                </a:cubicBezTo>
                <a:cubicBezTo>
                  <a:pt x="91895" y="410481"/>
                  <a:pt x="47913" y="365922"/>
                  <a:pt x="0" y="325769"/>
                </a:cubicBezTo>
                <a:cubicBezTo>
                  <a:pt x="15314" y="304753"/>
                  <a:pt x="34501" y="308723"/>
                  <a:pt x="54062" y="323781"/>
                </a:cubicBezTo>
                <a:close/>
                <a:moveTo>
                  <a:pt x="464421" y="517933"/>
                </a:moveTo>
                <a:cubicBezTo>
                  <a:pt x="571506" y="811180"/>
                  <a:pt x="638560" y="1064759"/>
                  <a:pt x="696263" y="1325844"/>
                </a:cubicBezTo>
                <a:cubicBezTo>
                  <a:pt x="695489" y="1258980"/>
                  <a:pt x="694603" y="1188695"/>
                  <a:pt x="693276" y="1104753"/>
                </a:cubicBezTo>
                <a:cubicBezTo>
                  <a:pt x="704597" y="1191394"/>
                  <a:pt x="710205" y="1291092"/>
                  <a:pt x="711169" y="1390575"/>
                </a:cubicBezTo>
                <a:cubicBezTo>
                  <a:pt x="725515" y="1453505"/>
                  <a:pt x="739016" y="1517192"/>
                  <a:pt x="752342" y="1582235"/>
                </a:cubicBezTo>
                <a:cubicBezTo>
                  <a:pt x="752765" y="1546156"/>
                  <a:pt x="753837" y="1509503"/>
                  <a:pt x="755250" y="1471935"/>
                </a:cubicBezTo>
                <a:lnTo>
                  <a:pt x="761850" y="1627441"/>
                </a:lnTo>
                <a:lnTo>
                  <a:pt x="785996" y="1742243"/>
                </a:lnTo>
                <a:cubicBezTo>
                  <a:pt x="792467" y="1776627"/>
                  <a:pt x="798630" y="1811987"/>
                  <a:pt x="803549" y="1847980"/>
                </a:cubicBezTo>
                <a:cubicBezTo>
                  <a:pt x="805099" y="1809436"/>
                  <a:pt x="806333" y="1768811"/>
                  <a:pt x="807484" y="1725838"/>
                </a:cubicBezTo>
                <a:cubicBezTo>
                  <a:pt x="810623" y="1777574"/>
                  <a:pt x="813242" y="1841928"/>
                  <a:pt x="814430" y="1913526"/>
                </a:cubicBezTo>
                <a:cubicBezTo>
                  <a:pt x="844558" y="2112096"/>
                  <a:pt x="864409" y="2316138"/>
                  <a:pt x="871929" y="2444024"/>
                </a:cubicBezTo>
                <a:cubicBezTo>
                  <a:pt x="851585" y="2305800"/>
                  <a:pt x="833337" y="2192314"/>
                  <a:pt x="816042" y="2094131"/>
                </a:cubicBezTo>
                <a:cubicBezTo>
                  <a:pt x="816287" y="2165549"/>
                  <a:pt x="814910" y="2239360"/>
                  <a:pt x="811192" y="2311655"/>
                </a:cubicBezTo>
                <a:cubicBezTo>
                  <a:pt x="828548" y="2434386"/>
                  <a:pt x="841641" y="2556542"/>
                  <a:pt x="850295" y="2702340"/>
                </a:cubicBezTo>
                <a:cubicBezTo>
                  <a:pt x="833918" y="2598838"/>
                  <a:pt x="821017" y="2502083"/>
                  <a:pt x="806952" y="2405441"/>
                </a:cubicBezTo>
                <a:cubicBezTo>
                  <a:pt x="806896" y="2414657"/>
                  <a:pt x="806319" y="2423790"/>
                  <a:pt x="805713" y="2432859"/>
                </a:cubicBezTo>
                <a:lnTo>
                  <a:pt x="792642" y="2581073"/>
                </a:lnTo>
                <a:cubicBezTo>
                  <a:pt x="814347" y="2738037"/>
                  <a:pt x="834067" y="2924269"/>
                  <a:pt x="832478" y="3074289"/>
                </a:cubicBezTo>
                <a:cubicBezTo>
                  <a:pt x="815118" y="2907201"/>
                  <a:pt x="802510" y="2794622"/>
                  <a:pt x="787525" y="2654789"/>
                </a:cubicBezTo>
                <a:cubicBezTo>
                  <a:pt x="787237" y="2652979"/>
                  <a:pt x="786949" y="2651171"/>
                  <a:pt x="786619" y="2649371"/>
                </a:cubicBezTo>
                <a:cubicBezTo>
                  <a:pt x="756409" y="2992162"/>
                  <a:pt x="721997" y="3304539"/>
                  <a:pt x="632188" y="3686747"/>
                </a:cubicBezTo>
                <a:cubicBezTo>
                  <a:pt x="567559" y="3431542"/>
                  <a:pt x="509127" y="3188056"/>
                  <a:pt x="459548" y="2780510"/>
                </a:cubicBezTo>
                <a:cubicBezTo>
                  <a:pt x="431808" y="2971914"/>
                  <a:pt x="406724" y="3178941"/>
                  <a:pt x="368360" y="3354721"/>
                </a:cubicBezTo>
                <a:cubicBezTo>
                  <a:pt x="323798" y="3513572"/>
                  <a:pt x="276580" y="3699767"/>
                  <a:pt x="213426" y="3714090"/>
                </a:cubicBezTo>
                <a:cubicBezTo>
                  <a:pt x="256513" y="3599508"/>
                  <a:pt x="299599" y="3473209"/>
                  <a:pt x="337373" y="3288315"/>
                </a:cubicBezTo>
                <a:cubicBezTo>
                  <a:pt x="383115" y="3037017"/>
                  <a:pt x="427087" y="2731031"/>
                  <a:pt x="448039" y="2276611"/>
                </a:cubicBezTo>
                <a:cubicBezTo>
                  <a:pt x="479616" y="2587805"/>
                  <a:pt x="513849" y="2906811"/>
                  <a:pt x="569330" y="3163317"/>
                </a:cubicBezTo>
                <a:cubicBezTo>
                  <a:pt x="617728" y="2948477"/>
                  <a:pt x="660814" y="2721917"/>
                  <a:pt x="709212" y="2331297"/>
                </a:cubicBezTo>
                <a:lnTo>
                  <a:pt x="717255" y="2263516"/>
                </a:lnTo>
                <a:cubicBezTo>
                  <a:pt x="708072" y="2210334"/>
                  <a:pt x="696396" y="2157307"/>
                  <a:pt x="682966" y="2103224"/>
                </a:cubicBezTo>
                <a:cubicBezTo>
                  <a:pt x="650158" y="2468845"/>
                  <a:pt x="599485" y="2776106"/>
                  <a:pt x="564018" y="2925039"/>
                </a:cubicBezTo>
                <a:cubicBezTo>
                  <a:pt x="518276" y="2701084"/>
                  <a:pt x="491125" y="2426348"/>
                  <a:pt x="471943" y="2159425"/>
                </a:cubicBezTo>
                <a:cubicBezTo>
                  <a:pt x="496733" y="2345621"/>
                  <a:pt x="530375" y="2484941"/>
                  <a:pt x="559591" y="2647699"/>
                </a:cubicBezTo>
                <a:cubicBezTo>
                  <a:pt x="616042" y="2408056"/>
                  <a:pt x="647409" y="2216439"/>
                  <a:pt x="666100" y="2035558"/>
                </a:cubicBezTo>
                <a:cubicBezTo>
                  <a:pt x="629568" y="1892411"/>
                  <a:pt x="582163" y="1738979"/>
                  <a:pt x="516046" y="1558233"/>
                </a:cubicBezTo>
                <a:cubicBezTo>
                  <a:pt x="506415" y="1723312"/>
                  <a:pt x="489599" y="1865647"/>
                  <a:pt x="487153" y="2053469"/>
                </a:cubicBezTo>
                <a:cubicBezTo>
                  <a:pt x="474420" y="1786161"/>
                  <a:pt x="468668" y="1510147"/>
                  <a:pt x="487422" y="1282339"/>
                </a:cubicBezTo>
                <a:cubicBezTo>
                  <a:pt x="533417" y="1407131"/>
                  <a:pt x="605032" y="1649192"/>
                  <a:pt x="673540" y="1945905"/>
                </a:cubicBezTo>
                <a:cubicBezTo>
                  <a:pt x="679602" y="1894353"/>
                  <a:pt x="683222" y="1843048"/>
                  <a:pt x="686266" y="1791218"/>
                </a:cubicBezTo>
                <a:cubicBezTo>
                  <a:pt x="599798" y="1447628"/>
                  <a:pt x="533789" y="1240916"/>
                  <a:pt x="464328" y="1045123"/>
                </a:cubicBezTo>
                <a:cubicBezTo>
                  <a:pt x="439780" y="1306411"/>
                  <a:pt x="443771" y="1627223"/>
                  <a:pt x="449468" y="1939963"/>
                </a:cubicBezTo>
                <a:cubicBezTo>
                  <a:pt x="374562" y="1491269"/>
                  <a:pt x="294474" y="1192695"/>
                  <a:pt x="219139" y="948630"/>
                </a:cubicBezTo>
                <a:cubicBezTo>
                  <a:pt x="159620" y="769549"/>
                  <a:pt x="101804" y="649277"/>
                  <a:pt x="45382" y="540640"/>
                </a:cubicBezTo>
                <a:cubicBezTo>
                  <a:pt x="109792" y="547342"/>
                  <a:pt x="178842" y="726592"/>
                  <a:pt x="241999" y="879007"/>
                </a:cubicBezTo>
                <a:cubicBezTo>
                  <a:pt x="301018" y="1048969"/>
                  <a:pt x="350572" y="1251538"/>
                  <a:pt x="400903" y="1438278"/>
                </a:cubicBezTo>
                <a:cubicBezTo>
                  <a:pt x="401608" y="1027727"/>
                  <a:pt x="430636" y="779016"/>
                  <a:pt x="464421" y="517933"/>
                </a:cubicBezTo>
                <a:close/>
                <a:moveTo>
                  <a:pt x="282907" y="134479"/>
                </a:moveTo>
                <a:cubicBezTo>
                  <a:pt x="339468" y="219495"/>
                  <a:pt x="391839" y="336485"/>
                  <a:pt x="439865" y="461865"/>
                </a:cubicBezTo>
                <a:lnTo>
                  <a:pt x="423153" y="597632"/>
                </a:lnTo>
                <a:lnTo>
                  <a:pt x="313969" y="311726"/>
                </a:lnTo>
                <a:lnTo>
                  <a:pt x="282353" y="590910"/>
                </a:lnTo>
                <a:cubicBezTo>
                  <a:pt x="211922" y="447233"/>
                  <a:pt x="158556" y="289709"/>
                  <a:pt x="58181" y="208636"/>
                </a:cubicBezTo>
                <a:cubicBezTo>
                  <a:pt x="108221" y="147557"/>
                  <a:pt x="192732" y="314461"/>
                  <a:pt x="252947" y="397726"/>
                </a:cubicBezTo>
                <a:close/>
                <a:moveTo>
                  <a:pt x="214528" y="51761"/>
                </a:moveTo>
                <a:cubicBezTo>
                  <a:pt x="230866" y="66707"/>
                  <a:pt x="246366" y="95584"/>
                  <a:pt x="262536" y="113316"/>
                </a:cubicBezTo>
                <a:lnTo>
                  <a:pt x="252396" y="177478"/>
                </a:lnTo>
                <a:lnTo>
                  <a:pt x="249345" y="181778"/>
                </a:lnTo>
                <a:cubicBezTo>
                  <a:pt x="200264" y="97178"/>
                  <a:pt x="152006" y="71491"/>
                  <a:pt x="102869" y="45909"/>
                </a:cubicBezTo>
                <a:cubicBezTo>
                  <a:pt x="124714" y="-44573"/>
                  <a:pt x="170900" y="23326"/>
                  <a:pt x="197856" y="42388"/>
                </a:cubicBezTo>
                <a:cubicBezTo>
                  <a:pt x="203544" y="43345"/>
                  <a:pt x="209082" y="46779"/>
                  <a:pt x="214528" y="51761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Forma libre"/>
          <p:cNvSpPr/>
          <p:nvPr/>
        </p:nvSpPr>
        <p:spPr bwMode="auto">
          <a:xfrm rot="218248">
            <a:off x="551118" y="843767"/>
            <a:ext cx="1521224" cy="4157812"/>
          </a:xfrm>
          <a:custGeom>
            <a:avLst/>
            <a:gdLst/>
            <a:ahLst/>
            <a:cxnLst/>
            <a:rect l="l" t="t" r="r" b="b"/>
            <a:pathLst>
              <a:path w="871929" h="4240253">
                <a:moveTo>
                  <a:pt x="458663" y="4046116"/>
                </a:moveTo>
                <a:lnTo>
                  <a:pt x="462205" y="4050022"/>
                </a:lnTo>
                <a:lnTo>
                  <a:pt x="479911" y="4112521"/>
                </a:lnTo>
                <a:cubicBezTo>
                  <a:pt x="461319" y="4138562"/>
                  <a:pt x="446268" y="4184134"/>
                  <a:pt x="424135" y="4190645"/>
                </a:cubicBezTo>
                <a:cubicBezTo>
                  <a:pt x="399641" y="4212780"/>
                  <a:pt x="361867" y="4285696"/>
                  <a:pt x="329405" y="4198458"/>
                </a:cubicBezTo>
                <a:cubicBezTo>
                  <a:pt x="375147" y="4167208"/>
                  <a:pt x="420004" y="4135958"/>
                  <a:pt x="458663" y="4046116"/>
                </a:cubicBezTo>
                <a:close/>
                <a:moveTo>
                  <a:pt x="581725" y="3612528"/>
                </a:moveTo>
                <a:lnTo>
                  <a:pt x="614482" y="3745339"/>
                </a:lnTo>
                <a:cubicBezTo>
                  <a:pt x="581725" y="3875545"/>
                  <a:pt x="543655" y="3997938"/>
                  <a:pt x="497618" y="4089083"/>
                </a:cubicBezTo>
                <a:lnTo>
                  <a:pt x="436530" y="3831275"/>
                </a:lnTo>
                <a:cubicBezTo>
                  <a:pt x="386656" y="3921117"/>
                  <a:pt x="322617" y="4096895"/>
                  <a:pt x="265661" y="4042209"/>
                </a:cubicBezTo>
                <a:cubicBezTo>
                  <a:pt x="355669" y="3949763"/>
                  <a:pt x="389903" y="3787005"/>
                  <a:pt x="442727" y="3635965"/>
                </a:cubicBezTo>
                <a:lnTo>
                  <a:pt x="507357" y="3909399"/>
                </a:lnTo>
                <a:close/>
                <a:moveTo>
                  <a:pt x="461319" y="3143785"/>
                </a:moveTo>
                <a:lnTo>
                  <a:pt x="511783" y="3421125"/>
                </a:lnTo>
                <a:lnTo>
                  <a:pt x="528604" y="3346908"/>
                </a:lnTo>
                <a:lnTo>
                  <a:pt x="553394" y="3475811"/>
                </a:lnTo>
                <a:lnTo>
                  <a:pt x="508242" y="3651590"/>
                </a:lnTo>
                <a:cubicBezTo>
                  <a:pt x="492601" y="3566956"/>
                  <a:pt x="475189" y="3497946"/>
                  <a:pt x="461319" y="3397688"/>
                </a:cubicBezTo>
                <a:cubicBezTo>
                  <a:pt x="418528" y="3548728"/>
                  <a:pt x="391673" y="3699766"/>
                  <a:pt x="319666" y="3815650"/>
                </a:cubicBezTo>
                <a:cubicBezTo>
                  <a:pt x="294582" y="3854712"/>
                  <a:pt x="241167" y="3983617"/>
                  <a:pt x="193949" y="3932836"/>
                </a:cubicBezTo>
                <a:cubicBezTo>
                  <a:pt x="236740" y="3887264"/>
                  <a:pt x="275105" y="3837786"/>
                  <a:pt x="314354" y="3737526"/>
                </a:cubicBezTo>
                <a:cubicBezTo>
                  <a:pt x="365999" y="3563049"/>
                  <a:pt x="414987" y="3376854"/>
                  <a:pt x="461319" y="3143785"/>
                </a:cubicBezTo>
                <a:close/>
                <a:moveTo>
                  <a:pt x="737185" y="2360767"/>
                </a:moveTo>
                <a:cubicBezTo>
                  <a:pt x="702795" y="2734878"/>
                  <a:pt x="646012" y="3011793"/>
                  <a:pt x="595004" y="3300034"/>
                </a:cubicBezTo>
                <a:lnTo>
                  <a:pt x="620679" y="3425032"/>
                </a:lnTo>
                <a:cubicBezTo>
                  <a:pt x="658158" y="3203681"/>
                  <a:pt x="700064" y="3013579"/>
                  <a:pt x="733116" y="2760979"/>
                </a:cubicBezTo>
                <a:cubicBezTo>
                  <a:pt x="743054" y="2662517"/>
                  <a:pt x="752373" y="2578030"/>
                  <a:pt x="760640" y="2494197"/>
                </a:cubicBezTo>
                <a:cubicBezTo>
                  <a:pt x="753733" y="2448935"/>
                  <a:pt x="745978" y="2404644"/>
                  <a:pt x="737185" y="2360767"/>
                </a:cubicBezTo>
                <a:close/>
                <a:moveTo>
                  <a:pt x="755934" y="2092754"/>
                </a:moveTo>
                <a:cubicBezTo>
                  <a:pt x="755262" y="2113288"/>
                  <a:pt x="754384" y="2134179"/>
                  <a:pt x="753478" y="2155519"/>
                </a:cubicBezTo>
                <a:lnTo>
                  <a:pt x="744166" y="2278599"/>
                </a:lnTo>
                <a:lnTo>
                  <a:pt x="750995" y="2312961"/>
                </a:lnTo>
                <a:cubicBezTo>
                  <a:pt x="755646" y="2339848"/>
                  <a:pt x="761615" y="2374988"/>
                  <a:pt x="768106" y="2416059"/>
                </a:cubicBezTo>
                <a:cubicBezTo>
                  <a:pt x="773805" y="2362436"/>
                  <a:pt x="778610" y="2307378"/>
                  <a:pt x="782835" y="2247534"/>
                </a:cubicBezTo>
                <a:close/>
                <a:moveTo>
                  <a:pt x="703529" y="1859765"/>
                </a:moveTo>
                <a:cubicBezTo>
                  <a:pt x="703374" y="1863427"/>
                  <a:pt x="703192" y="1866963"/>
                  <a:pt x="703015" y="1870367"/>
                </a:cubicBezTo>
                <a:lnTo>
                  <a:pt x="690200" y="2019195"/>
                </a:lnTo>
                <a:cubicBezTo>
                  <a:pt x="702530" y="2073265"/>
                  <a:pt x="714446" y="2128948"/>
                  <a:pt x="725743" y="2185900"/>
                </a:cubicBezTo>
                <a:cubicBezTo>
                  <a:pt x="732029" y="2124095"/>
                  <a:pt x="736316" y="2065283"/>
                  <a:pt x="738370" y="2008188"/>
                </a:cubicBezTo>
                <a:cubicBezTo>
                  <a:pt x="728391" y="1960541"/>
                  <a:pt x="716812" y="1911274"/>
                  <a:pt x="703529" y="1859765"/>
                </a:cubicBezTo>
                <a:close/>
                <a:moveTo>
                  <a:pt x="763859" y="1823979"/>
                </a:moveTo>
                <a:cubicBezTo>
                  <a:pt x="763339" y="1878208"/>
                  <a:pt x="761956" y="1932142"/>
                  <a:pt x="760039" y="1987793"/>
                </a:cubicBezTo>
                <a:lnTo>
                  <a:pt x="767151" y="2023829"/>
                </a:lnTo>
                <a:cubicBezTo>
                  <a:pt x="774853" y="2071034"/>
                  <a:pt x="782151" y="2116016"/>
                  <a:pt x="788873" y="2159780"/>
                </a:cubicBezTo>
                <a:cubicBezTo>
                  <a:pt x="792311" y="2108755"/>
                  <a:pt x="795306" y="2053802"/>
                  <a:pt x="797786" y="1993286"/>
                </a:cubicBezTo>
                <a:cubicBezTo>
                  <a:pt x="786452" y="1932182"/>
                  <a:pt x="775339" y="1876769"/>
                  <a:pt x="763859" y="1823979"/>
                </a:cubicBezTo>
                <a:close/>
                <a:moveTo>
                  <a:pt x="712556" y="1591294"/>
                </a:moveTo>
                <a:cubicBezTo>
                  <a:pt x="711904" y="1645582"/>
                  <a:pt x="710417" y="1696652"/>
                  <a:pt x="708692" y="1741846"/>
                </a:cubicBezTo>
                <a:cubicBezTo>
                  <a:pt x="721026" y="1794175"/>
                  <a:pt x="732760" y="1848597"/>
                  <a:pt x="743793" y="1905473"/>
                </a:cubicBezTo>
                <a:cubicBezTo>
                  <a:pt x="746039" y="1853587"/>
                  <a:pt x="747265" y="1802586"/>
                  <a:pt x="748051" y="1751452"/>
                </a:cubicBezTo>
                <a:cubicBezTo>
                  <a:pt x="736912" y="1697971"/>
                  <a:pt x="725029" y="1645803"/>
                  <a:pt x="712556" y="1591294"/>
                </a:cubicBezTo>
                <a:close/>
                <a:moveTo>
                  <a:pt x="484153" y="779156"/>
                </a:moveTo>
                <a:lnTo>
                  <a:pt x="473543" y="906322"/>
                </a:lnTo>
                <a:cubicBezTo>
                  <a:pt x="546290" y="1146173"/>
                  <a:pt x="622255" y="1377274"/>
                  <a:pt x="691939" y="1669391"/>
                </a:cubicBezTo>
                <a:lnTo>
                  <a:pt x="698458" y="1529422"/>
                </a:lnTo>
                <a:lnTo>
                  <a:pt x="674850" y="1425100"/>
                </a:lnTo>
                <a:cubicBezTo>
                  <a:pt x="611959" y="1178231"/>
                  <a:pt x="547718" y="994471"/>
                  <a:pt x="484153" y="779156"/>
                </a:cubicBezTo>
                <a:close/>
                <a:moveTo>
                  <a:pt x="54062" y="323781"/>
                </a:moveTo>
                <a:cubicBezTo>
                  <a:pt x="86663" y="348879"/>
                  <a:pt x="120302" y="404780"/>
                  <a:pt x="138775" y="427153"/>
                </a:cubicBezTo>
                <a:cubicBezTo>
                  <a:pt x="224067" y="533641"/>
                  <a:pt x="268713" y="680408"/>
                  <a:pt x="329182" y="825279"/>
                </a:cubicBezTo>
                <a:cubicBezTo>
                  <a:pt x="331017" y="724082"/>
                  <a:pt x="340089" y="653490"/>
                  <a:pt x="345542" y="567595"/>
                </a:cubicBezTo>
                <a:lnTo>
                  <a:pt x="411300" y="736749"/>
                </a:lnTo>
                <a:lnTo>
                  <a:pt x="402034" y="867687"/>
                </a:lnTo>
                <a:lnTo>
                  <a:pt x="376497" y="796000"/>
                </a:lnTo>
                <a:lnTo>
                  <a:pt x="359411" y="1077375"/>
                </a:lnTo>
                <a:cubicBezTo>
                  <a:pt x="285659" y="851480"/>
                  <a:pt x="214852" y="672441"/>
                  <a:pt x="142802" y="505355"/>
                </a:cubicBezTo>
                <a:cubicBezTo>
                  <a:pt x="91895" y="410481"/>
                  <a:pt x="47913" y="365922"/>
                  <a:pt x="0" y="325769"/>
                </a:cubicBezTo>
                <a:cubicBezTo>
                  <a:pt x="15314" y="304753"/>
                  <a:pt x="34501" y="308723"/>
                  <a:pt x="54062" y="323781"/>
                </a:cubicBezTo>
                <a:close/>
                <a:moveTo>
                  <a:pt x="464421" y="517933"/>
                </a:moveTo>
                <a:cubicBezTo>
                  <a:pt x="571506" y="811180"/>
                  <a:pt x="638560" y="1064759"/>
                  <a:pt x="696263" y="1325844"/>
                </a:cubicBezTo>
                <a:cubicBezTo>
                  <a:pt x="695489" y="1258980"/>
                  <a:pt x="694603" y="1188695"/>
                  <a:pt x="693276" y="1104753"/>
                </a:cubicBezTo>
                <a:cubicBezTo>
                  <a:pt x="704597" y="1191394"/>
                  <a:pt x="710205" y="1291092"/>
                  <a:pt x="711169" y="1390575"/>
                </a:cubicBezTo>
                <a:cubicBezTo>
                  <a:pt x="725515" y="1453505"/>
                  <a:pt x="739016" y="1517192"/>
                  <a:pt x="752342" y="1582235"/>
                </a:cubicBezTo>
                <a:cubicBezTo>
                  <a:pt x="752765" y="1546156"/>
                  <a:pt x="753837" y="1509503"/>
                  <a:pt x="755250" y="1471935"/>
                </a:cubicBezTo>
                <a:lnTo>
                  <a:pt x="761850" y="1627441"/>
                </a:lnTo>
                <a:lnTo>
                  <a:pt x="785996" y="1742243"/>
                </a:lnTo>
                <a:cubicBezTo>
                  <a:pt x="792467" y="1776627"/>
                  <a:pt x="798630" y="1811987"/>
                  <a:pt x="803549" y="1847980"/>
                </a:cubicBezTo>
                <a:cubicBezTo>
                  <a:pt x="805099" y="1809436"/>
                  <a:pt x="806333" y="1768811"/>
                  <a:pt x="807484" y="1725838"/>
                </a:cubicBezTo>
                <a:cubicBezTo>
                  <a:pt x="810623" y="1777574"/>
                  <a:pt x="813242" y="1841928"/>
                  <a:pt x="814430" y="1913526"/>
                </a:cubicBezTo>
                <a:cubicBezTo>
                  <a:pt x="844558" y="2112096"/>
                  <a:pt x="864409" y="2316138"/>
                  <a:pt x="871929" y="2444024"/>
                </a:cubicBezTo>
                <a:cubicBezTo>
                  <a:pt x="851585" y="2305800"/>
                  <a:pt x="833337" y="2192314"/>
                  <a:pt x="816042" y="2094131"/>
                </a:cubicBezTo>
                <a:cubicBezTo>
                  <a:pt x="816287" y="2165549"/>
                  <a:pt x="814910" y="2239360"/>
                  <a:pt x="811192" y="2311655"/>
                </a:cubicBezTo>
                <a:cubicBezTo>
                  <a:pt x="828548" y="2434386"/>
                  <a:pt x="841641" y="2556542"/>
                  <a:pt x="850295" y="2702340"/>
                </a:cubicBezTo>
                <a:cubicBezTo>
                  <a:pt x="833918" y="2598838"/>
                  <a:pt x="821017" y="2502083"/>
                  <a:pt x="806952" y="2405441"/>
                </a:cubicBezTo>
                <a:cubicBezTo>
                  <a:pt x="806896" y="2414657"/>
                  <a:pt x="806319" y="2423790"/>
                  <a:pt x="805713" y="2432859"/>
                </a:cubicBezTo>
                <a:lnTo>
                  <a:pt x="792642" y="2581073"/>
                </a:lnTo>
                <a:cubicBezTo>
                  <a:pt x="814347" y="2738037"/>
                  <a:pt x="834067" y="2924269"/>
                  <a:pt x="832478" y="3074289"/>
                </a:cubicBezTo>
                <a:cubicBezTo>
                  <a:pt x="815118" y="2907201"/>
                  <a:pt x="802510" y="2794622"/>
                  <a:pt x="787525" y="2654789"/>
                </a:cubicBezTo>
                <a:cubicBezTo>
                  <a:pt x="787237" y="2652979"/>
                  <a:pt x="786949" y="2651171"/>
                  <a:pt x="786619" y="2649371"/>
                </a:cubicBezTo>
                <a:cubicBezTo>
                  <a:pt x="756409" y="2992162"/>
                  <a:pt x="721997" y="3304539"/>
                  <a:pt x="632188" y="3686747"/>
                </a:cubicBezTo>
                <a:cubicBezTo>
                  <a:pt x="567559" y="3431542"/>
                  <a:pt x="509127" y="3188056"/>
                  <a:pt x="459548" y="2780510"/>
                </a:cubicBezTo>
                <a:cubicBezTo>
                  <a:pt x="431808" y="2971914"/>
                  <a:pt x="406724" y="3178941"/>
                  <a:pt x="368360" y="3354721"/>
                </a:cubicBezTo>
                <a:cubicBezTo>
                  <a:pt x="323798" y="3513572"/>
                  <a:pt x="276580" y="3699767"/>
                  <a:pt x="213426" y="3714090"/>
                </a:cubicBezTo>
                <a:cubicBezTo>
                  <a:pt x="256513" y="3599508"/>
                  <a:pt x="299599" y="3473209"/>
                  <a:pt x="337373" y="3288315"/>
                </a:cubicBezTo>
                <a:cubicBezTo>
                  <a:pt x="383115" y="3037017"/>
                  <a:pt x="427087" y="2731031"/>
                  <a:pt x="448039" y="2276611"/>
                </a:cubicBezTo>
                <a:cubicBezTo>
                  <a:pt x="479616" y="2587805"/>
                  <a:pt x="513849" y="2906811"/>
                  <a:pt x="569330" y="3163317"/>
                </a:cubicBezTo>
                <a:cubicBezTo>
                  <a:pt x="617728" y="2948477"/>
                  <a:pt x="660814" y="2721917"/>
                  <a:pt x="709212" y="2331297"/>
                </a:cubicBezTo>
                <a:lnTo>
                  <a:pt x="717255" y="2263516"/>
                </a:lnTo>
                <a:cubicBezTo>
                  <a:pt x="708072" y="2210334"/>
                  <a:pt x="696396" y="2157307"/>
                  <a:pt x="682966" y="2103224"/>
                </a:cubicBezTo>
                <a:cubicBezTo>
                  <a:pt x="650158" y="2468845"/>
                  <a:pt x="599485" y="2776106"/>
                  <a:pt x="564018" y="2925039"/>
                </a:cubicBezTo>
                <a:cubicBezTo>
                  <a:pt x="518276" y="2701084"/>
                  <a:pt x="491125" y="2426348"/>
                  <a:pt x="471943" y="2159425"/>
                </a:cubicBezTo>
                <a:cubicBezTo>
                  <a:pt x="496733" y="2345621"/>
                  <a:pt x="530375" y="2484941"/>
                  <a:pt x="559591" y="2647699"/>
                </a:cubicBezTo>
                <a:cubicBezTo>
                  <a:pt x="616042" y="2408056"/>
                  <a:pt x="647409" y="2216439"/>
                  <a:pt x="666100" y="2035558"/>
                </a:cubicBezTo>
                <a:cubicBezTo>
                  <a:pt x="629568" y="1892411"/>
                  <a:pt x="582163" y="1738979"/>
                  <a:pt x="516046" y="1558233"/>
                </a:cubicBezTo>
                <a:cubicBezTo>
                  <a:pt x="506415" y="1723312"/>
                  <a:pt x="489599" y="1865647"/>
                  <a:pt x="487153" y="2053469"/>
                </a:cubicBezTo>
                <a:cubicBezTo>
                  <a:pt x="474420" y="1786161"/>
                  <a:pt x="468668" y="1510147"/>
                  <a:pt x="487422" y="1282339"/>
                </a:cubicBezTo>
                <a:cubicBezTo>
                  <a:pt x="533417" y="1407131"/>
                  <a:pt x="605032" y="1649192"/>
                  <a:pt x="673540" y="1945905"/>
                </a:cubicBezTo>
                <a:cubicBezTo>
                  <a:pt x="679602" y="1894353"/>
                  <a:pt x="683222" y="1843048"/>
                  <a:pt x="686266" y="1791218"/>
                </a:cubicBezTo>
                <a:cubicBezTo>
                  <a:pt x="599798" y="1447628"/>
                  <a:pt x="533789" y="1240916"/>
                  <a:pt x="464328" y="1045123"/>
                </a:cubicBezTo>
                <a:cubicBezTo>
                  <a:pt x="439780" y="1306411"/>
                  <a:pt x="443771" y="1627223"/>
                  <a:pt x="449468" y="1939963"/>
                </a:cubicBezTo>
                <a:cubicBezTo>
                  <a:pt x="374562" y="1491269"/>
                  <a:pt x="294474" y="1192695"/>
                  <a:pt x="219139" y="948630"/>
                </a:cubicBezTo>
                <a:cubicBezTo>
                  <a:pt x="159620" y="769549"/>
                  <a:pt x="101804" y="649277"/>
                  <a:pt x="45382" y="540640"/>
                </a:cubicBezTo>
                <a:cubicBezTo>
                  <a:pt x="109792" y="547342"/>
                  <a:pt x="178842" y="726592"/>
                  <a:pt x="241999" y="879007"/>
                </a:cubicBezTo>
                <a:cubicBezTo>
                  <a:pt x="301018" y="1048969"/>
                  <a:pt x="350572" y="1251538"/>
                  <a:pt x="400903" y="1438278"/>
                </a:cubicBezTo>
                <a:cubicBezTo>
                  <a:pt x="401608" y="1027727"/>
                  <a:pt x="430636" y="779016"/>
                  <a:pt x="464421" y="517933"/>
                </a:cubicBezTo>
                <a:close/>
                <a:moveTo>
                  <a:pt x="282907" y="134479"/>
                </a:moveTo>
                <a:cubicBezTo>
                  <a:pt x="339468" y="219495"/>
                  <a:pt x="391839" y="336485"/>
                  <a:pt x="439865" y="461865"/>
                </a:cubicBezTo>
                <a:lnTo>
                  <a:pt x="423153" y="597632"/>
                </a:lnTo>
                <a:lnTo>
                  <a:pt x="313969" y="311726"/>
                </a:lnTo>
                <a:lnTo>
                  <a:pt x="282353" y="590910"/>
                </a:lnTo>
                <a:cubicBezTo>
                  <a:pt x="211922" y="447233"/>
                  <a:pt x="158556" y="289709"/>
                  <a:pt x="58181" y="208636"/>
                </a:cubicBezTo>
                <a:cubicBezTo>
                  <a:pt x="108221" y="147557"/>
                  <a:pt x="192732" y="314461"/>
                  <a:pt x="252947" y="397726"/>
                </a:cubicBezTo>
                <a:close/>
                <a:moveTo>
                  <a:pt x="214528" y="51761"/>
                </a:moveTo>
                <a:cubicBezTo>
                  <a:pt x="230866" y="66707"/>
                  <a:pt x="246366" y="95584"/>
                  <a:pt x="262536" y="113316"/>
                </a:cubicBezTo>
                <a:lnTo>
                  <a:pt x="252396" y="177478"/>
                </a:lnTo>
                <a:lnTo>
                  <a:pt x="249345" y="181778"/>
                </a:lnTo>
                <a:cubicBezTo>
                  <a:pt x="200264" y="97178"/>
                  <a:pt x="152006" y="71491"/>
                  <a:pt x="102869" y="45909"/>
                </a:cubicBezTo>
                <a:cubicBezTo>
                  <a:pt x="124714" y="-44573"/>
                  <a:pt x="170900" y="23326"/>
                  <a:pt x="197856" y="42388"/>
                </a:cubicBezTo>
                <a:cubicBezTo>
                  <a:pt x="203544" y="43345"/>
                  <a:pt x="209082" y="46779"/>
                  <a:pt x="214528" y="51761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 bwMode="auto">
          <a:xfrm rot="21381752" flipH="1">
            <a:off x="7123188" y="693488"/>
            <a:ext cx="1521224" cy="4157812"/>
          </a:xfrm>
          <a:custGeom>
            <a:avLst/>
            <a:gdLst/>
            <a:ahLst/>
            <a:cxnLst/>
            <a:rect l="l" t="t" r="r" b="b"/>
            <a:pathLst>
              <a:path w="871929" h="4240253">
                <a:moveTo>
                  <a:pt x="458663" y="4046116"/>
                </a:moveTo>
                <a:lnTo>
                  <a:pt x="462205" y="4050022"/>
                </a:lnTo>
                <a:lnTo>
                  <a:pt x="479911" y="4112521"/>
                </a:lnTo>
                <a:cubicBezTo>
                  <a:pt x="461319" y="4138562"/>
                  <a:pt x="446268" y="4184134"/>
                  <a:pt x="424135" y="4190645"/>
                </a:cubicBezTo>
                <a:cubicBezTo>
                  <a:pt x="399641" y="4212780"/>
                  <a:pt x="361867" y="4285696"/>
                  <a:pt x="329405" y="4198458"/>
                </a:cubicBezTo>
                <a:cubicBezTo>
                  <a:pt x="375147" y="4167208"/>
                  <a:pt x="420004" y="4135958"/>
                  <a:pt x="458663" y="4046116"/>
                </a:cubicBezTo>
                <a:close/>
                <a:moveTo>
                  <a:pt x="581725" y="3612528"/>
                </a:moveTo>
                <a:lnTo>
                  <a:pt x="614482" y="3745339"/>
                </a:lnTo>
                <a:cubicBezTo>
                  <a:pt x="581725" y="3875545"/>
                  <a:pt x="543655" y="3997938"/>
                  <a:pt x="497618" y="4089083"/>
                </a:cubicBezTo>
                <a:lnTo>
                  <a:pt x="436530" y="3831275"/>
                </a:lnTo>
                <a:cubicBezTo>
                  <a:pt x="386656" y="3921117"/>
                  <a:pt x="322617" y="4096895"/>
                  <a:pt x="265661" y="4042209"/>
                </a:cubicBezTo>
                <a:cubicBezTo>
                  <a:pt x="355669" y="3949763"/>
                  <a:pt x="389903" y="3787005"/>
                  <a:pt x="442727" y="3635965"/>
                </a:cubicBezTo>
                <a:lnTo>
                  <a:pt x="507357" y="3909399"/>
                </a:lnTo>
                <a:close/>
                <a:moveTo>
                  <a:pt x="461319" y="3143785"/>
                </a:moveTo>
                <a:lnTo>
                  <a:pt x="511783" y="3421125"/>
                </a:lnTo>
                <a:lnTo>
                  <a:pt x="528604" y="3346908"/>
                </a:lnTo>
                <a:lnTo>
                  <a:pt x="553394" y="3475811"/>
                </a:lnTo>
                <a:lnTo>
                  <a:pt x="508242" y="3651590"/>
                </a:lnTo>
                <a:cubicBezTo>
                  <a:pt x="492601" y="3566956"/>
                  <a:pt x="475189" y="3497946"/>
                  <a:pt x="461319" y="3397688"/>
                </a:cubicBezTo>
                <a:cubicBezTo>
                  <a:pt x="418528" y="3548728"/>
                  <a:pt x="391673" y="3699766"/>
                  <a:pt x="319666" y="3815650"/>
                </a:cubicBezTo>
                <a:cubicBezTo>
                  <a:pt x="294582" y="3854712"/>
                  <a:pt x="241167" y="3983617"/>
                  <a:pt x="193949" y="3932836"/>
                </a:cubicBezTo>
                <a:cubicBezTo>
                  <a:pt x="236740" y="3887264"/>
                  <a:pt x="275105" y="3837786"/>
                  <a:pt x="314354" y="3737526"/>
                </a:cubicBezTo>
                <a:cubicBezTo>
                  <a:pt x="365999" y="3563049"/>
                  <a:pt x="414987" y="3376854"/>
                  <a:pt x="461319" y="3143785"/>
                </a:cubicBezTo>
                <a:close/>
                <a:moveTo>
                  <a:pt x="737185" y="2360767"/>
                </a:moveTo>
                <a:cubicBezTo>
                  <a:pt x="702795" y="2734878"/>
                  <a:pt x="646012" y="3011793"/>
                  <a:pt x="595004" y="3300034"/>
                </a:cubicBezTo>
                <a:lnTo>
                  <a:pt x="620679" y="3425032"/>
                </a:lnTo>
                <a:cubicBezTo>
                  <a:pt x="658158" y="3203681"/>
                  <a:pt x="700064" y="3013579"/>
                  <a:pt x="733116" y="2760979"/>
                </a:cubicBezTo>
                <a:cubicBezTo>
                  <a:pt x="743054" y="2662517"/>
                  <a:pt x="752373" y="2578030"/>
                  <a:pt x="760640" y="2494197"/>
                </a:cubicBezTo>
                <a:cubicBezTo>
                  <a:pt x="753733" y="2448935"/>
                  <a:pt x="745978" y="2404644"/>
                  <a:pt x="737185" y="2360767"/>
                </a:cubicBezTo>
                <a:close/>
                <a:moveTo>
                  <a:pt x="755934" y="2092754"/>
                </a:moveTo>
                <a:cubicBezTo>
                  <a:pt x="755262" y="2113288"/>
                  <a:pt x="754384" y="2134179"/>
                  <a:pt x="753478" y="2155519"/>
                </a:cubicBezTo>
                <a:lnTo>
                  <a:pt x="744166" y="2278599"/>
                </a:lnTo>
                <a:lnTo>
                  <a:pt x="750995" y="2312961"/>
                </a:lnTo>
                <a:cubicBezTo>
                  <a:pt x="755646" y="2339848"/>
                  <a:pt x="761615" y="2374988"/>
                  <a:pt x="768106" y="2416059"/>
                </a:cubicBezTo>
                <a:cubicBezTo>
                  <a:pt x="773805" y="2362436"/>
                  <a:pt x="778610" y="2307378"/>
                  <a:pt x="782835" y="2247534"/>
                </a:cubicBezTo>
                <a:close/>
                <a:moveTo>
                  <a:pt x="703529" y="1859765"/>
                </a:moveTo>
                <a:cubicBezTo>
                  <a:pt x="703374" y="1863427"/>
                  <a:pt x="703192" y="1866963"/>
                  <a:pt x="703015" y="1870367"/>
                </a:cubicBezTo>
                <a:lnTo>
                  <a:pt x="690200" y="2019195"/>
                </a:lnTo>
                <a:cubicBezTo>
                  <a:pt x="702530" y="2073265"/>
                  <a:pt x="714446" y="2128948"/>
                  <a:pt x="725743" y="2185900"/>
                </a:cubicBezTo>
                <a:cubicBezTo>
                  <a:pt x="732029" y="2124095"/>
                  <a:pt x="736316" y="2065283"/>
                  <a:pt x="738370" y="2008188"/>
                </a:cubicBezTo>
                <a:cubicBezTo>
                  <a:pt x="728391" y="1960541"/>
                  <a:pt x="716812" y="1911274"/>
                  <a:pt x="703529" y="1859765"/>
                </a:cubicBezTo>
                <a:close/>
                <a:moveTo>
                  <a:pt x="763859" y="1823979"/>
                </a:moveTo>
                <a:cubicBezTo>
                  <a:pt x="763339" y="1878208"/>
                  <a:pt x="761956" y="1932142"/>
                  <a:pt x="760039" y="1987793"/>
                </a:cubicBezTo>
                <a:lnTo>
                  <a:pt x="767151" y="2023829"/>
                </a:lnTo>
                <a:cubicBezTo>
                  <a:pt x="774853" y="2071034"/>
                  <a:pt x="782151" y="2116016"/>
                  <a:pt x="788873" y="2159780"/>
                </a:cubicBezTo>
                <a:cubicBezTo>
                  <a:pt x="792311" y="2108755"/>
                  <a:pt x="795306" y="2053802"/>
                  <a:pt x="797786" y="1993286"/>
                </a:cubicBezTo>
                <a:cubicBezTo>
                  <a:pt x="786452" y="1932182"/>
                  <a:pt x="775339" y="1876769"/>
                  <a:pt x="763859" y="1823979"/>
                </a:cubicBezTo>
                <a:close/>
                <a:moveTo>
                  <a:pt x="712556" y="1591294"/>
                </a:moveTo>
                <a:cubicBezTo>
                  <a:pt x="711904" y="1645582"/>
                  <a:pt x="710417" y="1696652"/>
                  <a:pt x="708692" y="1741846"/>
                </a:cubicBezTo>
                <a:cubicBezTo>
                  <a:pt x="721026" y="1794175"/>
                  <a:pt x="732760" y="1848597"/>
                  <a:pt x="743793" y="1905473"/>
                </a:cubicBezTo>
                <a:cubicBezTo>
                  <a:pt x="746039" y="1853587"/>
                  <a:pt x="747265" y="1802586"/>
                  <a:pt x="748051" y="1751452"/>
                </a:cubicBezTo>
                <a:cubicBezTo>
                  <a:pt x="736912" y="1697971"/>
                  <a:pt x="725029" y="1645803"/>
                  <a:pt x="712556" y="1591294"/>
                </a:cubicBezTo>
                <a:close/>
                <a:moveTo>
                  <a:pt x="484153" y="779156"/>
                </a:moveTo>
                <a:lnTo>
                  <a:pt x="473543" y="906322"/>
                </a:lnTo>
                <a:cubicBezTo>
                  <a:pt x="546290" y="1146173"/>
                  <a:pt x="622255" y="1377274"/>
                  <a:pt x="691939" y="1669391"/>
                </a:cubicBezTo>
                <a:lnTo>
                  <a:pt x="698458" y="1529422"/>
                </a:lnTo>
                <a:lnTo>
                  <a:pt x="674850" y="1425100"/>
                </a:lnTo>
                <a:cubicBezTo>
                  <a:pt x="611959" y="1178231"/>
                  <a:pt x="547718" y="994471"/>
                  <a:pt x="484153" y="779156"/>
                </a:cubicBezTo>
                <a:close/>
                <a:moveTo>
                  <a:pt x="54062" y="323781"/>
                </a:moveTo>
                <a:cubicBezTo>
                  <a:pt x="86663" y="348879"/>
                  <a:pt x="120302" y="404780"/>
                  <a:pt x="138775" y="427153"/>
                </a:cubicBezTo>
                <a:cubicBezTo>
                  <a:pt x="224067" y="533641"/>
                  <a:pt x="268713" y="680408"/>
                  <a:pt x="329182" y="825279"/>
                </a:cubicBezTo>
                <a:cubicBezTo>
                  <a:pt x="331017" y="724082"/>
                  <a:pt x="340089" y="653490"/>
                  <a:pt x="345542" y="567595"/>
                </a:cubicBezTo>
                <a:lnTo>
                  <a:pt x="411300" y="736749"/>
                </a:lnTo>
                <a:lnTo>
                  <a:pt x="402034" y="867687"/>
                </a:lnTo>
                <a:lnTo>
                  <a:pt x="376497" y="796000"/>
                </a:lnTo>
                <a:lnTo>
                  <a:pt x="359411" y="1077375"/>
                </a:lnTo>
                <a:cubicBezTo>
                  <a:pt x="285659" y="851480"/>
                  <a:pt x="214852" y="672441"/>
                  <a:pt x="142802" y="505355"/>
                </a:cubicBezTo>
                <a:cubicBezTo>
                  <a:pt x="91895" y="410481"/>
                  <a:pt x="47913" y="365922"/>
                  <a:pt x="0" y="325769"/>
                </a:cubicBezTo>
                <a:cubicBezTo>
                  <a:pt x="15314" y="304753"/>
                  <a:pt x="34501" y="308723"/>
                  <a:pt x="54062" y="323781"/>
                </a:cubicBezTo>
                <a:close/>
                <a:moveTo>
                  <a:pt x="464421" y="517933"/>
                </a:moveTo>
                <a:cubicBezTo>
                  <a:pt x="571506" y="811180"/>
                  <a:pt x="638560" y="1064759"/>
                  <a:pt x="696263" y="1325844"/>
                </a:cubicBezTo>
                <a:cubicBezTo>
                  <a:pt x="695489" y="1258980"/>
                  <a:pt x="694603" y="1188695"/>
                  <a:pt x="693276" y="1104753"/>
                </a:cubicBezTo>
                <a:cubicBezTo>
                  <a:pt x="704597" y="1191394"/>
                  <a:pt x="710205" y="1291092"/>
                  <a:pt x="711169" y="1390575"/>
                </a:cubicBezTo>
                <a:cubicBezTo>
                  <a:pt x="725515" y="1453505"/>
                  <a:pt x="739016" y="1517192"/>
                  <a:pt x="752342" y="1582235"/>
                </a:cubicBezTo>
                <a:cubicBezTo>
                  <a:pt x="752765" y="1546156"/>
                  <a:pt x="753837" y="1509503"/>
                  <a:pt x="755250" y="1471935"/>
                </a:cubicBezTo>
                <a:lnTo>
                  <a:pt x="761850" y="1627441"/>
                </a:lnTo>
                <a:lnTo>
                  <a:pt x="785996" y="1742243"/>
                </a:lnTo>
                <a:cubicBezTo>
                  <a:pt x="792467" y="1776627"/>
                  <a:pt x="798630" y="1811987"/>
                  <a:pt x="803549" y="1847980"/>
                </a:cubicBezTo>
                <a:cubicBezTo>
                  <a:pt x="805099" y="1809436"/>
                  <a:pt x="806333" y="1768811"/>
                  <a:pt x="807484" y="1725838"/>
                </a:cubicBezTo>
                <a:cubicBezTo>
                  <a:pt x="810623" y="1777574"/>
                  <a:pt x="813242" y="1841928"/>
                  <a:pt x="814430" y="1913526"/>
                </a:cubicBezTo>
                <a:cubicBezTo>
                  <a:pt x="844558" y="2112096"/>
                  <a:pt x="864409" y="2316138"/>
                  <a:pt x="871929" y="2444024"/>
                </a:cubicBezTo>
                <a:cubicBezTo>
                  <a:pt x="851585" y="2305800"/>
                  <a:pt x="833337" y="2192314"/>
                  <a:pt x="816042" y="2094131"/>
                </a:cubicBezTo>
                <a:cubicBezTo>
                  <a:pt x="816287" y="2165549"/>
                  <a:pt x="814910" y="2239360"/>
                  <a:pt x="811192" y="2311655"/>
                </a:cubicBezTo>
                <a:cubicBezTo>
                  <a:pt x="828548" y="2434386"/>
                  <a:pt x="841641" y="2556542"/>
                  <a:pt x="850295" y="2702340"/>
                </a:cubicBezTo>
                <a:cubicBezTo>
                  <a:pt x="833918" y="2598838"/>
                  <a:pt x="821017" y="2502083"/>
                  <a:pt x="806952" y="2405441"/>
                </a:cubicBezTo>
                <a:cubicBezTo>
                  <a:pt x="806896" y="2414657"/>
                  <a:pt x="806319" y="2423790"/>
                  <a:pt x="805713" y="2432859"/>
                </a:cubicBezTo>
                <a:lnTo>
                  <a:pt x="792642" y="2581073"/>
                </a:lnTo>
                <a:cubicBezTo>
                  <a:pt x="814347" y="2738037"/>
                  <a:pt x="834067" y="2924269"/>
                  <a:pt x="832478" y="3074289"/>
                </a:cubicBezTo>
                <a:cubicBezTo>
                  <a:pt x="815118" y="2907201"/>
                  <a:pt x="802510" y="2794622"/>
                  <a:pt x="787525" y="2654789"/>
                </a:cubicBezTo>
                <a:cubicBezTo>
                  <a:pt x="787237" y="2652979"/>
                  <a:pt x="786949" y="2651171"/>
                  <a:pt x="786619" y="2649371"/>
                </a:cubicBezTo>
                <a:cubicBezTo>
                  <a:pt x="756409" y="2992162"/>
                  <a:pt x="721997" y="3304539"/>
                  <a:pt x="632188" y="3686747"/>
                </a:cubicBezTo>
                <a:cubicBezTo>
                  <a:pt x="567559" y="3431542"/>
                  <a:pt x="509127" y="3188056"/>
                  <a:pt x="459548" y="2780510"/>
                </a:cubicBezTo>
                <a:cubicBezTo>
                  <a:pt x="431808" y="2971914"/>
                  <a:pt x="406724" y="3178941"/>
                  <a:pt x="368360" y="3354721"/>
                </a:cubicBezTo>
                <a:cubicBezTo>
                  <a:pt x="323798" y="3513572"/>
                  <a:pt x="276580" y="3699767"/>
                  <a:pt x="213426" y="3714090"/>
                </a:cubicBezTo>
                <a:cubicBezTo>
                  <a:pt x="256513" y="3599508"/>
                  <a:pt x="299599" y="3473209"/>
                  <a:pt x="337373" y="3288315"/>
                </a:cubicBezTo>
                <a:cubicBezTo>
                  <a:pt x="383115" y="3037017"/>
                  <a:pt x="427087" y="2731031"/>
                  <a:pt x="448039" y="2276611"/>
                </a:cubicBezTo>
                <a:cubicBezTo>
                  <a:pt x="479616" y="2587805"/>
                  <a:pt x="513849" y="2906811"/>
                  <a:pt x="569330" y="3163317"/>
                </a:cubicBezTo>
                <a:cubicBezTo>
                  <a:pt x="617728" y="2948477"/>
                  <a:pt x="660814" y="2721917"/>
                  <a:pt x="709212" y="2331297"/>
                </a:cubicBezTo>
                <a:lnTo>
                  <a:pt x="717255" y="2263516"/>
                </a:lnTo>
                <a:cubicBezTo>
                  <a:pt x="708072" y="2210334"/>
                  <a:pt x="696396" y="2157307"/>
                  <a:pt x="682966" y="2103224"/>
                </a:cubicBezTo>
                <a:cubicBezTo>
                  <a:pt x="650158" y="2468845"/>
                  <a:pt x="599485" y="2776106"/>
                  <a:pt x="564018" y="2925039"/>
                </a:cubicBezTo>
                <a:cubicBezTo>
                  <a:pt x="518276" y="2701084"/>
                  <a:pt x="491125" y="2426348"/>
                  <a:pt x="471943" y="2159425"/>
                </a:cubicBezTo>
                <a:cubicBezTo>
                  <a:pt x="496733" y="2345621"/>
                  <a:pt x="530375" y="2484941"/>
                  <a:pt x="559591" y="2647699"/>
                </a:cubicBezTo>
                <a:cubicBezTo>
                  <a:pt x="616042" y="2408056"/>
                  <a:pt x="647409" y="2216439"/>
                  <a:pt x="666100" y="2035558"/>
                </a:cubicBezTo>
                <a:cubicBezTo>
                  <a:pt x="629568" y="1892411"/>
                  <a:pt x="582163" y="1738979"/>
                  <a:pt x="516046" y="1558233"/>
                </a:cubicBezTo>
                <a:cubicBezTo>
                  <a:pt x="506415" y="1723312"/>
                  <a:pt x="489599" y="1865647"/>
                  <a:pt x="487153" y="2053469"/>
                </a:cubicBezTo>
                <a:cubicBezTo>
                  <a:pt x="474420" y="1786161"/>
                  <a:pt x="468668" y="1510147"/>
                  <a:pt x="487422" y="1282339"/>
                </a:cubicBezTo>
                <a:cubicBezTo>
                  <a:pt x="533417" y="1407131"/>
                  <a:pt x="605032" y="1649192"/>
                  <a:pt x="673540" y="1945905"/>
                </a:cubicBezTo>
                <a:cubicBezTo>
                  <a:pt x="679602" y="1894353"/>
                  <a:pt x="683222" y="1843048"/>
                  <a:pt x="686266" y="1791218"/>
                </a:cubicBezTo>
                <a:cubicBezTo>
                  <a:pt x="599798" y="1447628"/>
                  <a:pt x="533789" y="1240916"/>
                  <a:pt x="464328" y="1045123"/>
                </a:cubicBezTo>
                <a:cubicBezTo>
                  <a:pt x="439780" y="1306411"/>
                  <a:pt x="443771" y="1627223"/>
                  <a:pt x="449468" y="1939963"/>
                </a:cubicBezTo>
                <a:cubicBezTo>
                  <a:pt x="374562" y="1491269"/>
                  <a:pt x="294474" y="1192695"/>
                  <a:pt x="219139" y="948630"/>
                </a:cubicBezTo>
                <a:cubicBezTo>
                  <a:pt x="159620" y="769549"/>
                  <a:pt x="101804" y="649277"/>
                  <a:pt x="45382" y="540640"/>
                </a:cubicBezTo>
                <a:cubicBezTo>
                  <a:pt x="109792" y="547342"/>
                  <a:pt x="178842" y="726592"/>
                  <a:pt x="241999" y="879007"/>
                </a:cubicBezTo>
                <a:cubicBezTo>
                  <a:pt x="301018" y="1048969"/>
                  <a:pt x="350572" y="1251538"/>
                  <a:pt x="400903" y="1438278"/>
                </a:cubicBezTo>
                <a:cubicBezTo>
                  <a:pt x="401608" y="1027727"/>
                  <a:pt x="430636" y="779016"/>
                  <a:pt x="464421" y="517933"/>
                </a:cubicBezTo>
                <a:close/>
                <a:moveTo>
                  <a:pt x="282907" y="134479"/>
                </a:moveTo>
                <a:cubicBezTo>
                  <a:pt x="339468" y="219495"/>
                  <a:pt x="391839" y="336485"/>
                  <a:pt x="439865" y="461865"/>
                </a:cubicBezTo>
                <a:lnTo>
                  <a:pt x="423153" y="597632"/>
                </a:lnTo>
                <a:lnTo>
                  <a:pt x="313969" y="311726"/>
                </a:lnTo>
                <a:lnTo>
                  <a:pt x="282353" y="590910"/>
                </a:lnTo>
                <a:cubicBezTo>
                  <a:pt x="211922" y="447233"/>
                  <a:pt x="158556" y="289709"/>
                  <a:pt x="58181" y="208636"/>
                </a:cubicBezTo>
                <a:cubicBezTo>
                  <a:pt x="108221" y="147557"/>
                  <a:pt x="192732" y="314461"/>
                  <a:pt x="252947" y="397726"/>
                </a:cubicBezTo>
                <a:close/>
                <a:moveTo>
                  <a:pt x="214528" y="51761"/>
                </a:moveTo>
                <a:cubicBezTo>
                  <a:pt x="230866" y="66707"/>
                  <a:pt x="246366" y="95584"/>
                  <a:pt x="262536" y="113316"/>
                </a:cubicBezTo>
                <a:lnTo>
                  <a:pt x="252396" y="177478"/>
                </a:lnTo>
                <a:lnTo>
                  <a:pt x="249345" y="181778"/>
                </a:lnTo>
                <a:cubicBezTo>
                  <a:pt x="200264" y="97178"/>
                  <a:pt x="152006" y="71491"/>
                  <a:pt x="102869" y="45909"/>
                </a:cubicBezTo>
                <a:cubicBezTo>
                  <a:pt x="124714" y="-44573"/>
                  <a:pt x="170900" y="23326"/>
                  <a:pt x="197856" y="42388"/>
                </a:cubicBezTo>
                <a:cubicBezTo>
                  <a:pt x="203544" y="43345"/>
                  <a:pt x="209082" y="46779"/>
                  <a:pt x="214528" y="51761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 bwMode="auto">
          <a:xfrm rot="21381752" flipH="1">
            <a:off x="5971059" y="738625"/>
            <a:ext cx="1521224" cy="4157812"/>
          </a:xfrm>
          <a:custGeom>
            <a:avLst/>
            <a:gdLst/>
            <a:ahLst/>
            <a:cxnLst/>
            <a:rect l="l" t="t" r="r" b="b"/>
            <a:pathLst>
              <a:path w="871929" h="4240253">
                <a:moveTo>
                  <a:pt x="458663" y="4046116"/>
                </a:moveTo>
                <a:lnTo>
                  <a:pt x="462205" y="4050022"/>
                </a:lnTo>
                <a:lnTo>
                  <a:pt x="479911" y="4112521"/>
                </a:lnTo>
                <a:cubicBezTo>
                  <a:pt x="461319" y="4138562"/>
                  <a:pt x="446268" y="4184134"/>
                  <a:pt x="424135" y="4190645"/>
                </a:cubicBezTo>
                <a:cubicBezTo>
                  <a:pt x="399641" y="4212780"/>
                  <a:pt x="361867" y="4285696"/>
                  <a:pt x="329405" y="4198458"/>
                </a:cubicBezTo>
                <a:cubicBezTo>
                  <a:pt x="375147" y="4167208"/>
                  <a:pt x="420004" y="4135958"/>
                  <a:pt x="458663" y="4046116"/>
                </a:cubicBezTo>
                <a:close/>
                <a:moveTo>
                  <a:pt x="581725" y="3612528"/>
                </a:moveTo>
                <a:lnTo>
                  <a:pt x="614482" y="3745339"/>
                </a:lnTo>
                <a:cubicBezTo>
                  <a:pt x="581725" y="3875545"/>
                  <a:pt x="543655" y="3997938"/>
                  <a:pt x="497618" y="4089083"/>
                </a:cubicBezTo>
                <a:lnTo>
                  <a:pt x="436530" y="3831275"/>
                </a:lnTo>
                <a:cubicBezTo>
                  <a:pt x="386656" y="3921117"/>
                  <a:pt x="322617" y="4096895"/>
                  <a:pt x="265661" y="4042209"/>
                </a:cubicBezTo>
                <a:cubicBezTo>
                  <a:pt x="355669" y="3949763"/>
                  <a:pt x="389903" y="3787005"/>
                  <a:pt x="442727" y="3635965"/>
                </a:cubicBezTo>
                <a:lnTo>
                  <a:pt x="507357" y="3909399"/>
                </a:lnTo>
                <a:close/>
                <a:moveTo>
                  <a:pt x="461319" y="3143785"/>
                </a:moveTo>
                <a:lnTo>
                  <a:pt x="511783" y="3421125"/>
                </a:lnTo>
                <a:lnTo>
                  <a:pt x="528604" y="3346908"/>
                </a:lnTo>
                <a:lnTo>
                  <a:pt x="553394" y="3475811"/>
                </a:lnTo>
                <a:lnTo>
                  <a:pt x="508242" y="3651590"/>
                </a:lnTo>
                <a:cubicBezTo>
                  <a:pt x="492601" y="3566956"/>
                  <a:pt x="475189" y="3497946"/>
                  <a:pt x="461319" y="3397688"/>
                </a:cubicBezTo>
                <a:cubicBezTo>
                  <a:pt x="418528" y="3548728"/>
                  <a:pt x="391673" y="3699766"/>
                  <a:pt x="319666" y="3815650"/>
                </a:cubicBezTo>
                <a:cubicBezTo>
                  <a:pt x="294582" y="3854712"/>
                  <a:pt x="241167" y="3983617"/>
                  <a:pt x="193949" y="3932836"/>
                </a:cubicBezTo>
                <a:cubicBezTo>
                  <a:pt x="236740" y="3887264"/>
                  <a:pt x="275105" y="3837786"/>
                  <a:pt x="314354" y="3737526"/>
                </a:cubicBezTo>
                <a:cubicBezTo>
                  <a:pt x="365999" y="3563049"/>
                  <a:pt x="414987" y="3376854"/>
                  <a:pt x="461319" y="3143785"/>
                </a:cubicBezTo>
                <a:close/>
                <a:moveTo>
                  <a:pt x="737185" y="2360767"/>
                </a:moveTo>
                <a:cubicBezTo>
                  <a:pt x="702795" y="2734878"/>
                  <a:pt x="646012" y="3011793"/>
                  <a:pt x="595004" y="3300034"/>
                </a:cubicBezTo>
                <a:lnTo>
                  <a:pt x="620679" y="3425032"/>
                </a:lnTo>
                <a:cubicBezTo>
                  <a:pt x="658158" y="3203681"/>
                  <a:pt x="700064" y="3013579"/>
                  <a:pt x="733116" y="2760979"/>
                </a:cubicBezTo>
                <a:cubicBezTo>
                  <a:pt x="743054" y="2662517"/>
                  <a:pt x="752373" y="2578030"/>
                  <a:pt x="760640" y="2494197"/>
                </a:cubicBezTo>
                <a:cubicBezTo>
                  <a:pt x="753733" y="2448935"/>
                  <a:pt x="745978" y="2404644"/>
                  <a:pt x="737185" y="2360767"/>
                </a:cubicBezTo>
                <a:close/>
                <a:moveTo>
                  <a:pt x="755934" y="2092754"/>
                </a:moveTo>
                <a:cubicBezTo>
                  <a:pt x="755262" y="2113288"/>
                  <a:pt x="754384" y="2134179"/>
                  <a:pt x="753478" y="2155519"/>
                </a:cubicBezTo>
                <a:lnTo>
                  <a:pt x="744166" y="2278599"/>
                </a:lnTo>
                <a:lnTo>
                  <a:pt x="750995" y="2312961"/>
                </a:lnTo>
                <a:cubicBezTo>
                  <a:pt x="755646" y="2339848"/>
                  <a:pt x="761615" y="2374988"/>
                  <a:pt x="768106" y="2416059"/>
                </a:cubicBezTo>
                <a:cubicBezTo>
                  <a:pt x="773805" y="2362436"/>
                  <a:pt x="778610" y="2307378"/>
                  <a:pt x="782835" y="2247534"/>
                </a:cubicBezTo>
                <a:close/>
                <a:moveTo>
                  <a:pt x="703529" y="1859765"/>
                </a:moveTo>
                <a:cubicBezTo>
                  <a:pt x="703374" y="1863427"/>
                  <a:pt x="703192" y="1866963"/>
                  <a:pt x="703015" y="1870367"/>
                </a:cubicBezTo>
                <a:lnTo>
                  <a:pt x="690200" y="2019195"/>
                </a:lnTo>
                <a:cubicBezTo>
                  <a:pt x="702530" y="2073265"/>
                  <a:pt x="714446" y="2128948"/>
                  <a:pt x="725743" y="2185900"/>
                </a:cubicBezTo>
                <a:cubicBezTo>
                  <a:pt x="732029" y="2124095"/>
                  <a:pt x="736316" y="2065283"/>
                  <a:pt x="738370" y="2008188"/>
                </a:cubicBezTo>
                <a:cubicBezTo>
                  <a:pt x="728391" y="1960541"/>
                  <a:pt x="716812" y="1911274"/>
                  <a:pt x="703529" y="1859765"/>
                </a:cubicBezTo>
                <a:close/>
                <a:moveTo>
                  <a:pt x="763859" y="1823979"/>
                </a:moveTo>
                <a:cubicBezTo>
                  <a:pt x="763339" y="1878208"/>
                  <a:pt x="761956" y="1932142"/>
                  <a:pt x="760039" y="1987793"/>
                </a:cubicBezTo>
                <a:lnTo>
                  <a:pt x="767151" y="2023829"/>
                </a:lnTo>
                <a:cubicBezTo>
                  <a:pt x="774853" y="2071034"/>
                  <a:pt x="782151" y="2116016"/>
                  <a:pt x="788873" y="2159780"/>
                </a:cubicBezTo>
                <a:cubicBezTo>
                  <a:pt x="792311" y="2108755"/>
                  <a:pt x="795306" y="2053802"/>
                  <a:pt x="797786" y="1993286"/>
                </a:cubicBezTo>
                <a:cubicBezTo>
                  <a:pt x="786452" y="1932182"/>
                  <a:pt x="775339" y="1876769"/>
                  <a:pt x="763859" y="1823979"/>
                </a:cubicBezTo>
                <a:close/>
                <a:moveTo>
                  <a:pt x="712556" y="1591294"/>
                </a:moveTo>
                <a:cubicBezTo>
                  <a:pt x="711904" y="1645582"/>
                  <a:pt x="710417" y="1696652"/>
                  <a:pt x="708692" y="1741846"/>
                </a:cubicBezTo>
                <a:cubicBezTo>
                  <a:pt x="721026" y="1794175"/>
                  <a:pt x="732760" y="1848597"/>
                  <a:pt x="743793" y="1905473"/>
                </a:cubicBezTo>
                <a:cubicBezTo>
                  <a:pt x="746039" y="1853587"/>
                  <a:pt x="747265" y="1802586"/>
                  <a:pt x="748051" y="1751452"/>
                </a:cubicBezTo>
                <a:cubicBezTo>
                  <a:pt x="736912" y="1697971"/>
                  <a:pt x="725029" y="1645803"/>
                  <a:pt x="712556" y="1591294"/>
                </a:cubicBezTo>
                <a:close/>
                <a:moveTo>
                  <a:pt x="484153" y="779156"/>
                </a:moveTo>
                <a:lnTo>
                  <a:pt x="473543" y="906322"/>
                </a:lnTo>
                <a:cubicBezTo>
                  <a:pt x="546290" y="1146173"/>
                  <a:pt x="622255" y="1377274"/>
                  <a:pt x="691939" y="1669391"/>
                </a:cubicBezTo>
                <a:lnTo>
                  <a:pt x="698458" y="1529422"/>
                </a:lnTo>
                <a:lnTo>
                  <a:pt x="674850" y="1425100"/>
                </a:lnTo>
                <a:cubicBezTo>
                  <a:pt x="611959" y="1178231"/>
                  <a:pt x="547718" y="994471"/>
                  <a:pt x="484153" y="779156"/>
                </a:cubicBezTo>
                <a:close/>
                <a:moveTo>
                  <a:pt x="54062" y="323781"/>
                </a:moveTo>
                <a:cubicBezTo>
                  <a:pt x="86663" y="348879"/>
                  <a:pt x="120302" y="404780"/>
                  <a:pt x="138775" y="427153"/>
                </a:cubicBezTo>
                <a:cubicBezTo>
                  <a:pt x="224067" y="533641"/>
                  <a:pt x="268713" y="680408"/>
                  <a:pt x="329182" y="825279"/>
                </a:cubicBezTo>
                <a:cubicBezTo>
                  <a:pt x="331017" y="724082"/>
                  <a:pt x="340089" y="653490"/>
                  <a:pt x="345542" y="567595"/>
                </a:cubicBezTo>
                <a:lnTo>
                  <a:pt x="411300" y="736749"/>
                </a:lnTo>
                <a:lnTo>
                  <a:pt x="402034" y="867687"/>
                </a:lnTo>
                <a:lnTo>
                  <a:pt x="376497" y="796000"/>
                </a:lnTo>
                <a:lnTo>
                  <a:pt x="359411" y="1077375"/>
                </a:lnTo>
                <a:cubicBezTo>
                  <a:pt x="285659" y="851480"/>
                  <a:pt x="214852" y="672441"/>
                  <a:pt x="142802" y="505355"/>
                </a:cubicBezTo>
                <a:cubicBezTo>
                  <a:pt x="91895" y="410481"/>
                  <a:pt x="47913" y="365922"/>
                  <a:pt x="0" y="325769"/>
                </a:cubicBezTo>
                <a:cubicBezTo>
                  <a:pt x="15314" y="304753"/>
                  <a:pt x="34501" y="308723"/>
                  <a:pt x="54062" y="323781"/>
                </a:cubicBezTo>
                <a:close/>
                <a:moveTo>
                  <a:pt x="464421" y="517933"/>
                </a:moveTo>
                <a:cubicBezTo>
                  <a:pt x="571506" y="811180"/>
                  <a:pt x="638560" y="1064759"/>
                  <a:pt x="696263" y="1325844"/>
                </a:cubicBezTo>
                <a:cubicBezTo>
                  <a:pt x="695489" y="1258980"/>
                  <a:pt x="694603" y="1188695"/>
                  <a:pt x="693276" y="1104753"/>
                </a:cubicBezTo>
                <a:cubicBezTo>
                  <a:pt x="704597" y="1191394"/>
                  <a:pt x="710205" y="1291092"/>
                  <a:pt x="711169" y="1390575"/>
                </a:cubicBezTo>
                <a:cubicBezTo>
                  <a:pt x="725515" y="1453505"/>
                  <a:pt x="739016" y="1517192"/>
                  <a:pt x="752342" y="1582235"/>
                </a:cubicBezTo>
                <a:cubicBezTo>
                  <a:pt x="752765" y="1546156"/>
                  <a:pt x="753837" y="1509503"/>
                  <a:pt x="755250" y="1471935"/>
                </a:cubicBezTo>
                <a:lnTo>
                  <a:pt x="761850" y="1627441"/>
                </a:lnTo>
                <a:lnTo>
                  <a:pt x="785996" y="1742243"/>
                </a:lnTo>
                <a:cubicBezTo>
                  <a:pt x="792467" y="1776627"/>
                  <a:pt x="798630" y="1811987"/>
                  <a:pt x="803549" y="1847980"/>
                </a:cubicBezTo>
                <a:cubicBezTo>
                  <a:pt x="805099" y="1809436"/>
                  <a:pt x="806333" y="1768811"/>
                  <a:pt x="807484" y="1725838"/>
                </a:cubicBezTo>
                <a:cubicBezTo>
                  <a:pt x="810623" y="1777574"/>
                  <a:pt x="813242" y="1841928"/>
                  <a:pt x="814430" y="1913526"/>
                </a:cubicBezTo>
                <a:cubicBezTo>
                  <a:pt x="844558" y="2112096"/>
                  <a:pt x="864409" y="2316138"/>
                  <a:pt x="871929" y="2444024"/>
                </a:cubicBezTo>
                <a:cubicBezTo>
                  <a:pt x="851585" y="2305800"/>
                  <a:pt x="833337" y="2192314"/>
                  <a:pt x="816042" y="2094131"/>
                </a:cubicBezTo>
                <a:cubicBezTo>
                  <a:pt x="816287" y="2165549"/>
                  <a:pt x="814910" y="2239360"/>
                  <a:pt x="811192" y="2311655"/>
                </a:cubicBezTo>
                <a:cubicBezTo>
                  <a:pt x="828548" y="2434386"/>
                  <a:pt x="841641" y="2556542"/>
                  <a:pt x="850295" y="2702340"/>
                </a:cubicBezTo>
                <a:cubicBezTo>
                  <a:pt x="833918" y="2598838"/>
                  <a:pt x="821017" y="2502083"/>
                  <a:pt x="806952" y="2405441"/>
                </a:cubicBezTo>
                <a:cubicBezTo>
                  <a:pt x="806896" y="2414657"/>
                  <a:pt x="806319" y="2423790"/>
                  <a:pt x="805713" y="2432859"/>
                </a:cubicBezTo>
                <a:lnTo>
                  <a:pt x="792642" y="2581073"/>
                </a:lnTo>
                <a:cubicBezTo>
                  <a:pt x="814347" y="2738037"/>
                  <a:pt x="834067" y="2924269"/>
                  <a:pt x="832478" y="3074289"/>
                </a:cubicBezTo>
                <a:cubicBezTo>
                  <a:pt x="815118" y="2907201"/>
                  <a:pt x="802510" y="2794622"/>
                  <a:pt x="787525" y="2654789"/>
                </a:cubicBezTo>
                <a:cubicBezTo>
                  <a:pt x="787237" y="2652979"/>
                  <a:pt x="786949" y="2651171"/>
                  <a:pt x="786619" y="2649371"/>
                </a:cubicBezTo>
                <a:cubicBezTo>
                  <a:pt x="756409" y="2992162"/>
                  <a:pt x="721997" y="3304539"/>
                  <a:pt x="632188" y="3686747"/>
                </a:cubicBezTo>
                <a:cubicBezTo>
                  <a:pt x="567559" y="3431542"/>
                  <a:pt x="509127" y="3188056"/>
                  <a:pt x="459548" y="2780510"/>
                </a:cubicBezTo>
                <a:cubicBezTo>
                  <a:pt x="431808" y="2971914"/>
                  <a:pt x="406724" y="3178941"/>
                  <a:pt x="368360" y="3354721"/>
                </a:cubicBezTo>
                <a:cubicBezTo>
                  <a:pt x="323798" y="3513572"/>
                  <a:pt x="276580" y="3699767"/>
                  <a:pt x="213426" y="3714090"/>
                </a:cubicBezTo>
                <a:cubicBezTo>
                  <a:pt x="256513" y="3599508"/>
                  <a:pt x="299599" y="3473209"/>
                  <a:pt x="337373" y="3288315"/>
                </a:cubicBezTo>
                <a:cubicBezTo>
                  <a:pt x="383115" y="3037017"/>
                  <a:pt x="427087" y="2731031"/>
                  <a:pt x="448039" y="2276611"/>
                </a:cubicBezTo>
                <a:cubicBezTo>
                  <a:pt x="479616" y="2587805"/>
                  <a:pt x="513849" y="2906811"/>
                  <a:pt x="569330" y="3163317"/>
                </a:cubicBezTo>
                <a:cubicBezTo>
                  <a:pt x="617728" y="2948477"/>
                  <a:pt x="660814" y="2721917"/>
                  <a:pt x="709212" y="2331297"/>
                </a:cubicBezTo>
                <a:lnTo>
                  <a:pt x="717255" y="2263516"/>
                </a:lnTo>
                <a:cubicBezTo>
                  <a:pt x="708072" y="2210334"/>
                  <a:pt x="696396" y="2157307"/>
                  <a:pt x="682966" y="2103224"/>
                </a:cubicBezTo>
                <a:cubicBezTo>
                  <a:pt x="650158" y="2468845"/>
                  <a:pt x="599485" y="2776106"/>
                  <a:pt x="564018" y="2925039"/>
                </a:cubicBezTo>
                <a:cubicBezTo>
                  <a:pt x="518276" y="2701084"/>
                  <a:pt x="491125" y="2426348"/>
                  <a:pt x="471943" y="2159425"/>
                </a:cubicBezTo>
                <a:cubicBezTo>
                  <a:pt x="496733" y="2345621"/>
                  <a:pt x="530375" y="2484941"/>
                  <a:pt x="559591" y="2647699"/>
                </a:cubicBezTo>
                <a:cubicBezTo>
                  <a:pt x="616042" y="2408056"/>
                  <a:pt x="647409" y="2216439"/>
                  <a:pt x="666100" y="2035558"/>
                </a:cubicBezTo>
                <a:cubicBezTo>
                  <a:pt x="629568" y="1892411"/>
                  <a:pt x="582163" y="1738979"/>
                  <a:pt x="516046" y="1558233"/>
                </a:cubicBezTo>
                <a:cubicBezTo>
                  <a:pt x="506415" y="1723312"/>
                  <a:pt x="489599" y="1865647"/>
                  <a:pt x="487153" y="2053469"/>
                </a:cubicBezTo>
                <a:cubicBezTo>
                  <a:pt x="474420" y="1786161"/>
                  <a:pt x="468668" y="1510147"/>
                  <a:pt x="487422" y="1282339"/>
                </a:cubicBezTo>
                <a:cubicBezTo>
                  <a:pt x="533417" y="1407131"/>
                  <a:pt x="605032" y="1649192"/>
                  <a:pt x="673540" y="1945905"/>
                </a:cubicBezTo>
                <a:cubicBezTo>
                  <a:pt x="679602" y="1894353"/>
                  <a:pt x="683222" y="1843048"/>
                  <a:pt x="686266" y="1791218"/>
                </a:cubicBezTo>
                <a:cubicBezTo>
                  <a:pt x="599798" y="1447628"/>
                  <a:pt x="533789" y="1240916"/>
                  <a:pt x="464328" y="1045123"/>
                </a:cubicBezTo>
                <a:cubicBezTo>
                  <a:pt x="439780" y="1306411"/>
                  <a:pt x="443771" y="1627223"/>
                  <a:pt x="449468" y="1939963"/>
                </a:cubicBezTo>
                <a:cubicBezTo>
                  <a:pt x="374562" y="1491269"/>
                  <a:pt x="294474" y="1192695"/>
                  <a:pt x="219139" y="948630"/>
                </a:cubicBezTo>
                <a:cubicBezTo>
                  <a:pt x="159620" y="769549"/>
                  <a:pt x="101804" y="649277"/>
                  <a:pt x="45382" y="540640"/>
                </a:cubicBezTo>
                <a:cubicBezTo>
                  <a:pt x="109792" y="547342"/>
                  <a:pt x="178842" y="726592"/>
                  <a:pt x="241999" y="879007"/>
                </a:cubicBezTo>
                <a:cubicBezTo>
                  <a:pt x="301018" y="1048969"/>
                  <a:pt x="350572" y="1251538"/>
                  <a:pt x="400903" y="1438278"/>
                </a:cubicBezTo>
                <a:cubicBezTo>
                  <a:pt x="401608" y="1027727"/>
                  <a:pt x="430636" y="779016"/>
                  <a:pt x="464421" y="517933"/>
                </a:cubicBezTo>
                <a:close/>
                <a:moveTo>
                  <a:pt x="282907" y="134479"/>
                </a:moveTo>
                <a:cubicBezTo>
                  <a:pt x="339468" y="219495"/>
                  <a:pt x="391839" y="336485"/>
                  <a:pt x="439865" y="461865"/>
                </a:cubicBezTo>
                <a:lnTo>
                  <a:pt x="423153" y="597632"/>
                </a:lnTo>
                <a:lnTo>
                  <a:pt x="313969" y="311726"/>
                </a:lnTo>
                <a:lnTo>
                  <a:pt x="282353" y="590910"/>
                </a:lnTo>
                <a:cubicBezTo>
                  <a:pt x="211922" y="447233"/>
                  <a:pt x="158556" y="289709"/>
                  <a:pt x="58181" y="208636"/>
                </a:cubicBezTo>
                <a:cubicBezTo>
                  <a:pt x="108221" y="147557"/>
                  <a:pt x="192732" y="314461"/>
                  <a:pt x="252947" y="397726"/>
                </a:cubicBezTo>
                <a:close/>
                <a:moveTo>
                  <a:pt x="214528" y="51761"/>
                </a:moveTo>
                <a:cubicBezTo>
                  <a:pt x="230866" y="66707"/>
                  <a:pt x="246366" y="95584"/>
                  <a:pt x="262536" y="113316"/>
                </a:cubicBezTo>
                <a:lnTo>
                  <a:pt x="252396" y="177478"/>
                </a:lnTo>
                <a:lnTo>
                  <a:pt x="249345" y="181778"/>
                </a:lnTo>
                <a:cubicBezTo>
                  <a:pt x="200264" y="97178"/>
                  <a:pt x="152006" y="71491"/>
                  <a:pt x="102869" y="45909"/>
                </a:cubicBezTo>
                <a:cubicBezTo>
                  <a:pt x="124714" y="-44573"/>
                  <a:pt x="170900" y="23326"/>
                  <a:pt x="197856" y="42388"/>
                </a:cubicBezTo>
                <a:cubicBezTo>
                  <a:pt x="203544" y="43345"/>
                  <a:pt x="209082" y="46779"/>
                  <a:pt x="214528" y="51761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 bwMode="auto">
          <a:xfrm rot="21381752" flipH="1">
            <a:off x="4674916" y="738624"/>
            <a:ext cx="1521224" cy="4157812"/>
          </a:xfrm>
          <a:custGeom>
            <a:avLst/>
            <a:gdLst/>
            <a:ahLst/>
            <a:cxnLst/>
            <a:rect l="l" t="t" r="r" b="b"/>
            <a:pathLst>
              <a:path w="871929" h="4240253">
                <a:moveTo>
                  <a:pt x="458663" y="4046116"/>
                </a:moveTo>
                <a:lnTo>
                  <a:pt x="462205" y="4050022"/>
                </a:lnTo>
                <a:lnTo>
                  <a:pt x="479911" y="4112521"/>
                </a:lnTo>
                <a:cubicBezTo>
                  <a:pt x="461319" y="4138562"/>
                  <a:pt x="446268" y="4184134"/>
                  <a:pt x="424135" y="4190645"/>
                </a:cubicBezTo>
                <a:cubicBezTo>
                  <a:pt x="399641" y="4212780"/>
                  <a:pt x="361867" y="4285696"/>
                  <a:pt x="329405" y="4198458"/>
                </a:cubicBezTo>
                <a:cubicBezTo>
                  <a:pt x="375147" y="4167208"/>
                  <a:pt x="420004" y="4135958"/>
                  <a:pt x="458663" y="4046116"/>
                </a:cubicBezTo>
                <a:close/>
                <a:moveTo>
                  <a:pt x="581725" y="3612528"/>
                </a:moveTo>
                <a:lnTo>
                  <a:pt x="614482" y="3745339"/>
                </a:lnTo>
                <a:cubicBezTo>
                  <a:pt x="581725" y="3875545"/>
                  <a:pt x="543655" y="3997938"/>
                  <a:pt x="497618" y="4089083"/>
                </a:cubicBezTo>
                <a:lnTo>
                  <a:pt x="436530" y="3831275"/>
                </a:lnTo>
                <a:cubicBezTo>
                  <a:pt x="386656" y="3921117"/>
                  <a:pt x="322617" y="4096895"/>
                  <a:pt x="265661" y="4042209"/>
                </a:cubicBezTo>
                <a:cubicBezTo>
                  <a:pt x="355669" y="3949763"/>
                  <a:pt x="389903" y="3787005"/>
                  <a:pt x="442727" y="3635965"/>
                </a:cubicBezTo>
                <a:lnTo>
                  <a:pt x="507357" y="3909399"/>
                </a:lnTo>
                <a:close/>
                <a:moveTo>
                  <a:pt x="461319" y="3143785"/>
                </a:moveTo>
                <a:lnTo>
                  <a:pt x="511783" y="3421125"/>
                </a:lnTo>
                <a:lnTo>
                  <a:pt x="528604" y="3346908"/>
                </a:lnTo>
                <a:lnTo>
                  <a:pt x="553394" y="3475811"/>
                </a:lnTo>
                <a:lnTo>
                  <a:pt x="508242" y="3651590"/>
                </a:lnTo>
                <a:cubicBezTo>
                  <a:pt x="492601" y="3566956"/>
                  <a:pt x="475189" y="3497946"/>
                  <a:pt x="461319" y="3397688"/>
                </a:cubicBezTo>
                <a:cubicBezTo>
                  <a:pt x="418528" y="3548728"/>
                  <a:pt x="391673" y="3699766"/>
                  <a:pt x="319666" y="3815650"/>
                </a:cubicBezTo>
                <a:cubicBezTo>
                  <a:pt x="294582" y="3854712"/>
                  <a:pt x="241167" y="3983617"/>
                  <a:pt x="193949" y="3932836"/>
                </a:cubicBezTo>
                <a:cubicBezTo>
                  <a:pt x="236740" y="3887264"/>
                  <a:pt x="275105" y="3837786"/>
                  <a:pt x="314354" y="3737526"/>
                </a:cubicBezTo>
                <a:cubicBezTo>
                  <a:pt x="365999" y="3563049"/>
                  <a:pt x="414987" y="3376854"/>
                  <a:pt x="461319" y="3143785"/>
                </a:cubicBezTo>
                <a:close/>
                <a:moveTo>
                  <a:pt x="737185" y="2360767"/>
                </a:moveTo>
                <a:cubicBezTo>
                  <a:pt x="702795" y="2734878"/>
                  <a:pt x="646012" y="3011793"/>
                  <a:pt x="595004" y="3300034"/>
                </a:cubicBezTo>
                <a:lnTo>
                  <a:pt x="620679" y="3425032"/>
                </a:lnTo>
                <a:cubicBezTo>
                  <a:pt x="658158" y="3203681"/>
                  <a:pt x="700064" y="3013579"/>
                  <a:pt x="733116" y="2760979"/>
                </a:cubicBezTo>
                <a:cubicBezTo>
                  <a:pt x="743054" y="2662517"/>
                  <a:pt x="752373" y="2578030"/>
                  <a:pt x="760640" y="2494197"/>
                </a:cubicBezTo>
                <a:cubicBezTo>
                  <a:pt x="753733" y="2448935"/>
                  <a:pt x="745978" y="2404644"/>
                  <a:pt x="737185" y="2360767"/>
                </a:cubicBezTo>
                <a:close/>
                <a:moveTo>
                  <a:pt x="755934" y="2092754"/>
                </a:moveTo>
                <a:cubicBezTo>
                  <a:pt x="755262" y="2113288"/>
                  <a:pt x="754384" y="2134179"/>
                  <a:pt x="753478" y="2155519"/>
                </a:cubicBezTo>
                <a:lnTo>
                  <a:pt x="744166" y="2278599"/>
                </a:lnTo>
                <a:lnTo>
                  <a:pt x="750995" y="2312961"/>
                </a:lnTo>
                <a:cubicBezTo>
                  <a:pt x="755646" y="2339848"/>
                  <a:pt x="761615" y="2374988"/>
                  <a:pt x="768106" y="2416059"/>
                </a:cubicBezTo>
                <a:cubicBezTo>
                  <a:pt x="773805" y="2362436"/>
                  <a:pt x="778610" y="2307378"/>
                  <a:pt x="782835" y="2247534"/>
                </a:cubicBezTo>
                <a:close/>
                <a:moveTo>
                  <a:pt x="703529" y="1859765"/>
                </a:moveTo>
                <a:cubicBezTo>
                  <a:pt x="703374" y="1863427"/>
                  <a:pt x="703192" y="1866963"/>
                  <a:pt x="703015" y="1870367"/>
                </a:cubicBezTo>
                <a:lnTo>
                  <a:pt x="690200" y="2019195"/>
                </a:lnTo>
                <a:cubicBezTo>
                  <a:pt x="702530" y="2073265"/>
                  <a:pt x="714446" y="2128948"/>
                  <a:pt x="725743" y="2185900"/>
                </a:cubicBezTo>
                <a:cubicBezTo>
                  <a:pt x="732029" y="2124095"/>
                  <a:pt x="736316" y="2065283"/>
                  <a:pt x="738370" y="2008188"/>
                </a:cubicBezTo>
                <a:cubicBezTo>
                  <a:pt x="728391" y="1960541"/>
                  <a:pt x="716812" y="1911274"/>
                  <a:pt x="703529" y="1859765"/>
                </a:cubicBezTo>
                <a:close/>
                <a:moveTo>
                  <a:pt x="763859" y="1823979"/>
                </a:moveTo>
                <a:cubicBezTo>
                  <a:pt x="763339" y="1878208"/>
                  <a:pt x="761956" y="1932142"/>
                  <a:pt x="760039" y="1987793"/>
                </a:cubicBezTo>
                <a:lnTo>
                  <a:pt x="767151" y="2023829"/>
                </a:lnTo>
                <a:cubicBezTo>
                  <a:pt x="774853" y="2071034"/>
                  <a:pt x="782151" y="2116016"/>
                  <a:pt x="788873" y="2159780"/>
                </a:cubicBezTo>
                <a:cubicBezTo>
                  <a:pt x="792311" y="2108755"/>
                  <a:pt x="795306" y="2053802"/>
                  <a:pt x="797786" y="1993286"/>
                </a:cubicBezTo>
                <a:cubicBezTo>
                  <a:pt x="786452" y="1932182"/>
                  <a:pt x="775339" y="1876769"/>
                  <a:pt x="763859" y="1823979"/>
                </a:cubicBezTo>
                <a:close/>
                <a:moveTo>
                  <a:pt x="712556" y="1591294"/>
                </a:moveTo>
                <a:cubicBezTo>
                  <a:pt x="711904" y="1645582"/>
                  <a:pt x="710417" y="1696652"/>
                  <a:pt x="708692" y="1741846"/>
                </a:cubicBezTo>
                <a:cubicBezTo>
                  <a:pt x="721026" y="1794175"/>
                  <a:pt x="732760" y="1848597"/>
                  <a:pt x="743793" y="1905473"/>
                </a:cubicBezTo>
                <a:cubicBezTo>
                  <a:pt x="746039" y="1853587"/>
                  <a:pt x="747265" y="1802586"/>
                  <a:pt x="748051" y="1751452"/>
                </a:cubicBezTo>
                <a:cubicBezTo>
                  <a:pt x="736912" y="1697971"/>
                  <a:pt x="725029" y="1645803"/>
                  <a:pt x="712556" y="1591294"/>
                </a:cubicBezTo>
                <a:close/>
                <a:moveTo>
                  <a:pt x="484153" y="779156"/>
                </a:moveTo>
                <a:lnTo>
                  <a:pt x="473543" y="906322"/>
                </a:lnTo>
                <a:cubicBezTo>
                  <a:pt x="546290" y="1146173"/>
                  <a:pt x="622255" y="1377274"/>
                  <a:pt x="691939" y="1669391"/>
                </a:cubicBezTo>
                <a:lnTo>
                  <a:pt x="698458" y="1529422"/>
                </a:lnTo>
                <a:lnTo>
                  <a:pt x="674850" y="1425100"/>
                </a:lnTo>
                <a:cubicBezTo>
                  <a:pt x="611959" y="1178231"/>
                  <a:pt x="547718" y="994471"/>
                  <a:pt x="484153" y="779156"/>
                </a:cubicBezTo>
                <a:close/>
                <a:moveTo>
                  <a:pt x="54062" y="323781"/>
                </a:moveTo>
                <a:cubicBezTo>
                  <a:pt x="86663" y="348879"/>
                  <a:pt x="120302" y="404780"/>
                  <a:pt x="138775" y="427153"/>
                </a:cubicBezTo>
                <a:cubicBezTo>
                  <a:pt x="224067" y="533641"/>
                  <a:pt x="268713" y="680408"/>
                  <a:pt x="329182" y="825279"/>
                </a:cubicBezTo>
                <a:cubicBezTo>
                  <a:pt x="331017" y="724082"/>
                  <a:pt x="340089" y="653490"/>
                  <a:pt x="345542" y="567595"/>
                </a:cubicBezTo>
                <a:lnTo>
                  <a:pt x="411300" y="736749"/>
                </a:lnTo>
                <a:lnTo>
                  <a:pt x="402034" y="867687"/>
                </a:lnTo>
                <a:lnTo>
                  <a:pt x="376497" y="796000"/>
                </a:lnTo>
                <a:lnTo>
                  <a:pt x="359411" y="1077375"/>
                </a:lnTo>
                <a:cubicBezTo>
                  <a:pt x="285659" y="851480"/>
                  <a:pt x="214852" y="672441"/>
                  <a:pt x="142802" y="505355"/>
                </a:cubicBezTo>
                <a:cubicBezTo>
                  <a:pt x="91895" y="410481"/>
                  <a:pt x="47913" y="365922"/>
                  <a:pt x="0" y="325769"/>
                </a:cubicBezTo>
                <a:cubicBezTo>
                  <a:pt x="15314" y="304753"/>
                  <a:pt x="34501" y="308723"/>
                  <a:pt x="54062" y="323781"/>
                </a:cubicBezTo>
                <a:close/>
                <a:moveTo>
                  <a:pt x="464421" y="517933"/>
                </a:moveTo>
                <a:cubicBezTo>
                  <a:pt x="571506" y="811180"/>
                  <a:pt x="638560" y="1064759"/>
                  <a:pt x="696263" y="1325844"/>
                </a:cubicBezTo>
                <a:cubicBezTo>
                  <a:pt x="695489" y="1258980"/>
                  <a:pt x="694603" y="1188695"/>
                  <a:pt x="693276" y="1104753"/>
                </a:cubicBezTo>
                <a:cubicBezTo>
                  <a:pt x="704597" y="1191394"/>
                  <a:pt x="710205" y="1291092"/>
                  <a:pt x="711169" y="1390575"/>
                </a:cubicBezTo>
                <a:cubicBezTo>
                  <a:pt x="725515" y="1453505"/>
                  <a:pt x="739016" y="1517192"/>
                  <a:pt x="752342" y="1582235"/>
                </a:cubicBezTo>
                <a:cubicBezTo>
                  <a:pt x="752765" y="1546156"/>
                  <a:pt x="753837" y="1509503"/>
                  <a:pt x="755250" y="1471935"/>
                </a:cubicBezTo>
                <a:lnTo>
                  <a:pt x="761850" y="1627441"/>
                </a:lnTo>
                <a:lnTo>
                  <a:pt x="785996" y="1742243"/>
                </a:lnTo>
                <a:cubicBezTo>
                  <a:pt x="792467" y="1776627"/>
                  <a:pt x="798630" y="1811987"/>
                  <a:pt x="803549" y="1847980"/>
                </a:cubicBezTo>
                <a:cubicBezTo>
                  <a:pt x="805099" y="1809436"/>
                  <a:pt x="806333" y="1768811"/>
                  <a:pt x="807484" y="1725838"/>
                </a:cubicBezTo>
                <a:cubicBezTo>
                  <a:pt x="810623" y="1777574"/>
                  <a:pt x="813242" y="1841928"/>
                  <a:pt x="814430" y="1913526"/>
                </a:cubicBezTo>
                <a:cubicBezTo>
                  <a:pt x="844558" y="2112096"/>
                  <a:pt x="864409" y="2316138"/>
                  <a:pt x="871929" y="2444024"/>
                </a:cubicBezTo>
                <a:cubicBezTo>
                  <a:pt x="851585" y="2305800"/>
                  <a:pt x="833337" y="2192314"/>
                  <a:pt x="816042" y="2094131"/>
                </a:cubicBezTo>
                <a:cubicBezTo>
                  <a:pt x="816287" y="2165549"/>
                  <a:pt x="814910" y="2239360"/>
                  <a:pt x="811192" y="2311655"/>
                </a:cubicBezTo>
                <a:cubicBezTo>
                  <a:pt x="828548" y="2434386"/>
                  <a:pt x="841641" y="2556542"/>
                  <a:pt x="850295" y="2702340"/>
                </a:cubicBezTo>
                <a:cubicBezTo>
                  <a:pt x="833918" y="2598838"/>
                  <a:pt x="821017" y="2502083"/>
                  <a:pt x="806952" y="2405441"/>
                </a:cubicBezTo>
                <a:cubicBezTo>
                  <a:pt x="806896" y="2414657"/>
                  <a:pt x="806319" y="2423790"/>
                  <a:pt x="805713" y="2432859"/>
                </a:cubicBezTo>
                <a:lnTo>
                  <a:pt x="792642" y="2581073"/>
                </a:lnTo>
                <a:cubicBezTo>
                  <a:pt x="814347" y="2738037"/>
                  <a:pt x="834067" y="2924269"/>
                  <a:pt x="832478" y="3074289"/>
                </a:cubicBezTo>
                <a:cubicBezTo>
                  <a:pt x="815118" y="2907201"/>
                  <a:pt x="802510" y="2794622"/>
                  <a:pt x="787525" y="2654789"/>
                </a:cubicBezTo>
                <a:cubicBezTo>
                  <a:pt x="787237" y="2652979"/>
                  <a:pt x="786949" y="2651171"/>
                  <a:pt x="786619" y="2649371"/>
                </a:cubicBezTo>
                <a:cubicBezTo>
                  <a:pt x="756409" y="2992162"/>
                  <a:pt x="721997" y="3304539"/>
                  <a:pt x="632188" y="3686747"/>
                </a:cubicBezTo>
                <a:cubicBezTo>
                  <a:pt x="567559" y="3431542"/>
                  <a:pt x="509127" y="3188056"/>
                  <a:pt x="459548" y="2780510"/>
                </a:cubicBezTo>
                <a:cubicBezTo>
                  <a:pt x="431808" y="2971914"/>
                  <a:pt x="406724" y="3178941"/>
                  <a:pt x="368360" y="3354721"/>
                </a:cubicBezTo>
                <a:cubicBezTo>
                  <a:pt x="323798" y="3513572"/>
                  <a:pt x="276580" y="3699767"/>
                  <a:pt x="213426" y="3714090"/>
                </a:cubicBezTo>
                <a:cubicBezTo>
                  <a:pt x="256513" y="3599508"/>
                  <a:pt x="299599" y="3473209"/>
                  <a:pt x="337373" y="3288315"/>
                </a:cubicBezTo>
                <a:cubicBezTo>
                  <a:pt x="383115" y="3037017"/>
                  <a:pt x="427087" y="2731031"/>
                  <a:pt x="448039" y="2276611"/>
                </a:cubicBezTo>
                <a:cubicBezTo>
                  <a:pt x="479616" y="2587805"/>
                  <a:pt x="513849" y="2906811"/>
                  <a:pt x="569330" y="3163317"/>
                </a:cubicBezTo>
                <a:cubicBezTo>
                  <a:pt x="617728" y="2948477"/>
                  <a:pt x="660814" y="2721917"/>
                  <a:pt x="709212" y="2331297"/>
                </a:cubicBezTo>
                <a:lnTo>
                  <a:pt x="717255" y="2263516"/>
                </a:lnTo>
                <a:cubicBezTo>
                  <a:pt x="708072" y="2210334"/>
                  <a:pt x="696396" y="2157307"/>
                  <a:pt x="682966" y="2103224"/>
                </a:cubicBezTo>
                <a:cubicBezTo>
                  <a:pt x="650158" y="2468845"/>
                  <a:pt x="599485" y="2776106"/>
                  <a:pt x="564018" y="2925039"/>
                </a:cubicBezTo>
                <a:cubicBezTo>
                  <a:pt x="518276" y="2701084"/>
                  <a:pt x="491125" y="2426348"/>
                  <a:pt x="471943" y="2159425"/>
                </a:cubicBezTo>
                <a:cubicBezTo>
                  <a:pt x="496733" y="2345621"/>
                  <a:pt x="530375" y="2484941"/>
                  <a:pt x="559591" y="2647699"/>
                </a:cubicBezTo>
                <a:cubicBezTo>
                  <a:pt x="616042" y="2408056"/>
                  <a:pt x="647409" y="2216439"/>
                  <a:pt x="666100" y="2035558"/>
                </a:cubicBezTo>
                <a:cubicBezTo>
                  <a:pt x="629568" y="1892411"/>
                  <a:pt x="582163" y="1738979"/>
                  <a:pt x="516046" y="1558233"/>
                </a:cubicBezTo>
                <a:cubicBezTo>
                  <a:pt x="506415" y="1723312"/>
                  <a:pt x="489599" y="1865647"/>
                  <a:pt x="487153" y="2053469"/>
                </a:cubicBezTo>
                <a:cubicBezTo>
                  <a:pt x="474420" y="1786161"/>
                  <a:pt x="468668" y="1510147"/>
                  <a:pt x="487422" y="1282339"/>
                </a:cubicBezTo>
                <a:cubicBezTo>
                  <a:pt x="533417" y="1407131"/>
                  <a:pt x="605032" y="1649192"/>
                  <a:pt x="673540" y="1945905"/>
                </a:cubicBezTo>
                <a:cubicBezTo>
                  <a:pt x="679602" y="1894353"/>
                  <a:pt x="683222" y="1843048"/>
                  <a:pt x="686266" y="1791218"/>
                </a:cubicBezTo>
                <a:cubicBezTo>
                  <a:pt x="599798" y="1447628"/>
                  <a:pt x="533789" y="1240916"/>
                  <a:pt x="464328" y="1045123"/>
                </a:cubicBezTo>
                <a:cubicBezTo>
                  <a:pt x="439780" y="1306411"/>
                  <a:pt x="443771" y="1627223"/>
                  <a:pt x="449468" y="1939963"/>
                </a:cubicBezTo>
                <a:cubicBezTo>
                  <a:pt x="374562" y="1491269"/>
                  <a:pt x="294474" y="1192695"/>
                  <a:pt x="219139" y="948630"/>
                </a:cubicBezTo>
                <a:cubicBezTo>
                  <a:pt x="159620" y="769549"/>
                  <a:pt x="101804" y="649277"/>
                  <a:pt x="45382" y="540640"/>
                </a:cubicBezTo>
                <a:cubicBezTo>
                  <a:pt x="109792" y="547342"/>
                  <a:pt x="178842" y="726592"/>
                  <a:pt x="241999" y="879007"/>
                </a:cubicBezTo>
                <a:cubicBezTo>
                  <a:pt x="301018" y="1048969"/>
                  <a:pt x="350572" y="1251538"/>
                  <a:pt x="400903" y="1438278"/>
                </a:cubicBezTo>
                <a:cubicBezTo>
                  <a:pt x="401608" y="1027727"/>
                  <a:pt x="430636" y="779016"/>
                  <a:pt x="464421" y="517933"/>
                </a:cubicBezTo>
                <a:close/>
                <a:moveTo>
                  <a:pt x="282907" y="134479"/>
                </a:moveTo>
                <a:cubicBezTo>
                  <a:pt x="339468" y="219495"/>
                  <a:pt x="391839" y="336485"/>
                  <a:pt x="439865" y="461865"/>
                </a:cubicBezTo>
                <a:lnTo>
                  <a:pt x="423153" y="597632"/>
                </a:lnTo>
                <a:lnTo>
                  <a:pt x="313969" y="311726"/>
                </a:lnTo>
                <a:lnTo>
                  <a:pt x="282353" y="590910"/>
                </a:lnTo>
                <a:cubicBezTo>
                  <a:pt x="211922" y="447233"/>
                  <a:pt x="158556" y="289709"/>
                  <a:pt x="58181" y="208636"/>
                </a:cubicBezTo>
                <a:cubicBezTo>
                  <a:pt x="108221" y="147557"/>
                  <a:pt x="192732" y="314461"/>
                  <a:pt x="252947" y="397726"/>
                </a:cubicBezTo>
                <a:close/>
                <a:moveTo>
                  <a:pt x="214528" y="51761"/>
                </a:moveTo>
                <a:cubicBezTo>
                  <a:pt x="230866" y="66707"/>
                  <a:pt x="246366" y="95584"/>
                  <a:pt x="262536" y="113316"/>
                </a:cubicBezTo>
                <a:lnTo>
                  <a:pt x="252396" y="177478"/>
                </a:lnTo>
                <a:lnTo>
                  <a:pt x="249345" y="181778"/>
                </a:lnTo>
                <a:cubicBezTo>
                  <a:pt x="200264" y="97178"/>
                  <a:pt x="152006" y="71491"/>
                  <a:pt x="102869" y="45909"/>
                </a:cubicBezTo>
                <a:cubicBezTo>
                  <a:pt x="124714" y="-44573"/>
                  <a:pt x="170900" y="23326"/>
                  <a:pt x="197856" y="42388"/>
                </a:cubicBezTo>
                <a:cubicBezTo>
                  <a:pt x="203544" y="43345"/>
                  <a:pt x="209082" y="46779"/>
                  <a:pt x="214528" y="51761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0" name="9 Imagen" descr="Diapositiva2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Rectángulo"/>
          <p:cNvSpPr/>
          <p:nvPr/>
        </p:nvSpPr>
        <p:spPr bwMode="auto">
          <a:xfrm>
            <a:off x="-1476672" y="-1030932"/>
            <a:ext cx="12313368" cy="8568952"/>
          </a:xfrm>
          <a:prstGeom prst="rect">
            <a:avLst/>
          </a:prstGeom>
          <a:gradFill>
            <a:gsLst>
              <a:gs pos="0">
                <a:srgbClr val="A9A57C">
                  <a:tint val="66000"/>
                  <a:satMod val="160000"/>
                </a:srgbClr>
              </a:gs>
              <a:gs pos="50000">
                <a:srgbClr val="A9A57C">
                  <a:tint val="44500"/>
                  <a:satMod val="160000"/>
                </a:srgbClr>
              </a:gs>
              <a:gs pos="100000">
                <a:srgbClr val="A9A57C">
                  <a:tint val="23500"/>
                  <a:satMod val="160000"/>
                </a:srgb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202007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1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4678303" y="37187"/>
            <a:ext cx="972790" cy="1578260"/>
            <a:chOff x="1115616" y="1173490"/>
            <a:chExt cx="972790" cy="1893912"/>
          </a:xfrm>
        </p:grpSpPr>
        <p:sp>
          <p:nvSpPr>
            <p:cNvPr id="3" name="2 Forma libre"/>
            <p:cNvSpPr/>
            <p:nvPr/>
          </p:nvSpPr>
          <p:spPr bwMode="auto">
            <a:xfrm>
              <a:off x="1115616" y="1173490"/>
              <a:ext cx="972790" cy="1893912"/>
            </a:xfrm>
            <a:custGeom>
              <a:avLst/>
              <a:gdLst/>
              <a:ahLst/>
              <a:cxnLst/>
              <a:rect l="l" t="t" r="r" b="b"/>
              <a:pathLst>
                <a:path w="972790" h="1893912">
                  <a:moveTo>
                    <a:pt x="139537" y="121036"/>
                  </a:moveTo>
                  <a:cubicBezTo>
                    <a:pt x="88641" y="294189"/>
                    <a:pt x="104324" y="560554"/>
                    <a:pt x="562096" y="976057"/>
                  </a:cubicBezTo>
                  <a:cubicBezTo>
                    <a:pt x="627815" y="1061852"/>
                    <a:pt x="970506" y="1581746"/>
                    <a:pt x="607453" y="1893912"/>
                  </a:cubicBezTo>
                  <a:cubicBezTo>
                    <a:pt x="755260" y="1269673"/>
                    <a:pt x="346461" y="1140786"/>
                    <a:pt x="156044" y="830802"/>
                  </a:cubicBezTo>
                  <a:cubicBezTo>
                    <a:pt x="121247" y="761994"/>
                    <a:pt x="-166553" y="520079"/>
                    <a:pt x="139537" y="121036"/>
                  </a:cubicBezTo>
                  <a:close/>
                  <a:moveTo>
                    <a:pt x="354649" y="0"/>
                  </a:moveTo>
                  <a:cubicBezTo>
                    <a:pt x="301480" y="181938"/>
                    <a:pt x="399915" y="517810"/>
                    <a:pt x="551712" y="464071"/>
                  </a:cubicBezTo>
                  <a:cubicBezTo>
                    <a:pt x="556637" y="460619"/>
                    <a:pt x="566013" y="456764"/>
                    <a:pt x="576745" y="451637"/>
                  </a:cubicBezTo>
                  <a:cubicBezTo>
                    <a:pt x="579143" y="450471"/>
                    <a:pt x="581408" y="448986"/>
                    <a:pt x="583682" y="447414"/>
                  </a:cubicBezTo>
                  <a:lnTo>
                    <a:pt x="584135" y="447761"/>
                  </a:lnTo>
                  <a:cubicBezTo>
                    <a:pt x="621591" y="429002"/>
                    <a:pt x="666511" y="394365"/>
                    <a:pt x="607652" y="316919"/>
                  </a:cubicBezTo>
                  <a:lnTo>
                    <a:pt x="716842" y="194412"/>
                  </a:lnTo>
                  <a:cubicBezTo>
                    <a:pt x="787861" y="245901"/>
                    <a:pt x="869531" y="318694"/>
                    <a:pt x="921907" y="468720"/>
                  </a:cubicBezTo>
                  <a:cubicBezTo>
                    <a:pt x="1016894" y="763446"/>
                    <a:pt x="949427" y="845116"/>
                    <a:pt x="951202" y="985377"/>
                  </a:cubicBezTo>
                  <a:cubicBezTo>
                    <a:pt x="854749" y="842831"/>
                    <a:pt x="822312" y="311258"/>
                    <a:pt x="669392" y="512957"/>
                  </a:cubicBezTo>
                  <a:lnTo>
                    <a:pt x="674231" y="516657"/>
                  </a:lnTo>
                  <a:cubicBezTo>
                    <a:pt x="538409" y="614307"/>
                    <a:pt x="972507" y="893054"/>
                    <a:pt x="873969" y="1288980"/>
                  </a:cubicBezTo>
                  <a:cubicBezTo>
                    <a:pt x="811829" y="1039529"/>
                    <a:pt x="723056" y="952532"/>
                    <a:pt x="407913" y="588563"/>
                  </a:cubicBezTo>
                  <a:cubicBezTo>
                    <a:pt x="390158" y="555717"/>
                    <a:pt x="162012" y="291175"/>
                    <a:pt x="354649" y="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  <p:sp>
          <p:nvSpPr>
            <p:cNvPr id="4" name="10 Elipse"/>
            <p:cNvSpPr/>
            <p:nvPr/>
          </p:nvSpPr>
          <p:spPr bwMode="auto">
            <a:xfrm>
              <a:off x="1237411" y="1328391"/>
              <a:ext cx="720364" cy="1105539"/>
            </a:xfrm>
            <a:custGeom>
              <a:avLst/>
              <a:gdLst/>
              <a:ahLst/>
              <a:cxnLst/>
              <a:rect l="l" t="t" r="r" b="b"/>
              <a:pathLst>
                <a:path w="720364" h="1105539">
                  <a:moveTo>
                    <a:pt x="646715" y="958241"/>
                  </a:moveTo>
                  <a:cubicBezTo>
                    <a:pt x="687390" y="958241"/>
                    <a:pt x="720364" y="991215"/>
                    <a:pt x="720364" y="1031890"/>
                  </a:cubicBezTo>
                  <a:cubicBezTo>
                    <a:pt x="720364" y="1072565"/>
                    <a:pt x="687390" y="1105539"/>
                    <a:pt x="646715" y="1105539"/>
                  </a:cubicBezTo>
                  <a:cubicBezTo>
                    <a:pt x="606040" y="1105539"/>
                    <a:pt x="573066" y="1072565"/>
                    <a:pt x="573066" y="1031890"/>
                  </a:cubicBezTo>
                  <a:cubicBezTo>
                    <a:pt x="573066" y="991215"/>
                    <a:pt x="606040" y="958241"/>
                    <a:pt x="646715" y="958241"/>
                  </a:cubicBezTo>
                  <a:close/>
                  <a:moveTo>
                    <a:pt x="555901" y="792271"/>
                  </a:moveTo>
                  <a:cubicBezTo>
                    <a:pt x="596576" y="792271"/>
                    <a:pt x="629550" y="825245"/>
                    <a:pt x="629550" y="865920"/>
                  </a:cubicBezTo>
                  <a:cubicBezTo>
                    <a:pt x="629550" y="906595"/>
                    <a:pt x="596576" y="939569"/>
                    <a:pt x="555901" y="939569"/>
                  </a:cubicBezTo>
                  <a:cubicBezTo>
                    <a:pt x="515226" y="939569"/>
                    <a:pt x="482252" y="906595"/>
                    <a:pt x="482252" y="865920"/>
                  </a:cubicBezTo>
                  <a:cubicBezTo>
                    <a:pt x="482252" y="825245"/>
                    <a:pt x="515226" y="792271"/>
                    <a:pt x="555901" y="792271"/>
                  </a:cubicBezTo>
                  <a:close/>
                  <a:moveTo>
                    <a:pt x="430641" y="632564"/>
                  </a:moveTo>
                  <a:cubicBezTo>
                    <a:pt x="471316" y="632564"/>
                    <a:pt x="504290" y="665538"/>
                    <a:pt x="504290" y="706213"/>
                  </a:cubicBezTo>
                  <a:cubicBezTo>
                    <a:pt x="504290" y="746888"/>
                    <a:pt x="471316" y="779862"/>
                    <a:pt x="430641" y="779862"/>
                  </a:cubicBezTo>
                  <a:cubicBezTo>
                    <a:pt x="389966" y="779862"/>
                    <a:pt x="356992" y="746888"/>
                    <a:pt x="356992" y="706213"/>
                  </a:cubicBezTo>
                  <a:cubicBezTo>
                    <a:pt x="356992" y="665538"/>
                    <a:pt x="389966" y="632564"/>
                    <a:pt x="430641" y="632564"/>
                  </a:cubicBezTo>
                  <a:close/>
                  <a:moveTo>
                    <a:pt x="292855" y="488515"/>
                  </a:moveTo>
                  <a:cubicBezTo>
                    <a:pt x="333530" y="488515"/>
                    <a:pt x="366504" y="521489"/>
                    <a:pt x="366504" y="562164"/>
                  </a:cubicBezTo>
                  <a:cubicBezTo>
                    <a:pt x="366504" y="602839"/>
                    <a:pt x="333530" y="635813"/>
                    <a:pt x="292855" y="635813"/>
                  </a:cubicBezTo>
                  <a:cubicBezTo>
                    <a:pt x="252180" y="635813"/>
                    <a:pt x="219206" y="602839"/>
                    <a:pt x="219206" y="562164"/>
                  </a:cubicBezTo>
                  <a:cubicBezTo>
                    <a:pt x="219206" y="521489"/>
                    <a:pt x="252180" y="488515"/>
                    <a:pt x="292855" y="488515"/>
                  </a:cubicBezTo>
                  <a:close/>
                  <a:moveTo>
                    <a:pt x="183253" y="341334"/>
                  </a:moveTo>
                  <a:cubicBezTo>
                    <a:pt x="223928" y="341334"/>
                    <a:pt x="256902" y="374308"/>
                    <a:pt x="256902" y="414983"/>
                  </a:cubicBezTo>
                  <a:cubicBezTo>
                    <a:pt x="256902" y="455658"/>
                    <a:pt x="223928" y="488632"/>
                    <a:pt x="183253" y="488632"/>
                  </a:cubicBezTo>
                  <a:cubicBezTo>
                    <a:pt x="142578" y="488632"/>
                    <a:pt x="109604" y="455658"/>
                    <a:pt x="109604" y="414983"/>
                  </a:cubicBezTo>
                  <a:cubicBezTo>
                    <a:pt x="109604" y="374308"/>
                    <a:pt x="142578" y="341334"/>
                    <a:pt x="183253" y="341334"/>
                  </a:cubicBezTo>
                  <a:close/>
                  <a:moveTo>
                    <a:pt x="104965" y="175364"/>
                  </a:moveTo>
                  <a:cubicBezTo>
                    <a:pt x="145640" y="175364"/>
                    <a:pt x="178614" y="208338"/>
                    <a:pt x="178614" y="249013"/>
                  </a:cubicBezTo>
                  <a:cubicBezTo>
                    <a:pt x="178614" y="289688"/>
                    <a:pt x="145640" y="322662"/>
                    <a:pt x="104965" y="322662"/>
                  </a:cubicBezTo>
                  <a:cubicBezTo>
                    <a:pt x="64290" y="322662"/>
                    <a:pt x="31316" y="289688"/>
                    <a:pt x="31316" y="249013"/>
                  </a:cubicBezTo>
                  <a:cubicBezTo>
                    <a:pt x="31316" y="208338"/>
                    <a:pt x="64290" y="175364"/>
                    <a:pt x="104965" y="175364"/>
                  </a:cubicBezTo>
                  <a:close/>
                  <a:moveTo>
                    <a:pt x="73649" y="0"/>
                  </a:moveTo>
                  <a:cubicBezTo>
                    <a:pt x="114324" y="0"/>
                    <a:pt x="147298" y="32974"/>
                    <a:pt x="147298" y="73649"/>
                  </a:cubicBezTo>
                  <a:cubicBezTo>
                    <a:pt x="147298" y="114324"/>
                    <a:pt x="114324" y="147298"/>
                    <a:pt x="73649" y="147298"/>
                  </a:cubicBezTo>
                  <a:cubicBezTo>
                    <a:pt x="32974" y="147298"/>
                    <a:pt x="0" y="114324"/>
                    <a:pt x="0" y="73649"/>
                  </a:cubicBezTo>
                  <a:cubicBezTo>
                    <a:pt x="0" y="32974"/>
                    <a:pt x="32974" y="0"/>
                    <a:pt x="7364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6200000" scaled="0"/>
            </a:gradFill>
            <a:ln>
              <a:noFill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 prstMaterial="flat">
              <a:bevelT w="88900" h="25400"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</p:grpSp>
      <p:grpSp>
        <p:nvGrpSpPr>
          <p:cNvPr id="6" name="5 Grupo"/>
          <p:cNvGrpSpPr/>
          <p:nvPr/>
        </p:nvGrpSpPr>
        <p:grpSpPr>
          <a:xfrm>
            <a:off x="4673885" y="1421083"/>
            <a:ext cx="972790" cy="1578260"/>
            <a:chOff x="1115616" y="1173490"/>
            <a:chExt cx="972790" cy="1893912"/>
          </a:xfrm>
        </p:grpSpPr>
        <p:sp>
          <p:nvSpPr>
            <p:cNvPr id="7" name="6 Forma libre"/>
            <p:cNvSpPr/>
            <p:nvPr/>
          </p:nvSpPr>
          <p:spPr bwMode="auto">
            <a:xfrm>
              <a:off x="1115616" y="1173490"/>
              <a:ext cx="972790" cy="1893912"/>
            </a:xfrm>
            <a:custGeom>
              <a:avLst/>
              <a:gdLst/>
              <a:ahLst/>
              <a:cxnLst/>
              <a:rect l="l" t="t" r="r" b="b"/>
              <a:pathLst>
                <a:path w="972790" h="1893912">
                  <a:moveTo>
                    <a:pt x="139537" y="121036"/>
                  </a:moveTo>
                  <a:cubicBezTo>
                    <a:pt x="88641" y="294189"/>
                    <a:pt x="104324" y="560554"/>
                    <a:pt x="562096" y="976057"/>
                  </a:cubicBezTo>
                  <a:cubicBezTo>
                    <a:pt x="627815" y="1061852"/>
                    <a:pt x="970506" y="1581746"/>
                    <a:pt x="607453" y="1893912"/>
                  </a:cubicBezTo>
                  <a:cubicBezTo>
                    <a:pt x="755260" y="1269673"/>
                    <a:pt x="346461" y="1140786"/>
                    <a:pt x="156044" y="830802"/>
                  </a:cubicBezTo>
                  <a:cubicBezTo>
                    <a:pt x="121247" y="761994"/>
                    <a:pt x="-166553" y="520079"/>
                    <a:pt x="139537" y="121036"/>
                  </a:cubicBezTo>
                  <a:close/>
                  <a:moveTo>
                    <a:pt x="354649" y="0"/>
                  </a:moveTo>
                  <a:cubicBezTo>
                    <a:pt x="301480" y="181938"/>
                    <a:pt x="399915" y="517810"/>
                    <a:pt x="551712" y="464071"/>
                  </a:cubicBezTo>
                  <a:cubicBezTo>
                    <a:pt x="556637" y="460619"/>
                    <a:pt x="566013" y="456764"/>
                    <a:pt x="576745" y="451637"/>
                  </a:cubicBezTo>
                  <a:cubicBezTo>
                    <a:pt x="579143" y="450471"/>
                    <a:pt x="581408" y="448986"/>
                    <a:pt x="583682" y="447414"/>
                  </a:cubicBezTo>
                  <a:lnTo>
                    <a:pt x="584135" y="447761"/>
                  </a:lnTo>
                  <a:cubicBezTo>
                    <a:pt x="621591" y="429002"/>
                    <a:pt x="666511" y="394365"/>
                    <a:pt x="607652" y="316919"/>
                  </a:cubicBezTo>
                  <a:lnTo>
                    <a:pt x="716842" y="194412"/>
                  </a:lnTo>
                  <a:cubicBezTo>
                    <a:pt x="787861" y="245901"/>
                    <a:pt x="869531" y="318694"/>
                    <a:pt x="921907" y="468720"/>
                  </a:cubicBezTo>
                  <a:cubicBezTo>
                    <a:pt x="1016894" y="763446"/>
                    <a:pt x="949427" y="845116"/>
                    <a:pt x="951202" y="985377"/>
                  </a:cubicBezTo>
                  <a:cubicBezTo>
                    <a:pt x="854749" y="842831"/>
                    <a:pt x="822312" y="311258"/>
                    <a:pt x="669392" y="512957"/>
                  </a:cubicBezTo>
                  <a:lnTo>
                    <a:pt x="674231" y="516657"/>
                  </a:lnTo>
                  <a:cubicBezTo>
                    <a:pt x="538409" y="614307"/>
                    <a:pt x="972507" y="893054"/>
                    <a:pt x="873969" y="1288980"/>
                  </a:cubicBezTo>
                  <a:cubicBezTo>
                    <a:pt x="811829" y="1039529"/>
                    <a:pt x="723056" y="952532"/>
                    <a:pt x="407913" y="588563"/>
                  </a:cubicBezTo>
                  <a:cubicBezTo>
                    <a:pt x="390158" y="555717"/>
                    <a:pt x="162012" y="291175"/>
                    <a:pt x="354649" y="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  <p:sp>
          <p:nvSpPr>
            <p:cNvPr id="8" name="10 Elipse"/>
            <p:cNvSpPr/>
            <p:nvPr/>
          </p:nvSpPr>
          <p:spPr bwMode="auto">
            <a:xfrm>
              <a:off x="1237411" y="1328391"/>
              <a:ext cx="720364" cy="1105539"/>
            </a:xfrm>
            <a:custGeom>
              <a:avLst/>
              <a:gdLst/>
              <a:ahLst/>
              <a:cxnLst/>
              <a:rect l="l" t="t" r="r" b="b"/>
              <a:pathLst>
                <a:path w="720364" h="1105539">
                  <a:moveTo>
                    <a:pt x="646715" y="958241"/>
                  </a:moveTo>
                  <a:cubicBezTo>
                    <a:pt x="687390" y="958241"/>
                    <a:pt x="720364" y="991215"/>
                    <a:pt x="720364" y="1031890"/>
                  </a:cubicBezTo>
                  <a:cubicBezTo>
                    <a:pt x="720364" y="1072565"/>
                    <a:pt x="687390" y="1105539"/>
                    <a:pt x="646715" y="1105539"/>
                  </a:cubicBezTo>
                  <a:cubicBezTo>
                    <a:pt x="606040" y="1105539"/>
                    <a:pt x="573066" y="1072565"/>
                    <a:pt x="573066" y="1031890"/>
                  </a:cubicBezTo>
                  <a:cubicBezTo>
                    <a:pt x="573066" y="991215"/>
                    <a:pt x="606040" y="958241"/>
                    <a:pt x="646715" y="958241"/>
                  </a:cubicBezTo>
                  <a:close/>
                  <a:moveTo>
                    <a:pt x="555901" y="792271"/>
                  </a:moveTo>
                  <a:cubicBezTo>
                    <a:pt x="596576" y="792271"/>
                    <a:pt x="629550" y="825245"/>
                    <a:pt x="629550" y="865920"/>
                  </a:cubicBezTo>
                  <a:cubicBezTo>
                    <a:pt x="629550" y="906595"/>
                    <a:pt x="596576" y="939569"/>
                    <a:pt x="555901" y="939569"/>
                  </a:cubicBezTo>
                  <a:cubicBezTo>
                    <a:pt x="515226" y="939569"/>
                    <a:pt x="482252" y="906595"/>
                    <a:pt x="482252" y="865920"/>
                  </a:cubicBezTo>
                  <a:cubicBezTo>
                    <a:pt x="482252" y="825245"/>
                    <a:pt x="515226" y="792271"/>
                    <a:pt x="555901" y="792271"/>
                  </a:cubicBezTo>
                  <a:close/>
                  <a:moveTo>
                    <a:pt x="430641" y="632564"/>
                  </a:moveTo>
                  <a:cubicBezTo>
                    <a:pt x="471316" y="632564"/>
                    <a:pt x="504290" y="665538"/>
                    <a:pt x="504290" y="706213"/>
                  </a:cubicBezTo>
                  <a:cubicBezTo>
                    <a:pt x="504290" y="746888"/>
                    <a:pt x="471316" y="779862"/>
                    <a:pt x="430641" y="779862"/>
                  </a:cubicBezTo>
                  <a:cubicBezTo>
                    <a:pt x="389966" y="779862"/>
                    <a:pt x="356992" y="746888"/>
                    <a:pt x="356992" y="706213"/>
                  </a:cubicBezTo>
                  <a:cubicBezTo>
                    <a:pt x="356992" y="665538"/>
                    <a:pt x="389966" y="632564"/>
                    <a:pt x="430641" y="632564"/>
                  </a:cubicBezTo>
                  <a:close/>
                  <a:moveTo>
                    <a:pt x="292855" y="488515"/>
                  </a:moveTo>
                  <a:cubicBezTo>
                    <a:pt x="333530" y="488515"/>
                    <a:pt x="366504" y="521489"/>
                    <a:pt x="366504" y="562164"/>
                  </a:cubicBezTo>
                  <a:cubicBezTo>
                    <a:pt x="366504" y="602839"/>
                    <a:pt x="333530" y="635813"/>
                    <a:pt x="292855" y="635813"/>
                  </a:cubicBezTo>
                  <a:cubicBezTo>
                    <a:pt x="252180" y="635813"/>
                    <a:pt x="219206" y="602839"/>
                    <a:pt x="219206" y="562164"/>
                  </a:cubicBezTo>
                  <a:cubicBezTo>
                    <a:pt x="219206" y="521489"/>
                    <a:pt x="252180" y="488515"/>
                    <a:pt x="292855" y="488515"/>
                  </a:cubicBezTo>
                  <a:close/>
                  <a:moveTo>
                    <a:pt x="183253" y="341334"/>
                  </a:moveTo>
                  <a:cubicBezTo>
                    <a:pt x="223928" y="341334"/>
                    <a:pt x="256902" y="374308"/>
                    <a:pt x="256902" y="414983"/>
                  </a:cubicBezTo>
                  <a:cubicBezTo>
                    <a:pt x="256902" y="455658"/>
                    <a:pt x="223928" y="488632"/>
                    <a:pt x="183253" y="488632"/>
                  </a:cubicBezTo>
                  <a:cubicBezTo>
                    <a:pt x="142578" y="488632"/>
                    <a:pt x="109604" y="455658"/>
                    <a:pt x="109604" y="414983"/>
                  </a:cubicBezTo>
                  <a:cubicBezTo>
                    <a:pt x="109604" y="374308"/>
                    <a:pt x="142578" y="341334"/>
                    <a:pt x="183253" y="341334"/>
                  </a:cubicBezTo>
                  <a:close/>
                  <a:moveTo>
                    <a:pt x="104965" y="175364"/>
                  </a:moveTo>
                  <a:cubicBezTo>
                    <a:pt x="145640" y="175364"/>
                    <a:pt x="178614" y="208338"/>
                    <a:pt x="178614" y="249013"/>
                  </a:cubicBezTo>
                  <a:cubicBezTo>
                    <a:pt x="178614" y="289688"/>
                    <a:pt x="145640" y="322662"/>
                    <a:pt x="104965" y="322662"/>
                  </a:cubicBezTo>
                  <a:cubicBezTo>
                    <a:pt x="64290" y="322662"/>
                    <a:pt x="31316" y="289688"/>
                    <a:pt x="31316" y="249013"/>
                  </a:cubicBezTo>
                  <a:cubicBezTo>
                    <a:pt x="31316" y="208338"/>
                    <a:pt x="64290" y="175364"/>
                    <a:pt x="104965" y="175364"/>
                  </a:cubicBezTo>
                  <a:close/>
                  <a:moveTo>
                    <a:pt x="73649" y="0"/>
                  </a:moveTo>
                  <a:cubicBezTo>
                    <a:pt x="114324" y="0"/>
                    <a:pt x="147298" y="32974"/>
                    <a:pt x="147298" y="73649"/>
                  </a:cubicBezTo>
                  <a:cubicBezTo>
                    <a:pt x="147298" y="114324"/>
                    <a:pt x="114324" y="147298"/>
                    <a:pt x="73649" y="147298"/>
                  </a:cubicBezTo>
                  <a:cubicBezTo>
                    <a:pt x="32974" y="147298"/>
                    <a:pt x="0" y="114324"/>
                    <a:pt x="0" y="73649"/>
                  </a:cubicBezTo>
                  <a:cubicBezTo>
                    <a:pt x="0" y="32974"/>
                    <a:pt x="32974" y="0"/>
                    <a:pt x="7364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6200000" scaled="0"/>
            </a:gradFill>
            <a:ln>
              <a:noFill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 prstMaterial="flat">
              <a:bevelT w="88900" h="25400"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</p:grpSp>
      <p:grpSp>
        <p:nvGrpSpPr>
          <p:cNvPr id="9" name="8 Grupo"/>
          <p:cNvGrpSpPr/>
          <p:nvPr/>
        </p:nvGrpSpPr>
        <p:grpSpPr>
          <a:xfrm>
            <a:off x="4678303" y="2797493"/>
            <a:ext cx="972790" cy="1578260"/>
            <a:chOff x="1115616" y="1173490"/>
            <a:chExt cx="972790" cy="1893912"/>
          </a:xfrm>
        </p:grpSpPr>
        <p:sp>
          <p:nvSpPr>
            <p:cNvPr id="10" name="9 Forma libre"/>
            <p:cNvSpPr/>
            <p:nvPr/>
          </p:nvSpPr>
          <p:spPr bwMode="auto">
            <a:xfrm>
              <a:off x="1115616" y="1173490"/>
              <a:ext cx="972790" cy="1893912"/>
            </a:xfrm>
            <a:custGeom>
              <a:avLst/>
              <a:gdLst/>
              <a:ahLst/>
              <a:cxnLst/>
              <a:rect l="l" t="t" r="r" b="b"/>
              <a:pathLst>
                <a:path w="972790" h="1893912">
                  <a:moveTo>
                    <a:pt x="139537" y="121036"/>
                  </a:moveTo>
                  <a:cubicBezTo>
                    <a:pt x="88641" y="294189"/>
                    <a:pt x="104324" y="560554"/>
                    <a:pt x="562096" y="976057"/>
                  </a:cubicBezTo>
                  <a:cubicBezTo>
                    <a:pt x="627815" y="1061852"/>
                    <a:pt x="970506" y="1581746"/>
                    <a:pt x="607453" y="1893912"/>
                  </a:cubicBezTo>
                  <a:cubicBezTo>
                    <a:pt x="755260" y="1269673"/>
                    <a:pt x="346461" y="1140786"/>
                    <a:pt x="156044" y="830802"/>
                  </a:cubicBezTo>
                  <a:cubicBezTo>
                    <a:pt x="121247" y="761994"/>
                    <a:pt x="-166553" y="520079"/>
                    <a:pt x="139537" y="121036"/>
                  </a:cubicBezTo>
                  <a:close/>
                  <a:moveTo>
                    <a:pt x="354649" y="0"/>
                  </a:moveTo>
                  <a:cubicBezTo>
                    <a:pt x="301480" y="181938"/>
                    <a:pt x="399915" y="517810"/>
                    <a:pt x="551712" y="464071"/>
                  </a:cubicBezTo>
                  <a:cubicBezTo>
                    <a:pt x="556637" y="460619"/>
                    <a:pt x="566013" y="456764"/>
                    <a:pt x="576745" y="451637"/>
                  </a:cubicBezTo>
                  <a:cubicBezTo>
                    <a:pt x="579143" y="450471"/>
                    <a:pt x="581408" y="448986"/>
                    <a:pt x="583682" y="447414"/>
                  </a:cubicBezTo>
                  <a:lnTo>
                    <a:pt x="584135" y="447761"/>
                  </a:lnTo>
                  <a:cubicBezTo>
                    <a:pt x="621591" y="429002"/>
                    <a:pt x="666511" y="394365"/>
                    <a:pt x="607652" y="316919"/>
                  </a:cubicBezTo>
                  <a:lnTo>
                    <a:pt x="716842" y="194412"/>
                  </a:lnTo>
                  <a:cubicBezTo>
                    <a:pt x="787861" y="245901"/>
                    <a:pt x="869531" y="318694"/>
                    <a:pt x="921907" y="468720"/>
                  </a:cubicBezTo>
                  <a:cubicBezTo>
                    <a:pt x="1016894" y="763446"/>
                    <a:pt x="949427" y="845116"/>
                    <a:pt x="951202" y="985377"/>
                  </a:cubicBezTo>
                  <a:cubicBezTo>
                    <a:pt x="854749" y="842831"/>
                    <a:pt x="822312" y="311258"/>
                    <a:pt x="669392" y="512957"/>
                  </a:cubicBezTo>
                  <a:lnTo>
                    <a:pt x="674231" y="516657"/>
                  </a:lnTo>
                  <a:cubicBezTo>
                    <a:pt x="538409" y="614307"/>
                    <a:pt x="972507" y="893054"/>
                    <a:pt x="873969" y="1288980"/>
                  </a:cubicBezTo>
                  <a:cubicBezTo>
                    <a:pt x="811829" y="1039529"/>
                    <a:pt x="723056" y="952532"/>
                    <a:pt x="407913" y="588563"/>
                  </a:cubicBezTo>
                  <a:cubicBezTo>
                    <a:pt x="390158" y="555717"/>
                    <a:pt x="162012" y="291175"/>
                    <a:pt x="354649" y="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  <p:sp>
          <p:nvSpPr>
            <p:cNvPr id="11" name="10 Elipse"/>
            <p:cNvSpPr/>
            <p:nvPr/>
          </p:nvSpPr>
          <p:spPr bwMode="auto">
            <a:xfrm>
              <a:off x="1237411" y="1328391"/>
              <a:ext cx="720364" cy="1105539"/>
            </a:xfrm>
            <a:custGeom>
              <a:avLst/>
              <a:gdLst/>
              <a:ahLst/>
              <a:cxnLst/>
              <a:rect l="l" t="t" r="r" b="b"/>
              <a:pathLst>
                <a:path w="720364" h="1105539">
                  <a:moveTo>
                    <a:pt x="646715" y="958241"/>
                  </a:moveTo>
                  <a:cubicBezTo>
                    <a:pt x="687390" y="958241"/>
                    <a:pt x="720364" y="991215"/>
                    <a:pt x="720364" y="1031890"/>
                  </a:cubicBezTo>
                  <a:cubicBezTo>
                    <a:pt x="720364" y="1072565"/>
                    <a:pt x="687390" y="1105539"/>
                    <a:pt x="646715" y="1105539"/>
                  </a:cubicBezTo>
                  <a:cubicBezTo>
                    <a:pt x="606040" y="1105539"/>
                    <a:pt x="573066" y="1072565"/>
                    <a:pt x="573066" y="1031890"/>
                  </a:cubicBezTo>
                  <a:cubicBezTo>
                    <a:pt x="573066" y="991215"/>
                    <a:pt x="606040" y="958241"/>
                    <a:pt x="646715" y="958241"/>
                  </a:cubicBezTo>
                  <a:close/>
                  <a:moveTo>
                    <a:pt x="555901" y="792271"/>
                  </a:moveTo>
                  <a:cubicBezTo>
                    <a:pt x="596576" y="792271"/>
                    <a:pt x="629550" y="825245"/>
                    <a:pt x="629550" y="865920"/>
                  </a:cubicBezTo>
                  <a:cubicBezTo>
                    <a:pt x="629550" y="906595"/>
                    <a:pt x="596576" y="939569"/>
                    <a:pt x="555901" y="939569"/>
                  </a:cubicBezTo>
                  <a:cubicBezTo>
                    <a:pt x="515226" y="939569"/>
                    <a:pt x="482252" y="906595"/>
                    <a:pt x="482252" y="865920"/>
                  </a:cubicBezTo>
                  <a:cubicBezTo>
                    <a:pt x="482252" y="825245"/>
                    <a:pt x="515226" y="792271"/>
                    <a:pt x="555901" y="792271"/>
                  </a:cubicBezTo>
                  <a:close/>
                  <a:moveTo>
                    <a:pt x="430641" y="632564"/>
                  </a:moveTo>
                  <a:cubicBezTo>
                    <a:pt x="471316" y="632564"/>
                    <a:pt x="504290" y="665538"/>
                    <a:pt x="504290" y="706213"/>
                  </a:cubicBezTo>
                  <a:cubicBezTo>
                    <a:pt x="504290" y="746888"/>
                    <a:pt x="471316" y="779862"/>
                    <a:pt x="430641" y="779862"/>
                  </a:cubicBezTo>
                  <a:cubicBezTo>
                    <a:pt x="389966" y="779862"/>
                    <a:pt x="356992" y="746888"/>
                    <a:pt x="356992" y="706213"/>
                  </a:cubicBezTo>
                  <a:cubicBezTo>
                    <a:pt x="356992" y="665538"/>
                    <a:pt x="389966" y="632564"/>
                    <a:pt x="430641" y="632564"/>
                  </a:cubicBezTo>
                  <a:close/>
                  <a:moveTo>
                    <a:pt x="292855" y="488515"/>
                  </a:moveTo>
                  <a:cubicBezTo>
                    <a:pt x="333530" y="488515"/>
                    <a:pt x="366504" y="521489"/>
                    <a:pt x="366504" y="562164"/>
                  </a:cubicBezTo>
                  <a:cubicBezTo>
                    <a:pt x="366504" y="602839"/>
                    <a:pt x="333530" y="635813"/>
                    <a:pt x="292855" y="635813"/>
                  </a:cubicBezTo>
                  <a:cubicBezTo>
                    <a:pt x="252180" y="635813"/>
                    <a:pt x="219206" y="602839"/>
                    <a:pt x="219206" y="562164"/>
                  </a:cubicBezTo>
                  <a:cubicBezTo>
                    <a:pt x="219206" y="521489"/>
                    <a:pt x="252180" y="488515"/>
                    <a:pt x="292855" y="488515"/>
                  </a:cubicBezTo>
                  <a:close/>
                  <a:moveTo>
                    <a:pt x="183253" y="341334"/>
                  </a:moveTo>
                  <a:cubicBezTo>
                    <a:pt x="223928" y="341334"/>
                    <a:pt x="256902" y="374308"/>
                    <a:pt x="256902" y="414983"/>
                  </a:cubicBezTo>
                  <a:cubicBezTo>
                    <a:pt x="256902" y="455658"/>
                    <a:pt x="223928" y="488632"/>
                    <a:pt x="183253" y="488632"/>
                  </a:cubicBezTo>
                  <a:cubicBezTo>
                    <a:pt x="142578" y="488632"/>
                    <a:pt x="109604" y="455658"/>
                    <a:pt x="109604" y="414983"/>
                  </a:cubicBezTo>
                  <a:cubicBezTo>
                    <a:pt x="109604" y="374308"/>
                    <a:pt x="142578" y="341334"/>
                    <a:pt x="183253" y="341334"/>
                  </a:cubicBezTo>
                  <a:close/>
                  <a:moveTo>
                    <a:pt x="104965" y="175364"/>
                  </a:moveTo>
                  <a:cubicBezTo>
                    <a:pt x="145640" y="175364"/>
                    <a:pt x="178614" y="208338"/>
                    <a:pt x="178614" y="249013"/>
                  </a:cubicBezTo>
                  <a:cubicBezTo>
                    <a:pt x="178614" y="289688"/>
                    <a:pt x="145640" y="322662"/>
                    <a:pt x="104965" y="322662"/>
                  </a:cubicBezTo>
                  <a:cubicBezTo>
                    <a:pt x="64290" y="322662"/>
                    <a:pt x="31316" y="289688"/>
                    <a:pt x="31316" y="249013"/>
                  </a:cubicBezTo>
                  <a:cubicBezTo>
                    <a:pt x="31316" y="208338"/>
                    <a:pt x="64290" y="175364"/>
                    <a:pt x="104965" y="175364"/>
                  </a:cubicBezTo>
                  <a:close/>
                  <a:moveTo>
                    <a:pt x="73649" y="0"/>
                  </a:moveTo>
                  <a:cubicBezTo>
                    <a:pt x="114324" y="0"/>
                    <a:pt x="147298" y="32974"/>
                    <a:pt x="147298" y="73649"/>
                  </a:cubicBezTo>
                  <a:cubicBezTo>
                    <a:pt x="147298" y="114324"/>
                    <a:pt x="114324" y="147298"/>
                    <a:pt x="73649" y="147298"/>
                  </a:cubicBezTo>
                  <a:cubicBezTo>
                    <a:pt x="32974" y="147298"/>
                    <a:pt x="0" y="114324"/>
                    <a:pt x="0" y="73649"/>
                  </a:cubicBezTo>
                  <a:cubicBezTo>
                    <a:pt x="0" y="32974"/>
                    <a:pt x="32974" y="0"/>
                    <a:pt x="7364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6200000" scaled="0"/>
            </a:gradFill>
            <a:ln>
              <a:noFill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 prstMaterial="flat">
              <a:bevelT w="88900" h="25400"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</p:grpSp>
      <p:grpSp>
        <p:nvGrpSpPr>
          <p:cNvPr id="12" name="11 Grupo"/>
          <p:cNvGrpSpPr/>
          <p:nvPr/>
        </p:nvGrpSpPr>
        <p:grpSpPr>
          <a:xfrm>
            <a:off x="4678303" y="4143604"/>
            <a:ext cx="972790" cy="1578260"/>
            <a:chOff x="1115616" y="1173490"/>
            <a:chExt cx="972790" cy="1893912"/>
          </a:xfrm>
        </p:grpSpPr>
        <p:sp>
          <p:nvSpPr>
            <p:cNvPr id="13" name="12 Forma libre"/>
            <p:cNvSpPr/>
            <p:nvPr/>
          </p:nvSpPr>
          <p:spPr bwMode="auto">
            <a:xfrm>
              <a:off x="1115616" y="1173490"/>
              <a:ext cx="972790" cy="1893912"/>
            </a:xfrm>
            <a:custGeom>
              <a:avLst/>
              <a:gdLst/>
              <a:ahLst/>
              <a:cxnLst/>
              <a:rect l="l" t="t" r="r" b="b"/>
              <a:pathLst>
                <a:path w="972790" h="1893912">
                  <a:moveTo>
                    <a:pt x="139537" y="121036"/>
                  </a:moveTo>
                  <a:cubicBezTo>
                    <a:pt x="88641" y="294189"/>
                    <a:pt x="104324" y="560554"/>
                    <a:pt x="562096" y="976057"/>
                  </a:cubicBezTo>
                  <a:cubicBezTo>
                    <a:pt x="627815" y="1061852"/>
                    <a:pt x="970506" y="1581746"/>
                    <a:pt x="607453" y="1893912"/>
                  </a:cubicBezTo>
                  <a:cubicBezTo>
                    <a:pt x="755260" y="1269673"/>
                    <a:pt x="346461" y="1140786"/>
                    <a:pt x="156044" y="830802"/>
                  </a:cubicBezTo>
                  <a:cubicBezTo>
                    <a:pt x="121247" y="761994"/>
                    <a:pt x="-166553" y="520079"/>
                    <a:pt x="139537" y="121036"/>
                  </a:cubicBezTo>
                  <a:close/>
                  <a:moveTo>
                    <a:pt x="354649" y="0"/>
                  </a:moveTo>
                  <a:cubicBezTo>
                    <a:pt x="301480" y="181938"/>
                    <a:pt x="399915" y="517810"/>
                    <a:pt x="551712" y="464071"/>
                  </a:cubicBezTo>
                  <a:cubicBezTo>
                    <a:pt x="556637" y="460619"/>
                    <a:pt x="566013" y="456764"/>
                    <a:pt x="576745" y="451637"/>
                  </a:cubicBezTo>
                  <a:cubicBezTo>
                    <a:pt x="579143" y="450471"/>
                    <a:pt x="581408" y="448986"/>
                    <a:pt x="583682" y="447414"/>
                  </a:cubicBezTo>
                  <a:lnTo>
                    <a:pt x="584135" y="447761"/>
                  </a:lnTo>
                  <a:cubicBezTo>
                    <a:pt x="621591" y="429002"/>
                    <a:pt x="666511" y="394365"/>
                    <a:pt x="607652" y="316919"/>
                  </a:cubicBezTo>
                  <a:lnTo>
                    <a:pt x="716842" y="194412"/>
                  </a:lnTo>
                  <a:cubicBezTo>
                    <a:pt x="787861" y="245901"/>
                    <a:pt x="869531" y="318694"/>
                    <a:pt x="921907" y="468720"/>
                  </a:cubicBezTo>
                  <a:cubicBezTo>
                    <a:pt x="1016894" y="763446"/>
                    <a:pt x="949427" y="845116"/>
                    <a:pt x="951202" y="985377"/>
                  </a:cubicBezTo>
                  <a:cubicBezTo>
                    <a:pt x="854749" y="842831"/>
                    <a:pt x="822312" y="311258"/>
                    <a:pt x="669392" y="512957"/>
                  </a:cubicBezTo>
                  <a:lnTo>
                    <a:pt x="674231" y="516657"/>
                  </a:lnTo>
                  <a:cubicBezTo>
                    <a:pt x="538409" y="614307"/>
                    <a:pt x="972507" y="893054"/>
                    <a:pt x="873969" y="1288980"/>
                  </a:cubicBezTo>
                  <a:cubicBezTo>
                    <a:pt x="811829" y="1039529"/>
                    <a:pt x="723056" y="952532"/>
                    <a:pt x="407913" y="588563"/>
                  </a:cubicBezTo>
                  <a:cubicBezTo>
                    <a:pt x="390158" y="555717"/>
                    <a:pt x="162012" y="291175"/>
                    <a:pt x="354649" y="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  <p:sp>
          <p:nvSpPr>
            <p:cNvPr id="14" name="10 Elipse"/>
            <p:cNvSpPr/>
            <p:nvPr/>
          </p:nvSpPr>
          <p:spPr bwMode="auto">
            <a:xfrm>
              <a:off x="1237411" y="1328391"/>
              <a:ext cx="720364" cy="1105539"/>
            </a:xfrm>
            <a:custGeom>
              <a:avLst/>
              <a:gdLst/>
              <a:ahLst/>
              <a:cxnLst/>
              <a:rect l="l" t="t" r="r" b="b"/>
              <a:pathLst>
                <a:path w="720364" h="1105539">
                  <a:moveTo>
                    <a:pt x="646715" y="958241"/>
                  </a:moveTo>
                  <a:cubicBezTo>
                    <a:pt x="687390" y="958241"/>
                    <a:pt x="720364" y="991215"/>
                    <a:pt x="720364" y="1031890"/>
                  </a:cubicBezTo>
                  <a:cubicBezTo>
                    <a:pt x="720364" y="1072565"/>
                    <a:pt x="687390" y="1105539"/>
                    <a:pt x="646715" y="1105539"/>
                  </a:cubicBezTo>
                  <a:cubicBezTo>
                    <a:pt x="606040" y="1105539"/>
                    <a:pt x="573066" y="1072565"/>
                    <a:pt x="573066" y="1031890"/>
                  </a:cubicBezTo>
                  <a:cubicBezTo>
                    <a:pt x="573066" y="991215"/>
                    <a:pt x="606040" y="958241"/>
                    <a:pt x="646715" y="958241"/>
                  </a:cubicBezTo>
                  <a:close/>
                  <a:moveTo>
                    <a:pt x="555901" y="792271"/>
                  </a:moveTo>
                  <a:cubicBezTo>
                    <a:pt x="596576" y="792271"/>
                    <a:pt x="629550" y="825245"/>
                    <a:pt x="629550" y="865920"/>
                  </a:cubicBezTo>
                  <a:cubicBezTo>
                    <a:pt x="629550" y="906595"/>
                    <a:pt x="596576" y="939569"/>
                    <a:pt x="555901" y="939569"/>
                  </a:cubicBezTo>
                  <a:cubicBezTo>
                    <a:pt x="515226" y="939569"/>
                    <a:pt x="482252" y="906595"/>
                    <a:pt x="482252" y="865920"/>
                  </a:cubicBezTo>
                  <a:cubicBezTo>
                    <a:pt x="482252" y="825245"/>
                    <a:pt x="515226" y="792271"/>
                    <a:pt x="555901" y="792271"/>
                  </a:cubicBezTo>
                  <a:close/>
                  <a:moveTo>
                    <a:pt x="430641" y="632564"/>
                  </a:moveTo>
                  <a:cubicBezTo>
                    <a:pt x="471316" y="632564"/>
                    <a:pt x="504290" y="665538"/>
                    <a:pt x="504290" y="706213"/>
                  </a:cubicBezTo>
                  <a:cubicBezTo>
                    <a:pt x="504290" y="746888"/>
                    <a:pt x="471316" y="779862"/>
                    <a:pt x="430641" y="779862"/>
                  </a:cubicBezTo>
                  <a:cubicBezTo>
                    <a:pt x="389966" y="779862"/>
                    <a:pt x="356992" y="746888"/>
                    <a:pt x="356992" y="706213"/>
                  </a:cubicBezTo>
                  <a:cubicBezTo>
                    <a:pt x="356992" y="665538"/>
                    <a:pt x="389966" y="632564"/>
                    <a:pt x="430641" y="632564"/>
                  </a:cubicBezTo>
                  <a:close/>
                  <a:moveTo>
                    <a:pt x="292855" y="488515"/>
                  </a:moveTo>
                  <a:cubicBezTo>
                    <a:pt x="333530" y="488515"/>
                    <a:pt x="366504" y="521489"/>
                    <a:pt x="366504" y="562164"/>
                  </a:cubicBezTo>
                  <a:cubicBezTo>
                    <a:pt x="366504" y="602839"/>
                    <a:pt x="333530" y="635813"/>
                    <a:pt x="292855" y="635813"/>
                  </a:cubicBezTo>
                  <a:cubicBezTo>
                    <a:pt x="252180" y="635813"/>
                    <a:pt x="219206" y="602839"/>
                    <a:pt x="219206" y="562164"/>
                  </a:cubicBezTo>
                  <a:cubicBezTo>
                    <a:pt x="219206" y="521489"/>
                    <a:pt x="252180" y="488515"/>
                    <a:pt x="292855" y="488515"/>
                  </a:cubicBezTo>
                  <a:close/>
                  <a:moveTo>
                    <a:pt x="183253" y="341334"/>
                  </a:moveTo>
                  <a:cubicBezTo>
                    <a:pt x="223928" y="341334"/>
                    <a:pt x="256902" y="374308"/>
                    <a:pt x="256902" y="414983"/>
                  </a:cubicBezTo>
                  <a:cubicBezTo>
                    <a:pt x="256902" y="455658"/>
                    <a:pt x="223928" y="488632"/>
                    <a:pt x="183253" y="488632"/>
                  </a:cubicBezTo>
                  <a:cubicBezTo>
                    <a:pt x="142578" y="488632"/>
                    <a:pt x="109604" y="455658"/>
                    <a:pt x="109604" y="414983"/>
                  </a:cubicBezTo>
                  <a:cubicBezTo>
                    <a:pt x="109604" y="374308"/>
                    <a:pt x="142578" y="341334"/>
                    <a:pt x="183253" y="341334"/>
                  </a:cubicBezTo>
                  <a:close/>
                  <a:moveTo>
                    <a:pt x="104965" y="175364"/>
                  </a:moveTo>
                  <a:cubicBezTo>
                    <a:pt x="145640" y="175364"/>
                    <a:pt x="178614" y="208338"/>
                    <a:pt x="178614" y="249013"/>
                  </a:cubicBezTo>
                  <a:cubicBezTo>
                    <a:pt x="178614" y="289688"/>
                    <a:pt x="145640" y="322662"/>
                    <a:pt x="104965" y="322662"/>
                  </a:cubicBezTo>
                  <a:cubicBezTo>
                    <a:pt x="64290" y="322662"/>
                    <a:pt x="31316" y="289688"/>
                    <a:pt x="31316" y="249013"/>
                  </a:cubicBezTo>
                  <a:cubicBezTo>
                    <a:pt x="31316" y="208338"/>
                    <a:pt x="64290" y="175364"/>
                    <a:pt x="104965" y="175364"/>
                  </a:cubicBezTo>
                  <a:close/>
                  <a:moveTo>
                    <a:pt x="73649" y="0"/>
                  </a:moveTo>
                  <a:cubicBezTo>
                    <a:pt x="114324" y="0"/>
                    <a:pt x="147298" y="32974"/>
                    <a:pt x="147298" y="73649"/>
                  </a:cubicBezTo>
                  <a:cubicBezTo>
                    <a:pt x="147298" y="114324"/>
                    <a:pt x="114324" y="147298"/>
                    <a:pt x="73649" y="147298"/>
                  </a:cubicBezTo>
                  <a:cubicBezTo>
                    <a:pt x="32974" y="147298"/>
                    <a:pt x="0" y="114324"/>
                    <a:pt x="0" y="73649"/>
                  </a:cubicBezTo>
                  <a:cubicBezTo>
                    <a:pt x="0" y="32974"/>
                    <a:pt x="32974" y="0"/>
                    <a:pt x="7364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6200000" scaled="0"/>
            </a:gradFill>
            <a:ln>
              <a:noFill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 prstMaterial="flat">
              <a:bevelT w="88900" h="25400"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</p:grpSp>
      <p:grpSp>
        <p:nvGrpSpPr>
          <p:cNvPr id="15" name="14 Grupo"/>
          <p:cNvGrpSpPr/>
          <p:nvPr/>
        </p:nvGrpSpPr>
        <p:grpSpPr>
          <a:xfrm flipH="1">
            <a:off x="3563888" y="44493"/>
            <a:ext cx="972790" cy="1578260"/>
            <a:chOff x="1115616" y="1173490"/>
            <a:chExt cx="972790" cy="1893912"/>
          </a:xfrm>
        </p:grpSpPr>
        <p:sp>
          <p:nvSpPr>
            <p:cNvPr id="16" name="15 Forma libre"/>
            <p:cNvSpPr/>
            <p:nvPr/>
          </p:nvSpPr>
          <p:spPr bwMode="auto">
            <a:xfrm>
              <a:off x="1115616" y="1173490"/>
              <a:ext cx="972790" cy="1893912"/>
            </a:xfrm>
            <a:custGeom>
              <a:avLst/>
              <a:gdLst/>
              <a:ahLst/>
              <a:cxnLst/>
              <a:rect l="l" t="t" r="r" b="b"/>
              <a:pathLst>
                <a:path w="972790" h="1893912">
                  <a:moveTo>
                    <a:pt x="139537" y="121036"/>
                  </a:moveTo>
                  <a:cubicBezTo>
                    <a:pt x="88641" y="294189"/>
                    <a:pt x="104324" y="560554"/>
                    <a:pt x="562096" y="976057"/>
                  </a:cubicBezTo>
                  <a:cubicBezTo>
                    <a:pt x="627815" y="1061852"/>
                    <a:pt x="970506" y="1581746"/>
                    <a:pt x="607453" y="1893912"/>
                  </a:cubicBezTo>
                  <a:cubicBezTo>
                    <a:pt x="755260" y="1269673"/>
                    <a:pt x="346461" y="1140786"/>
                    <a:pt x="156044" y="830802"/>
                  </a:cubicBezTo>
                  <a:cubicBezTo>
                    <a:pt x="121247" y="761994"/>
                    <a:pt x="-166553" y="520079"/>
                    <a:pt x="139537" y="121036"/>
                  </a:cubicBezTo>
                  <a:close/>
                  <a:moveTo>
                    <a:pt x="354649" y="0"/>
                  </a:moveTo>
                  <a:cubicBezTo>
                    <a:pt x="301480" y="181938"/>
                    <a:pt x="399915" y="517810"/>
                    <a:pt x="551712" y="464071"/>
                  </a:cubicBezTo>
                  <a:cubicBezTo>
                    <a:pt x="556637" y="460619"/>
                    <a:pt x="566013" y="456764"/>
                    <a:pt x="576745" y="451637"/>
                  </a:cubicBezTo>
                  <a:cubicBezTo>
                    <a:pt x="579143" y="450471"/>
                    <a:pt x="581408" y="448986"/>
                    <a:pt x="583682" y="447414"/>
                  </a:cubicBezTo>
                  <a:lnTo>
                    <a:pt x="584135" y="447761"/>
                  </a:lnTo>
                  <a:cubicBezTo>
                    <a:pt x="621591" y="429002"/>
                    <a:pt x="666511" y="394365"/>
                    <a:pt x="607652" y="316919"/>
                  </a:cubicBezTo>
                  <a:lnTo>
                    <a:pt x="716842" y="194412"/>
                  </a:lnTo>
                  <a:cubicBezTo>
                    <a:pt x="787861" y="245901"/>
                    <a:pt x="869531" y="318694"/>
                    <a:pt x="921907" y="468720"/>
                  </a:cubicBezTo>
                  <a:cubicBezTo>
                    <a:pt x="1016894" y="763446"/>
                    <a:pt x="949427" y="845116"/>
                    <a:pt x="951202" y="985377"/>
                  </a:cubicBezTo>
                  <a:cubicBezTo>
                    <a:pt x="854749" y="842831"/>
                    <a:pt x="822312" y="311258"/>
                    <a:pt x="669392" y="512957"/>
                  </a:cubicBezTo>
                  <a:lnTo>
                    <a:pt x="674231" y="516657"/>
                  </a:lnTo>
                  <a:cubicBezTo>
                    <a:pt x="538409" y="614307"/>
                    <a:pt x="972507" y="893054"/>
                    <a:pt x="873969" y="1288980"/>
                  </a:cubicBezTo>
                  <a:cubicBezTo>
                    <a:pt x="811829" y="1039529"/>
                    <a:pt x="723056" y="952532"/>
                    <a:pt x="407913" y="588563"/>
                  </a:cubicBezTo>
                  <a:cubicBezTo>
                    <a:pt x="390158" y="555717"/>
                    <a:pt x="162012" y="291175"/>
                    <a:pt x="354649" y="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  <p:sp>
          <p:nvSpPr>
            <p:cNvPr id="17" name="10 Elipse"/>
            <p:cNvSpPr/>
            <p:nvPr/>
          </p:nvSpPr>
          <p:spPr bwMode="auto">
            <a:xfrm>
              <a:off x="1237411" y="1328391"/>
              <a:ext cx="720364" cy="1105539"/>
            </a:xfrm>
            <a:custGeom>
              <a:avLst/>
              <a:gdLst/>
              <a:ahLst/>
              <a:cxnLst/>
              <a:rect l="l" t="t" r="r" b="b"/>
              <a:pathLst>
                <a:path w="720364" h="1105539">
                  <a:moveTo>
                    <a:pt x="646715" y="958241"/>
                  </a:moveTo>
                  <a:cubicBezTo>
                    <a:pt x="687390" y="958241"/>
                    <a:pt x="720364" y="991215"/>
                    <a:pt x="720364" y="1031890"/>
                  </a:cubicBezTo>
                  <a:cubicBezTo>
                    <a:pt x="720364" y="1072565"/>
                    <a:pt x="687390" y="1105539"/>
                    <a:pt x="646715" y="1105539"/>
                  </a:cubicBezTo>
                  <a:cubicBezTo>
                    <a:pt x="606040" y="1105539"/>
                    <a:pt x="573066" y="1072565"/>
                    <a:pt x="573066" y="1031890"/>
                  </a:cubicBezTo>
                  <a:cubicBezTo>
                    <a:pt x="573066" y="991215"/>
                    <a:pt x="606040" y="958241"/>
                    <a:pt x="646715" y="958241"/>
                  </a:cubicBezTo>
                  <a:close/>
                  <a:moveTo>
                    <a:pt x="555901" y="792271"/>
                  </a:moveTo>
                  <a:cubicBezTo>
                    <a:pt x="596576" y="792271"/>
                    <a:pt x="629550" y="825245"/>
                    <a:pt x="629550" y="865920"/>
                  </a:cubicBezTo>
                  <a:cubicBezTo>
                    <a:pt x="629550" y="906595"/>
                    <a:pt x="596576" y="939569"/>
                    <a:pt x="555901" y="939569"/>
                  </a:cubicBezTo>
                  <a:cubicBezTo>
                    <a:pt x="515226" y="939569"/>
                    <a:pt x="482252" y="906595"/>
                    <a:pt x="482252" y="865920"/>
                  </a:cubicBezTo>
                  <a:cubicBezTo>
                    <a:pt x="482252" y="825245"/>
                    <a:pt x="515226" y="792271"/>
                    <a:pt x="555901" y="792271"/>
                  </a:cubicBezTo>
                  <a:close/>
                  <a:moveTo>
                    <a:pt x="430641" y="632564"/>
                  </a:moveTo>
                  <a:cubicBezTo>
                    <a:pt x="471316" y="632564"/>
                    <a:pt x="504290" y="665538"/>
                    <a:pt x="504290" y="706213"/>
                  </a:cubicBezTo>
                  <a:cubicBezTo>
                    <a:pt x="504290" y="746888"/>
                    <a:pt x="471316" y="779862"/>
                    <a:pt x="430641" y="779862"/>
                  </a:cubicBezTo>
                  <a:cubicBezTo>
                    <a:pt x="389966" y="779862"/>
                    <a:pt x="356992" y="746888"/>
                    <a:pt x="356992" y="706213"/>
                  </a:cubicBezTo>
                  <a:cubicBezTo>
                    <a:pt x="356992" y="665538"/>
                    <a:pt x="389966" y="632564"/>
                    <a:pt x="430641" y="632564"/>
                  </a:cubicBezTo>
                  <a:close/>
                  <a:moveTo>
                    <a:pt x="292855" y="488515"/>
                  </a:moveTo>
                  <a:cubicBezTo>
                    <a:pt x="333530" y="488515"/>
                    <a:pt x="366504" y="521489"/>
                    <a:pt x="366504" y="562164"/>
                  </a:cubicBezTo>
                  <a:cubicBezTo>
                    <a:pt x="366504" y="602839"/>
                    <a:pt x="333530" y="635813"/>
                    <a:pt x="292855" y="635813"/>
                  </a:cubicBezTo>
                  <a:cubicBezTo>
                    <a:pt x="252180" y="635813"/>
                    <a:pt x="219206" y="602839"/>
                    <a:pt x="219206" y="562164"/>
                  </a:cubicBezTo>
                  <a:cubicBezTo>
                    <a:pt x="219206" y="521489"/>
                    <a:pt x="252180" y="488515"/>
                    <a:pt x="292855" y="488515"/>
                  </a:cubicBezTo>
                  <a:close/>
                  <a:moveTo>
                    <a:pt x="183253" y="341334"/>
                  </a:moveTo>
                  <a:cubicBezTo>
                    <a:pt x="223928" y="341334"/>
                    <a:pt x="256902" y="374308"/>
                    <a:pt x="256902" y="414983"/>
                  </a:cubicBezTo>
                  <a:cubicBezTo>
                    <a:pt x="256902" y="455658"/>
                    <a:pt x="223928" y="488632"/>
                    <a:pt x="183253" y="488632"/>
                  </a:cubicBezTo>
                  <a:cubicBezTo>
                    <a:pt x="142578" y="488632"/>
                    <a:pt x="109604" y="455658"/>
                    <a:pt x="109604" y="414983"/>
                  </a:cubicBezTo>
                  <a:cubicBezTo>
                    <a:pt x="109604" y="374308"/>
                    <a:pt x="142578" y="341334"/>
                    <a:pt x="183253" y="341334"/>
                  </a:cubicBezTo>
                  <a:close/>
                  <a:moveTo>
                    <a:pt x="104965" y="175364"/>
                  </a:moveTo>
                  <a:cubicBezTo>
                    <a:pt x="145640" y="175364"/>
                    <a:pt x="178614" y="208338"/>
                    <a:pt x="178614" y="249013"/>
                  </a:cubicBezTo>
                  <a:cubicBezTo>
                    <a:pt x="178614" y="289688"/>
                    <a:pt x="145640" y="322662"/>
                    <a:pt x="104965" y="322662"/>
                  </a:cubicBezTo>
                  <a:cubicBezTo>
                    <a:pt x="64290" y="322662"/>
                    <a:pt x="31316" y="289688"/>
                    <a:pt x="31316" y="249013"/>
                  </a:cubicBezTo>
                  <a:cubicBezTo>
                    <a:pt x="31316" y="208338"/>
                    <a:pt x="64290" y="175364"/>
                    <a:pt x="104965" y="175364"/>
                  </a:cubicBezTo>
                  <a:close/>
                  <a:moveTo>
                    <a:pt x="73649" y="0"/>
                  </a:moveTo>
                  <a:cubicBezTo>
                    <a:pt x="114324" y="0"/>
                    <a:pt x="147298" y="32974"/>
                    <a:pt x="147298" y="73649"/>
                  </a:cubicBezTo>
                  <a:cubicBezTo>
                    <a:pt x="147298" y="114324"/>
                    <a:pt x="114324" y="147298"/>
                    <a:pt x="73649" y="147298"/>
                  </a:cubicBezTo>
                  <a:cubicBezTo>
                    <a:pt x="32974" y="147298"/>
                    <a:pt x="0" y="114324"/>
                    <a:pt x="0" y="73649"/>
                  </a:cubicBezTo>
                  <a:cubicBezTo>
                    <a:pt x="0" y="32974"/>
                    <a:pt x="32974" y="0"/>
                    <a:pt x="7364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6200000" scaled="0"/>
            </a:gradFill>
            <a:ln>
              <a:noFill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 prstMaterial="flat">
              <a:bevelT w="88900" h="25400"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</p:grpSp>
      <p:grpSp>
        <p:nvGrpSpPr>
          <p:cNvPr id="18" name="17 Grupo"/>
          <p:cNvGrpSpPr/>
          <p:nvPr/>
        </p:nvGrpSpPr>
        <p:grpSpPr>
          <a:xfrm flipH="1">
            <a:off x="3559470" y="1428389"/>
            <a:ext cx="972790" cy="1578260"/>
            <a:chOff x="1115616" y="1173490"/>
            <a:chExt cx="972790" cy="1893912"/>
          </a:xfrm>
        </p:grpSpPr>
        <p:sp>
          <p:nvSpPr>
            <p:cNvPr id="19" name="18 Forma libre"/>
            <p:cNvSpPr/>
            <p:nvPr/>
          </p:nvSpPr>
          <p:spPr bwMode="auto">
            <a:xfrm>
              <a:off x="1115616" y="1173490"/>
              <a:ext cx="972790" cy="1893912"/>
            </a:xfrm>
            <a:custGeom>
              <a:avLst/>
              <a:gdLst/>
              <a:ahLst/>
              <a:cxnLst/>
              <a:rect l="l" t="t" r="r" b="b"/>
              <a:pathLst>
                <a:path w="972790" h="1893912">
                  <a:moveTo>
                    <a:pt x="139537" y="121036"/>
                  </a:moveTo>
                  <a:cubicBezTo>
                    <a:pt x="88641" y="294189"/>
                    <a:pt x="104324" y="560554"/>
                    <a:pt x="562096" y="976057"/>
                  </a:cubicBezTo>
                  <a:cubicBezTo>
                    <a:pt x="627815" y="1061852"/>
                    <a:pt x="970506" y="1581746"/>
                    <a:pt x="607453" y="1893912"/>
                  </a:cubicBezTo>
                  <a:cubicBezTo>
                    <a:pt x="755260" y="1269673"/>
                    <a:pt x="346461" y="1140786"/>
                    <a:pt x="156044" y="830802"/>
                  </a:cubicBezTo>
                  <a:cubicBezTo>
                    <a:pt x="121247" y="761994"/>
                    <a:pt x="-166553" y="520079"/>
                    <a:pt x="139537" y="121036"/>
                  </a:cubicBezTo>
                  <a:close/>
                  <a:moveTo>
                    <a:pt x="354649" y="0"/>
                  </a:moveTo>
                  <a:cubicBezTo>
                    <a:pt x="301480" y="181938"/>
                    <a:pt x="399915" y="517810"/>
                    <a:pt x="551712" y="464071"/>
                  </a:cubicBezTo>
                  <a:cubicBezTo>
                    <a:pt x="556637" y="460619"/>
                    <a:pt x="566013" y="456764"/>
                    <a:pt x="576745" y="451637"/>
                  </a:cubicBezTo>
                  <a:cubicBezTo>
                    <a:pt x="579143" y="450471"/>
                    <a:pt x="581408" y="448986"/>
                    <a:pt x="583682" y="447414"/>
                  </a:cubicBezTo>
                  <a:lnTo>
                    <a:pt x="584135" y="447761"/>
                  </a:lnTo>
                  <a:cubicBezTo>
                    <a:pt x="621591" y="429002"/>
                    <a:pt x="666511" y="394365"/>
                    <a:pt x="607652" y="316919"/>
                  </a:cubicBezTo>
                  <a:lnTo>
                    <a:pt x="716842" y="194412"/>
                  </a:lnTo>
                  <a:cubicBezTo>
                    <a:pt x="787861" y="245901"/>
                    <a:pt x="869531" y="318694"/>
                    <a:pt x="921907" y="468720"/>
                  </a:cubicBezTo>
                  <a:cubicBezTo>
                    <a:pt x="1016894" y="763446"/>
                    <a:pt x="949427" y="845116"/>
                    <a:pt x="951202" y="985377"/>
                  </a:cubicBezTo>
                  <a:cubicBezTo>
                    <a:pt x="854749" y="842831"/>
                    <a:pt x="822312" y="311258"/>
                    <a:pt x="669392" y="512957"/>
                  </a:cubicBezTo>
                  <a:lnTo>
                    <a:pt x="674231" y="516657"/>
                  </a:lnTo>
                  <a:cubicBezTo>
                    <a:pt x="538409" y="614307"/>
                    <a:pt x="972507" y="893054"/>
                    <a:pt x="873969" y="1288980"/>
                  </a:cubicBezTo>
                  <a:cubicBezTo>
                    <a:pt x="811829" y="1039529"/>
                    <a:pt x="723056" y="952532"/>
                    <a:pt x="407913" y="588563"/>
                  </a:cubicBezTo>
                  <a:cubicBezTo>
                    <a:pt x="390158" y="555717"/>
                    <a:pt x="162012" y="291175"/>
                    <a:pt x="354649" y="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  <p:sp>
          <p:nvSpPr>
            <p:cNvPr id="20" name="10 Elipse"/>
            <p:cNvSpPr/>
            <p:nvPr/>
          </p:nvSpPr>
          <p:spPr bwMode="auto">
            <a:xfrm>
              <a:off x="1237411" y="1328391"/>
              <a:ext cx="720364" cy="1105539"/>
            </a:xfrm>
            <a:custGeom>
              <a:avLst/>
              <a:gdLst/>
              <a:ahLst/>
              <a:cxnLst/>
              <a:rect l="l" t="t" r="r" b="b"/>
              <a:pathLst>
                <a:path w="720364" h="1105539">
                  <a:moveTo>
                    <a:pt x="646715" y="958241"/>
                  </a:moveTo>
                  <a:cubicBezTo>
                    <a:pt x="687390" y="958241"/>
                    <a:pt x="720364" y="991215"/>
                    <a:pt x="720364" y="1031890"/>
                  </a:cubicBezTo>
                  <a:cubicBezTo>
                    <a:pt x="720364" y="1072565"/>
                    <a:pt x="687390" y="1105539"/>
                    <a:pt x="646715" y="1105539"/>
                  </a:cubicBezTo>
                  <a:cubicBezTo>
                    <a:pt x="606040" y="1105539"/>
                    <a:pt x="573066" y="1072565"/>
                    <a:pt x="573066" y="1031890"/>
                  </a:cubicBezTo>
                  <a:cubicBezTo>
                    <a:pt x="573066" y="991215"/>
                    <a:pt x="606040" y="958241"/>
                    <a:pt x="646715" y="958241"/>
                  </a:cubicBezTo>
                  <a:close/>
                  <a:moveTo>
                    <a:pt x="555901" y="792271"/>
                  </a:moveTo>
                  <a:cubicBezTo>
                    <a:pt x="596576" y="792271"/>
                    <a:pt x="629550" y="825245"/>
                    <a:pt x="629550" y="865920"/>
                  </a:cubicBezTo>
                  <a:cubicBezTo>
                    <a:pt x="629550" y="906595"/>
                    <a:pt x="596576" y="939569"/>
                    <a:pt x="555901" y="939569"/>
                  </a:cubicBezTo>
                  <a:cubicBezTo>
                    <a:pt x="515226" y="939569"/>
                    <a:pt x="482252" y="906595"/>
                    <a:pt x="482252" y="865920"/>
                  </a:cubicBezTo>
                  <a:cubicBezTo>
                    <a:pt x="482252" y="825245"/>
                    <a:pt x="515226" y="792271"/>
                    <a:pt x="555901" y="792271"/>
                  </a:cubicBezTo>
                  <a:close/>
                  <a:moveTo>
                    <a:pt x="430641" y="632564"/>
                  </a:moveTo>
                  <a:cubicBezTo>
                    <a:pt x="471316" y="632564"/>
                    <a:pt x="504290" y="665538"/>
                    <a:pt x="504290" y="706213"/>
                  </a:cubicBezTo>
                  <a:cubicBezTo>
                    <a:pt x="504290" y="746888"/>
                    <a:pt x="471316" y="779862"/>
                    <a:pt x="430641" y="779862"/>
                  </a:cubicBezTo>
                  <a:cubicBezTo>
                    <a:pt x="389966" y="779862"/>
                    <a:pt x="356992" y="746888"/>
                    <a:pt x="356992" y="706213"/>
                  </a:cubicBezTo>
                  <a:cubicBezTo>
                    <a:pt x="356992" y="665538"/>
                    <a:pt x="389966" y="632564"/>
                    <a:pt x="430641" y="632564"/>
                  </a:cubicBezTo>
                  <a:close/>
                  <a:moveTo>
                    <a:pt x="292855" y="488515"/>
                  </a:moveTo>
                  <a:cubicBezTo>
                    <a:pt x="333530" y="488515"/>
                    <a:pt x="366504" y="521489"/>
                    <a:pt x="366504" y="562164"/>
                  </a:cubicBezTo>
                  <a:cubicBezTo>
                    <a:pt x="366504" y="602839"/>
                    <a:pt x="333530" y="635813"/>
                    <a:pt x="292855" y="635813"/>
                  </a:cubicBezTo>
                  <a:cubicBezTo>
                    <a:pt x="252180" y="635813"/>
                    <a:pt x="219206" y="602839"/>
                    <a:pt x="219206" y="562164"/>
                  </a:cubicBezTo>
                  <a:cubicBezTo>
                    <a:pt x="219206" y="521489"/>
                    <a:pt x="252180" y="488515"/>
                    <a:pt x="292855" y="488515"/>
                  </a:cubicBezTo>
                  <a:close/>
                  <a:moveTo>
                    <a:pt x="183253" y="341334"/>
                  </a:moveTo>
                  <a:cubicBezTo>
                    <a:pt x="223928" y="341334"/>
                    <a:pt x="256902" y="374308"/>
                    <a:pt x="256902" y="414983"/>
                  </a:cubicBezTo>
                  <a:cubicBezTo>
                    <a:pt x="256902" y="455658"/>
                    <a:pt x="223928" y="488632"/>
                    <a:pt x="183253" y="488632"/>
                  </a:cubicBezTo>
                  <a:cubicBezTo>
                    <a:pt x="142578" y="488632"/>
                    <a:pt x="109604" y="455658"/>
                    <a:pt x="109604" y="414983"/>
                  </a:cubicBezTo>
                  <a:cubicBezTo>
                    <a:pt x="109604" y="374308"/>
                    <a:pt x="142578" y="341334"/>
                    <a:pt x="183253" y="341334"/>
                  </a:cubicBezTo>
                  <a:close/>
                  <a:moveTo>
                    <a:pt x="104965" y="175364"/>
                  </a:moveTo>
                  <a:cubicBezTo>
                    <a:pt x="145640" y="175364"/>
                    <a:pt x="178614" y="208338"/>
                    <a:pt x="178614" y="249013"/>
                  </a:cubicBezTo>
                  <a:cubicBezTo>
                    <a:pt x="178614" y="289688"/>
                    <a:pt x="145640" y="322662"/>
                    <a:pt x="104965" y="322662"/>
                  </a:cubicBezTo>
                  <a:cubicBezTo>
                    <a:pt x="64290" y="322662"/>
                    <a:pt x="31316" y="289688"/>
                    <a:pt x="31316" y="249013"/>
                  </a:cubicBezTo>
                  <a:cubicBezTo>
                    <a:pt x="31316" y="208338"/>
                    <a:pt x="64290" y="175364"/>
                    <a:pt x="104965" y="175364"/>
                  </a:cubicBezTo>
                  <a:close/>
                  <a:moveTo>
                    <a:pt x="73649" y="0"/>
                  </a:moveTo>
                  <a:cubicBezTo>
                    <a:pt x="114324" y="0"/>
                    <a:pt x="147298" y="32974"/>
                    <a:pt x="147298" y="73649"/>
                  </a:cubicBezTo>
                  <a:cubicBezTo>
                    <a:pt x="147298" y="114324"/>
                    <a:pt x="114324" y="147298"/>
                    <a:pt x="73649" y="147298"/>
                  </a:cubicBezTo>
                  <a:cubicBezTo>
                    <a:pt x="32974" y="147298"/>
                    <a:pt x="0" y="114324"/>
                    <a:pt x="0" y="73649"/>
                  </a:cubicBezTo>
                  <a:cubicBezTo>
                    <a:pt x="0" y="32974"/>
                    <a:pt x="32974" y="0"/>
                    <a:pt x="7364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6200000" scaled="0"/>
            </a:gradFill>
            <a:ln>
              <a:noFill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 prstMaterial="flat">
              <a:bevelT w="88900" h="25400"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</p:grpSp>
      <p:grpSp>
        <p:nvGrpSpPr>
          <p:cNvPr id="21" name="20 Grupo"/>
          <p:cNvGrpSpPr/>
          <p:nvPr/>
        </p:nvGrpSpPr>
        <p:grpSpPr>
          <a:xfrm flipH="1">
            <a:off x="3563888" y="2804799"/>
            <a:ext cx="972790" cy="1578260"/>
            <a:chOff x="1115616" y="1173490"/>
            <a:chExt cx="972790" cy="1893912"/>
          </a:xfrm>
        </p:grpSpPr>
        <p:sp>
          <p:nvSpPr>
            <p:cNvPr id="22" name="21 Forma libre"/>
            <p:cNvSpPr/>
            <p:nvPr/>
          </p:nvSpPr>
          <p:spPr bwMode="auto">
            <a:xfrm>
              <a:off x="1115616" y="1173490"/>
              <a:ext cx="972790" cy="1893912"/>
            </a:xfrm>
            <a:custGeom>
              <a:avLst/>
              <a:gdLst/>
              <a:ahLst/>
              <a:cxnLst/>
              <a:rect l="l" t="t" r="r" b="b"/>
              <a:pathLst>
                <a:path w="972790" h="1893912">
                  <a:moveTo>
                    <a:pt x="139537" y="121036"/>
                  </a:moveTo>
                  <a:cubicBezTo>
                    <a:pt x="88641" y="294189"/>
                    <a:pt x="104324" y="560554"/>
                    <a:pt x="562096" y="976057"/>
                  </a:cubicBezTo>
                  <a:cubicBezTo>
                    <a:pt x="627815" y="1061852"/>
                    <a:pt x="970506" y="1581746"/>
                    <a:pt x="607453" y="1893912"/>
                  </a:cubicBezTo>
                  <a:cubicBezTo>
                    <a:pt x="755260" y="1269673"/>
                    <a:pt x="346461" y="1140786"/>
                    <a:pt x="156044" y="830802"/>
                  </a:cubicBezTo>
                  <a:cubicBezTo>
                    <a:pt x="121247" y="761994"/>
                    <a:pt x="-166553" y="520079"/>
                    <a:pt x="139537" y="121036"/>
                  </a:cubicBezTo>
                  <a:close/>
                  <a:moveTo>
                    <a:pt x="354649" y="0"/>
                  </a:moveTo>
                  <a:cubicBezTo>
                    <a:pt x="301480" y="181938"/>
                    <a:pt x="399915" y="517810"/>
                    <a:pt x="551712" y="464071"/>
                  </a:cubicBezTo>
                  <a:cubicBezTo>
                    <a:pt x="556637" y="460619"/>
                    <a:pt x="566013" y="456764"/>
                    <a:pt x="576745" y="451637"/>
                  </a:cubicBezTo>
                  <a:cubicBezTo>
                    <a:pt x="579143" y="450471"/>
                    <a:pt x="581408" y="448986"/>
                    <a:pt x="583682" y="447414"/>
                  </a:cubicBezTo>
                  <a:lnTo>
                    <a:pt x="584135" y="447761"/>
                  </a:lnTo>
                  <a:cubicBezTo>
                    <a:pt x="621591" y="429002"/>
                    <a:pt x="666511" y="394365"/>
                    <a:pt x="607652" y="316919"/>
                  </a:cubicBezTo>
                  <a:lnTo>
                    <a:pt x="716842" y="194412"/>
                  </a:lnTo>
                  <a:cubicBezTo>
                    <a:pt x="787861" y="245901"/>
                    <a:pt x="869531" y="318694"/>
                    <a:pt x="921907" y="468720"/>
                  </a:cubicBezTo>
                  <a:cubicBezTo>
                    <a:pt x="1016894" y="763446"/>
                    <a:pt x="949427" y="845116"/>
                    <a:pt x="951202" y="985377"/>
                  </a:cubicBezTo>
                  <a:cubicBezTo>
                    <a:pt x="854749" y="842831"/>
                    <a:pt x="822312" y="311258"/>
                    <a:pt x="669392" y="512957"/>
                  </a:cubicBezTo>
                  <a:lnTo>
                    <a:pt x="674231" y="516657"/>
                  </a:lnTo>
                  <a:cubicBezTo>
                    <a:pt x="538409" y="614307"/>
                    <a:pt x="972507" y="893054"/>
                    <a:pt x="873969" y="1288980"/>
                  </a:cubicBezTo>
                  <a:cubicBezTo>
                    <a:pt x="811829" y="1039529"/>
                    <a:pt x="723056" y="952532"/>
                    <a:pt x="407913" y="588563"/>
                  </a:cubicBezTo>
                  <a:cubicBezTo>
                    <a:pt x="390158" y="555717"/>
                    <a:pt x="162012" y="291175"/>
                    <a:pt x="354649" y="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  <p:sp>
          <p:nvSpPr>
            <p:cNvPr id="23" name="10 Elipse"/>
            <p:cNvSpPr/>
            <p:nvPr/>
          </p:nvSpPr>
          <p:spPr bwMode="auto">
            <a:xfrm>
              <a:off x="1237411" y="1328391"/>
              <a:ext cx="720364" cy="1105539"/>
            </a:xfrm>
            <a:custGeom>
              <a:avLst/>
              <a:gdLst/>
              <a:ahLst/>
              <a:cxnLst/>
              <a:rect l="l" t="t" r="r" b="b"/>
              <a:pathLst>
                <a:path w="720364" h="1105539">
                  <a:moveTo>
                    <a:pt x="646715" y="958241"/>
                  </a:moveTo>
                  <a:cubicBezTo>
                    <a:pt x="687390" y="958241"/>
                    <a:pt x="720364" y="991215"/>
                    <a:pt x="720364" y="1031890"/>
                  </a:cubicBezTo>
                  <a:cubicBezTo>
                    <a:pt x="720364" y="1072565"/>
                    <a:pt x="687390" y="1105539"/>
                    <a:pt x="646715" y="1105539"/>
                  </a:cubicBezTo>
                  <a:cubicBezTo>
                    <a:pt x="606040" y="1105539"/>
                    <a:pt x="573066" y="1072565"/>
                    <a:pt x="573066" y="1031890"/>
                  </a:cubicBezTo>
                  <a:cubicBezTo>
                    <a:pt x="573066" y="991215"/>
                    <a:pt x="606040" y="958241"/>
                    <a:pt x="646715" y="958241"/>
                  </a:cubicBezTo>
                  <a:close/>
                  <a:moveTo>
                    <a:pt x="555901" y="792271"/>
                  </a:moveTo>
                  <a:cubicBezTo>
                    <a:pt x="596576" y="792271"/>
                    <a:pt x="629550" y="825245"/>
                    <a:pt x="629550" y="865920"/>
                  </a:cubicBezTo>
                  <a:cubicBezTo>
                    <a:pt x="629550" y="906595"/>
                    <a:pt x="596576" y="939569"/>
                    <a:pt x="555901" y="939569"/>
                  </a:cubicBezTo>
                  <a:cubicBezTo>
                    <a:pt x="515226" y="939569"/>
                    <a:pt x="482252" y="906595"/>
                    <a:pt x="482252" y="865920"/>
                  </a:cubicBezTo>
                  <a:cubicBezTo>
                    <a:pt x="482252" y="825245"/>
                    <a:pt x="515226" y="792271"/>
                    <a:pt x="555901" y="792271"/>
                  </a:cubicBezTo>
                  <a:close/>
                  <a:moveTo>
                    <a:pt x="430641" y="632564"/>
                  </a:moveTo>
                  <a:cubicBezTo>
                    <a:pt x="471316" y="632564"/>
                    <a:pt x="504290" y="665538"/>
                    <a:pt x="504290" y="706213"/>
                  </a:cubicBezTo>
                  <a:cubicBezTo>
                    <a:pt x="504290" y="746888"/>
                    <a:pt x="471316" y="779862"/>
                    <a:pt x="430641" y="779862"/>
                  </a:cubicBezTo>
                  <a:cubicBezTo>
                    <a:pt x="389966" y="779862"/>
                    <a:pt x="356992" y="746888"/>
                    <a:pt x="356992" y="706213"/>
                  </a:cubicBezTo>
                  <a:cubicBezTo>
                    <a:pt x="356992" y="665538"/>
                    <a:pt x="389966" y="632564"/>
                    <a:pt x="430641" y="632564"/>
                  </a:cubicBezTo>
                  <a:close/>
                  <a:moveTo>
                    <a:pt x="292855" y="488515"/>
                  </a:moveTo>
                  <a:cubicBezTo>
                    <a:pt x="333530" y="488515"/>
                    <a:pt x="366504" y="521489"/>
                    <a:pt x="366504" y="562164"/>
                  </a:cubicBezTo>
                  <a:cubicBezTo>
                    <a:pt x="366504" y="602839"/>
                    <a:pt x="333530" y="635813"/>
                    <a:pt x="292855" y="635813"/>
                  </a:cubicBezTo>
                  <a:cubicBezTo>
                    <a:pt x="252180" y="635813"/>
                    <a:pt x="219206" y="602839"/>
                    <a:pt x="219206" y="562164"/>
                  </a:cubicBezTo>
                  <a:cubicBezTo>
                    <a:pt x="219206" y="521489"/>
                    <a:pt x="252180" y="488515"/>
                    <a:pt x="292855" y="488515"/>
                  </a:cubicBezTo>
                  <a:close/>
                  <a:moveTo>
                    <a:pt x="183253" y="341334"/>
                  </a:moveTo>
                  <a:cubicBezTo>
                    <a:pt x="223928" y="341334"/>
                    <a:pt x="256902" y="374308"/>
                    <a:pt x="256902" y="414983"/>
                  </a:cubicBezTo>
                  <a:cubicBezTo>
                    <a:pt x="256902" y="455658"/>
                    <a:pt x="223928" y="488632"/>
                    <a:pt x="183253" y="488632"/>
                  </a:cubicBezTo>
                  <a:cubicBezTo>
                    <a:pt x="142578" y="488632"/>
                    <a:pt x="109604" y="455658"/>
                    <a:pt x="109604" y="414983"/>
                  </a:cubicBezTo>
                  <a:cubicBezTo>
                    <a:pt x="109604" y="374308"/>
                    <a:pt x="142578" y="341334"/>
                    <a:pt x="183253" y="341334"/>
                  </a:cubicBezTo>
                  <a:close/>
                  <a:moveTo>
                    <a:pt x="104965" y="175364"/>
                  </a:moveTo>
                  <a:cubicBezTo>
                    <a:pt x="145640" y="175364"/>
                    <a:pt x="178614" y="208338"/>
                    <a:pt x="178614" y="249013"/>
                  </a:cubicBezTo>
                  <a:cubicBezTo>
                    <a:pt x="178614" y="289688"/>
                    <a:pt x="145640" y="322662"/>
                    <a:pt x="104965" y="322662"/>
                  </a:cubicBezTo>
                  <a:cubicBezTo>
                    <a:pt x="64290" y="322662"/>
                    <a:pt x="31316" y="289688"/>
                    <a:pt x="31316" y="249013"/>
                  </a:cubicBezTo>
                  <a:cubicBezTo>
                    <a:pt x="31316" y="208338"/>
                    <a:pt x="64290" y="175364"/>
                    <a:pt x="104965" y="175364"/>
                  </a:cubicBezTo>
                  <a:close/>
                  <a:moveTo>
                    <a:pt x="73649" y="0"/>
                  </a:moveTo>
                  <a:cubicBezTo>
                    <a:pt x="114324" y="0"/>
                    <a:pt x="147298" y="32974"/>
                    <a:pt x="147298" y="73649"/>
                  </a:cubicBezTo>
                  <a:cubicBezTo>
                    <a:pt x="147298" y="114324"/>
                    <a:pt x="114324" y="147298"/>
                    <a:pt x="73649" y="147298"/>
                  </a:cubicBezTo>
                  <a:cubicBezTo>
                    <a:pt x="32974" y="147298"/>
                    <a:pt x="0" y="114324"/>
                    <a:pt x="0" y="73649"/>
                  </a:cubicBezTo>
                  <a:cubicBezTo>
                    <a:pt x="0" y="32974"/>
                    <a:pt x="32974" y="0"/>
                    <a:pt x="7364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6200000" scaled="0"/>
            </a:gradFill>
            <a:ln>
              <a:noFill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 prstMaterial="flat">
              <a:bevelT w="88900" h="25400"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</p:grpSp>
      <p:grpSp>
        <p:nvGrpSpPr>
          <p:cNvPr id="24" name="23 Grupo"/>
          <p:cNvGrpSpPr/>
          <p:nvPr/>
        </p:nvGrpSpPr>
        <p:grpSpPr>
          <a:xfrm flipH="1">
            <a:off x="3563888" y="4150910"/>
            <a:ext cx="972790" cy="1578260"/>
            <a:chOff x="1115616" y="1173490"/>
            <a:chExt cx="972790" cy="1893912"/>
          </a:xfrm>
        </p:grpSpPr>
        <p:sp>
          <p:nvSpPr>
            <p:cNvPr id="25" name="24 Forma libre"/>
            <p:cNvSpPr/>
            <p:nvPr/>
          </p:nvSpPr>
          <p:spPr bwMode="auto">
            <a:xfrm>
              <a:off x="1115616" y="1173490"/>
              <a:ext cx="972790" cy="1893912"/>
            </a:xfrm>
            <a:custGeom>
              <a:avLst/>
              <a:gdLst/>
              <a:ahLst/>
              <a:cxnLst/>
              <a:rect l="l" t="t" r="r" b="b"/>
              <a:pathLst>
                <a:path w="972790" h="1893912">
                  <a:moveTo>
                    <a:pt x="139537" y="121036"/>
                  </a:moveTo>
                  <a:cubicBezTo>
                    <a:pt x="88641" y="294189"/>
                    <a:pt x="104324" y="560554"/>
                    <a:pt x="562096" y="976057"/>
                  </a:cubicBezTo>
                  <a:cubicBezTo>
                    <a:pt x="627815" y="1061852"/>
                    <a:pt x="970506" y="1581746"/>
                    <a:pt x="607453" y="1893912"/>
                  </a:cubicBezTo>
                  <a:cubicBezTo>
                    <a:pt x="755260" y="1269673"/>
                    <a:pt x="346461" y="1140786"/>
                    <a:pt x="156044" y="830802"/>
                  </a:cubicBezTo>
                  <a:cubicBezTo>
                    <a:pt x="121247" y="761994"/>
                    <a:pt x="-166553" y="520079"/>
                    <a:pt x="139537" y="121036"/>
                  </a:cubicBezTo>
                  <a:close/>
                  <a:moveTo>
                    <a:pt x="354649" y="0"/>
                  </a:moveTo>
                  <a:cubicBezTo>
                    <a:pt x="301480" y="181938"/>
                    <a:pt x="399915" y="517810"/>
                    <a:pt x="551712" y="464071"/>
                  </a:cubicBezTo>
                  <a:cubicBezTo>
                    <a:pt x="556637" y="460619"/>
                    <a:pt x="566013" y="456764"/>
                    <a:pt x="576745" y="451637"/>
                  </a:cubicBezTo>
                  <a:cubicBezTo>
                    <a:pt x="579143" y="450471"/>
                    <a:pt x="581408" y="448986"/>
                    <a:pt x="583682" y="447414"/>
                  </a:cubicBezTo>
                  <a:lnTo>
                    <a:pt x="584135" y="447761"/>
                  </a:lnTo>
                  <a:cubicBezTo>
                    <a:pt x="621591" y="429002"/>
                    <a:pt x="666511" y="394365"/>
                    <a:pt x="607652" y="316919"/>
                  </a:cubicBezTo>
                  <a:lnTo>
                    <a:pt x="716842" y="194412"/>
                  </a:lnTo>
                  <a:cubicBezTo>
                    <a:pt x="787861" y="245901"/>
                    <a:pt x="869531" y="318694"/>
                    <a:pt x="921907" y="468720"/>
                  </a:cubicBezTo>
                  <a:cubicBezTo>
                    <a:pt x="1016894" y="763446"/>
                    <a:pt x="949427" y="845116"/>
                    <a:pt x="951202" y="985377"/>
                  </a:cubicBezTo>
                  <a:cubicBezTo>
                    <a:pt x="854749" y="842831"/>
                    <a:pt x="822312" y="311258"/>
                    <a:pt x="669392" y="512957"/>
                  </a:cubicBezTo>
                  <a:lnTo>
                    <a:pt x="674231" y="516657"/>
                  </a:lnTo>
                  <a:cubicBezTo>
                    <a:pt x="538409" y="614307"/>
                    <a:pt x="972507" y="893054"/>
                    <a:pt x="873969" y="1288980"/>
                  </a:cubicBezTo>
                  <a:cubicBezTo>
                    <a:pt x="811829" y="1039529"/>
                    <a:pt x="723056" y="952532"/>
                    <a:pt x="407913" y="588563"/>
                  </a:cubicBezTo>
                  <a:cubicBezTo>
                    <a:pt x="390158" y="555717"/>
                    <a:pt x="162012" y="291175"/>
                    <a:pt x="354649" y="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  <p:sp>
          <p:nvSpPr>
            <p:cNvPr id="26" name="10 Elipse"/>
            <p:cNvSpPr/>
            <p:nvPr/>
          </p:nvSpPr>
          <p:spPr bwMode="auto">
            <a:xfrm>
              <a:off x="1237411" y="1328391"/>
              <a:ext cx="720364" cy="1105539"/>
            </a:xfrm>
            <a:custGeom>
              <a:avLst/>
              <a:gdLst/>
              <a:ahLst/>
              <a:cxnLst/>
              <a:rect l="l" t="t" r="r" b="b"/>
              <a:pathLst>
                <a:path w="720364" h="1105539">
                  <a:moveTo>
                    <a:pt x="646715" y="958241"/>
                  </a:moveTo>
                  <a:cubicBezTo>
                    <a:pt x="687390" y="958241"/>
                    <a:pt x="720364" y="991215"/>
                    <a:pt x="720364" y="1031890"/>
                  </a:cubicBezTo>
                  <a:cubicBezTo>
                    <a:pt x="720364" y="1072565"/>
                    <a:pt x="687390" y="1105539"/>
                    <a:pt x="646715" y="1105539"/>
                  </a:cubicBezTo>
                  <a:cubicBezTo>
                    <a:pt x="606040" y="1105539"/>
                    <a:pt x="573066" y="1072565"/>
                    <a:pt x="573066" y="1031890"/>
                  </a:cubicBezTo>
                  <a:cubicBezTo>
                    <a:pt x="573066" y="991215"/>
                    <a:pt x="606040" y="958241"/>
                    <a:pt x="646715" y="958241"/>
                  </a:cubicBezTo>
                  <a:close/>
                  <a:moveTo>
                    <a:pt x="555901" y="792271"/>
                  </a:moveTo>
                  <a:cubicBezTo>
                    <a:pt x="596576" y="792271"/>
                    <a:pt x="629550" y="825245"/>
                    <a:pt x="629550" y="865920"/>
                  </a:cubicBezTo>
                  <a:cubicBezTo>
                    <a:pt x="629550" y="906595"/>
                    <a:pt x="596576" y="939569"/>
                    <a:pt x="555901" y="939569"/>
                  </a:cubicBezTo>
                  <a:cubicBezTo>
                    <a:pt x="515226" y="939569"/>
                    <a:pt x="482252" y="906595"/>
                    <a:pt x="482252" y="865920"/>
                  </a:cubicBezTo>
                  <a:cubicBezTo>
                    <a:pt x="482252" y="825245"/>
                    <a:pt x="515226" y="792271"/>
                    <a:pt x="555901" y="792271"/>
                  </a:cubicBezTo>
                  <a:close/>
                  <a:moveTo>
                    <a:pt x="430641" y="632564"/>
                  </a:moveTo>
                  <a:cubicBezTo>
                    <a:pt x="471316" y="632564"/>
                    <a:pt x="504290" y="665538"/>
                    <a:pt x="504290" y="706213"/>
                  </a:cubicBezTo>
                  <a:cubicBezTo>
                    <a:pt x="504290" y="746888"/>
                    <a:pt x="471316" y="779862"/>
                    <a:pt x="430641" y="779862"/>
                  </a:cubicBezTo>
                  <a:cubicBezTo>
                    <a:pt x="389966" y="779862"/>
                    <a:pt x="356992" y="746888"/>
                    <a:pt x="356992" y="706213"/>
                  </a:cubicBezTo>
                  <a:cubicBezTo>
                    <a:pt x="356992" y="665538"/>
                    <a:pt x="389966" y="632564"/>
                    <a:pt x="430641" y="632564"/>
                  </a:cubicBezTo>
                  <a:close/>
                  <a:moveTo>
                    <a:pt x="292855" y="488515"/>
                  </a:moveTo>
                  <a:cubicBezTo>
                    <a:pt x="333530" y="488515"/>
                    <a:pt x="366504" y="521489"/>
                    <a:pt x="366504" y="562164"/>
                  </a:cubicBezTo>
                  <a:cubicBezTo>
                    <a:pt x="366504" y="602839"/>
                    <a:pt x="333530" y="635813"/>
                    <a:pt x="292855" y="635813"/>
                  </a:cubicBezTo>
                  <a:cubicBezTo>
                    <a:pt x="252180" y="635813"/>
                    <a:pt x="219206" y="602839"/>
                    <a:pt x="219206" y="562164"/>
                  </a:cubicBezTo>
                  <a:cubicBezTo>
                    <a:pt x="219206" y="521489"/>
                    <a:pt x="252180" y="488515"/>
                    <a:pt x="292855" y="488515"/>
                  </a:cubicBezTo>
                  <a:close/>
                  <a:moveTo>
                    <a:pt x="183253" y="341334"/>
                  </a:moveTo>
                  <a:cubicBezTo>
                    <a:pt x="223928" y="341334"/>
                    <a:pt x="256902" y="374308"/>
                    <a:pt x="256902" y="414983"/>
                  </a:cubicBezTo>
                  <a:cubicBezTo>
                    <a:pt x="256902" y="455658"/>
                    <a:pt x="223928" y="488632"/>
                    <a:pt x="183253" y="488632"/>
                  </a:cubicBezTo>
                  <a:cubicBezTo>
                    <a:pt x="142578" y="488632"/>
                    <a:pt x="109604" y="455658"/>
                    <a:pt x="109604" y="414983"/>
                  </a:cubicBezTo>
                  <a:cubicBezTo>
                    <a:pt x="109604" y="374308"/>
                    <a:pt x="142578" y="341334"/>
                    <a:pt x="183253" y="341334"/>
                  </a:cubicBezTo>
                  <a:close/>
                  <a:moveTo>
                    <a:pt x="104965" y="175364"/>
                  </a:moveTo>
                  <a:cubicBezTo>
                    <a:pt x="145640" y="175364"/>
                    <a:pt x="178614" y="208338"/>
                    <a:pt x="178614" y="249013"/>
                  </a:cubicBezTo>
                  <a:cubicBezTo>
                    <a:pt x="178614" y="289688"/>
                    <a:pt x="145640" y="322662"/>
                    <a:pt x="104965" y="322662"/>
                  </a:cubicBezTo>
                  <a:cubicBezTo>
                    <a:pt x="64290" y="322662"/>
                    <a:pt x="31316" y="289688"/>
                    <a:pt x="31316" y="249013"/>
                  </a:cubicBezTo>
                  <a:cubicBezTo>
                    <a:pt x="31316" y="208338"/>
                    <a:pt x="64290" y="175364"/>
                    <a:pt x="104965" y="175364"/>
                  </a:cubicBezTo>
                  <a:close/>
                  <a:moveTo>
                    <a:pt x="73649" y="0"/>
                  </a:moveTo>
                  <a:cubicBezTo>
                    <a:pt x="114324" y="0"/>
                    <a:pt x="147298" y="32974"/>
                    <a:pt x="147298" y="73649"/>
                  </a:cubicBezTo>
                  <a:cubicBezTo>
                    <a:pt x="147298" y="114324"/>
                    <a:pt x="114324" y="147298"/>
                    <a:pt x="73649" y="147298"/>
                  </a:cubicBezTo>
                  <a:cubicBezTo>
                    <a:pt x="32974" y="147298"/>
                    <a:pt x="0" y="114324"/>
                    <a:pt x="0" y="73649"/>
                  </a:cubicBezTo>
                  <a:cubicBezTo>
                    <a:pt x="0" y="32974"/>
                    <a:pt x="32974" y="0"/>
                    <a:pt x="7364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6200000" scaled="0"/>
            </a:gradFill>
            <a:ln>
              <a:noFill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 prstMaterial="flat">
              <a:bevelT w="88900" h="25400"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</p:grpSp>
      <p:pic>
        <p:nvPicPr>
          <p:cNvPr id="27" name="26 Imagen" descr="Diapositiva2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27 Rectángulo"/>
          <p:cNvSpPr/>
          <p:nvPr/>
        </p:nvSpPr>
        <p:spPr bwMode="auto">
          <a:xfrm>
            <a:off x="-1476672" y="-1030932"/>
            <a:ext cx="12313368" cy="8568952"/>
          </a:xfrm>
          <a:prstGeom prst="rect">
            <a:avLst/>
          </a:prstGeom>
          <a:gradFill>
            <a:gsLst>
              <a:gs pos="0">
                <a:srgbClr val="A9A57C">
                  <a:tint val="66000"/>
                  <a:satMod val="160000"/>
                </a:srgbClr>
              </a:gs>
              <a:gs pos="50000">
                <a:srgbClr val="A9A57C">
                  <a:tint val="44500"/>
                  <a:satMod val="160000"/>
                </a:srgbClr>
              </a:gs>
              <a:gs pos="100000">
                <a:srgbClr val="A9A57C">
                  <a:tint val="23500"/>
                  <a:satMod val="160000"/>
                </a:srgb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63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ntr" presetSubtype="1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 bwMode="auto">
          <a:xfrm rot="18426947">
            <a:off x="1657683" y="781638"/>
            <a:ext cx="3538605" cy="2583819"/>
          </a:xfrm>
          <a:custGeom>
            <a:avLst/>
            <a:gdLst/>
            <a:ahLst/>
            <a:cxnLst/>
            <a:rect l="l" t="t" r="r" b="b"/>
            <a:pathLst>
              <a:path w="4246326" h="2583819">
                <a:moveTo>
                  <a:pt x="2128730" y="1858788"/>
                </a:moveTo>
                <a:lnTo>
                  <a:pt x="2007529" y="2011234"/>
                </a:lnTo>
                <a:cubicBezTo>
                  <a:pt x="2048446" y="2061597"/>
                  <a:pt x="2089348" y="2112030"/>
                  <a:pt x="2128656" y="2164265"/>
                </a:cubicBezTo>
                <a:cubicBezTo>
                  <a:pt x="2168111" y="2112165"/>
                  <a:pt x="2209112" y="2061790"/>
                  <a:pt x="2250038" y="2011367"/>
                </a:cubicBezTo>
                <a:close/>
                <a:moveTo>
                  <a:pt x="1506386" y="0"/>
                </a:moveTo>
                <a:cubicBezTo>
                  <a:pt x="1561603" y="332792"/>
                  <a:pt x="1513848" y="602907"/>
                  <a:pt x="1739191" y="984946"/>
                </a:cubicBezTo>
                <a:cubicBezTo>
                  <a:pt x="1874020" y="1231584"/>
                  <a:pt x="2000696" y="1421155"/>
                  <a:pt x="2128724" y="1582441"/>
                </a:cubicBezTo>
                <a:cubicBezTo>
                  <a:pt x="2252950" y="1424168"/>
                  <a:pt x="2376198" y="1238469"/>
                  <a:pt x="2507135" y="998951"/>
                </a:cubicBezTo>
                <a:cubicBezTo>
                  <a:pt x="2732479" y="616912"/>
                  <a:pt x="2684724" y="346797"/>
                  <a:pt x="2739940" y="14005"/>
                </a:cubicBezTo>
                <a:cubicBezTo>
                  <a:pt x="2817542" y="306504"/>
                  <a:pt x="2783218" y="518417"/>
                  <a:pt x="2730986" y="797485"/>
                </a:cubicBezTo>
                <a:cubicBezTo>
                  <a:pt x="2627922" y="1165146"/>
                  <a:pt x="2441940" y="1451864"/>
                  <a:pt x="2239465" y="1716300"/>
                </a:cubicBezTo>
                <a:cubicBezTo>
                  <a:pt x="2282402" y="1766474"/>
                  <a:pt x="2326123" y="1814100"/>
                  <a:pt x="2371839" y="1859429"/>
                </a:cubicBezTo>
                <a:cubicBezTo>
                  <a:pt x="2462777" y="1745340"/>
                  <a:pt x="2550242" y="1626137"/>
                  <a:pt x="2628015" y="1491424"/>
                </a:cubicBezTo>
                <a:cubicBezTo>
                  <a:pt x="2798142" y="1109385"/>
                  <a:pt x="2932452" y="910903"/>
                  <a:pt x="3004085" y="305012"/>
                </a:cubicBezTo>
                <a:cubicBezTo>
                  <a:pt x="3048339" y="470314"/>
                  <a:pt x="3072159" y="748003"/>
                  <a:pt x="3021981" y="1004395"/>
                </a:cubicBezTo>
                <a:cubicBezTo>
                  <a:pt x="3035253" y="977226"/>
                  <a:pt x="3047624" y="949721"/>
                  <a:pt x="3059914" y="922268"/>
                </a:cubicBezTo>
                <a:cubicBezTo>
                  <a:pt x="3165870" y="1443095"/>
                  <a:pt x="3388229" y="1793796"/>
                  <a:pt x="3619543" y="2081818"/>
                </a:cubicBezTo>
                <a:cubicBezTo>
                  <a:pt x="3810562" y="2293731"/>
                  <a:pt x="4028444" y="2438488"/>
                  <a:pt x="4246326" y="2569814"/>
                </a:cubicBezTo>
                <a:cubicBezTo>
                  <a:pt x="3926965" y="2553398"/>
                  <a:pt x="3688190" y="2339993"/>
                  <a:pt x="3462847" y="2157928"/>
                </a:cubicBezTo>
                <a:cubicBezTo>
                  <a:pt x="3268842" y="1956461"/>
                  <a:pt x="3141993" y="1719179"/>
                  <a:pt x="3001713" y="1499804"/>
                </a:cubicBezTo>
                <a:cubicBezTo>
                  <a:pt x="2761091" y="1948106"/>
                  <a:pt x="2479231" y="2223205"/>
                  <a:pt x="2167555" y="2502706"/>
                </a:cubicBezTo>
                <a:lnTo>
                  <a:pt x="2117634" y="2552480"/>
                </a:lnTo>
                <a:cubicBezTo>
                  <a:pt x="1790811" y="2259981"/>
                  <a:pt x="1495327" y="1980913"/>
                  <a:pt x="1244614" y="1513809"/>
                </a:cubicBezTo>
                <a:cubicBezTo>
                  <a:pt x="1104333" y="1733184"/>
                  <a:pt x="977484" y="1970466"/>
                  <a:pt x="783480" y="2171933"/>
                </a:cubicBezTo>
                <a:cubicBezTo>
                  <a:pt x="558136" y="2353998"/>
                  <a:pt x="319361" y="2567403"/>
                  <a:pt x="0" y="2583819"/>
                </a:cubicBezTo>
                <a:cubicBezTo>
                  <a:pt x="217882" y="2452493"/>
                  <a:pt x="435764" y="2307736"/>
                  <a:pt x="626784" y="2095823"/>
                </a:cubicBezTo>
                <a:cubicBezTo>
                  <a:pt x="858097" y="1807801"/>
                  <a:pt x="1080456" y="1457100"/>
                  <a:pt x="1186412" y="936273"/>
                </a:cubicBezTo>
                <a:cubicBezTo>
                  <a:pt x="1203231" y="973840"/>
                  <a:pt x="1220198" y="1011506"/>
                  <a:pt x="1238362" y="1048748"/>
                </a:cubicBezTo>
                <a:cubicBezTo>
                  <a:pt x="1170629" y="777317"/>
                  <a:pt x="1194588" y="469005"/>
                  <a:pt x="1242241" y="291007"/>
                </a:cubicBezTo>
                <a:cubicBezTo>
                  <a:pt x="1313874" y="896898"/>
                  <a:pt x="1448185" y="1095380"/>
                  <a:pt x="1618312" y="1477419"/>
                </a:cubicBezTo>
                <a:cubicBezTo>
                  <a:pt x="1699549" y="1618135"/>
                  <a:pt x="1791363" y="1741928"/>
                  <a:pt x="1886277" y="1860951"/>
                </a:cubicBezTo>
                <a:cubicBezTo>
                  <a:pt x="1931875" y="1815506"/>
                  <a:pt x="1975458" y="1767625"/>
                  <a:pt x="2018228" y="1717055"/>
                </a:cubicBezTo>
                <a:cubicBezTo>
                  <a:pt x="1811354" y="1448528"/>
                  <a:pt x="1620327" y="1158000"/>
                  <a:pt x="1515340" y="783480"/>
                </a:cubicBezTo>
                <a:cubicBezTo>
                  <a:pt x="1463108" y="504412"/>
                  <a:pt x="1428784" y="292499"/>
                  <a:pt x="1506386" y="0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Forma libre"/>
          <p:cNvSpPr/>
          <p:nvPr/>
        </p:nvSpPr>
        <p:spPr bwMode="auto">
          <a:xfrm rot="3173053" flipH="1">
            <a:off x="3969049" y="755453"/>
            <a:ext cx="3538605" cy="2583819"/>
          </a:xfrm>
          <a:custGeom>
            <a:avLst/>
            <a:gdLst/>
            <a:ahLst/>
            <a:cxnLst/>
            <a:rect l="l" t="t" r="r" b="b"/>
            <a:pathLst>
              <a:path w="4246326" h="2583819">
                <a:moveTo>
                  <a:pt x="2128730" y="1858788"/>
                </a:moveTo>
                <a:lnTo>
                  <a:pt x="2007529" y="2011234"/>
                </a:lnTo>
                <a:cubicBezTo>
                  <a:pt x="2048446" y="2061597"/>
                  <a:pt x="2089348" y="2112030"/>
                  <a:pt x="2128656" y="2164265"/>
                </a:cubicBezTo>
                <a:cubicBezTo>
                  <a:pt x="2168111" y="2112165"/>
                  <a:pt x="2209112" y="2061790"/>
                  <a:pt x="2250038" y="2011367"/>
                </a:cubicBezTo>
                <a:close/>
                <a:moveTo>
                  <a:pt x="1506386" y="0"/>
                </a:moveTo>
                <a:cubicBezTo>
                  <a:pt x="1561603" y="332792"/>
                  <a:pt x="1513848" y="602907"/>
                  <a:pt x="1739191" y="984946"/>
                </a:cubicBezTo>
                <a:cubicBezTo>
                  <a:pt x="1874020" y="1231584"/>
                  <a:pt x="2000696" y="1421155"/>
                  <a:pt x="2128724" y="1582441"/>
                </a:cubicBezTo>
                <a:cubicBezTo>
                  <a:pt x="2252950" y="1424168"/>
                  <a:pt x="2376198" y="1238469"/>
                  <a:pt x="2507135" y="998951"/>
                </a:cubicBezTo>
                <a:cubicBezTo>
                  <a:pt x="2732479" y="616912"/>
                  <a:pt x="2684724" y="346797"/>
                  <a:pt x="2739940" y="14005"/>
                </a:cubicBezTo>
                <a:cubicBezTo>
                  <a:pt x="2817542" y="306504"/>
                  <a:pt x="2783218" y="518417"/>
                  <a:pt x="2730986" y="797485"/>
                </a:cubicBezTo>
                <a:cubicBezTo>
                  <a:pt x="2627922" y="1165146"/>
                  <a:pt x="2441940" y="1451864"/>
                  <a:pt x="2239465" y="1716300"/>
                </a:cubicBezTo>
                <a:cubicBezTo>
                  <a:pt x="2282402" y="1766474"/>
                  <a:pt x="2326123" y="1814100"/>
                  <a:pt x="2371839" y="1859429"/>
                </a:cubicBezTo>
                <a:cubicBezTo>
                  <a:pt x="2462777" y="1745340"/>
                  <a:pt x="2550242" y="1626137"/>
                  <a:pt x="2628015" y="1491424"/>
                </a:cubicBezTo>
                <a:cubicBezTo>
                  <a:pt x="2798142" y="1109385"/>
                  <a:pt x="2932452" y="910903"/>
                  <a:pt x="3004085" y="305012"/>
                </a:cubicBezTo>
                <a:cubicBezTo>
                  <a:pt x="3048339" y="470314"/>
                  <a:pt x="3072159" y="748003"/>
                  <a:pt x="3021981" y="1004395"/>
                </a:cubicBezTo>
                <a:cubicBezTo>
                  <a:pt x="3035253" y="977226"/>
                  <a:pt x="3047624" y="949721"/>
                  <a:pt x="3059914" y="922268"/>
                </a:cubicBezTo>
                <a:cubicBezTo>
                  <a:pt x="3165870" y="1443095"/>
                  <a:pt x="3388229" y="1793796"/>
                  <a:pt x="3619543" y="2081818"/>
                </a:cubicBezTo>
                <a:cubicBezTo>
                  <a:pt x="3810562" y="2293731"/>
                  <a:pt x="4028444" y="2438488"/>
                  <a:pt x="4246326" y="2569814"/>
                </a:cubicBezTo>
                <a:cubicBezTo>
                  <a:pt x="3926965" y="2553398"/>
                  <a:pt x="3688190" y="2339993"/>
                  <a:pt x="3462847" y="2157928"/>
                </a:cubicBezTo>
                <a:cubicBezTo>
                  <a:pt x="3268842" y="1956461"/>
                  <a:pt x="3141993" y="1719179"/>
                  <a:pt x="3001713" y="1499804"/>
                </a:cubicBezTo>
                <a:cubicBezTo>
                  <a:pt x="2761091" y="1948106"/>
                  <a:pt x="2479231" y="2223205"/>
                  <a:pt x="2167555" y="2502706"/>
                </a:cubicBezTo>
                <a:lnTo>
                  <a:pt x="2117634" y="2552480"/>
                </a:lnTo>
                <a:cubicBezTo>
                  <a:pt x="1790811" y="2259981"/>
                  <a:pt x="1495327" y="1980913"/>
                  <a:pt x="1244614" y="1513809"/>
                </a:cubicBezTo>
                <a:cubicBezTo>
                  <a:pt x="1104333" y="1733184"/>
                  <a:pt x="977484" y="1970466"/>
                  <a:pt x="783480" y="2171933"/>
                </a:cubicBezTo>
                <a:cubicBezTo>
                  <a:pt x="558136" y="2353998"/>
                  <a:pt x="319361" y="2567403"/>
                  <a:pt x="0" y="2583819"/>
                </a:cubicBezTo>
                <a:cubicBezTo>
                  <a:pt x="217882" y="2452493"/>
                  <a:pt x="435764" y="2307736"/>
                  <a:pt x="626784" y="2095823"/>
                </a:cubicBezTo>
                <a:cubicBezTo>
                  <a:pt x="858097" y="1807801"/>
                  <a:pt x="1080456" y="1457100"/>
                  <a:pt x="1186412" y="936273"/>
                </a:cubicBezTo>
                <a:cubicBezTo>
                  <a:pt x="1203231" y="973840"/>
                  <a:pt x="1220198" y="1011506"/>
                  <a:pt x="1238362" y="1048748"/>
                </a:cubicBezTo>
                <a:cubicBezTo>
                  <a:pt x="1170629" y="777317"/>
                  <a:pt x="1194588" y="469005"/>
                  <a:pt x="1242241" y="291007"/>
                </a:cubicBezTo>
                <a:cubicBezTo>
                  <a:pt x="1313874" y="896898"/>
                  <a:pt x="1448185" y="1095380"/>
                  <a:pt x="1618312" y="1477419"/>
                </a:cubicBezTo>
                <a:cubicBezTo>
                  <a:pt x="1699549" y="1618135"/>
                  <a:pt x="1791363" y="1741928"/>
                  <a:pt x="1886277" y="1860951"/>
                </a:cubicBezTo>
                <a:cubicBezTo>
                  <a:pt x="1931875" y="1815506"/>
                  <a:pt x="1975458" y="1767625"/>
                  <a:pt x="2018228" y="1717055"/>
                </a:cubicBezTo>
                <a:cubicBezTo>
                  <a:pt x="1811354" y="1448528"/>
                  <a:pt x="1620327" y="1158000"/>
                  <a:pt x="1515340" y="783480"/>
                </a:cubicBezTo>
                <a:cubicBezTo>
                  <a:pt x="1463108" y="504412"/>
                  <a:pt x="1428784" y="292499"/>
                  <a:pt x="1506386" y="0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 bwMode="auto">
          <a:xfrm rot="7626947">
            <a:off x="3943395" y="2362575"/>
            <a:ext cx="3538605" cy="2583819"/>
          </a:xfrm>
          <a:custGeom>
            <a:avLst/>
            <a:gdLst/>
            <a:ahLst/>
            <a:cxnLst/>
            <a:rect l="l" t="t" r="r" b="b"/>
            <a:pathLst>
              <a:path w="4246326" h="2583819">
                <a:moveTo>
                  <a:pt x="2128730" y="1858788"/>
                </a:moveTo>
                <a:lnTo>
                  <a:pt x="2007529" y="2011234"/>
                </a:lnTo>
                <a:cubicBezTo>
                  <a:pt x="2048446" y="2061597"/>
                  <a:pt x="2089348" y="2112030"/>
                  <a:pt x="2128656" y="2164265"/>
                </a:cubicBezTo>
                <a:cubicBezTo>
                  <a:pt x="2168111" y="2112165"/>
                  <a:pt x="2209112" y="2061790"/>
                  <a:pt x="2250038" y="2011367"/>
                </a:cubicBezTo>
                <a:close/>
                <a:moveTo>
                  <a:pt x="1506386" y="0"/>
                </a:moveTo>
                <a:cubicBezTo>
                  <a:pt x="1561603" y="332792"/>
                  <a:pt x="1513848" y="602907"/>
                  <a:pt x="1739191" y="984946"/>
                </a:cubicBezTo>
                <a:cubicBezTo>
                  <a:pt x="1874020" y="1231584"/>
                  <a:pt x="2000696" y="1421155"/>
                  <a:pt x="2128724" y="1582441"/>
                </a:cubicBezTo>
                <a:cubicBezTo>
                  <a:pt x="2252950" y="1424168"/>
                  <a:pt x="2376198" y="1238469"/>
                  <a:pt x="2507135" y="998951"/>
                </a:cubicBezTo>
                <a:cubicBezTo>
                  <a:pt x="2732479" y="616912"/>
                  <a:pt x="2684724" y="346797"/>
                  <a:pt x="2739940" y="14005"/>
                </a:cubicBezTo>
                <a:cubicBezTo>
                  <a:pt x="2817542" y="306504"/>
                  <a:pt x="2783218" y="518417"/>
                  <a:pt x="2730986" y="797485"/>
                </a:cubicBezTo>
                <a:cubicBezTo>
                  <a:pt x="2627922" y="1165146"/>
                  <a:pt x="2441940" y="1451864"/>
                  <a:pt x="2239465" y="1716300"/>
                </a:cubicBezTo>
                <a:cubicBezTo>
                  <a:pt x="2282402" y="1766474"/>
                  <a:pt x="2326123" y="1814100"/>
                  <a:pt x="2371839" y="1859429"/>
                </a:cubicBezTo>
                <a:cubicBezTo>
                  <a:pt x="2462777" y="1745340"/>
                  <a:pt x="2550242" y="1626137"/>
                  <a:pt x="2628015" y="1491424"/>
                </a:cubicBezTo>
                <a:cubicBezTo>
                  <a:pt x="2798142" y="1109385"/>
                  <a:pt x="2932452" y="910903"/>
                  <a:pt x="3004085" y="305012"/>
                </a:cubicBezTo>
                <a:cubicBezTo>
                  <a:pt x="3048339" y="470314"/>
                  <a:pt x="3072159" y="748003"/>
                  <a:pt x="3021981" y="1004395"/>
                </a:cubicBezTo>
                <a:cubicBezTo>
                  <a:pt x="3035253" y="977226"/>
                  <a:pt x="3047624" y="949721"/>
                  <a:pt x="3059914" y="922268"/>
                </a:cubicBezTo>
                <a:cubicBezTo>
                  <a:pt x="3165870" y="1443095"/>
                  <a:pt x="3388229" y="1793796"/>
                  <a:pt x="3619543" y="2081818"/>
                </a:cubicBezTo>
                <a:cubicBezTo>
                  <a:pt x="3810562" y="2293731"/>
                  <a:pt x="4028444" y="2438488"/>
                  <a:pt x="4246326" y="2569814"/>
                </a:cubicBezTo>
                <a:cubicBezTo>
                  <a:pt x="3926965" y="2553398"/>
                  <a:pt x="3688190" y="2339993"/>
                  <a:pt x="3462847" y="2157928"/>
                </a:cubicBezTo>
                <a:cubicBezTo>
                  <a:pt x="3268842" y="1956461"/>
                  <a:pt x="3141993" y="1719179"/>
                  <a:pt x="3001713" y="1499804"/>
                </a:cubicBezTo>
                <a:cubicBezTo>
                  <a:pt x="2761091" y="1948106"/>
                  <a:pt x="2479231" y="2223205"/>
                  <a:pt x="2167555" y="2502706"/>
                </a:cubicBezTo>
                <a:lnTo>
                  <a:pt x="2117634" y="2552480"/>
                </a:lnTo>
                <a:cubicBezTo>
                  <a:pt x="1790811" y="2259981"/>
                  <a:pt x="1495327" y="1980913"/>
                  <a:pt x="1244614" y="1513809"/>
                </a:cubicBezTo>
                <a:cubicBezTo>
                  <a:pt x="1104333" y="1733184"/>
                  <a:pt x="977484" y="1970466"/>
                  <a:pt x="783480" y="2171933"/>
                </a:cubicBezTo>
                <a:cubicBezTo>
                  <a:pt x="558136" y="2353998"/>
                  <a:pt x="319361" y="2567403"/>
                  <a:pt x="0" y="2583819"/>
                </a:cubicBezTo>
                <a:cubicBezTo>
                  <a:pt x="217882" y="2452493"/>
                  <a:pt x="435764" y="2307736"/>
                  <a:pt x="626784" y="2095823"/>
                </a:cubicBezTo>
                <a:cubicBezTo>
                  <a:pt x="858097" y="1807801"/>
                  <a:pt x="1080456" y="1457100"/>
                  <a:pt x="1186412" y="936273"/>
                </a:cubicBezTo>
                <a:cubicBezTo>
                  <a:pt x="1203231" y="973840"/>
                  <a:pt x="1220198" y="1011506"/>
                  <a:pt x="1238362" y="1048748"/>
                </a:cubicBezTo>
                <a:cubicBezTo>
                  <a:pt x="1170629" y="777317"/>
                  <a:pt x="1194588" y="469005"/>
                  <a:pt x="1242241" y="291007"/>
                </a:cubicBezTo>
                <a:cubicBezTo>
                  <a:pt x="1313874" y="896898"/>
                  <a:pt x="1448185" y="1095380"/>
                  <a:pt x="1618312" y="1477419"/>
                </a:cubicBezTo>
                <a:cubicBezTo>
                  <a:pt x="1699549" y="1618135"/>
                  <a:pt x="1791363" y="1741928"/>
                  <a:pt x="1886277" y="1860951"/>
                </a:cubicBezTo>
                <a:cubicBezTo>
                  <a:pt x="1931875" y="1815506"/>
                  <a:pt x="1975458" y="1767625"/>
                  <a:pt x="2018228" y="1717055"/>
                </a:cubicBezTo>
                <a:cubicBezTo>
                  <a:pt x="1811354" y="1448528"/>
                  <a:pt x="1620327" y="1158000"/>
                  <a:pt x="1515340" y="783480"/>
                </a:cubicBezTo>
                <a:cubicBezTo>
                  <a:pt x="1463108" y="504412"/>
                  <a:pt x="1428784" y="292499"/>
                  <a:pt x="1506386" y="0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Forma libre"/>
          <p:cNvSpPr/>
          <p:nvPr/>
        </p:nvSpPr>
        <p:spPr bwMode="auto">
          <a:xfrm rot="3173053" flipV="1">
            <a:off x="1780513" y="2362575"/>
            <a:ext cx="3538605" cy="2583819"/>
          </a:xfrm>
          <a:custGeom>
            <a:avLst/>
            <a:gdLst/>
            <a:ahLst/>
            <a:cxnLst/>
            <a:rect l="l" t="t" r="r" b="b"/>
            <a:pathLst>
              <a:path w="4246326" h="2583819">
                <a:moveTo>
                  <a:pt x="2128730" y="1858788"/>
                </a:moveTo>
                <a:lnTo>
                  <a:pt x="2007529" y="2011234"/>
                </a:lnTo>
                <a:cubicBezTo>
                  <a:pt x="2048446" y="2061597"/>
                  <a:pt x="2089348" y="2112030"/>
                  <a:pt x="2128656" y="2164265"/>
                </a:cubicBezTo>
                <a:cubicBezTo>
                  <a:pt x="2168111" y="2112165"/>
                  <a:pt x="2209112" y="2061790"/>
                  <a:pt x="2250038" y="2011367"/>
                </a:cubicBezTo>
                <a:close/>
                <a:moveTo>
                  <a:pt x="1506386" y="0"/>
                </a:moveTo>
                <a:cubicBezTo>
                  <a:pt x="1561603" y="332792"/>
                  <a:pt x="1513848" y="602907"/>
                  <a:pt x="1739191" y="984946"/>
                </a:cubicBezTo>
                <a:cubicBezTo>
                  <a:pt x="1874020" y="1231584"/>
                  <a:pt x="2000696" y="1421155"/>
                  <a:pt x="2128724" y="1582441"/>
                </a:cubicBezTo>
                <a:cubicBezTo>
                  <a:pt x="2252950" y="1424168"/>
                  <a:pt x="2376198" y="1238469"/>
                  <a:pt x="2507135" y="998951"/>
                </a:cubicBezTo>
                <a:cubicBezTo>
                  <a:pt x="2732479" y="616912"/>
                  <a:pt x="2684724" y="346797"/>
                  <a:pt x="2739940" y="14005"/>
                </a:cubicBezTo>
                <a:cubicBezTo>
                  <a:pt x="2817542" y="306504"/>
                  <a:pt x="2783218" y="518417"/>
                  <a:pt x="2730986" y="797485"/>
                </a:cubicBezTo>
                <a:cubicBezTo>
                  <a:pt x="2627922" y="1165146"/>
                  <a:pt x="2441940" y="1451864"/>
                  <a:pt x="2239465" y="1716300"/>
                </a:cubicBezTo>
                <a:cubicBezTo>
                  <a:pt x="2282402" y="1766474"/>
                  <a:pt x="2326123" y="1814100"/>
                  <a:pt x="2371839" y="1859429"/>
                </a:cubicBezTo>
                <a:cubicBezTo>
                  <a:pt x="2462777" y="1745340"/>
                  <a:pt x="2550242" y="1626137"/>
                  <a:pt x="2628015" y="1491424"/>
                </a:cubicBezTo>
                <a:cubicBezTo>
                  <a:pt x="2798142" y="1109385"/>
                  <a:pt x="2932452" y="910903"/>
                  <a:pt x="3004085" y="305012"/>
                </a:cubicBezTo>
                <a:cubicBezTo>
                  <a:pt x="3048339" y="470314"/>
                  <a:pt x="3072159" y="748003"/>
                  <a:pt x="3021981" y="1004395"/>
                </a:cubicBezTo>
                <a:cubicBezTo>
                  <a:pt x="3035253" y="977226"/>
                  <a:pt x="3047624" y="949721"/>
                  <a:pt x="3059914" y="922268"/>
                </a:cubicBezTo>
                <a:cubicBezTo>
                  <a:pt x="3165870" y="1443095"/>
                  <a:pt x="3388229" y="1793796"/>
                  <a:pt x="3619543" y="2081818"/>
                </a:cubicBezTo>
                <a:cubicBezTo>
                  <a:pt x="3810562" y="2293731"/>
                  <a:pt x="4028444" y="2438488"/>
                  <a:pt x="4246326" y="2569814"/>
                </a:cubicBezTo>
                <a:cubicBezTo>
                  <a:pt x="3926965" y="2553398"/>
                  <a:pt x="3688190" y="2339993"/>
                  <a:pt x="3462847" y="2157928"/>
                </a:cubicBezTo>
                <a:cubicBezTo>
                  <a:pt x="3268842" y="1956461"/>
                  <a:pt x="3141993" y="1719179"/>
                  <a:pt x="3001713" y="1499804"/>
                </a:cubicBezTo>
                <a:cubicBezTo>
                  <a:pt x="2761091" y="1948106"/>
                  <a:pt x="2479231" y="2223205"/>
                  <a:pt x="2167555" y="2502706"/>
                </a:cubicBezTo>
                <a:lnTo>
                  <a:pt x="2117634" y="2552480"/>
                </a:lnTo>
                <a:cubicBezTo>
                  <a:pt x="1790811" y="2259981"/>
                  <a:pt x="1495327" y="1980913"/>
                  <a:pt x="1244614" y="1513809"/>
                </a:cubicBezTo>
                <a:cubicBezTo>
                  <a:pt x="1104333" y="1733184"/>
                  <a:pt x="977484" y="1970466"/>
                  <a:pt x="783480" y="2171933"/>
                </a:cubicBezTo>
                <a:cubicBezTo>
                  <a:pt x="558136" y="2353998"/>
                  <a:pt x="319361" y="2567403"/>
                  <a:pt x="0" y="2583819"/>
                </a:cubicBezTo>
                <a:cubicBezTo>
                  <a:pt x="217882" y="2452493"/>
                  <a:pt x="435764" y="2307736"/>
                  <a:pt x="626784" y="2095823"/>
                </a:cubicBezTo>
                <a:cubicBezTo>
                  <a:pt x="858097" y="1807801"/>
                  <a:pt x="1080456" y="1457100"/>
                  <a:pt x="1186412" y="936273"/>
                </a:cubicBezTo>
                <a:cubicBezTo>
                  <a:pt x="1203231" y="973840"/>
                  <a:pt x="1220198" y="1011506"/>
                  <a:pt x="1238362" y="1048748"/>
                </a:cubicBezTo>
                <a:cubicBezTo>
                  <a:pt x="1170629" y="777317"/>
                  <a:pt x="1194588" y="469005"/>
                  <a:pt x="1242241" y="291007"/>
                </a:cubicBezTo>
                <a:cubicBezTo>
                  <a:pt x="1313874" y="896898"/>
                  <a:pt x="1448185" y="1095380"/>
                  <a:pt x="1618312" y="1477419"/>
                </a:cubicBezTo>
                <a:cubicBezTo>
                  <a:pt x="1699549" y="1618135"/>
                  <a:pt x="1791363" y="1741928"/>
                  <a:pt x="1886277" y="1860951"/>
                </a:cubicBezTo>
                <a:cubicBezTo>
                  <a:pt x="1931875" y="1815506"/>
                  <a:pt x="1975458" y="1767625"/>
                  <a:pt x="2018228" y="1717055"/>
                </a:cubicBezTo>
                <a:cubicBezTo>
                  <a:pt x="1811354" y="1448528"/>
                  <a:pt x="1620327" y="1158000"/>
                  <a:pt x="1515340" y="783480"/>
                </a:cubicBezTo>
                <a:cubicBezTo>
                  <a:pt x="1463108" y="504412"/>
                  <a:pt x="1428784" y="292499"/>
                  <a:pt x="1506386" y="0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7" name="6 Imagen" descr="Diapositiva2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Rectángulo"/>
          <p:cNvSpPr/>
          <p:nvPr/>
        </p:nvSpPr>
        <p:spPr bwMode="auto">
          <a:xfrm>
            <a:off x="-1476672" y="-1030932"/>
            <a:ext cx="12313368" cy="8568952"/>
          </a:xfrm>
          <a:prstGeom prst="rect">
            <a:avLst/>
          </a:prstGeom>
          <a:gradFill>
            <a:gsLst>
              <a:gs pos="0">
                <a:srgbClr val="A9A57C">
                  <a:tint val="66000"/>
                  <a:satMod val="160000"/>
                </a:srgbClr>
              </a:gs>
              <a:gs pos="50000">
                <a:srgbClr val="A9A57C">
                  <a:tint val="44500"/>
                  <a:satMod val="160000"/>
                </a:srgbClr>
              </a:gs>
              <a:gs pos="100000">
                <a:srgbClr val="A9A57C">
                  <a:tint val="23500"/>
                  <a:satMod val="160000"/>
                </a:srgb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953351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/>
          <p:nvPr/>
        </p:nvSpPr>
        <p:spPr bwMode="auto">
          <a:xfrm rot="18147468">
            <a:off x="420439" y="-430295"/>
            <a:ext cx="1637057" cy="3128260"/>
          </a:xfrm>
          <a:custGeom>
            <a:avLst/>
            <a:gdLst/>
            <a:ahLst/>
            <a:cxnLst/>
            <a:rect l="l" t="t" r="r" b="b"/>
            <a:pathLst>
              <a:path w="1964468" h="3128260">
                <a:moveTo>
                  <a:pt x="825053" y="1872759"/>
                </a:moveTo>
                <a:cubicBezTo>
                  <a:pt x="784270" y="1925603"/>
                  <a:pt x="735963" y="1980275"/>
                  <a:pt x="688062" y="2033196"/>
                </a:cubicBezTo>
                <a:cubicBezTo>
                  <a:pt x="688190" y="2044241"/>
                  <a:pt x="688054" y="2050446"/>
                  <a:pt x="685399" y="2051876"/>
                </a:cubicBezTo>
                <a:lnTo>
                  <a:pt x="676782" y="2045567"/>
                </a:lnTo>
                <a:cubicBezTo>
                  <a:pt x="613296" y="2115534"/>
                  <a:pt x="551449" y="2181771"/>
                  <a:pt x="507522" y="2234008"/>
                </a:cubicBezTo>
                <a:cubicBezTo>
                  <a:pt x="414398" y="2344750"/>
                  <a:pt x="352735" y="2410188"/>
                  <a:pt x="314982" y="2475626"/>
                </a:cubicBezTo>
                <a:cubicBezTo>
                  <a:pt x="277230" y="2541065"/>
                  <a:pt x="279117" y="2581964"/>
                  <a:pt x="281004" y="2626638"/>
                </a:cubicBezTo>
                <a:cubicBezTo>
                  <a:pt x="282296" y="2657215"/>
                  <a:pt x="292136" y="2683370"/>
                  <a:pt x="307165" y="2707886"/>
                </a:cubicBezTo>
                <a:cubicBezTo>
                  <a:pt x="313437" y="2664730"/>
                  <a:pt x="333503" y="2631118"/>
                  <a:pt x="376775" y="2567622"/>
                </a:cubicBezTo>
                <a:cubicBezTo>
                  <a:pt x="434663" y="2482678"/>
                  <a:pt x="566798" y="2344251"/>
                  <a:pt x="652371" y="2246723"/>
                </a:cubicBezTo>
                <a:cubicBezTo>
                  <a:pt x="707573" y="2183809"/>
                  <a:pt x="758062" y="2132940"/>
                  <a:pt x="807664" y="2078199"/>
                </a:cubicBezTo>
                <a:cubicBezTo>
                  <a:pt x="809983" y="2028376"/>
                  <a:pt x="811692" y="1952889"/>
                  <a:pt x="825053" y="1872759"/>
                </a:cubicBezTo>
                <a:close/>
                <a:moveTo>
                  <a:pt x="672653" y="1720359"/>
                </a:moveTo>
                <a:cubicBezTo>
                  <a:pt x="573052" y="1846433"/>
                  <a:pt x="434689" y="1986989"/>
                  <a:pt x="355122" y="2081608"/>
                </a:cubicBezTo>
                <a:cubicBezTo>
                  <a:pt x="261998" y="2192350"/>
                  <a:pt x="200335" y="2257788"/>
                  <a:pt x="162582" y="2323226"/>
                </a:cubicBezTo>
                <a:cubicBezTo>
                  <a:pt x="124830" y="2388665"/>
                  <a:pt x="126717" y="2429564"/>
                  <a:pt x="128604" y="2474238"/>
                </a:cubicBezTo>
                <a:cubicBezTo>
                  <a:pt x="129905" y="2505025"/>
                  <a:pt x="139872" y="2531329"/>
                  <a:pt x="154635" y="2556283"/>
                </a:cubicBezTo>
                <a:cubicBezTo>
                  <a:pt x="160790" y="2512743"/>
                  <a:pt x="180837" y="2479110"/>
                  <a:pt x="224375" y="2415222"/>
                </a:cubicBezTo>
                <a:cubicBezTo>
                  <a:pt x="282263" y="2330278"/>
                  <a:pt x="414398" y="2191851"/>
                  <a:pt x="499971" y="2094323"/>
                </a:cubicBezTo>
                <a:cubicBezTo>
                  <a:pt x="555173" y="2031409"/>
                  <a:pt x="605662" y="1980540"/>
                  <a:pt x="655264" y="1925799"/>
                </a:cubicBezTo>
                <a:cubicBezTo>
                  <a:pt x="657583" y="1875976"/>
                  <a:pt x="659292" y="1800489"/>
                  <a:pt x="672653" y="1720359"/>
                </a:cubicBezTo>
                <a:close/>
                <a:moveTo>
                  <a:pt x="1247970" y="1272872"/>
                </a:moveTo>
                <a:cubicBezTo>
                  <a:pt x="1240596" y="1280866"/>
                  <a:pt x="1233640" y="1289418"/>
                  <a:pt x="1226654" y="1298207"/>
                </a:cubicBezTo>
                <a:cubicBezTo>
                  <a:pt x="1157559" y="1385133"/>
                  <a:pt x="1078596" y="1474032"/>
                  <a:pt x="1019896" y="1581364"/>
                </a:cubicBezTo>
                <a:cubicBezTo>
                  <a:pt x="1012903" y="1595366"/>
                  <a:pt x="1005060" y="1609115"/>
                  <a:pt x="996501" y="1622638"/>
                </a:cubicBezTo>
                <a:cubicBezTo>
                  <a:pt x="996444" y="1622714"/>
                  <a:pt x="996403" y="1622798"/>
                  <a:pt x="996362" y="1622882"/>
                </a:cubicBezTo>
                <a:cubicBezTo>
                  <a:pt x="943131" y="1731514"/>
                  <a:pt x="897404" y="1901101"/>
                  <a:pt x="868898" y="2007788"/>
                </a:cubicBezTo>
                <a:cubicBezTo>
                  <a:pt x="876272" y="1999794"/>
                  <a:pt x="883228" y="1991242"/>
                  <a:pt x="890214" y="1982453"/>
                </a:cubicBezTo>
                <a:cubicBezTo>
                  <a:pt x="959304" y="1895533"/>
                  <a:pt x="1038261" y="1806641"/>
                  <a:pt x="1096960" y="1699319"/>
                </a:cubicBezTo>
                <a:cubicBezTo>
                  <a:pt x="1103960" y="1685302"/>
                  <a:pt x="1111812" y="1671538"/>
                  <a:pt x="1120381" y="1658000"/>
                </a:cubicBezTo>
                <a:cubicBezTo>
                  <a:pt x="1120432" y="1657930"/>
                  <a:pt x="1120470" y="1657854"/>
                  <a:pt x="1120507" y="1657778"/>
                </a:cubicBezTo>
                <a:cubicBezTo>
                  <a:pt x="1173737" y="1549146"/>
                  <a:pt x="1219464" y="1379560"/>
                  <a:pt x="1247970" y="1272872"/>
                </a:cubicBezTo>
                <a:close/>
                <a:moveTo>
                  <a:pt x="1095570" y="1120472"/>
                </a:moveTo>
                <a:cubicBezTo>
                  <a:pt x="1088196" y="1128466"/>
                  <a:pt x="1081240" y="1137018"/>
                  <a:pt x="1074254" y="1145807"/>
                </a:cubicBezTo>
                <a:cubicBezTo>
                  <a:pt x="1005164" y="1232727"/>
                  <a:pt x="926207" y="1321619"/>
                  <a:pt x="867509" y="1428940"/>
                </a:cubicBezTo>
                <a:cubicBezTo>
                  <a:pt x="860508" y="1442958"/>
                  <a:pt x="852656" y="1456723"/>
                  <a:pt x="844086" y="1470261"/>
                </a:cubicBezTo>
                <a:cubicBezTo>
                  <a:pt x="844035" y="1470330"/>
                  <a:pt x="843998" y="1470406"/>
                  <a:pt x="843961" y="1470482"/>
                </a:cubicBezTo>
                <a:cubicBezTo>
                  <a:pt x="790731" y="1579114"/>
                  <a:pt x="745004" y="1748701"/>
                  <a:pt x="716498" y="1855388"/>
                </a:cubicBezTo>
                <a:cubicBezTo>
                  <a:pt x="723872" y="1847394"/>
                  <a:pt x="730828" y="1838842"/>
                  <a:pt x="737814" y="1830053"/>
                </a:cubicBezTo>
                <a:cubicBezTo>
                  <a:pt x="806909" y="1743127"/>
                  <a:pt x="885872" y="1654228"/>
                  <a:pt x="944572" y="1546897"/>
                </a:cubicBezTo>
                <a:cubicBezTo>
                  <a:pt x="951564" y="1532894"/>
                  <a:pt x="959408" y="1519145"/>
                  <a:pt x="967968" y="1505621"/>
                </a:cubicBezTo>
                <a:cubicBezTo>
                  <a:pt x="968024" y="1505545"/>
                  <a:pt x="968065" y="1505462"/>
                  <a:pt x="968106" y="1505378"/>
                </a:cubicBezTo>
                <a:cubicBezTo>
                  <a:pt x="1021337" y="1396746"/>
                  <a:pt x="1067064" y="1227160"/>
                  <a:pt x="1095570" y="1120472"/>
                </a:cubicBezTo>
                <a:close/>
                <a:moveTo>
                  <a:pt x="1809833" y="571977"/>
                </a:moveTo>
                <a:cubicBezTo>
                  <a:pt x="1803678" y="615517"/>
                  <a:pt x="1783631" y="649150"/>
                  <a:pt x="1740093" y="713038"/>
                </a:cubicBezTo>
                <a:cubicBezTo>
                  <a:pt x="1682205" y="797982"/>
                  <a:pt x="1550070" y="936409"/>
                  <a:pt x="1464497" y="1033937"/>
                </a:cubicBezTo>
                <a:cubicBezTo>
                  <a:pt x="1409295" y="1096851"/>
                  <a:pt x="1358806" y="1147720"/>
                  <a:pt x="1309204" y="1202461"/>
                </a:cubicBezTo>
                <a:cubicBezTo>
                  <a:pt x="1306885" y="1252284"/>
                  <a:pt x="1305176" y="1327771"/>
                  <a:pt x="1291815" y="1407902"/>
                </a:cubicBezTo>
                <a:cubicBezTo>
                  <a:pt x="1391416" y="1281827"/>
                  <a:pt x="1529779" y="1141271"/>
                  <a:pt x="1609346" y="1046652"/>
                </a:cubicBezTo>
                <a:cubicBezTo>
                  <a:pt x="1702470" y="935910"/>
                  <a:pt x="1764133" y="870472"/>
                  <a:pt x="1801886" y="805034"/>
                </a:cubicBezTo>
                <a:cubicBezTo>
                  <a:pt x="1839638" y="739595"/>
                  <a:pt x="1837751" y="698696"/>
                  <a:pt x="1835864" y="654022"/>
                </a:cubicBezTo>
                <a:cubicBezTo>
                  <a:pt x="1834563" y="623235"/>
                  <a:pt x="1824596" y="596931"/>
                  <a:pt x="1809833" y="571977"/>
                </a:cubicBezTo>
                <a:close/>
                <a:moveTo>
                  <a:pt x="1657303" y="420374"/>
                </a:moveTo>
                <a:cubicBezTo>
                  <a:pt x="1651031" y="463530"/>
                  <a:pt x="1630965" y="497142"/>
                  <a:pt x="1587693" y="560638"/>
                </a:cubicBezTo>
                <a:cubicBezTo>
                  <a:pt x="1529805" y="645582"/>
                  <a:pt x="1397670" y="784009"/>
                  <a:pt x="1312097" y="881537"/>
                </a:cubicBezTo>
                <a:cubicBezTo>
                  <a:pt x="1256895" y="944451"/>
                  <a:pt x="1206406" y="995320"/>
                  <a:pt x="1156804" y="1050061"/>
                </a:cubicBezTo>
                <a:cubicBezTo>
                  <a:pt x="1154485" y="1099884"/>
                  <a:pt x="1152776" y="1175371"/>
                  <a:pt x="1139415" y="1255502"/>
                </a:cubicBezTo>
                <a:cubicBezTo>
                  <a:pt x="1180198" y="1202657"/>
                  <a:pt x="1228505" y="1147985"/>
                  <a:pt x="1276406" y="1095064"/>
                </a:cubicBezTo>
                <a:cubicBezTo>
                  <a:pt x="1276278" y="1084019"/>
                  <a:pt x="1276414" y="1077814"/>
                  <a:pt x="1279069" y="1076384"/>
                </a:cubicBezTo>
                <a:lnTo>
                  <a:pt x="1287686" y="1082693"/>
                </a:lnTo>
                <a:cubicBezTo>
                  <a:pt x="1351172" y="1012726"/>
                  <a:pt x="1413019" y="946489"/>
                  <a:pt x="1456946" y="894252"/>
                </a:cubicBezTo>
                <a:cubicBezTo>
                  <a:pt x="1550070" y="783510"/>
                  <a:pt x="1611733" y="718072"/>
                  <a:pt x="1649486" y="652634"/>
                </a:cubicBezTo>
                <a:cubicBezTo>
                  <a:pt x="1687238" y="587195"/>
                  <a:pt x="1685351" y="546296"/>
                  <a:pt x="1683464" y="501622"/>
                </a:cubicBezTo>
                <a:cubicBezTo>
                  <a:pt x="1682172" y="471045"/>
                  <a:pt x="1672332" y="444890"/>
                  <a:pt x="1657303" y="420374"/>
                </a:cubicBezTo>
                <a:close/>
                <a:moveTo>
                  <a:pt x="1344453" y="893"/>
                </a:moveTo>
                <a:cubicBezTo>
                  <a:pt x="1360271" y="2171"/>
                  <a:pt x="1375962" y="4884"/>
                  <a:pt x="1391378" y="9446"/>
                </a:cubicBezTo>
                <a:cubicBezTo>
                  <a:pt x="1453041" y="27693"/>
                  <a:pt x="1527917" y="66076"/>
                  <a:pt x="1572592" y="126480"/>
                </a:cubicBezTo>
                <a:cubicBezTo>
                  <a:pt x="1585081" y="143368"/>
                  <a:pt x="1597177" y="164336"/>
                  <a:pt x="1607777" y="187558"/>
                </a:cubicBezTo>
                <a:cubicBezTo>
                  <a:pt x="1651934" y="208080"/>
                  <a:pt x="1695185" y="238579"/>
                  <a:pt x="1724992" y="278880"/>
                </a:cubicBezTo>
                <a:cubicBezTo>
                  <a:pt x="1737481" y="295768"/>
                  <a:pt x="1749577" y="316736"/>
                  <a:pt x="1760177" y="339958"/>
                </a:cubicBezTo>
                <a:cubicBezTo>
                  <a:pt x="1804334" y="360480"/>
                  <a:pt x="1847585" y="390979"/>
                  <a:pt x="1877392" y="431281"/>
                </a:cubicBezTo>
                <a:cubicBezTo>
                  <a:pt x="1922066" y="491685"/>
                  <a:pt x="1961706" y="604315"/>
                  <a:pt x="1964223" y="676674"/>
                </a:cubicBezTo>
                <a:cubicBezTo>
                  <a:pt x="1966740" y="749033"/>
                  <a:pt x="1950381" y="780494"/>
                  <a:pt x="1892493" y="865438"/>
                </a:cubicBezTo>
                <a:cubicBezTo>
                  <a:pt x="1834605" y="950382"/>
                  <a:pt x="1702470" y="1088809"/>
                  <a:pt x="1616897" y="1186337"/>
                </a:cubicBezTo>
                <a:cubicBezTo>
                  <a:pt x="1531324" y="1283865"/>
                  <a:pt x="1457076" y="1352449"/>
                  <a:pt x="1379054" y="1450607"/>
                </a:cubicBezTo>
                <a:cubicBezTo>
                  <a:pt x="1309960" y="1537531"/>
                  <a:pt x="1230999" y="1626429"/>
                  <a:pt x="1172300" y="1733758"/>
                </a:cubicBezTo>
                <a:cubicBezTo>
                  <a:pt x="1165304" y="1747765"/>
                  <a:pt x="1157458" y="1761519"/>
                  <a:pt x="1148895" y="1775047"/>
                </a:cubicBezTo>
                <a:cubicBezTo>
                  <a:pt x="1148841" y="1775121"/>
                  <a:pt x="1148802" y="1775201"/>
                  <a:pt x="1148762" y="1775282"/>
                </a:cubicBezTo>
                <a:cubicBezTo>
                  <a:pt x="1087099" y="1901125"/>
                  <a:pt x="1035503" y="2108766"/>
                  <a:pt x="1009076" y="2205664"/>
                </a:cubicBezTo>
                <a:cubicBezTo>
                  <a:pt x="982649" y="2302563"/>
                  <a:pt x="998379" y="2352272"/>
                  <a:pt x="990199" y="2356676"/>
                </a:cubicBezTo>
                <a:cubicBezTo>
                  <a:pt x="982020" y="2361081"/>
                  <a:pt x="956222" y="2312002"/>
                  <a:pt x="959997" y="2232092"/>
                </a:cubicBezTo>
                <a:cubicBezTo>
                  <a:pt x="962350" y="2182291"/>
                  <a:pt x="963970" y="2106095"/>
                  <a:pt x="977453" y="2025158"/>
                </a:cubicBezTo>
                <a:cubicBezTo>
                  <a:pt x="936671" y="2078003"/>
                  <a:pt x="888364" y="2132675"/>
                  <a:pt x="840462" y="2185596"/>
                </a:cubicBezTo>
                <a:cubicBezTo>
                  <a:pt x="840590" y="2196641"/>
                  <a:pt x="840454" y="2202846"/>
                  <a:pt x="837799" y="2204276"/>
                </a:cubicBezTo>
                <a:lnTo>
                  <a:pt x="829182" y="2197967"/>
                </a:lnTo>
                <a:cubicBezTo>
                  <a:pt x="765696" y="2267934"/>
                  <a:pt x="703849" y="2334171"/>
                  <a:pt x="659922" y="2386408"/>
                </a:cubicBezTo>
                <a:cubicBezTo>
                  <a:pt x="566798" y="2497150"/>
                  <a:pt x="505135" y="2562588"/>
                  <a:pt x="467382" y="2628026"/>
                </a:cubicBezTo>
                <a:cubicBezTo>
                  <a:pt x="441305" y="2673228"/>
                  <a:pt x="434141" y="2706721"/>
                  <a:pt x="434694" y="2737916"/>
                </a:cubicBezTo>
                <a:cubicBezTo>
                  <a:pt x="483620" y="2735047"/>
                  <a:pt x="541260" y="2719836"/>
                  <a:pt x="589190" y="2689429"/>
                </a:cubicBezTo>
                <a:cubicBezTo>
                  <a:pt x="647707" y="2652305"/>
                  <a:pt x="747751" y="2513249"/>
                  <a:pt x="755302" y="2519541"/>
                </a:cubicBezTo>
                <a:cubicBezTo>
                  <a:pt x="762853" y="2525833"/>
                  <a:pt x="684201" y="2683137"/>
                  <a:pt x="634493" y="2727182"/>
                </a:cubicBezTo>
                <a:cubicBezTo>
                  <a:pt x="584785" y="2771227"/>
                  <a:pt x="518089" y="2791991"/>
                  <a:pt x="457055" y="2806463"/>
                </a:cubicBezTo>
                <a:lnTo>
                  <a:pt x="440612" y="2809265"/>
                </a:lnTo>
                <a:cubicBezTo>
                  <a:pt x="443224" y="2832608"/>
                  <a:pt x="453192" y="2853194"/>
                  <a:pt x="466049" y="2873090"/>
                </a:cubicBezTo>
                <a:cubicBezTo>
                  <a:pt x="492620" y="2887186"/>
                  <a:pt x="522716" y="2895481"/>
                  <a:pt x="556600" y="2894683"/>
                </a:cubicBezTo>
                <a:cubicBezTo>
                  <a:pt x="610084" y="2893425"/>
                  <a:pt x="683073" y="2878953"/>
                  <a:pt x="741590" y="2841829"/>
                </a:cubicBezTo>
                <a:cubicBezTo>
                  <a:pt x="800107" y="2804705"/>
                  <a:pt x="900151" y="2665649"/>
                  <a:pt x="907702" y="2671941"/>
                </a:cubicBezTo>
                <a:cubicBezTo>
                  <a:pt x="915253" y="2678233"/>
                  <a:pt x="836601" y="2835537"/>
                  <a:pt x="786893" y="2879582"/>
                </a:cubicBezTo>
                <a:cubicBezTo>
                  <a:pt x="737185" y="2923627"/>
                  <a:pt x="670489" y="2944391"/>
                  <a:pt x="609455" y="2958863"/>
                </a:cubicBezTo>
                <a:lnTo>
                  <a:pt x="540691" y="2972129"/>
                </a:lnTo>
                <a:lnTo>
                  <a:pt x="573090" y="3001780"/>
                </a:lnTo>
                <a:cubicBezTo>
                  <a:pt x="611472" y="3026948"/>
                  <a:pt x="655517" y="3048342"/>
                  <a:pt x="709000" y="3047083"/>
                </a:cubicBezTo>
                <a:cubicBezTo>
                  <a:pt x="762484" y="3045825"/>
                  <a:pt x="835473" y="3031353"/>
                  <a:pt x="893990" y="2994229"/>
                </a:cubicBezTo>
                <a:cubicBezTo>
                  <a:pt x="952507" y="2957105"/>
                  <a:pt x="1052552" y="2818049"/>
                  <a:pt x="1060102" y="2824341"/>
                </a:cubicBezTo>
                <a:cubicBezTo>
                  <a:pt x="1067653" y="2830634"/>
                  <a:pt x="989001" y="2987937"/>
                  <a:pt x="939293" y="3031982"/>
                </a:cubicBezTo>
                <a:cubicBezTo>
                  <a:pt x="889585" y="3076027"/>
                  <a:pt x="822889" y="3096791"/>
                  <a:pt x="761855" y="3111263"/>
                </a:cubicBezTo>
                <a:cubicBezTo>
                  <a:pt x="716079" y="3122117"/>
                  <a:pt x="667472" y="3131201"/>
                  <a:pt x="620015" y="3127367"/>
                </a:cubicBezTo>
                <a:cubicBezTo>
                  <a:pt x="604197" y="3126089"/>
                  <a:pt x="588506" y="3123376"/>
                  <a:pt x="573090" y="3118814"/>
                </a:cubicBezTo>
                <a:cubicBezTo>
                  <a:pt x="511427" y="3100567"/>
                  <a:pt x="436551" y="3062184"/>
                  <a:pt x="391876" y="3001780"/>
                </a:cubicBezTo>
                <a:cubicBezTo>
                  <a:pt x="379387" y="2984892"/>
                  <a:pt x="367291" y="2963924"/>
                  <a:pt x="356691" y="2940702"/>
                </a:cubicBezTo>
                <a:cubicBezTo>
                  <a:pt x="312534" y="2920180"/>
                  <a:pt x="269283" y="2889681"/>
                  <a:pt x="239476" y="2849380"/>
                </a:cubicBezTo>
                <a:cubicBezTo>
                  <a:pt x="226987" y="2832492"/>
                  <a:pt x="214891" y="2811524"/>
                  <a:pt x="204291" y="2788302"/>
                </a:cubicBezTo>
                <a:cubicBezTo>
                  <a:pt x="160134" y="2767780"/>
                  <a:pt x="116883" y="2737281"/>
                  <a:pt x="87076" y="2696979"/>
                </a:cubicBezTo>
                <a:cubicBezTo>
                  <a:pt x="42402" y="2636575"/>
                  <a:pt x="2762" y="2523945"/>
                  <a:pt x="245" y="2451586"/>
                </a:cubicBezTo>
                <a:cubicBezTo>
                  <a:pt x="-2272" y="2379227"/>
                  <a:pt x="14087" y="2347766"/>
                  <a:pt x="71975" y="2262822"/>
                </a:cubicBezTo>
                <a:cubicBezTo>
                  <a:pt x="129863" y="2177878"/>
                  <a:pt x="261998" y="2039451"/>
                  <a:pt x="347571" y="1941923"/>
                </a:cubicBezTo>
                <a:cubicBezTo>
                  <a:pt x="433144" y="1844395"/>
                  <a:pt x="507392" y="1775811"/>
                  <a:pt x="585414" y="1677653"/>
                </a:cubicBezTo>
                <a:cubicBezTo>
                  <a:pt x="654508" y="1590729"/>
                  <a:pt x="733469" y="1501830"/>
                  <a:pt x="792169" y="1394502"/>
                </a:cubicBezTo>
                <a:cubicBezTo>
                  <a:pt x="799164" y="1380495"/>
                  <a:pt x="807010" y="1366741"/>
                  <a:pt x="815573" y="1353213"/>
                </a:cubicBezTo>
                <a:cubicBezTo>
                  <a:pt x="815627" y="1353140"/>
                  <a:pt x="815666" y="1353059"/>
                  <a:pt x="815706" y="1352978"/>
                </a:cubicBezTo>
                <a:cubicBezTo>
                  <a:pt x="877369" y="1227135"/>
                  <a:pt x="928965" y="1019494"/>
                  <a:pt x="955392" y="922596"/>
                </a:cubicBezTo>
                <a:cubicBezTo>
                  <a:pt x="981819" y="825697"/>
                  <a:pt x="966089" y="775988"/>
                  <a:pt x="974269" y="771584"/>
                </a:cubicBezTo>
                <a:cubicBezTo>
                  <a:pt x="982448" y="767179"/>
                  <a:pt x="1008246" y="816258"/>
                  <a:pt x="1004471" y="896168"/>
                </a:cubicBezTo>
                <a:cubicBezTo>
                  <a:pt x="1002118" y="945970"/>
                  <a:pt x="1000498" y="1022166"/>
                  <a:pt x="987015" y="1103102"/>
                </a:cubicBezTo>
                <a:cubicBezTo>
                  <a:pt x="1027797" y="1050257"/>
                  <a:pt x="1076105" y="995585"/>
                  <a:pt x="1124006" y="942664"/>
                </a:cubicBezTo>
                <a:cubicBezTo>
                  <a:pt x="1123878" y="931619"/>
                  <a:pt x="1124014" y="925414"/>
                  <a:pt x="1126669" y="923984"/>
                </a:cubicBezTo>
                <a:lnTo>
                  <a:pt x="1135286" y="930293"/>
                </a:lnTo>
                <a:cubicBezTo>
                  <a:pt x="1198772" y="860326"/>
                  <a:pt x="1260619" y="794089"/>
                  <a:pt x="1304546" y="741852"/>
                </a:cubicBezTo>
                <a:cubicBezTo>
                  <a:pt x="1397670" y="631110"/>
                  <a:pt x="1459333" y="565672"/>
                  <a:pt x="1497086" y="500234"/>
                </a:cubicBezTo>
                <a:cubicBezTo>
                  <a:pt x="1523163" y="455032"/>
                  <a:pt x="1530327" y="421539"/>
                  <a:pt x="1529774" y="390344"/>
                </a:cubicBezTo>
                <a:cubicBezTo>
                  <a:pt x="1480848" y="393213"/>
                  <a:pt x="1423208" y="408424"/>
                  <a:pt x="1375278" y="438831"/>
                </a:cubicBezTo>
                <a:cubicBezTo>
                  <a:pt x="1316761" y="475955"/>
                  <a:pt x="1216717" y="615011"/>
                  <a:pt x="1209166" y="608719"/>
                </a:cubicBezTo>
                <a:cubicBezTo>
                  <a:pt x="1201615" y="602427"/>
                  <a:pt x="1280267" y="445123"/>
                  <a:pt x="1329975" y="401078"/>
                </a:cubicBezTo>
                <a:cubicBezTo>
                  <a:pt x="1379683" y="357033"/>
                  <a:pt x="1446379" y="336269"/>
                  <a:pt x="1507413" y="321797"/>
                </a:cubicBezTo>
                <a:lnTo>
                  <a:pt x="1523856" y="318995"/>
                </a:lnTo>
                <a:cubicBezTo>
                  <a:pt x="1521244" y="295652"/>
                  <a:pt x="1511276" y="275066"/>
                  <a:pt x="1498419" y="255170"/>
                </a:cubicBezTo>
                <a:cubicBezTo>
                  <a:pt x="1471848" y="241074"/>
                  <a:pt x="1441752" y="232779"/>
                  <a:pt x="1407868" y="233577"/>
                </a:cubicBezTo>
                <a:cubicBezTo>
                  <a:pt x="1354384" y="234835"/>
                  <a:pt x="1281395" y="249307"/>
                  <a:pt x="1222878" y="286431"/>
                </a:cubicBezTo>
                <a:cubicBezTo>
                  <a:pt x="1164361" y="323555"/>
                  <a:pt x="1064317" y="462611"/>
                  <a:pt x="1056766" y="456319"/>
                </a:cubicBezTo>
                <a:cubicBezTo>
                  <a:pt x="1049215" y="450027"/>
                  <a:pt x="1127867" y="292723"/>
                  <a:pt x="1177575" y="248678"/>
                </a:cubicBezTo>
                <a:cubicBezTo>
                  <a:pt x="1227283" y="204633"/>
                  <a:pt x="1293979" y="183869"/>
                  <a:pt x="1355013" y="169397"/>
                </a:cubicBezTo>
                <a:lnTo>
                  <a:pt x="1423777" y="156131"/>
                </a:lnTo>
                <a:lnTo>
                  <a:pt x="1391378" y="126480"/>
                </a:lnTo>
                <a:cubicBezTo>
                  <a:pt x="1352996" y="101312"/>
                  <a:pt x="1308951" y="79918"/>
                  <a:pt x="1255468" y="81177"/>
                </a:cubicBezTo>
                <a:cubicBezTo>
                  <a:pt x="1201984" y="82435"/>
                  <a:pt x="1128995" y="96907"/>
                  <a:pt x="1070478" y="134031"/>
                </a:cubicBezTo>
                <a:cubicBezTo>
                  <a:pt x="1011961" y="171155"/>
                  <a:pt x="911916" y="310211"/>
                  <a:pt x="904366" y="303919"/>
                </a:cubicBezTo>
                <a:cubicBezTo>
                  <a:pt x="896815" y="297626"/>
                  <a:pt x="975467" y="140323"/>
                  <a:pt x="1025175" y="96278"/>
                </a:cubicBezTo>
                <a:cubicBezTo>
                  <a:pt x="1074883" y="52233"/>
                  <a:pt x="1141579" y="31469"/>
                  <a:pt x="1202613" y="16997"/>
                </a:cubicBezTo>
                <a:cubicBezTo>
                  <a:pt x="1248389" y="6143"/>
                  <a:pt x="1296996" y="-2941"/>
                  <a:pt x="1344453" y="893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softEdge">
            <a:bevelT w="63500" h="25400"/>
          </a:sp3d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5" name="4 Forma libre"/>
          <p:cNvSpPr/>
          <p:nvPr/>
        </p:nvSpPr>
        <p:spPr bwMode="auto">
          <a:xfrm rot="18147468">
            <a:off x="3959831" y="2634726"/>
            <a:ext cx="1637057" cy="3128260"/>
          </a:xfrm>
          <a:custGeom>
            <a:avLst/>
            <a:gdLst/>
            <a:ahLst/>
            <a:cxnLst/>
            <a:rect l="l" t="t" r="r" b="b"/>
            <a:pathLst>
              <a:path w="1964468" h="3128260">
                <a:moveTo>
                  <a:pt x="825053" y="1872759"/>
                </a:moveTo>
                <a:cubicBezTo>
                  <a:pt x="784270" y="1925603"/>
                  <a:pt x="735963" y="1980275"/>
                  <a:pt x="688062" y="2033196"/>
                </a:cubicBezTo>
                <a:cubicBezTo>
                  <a:pt x="688190" y="2044241"/>
                  <a:pt x="688054" y="2050446"/>
                  <a:pt x="685399" y="2051876"/>
                </a:cubicBezTo>
                <a:lnTo>
                  <a:pt x="676782" y="2045567"/>
                </a:lnTo>
                <a:cubicBezTo>
                  <a:pt x="613296" y="2115534"/>
                  <a:pt x="551449" y="2181771"/>
                  <a:pt x="507522" y="2234008"/>
                </a:cubicBezTo>
                <a:cubicBezTo>
                  <a:pt x="414398" y="2344750"/>
                  <a:pt x="352735" y="2410188"/>
                  <a:pt x="314982" y="2475626"/>
                </a:cubicBezTo>
                <a:cubicBezTo>
                  <a:pt x="277230" y="2541065"/>
                  <a:pt x="279117" y="2581964"/>
                  <a:pt x="281004" y="2626638"/>
                </a:cubicBezTo>
                <a:cubicBezTo>
                  <a:pt x="282296" y="2657215"/>
                  <a:pt x="292136" y="2683370"/>
                  <a:pt x="307165" y="2707886"/>
                </a:cubicBezTo>
                <a:cubicBezTo>
                  <a:pt x="313437" y="2664730"/>
                  <a:pt x="333503" y="2631118"/>
                  <a:pt x="376775" y="2567622"/>
                </a:cubicBezTo>
                <a:cubicBezTo>
                  <a:pt x="434663" y="2482678"/>
                  <a:pt x="566798" y="2344251"/>
                  <a:pt x="652371" y="2246723"/>
                </a:cubicBezTo>
                <a:cubicBezTo>
                  <a:pt x="707573" y="2183809"/>
                  <a:pt x="758062" y="2132940"/>
                  <a:pt x="807664" y="2078199"/>
                </a:cubicBezTo>
                <a:cubicBezTo>
                  <a:pt x="809983" y="2028376"/>
                  <a:pt x="811692" y="1952889"/>
                  <a:pt x="825053" y="1872759"/>
                </a:cubicBezTo>
                <a:close/>
                <a:moveTo>
                  <a:pt x="672653" y="1720359"/>
                </a:moveTo>
                <a:cubicBezTo>
                  <a:pt x="573052" y="1846433"/>
                  <a:pt x="434689" y="1986989"/>
                  <a:pt x="355122" y="2081608"/>
                </a:cubicBezTo>
                <a:cubicBezTo>
                  <a:pt x="261998" y="2192350"/>
                  <a:pt x="200335" y="2257788"/>
                  <a:pt x="162582" y="2323226"/>
                </a:cubicBezTo>
                <a:cubicBezTo>
                  <a:pt x="124830" y="2388665"/>
                  <a:pt x="126717" y="2429564"/>
                  <a:pt x="128604" y="2474238"/>
                </a:cubicBezTo>
                <a:cubicBezTo>
                  <a:pt x="129905" y="2505025"/>
                  <a:pt x="139872" y="2531329"/>
                  <a:pt x="154635" y="2556283"/>
                </a:cubicBezTo>
                <a:cubicBezTo>
                  <a:pt x="160790" y="2512743"/>
                  <a:pt x="180837" y="2479110"/>
                  <a:pt x="224375" y="2415222"/>
                </a:cubicBezTo>
                <a:cubicBezTo>
                  <a:pt x="282263" y="2330278"/>
                  <a:pt x="414398" y="2191851"/>
                  <a:pt x="499971" y="2094323"/>
                </a:cubicBezTo>
                <a:cubicBezTo>
                  <a:pt x="555173" y="2031409"/>
                  <a:pt x="605662" y="1980540"/>
                  <a:pt x="655264" y="1925799"/>
                </a:cubicBezTo>
                <a:cubicBezTo>
                  <a:pt x="657583" y="1875976"/>
                  <a:pt x="659292" y="1800489"/>
                  <a:pt x="672653" y="1720359"/>
                </a:cubicBezTo>
                <a:close/>
                <a:moveTo>
                  <a:pt x="1247970" y="1272872"/>
                </a:moveTo>
                <a:cubicBezTo>
                  <a:pt x="1240596" y="1280866"/>
                  <a:pt x="1233640" y="1289418"/>
                  <a:pt x="1226654" y="1298207"/>
                </a:cubicBezTo>
                <a:cubicBezTo>
                  <a:pt x="1157559" y="1385133"/>
                  <a:pt x="1078596" y="1474032"/>
                  <a:pt x="1019896" y="1581364"/>
                </a:cubicBezTo>
                <a:cubicBezTo>
                  <a:pt x="1012903" y="1595366"/>
                  <a:pt x="1005060" y="1609115"/>
                  <a:pt x="996501" y="1622638"/>
                </a:cubicBezTo>
                <a:cubicBezTo>
                  <a:pt x="996444" y="1622714"/>
                  <a:pt x="996403" y="1622798"/>
                  <a:pt x="996362" y="1622882"/>
                </a:cubicBezTo>
                <a:cubicBezTo>
                  <a:pt x="943131" y="1731514"/>
                  <a:pt x="897404" y="1901101"/>
                  <a:pt x="868898" y="2007788"/>
                </a:cubicBezTo>
                <a:cubicBezTo>
                  <a:pt x="876272" y="1999794"/>
                  <a:pt x="883228" y="1991242"/>
                  <a:pt x="890214" y="1982453"/>
                </a:cubicBezTo>
                <a:cubicBezTo>
                  <a:pt x="959304" y="1895533"/>
                  <a:pt x="1038261" y="1806641"/>
                  <a:pt x="1096960" y="1699319"/>
                </a:cubicBezTo>
                <a:cubicBezTo>
                  <a:pt x="1103960" y="1685302"/>
                  <a:pt x="1111812" y="1671538"/>
                  <a:pt x="1120381" y="1658000"/>
                </a:cubicBezTo>
                <a:cubicBezTo>
                  <a:pt x="1120432" y="1657930"/>
                  <a:pt x="1120470" y="1657854"/>
                  <a:pt x="1120507" y="1657778"/>
                </a:cubicBezTo>
                <a:cubicBezTo>
                  <a:pt x="1173737" y="1549146"/>
                  <a:pt x="1219464" y="1379560"/>
                  <a:pt x="1247970" y="1272872"/>
                </a:cubicBezTo>
                <a:close/>
                <a:moveTo>
                  <a:pt x="1095570" y="1120472"/>
                </a:moveTo>
                <a:cubicBezTo>
                  <a:pt x="1088196" y="1128466"/>
                  <a:pt x="1081240" y="1137018"/>
                  <a:pt x="1074254" y="1145807"/>
                </a:cubicBezTo>
                <a:cubicBezTo>
                  <a:pt x="1005164" y="1232727"/>
                  <a:pt x="926207" y="1321619"/>
                  <a:pt x="867509" y="1428940"/>
                </a:cubicBezTo>
                <a:cubicBezTo>
                  <a:pt x="860508" y="1442958"/>
                  <a:pt x="852656" y="1456723"/>
                  <a:pt x="844086" y="1470261"/>
                </a:cubicBezTo>
                <a:cubicBezTo>
                  <a:pt x="844035" y="1470330"/>
                  <a:pt x="843998" y="1470406"/>
                  <a:pt x="843961" y="1470482"/>
                </a:cubicBezTo>
                <a:cubicBezTo>
                  <a:pt x="790731" y="1579114"/>
                  <a:pt x="745004" y="1748701"/>
                  <a:pt x="716498" y="1855388"/>
                </a:cubicBezTo>
                <a:cubicBezTo>
                  <a:pt x="723872" y="1847394"/>
                  <a:pt x="730828" y="1838842"/>
                  <a:pt x="737814" y="1830053"/>
                </a:cubicBezTo>
                <a:cubicBezTo>
                  <a:pt x="806909" y="1743127"/>
                  <a:pt x="885872" y="1654228"/>
                  <a:pt x="944572" y="1546897"/>
                </a:cubicBezTo>
                <a:cubicBezTo>
                  <a:pt x="951564" y="1532894"/>
                  <a:pt x="959408" y="1519145"/>
                  <a:pt x="967968" y="1505621"/>
                </a:cubicBezTo>
                <a:cubicBezTo>
                  <a:pt x="968024" y="1505545"/>
                  <a:pt x="968065" y="1505462"/>
                  <a:pt x="968106" y="1505378"/>
                </a:cubicBezTo>
                <a:cubicBezTo>
                  <a:pt x="1021337" y="1396746"/>
                  <a:pt x="1067064" y="1227160"/>
                  <a:pt x="1095570" y="1120472"/>
                </a:cubicBezTo>
                <a:close/>
                <a:moveTo>
                  <a:pt x="1809833" y="571977"/>
                </a:moveTo>
                <a:cubicBezTo>
                  <a:pt x="1803678" y="615517"/>
                  <a:pt x="1783631" y="649150"/>
                  <a:pt x="1740093" y="713038"/>
                </a:cubicBezTo>
                <a:cubicBezTo>
                  <a:pt x="1682205" y="797982"/>
                  <a:pt x="1550070" y="936409"/>
                  <a:pt x="1464497" y="1033937"/>
                </a:cubicBezTo>
                <a:cubicBezTo>
                  <a:pt x="1409295" y="1096851"/>
                  <a:pt x="1358806" y="1147720"/>
                  <a:pt x="1309204" y="1202461"/>
                </a:cubicBezTo>
                <a:cubicBezTo>
                  <a:pt x="1306885" y="1252284"/>
                  <a:pt x="1305176" y="1327771"/>
                  <a:pt x="1291815" y="1407902"/>
                </a:cubicBezTo>
                <a:cubicBezTo>
                  <a:pt x="1391416" y="1281827"/>
                  <a:pt x="1529779" y="1141271"/>
                  <a:pt x="1609346" y="1046652"/>
                </a:cubicBezTo>
                <a:cubicBezTo>
                  <a:pt x="1702470" y="935910"/>
                  <a:pt x="1764133" y="870472"/>
                  <a:pt x="1801886" y="805034"/>
                </a:cubicBezTo>
                <a:cubicBezTo>
                  <a:pt x="1839638" y="739595"/>
                  <a:pt x="1837751" y="698696"/>
                  <a:pt x="1835864" y="654022"/>
                </a:cubicBezTo>
                <a:cubicBezTo>
                  <a:pt x="1834563" y="623235"/>
                  <a:pt x="1824596" y="596931"/>
                  <a:pt x="1809833" y="571977"/>
                </a:cubicBezTo>
                <a:close/>
                <a:moveTo>
                  <a:pt x="1657303" y="420374"/>
                </a:moveTo>
                <a:cubicBezTo>
                  <a:pt x="1651031" y="463530"/>
                  <a:pt x="1630965" y="497142"/>
                  <a:pt x="1587693" y="560638"/>
                </a:cubicBezTo>
                <a:cubicBezTo>
                  <a:pt x="1529805" y="645582"/>
                  <a:pt x="1397670" y="784009"/>
                  <a:pt x="1312097" y="881537"/>
                </a:cubicBezTo>
                <a:cubicBezTo>
                  <a:pt x="1256895" y="944451"/>
                  <a:pt x="1206406" y="995320"/>
                  <a:pt x="1156804" y="1050061"/>
                </a:cubicBezTo>
                <a:cubicBezTo>
                  <a:pt x="1154485" y="1099884"/>
                  <a:pt x="1152776" y="1175371"/>
                  <a:pt x="1139415" y="1255502"/>
                </a:cubicBezTo>
                <a:cubicBezTo>
                  <a:pt x="1180198" y="1202657"/>
                  <a:pt x="1228505" y="1147985"/>
                  <a:pt x="1276406" y="1095064"/>
                </a:cubicBezTo>
                <a:cubicBezTo>
                  <a:pt x="1276278" y="1084019"/>
                  <a:pt x="1276414" y="1077814"/>
                  <a:pt x="1279069" y="1076384"/>
                </a:cubicBezTo>
                <a:lnTo>
                  <a:pt x="1287686" y="1082693"/>
                </a:lnTo>
                <a:cubicBezTo>
                  <a:pt x="1351172" y="1012726"/>
                  <a:pt x="1413019" y="946489"/>
                  <a:pt x="1456946" y="894252"/>
                </a:cubicBezTo>
                <a:cubicBezTo>
                  <a:pt x="1550070" y="783510"/>
                  <a:pt x="1611733" y="718072"/>
                  <a:pt x="1649486" y="652634"/>
                </a:cubicBezTo>
                <a:cubicBezTo>
                  <a:pt x="1687238" y="587195"/>
                  <a:pt x="1685351" y="546296"/>
                  <a:pt x="1683464" y="501622"/>
                </a:cubicBezTo>
                <a:cubicBezTo>
                  <a:pt x="1682172" y="471045"/>
                  <a:pt x="1672332" y="444890"/>
                  <a:pt x="1657303" y="420374"/>
                </a:cubicBezTo>
                <a:close/>
                <a:moveTo>
                  <a:pt x="1344453" y="893"/>
                </a:moveTo>
                <a:cubicBezTo>
                  <a:pt x="1360271" y="2171"/>
                  <a:pt x="1375962" y="4884"/>
                  <a:pt x="1391378" y="9446"/>
                </a:cubicBezTo>
                <a:cubicBezTo>
                  <a:pt x="1453041" y="27693"/>
                  <a:pt x="1527917" y="66076"/>
                  <a:pt x="1572592" y="126480"/>
                </a:cubicBezTo>
                <a:cubicBezTo>
                  <a:pt x="1585081" y="143368"/>
                  <a:pt x="1597177" y="164336"/>
                  <a:pt x="1607777" y="187558"/>
                </a:cubicBezTo>
                <a:cubicBezTo>
                  <a:pt x="1651934" y="208080"/>
                  <a:pt x="1695185" y="238579"/>
                  <a:pt x="1724992" y="278880"/>
                </a:cubicBezTo>
                <a:cubicBezTo>
                  <a:pt x="1737481" y="295768"/>
                  <a:pt x="1749577" y="316736"/>
                  <a:pt x="1760177" y="339958"/>
                </a:cubicBezTo>
                <a:cubicBezTo>
                  <a:pt x="1804334" y="360480"/>
                  <a:pt x="1847585" y="390979"/>
                  <a:pt x="1877392" y="431281"/>
                </a:cubicBezTo>
                <a:cubicBezTo>
                  <a:pt x="1922066" y="491685"/>
                  <a:pt x="1961706" y="604315"/>
                  <a:pt x="1964223" y="676674"/>
                </a:cubicBezTo>
                <a:cubicBezTo>
                  <a:pt x="1966740" y="749033"/>
                  <a:pt x="1950381" y="780494"/>
                  <a:pt x="1892493" y="865438"/>
                </a:cubicBezTo>
                <a:cubicBezTo>
                  <a:pt x="1834605" y="950382"/>
                  <a:pt x="1702470" y="1088809"/>
                  <a:pt x="1616897" y="1186337"/>
                </a:cubicBezTo>
                <a:cubicBezTo>
                  <a:pt x="1531324" y="1283865"/>
                  <a:pt x="1457076" y="1352449"/>
                  <a:pt x="1379054" y="1450607"/>
                </a:cubicBezTo>
                <a:cubicBezTo>
                  <a:pt x="1309960" y="1537531"/>
                  <a:pt x="1230999" y="1626429"/>
                  <a:pt x="1172300" y="1733758"/>
                </a:cubicBezTo>
                <a:cubicBezTo>
                  <a:pt x="1165304" y="1747765"/>
                  <a:pt x="1157458" y="1761519"/>
                  <a:pt x="1148895" y="1775047"/>
                </a:cubicBezTo>
                <a:cubicBezTo>
                  <a:pt x="1148841" y="1775121"/>
                  <a:pt x="1148802" y="1775201"/>
                  <a:pt x="1148762" y="1775282"/>
                </a:cubicBezTo>
                <a:cubicBezTo>
                  <a:pt x="1087099" y="1901125"/>
                  <a:pt x="1035503" y="2108766"/>
                  <a:pt x="1009076" y="2205664"/>
                </a:cubicBezTo>
                <a:cubicBezTo>
                  <a:pt x="982649" y="2302563"/>
                  <a:pt x="998379" y="2352272"/>
                  <a:pt x="990199" y="2356676"/>
                </a:cubicBezTo>
                <a:cubicBezTo>
                  <a:pt x="982020" y="2361081"/>
                  <a:pt x="956222" y="2312002"/>
                  <a:pt x="959997" y="2232092"/>
                </a:cubicBezTo>
                <a:cubicBezTo>
                  <a:pt x="962350" y="2182291"/>
                  <a:pt x="963970" y="2106095"/>
                  <a:pt x="977453" y="2025158"/>
                </a:cubicBezTo>
                <a:cubicBezTo>
                  <a:pt x="936671" y="2078003"/>
                  <a:pt x="888364" y="2132675"/>
                  <a:pt x="840462" y="2185596"/>
                </a:cubicBezTo>
                <a:cubicBezTo>
                  <a:pt x="840590" y="2196641"/>
                  <a:pt x="840454" y="2202846"/>
                  <a:pt x="837799" y="2204276"/>
                </a:cubicBezTo>
                <a:lnTo>
                  <a:pt x="829182" y="2197967"/>
                </a:lnTo>
                <a:cubicBezTo>
                  <a:pt x="765696" y="2267934"/>
                  <a:pt x="703849" y="2334171"/>
                  <a:pt x="659922" y="2386408"/>
                </a:cubicBezTo>
                <a:cubicBezTo>
                  <a:pt x="566798" y="2497150"/>
                  <a:pt x="505135" y="2562588"/>
                  <a:pt x="467382" y="2628026"/>
                </a:cubicBezTo>
                <a:cubicBezTo>
                  <a:pt x="441305" y="2673228"/>
                  <a:pt x="434141" y="2706721"/>
                  <a:pt x="434694" y="2737916"/>
                </a:cubicBezTo>
                <a:cubicBezTo>
                  <a:pt x="483620" y="2735047"/>
                  <a:pt x="541260" y="2719836"/>
                  <a:pt x="589190" y="2689429"/>
                </a:cubicBezTo>
                <a:cubicBezTo>
                  <a:pt x="647707" y="2652305"/>
                  <a:pt x="747751" y="2513249"/>
                  <a:pt x="755302" y="2519541"/>
                </a:cubicBezTo>
                <a:cubicBezTo>
                  <a:pt x="762853" y="2525833"/>
                  <a:pt x="684201" y="2683137"/>
                  <a:pt x="634493" y="2727182"/>
                </a:cubicBezTo>
                <a:cubicBezTo>
                  <a:pt x="584785" y="2771227"/>
                  <a:pt x="518089" y="2791991"/>
                  <a:pt x="457055" y="2806463"/>
                </a:cubicBezTo>
                <a:lnTo>
                  <a:pt x="440612" y="2809265"/>
                </a:lnTo>
                <a:cubicBezTo>
                  <a:pt x="443224" y="2832608"/>
                  <a:pt x="453192" y="2853194"/>
                  <a:pt x="466049" y="2873090"/>
                </a:cubicBezTo>
                <a:cubicBezTo>
                  <a:pt x="492620" y="2887186"/>
                  <a:pt x="522716" y="2895481"/>
                  <a:pt x="556600" y="2894683"/>
                </a:cubicBezTo>
                <a:cubicBezTo>
                  <a:pt x="610084" y="2893425"/>
                  <a:pt x="683073" y="2878953"/>
                  <a:pt x="741590" y="2841829"/>
                </a:cubicBezTo>
                <a:cubicBezTo>
                  <a:pt x="800107" y="2804705"/>
                  <a:pt x="900151" y="2665649"/>
                  <a:pt x="907702" y="2671941"/>
                </a:cubicBezTo>
                <a:cubicBezTo>
                  <a:pt x="915253" y="2678233"/>
                  <a:pt x="836601" y="2835537"/>
                  <a:pt x="786893" y="2879582"/>
                </a:cubicBezTo>
                <a:cubicBezTo>
                  <a:pt x="737185" y="2923627"/>
                  <a:pt x="670489" y="2944391"/>
                  <a:pt x="609455" y="2958863"/>
                </a:cubicBezTo>
                <a:lnTo>
                  <a:pt x="540691" y="2972129"/>
                </a:lnTo>
                <a:lnTo>
                  <a:pt x="573090" y="3001780"/>
                </a:lnTo>
                <a:cubicBezTo>
                  <a:pt x="611472" y="3026948"/>
                  <a:pt x="655517" y="3048342"/>
                  <a:pt x="709000" y="3047083"/>
                </a:cubicBezTo>
                <a:cubicBezTo>
                  <a:pt x="762484" y="3045825"/>
                  <a:pt x="835473" y="3031353"/>
                  <a:pt x="893990" y="2994229"/>
                </a:cubicBezTo>
                <a:cubicBezTo>
                  <a:pt x="952507" y="2957105"/>
                  <a:pt x="1052552" y="2818049"/>
                  <a:pt x="1060102" y="2824341"/>
                </a:cubicBezTo>
                <a:cubicBezTo>
                  <a:pt x="1067653" y="2830634"/>
                  <a:pt x="989001" y="2987937"/>
                  <a:pt x="939293" y="3031982"/>
                </a:cubicBezTo>
                <a:cubicBezTo>
                  <a:pt x="889585" y="3076027"/>
                  <a:pt x="822889" y="3096791"/>
                  <a:pt x="761855" y="3111263"/>
                </a:cubicBezTo>
                <a:cubicBezTo>
                  <a:pt x="716079" y="3122117"/>
                  <a:pt x="667472" y="3131201"/>
                  <a:pt x="620015" y="3127367"/>
                </a:cubicBezTo>
                <a:cubicBezTo>
                  <a:pt x="604197" y="3126089"/>
                  <a:pt x="588506" y="3123376"/>
                  <a:pt x="573090" y="3118814"/>
                </a:cubicBezTo>
                <a:cubicBezTo>
                  <a:pt x="511427" y="3100567"/>
                  <a:pt x="436551" y="3062184"/>
                  <a:pt x="391876" y="3001780"/>
                </a:cubicBezTo>
                <a:cubicBezTo>
                  <a:pt x="379387" y="2984892"/>
                  <a:pt x="367291" y="2963924"/>
                  <a:pt x="356691" y="2940702"/>
                </a:cubicBezTo>
                <a:cubicBezTo>
                  <a:pt x="312534" y="2920180"/>
                  <a:pt x="269283" y="2889681"/>
                  <a:pt x="239476" y="2849380"/>
                </a:cubicBezTo>
                <a:cubicBezTo>
                  <a:pt x="226987" y="2832492"/>
                  <a:pt x="214891" y="2811524"/>
                  <a:pt x="204291" y="2788302"/>
                </a:cubicBezTo>
                <a:cubicBezTo>
                  <a:pt x="160134" y="2767780"/>
                  <a:pt x="116883" y="2737281"/>
                  <a:pt x="87076" y="2696979"/>
                </a:cubicBezTo>
                <a:cubicBezTo>
                  <a:pt x="42402" y="2636575"/>
                  <a:pt x="2762" y="2523945"/>
                  <a:pt x="245" y="2451586"/>
                </a:cubicBezTo>
                <a:cubicBezTo>
                  <a:pt x="-2272" y="2379227"/>
                  <a:pt x="14087" y="2347766"/>
                  <a:pt x="71975" y="2262822"/>
                </a:cubicBezTo>
                <a:cubicBezTo>
                  <a:pt x="129863" y="2177878"/>
                  <a:pt x="261998" y="2039451"/>
                  <a:pt x="347571" y="1941923"/>
                </a:cubicBezTo>
                <a:cubicBezTo>
                  <a:pt x="433144" y="1844395"/>
                  <a:pt x="507392" y="1775811"/>
                  <a:pt x="585414" y="1677653"/>
                </a:cubicBezTo>
                <a:cubicBezTo>
                  <a:pt x="654508" y="1590729"/>
                  <a:pt x="733469" y="1501830"/>
                  <a:pt x="792169" y="1394502"/>
                </a:cubicBezTo>
                <a:cubicBezTo>
                  <a:pt x="799164" y="1380495"/>
                  <a:pt x="807010" y="1366741"/>
                  <a:pt x="815573" y="1353213"/>
                </a:cubicBezTo>
                <a:cubicBezTo>
                  <a:pt x="815627" y="1353140"/>
                  <a:pt x="815666" y="1353059"/>
                  <a:pt x="815706" y="1352978"/>
                </a:cubicBezTo>
                <a:cubicBezTo>
                  <a:pt x="877369" y="1227135"/>
                  <a:pt x="928965" y="1019494"/>
                  <a:pt x="955392" y="922596"/>
                </a:cubicBezTo>
                <a:cubicBezTo>
                  <a:pt x="981819" y="825697"/>
                  <a:pt x="966089" y="775988"/>
                  <a:pt x="974269" y="771584"/>
                </a:cubicBezTo>
                <a:cubicBezTo>
                  <a:pt x="982448" y="767179"/>
                  <a:pt x="1008246" y="816258"/>
                  <a:pt x="1004471" y="896168"/>
                </a:cubicBezTo>
                <a:cubicBezTo>
                  <a:pt x="1002118" y="945970"/>
                  <a:pt x="1000498" y="1022166"/>
                  <a:pt x="987015" y="1103102"/>
                </a:cubicBezTo>
                <a:cubicBezTo>
                  <a:pt x="1027797" y="1050257"/>
                  <a:pt x="1076105" y="995585"/>
                  <a:pt x="1124006" y="942664"/>
                </a:cubicBezTo>
                <a:cubicBezTo>
                  <a:pt x="1123878" y="931619"/>
                  <a:pt x="1124014" y="925414"/>
                  <a:pt x="1126669" y="923984"/>
                </a:cubicBezTo>
                <a:lnTo>
                  <a:pt x="1135286" y="930293"/>
                </a:lnTo>
                <a:cubicBezTo>
                  <a:pt x="1198772" y="860326"/>
                  <a:pt x="1260619" y="794089"/>
                  <a:pt x="1304546" y="741852"/>
                </a:cubicBezTo>
                <a:cubicBezTo>
                  <a:pt x="1397670" y="631110"/>
                  <a:pt x="1459333" y="565672"/>
                  <a:pt x="1497086" y="500234"/>
                </a:cubicBezTo>
                <a:cubicBezTo>
                  <a:pt x="1523163" y="455032"/>
                  <a:pt x="1530327" y="421539"/>
                  <a:pt x="1529774" y="390344"/>
                </a:cubicBezTo>
                <a:cubicBezTo>
                  <a:pt x="1480848" y="393213"/>
                  <a:pt x="1423208" y="408424"/>
                  <a:pt x="1375278" y="438831"/>
                </a:cubicBezTo>
                <a:cubicBezTo>
                  <a:pt x="1316761" y="475955"/>
                  <a:pt x="1216717" y="615011"/>
                  <a:pt x="1209166" y="608719"/>
                </a:cubicBezTo>
                <a:cubicBezTo>
                  <a:pt x="1201615" y="602427"/>
                  <a:pt x="1280267" y="445123"/>
                  <a:pt x="1329975" y="401078"/>
                </a:cubicBezTo>
                <a:cubicBezTo>
                  <a:pt x="1379683" y="357033"/>
                  <a:pt x="1446379" y="336269"/>
                  <a:pt x="1507413" y="321797"/>
                </a:cubicBezTo>
                <a:lnTo>
                  <a:pt x="1523856" y="318995"/>
                </a:lnTo>
                <a:cubicBezTo>
                  <a:pt x="1521244" y="295652"/>
                  <a:pt x="1511276" y="275066"/>
                  <a:pt x="1498419" y="255170"/>
                </a:cubicBezTo>
                <a:cubicBezTo>
                  <a:pt x="1471848" y="241074"/>
                  <a:pt x="1441752" y="232779"/>
                  <a:pt x="1407868" y="233577"/>
                </a:cubicBezTo>
                <a:cubicBezTo>
                  <a:pt x="1354384" y="234835"/>
                  <a:pt x="1281395" y="249307"/>
                  <a:pt x="1222878" y="286431"/>
                </a:cubicBezTo>
                <a:cubicBezTo>
                  <a:pt x="1164361" y="323555"/>
                  <a:pt x="1064317" y="462611"/>
                  <a:pt x="1056766" y="456319"/>
                </a:cubicBezTo>
                <a:cubicBezTo>
                  <a:pt x="1049215" y="450027"/>
                  <a:pt x="1127867" y="292723"/>
                  <a:pt x="1177575" y="248678"/>
                </a:cubicBezTo>
                <a:cubicBezTo>
                  <a:pt x="1227283" y="204633"/>
                  <a:pt x="1293979" y="183869"/>
                  <a:pt x="1355013" y="169397"/>
                </a:cubicBezTo>
                <a:lnTo>
                  <a:pt x="1423777" y="156131"/>
                </a:lnTo>
                <a:lnTo>
                  <a:pt x="1391378" y="126480"/>
                </a:lnTo>
                <a:cubicBezTo>
                  <a:pt x="1352996" y="101312"/>
                  <a:pt x="1308951" y="79918"/>
                  <a:pt x="1255468" y="81177"/>
                </a:cubicBezTo>
                <a:cubicBezTo>
                  <a:pt x="1201984" y="82435"/>
                  <a:pt x="1128995" y="96907"/>
                  <a:pt x="1070478" y="134031"/>
                </a:cubicBezTo>
                <a:cubicBezTo>
                  <a:pt x="1011961" y="171155"/>
                  <a:pt x="911916" y="310211"/>
                  <a:pt x="904366" y="303919"/>
                </a:cubicBezTo>
                <a:cubicBezTo>
                  <a:pt x="896815" y="297626"/>
                  <a:pt x="975467" y="140323"/>
                  <a:pt x="1025175" y="96278"/>
                </a:cubicBezTo>
                <a:cubicBezTo>
                  <a:pt x="1074883" y="52233"/>
                  <a:pt x="1141579" y="31469"/>
                  <a:pt x="1202613" y="16997"/>
                </a:cubicBezTo>
                <a:cubicBezTo>
                  <a:pt x="1248389" y="6143"/>
                  <a:pt x="1296996" y="-2941"/>
                  <a:pt x="1344453" y="893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softEdge">
            <a:bevelT w="63500" h="25400"/>
          </a:sp3d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6" name="5 Forma libre"/>
          <p:cNvSpPr/>
          <p:nvPr/>
        </p:nvSpPr>
        <p:spPr bwMode="auto">
          <a:xfrm rot="18147468">
            <a:off x="2144024" y="1131642"/>
            <a:ext cx="1637057" cy="3128260"/>
          </a:xfrm>
          <a:custGeom>
            <a:avLst/>
            <a:gdLst/>
            <a:ahLst/>
            <a:cxnLst/>
            <a:rect l="l" t="t" r="r" b="b"/>
            <a:pathLst>
              <a:path w="1964468" h="3128260">
                <a:moveTo>
                  <a:pt x="825053" y="1872759"/>
                </a:moveTo>
                <a:cubicBezTo>
                  <a:pt x="784270" y="1925603"/>
                  <a:pt x="735963" y="1980275"/>
                  <a:pt x="688062" y="2033196"/>
                </a:cubicBezTo>
                <a:cubicBezTo>
                  <a:pt x="688190" y="2044241"/>
                  <a:pt x="688054" y="2050446"/>
                  <a:pt x="685399" y="2051876"/>
                </a:cubicBezTo>
                <a:lnTo>
                  <a:pt x="676782" y="2045567"/>
                </a:lnTo>
                <a:cubicBezTo>
                  <a:pt x="613296" y="2115534"/>
                  <a:pt x="551449" y="2181771"/>
                  <a:pt x="507522" y="2234008"/>
                </a:cubicBezTo>
                <a:cubicBezTo>
                  <a:pt x="414398" y="2344750"/>
                  <a:pt x="352735" y="2410188"/>
                  <a:pt x="314982" y="2475626"/>
                </a:cubicBezTo>
                <a:cubicBezTo>
                  <a:pt x="277230" y="2541065"/>
                  <a:pt x="279117" y="2581964"/>
                  <a:pt x="281004" y="2626638"/>
                </a:cubicBezTo>
                <a:cubicBezTo>
                  <a:pt x="282296" y="2657215"/>
                  <a:pt x="292136" y="2683370"/>
                  <a:pt x="307165" y="2707886"/>
                </a:cubicBezTo>
                <a:cubicBezTo>
                  <a:pt x="313437" y="2664730"/>
                  <a:pt x="333503" y="2631118"/>
                  <a:pt x="376775" y="2567622"/>
                </a:cubicBezTo>
                <a:cubicBezTo>
                  <a:pt x="434663" y="2482678"/>
                  <a:pt x="566798" y="2344251"/>
                  <a:pt x="652371" y="2246723"/>
                </a:cubicBezTo>
                <a:cubicBezTo>
                  <a:pt x="707573" y="2183809"/>
                  <a:pt x="758062" y="2132940"/>
                  <a:pt x="807664" y="2078199"/>
                </a:cubicBezTo>
                <a:cubicBezTo>
                  <a:pt x="809983" y="2028376"/>
                  <a:pt x="811692" y="1952889"/>
                  <a:pt x="825053" y="1872759"/>
                </a:cubicBezTo>
                <a:close/>
                <a:moveTo>
                  <a:pt x="672653" y="1720359"/>
                </a:moveTo>
                <a:cubicBezTo>
                  <a:pt x="573052" y="1846433"/>
                  <a:pt x="434689" y="1986989"/>
                  <a:pt x="355122" y="2081608"/>
                </a:cubicBezTo>
                <a:cubicBezTo>
                  <a:pt x="261998" y="2192350"/>
                  <a:pt x="200335" y="2257788"/>
                  <a:pt x="162582" y="2323226"/>
                </a:cubicBezTo>
                <a:cubicBezTo>
                  <a:pt x="124830" y="2388665"/>
                  <a:pt x="126717" y="2429564"/>
                  <a:pt x="128604" y="2474238"/>
                </a:cubicBezTo>
                <a:cubicBezTo>
                  <a:pt x="129905" y="2505025"/>
                  <a:pt x="139872" y="2531329"/>
                  <a:pt x="154635" y="2556283"/>
                </a:cubicBezTo>
                <a:cubicBezTo>
                  <a:pt x="160790" y="2512743"/>
                  <a:pt x="180837" y="2479110"/>
                  <a:pt x="224375" y="2415222"/>
                </a:cubicBezTo>
                <a:cubicBezTo>
                  <a:pt x="282263" y="2330278"/>
                  <a:pt x="414398" y="2191851"/>
                  <a:pt x="499971" y="2094323"/>
                </a:cubicBezTo>
                <a:cubicBezTo>
                  <a:pt x="555173" y="2031409"/>
                  <a:pt x="605662" y="1980540"/>
                  <a:pt x="655264" y="1925799"/>
                </a:cubicBezTo>
                <a:cubicBezTo>
                  <a:pt x="657583" y="1875976"/>
                  <a:pt x="659292" y="1800489"/>
                  <a:pt x="672653" y="1720359"/>
                </a:cubicBezTo>
                <a:close/>
                <a:moveTo>
                  <a:pt x="1247970" y="1272872"/>
                </a:moveTo>
                <a:cubicBezTo>
                  <a:pt x="1240596" y="1280866"/>
                  <a:pt x="1233640" y="1289418"/>
                  <a:pt x="1226654" y="1298207"/>
                </a:cubicBezTo>
                <a:cubicBezTo>
                  <a:pt x="1157559" y="1385133"/>
                  <a:pt x="1078596" y="1474032"/>
                  <a:pt x="1019896" y="1581364"/>
                </a:cubicBezTo>
                <a:cubicBezTo>
                  <a:pt x="1012903" y="1595366"/>
                  <a:pt x="1005060" y="1609115"/>
                  <a:pt x="996501" y="1622638"/>
                </a:cubicBezTo>
                <a:cubicBezTo>
                  <a:pt x="996444" y="1622714"/>
                  <a:pt x="996403" y="1622798"/>
                  <a:pt x="996362" y="1622882"/>
                </a:cubicBezTo>
                <a:cubicBezTo>
                  <a:pt x="943131" y="1731514"/>
                  <a:pt x="897404" y="1901101"/>
                  <a:pt x="868898" y="2007788"/>
                </a:cubicBezTo>
                <a:cubicBezTo>
                  <a:pt x="876272" y="1999794"/>
                  <a:pt x="883228" y="1991242"/>
                  <a:pt x="890214" y="1982453"/>
                </a:cubicBezTo>
                <a:cubicBezTo>
                  <a:pt x="959304" y="1895533"/>
                  <a:pt x="1038261" y="1806641"/>
                  <a:pt x="1096960" y="1699319"/>
                </a:cubicBezTo>
                <a:cubicBezTo>
                  <a:pt x="1103960" y="1685302"/>
                  <a:pt x="1111812" y="1671538"/>
                  <a:pt x="1120381" y="1658000"/>
                </a:cubicBezTo>
                <a:cubicBezTo>
                  <a:pt x="1120432" y="1657930"/>
                  <a:pt x="1120470" y="1657854"/>
                  <a:pt x="1120507" y="1657778"/>
                </a:cubicBezTo>
                <a:cubicBezTo>
                  <a:pt x="1173737" y="1549146"/>
                  <a:pt x="1219464" y="1379560"/>
                  <a:pt x="1247970" y="1272872"/>
                </a:cubicBezTo>
                <a:close/>
                <a:moveTo>
                  <a:pt x="1095570" y="1120472"/>
                </a:moveTo>
                <a:cubicBezTo>
                  <a:pt x="1088196" y="1128466"/>
                  <a:pt x="1081240" y="1137018"/>
                  <a:pt x="1074254" y="1145807"/>
                </a:cubicBezTo>
                <a:cubicBezTo>
                  <a:pt x="1005164" y="1232727"/>
                  <a:pt x="926207" y="1321619"/>
                  <a:pt x="867509" y="1428940"/>
                </a:cubicBezTo>
                <a:cubicBezTo>
                  <a:pt x="860508" y="1442958"/>
                  <a:pt x="852656" y="1456723"/>
                  <a:pt x="844086" y="1470261"/>
                </a:cubicBezTo>
                <a:cubicBezTo>
                  <a:pt x="844035" y="1470330"/>
                  <a:pt x="843998" y="1470406"/>
                  <a:pt x="843961" y="1470482"/>
                </a:cubicBezTo>
                <a:cubicBezTo>
                  <a:pt x="790731" y="1579114"/>
                  <a:pt x="745004" y="1748701"/>
                  <a:pt x="716498" y="1855388"/>
                </a:cubicBezTo>
                <a:cubicBezTo>
                  <a:pt x="723872" y="1847394"/>
                  <a:pt x="730828" y="1838842"/>
                  <a:pt x="737814" y="1830053"/>
                </a:cubicBezTo>
                <a:cubicBezTo>
                  <a:pt x="806909" y="1743127"/>
                  <a:pt x="885872" y="1654228"/>
                  <a:pt x="944572" y="1546897"/>
                </a:cubicBezTo>
                <a:cubicBezTo>
                  <a:pt x="951564" y="1532894"/>
                  <a:pt x="959408" y="1519145"/>
                  <a:pt x="967968" y="1505621"/>
                </a:cubicBezTo>
                <a:cubicBezTo>
                  <a:pt x="968024" y="1505545"/>
                  <a:pt x="968065" y="1505462"/>
                  <a:pt x="968106" y="1505378"/>
                </a:cubicBezTo>
                <a:cubicBezTo>
                  <a:pt x="1021337" y="1396746"/>
                  <a:pt x="1067064" y="1227160"/>
                  <a:pt x="1095570" y="1120472"/>
                </a:cubicBezTo>
                <a:close/>
                <a:moveTo>
                  <a:pt x="1809833" y="571977"/>
                </a:moveTo>
                <a:cubicBezTo>
                  <a:pt x="1803678" y="615517"/>
                  <a:pt x="1783631" y="649150"/>
                  <a:pt x="1740093" y="713038"/>
                </a:cubicBezTo>
                <a:cubicBezTo>
                  <a:pt x="1682205" y="797982"/>
                  <a:pt x="1550070" y="936409"/>
                  <a:pt x="1464497" y="1033937"/>
                </a:cubicBezTo>
                <a:cubicBezTo>
                  <a:pt x="1409295" y="1096851"/>
                  <a:pt x="1358806" y="1147720"/>
                  <a:pt x="1309204" y="1202461"/>
                </a:cubicBezTo>
                <a:cubicBezTo>
                  <a:pt x="1306885" y="1252284"/>
                  <a:pt x="1305176" y="1327771"/>
                  <a:pt x="1291815" y="1407902"/>
                </a:cubicBezTo>
                <a:cubicBezTo>
                  <a:pt x="1391416" y="1281827"/>
                  <a:pt x="1529779" y="1141271"/>
                  <a:pt x="1609346" y="1046652"/>
                </a:cubicBezTo>
                <a:cubicBezTo>
                  <a:pt x="1702470" y="935910"/>
                  <a:pt x="1764133" y="870472"/>
                  <a:pt x="1801886" y="805034"/>
                </a:cubicBezTo>
                <a:cubicBezTo>
                  <a:pt x="1839638" y="739595"/>
                  <a:pt x="1837751" y="698696"/>
                  <a:pt x="1835864" y="654022"/>
                </a:cubicBezTo>
                <a:cubicBezTo>
                  <a:pt x="1834563" y="623235"/>
                  <a:pt x="1824596" y="596931"/>
                  <a:pt x="1809833" y="571977"/>
                </a:cubicBezTo>
                <a:close/>
                <a:moveTo>
                  <a:pt x="1657303" y="420374"/>
                </a:moveTo>
                <a:cubicBezTo>
                  <a:pt x="1651031" y="463530"/>
                  <a:pt x="1630965" y="497142"/>
                  <a:pt x="1587693" y="560638"/>
                </a:cubicBezTo>
                <a:cubicBezTo>
                  <a:pt x="1529805" y="645582"/>
                  <a:pt x="1397670" y="784009"/>
                  <a:pt x="1312097" y="881537"/>
                </a:cubicBezTo>
                <a:cubicBezTo>
                  <a:pt x="1256895" y="944451"/>
                  <a:pt x="1206406" y="995320"/>
                  <a:pt x="1156804" y="1050061"/>
                </a:cubicBezTo>
                <a:cubicBezTo>
                  <a:pt x="1154485" y="1099884"/>
                  <a:pt x="1152776" y="1175371"/>
                  <a:pt x="1139415" y="1255502"/>
                </a:cubicBezTo>
                <a:cubicBezTo>
                  <a:pt x="1180198" y="1202657"/>
                  <a:pt x="1228505" y="1147985"/>
                  <a:pt x="1276406" y="1095064"/>
                </a:cubicBezTo>
                <a:cubicBezTo>
                  <a:pt x="1276278" y="1084019"/>
                  <a:pt x="1276414" y="1077814"/>
                  <a:pt x="1279069" y="1076384"/>
                </a:cubicBezTo>
                <a:lnTo>
                  <a:pt x="1287686" y="1082693"/>
                </a:lnTo>
                <a:cubicBezTo>
                  <a:pt x="1351172" y="1012726"/>
                  <a:pt x="1413019" y="946489"/>
                  <a:pt x="1456946" y="894252"/>
                </a:cubicBezTo>
                <a:cubicBezTo>
                  <a:pt x="1550070" y="783510"/>
                  <a:pt x="1611733" y="718072"/>
                  <a:pt x="1649486" y="652634"/>
                </a:cubicBezTo>
                <a:cubicBezTo>
                  <a:pt x="1687238" y="587195"/>
                  <a:pt x="1685351" y="546296"/>
                  <a:pt x="1683464" y="501622"/>
                </a:cubicBezTo>
                <a:cubicBezTo>
                  <a:pt x="1682172" y="471045"/>
                  <a:pt x="1672332" y="444890"/>
                  <a:pt x="1657303" y="420374"/>
                </a:cubicBezTo>
                <a:close/>
                <a:moveTo>
                  <a:pt x="1344453" y="893"/>
                </a:moveTo>
                <a:cubicBezTo>
                  <a:pt x="1360271" y="2171"/>
                  <a:pt x="1375962" y="4884"/>
                  <a:pt x="1391378" y="9446"/>
                </a:cubicBezTo>
                <a:cubicBezTo>
                  <a:pt x="1453041" y="27693"/>
                  <a:pt x="1527917" y="66076"/>
                  <a:pt x="1572592" y="126480"/>
                </a:cubicBezTo>
                <a:cubicBezTo>
                  <a:pt x="1585081" y="143368"/>
                  <a:pt x="1597177" y="164336"/>
                  <a:pt x="1607777" y="187558"/>
                </a:cubicBezTo>
                <a:cubicBezTo>
                  <a:pt x="1651934" y="208080"/>
                  <a:pt x="1695185" y="238579"/>
                  <a:pt x="1724992" y="278880"/>
                </a:cubicBezTo>
                <a:cubicBezTo>
                  <a:pt x="1737481" y="295768"/>
                  <a:pt x="1749577" y="316736"/>
                  <a:pt x="1760177" y="339958"/>
                </a:cubicBezTo>
                <a:cubicBezTo>
                  <a:pt x="1804334" y="360480"/>
                  <a:pt x="1847585" y="390979"/>
                  <a:pt x="1877392" y="431281"/>
                </a:cubicBezTo>
                <a:cubicBezTo>
                  <a:pt x="1922066" y="491685"/>
                  <a:pt x="1961706" y="604315"/>
                  <a:pt x="1964223" y="676674"/>
                </a:cubicBezTo>
                <a:cubicBezTo>
                  <a:pt x="1966740" y="749033"/>
                  <a:pt x="1950381" y="780494"/>
                  <a:pt x="1892493" y="865438"/>
                </a:cubicBezTo>
                <a:cubicBezTo>
                  <a:pt x="1834605" y="950382"/>
                  <a:pt x="1702470" y="1088809"/>
                  <a:pt x="1616897" y="1186337"/>
                </a:cubicBezTo>
                <a:cubicBezTo>
                  <a:pt x="1531324" y="1283865"/>
                  <a:pt x="1457076" y="1352449"/>
                  <a:pt x="1379054" y="1450607"/>
                </a:cubicBezTo>
                <a:cubicBezTo>
                  <a:pt x="1309960" y="1537531"/>
                  <a:pt x="1230999" y="1626429"/>
                  <a:pt x="1172300" y="1733758"/>
                </a:cubicBezTo>
                <a:cubicBezTo>
                  <a:pt x="1165304" y="1747765"/>
                  <a:pt x="1157458" y="1761519"/>
                  <a:pt x="1148895" y="1775047"/>
                </a:cubicBezTo>
                <a:cubicBezTo>
                  <a:pt x="1148841" y="1775121"/>
                  <a:pt x="1148802" y="1775201"/>
                  <a:pt x="1148762" y="1775282"/>
                </a:cubicBezTo>
                <a:cubicBezTo>
                  <a:pt x="1087099" y="1901125"/>
                  <a:pt x="1035503" y="2108766"/>
                  <a:pt x="1009076" y="2205664"/>
                </a:cubicBezTo>
                <a:cubicBezTo>
                  <a:pt x="982649" y="2302563"/>
                  <a:pt x="998379" y="2352272"/>
                  <a:pt x="990199" y="2356676"/>
                </a:cubicBezTo>
                <a:cubicBezTo>
                  <a:pt x="982020" y="2361081"/>
                  <a:pt x="956222" y="2312002"/>
                  <a:pt x="959997" y="2232092"/>
                </a:cubicBezTo>
                <a:cubicBezTo>
                  <a:pt x="962350" y="2182291"/>
                  <a:pt x="963970" y="2106095"/>
                  <a:pt x="977453" y="2025158"/>
                </a:cubicBezTo>
                <a:cubicBezTo>
                  <a:pt x="936671" y="2078003"/>
                  <a:pt x="888364" y="2132675"/>
                  <a:pt x="840462" y="2185596"/>
                </a:cubicBezTo>
                <a:cubicBezTo>
                  <a:pt x="840590" y="2196641"/>
                  <a:pt x="840454" y="2202846"/>
                  <a:pt x="837799" y="2204276"/>
                </a:cubicBezTo>
                <a:lnTo>
                  <a:pt x="829182" y="2197967"/>
                </a:lnTo>
                <a:cubicBezTo>
                  <a:pt x="765696" y="2267934"/>
                  <a:pt x="703849" y="2334171"/>
                  <a:pt x="659922" y="2386408"/>
                </a:cubicBezTo>
                <a:cubicBezTo>
                  <a:pt x="566798" y="2497150"/>
                  <a:pt x="505135" y="2562588"/>
                  <a:pt x="467382" y="2628026"/>
                </a:cubicBezTo>
                <a:cubicBezTo>
                  <a:pt x="441305" y="2673228"/>
                  <a:pt x="434141" y="2706721"/>
                  <a:pt x="434694" y="2737916"/>
                </a:cubicBezTo>
                <a:cubicBezTo>
                  <a:pt x="483620" y="2735047"/>
                  <a:pt x="541260" y="2719836"/>
                  <a:pt x="589190" y="2689429"/>
                </a:cubicBezTo>
                <a:cubicBezTo>
                  <a:pt x="647707" y="2652305"/>
                  <a:pt x="747751" y="2513249"/>
                  <a:pt x="755302" y="2519541"/>
                </a:cubicBezTo>
                <a:cubicBezTo>
                  <a:pt x="762853" y="2525833"/>
                  <a:pt x="684201" y="2683137"/>
                  <a:pt x="634493" y="2727182"/>
                </a:cubicBezTo>
                <a:cubicBezTo>
                  <a:pt x="584785" y="2771227"/>
                  <a:pt x="518089" y="2791991"/>
                  <a:pt x="457055" y="2806463"/>
                </a:cubicBezTo>
                <a:lnTo>
                  <a:pt x="440612" y="2809265"/>
                </a:lnTo>
                <a:cubicBezTo>
                  <a:pt x="443224" y="2832608"/>
                  <a:pt x="453192" y="2853194"/>
                  <a:pt x="466049" y="2873090"/>
                </a:cubicBezTo>
                <a:cubicBezTo>
                  <a:pt x="492620" y="2887186"/>
                  <a:pt x="522716" y="2895481"/>
                  <a:pt x="556600" y="2894683"/>
                </a:cubicBezTo>
                <a:cubicBezTo>
                  <a:pt x="610084" y="2893425"/>
                  <a:pt x="683073" y="2878953"/>
                  <a:pt x="741590" y="2841829"/>
                </a:cubicBezTo>
                <a:cubicBezTo>
                  <a:pt x="800107" y="2804705"/>
                  <a:pt x="900151" y="2665649"/>
                  <a:pt x="907702" y="2671941"/>
                </a:cubicBezTo>
                <a:cubicBezTo>
                  <a:pt x="915253" y="2678233"/>
                  <a:pt x="836601" y="2835537"/>
                  <a:pt x="786893" y="2879582"/>
                </a:cubicBezTo>
                <a:cubicBezTo>
                  <a:pt x="737185" y="2923627"/>
                  <a:pt x="670489" y="2944391"/>
                  <a:pt x="609455" y="2958863"/>
                </a:cubicBezTo>
                <a:lnTo>
                  <a:pt x="540691" y="2972129"/>
                </a:lnTo>
                <a:lnTo>
                  <a:pt x="573090" y="3001780"/>
                </a:lnTo>
                <a:cubicBezTo>
                  <a:pt x="611472" y="3026948"/>
                  <a:pt x="655517" y="3048342"/>
                  <a:pt x="709000" y="3047083"/>
                </a:cubicBezTo>
                <a:cubicBezTo>
                  <a:pt x="762484" y="3045825"/>
                  <a:pt x="835473" y="3031353"/>
                  <a:pt x="893990" y="2994229"/>
                </a:cubicBezTo>
                <a:cubicBezTo>
                  <a:pt x="952507" y="2957105"/>
                  <a:pt x="1052552" y="2818049"/>
                  <a:pt x="1060102" y="2824341"/>
                </a:cubicBezTo>
                <a:cubicBezTo>
                  <a:pt x="1067653" y="2830634"/>
                  <a:pt x="989001" y="2987937"/>
                  <a:pt x="939293" y="3031982"/>
                </a:cubicBezTo>
                <a:cubicBezTo>
                  <a:pt x="889585" y="3076027"/>
                  <a:pt x="822889" y="3096791"/>
                  <a:pt x="761855" y="3111263"/>
                </a:cubicBezTo>
                <a:cubicBezTo>
                  <a:pt x="716079" y="3122117"/>
                  <a:pt x="667472" y="3131201"/>
                  <a:pt x="620015" y="3127367"/>
                </a:cubicBezTo>
                <a:cubicBezTo>
                  <a:pt x="604197" y="3126089"/>
                  <a:pt x="588506" y="3123376"/>
                  <a:pt x="573090" y="3118814"/>
                </a:cubicBezTo>
                <a:cubicBezTo>
                  <a:pt x="511427" y="3100567"/>
                  <a:pt x="436551" y="3062184"/>
                  <a:pt x="391876" y="3001780"/>
                </a:cubicBezTo>
                <a:cubicBezTo>
                  <a:pt x="379387" y="2984892"/>
                  <a:pt x="367291" y="2963924"/>
                  <a:pt x="356691" y="2940702"/>
                </a:cubicBezTo>
                <a:cubicBezTo>
                  <a:pt x="312534" y="2920180"/>
                  <a:pt x="269283" y="2889681"/>
                  <a:pt x="239476" y="2849380"/>
                </a:cubicBezTo>
                <a:cubicBezTo>
                  <a:pt x="226987" y="2832492"/>
                  <a:pt x="214891" y="2811524"/>
                  <a:pt x="204291" y="2788302"/>
                </a:cubicBezTo>
                <a:cubicBezTo>
                  <a:pt x="160134" y="2767780"/>
                  <a:pt x="116883" y="2737281"/>
                  <a:pt x="87076" y="2696979"/>
                </a:cubicBezTo>
                <a:cubicBezTo>
                  <a:pt x="42402" y="2636575"/>
                  <a:pt x="2762" y="2523945"/>
                  <a:pt x="245" y="2451586"/>
                </a:cubicBezTo>
                <a:cubicBezTo>
                  <a:pt x="-2272" y="2379227"/>
                  <a:pt x="14087" y="2347766"/>
                  <a:pt x="71975" y="2262822"/>
                </a:cubicBezTo>
                <a:cubicBezTo>
                  <a:pt x="129863" y="2177878"/>
                  <a:pt x="261998" y="2039451"/>
                  <a:pt x="347571" y="1941923"/>
                </a:cubicBezTo>
                <a:cubicBezTo>
                  <a:pt x="433144" y="1844395"/>
                  <a:pt x="507392" y="1775811"/>
                  <a:pt x="585414" y="1677653"/>
                </a:cubicBezTo>
                <a:cubicBezTo>
                  <a:pt x="654508" y="1590729"/>
                  <a:pt x="733469" y="1501830"/>
                  <a:pt x="792169" y="1394502"/>
                </a:cubicBezTo>
                <a:cubicBezTo>
                  <a:pt x="799164" y="1380495"/>
                  <a:pt x="807010" y="1366741"/>
                  <a:pt x="815573" y="1353213"/>
                </a:cubicBezTo>
                <a:cubicBezTo>
                  <a:pt x="815627" y="1353140"/>
                  <a:pt x="815666" y="1353059"/>
                  <a:pt x="815706" y="1352978"/>
                </a:cubicBezTo>
                <a:cubicBezTo>
                  <a:pt x="877369" y="1227135"/>
                  <a:pt x="928965" y="1019494"/>
                  <a:pt x="955392" y="922596"/>
                </a:cubicBezTo>
                <a:cubicBezTo>
                  <a:pt x="981819" y="825697"/>
                  <a:pt x="966089" y="775988"/>
                  <a:pt x="974269" y="771584"/>
                </a:cubicBezTo>
                <a:cubicBezTo>
                  <a:pt x="982448" y="767179"/>
                  <a:pt x="1008246" y="816258"/>
                  <a:pt x="1004471" y="896168"/>
                </a:cubicBezTo>
                <a:cubicBezTo>
                  <a:pt x="1002118" y="945970"/>
                  <a:pt x="1000498" y="1022166"/>
                  <a:pt x="987015" y="1103102"/>
                </a:cubicBezTo>
                <a:cubicBezTo>
                  <a:pt x="1027797" y="1050257"/>
                  <a:pt x="1076105" y="995585"/>
                  <a:pt x="1124006" y="942664"/>
                </a:cubicBezTo>
                <a:cubicBezTo>
                  <a:pt x="1123878" y="931619"/>
                  <a:pt x="1124014" y="925414"/>
                  <a:pt x="1126669" y="923984"/>
                </a:cubicBezTo>
                <a:lnTo>
                  <a:pt x="1135286" y="930293"/>
                </a:lnTo>
                <a:cubicBezTo>
                  <a:pt x="1198772" y="860326"/>
                  <a:pt x="1260619" y="794089"/>
                  <a:pt x="1304546" y="741852"/>
                </a:cubicBezTo>
                <a:cubicBezTo>
                  <a:pt x="1397670" y="631110"/>
                  <a:pt x="1459333" y="565672"/>
                  <a:pt x="1497086" y="500234"/>
                </a:cubicBezTo>
                <a:cubicBezTo>
                  <a:pt x="1523163" y="455032"/>
                  <a:pt x="1530327" y="421539"/>
                  <a:pt x="1529774" y="390344"/>
                </a:cubicBezTo>
                <a:cubicBezTo>
                  <a:pt x="1480848" y="393213"/>
                  <a:pt x="1423208" y="408424"/>
                  <a:pt x="1375278" y="438831"/>
                </a:cubicBezTo>
                <a:cubicBezTo>
                  <a:pt x="1316761" y="475955"/>
                  <a:pt x="1216717" y="615011"/>
                  <a:pt x="1209166" y="608719"/>
                </a:cubicBezTo>
                <a:cubicBezTo>
                  <a:pt x="1201615" y="602427"/>
                  <a:pt x="1280267" y="445123"/>
                  <a:pt x="1329975" y="401078"/>
                </a:cubicBezTo>
                <a:cubicBezTo>
                  <a:pt x="1379683" y="357033"/>
                  <a:pt x="1446379" y="336269"/>
                  <a:pt x="1507413" y="321797"/>
                </a:cubicBezTo>
                <a:lnTo>
                  <a:pt x="1523856" y="318995"/>
                </a:lnTo>
                <a:cubicBezTo>
                  <a:pt x="1521244" y="295652"/>
                  <a:pt x="1511276" y="275066"/>
                  <a:pt x="1498419" y="255170"/>
                </a:cubicBezTo>
                <a:cubicBezTo>
                  <a:pt x="1471848" y="241074"/>
                  <a:pt x="1441752" y="232779"/>
                  <a:pt x="1407868" y="233577"/>
                </a:cubicBezTo>
                <a:cubicBezTo>
                  <a:pt x="1354384" y="234835"/>
                  <a:pt x="1281395" y="249307"/>
                  <a:pt x="1222878" y="286431"/>
                </a:cubicBezTo>
                <a:cubicBezTo>
                  <a:pt x="1164361" y="323555"/>
                  <a:pt x="1064317" y="462611"/>
                  <a:pt x="1056766" y="456319"/>
                </a:cubicBezTo>
                <a:cubicBezTo>
                  <a:pt x="1049215" y="450027"/>
                  <a:pt x="1127867" y="292723"/>
                  <a:pt x="1177575" y="248678"/>
                </a:cubicBezTo>
                <a:cubicBezTo>
                  <a:pt x="1227283" y="204633"/>
                  <a:pt x="1293979" y="183869"/>
                  <a:pt x="1355013" y="169397"/>
                </a:cubicBezTo>
                <a:lnTo>
                  <a:pt x="1423777" y="156131"/>
                </a:lnTo>
                <a:lnTo>
                  <a:pt x="1391378" y="126480"/>
                </a:lnTo>
                <a:cubicBezTo>
                  <a:pt x="1352996" y="101312"/>
                  <a:pt x="1308951" y="79918"/>
                  <a:pt x="1255468" y="81177"/>
                </a:cubicBezTo>
                <a:cubicBezTo>
                  <a:pt x="1201984" y="82435"/>
                  <a:pt x="1128995" y="96907"/>
                  <a:pt x="1070478" y="134031"/>
                </a:cubicBezTo>
                <a:cubicBezTo>
                  <a:pt x="1011961" y="171155"/>
                  <a:pt x="911916" y="310211"/>
                  <a:pt x="904366" y="303919"/>
                </a:cubicBezTo>
                <a:cubicBezTo>
                  <a:pt x="896815" y="297626"/>
                  <a:pt x="975467" y="140323"/>
                  <a:pt x="1025175" y="96278"/>
                </a:cubicBezTo>
                <a:cubicBezTo>
                  <a:pt x="1074883" y="52233"/>
                  <a:pt x="1141579" y="31469"/>
                  <a:pt x="1202613" y="16997"/>
                </a:cubicBezTo>
                <a:cubicBezTo>
                  <a:pt x="1248389" y="6143"/>
                  <a:pt x="1296996" y="-2941"/>
                  <a:pt x="1344453" y="893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softEdge">
            <a:bevelT w="63500" h="25400"/>
          </a:sp3d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7" name="6 Forma libre"/>
          <p:cNvSpPr/>
          <p:nvPr/>
        </p:nvSpPr>
        <p:spPr bwMode="auto">
          <a:xfrm rot="3452532" flipH="1">
            <a:off x="7040568" y="-402240"/>
            <a:ext cx="1637057" cy="3128260"/>
          </a:xfrm>
          <a:custGeom>
            <a:avLst/>
            <a:gdLst/>
            <a:ahLst/>
            <a:cxnLst/>
            <a:rect l="l" t="t" r="r" b="b"/>
            <a:pathLst>
              <a:path w="1964468" h="3128260">
                <a:moveTo>
                  <a:pt x="825053" y="1872759"/>
                </a:moveTo>
                <a:cubicBezTo>
                  <a:pt x="784270" y="1925603"/>
                  <a:pt x="735963" y="1980275"/>
                  <a:pt x="688062" y="2033196"/>
                </a:cubicBezTo>
                <a:cubicBezTo>
                  <a:pt x="688190" y="2044241"/>
                  <a:pt x="688054" y="2050446"/>
                  <a:pt x="685399" y="2051876"/>
                </a:cubicBezTo>
                <a:lnTo>
                  <a:pt x="676782" y="2045567"/>
                </a:lnTo>
                <a:cubicBezTo>
                  <a:pt x="613296" y="2115534"/>
                  <a:pt x="551449" y="2181771"/>
                  <a:pt x="507522" y="2234008"/>
                </a:cubicBezTo>
                <a:cubicBezTo>
                  <a:pt x="414398" y="2344750"/>
                  <a:pt x="352735" y="2410188"/>
                  <a:pt x="314982" y="2475626"/>
                </a:cubicBezTo>
                <a:cubicBezTo>
                  <a:pt x="277230" y="2541065"/>
                  <a:pt x="279117" y="2581964"/>
                  <a:pt x="281004" y="2626638"/>
                </a:cubicBezTo>
                <a:cubicBezTo>
                  <a:pt x="282296" y="2657215"/>
                  <a:pt x="292136" y="2683370"/>
                  <a:pt x="307165" y="2707886"/>
                </a:cubicBezTo>
                <a:cubicBezTo>
                  <a:pt x="313437" y="2664730"/>
                  <a:pt x="333503" y="2631118"/>
                  <a:pt x="376775" y="2567622"/>
                </a:cubicBezTo>
                <a:cubicBezTo>
                  <a:pt x="434663" y="2482678"/>
                  <a:pt x="566798" y="2344251"/>
                  <a:pt x="652371" y="2246723"/>
                </a:cubicBezTo>
                <a:cubicBezTo>
                  <a:pt x="707573" y="2183809"/>
                  <a:pt x="758062" y="2132940"/>
                  <a:pt x="807664" y="2078199"/>
                </a:cubicBezTo>
                <a:cubicBezTo>
                  <a:pt x="809983" y="2028376"/>
                  <a:pt x="811692" y="1952889"/>
                  <a:pt x="825053" y="1872759"/>
                </a:cubicBezTo>
                <a:close/>
                <a:moveTo>
                  <a:pt x="672653" y="1720359"/>
                </a:moveTo>
                <a:cubicBezTo>
                  <a:pt x="573052" y="1846433"/>
                  <a:pt x="434689" y="1986989"/>
                  <a:pt x="355122" y="2081608"/>
                </a:cubicBezTo>
                <a:cubicBezTo>
                  <a:pt x="261998" y="2192350"/>
                  <a:pt x="200335" y="2257788"/>
                  <a:pt x="162582" y="2323226"/>
                </a:cubicBezTo>
                <a:cubicBezTo>
                  <a:pt x="124830" y="2388665"/>
                  <a:pt x="126717" y="2429564"/>
                  <a:pt x="128604" y="2474238"/>
                </a:cubicBezTo>
                <a:cubicBezTo>
                  <a:pt x="129905" y="2505025"/>
                  <a:pt x="139872" y="2531329"/>
                  <a:pt x="154635" y="2556283"/>
                </a:cubicBezTo>
                <a:cubicBezTo>
                  <a:pt x="160790" y="2512743"/>
                  <a:pt x="180837" y="2479110"/>
                  <a:pt x="224375" y="2415222"/>
                </a:cubicBezTo>
                <a:cubicBezTo>
                  <a:pt x="282263" y="2330278"/>
                  <a:pt x="414398" y="2191851"/>
                  <a:pt x="499971" y="2094323"/>
                </a:cubicBezTo>
                <a:cubicBezTo>
                  <a:pt x="555173" y="2031409"/>
                  <a:pt x="605662" y="1980540"/>
                  <a:pt x="655264" y="1925799"/>
                </a:cubicBezTo>
                <a:cubicBezTo>
                  <a:pt x="657583" y="1875976"/>
                  <a:pt x="659292" y="1800489"/>
                  <a:pt x="672653" y="1720359"/>
                </a:cubicBezTo>
                <a:close/>
                <a:moveTo>
                  <a:pt x="1247970" y="1272872"/>
                </a:moveTo>
                <a:cubicBezTo>
                  <a:pt x="1240596" y="1280866"/>
                  <a:pt x="1233640" y="1289418"/>
                  <a:pt x="1226654" y="1298207"/>
                </a:cubicBezTo>
                <a:cubicBezTo>
                  <a:pt x="1157559" y="1385133"/>
                  <a:pt x="1078596" y="1474032"/>
                  <a:pt x="1019896" y="1581364"/>
                </a:cubicBezTo>
                <a:cubicBezTo>
                  <a:pt x="1012903" y="1595366"/>
                  <a:pt x="1005060" y="1609115"/>
                  <a:pt x="996501" y="1622638"/>
                </a:cubicBezTo>
                <a:cubicBezTo>
                  <a:pt x="996444" y="1622714"/>
                  <a:pt x="996403" y="1622798"/>
                  <a:pt x="996362" y="1622882"/>
                </a:cubicBezTo>
                <a:cubicBezTo>
                  <a:pt x="943131" y="1731514"/>
                  <a:pt x="897404" y="1901101"/>
                  <a:pt x="868898" y="2007788"/>
                </a:cubicBezTo>
                <a:cubicBezTo>
                  <a:pt x="876272" y="1999794"/>
                  <a:pt x="883228" y="1991242"/>
                  <a:pt x="890214" y="1982453"/>
                </a:cubicBezTo>
                <a:cubicBezTo>
                  <a:pt x="959304" y="1895533"/>
                  <a:pt x="1038261" y="1806641"/>
                  <a:pt x="1096960" y="1699319"/>
                </a:cubicBezTo>
                <a:cubicBezTo>
                  <a:pt x="1103960" y="1685302"/>
                  <a:pt x="1111812" y="1671538"/>
                  <a:pt x="1120381" y="1658000"/>
                </a:cubicBezTo>
                <a:cubicBezTo>
                  <a:pt x="1120432" y="1657930"/>
                  <a:pt x="1120470" y="1657854"/>
                  <a:pt x="1120507" y="1657778"/>
                </a:cubicBezTo>
                <a:cubicBezTo>
                  <a:pt x="1173737" y="1549146"/>
                  <a:pt x="1219464" y="1379560"/>
                  <a:pt x="1247970" y="1272872"/>
                </a:cubicBezTo>
                <a:close/>
                <a:moveTo>
                  <a:pt x="1095570" y="1120472"/>
                </a:moveTo>
                <a:cubicBezTo>
                  <a:pt x="1088196" y="1128466"/>
                  <a:pt x="1081240" y="1137018"/>
                  <a:pt x="1074254" y="1145807"/>
                </a:cubicBezTo>
                <a:cubicBezTo>
                  <a:pt x="1005164" y="1232727"/>
                  <a:pt x="926207" y="1321619"/>
                  <a:pt x="867509" y="1428940"/>
                </a:cubicBezTo>
                <a:cubicBezTo>
                  <a:pt x="860508" y="1442958"/>
                  <a:pt x="852656" y="1456723"/>
                  <a:pt x="844086" y="1470261"/>
                </a:cubicBezTo>
                <a:cubicBezTo>
                  <a:pt x="844035" y="1470330"/>
                  <a:pt x="843998" y="1470406"/>
                  <a:pt x="843961" y="1470482"/>
                </a:cubicBezTo>
                <a:cubicBezTo>
                  <a:pt x="790731" y="1579114"/>
                  <a:pt x="745004" y="1748701"/>
                  <a:pt x="716498" y="1855388"/>
                </a:cubicBezTo>
                <a:cubicBezTo>
                  <a:pt x="723872" y="1847394"/>
                  <a:pt x="730828" y="1838842"/>
                  <a:pt x="737814" y="1830053"/>
                </a:cubicBezTo>
                <a:cubicBezTo>
                  <a:pt x="806909" y="1743127"/>
                  <a:pt x="885872" y="1654228"/>
                  <a:pt x="944572" y="1546897"/>
                </a:cubicBezTo>
                <a:cubicBezTo>
                  <a:pt x="951564" y="1532894"/>
                  <a:pt x="959408" y="1519145"/>
                  <a:pt x="967968" y="1505621"/>
                </a:cubicBezTo>
                <a:cubicBezTo>
                  <a:pt x="968024" y="1505545"/>
                  <a:pt x="968065" y="1505462"/>
                  <a:pt x="968106" y="1505378"/>
                </a:cubicBezTo>
                <a:cubicBezTo>
                  <a:pt x="1021337" y="1396746"/>
                  <a:pt x="1067064" y="1227160"/>
                  <a:pt x="1095570" y="1120472"/>
                </a:cubicBezTo>
                <a:close/>
                <a:moveTo>
                  <a:pt x="1809833" y="571977"/>
                </a:moveTo>
                <a:cubicBezTo>
                  <a:pt x="1803678" y="615517"/>
                  <a:pt x="1783631" y="649150"/>
                  <a:pt x="1740093" y="713038"/>
                </a:cubicBezTo>
                <a:cubicBezTo>
                  <a:pt x="1682205" y="797982"/>
                  <a:pt x="1550070" y="936409"/>
                  <a:pt x="1464497" y="1033937"/>
                </a:cubicBezTo>
                <a:cubicBezTo>
                  <a:pt x="1409295" y="1096851"/>
                  <a:pt x="1358806" y="1147720"/>
                  <a:pt x="1309204" y="1202461"/>
                </a:cubicBezTo>
                <a:cubicBezTo>
                  <a:pt x="1306885" y="1252284"/>
                  <a:pt x="1305176" y="1327771"/>
                  <a:pt x="1291815" y="1407902"/>
                </a:cubicBezTo>
                <a:cubicBezTo>
                  <a:pt x="1391416" y="1281827"/>
                  <a:pt x="1529779" y="1141271"/>
                  <a:pt x="1609346" y="1046652"/>
                </a:cubicBezTo>
                <a:cubicBezTo>
                  <a:pt x="1702470" y="935910"/>
                  <a:pt x="1764133" y="870472"/>
                  <a:pt x="1801886" y="805034"/>
                </a:cubicBezTo>
                <a:cubicBezTo>
                  <a:pt x="1839638" y="739595"/>
                  <a:pt x="1837751" y="698696"/>
                  <a:pt x="1835864" y="654022"/>
                </a:cubicBezTo>
                <a:cubicBezTo>
                  <a:pt x="1834563" y="623235"/>
                  <a:pt x="1824596" y="596931"/>
                  <a:pt x="1809833" y="571977"/>
                </a:cubicBezTo>
                <a:close/>
                <a:moveTo>
                  <a:pt x="1657303" y="420374"/>
                </a:moveTo>
                <a:cubicBezTo>
                  <a:pt x="1651031" y="463530"/>
                  <a:pt x="1630965" y="497142"/>
                  <a:pt x="1587693" y="560638"/>
                </a:cubicBezTo>
                <a:cubicBezTo>
                  <a:pt x="1529805" y="645582"/>
                  <a:pt x="1397670" y="784009"/>
                  <a:pt x="1312097" y="881537"/>
                </a:cubicBezTo>
                <a:cubicBezTo>
                  <a:pt x="1256895" y="944451"/>
                  <a:pt x="1206406" y="995320"/>
                  <a:pt x="1156804" y="1050061"/>
                </a:cubicBezTo>
                <a:cubicBezTo>
                  <a:pt x="1154485" y="1099884"/>
                  <a:pt x="1152776" y="1175371"/>
                  <a:pt x="1139415" y="1255502"/>
                </a:cubicBezTo>
                <a:cubicBezTo>
                  <a:pt x="1180198" y="1202657"/>
                  <a:pt x="1228505" y="1147985"/>
                  <a:pt x="1276406" y="1095064"/>
                </a:cubicBezTo>
                <a:cubicBezTo>
                  <a:pt x="1276278" y="1084019"/>
                  <a:pt x="1276414" y="1077814"/>
                  <a:pt x="1279069" y="1076384"/>
                </a:cubicBezTo>
                <a:lnTo>
                  <a:pt x="1287686" y="1082693"/>
                </a:lnTo>
                <a:cubicBezTo>
                  <a:pt x="1351172" y="1012726"/>
                  <a:pt x="1413019" y="946489"/>
                  <a:pt x="1456946" y="894252"/>
                </a:cubicBezTo>
                <a:cubicBezTo>
                  <a:pt x="1550070" y="783510"/>
                  <a:pt x="1611733" y="718072"/>
                  <a:pt x="1649486" y="652634"/>
                </a:cubicBezTo>
                <a:cubicBezTo>
                  <a:pt x="1687238" y="587195"/>
                  <a:pt x="1685351" y="546296"/>
                  <a:pt x="1683464" y="501622"/>
                </a:cubicBezTo>
                <a:cubicBezTo>
                  <a:pt x="1682172" y="471045"/>
                  <a:pt x="1672332" y="444890"/>
                  <a:pt x="1657303" y="420374"/>
                </a:cubicBezTo>
                <a:close/>
                <a:moveTo>
                  <a:pt x="1344453" y="893"/>
                </a:moveTo>
                <a:cubicBezTo>
                  <a:pt x="1360271" y="2171"/>
                  <a:pt x="1375962" y="4884"/>
                  <a:pt x="1391378" y="9446"/>
                </a:cubicBezTo>
                <a:cubicBezTo>
                  <a:pt x="1453041" y="27693"/>
                  <a:pt x="1527917" y="66076"/>
                  <a:pt x="1572592" y="126480"/>
                </a:cubicBezTo>
                <a:cubicBezTo>
                  <a:pt x="1585081" y="143368"/>
                  <a:pt x="1597177" y="164336"/>
                  <a:pt x="1607777" y="187558"/>
                </a:cubicBezTo>
                <a:cubicBezTo>
                  <a:pt x="1651934" y="208080"/>
                  <a:pt x="1695185" y="238579"/>
                  <a:pt x="1724992" y="278880"/>
                </a:cubicBezTo>
                <a:cubicBezTo>
                  <a:pt x="1737481" y="295768"/>
                  <a:pt x="1749577" y="316736"/>
                  <a:pt x="1760177" y="339958"/>
                </a:cubicBezTo>
                <a:cubicBezTo>
                  <a:pt x="1804334" y="360480"/>
                  <a:pt x="1847585" y="390979"/>
                  <a:pt x="1877392" y="431281"/>
                </a:cubicBezTo>
                <a:cubicBezTo>
                  <a:pt x="1922066" y="491685"/>
                  <a:pt x="1961706" y="604315"/>
                  <a:pt x="1964223" y="676674"/>
                </a:cubicBezTo>
                <a:cubicBezTo>
                  <a:pt x="1966740" y="749033"/>
                  <a:pt x="1950381" y="780494"/>
                  <a:pt x="1892493" y="865438"/>
                </a:cubicBezTo>
                <a:cubicBezTo>
                  <a:pt x="1834605" y="950382"/>
                  <a:pt x="1702470" y="1088809"/>
                  <a:pt x="1616897" y="1186337"/>
                </a:cubicBezTo>
                <a:cubicBezTo>
                  <a:pt x="1531324" y="1283865"/>
                  <a:pt x="1457076" y="1352449"/>
                  <a:pt x="1379054" y="1450607"/>
                </a:cubicBezTo>
                <a:cubicBezTo>
                  <a:pt x="1309960" y="1537531"/>
                  <a:pt x="1230999" y="1626429"/>
                  <a:pt x="1172300" y="1733758"/>
                </a:cubicBezTo>
                <a:cubicBezTo>
                  <a:pt x="1165304" y="1747765"/>
                  <a:pt x="1157458" y="1761519"/>
                  <a:pt x="1148895" y="1775047"/>
                </a:cubicBezTo>
                <a:cubicBezTo>
                  <a:pt x="1148841" y="1775121"/>
                  <a:pt x="1148802" y="1775201"/>
                  <a:pt x="1148762" y="1775282"/>
                </a:cubicBezTo>
                <a:cubicBezTo>
                  <a:pt x="1087099" y="1901125"/>
                  <a:pt x="1035503" y="2108766"/>
                  <a:pt x="1009076" y="2205664"/>
                </a:cubicBezTo>
                <a:cubicBezTo>
                  <a:pt x="982649" y="2302563"/>
                  <a:pt x="998379" y="2352272"/>
                  <a:pt x="990199" y="2356676"/>
                </a:cubicBezTo>
                <a:cubicBezTo>
                  <a:pt x="982020" y="2361081"/>
                  <a:pt x="956222" y="2312002"/>
                  <a:pt x="959997" y="2232092"/>
                </a:cubicBezTo>
                <a:cubicBezTo>
                  <a:pt x="962350" y="2182291"/>
                  <a:pt x="963970" y="2106095"/>
                  <a:pt x="977453" y="2025158"/>
                </a:cubicBezTo>
                <a:cubicBezTo>
                  <a:pt x="936671" y="2078003"/>
                  <a:pt x="888364" y="2132675"/>
                  <a:pt x="840462" y="2185596"/>
                </a:cubicBezTo>
                <a:cubicBezTo>
                  <a:pt x="840590" y="2196641"/>
                  <a:pt x="840454" y="2202846"/>
                  <a:pt x="837799" y="2204276"/>
                </a:cubicBezTo>
                <a:lnTo>
                  <a:pt x="829182" y="2197967"/>
                </a:lnTo>
                <a:cubicBezTo>
                  <a:pt x="765696" y="2267934"/>
                  <a:pt x="703849" y="2334171"/>
                  <a:pt x="659922" y="2386408"/>
                </a:cubicBezTo>
                <a:cubicBezTo>
                  <a:pt x="566798" y="2497150"/>
                  <a:pt x="505135" y="2562588"/>
                  <a:pt x="467382" y="2628026"/>
                </a:cubicBezTo>
                <a:cubicBezTo>
                  <a:pt x="441305" y="2673228"/>
                  <a:pt x="434141" y="2706721"/>
                  <a:pt x="434694" y="2737916"/>
                </a:cubicBezTo>
                <a:cubicBezTo>
                  <a:pt x="483620" y="2735047"/>
                  <a:pt x="541260" y="2719836"/>
                  <a:pt x="589190" y="2689429"/>
                </a:cubicBezTo>
                <a:cubicBezTo>
                  <a:pt x="647707" y="2652305"/>
                  <a:pt x="747751" y="2513249"/>
                  <a:pt x="755302" y="2519541"/>
                </a:cubicBezTo>
                <a:cubicBezTo>
                  <a:pt x="762853" y="2525833"/>
                  <a:pt x="684201" y="2683137"/>
                  <a:pt x="634493" y="2727182"/>
                </a:cubicBezTo>
                <a:cubicBezTo>
                  <a:pt x="584785" y="2771227"/>
                  <a:pt x="518089" y="2791991"/>
                  <a:pt x="457055" y="2806463"/>
                </a:cubicBezTo>
                <a:lnTo>
                  <a:pt x="440612" y="2809265"/>
                </a:lnTo>
                <a:cubicBezTo>
                  <a:pt x="443224" y="2832608"/>
                  <a:pt x="453192" y="2853194"/>
                  <a:pt x="466049" y="2873090"/>
                </a:cubicBezTo>
                <a:cubicBezTo>
                  <a:pt x="492620" y="2887186"/>
                  <a:pt x="522716" y="2895481"/>
                  <a:pt x="556600" y="2894683"/>
                </a:cubicBezTo>
                <a:cubicBezTo>
                  <a:pt x="610084" y="2893425"/>
                  <a:pt x="683073" y="2878953"/>
                  <a:pt x="741590" y="2841829"/>
                </a:cubicBezTo>
                <a:cubicBezTo>
                  <a:pt x="800107" y="2804705"/>
                  <a:pt x="900151" y="2665649"/>
                  <a:pt x="907702" y="2671941"/>
                </a:cubicBezTo>
                <a:cubicBezTo>
                  <a:pt x="915253" y="2678233"/>
                  <a:pt x="836601" y="2835537"/>
                  <a:pt x="786893" y="2879582"/>
                </a:cubicBezTo>
                <a:cubicBezTo>
                  <a:pt x="737185" y="2923627"/>
                  <a:pt x="670489" y="2944391"/>
                  <a:pt x="609455" y="2958863"/>
                </a:cubicBezTo>
                <a:lnTo>
                  <a:pt x="540691" y="2972129"/>
                </a:lnTo>
                <a:lnTo>
                  <a:pt x="573090" y="3001780"/>
                </a:lnTo>
                <a:cubicBezTo>
                  <a:pt x="611472" y="3026948"/>
                  <a:pt x="655517" y="3048342"/>
                  <a:pt x="709000" y="3047083"/>
                </a:cubicBezTo>
                <a:cubicBezTo>
                  <a:pt x="762484" y="3045825"/>
                  <a:pt x="835473" y="3031353"/>
                  <a:pt x="893990" y="2994229"/>
                </a:cubicBezTo>
                <a:cubicBezTo>
                  <a:pt x="952507" y="2957105"/>
                  <a:pt x="1052552" y="2818049"/>
                  <a:pt x="1060102" y="2824341"/>
                </a:cubicBezTo>
                <a:cubicBezTo>
                  <a:pt x="1067653" y="2830634"/>
                  <a:pt x="989001" y="2987937"/>
                  <a:pt x="939293" y="3031982"/>
                </a:cubicBezTo>
                <a:cubicBezTo>
                  <a:pt x="889585" y="3076027"/>
                  <a:pt x="822889" y="3096791"/>
                  <a:pt x="761855" y="3111263"/>
                </a:cubicBezTo>
                <a:cubicBezTo>
                  <a:pt x="716079" y="3122117"/>
                  <a:pt x="667472" y="3131201"/>
                  <a:pt x="620015" y="3127367"/>
                </a:cubicBezTo>
                <a:cubicBezTo>
                  <a:pt x="604197" y="3126089"/>
                  <a:pt x="588506" y="3123376"/>
                  <a:pt x="573090" y="3118814"/>
                </a:cubicBezTo>
                <a:cubicBezTo>
                  <a:pt x="511427" y="3100567"/>
                  <a:pt x="436551" y="3062184"/>
                  <a:pt x="391876" y="3001780"/>
                </a:cubicBezTo>
                <a:cubicBezTo>
                  <a:pt x="379387" y="2984892"/>
                  <a:pt x="367291" y="2963924"/>
                  <a:pt x="356691" y="2940702"/>
                </a:cubicBezTo>
                <a:cubicBezTo>
                  <a:pt x="312534" y="2920180"/>
                  <a:pt x="269283" y="2889681"/>
                  <a:pt x="239476" y="2849380"/>
                </a:cubicBezTo>
                <a:cubicBezTo>
                  <a:pt x="226987" y="2832492"/>
                  <a:pt x="214891" y="2811524"/>
                  <a:pt x="204291" y="2788302"/>
                </a:cubicBezTo>
                <a:cubicBezTo>
                  <a:pt x="160134" y="2767780"/>
                  <a:pt x="116883" y="2737281"/>
                  <a:pt x="87076" y="2696979"/>
                </a:cubicBezTo>
                <a:cubicBezTo>
                  <a:pt x="42402" y="2636575"/>
                  <a:pt x="2762" y="2523945"/>
                  <a:pt x="245" y="2451586"/>
                </a:cubicBezTo>
                <a:cubicBezTo>
                  <a:pt x="-2272" y="2379227"/>
                  <a:pt x="14087" y="2347766"/>
                  <a:pt x="71975" y="2262822"/>
                </a:cubicBezTo>
                <a:cubicBezTo>
                  <a:pt x="129863" y="2177878"/>
                  <a:pt x="261998" y="2039451"/>
                  <a:pt x="347571" y="1941923"/>
                </a:cubicBezTo>
                <a:cubicBezTo>
                  <a:pt x="433144" y="1844395"/>
                  <a:pt x="507392" y="1775811"/>
                  <a:pt x="585414" y="1677653"/>
                </a:cubicBezTo>
                <a:cubicBezTo>
                  <a:pt x="654508" y="1590729"/>
                  <a:pt x="733469" y="1501830"/>
                  <a:pt x="792169" y="1394502"/>
                </a:cubicBezTo>
                <a:cubicBezTo>
                  <a:pt x="799164" y="1380495"/>
                  <a:pt x="807010" y="1366741"/>
                  <a:pt x="815573" y="1353213"/>
                </a:cubicBezTo>
                <a:cubicBezTo>
                  <a:pt x="815627" y="1353140"/>
                  <a:pt x="815666" y="1353059"/>
                  <a:pt x="815706" y="1352978"/>
                </a:cubicBezTo>
                <a:cubicBezTo>
                  <a:pt x="877369" y="1227135"/>
                  <a:pt x="928965" y="1019494"/>
                  <a:pt x="955392" y="922596"/>
                </a:cubicBezTo>
                <a:cubicBezTo>
                  <a:pt x="981819" y="825697"/>
                  <a:pt x="966089" y="775988"/>
                  <a:pt x="974269" y="771584"/>
                </a:cubicBezTo>
                <a:cubicBezTo>
                  <a:pt x="982448" y="767179"/>
                  <a:pt x="1008246" y="816258"/>
                  <a:pt x="1004471" y="896168"/>
                </a:cubicBezTo>
                <a:cubicBezTo>
                  <a:pt x="1002118" y="945970"/>
                  <a:pt x="1000498" y="1022166"/>
                  <a:pt x="987015" y="1103102"/>
                </a:cubicBezTo>
                <a:cubicBezTo>
                  <a:pt x="1027797" y="1050257"/>
                  <a:pt x="1076105" y="995585"/>
                  <a:pt x="1124006" y="942664"/>
                </a:cubicBezTo>
                <a:cubicBezTo>
                  <a:pt x="1123878" y="931619"/>
                  <a:pt x="1124014" y="925414"/>
                  <a:pt x="1126669" y="923984"/>
                </a:cubicBezTo>
                <a:lnTo>
                  <a:pt x="1135286" y="930293"/>
                </a:lnTo>
                <a:cubicBezTo>
                  <a:pt x="1198772" y="860326"/>
                  <a:pt x="1260619" y="794089"/>
                  <a:pt x="1304546" y="741852"/>
                </a:cubicBezTo>
                <a:cubicBezTo>
                  <a:pt x="1397670" y="631110"/>
                  <a:pt x="1459333" y="565672"/>
                  <a:pt x="1497086" y="500234"/>
                </a:cubicBezTo>
                <a:cubicBezTo>
                  <a:pt x="1523163" y="455032"/>
                  <a:pt x="1530327" y="421539"/>
                  <a:pt x="1529774" y="390344"/>
                </a:cubicBezTo>
                <a:cubicBezTo>
                  <a:pt x="1480848" y="393213"/>
                  <a:pt x="1423208" y="408424"/>
                  <a:pt x="1375278" y="438831"/>
                </a:cubicBezTo>
                <a:cubicBezTo>
                  <a:pt x="1316761" y="475955"/>
                  <a:pt x="1216717" y="615011"/>
                  <a:pt x="1209166" y="608719"/>
                </a:cubicBezTo>
                <a:cubicBezTo>
                  <a:pt x="1201615" y="602427"/>
                  <a:pt x="1280267" y="445123"/>
                  <a:pt x="1329975" y="401078"/>
                </a:cubicBezTo>
                <a:cubicBezTo>
                  <a:pt x="1379683" y="357033"/>
                  <a:pt x="1446379" y="336269"/>
                  <a:pt x="1507413" y="321797"/>
                </a:cubicBezTo>
                <a:lnTo>
                  <a:pt x="1523856" y="318995"/>
                </a:lnTo>
                <a:cubicBezTo>
                  <a:pt x="1521244" y="295652"/>
                  <a:pt x="1511276" y="275066"/>
                  <a:pt x="1498419" y="255170"/>
                </a:cubicBezTo>
                <a:cubicBezTo>
                  <a:pt x="1471848" y="241074"/>
                  <a:pt x="1441752" y="232779"/>
                  <a:pt x="1407868" y="233577"/>
                </a:cubicBezTo>
                <a:cubicBezTo>
                  <a:pt x="1354384" y="234835"/>
                  <a:pt x="1281395" y="249307"/>
                  <a:pt x="1222878" y="286431"/>
                </a:cubicBezTo>
                <a:cubicBezTo>
                  <a:pt x="1164361" y="323555"/>
                  <a:pt x="1064317" y="462611"/>
                  <a:pt x="1056766" y="456319"/>
                </a:cubicBezTo>
                <a:cubicBezTo>
                  <a:pt x="1049215" y="450027"/>
                  <a:pt x="1127867" y="292723"/>
                  <a:pt x="1177575" y="248678"/>
                </a:cubicBezTo>
                <a:cubicBezTo>
                  <a:pt x="1227283" y="204633"/>
                  <a:pt x="1293979" y="183869"/>
                  <a:pt x="1355013" y="169397"/>
                </a:cubicBezTo>
                <a:lnTo>
                  <a:pt x="1423777" y="156131"/>
                </a:lnTo>
                <a:lnTo>
                  <a:pt x="1391378" y="126480"/>
                </a:lnTo>
                <a:cubicBezTo>
                  <a:pt x="1352996" y="101312"/>
                  <a:pt x="1308951" y="79918"/>
                  <a:pt x="1255468" y="81177"/>
                </a:cubicBezTo>
                <a:cubicBezTo>
                  <a:pt x="1201984" y="82435"/>
                  <a:pt x="1128995" y="96907"/>
                  <a:pt x="1070478" y="134031"/>
                </a:cubicBezTo>
                <a:cubicBezTo>
                  <a:pt x="1011961" y="171155"/>
                  <a:pt x="911916" y="310211"/>
                  <a:pt x="904366" y="303919"/>
                </a:cubicBezTo>
                <a:cubicBezTo>
                  <a:pt x="896815" y="297626"/>
                  <a:pt x="975467" y="140323"/>
                  <a:pt x="1025175" y="96278"/>
                </a:cubicBezTo>
                <a:cubicBezTo>
                  <a:pt x="1074883" y="52233"/>
                  <a:pt x="1141579" y="31469"/>
                  <a:pt x="1202613" y="16997"/>
                </a:cubicBezTo>
                <a:cubicBezTo>
                  <a:pt x="1248389" y="6143"/>
                  <a:pt x="1296996" y="-2941"/>
                  <a:pt x="1344453" y="893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softEdge">
            <a:bevelT w="63500" h="25400"/>
          </a:sp3d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8" name="7 Forma libre"/>
          <p:cNvSpPr/>
          <p:nvPr/>
        </p:nvSpPr>
        <p:spPr bwMode="auto">
          <a:xfrm rot="3452532" flipH="1">
            <a:off x="5312375" y="1135163"/>
            <a:ext cx="1637057" cy="3128260"/>
          </a:xfrm>
          <a:custGeom>
            <a:avLst/>
            <a:gdLst/>
            <a:ahLst/>
            <a:cxnLst/>
            <a:rect l="l" t="t" r="r" b="b"/>
            <a:pathLst>
              <a:path w="1964468" h="3128260">
                <a:moveTo>
                  <a:pt x="825053" y="1872759"/>
                </a:moveTo>
                <a:cubicBezTo>
                  <a:pt x="784270" y="1925603"/>
                  <a:pt x="735963" y="1980275"/>
                  <a:pt x="688062" y="2033196"/>
                </a:cubicBezTo>
                <a:cubicBezTo>
                  <a:pt x="688190" y="2044241"/>
                  <a:pt x="688054" y="2050446"/>
                  <a:pt x="685399" y="2051876"/>
                </a:cubicBezTo>
                <a:lnTo>
                  <a:pt x="676782" y="2045567"/>
                </a:lnTo>
                <a:cubicBezTo>
                  <a:pt x="613296" y="2115534"/>
                  <a:pt x="551449" y="2181771"/>
                  <a:pt x="507522" y="2234008"/>
                </a:cubicBezTo>
                <a:cubicBezTo>
                  <a:pt x="414398" y="2344750"/>
                  <a:pt x="352735" y="2410188"/>
                  <a:pt x="314982" y="2475626"/>
                </a:cubicBezTo>
                <a:cubicBezTo>
                  <a:pt x="277230" y="2541065"/>
                  <a:pt x="279117" y="2581964"/>
                  <a:pt x="281004" y="2626638"/>
                </a:cubicBezTo>
                <a:cubicBezTo>
                  <a:pt x="282296" y="2657215"/>
                  <a:pt x="292136" y="2683370"/>
                  <a:pt x="307165" y="2707886"/>
                </a:cubicBezTo>
                <a:cubicBezTo>
                  <a:pt x="313437" y="2664730"/>
                  <a:pt x="333503" y="2631118"/>
                  <a:pt x="376775" y="2567622"/>
                </a:cubicBezTo>
                <a:cubicBezTo>
                  <a:pt x="434663" y="2482678"/>
                  <a:pt x="566798" y="2344251"/>
                  <a:pt x="652371" y="2246723"/>
                </a:cubicBezTo>
                <a:cubicBezTo>
                  <a:pt x="707573" y="2183809"/>
                  <a:pt x="758062" y="2132940"/>
                  <a:pt x="807664" y="2078199"/>
                </a:cubicBezTo>
                <a:cubicBezTo>
                  <a:pt x="809983" y="2028376"/>
                  <a:pt x="811692" y="1952889"/>
                  <a:pt x="825053" y="1872759"/>
                </a:cubicBezTo>
                <a:close/>
                <a:moveTo>
                  <a:pt x="672653" y="1720359"/>
                </a:moveTo>
                <a:cubicBezTo>
                  <a:pt x="573052" y="1846433"/>
                  <a:pt x="434689" y="1986989"/>
                  <a:pt x="355122" y="2081608"/>
                </a:cubicBezTo>
                <a:cubicBezTo>
                  <a:pt x="261998" y="2192350"/>
                  <a:pt x="200335" y="2257788"/>
                  <a:pt x="162582" y="2323226"/>
                </a:cubicBezTo>
                <a:cubicBezTo>
                  <a:pt x="124830" y="2388665"/>
                  <a:pt x="126717" y="2429564"/>
                  <a:pt x="128604" y="2474238"/>
                </a:cubicBezTo>
                <a:cubicBezTo>
                  <a:pt x="129905" y="2505025"/>
                  <a:pt x="139872" y="2531329"/>
                  <a:pt x="154635" y="2556283"/>
                </a:cubicBezTo>
                <a:cubicBezTo>
                  <a:pt x="160790" y="2512743"/>
                  <a:pt x="180837" y="2479110"/>
                  <a:pt x="224375" y="2415222"/>
                </a:cubicBezTo>
                <a:cubicBezTo>
                  <a:pt x="282263" y="2330278"/>
                  <a:pt x="414398" y="2191851"/>
                  <a:pt x="499971" y="2094323"/>
                </a:cubicBezTo>
                <a:cubicBezTo>
                  <a:pt x="555173" y="2031409"/>
                  <a:pt x="605662" y="1980540"/>
                  <a:pt x="655264" y="1925799"/>
                </a:cubicBezTo>
                <a:cubicBezTo>
                  <a:pt x="657583" y="1875976"/>
                  <a:pt x="659292" y="1800489"/>
                  <a:pt x="672653" y="1720359"/>
                </a:cubicBezTo>
                <a:close/>
                <a:moveTo>
                  <a:pt x="1247970" y="1272872"/>
                </a:moveTo>
                <a:cubicBezTo>
                  <a:pt x="1240596" y="1280866"/>
                  <a:pt x="1233640" y="1289418"/>
                  <a:pt x="1226654" y="1298207"/>
                </a:cubicBezTo>
                <a:cubicBezTo>
                  <a:pt x="1157559" y="1385133"/>
                  <a:pt x="1078596" y="1474032"/>
                  <a:pt x="1019896" y="1581364"/>
                </a:cubicBezTo>
                <a:cubicBezTo>
                  <a:pt x="1012903" y="1595366"/>
                  <a:pt x="1005060" y="1609115"/>
                  <a:pt x="996501" y="1622638"/>
                </a:cubicBezTo>
                <a:cubicBezTo>
                  <a:pt x="996444" y="1622714"/>
                  <a:pt x="996403" y="1622798"/>
                  <a:pt x="996362" y="1622882"/>
                </a:cubicBezTo>
                <a:cubicBezTo>
                  <a:pt x="943131" y="1731514"/>
                  <a:pt x="897404" y="1901101"/>
                  <a:pt x="868898" y="2007788"/>
                </a:cubicBezTo>
                <a:cubicBezTo>
                  <a:pt x="876272" y="1999794"/>
                  <a:pt x="883228" y="1991242"/>
                  <a:pt x="890214" y="1982453"/>
                </a:cubicBezTo>
                <a:cubicBezTo>
                  <a:pt x="959304" y="1895533"/>
                  <a:pt x="1038261" y="1806641"/>
                  <a:pt x="1096960" y="1699319"/>
                </a:cubicBezTo>
                <a:cubicBezTo>
                  <a:pt x="1103960" y="1685302"/>
                  <a:pt x="1111812" y="1671538"/>
                  <a:pt x="1120381" y="1658000"/>
                </a:cubicBezTo>
                <a:cubicBezTo>
                  <a:pt x="1120432" y="1657930"/>
                  <a:pt x="1120470" y="1657854"/>
                  <a:pt x="1120507" y="1657778"/>
                </a:cubicBezTo>
                <a:cubicBezTo>
                  <a:pt x="1173737" y="1549146"/>
                  <a:pt x="1219464" y="1379560"/>
                  <a:pt x="1247970" y="1272872"/>
                </a:cubicBezTo>
                <a:close/>
                <a:moveTo>
                  <a:pt x="1095570" y="1120472"/>
                </a:moveTo>
                <a:cubicBezTo>
                  <a:pt x="1088196" y="1128466"/>
                  <a:pt x="1081240" y="1137018"/>
                  <a:pt x="1074254" y="1145807"/>
                </a:cubicBezTo>
                <a:cubicBezTo>
                  <a:pt x="1005164" y="1232727"/>
                  <a:pt x="926207" y="1321619"/>
                  <a:pt x="867509" y="1428940"/>
                </a:cubicBezTo>
                <a:cubicBezTo>
                  <a:pt x="860508" y="1442958"/>
                  <a:pt x="852656" y="1456723"/>
                  <a:pt x="844086" y="1470261"/>
                </a:cubicBezTo>
                <a:cubicBezTo>
                  <a:pt x="844035" y="1470330"/>
                  <a:pt x="843998" y="1470406"/>
                  <a:pt x="843961" y="1470482"/>
                </a:cubicBezTo>
                <a:cubicBezTo>
                  <a:pt x="790731" y="1579114"/>
                  <a:pt x="745004" y="1748701"/>
                  <a:pt x="716498" y="1855388"/>
                </a:cubicBezTo>
                <a:cubicBezTo>
                  <a:pt x="723872" y="1847394"/>
                  <a:pt x="730828" y="1838842"/>
                  <a:pt x="737814" y="1830053"/>
                </a:cubicBezTo>
                <a:cubicBezTo>
                  <a:pt x="806909" y="1743127"/>
                  <a:pt x="885872" y="1654228"/>
                  <a:pt x="944572" y="1546897"/>
                </a:cubicBezTo>
                <a:cubicBezTo>
                  <a:pt x="951564" y="1532894"/>
                  <a:pt x="959408" y="1519145"/>
                  <a:pt x="967968" y="1505621"/>
                </a:cubicBezTo>
                <a:cubicBezTo>
                  <a:pt x="968024" y="1505545"/>
                  <a:pt x="968065" y="1505462"/>
                  <a:pt x="968106" y="1505378"/>
                </a:cubicBezTo>
                <a:cubicBezTo>
                  <a:pt x="1021337" y="1396746"/>
                  <a:pt x="1067064" y="1227160"/>
                  <a:pt x="1095570" y="1120472"/>
                </a:cubicBezTo>
                <a:close/>
                <a:moveTo>
                  <a:pt x="1809833" y="571977"/>
                </a:moveTo>
                <a:cubicBezTo>
                  <a:pt x="1803678" y="615517"/>
                  <a:pt x="1783631" y="649150"/>
                  <a:pt x="1740093" y="713038"/>
                </a:cubicBezTo>
                <a:cubicBezTo>
                  <a:pt x="1682205" y="797982"/>
                  <a:pt x="1550070" y="936409"/>
                  <a:pt x="1464497" y="1033937"/>
                </a:cubicBezTo>
                <a:cubicBezTo>
                  <a:pt x="1409295" y="1096851"/>
                  <a:pt x="1358806" y="1147720"/>
                  <a:pt x="1309204" y="1202461"/>
                </a:cubicBezTo>
                <a:cubicBezTo>
                  <a:pt x="1306885" y="1252284"/>
                  <a:pt x="1305176" y="1327771"/>
                  <a:pt x="1291815" y="1407902"/>
                </a:cubicBezTo>
                <a:cubicBezTo>
                  <a:pt x="1391416" y="1281827"/>
                  <a:pt x="1529779" y="1141271"/>
                  <a:pt x="1609346" y="1046652"/>
                </a:cubicBezTo>
                <a:cubicBezTo>
                  <a:pt x="1702470" y="935910"/>
                  <a:pt x="1764133" y="870472"/>
                  <a:pt x="1801886" y="805034"/>
                </a:cubicBezTo>
                <a:cubicBezTo>
                  <a:pt x="1839638" y="739595"/>
                  <a:pt x="1837751" y="698696"/>
                  <a:pt x="1835864" y="654022"/>
                </a:cubicBezTo>
                <a:cubicBezTo>
                  <a:pt x="1834563" y="623235"/>
                  <a:pt x="1824596" y="596931"/>
                  <a:pt x="1809833" y="571977"/>
                </a:cubicBezTo>
                <a:close/>
                <a:moveTo>
                  <a:pt x="1657303" y="420374"/>
                </a:moveTo>
                <a:cubicBezTo>
                  <a:pt x="1651031" y="463530"/>
                  <a:pt x="1630965" y="497142"/>
                  <a:pt x="1587693" y="560638"/>
                </a:cubicBezTo>
                <a:cubicBezTo>
                  <a:pt x="1529805" y="645582"/>
                  <a:pt x="1397670" y="784009"/>
                  <a:pt x="1312097" y="881537"/>
                </a:cubicBezTo>
                <a:cubicBezTo>
                  <a:pt x="1256895" y="944451"/>
                  <a:pt x="1206406" y="995320"/>
                  <a:pt x="1156804" y="1050061"/>
                </a:cubicBezTo>
                <a:cubicBezTo>
                  <a:pt x="1154485" y="1099884"/>
                  <a:pt x="1152776" y="1175371"/>
                  <a:pt x="1139415" y="1255502"/>
                </a:cubicBezTo>
                <a:cubicBezTo>
                  <a:pt x="1180198" y="1202657"/>
                  <a:pt x="1228505" y="1147985"/>
                  <a:pt x="1276406" y="1095064"/>
                </a:cubicBezTo>
                <a:cubicBezTo>
                  <a:pt x="1276278" y="1084019"/>
                  <a:pt x="1276414" y="1077814"/>
                  <a:pt x="1279069" y="1076384"/>
                </a:cubicBezTo>
                <a:lnTo>
                  <a:pt x="1287686" y="1082693"/>
                </a:lnTo>
                <a:cubicBezTo>
                  <a:pt x="1351172" y="1012726"/>
                  <a:pt x="1413019" y="946489"/>
                  <a:pt x="1456946" y="894252"/>
                </a:cubicBezTo>
                <a:cubicBezTo>
                  <a:pt x="1550070" y="783510"/>
                  <a:pt x="1611733" y="718072"/>
                  <a:pt x="1649486" y="652634"/>
                </a:cubicBezTo>
                <a:cubicBezTo>
                  <a:pt x="1687238" y="587195"/>
                  <a:pt x="1685351" y="546296"/>
                  <a:pt x="1683464" y="501622"/>
                </a:cubicBezTo>
                <a:cubicBezTo>
                  <a:pt x="1682172" y="471045"/>
                  <a:pt x="1672332" y="444890"/>
                  <a:pt x="1657303" y="420374"/>
                </a:cubicBezTo>
                <a:close/>
                <a:moveTo>
                  <a:pt x="1344453" y="893"/>
                </a:moveTo>
                <a:cubicBezTo>
                  <a:pt x="1360271" y="2171"/>
                  <a:pt x="1375962" y="4884"/>
                  <a:pt x="1391378" y="9446"/>
                </a:cubicBezTo>
                <a:cubicBezTo>
                  <a:pt x="1453041" y="27693"/>
                  <a:pt x="1527917" y="66076"/>
                  <a:pt x="1572592" y="126480"/>
                </a:cubicBezTo>
                <a:cubicBezTo>
                  <a:pt x="1585081" y="143368"/>
                  <a:pt x="1597177" y="164336"/>
                  <a:pt x="1607777" y="187558"/>
                </a:cubicBezTo>
                <a:cubicBezTo>
                  <a:pt x="1651934" y="208080"/>
                  <a:pt x="1695185" y="238579"/>
                  <a:pt x="1724992" y="278880"/>
                </a:cubicBezTo>
                <a:cubicBezTo>
                  <a:pt x="1737481" y="295768"/>
                  <a:pt x="1749577" y="316736"/>
                  <a:pt x="1760177" y="339958"/>
                </a:cubicBezTo>
                <a:cubicBezTo>
                  <a:pt x="1804334" y="360480"/>
                  <a:pt x="1847585" y="390979"/>
                  <a:pt x="1877392" y="431281"/>
                </a:cubicBezTo>
                <a:cubicBezTo>
                  <a:pt x="1922066" y="491685"/>
                  <a:pt x="1961706" y="604315"/>
                  <a:pt x="1964223" y="676674"/>
                </a:cubicBezTo>
                <a:cubicBezTo>
                  <a:pt x="1966740" y="749033"/>
                  <a:pt x="1950381" y="780494"/>
                  <a:pt x="1892493" y="865438"/>
                </a:cubicBezTo>
                <a:cubicBezTo>
                  <a:pt x="1834605" y="950382"/>
                  <a:pt x="1702470" y="1088809"/>
                  <a:pt x="1616897" y="1186337"/>
                </a:cubicBezTo>
                <a:cubicBezTo>
                  <a:pt x="1531324" y="1283865"/>
                  <a:pt x="1457076" y="1352449"/>
                  <a:pt x="1379054" y="1450607"/>
                </a:cubicBezTo>
                <a:cubicBezTo>
                  <a:pt x="1309960" y="1537531"/>
                  <a:pt x="1230999" y="1626429"/>
                  <a:pt x="1172300" y="1733758"/>
                </a:cubicBezTo>
                <a:cubicBezTo>
                  <a:pt x="1165304" y="1747765"/>
                  <a:pt x="1157458" y="1761519"/>
                  <a:pt x="1148895" y="1775047"/>
                </a:cubicBezTo>
                <a:cubicBezTo>
                  <a:pt x="1148841" y="1775121"/>
                  <a:pt x="1148802" y="1775201"/>
                  <a:pt x="1148762" y="1775282"/>
                </a:cubicBezTo>
                <a:cubicBezTo>
                  <a:pt x="1087099" y="1901125"/>
                  <a:pt x="1035503" y="2108766"/>
                  <a:pt x="1009076" y="2205664"/>
                </a:cubicBezTo>
                <a:cubicBezTo>
                  <a:pt x="982649" y="2302563"/>
                  <a:pt x="998379" y="2352272"/>
                  <a:pt x="990199" y="2356676"/>
                </a:cubicBezTo>
                <a:cubicBezTo>
                  <a:pt x="982020" y="2361081"/>
                  <a:pt x="956222" y="2312002"/>
                  <a:pt x="959997" y="2232092"/>
                </a:cubicBezTo>
                <a:cubicBezTo>
                  <a:pt x="962350" y="2182291"/>
                  <a:pt x="963970" y="2106095"/>
                  <a:pt x="977453" y="2025158"/>
                </a:cubicBezTo>
                <a:cubicBezTo>
                  <a:pt x="936671" y="2078003"/>
                  <a:pt x="888364" y="2132675"/>
                  <a:pt x="840462" y="2185596"/>
                </a:cubicBezTo>
                <a:cubicBezTo>
                  <a:pt x="840590" y="2196641"/>
                  <a:pt x="840454" y="2202846"/>
                  <a:pt x="837799" y="2204276"/>
                </a:cubicBezTo>
                <a:lnTo>
                  <a:pt x="829182" y="2197967"/>
                </a:lnTo>
                <a:cubicBezTo>
                  <a:pt x="765696" y="2267934"/>
                  <a:pt x="703849" y="2334171"/>
                  <a:pt x="659922" y="2386408"/>
                </a:cubicBezTo>
                <a:cubicBezTo>
                  <a:pt x="566798" y="2497150"/>
                  <a:pt x="505135" y="2562588"/>
                  <a:pt x="467382" y="2628026"/>
                </a:cubicBezTo>
                <a:cubicBezTo>
                  <a:pt x="441305" y="2673228"/>
                  <a:pt x="434141" y="2706721"/>
                  <a:pt x="434694" y="2737916"/>
                </a:cubicBezTo>
                <a:cubicBezTo>
                  <a:pt x="483620" y="2735047"/>
                  <a:pt x="541260" y="2719836"/>
                  <a:pt x="589190" y="2689429"/>
                </a:cubicBezTo>
                <a:cubicBezTo>
                  <a:pt x="647707" y="2652305"/>
                  <a:pt x="747751" y="2513249"/>
                  <a:pt x="755302" y="2519541"/>
                </a:cubicBezTo>
                <a:cubicBezTo>
                  <a:pt x="762853" y="2525833"/>
                  <a:pt x="684201" y="2683137"/>
                  <a:pt x="634493" y="2727182"/>
                </a:cubicBezTo>
                <a:cubicBezTo>
                  <a:pt x="584785" y="2771227"/>
                  <a:pt x="518089" y="2791991"/>
                  <a:pt x="457055" y="2806463"/>
                </a:cubicBezTo>
                <a:lnTo>
                  <a:pt x="440612" y="2809265"/>
                </a:lnTo>
                <a:cubicBezTo>
                  <a:pt x="443224" y="2832608"/>
                  <a:pt x="453192" y="2853194"/>
                  <a:pt x="466049" y="2873090"/>
                </a:cubicBezTo>
                <a:cubicBezTo>
                  <a:pt x="492620" y="2887186"/>
                  <a:pt x="522716" y="2895481"/>
                  <a:pt x="556600" y="2894683"/>
                </a:cubicBezTo>
                <a:cubicBezTo>
                  <a:pt x="610084" y="2893425"/>
                  <a:pt x="683073" y="2878953"/>
                  <a:pt x="741590" y="2841829"/>
                </a:cubicBezTo>
                <a:cubicBezTo>
                  <a:pt x="800107" y="2804705"/>
                  <a:pt x="900151" y="2665649"/>
                  <a:pt x="907702" y="2671941"/>
                </a:cubicBezTo>
                <a:cubicBezTo>
                  <a:pt x="915253" y="2678233"/>
                  <a:pt x="836601" y="2835537"/>
                  <a:pt x="786893" y="2879582"/>
                </a:cubicBezTo>
                <a:cubicBezTo>
                  <a:pt x="737185" y="2923627"/>
                  <a:pt x="670489" y="2944391"/>
                  <a:pt x="609455" y="2958863"/>
                </a:cubicBezTo>
                <a:lnTo>
                  <a:pt x="540691" y="2972129"/>
                </a:lnTo>
                <a:lnTo>
                  <a:pt x="573090" y="3001780"/>
                </a:lnTo>
                <a:cubicBezTo>
                  <a:pt x="611472" y="3026948"/>
                  <a:pt x="655517" y="3048342"/>
                  <a:pt x="709000" y="3047083"/>
                </a:cubicBezTo>
                <a:cubicBezTo>
                  <a:pt x="762484" y="3045825"/>
                  <a:pt x="835473" y="3031353"/>
                  <a:pt x="893990" y="2994229"/>
                </a:cubicBezTo>
                <a:cubicBezTo>
                  <a:pt x="952507" y="2957105"/>
                  <a:pt x="1052552" y="2818049"/>
                  <a:pt x="1060102" y="2824341"/>
                </a:cubicBezTo>
                <a:cubicBezTo>
                  <a:pt x="1067653" y="2830634"/>
                  <a:pt x="989001" y="2987937"/>
                  <a:pt x="939293" y="3031982"/>
                </a:cubicBezTo>
                <a:cubicBezTo>
                  <a:pt x="889585" y="3076027"/>
                  <a:pt x="822889" y="3096791"/>
                  <a:pt x="761855" y="3111263"/>
                </a:cubicBezTo>
                <a:cubicBezTo>
                  <a:pt x="716079" y="3122117"/>
                  <a:pt x="667472" y="3131201"/>
                  <a:pt x="620015" y="3127367"/>
                </a:cubicBezTo>
                <a:cubicBezTo>
                  <a:pt x="604197" y="3126089"/>
                  <a:pt x="588506" y="3123376"/>
                  <a:pt x="573090" y="3118814"/>
                </a:cubicBezTo>
                <a:cubicBezTo>
                  <a:pt x="511427" y="3100567"/>
                  <a:pt x="436551" y="3062184"/>
                  <a:pt x="391876" y="3001780"/>
                </a:cubicBezTo>
                <a:cubicBezTo>
                  <a:pt x="379387" y="2984892"/>
                  <a:pt x="367291" y="2963924"/>
                  <a:pt x="356691" y="2940702"/>
                </a:cubicBezTo>
                <a:cubicBezTo>
                  <a:pt x="312534" y="2920180"/>
                  <a:pt x="269283" y="2889681"/>
                  <a:pt x="239476" y="2849380"/>
                </a:cubicBezTo>
                <a:cubicBezTo>
                  <a:pt x="226987" y="2832492"/>
                  <a:pt x="214891" y="2811524"/>
                  <a:pt x="204291" y="2788302"/>
                </a:cubicBezTo>
                <a:cubicBezTo>
                  <a:pt x="160134" y="2767780"/>
                  <a:pt x="116883" y="2737281"/>
                  <a:pt x="87076" y="2696979"/>
                </a:cubicBezTo>
                <a:cubicBezTo>
                  <a:pt x="42402" y="2636575"/>
                  <a:pt x="2762" y="2523945"/>
                  <a:pt x="245" y="2451586"/>
                </a:cubicBezTo>
                <a:cubicBezTo>
                  <a:pt x="-2272" y="2379227"/>
                  <a:pt x="14087" y="2347766"/>
                  <a:pt x="71975" y="2262822"/>
                </a:cubicBezTo>
                <a:cubicBezTo>
                  <a:pt x="129863" y="2177878"/>
                  <a:pt x="261998" y="2039451"/>
                  <a:pt x="347571" y="1941923"/>
                </a:cubicBezTo>
                <a:cubicBezTo>
                  <a:pt x="433144" y="1844395"/>
                  <a:pt x="507392" y="1775811"/>
                  <a:pt x="585414" y="1677653"/>
                </a:cubicBezTo>
                <a:cubicBezTo>
                  <a:pt x="654508" y="1590729"/>
                  <a:pt x="733469" y="1501830"/>
                  <a:pt x="792169" y="1394502"/>
                </a:cubicBezTo>
                <a:cubicBezTo>
                  <a:pt x="799164" y="1380495"/>
                  <a:pt x="807010" y="1366741"/>
                  <a:pt x="815573" y="1353213"/>
                </a:cubicBezTo>
                <a:cubicBezTo>
                  <a:pt x="815627" y="1353140"/>
                  <a:pt x="815666" y="1353059"/>
                  <a:pt x="815706" y="1352978"/>
                </a:cubicBezTo>
                <a:cubicBezTo>
                  <a:pt x="877369" y="1227135"/>
                  <a:pt x="928965" y="1019494"/>
                  <a:pt x="955392" y="922596"/>
                </a:cubicBezTo>
                <a:cubicBezTo>
                  <a:pt x="981819" y="825697"/>
                  <a:pt x="966089" y="775988"/>
                  <a:pt x="974269" y="771584"/>
                </a:cubicBezTo>
                <a:cubicBezTo>
                  <a:pt x="982448" y="767179"/>
                  <a:pt x="1008246" y="816258"/>
                  <a:pt x="1004471" y="896168"/>
                </a:cubicBezTo>
                <a:cubicBezTo>
                  <a:pt x="1002118" y="945970"/>
                  <a:pt x="1000498" y="1022166"/>
                  <a:pt x="987015" y="1103102"/>
                </a:cubicBezTo>
                <a:cubicBezTo>
                  <a:pt x="1027797" y="1050257"/>
                  <a:pt x="1076105" y="995585"/>
                  <a:pt x="1124006" y="942664"/>
                </a:cubicBezTo>
                <a:cubicBezTo>
                  <a:pt x="1123878" y="931619"/>
                  <a:pt x="1124014" y="925414"/>
                  <a:pt x="1126669" y="923984"/>
                </a:cubicBezTo>
                <a:lnTo>
                  <a:pt x="1135286" y="930293"/>
                </a:lnTo>
                <a:cubicBezTo>
                  <a:pt x="1198772" y="860326"/>
                  <a:pt x="1260619" y="794089"/>
                  <a:pt x="1304546" y="741852"/>
                </a:cubicBezTo>
                <a:cubicBezTo>
                  <a:pt x="1397670" y="631110"/>
                  <a:pt x="1459333" y="565672"/>
                  <a:pt x="1497086" y="500234"/>
                </a:cubicBezTo>
                <a:cubicBezTo>
                  <a:pt x="1523163" y="455032"/>
                  <a:pt x="1530327" y="421539"/>
                  <a:pt x="1529774" y="390344"/>
                </a:cubicBezTo>
                <a:cubicBezTo>
                  <a:pt x="1480848" y="393213"/>
                  <a:pt x="1423208" y="408424"/>
                  <a:pt x="1375278" y="438831"/>
                </a:cubicBezTo>
                <a:cubicBezTo>
                  <a:pt x="1316761" y="475955"/>
                  <a:pt x="1216717" y="615011"/>
                  <a:pt x="1209166" y="608719"/>
                </a:cubicBezTo>
                <a:cubicBezTo>
                  <a:pt x="1201615" y="602427"/>
                  <a:pt x="1280267" y="445123"/>
                  <a:pt x="1329975" y="401078"/>
                </a:cubicBezTo>
                <a:cubicBezTo>
                  <a:pt x="1379683" y="357033"/>
                  <a:pt x="1446379" y="336269"/>
                  <a:pt x="1507413" y="321797"/>
                </a:cubicBezTo>
                <a:lnTo>
                  <a:pt x="1523856" y="318995"/>
                </a:lnTo>
                <a:cubicBezTo>
                  <a:pt x="1521244" y="295652"/>
                  <a:pt x="1511276" y="275066"/>
                  <a:pt x="1498419" y="255170"/>
                </a:cubicBezTo>
                <a:cubicBezTo>
                  <a:pt x="1471848" y="241074"/>
                  <a:pt x="1441752" y="232779"/>
                  <a:pt x="1407868" y="233577"/>
                </a:cubicBezTo>
                <a:cubicBezTo>
                  <a:pt x="1354384" y="234835"/>
                  <a:pt x="1281395" y="249307"/>
                  <a:pt x="1222878" y="286431"/>
                </a:cubicBezTo>
                <a:cubicBezTo>
                  <a:pt x="1164361" y="323555"/>
                  <a:pt x="1064317" y="462611"/>
                  <a:pt x="1056766" y="456319"/>
                </a:cubicBezTo>
                <a:cubicBezTo>
                  <a:pt x="1049215" y="450027"/>
                  <a:pt x="1127867" y="292723"/>
                  <a:pt x="1177575" y="248678"/>
                </a:cubicBezTo>
                <a:cubicBezTo>
                  <a:pt x="1227283" y="204633"/>
                  <a:pt x="1293979" y="183869"/>
                  <a:pt x="1355013" y="169397"/>
                </a:cubicBezTo>
                <a:lnTo>
                  <a:pt x="1423777" y="156131"/>
                </a:lnTo>
                <a:lnTo>
                  <a:pt x="1391378" y="126480"/>
                </a:lnTo>
                <a:cubicBezTo>
                  <a:pt x="1352996" y="101312"/>
                  <a:pt x="1308951" y="79918"/>
                  <a:pt x="1255468" y="81177"/>
                </a:cubicBezTo>
                <a:cubicBezTo>
                  <a:pt x="1201984" y="82435"/>
                  <a:pt x="1128995" y="96907"/>
                  <a:pt x="1070478" y="134031"/>
                </a:cubicBezTo>
                <a:cubicBezTo>
                  <a:pt x="1011961" y="171155"/>
                  <a:pt x="911916" y="310211"/>
                  <a:pt x="904366" y="303919"/>
                </a:cubicBezTo>
                <a:cubicBezTo>
                  <a:pt x="896815" y="297626"/>
                  <a:pt x="975467" y="140323"/>
                  <a:pt x="1025175" y="96278"/>
                </a:cubicBezTo>
                <a:cubicBezTo>
                  <a:pt x="1074883" y="52233"/>
                  <a:pt x="1141579" y="31469"/>
                  <a:pt x="1202613" y="16997"/>
                </a:cubicBezTo>
                <a:cubicBezTo>
                  <a:pt x="1248389" y="6143"/>
                  <a:pt x="1296996" y="-2941"/>
                  <a:pt x="1344453" y="893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softEdge">
            <a:bevelT w="63500" h="25400"/>
          </a:sp3d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9" name="8 Forma libre"/>
          <p:cNvSpPr/>
          <p:nvPr/>
        </p:nvSpPr>
        <p:spPr bwMode="auto">
          <a:xfrm rot="3452532" flipH="1">
            <a:off x="3800208" y="2650913"/>
            <a:ext cx="1637057" cy="3128260"/>
          </a:xfrm>
          <a:custGeom>
            <a:avLst/>
            <a:gdLst/>
            <a:ahLst/>
            <a:cxnLst/>
            <a:rect l="l" t="t" r="r" b="b"/>
            <a:pathLst>
              <a:path w="1964468" h="3128260">
                <a:moveTo>
                  <a:pt x="825053" y="1872759"/>
                </a:moveTo>
                <a:cubicBezTo>
                  <a:pt x="784270" y="1925603"/>
                  <a:pt x="735963" y="1980275"/>
                  <a:pt x="688062" y="2033196"/>
                </a:cubicBezTo>
                <a:cubicBezTo>
                  <a:pt x="688190" y="2044241"/>
                  <a:pt x="688054" y="2050446"/>
                  <a:pt x="685399" y="2051876"/>
                </a:cubicBezTo>
                <a:lnTo>
                  <a:pt x="676782" y="2045567"/>
                </a:lnTo>
                <a:cubicBezTo>
                  <a:pt x="613296" y="2115534"/>
                  <a:pt x="551449" y="2181771"/>
                  <a:pt x="507522" y="2234008"/>
                </a:cubicBezTo>
                <a:cubicBezTo>
                  <a:pt x="414398" y="2344750"/>
                  <a:pt x="352735" y="2410188"/>
                  <a:pt x="314982" y="2475626"/>
                </a:cubicBezTo>
                <a:cubicBezTo>
                  <a:pt x="277230" y="2541065"/>
                  <a:pt x="279117" y="2581964"/>
                  <a:pt x="281004" y="2626638"/>
                </a:cubicBezTo>
                <a:cubicBezTo>
                  <a:pt x="282296" y="2657215"/>
                  <a:pt x="292136" y="2683370"/>
                  <a:pt x="307165" y="2707886"/>
                </a:cubicBezTo>
                <a:cubicBezTo>
                  <a:pt x="313437" y="2664730"/>
                  <a:pt x="333503" y="2631118"/>
                  <a:pt x="376775" y="2567622"/>
                </a:cubicBezTo>
                <a:cubicBezTo>
                  <a:pt x="434663" y="2482678"/>
                  <a:pt x="566798" y="2344251"/>
                  <a:pt x="652371" y="2246723"/>
                </a:cubicBezTo>
                <a:cubicBezTo>
                  <a:pt x="707573" y="2183809"/>
                  <a:pt x="758062" y="2132940"/>
                  <a:pt x="807664" y="2078199"/>
                </a:cubicBezTo>
                <a:cubicBezTo>
                  <a:pt x="809983" y="2028376"/>
                  <a:pt x="811692" y="1952889"/>
                  <a:pt x="825053" y="1872759"/>
                </a:cubicBezTo>
                <a:close/>
                <a:moveTo>
                  <a:pt x="672653" y="1720359"/>
                </a:moveTo>
                <a:cubicBezTo>
                  <a:pt x="573052" y="1846433"/>
                  <a:pt x="434689" y="1986989"/>
                  <a:pt x="355122" y="2081608"/>
                </a:cubicBezTo>
                <a:cubicBezTo>
                  <a:pt x="261998" y="2192350"/>
                  <a:pt x="200335" y="2257788"/>
                  <a:pt x="162582" y="2323226"/>
                </a:cubicBezTo>
                <a:cubicBezTo>
                  <a:pt x="124830" y="2388665"/>
                  <a:pt x="126717" y="2429564"/>
                  <a:pt x="128604" y="2474238"/>
                </a:cubicBezTo>
                <a:cubicBezTo>
                  <a:pt x="129905" y="2505025"/>
                  <a:pt x="139872" y="2531329"/>
                  <a:pt x="154635" y="2556283"/>
                </a:cubicBezTo>
                <a:cubicBezTo>
                  <a:pt x="160790" y="2512743"/>
                  <a:pt x="180837" y="2479110"/>
                  <a:pt x="224375" y="2415222"/>
                </a:cubicBezTo>
                <a:cubicBezTo>
                  <a:pt x="282263" y="2330278"/>
                  <a:pt x="414398" y="2191851"/>
                  <a:pt x="499971" y="2094323"/>
                </a:cubicBezTo>
                <a:cubicBezTo>
                  <a:pt x="555173" y="2031409"/>
                  <a:pt x="605662" y="1980540"/>
                  <a:pt x="655264" y="1925799"/>
                </a:cubicBezTo>
                <a:cubicBezTo>
                  <a:pt x="657583" y="1875976"/>
                  <a:pt x="659292" y="1800489"/>
                  <a:pt x="672653" y="1720359"/>
                </a:cubicBezTo>
                <a:close/>
                <a:moveTo>
                  <a:pt x="1247970" y="1272872"/>
                </a:moveTo>
                <a:cubicBezTo>
                  <a:pt x="1240596" y="1280866"/>
                  <a:pt x="1233640" y="1289418"/>
                  <a:pt x="1226654" y="1298207"/>
                </a:cubicBezTo>
                <a:cubicBezTo>
                  <a:pt x="1157559" y="1385133"/>
                  <a:pt x="1078596" y="1474032"/>
                  <a:pt x="1019896" y="1581364"/>
                </a:cubicBezTo>
                <a:cubicBezTo>
                  <a:pt x="1012903" y="1595366"/>
                  <a:pt x="1005060" y="1609115"/>
                  <a:pt x="996501" y="1622638"/>
                </a:cubicBezTo>
                <a:cubicBezTo>
                  <a:pt x="996444" y="1622714"/>
                  <a:pt x="996403" y="1622798"/>
                  <a:pt x="996362" y="1622882"/>
                </a:cubicBezTo>
                <a:cubicBezTo>
                  <a:pt x="943131" y="1731514"/>
                  <a:pt x="897404" y="1901101"/>
                  <a:pt x="868898" y="2007788"/>
                </a:cubicBezTo>
                <a:cubicBezTo>
                  <a:pt x="876272" y="1999794"/>
                  <a:pt x="883228" y="1991242"/>
                  <a:pt x="890214" y="1982453"/>
                </a:cubicBezTo>
                <a:cubicBezTo>
                  <a:pt x="959304" y="1895533"/>
                  <a:pt x="1038261" y="1806641"/>
                  <a:pt x="1096960" y="1699319"/>
                </a:cubicBezTo>
                <a:cubicBezTo>
                  <a:pt x="1103960" y="1685302"/>
                  <a:pt x="1111812" y="1671538"/>
                  <a:pt x="1120381" y="1658000"/>
                </a:cubicBezTo>
                <a:cubicBezTo>
                  <a:pt x="1120432" y="1657930"/>
                  <a:pt x="1120470" y="1657854"/>
                  <a:pt x="1120507" y="1657778"/>
                </a:cubicBezTo>
                <a:cubicBezTo>
                  <a:pt x="1173737" y="1549146"/>
                  <a:pt x="1219464" y="1379560"/>
                  <a:pt x="1247970" y="1272872"/>
                </a:cubicBezTo>
                <a:close/>
                <a:moveTo>
                  <a:pt x="1095570" y="1120472"/>
                </a:moveTo>
                <a:cubicBezTo>
                  <a:pt x="1088196" y="1128466"/>
                  <a:pt x="1081240" y="1137018"/>
                  <a:pt x="1074254" y="1145807"/>
                </a:cubicBezTo>
                <a:cubicBezTo>
                  <a:pt x="1005164" y="1232727"/>
                  <a:pt x="926207" y="1321619"/>
                  <a:pt x="867509" y="1428940"/>
                </a:cubicBezTo>
                <a:cubicBezTo>
                  <a:pt x="860508" y="1442958"/>
                  <a:pt x="852656" y="1456723"/>
                  <a:pt x="844086" y="1470261"/>
                </a:cubicBezTo>
                <a:cubicBezTo>
                  <a:pt x="844035" y="1470330"/>
                  <a:pt x="843998" y="1470406"/>
                  <a:pt x="843961" y="1470482"/>
                </a:cubicBezTo>
                <a:cubicBezTo>
                  <a:pt x="790731" y="1579114"/>
                  <a:pt x="745004" y="1748701"/>
                  <a:pt x="716498" y="1855388"/>
                </a:cubicBezTo>
                <a:cubicBezTo>
                  <a:pt x="723872" y="1847394"/>
                  <a:pt x="730828" y="1838842"/>
                  <a:pt x="737814" y="1830053"/>
                </a:cubicBezTo>
                <a:cubicBezTo>
                  <a:pt x="806909" y="1743127"/>
                  <a:pt x="885872" y="1654228"/>
                  <a:pt x="944572" y="1546897"/>
                </a:cubicBezTo>
                <a:cubicBezTo>
                  <a:pt x="951564" y="1532894"/>
                  <a:pt x="959408" y="1519145"/>
                  <a:pt x="967968" y="1505621"/>
                </a:cubicBezTo>
                <a:cubicBezTo>
                  <a:pt x="968024" y="1505545"/>
                  <a:pt x="968065" y="1505462"/>
                  <a:pt x="968106" y="1505378"/>
                </a:cubicBezTo>
                <a:cubicBezTo>
                  <a:pt x="1021337" y="1396746"/>
                  <a:pt x="1067064" y="1227160"/>
                  <a:pt x="1095570" y="1120472"/>
                </a:cubicBezTo>
                <a:close/>
                <a:moveTo>
                  <a:pt x="1809833" y="571977"/>
                </a:moveTo>
                <a:cubicBezTo>
                  <a:pt x="1803678" y="615517"/>
                  <a:pt x="1783631" y="649150"/>
                  <a:pt x="1740093" y="713038"/>
                </a:cubicBezTo>
                <a:cubicBezTo>
                  <a:pt x="1682205" y="797982"/>
                  <a:pt x="1550070" y="936409"/>
                  <a:pt x="1464497" y="1033937"/>
                </a:cubicBezTo>
                <a:cubicBezTo>
                  <a:pt x="1409295" y="1096851"/>
                  <a:pt x="1358806" y="1147720"/>
                  <a:pt x="1309204" y="1202461"/>
                </a:cubicBezTo>
                <a:cubicBezTo>
                  <a:pt x="1306885" y="1252284"/>
                  <a:pt x="1305176" y="1327771"/>
                  <a:pt x="1291815" y="1407902"/>
                </a:cubicBezTo>
                <a:cubicBezTo>
                  <a:pt x="1391416" y="1281827"/>
                  <a:pt x="1529779" y="1141271"/>
                  <a:pt x="1609346" y="1046652"/>
                </a:cubicBezTo>
                <a:cubicBezTo>
                  <a:pt x="1702470" y="935910"/>
                  <a:pt x="1764133" y="870472"/>
                  <a:pt x="1801886" y="805034"/>
                </a:cubicBezTo>
                <a:cubicBezTo>
                  <a:pt x="1839638" y="739595"/>
                  <a:pt x="1837751" y="698696"/>
                  <a:pt x="1835864" y="654022"/>
                </a:cubicBezTo>
                <a:cubicBezTo>
                  <a:pt x="1834563" y="623235"/>
                  <a:pt x="1824596" y="596931"/>
                  <a:pt x="1809833" y="571977"/>
                </a:cubicBezTo>
                <a:close/>
                <a:moveTo>
                  <a:pt x="1657303" y="420374"/>
                </a:moveTo>
                <a:cubicBezTo>
                  <a:pt x="1651031" y="463530"/>
                  <a:pt x="1630965" y="497142"/>
                  <a:pt x="1587693" y="560638"/>
                </a:cubicBezTo>
                <a:cubicBezTo>
                  <a:pt x="1529805" y="645582"/>
                  <a:pt x="1397670" y="784009"/>
                  <a:pt x="1312097" y="881537"/>
                </a:cubicBezTo>
                <a:cubicBezTo>
                  <a:pt x="1256895" y="944451"/>
                  <a:pt x="1206406" y="995320"/>
                  <a:pt x="1156804" y="1050061"/>
                </a:cubicBezTo>
                <a:cubicBezTo>
                  <a:pt x="1154485" y="1099884"/>
                  <a:pt x="1152776" y="1175371"/>
                  <a:pt x="1139415" y="1255502"/>
                </a:cubicBezTo>
                <a:cubicBezTo>
                  <a:pt x="1180198" y="1202657"/>
                  <a:pt x="1228505" y="1147985"/>
                  <a:pt x="1276406" y="1095064"/>
                </a:cubicBezTo>
                <a:cubicBezTo>
                  <a:pt x="1276278" y="1084019"/>
                  <a:pt x="1276414" y="1077814"/>
                  <a:pt x="1279069" y="1076384"/>
                </a:cubicBezTo>
                <a:lnTo>
                  <a:pt x="1287686" y="1082693"/>
                </a:lnTo>
                <a:cubicBezTo>
                  <a:pt x="1351172" y="1012726"/>
                  <a:pt x="1413019" y="946489"/>
                  <a:pt x="1456946" y="894252"/>
                </a:cubicBezTo>
                <a:cubicBezTo>
                  <a:pt x="1550070" y="783510"/>
                  <a:pt x="1611733" y="718072"/>
                  <a:pt x="1649486" y="652634"/>
                </a:cubicBezTo>
                <a:cubicBezTo>
                  <a:pt x="1687238" y="587195"/>
                  <a:pt x="1685351" y="546296"/>
                  <a:pt x="1683464" y="501622"/>
                </a:cubicBezTo>
                <a:cubicBezTo>
                  <a:pt x="1682172" y="471045"/>
                  <a:pt x="1672332" y="444890"/>
                  <a:pt x="1657303" y="420374"/>
                </a:cubicBezTo>
                <a:close/>
                <a:moveTo>
                  <a:pt x="1344453" y="893"/>
                </a:moveTo>
                <a:cubicBezTo>
                  <a:pt x="1360271" y="2171"/>
                  <a:pt x="1375962" y="4884"/>
                  <a:pt x="1391378" y="9446"/>
                </a:cubicBezTo>
                <a:cubicBezTo>
                  <a:pt x="1453041" y="27693"/>
                  <a:pt x="1527917" y="66076"/>
                  <a:pt x="1572592" y="126480"/>
                </a:cubicBezTo>
                <a:cubicBezTo>
                  <a:pt x="1585081" y="143368"/>
                  <a:pt x="1597177" y="164336"/>
                  <a:pt x="1607777" y="187558"/>
                </a:cubicBezTo>
                <a:cubicBezTo>
                  <a:pt x="1651934" y="208080"/>
                  <a:pt x="1695185" y="238579"/>
                  <a:pt x="1724992" y="278880"/>
                </a:cubicBezTo>
                <a:cubicBezTo>
                  <a:pt x="1737481" y="295768"/>
                  <a:pt x="1749577" y="316736"/>
                  <a:pt x="1760177" y="339958"/>
                </a:cubicBezTo>
                <a:cubicBezTo>
                  <a:pt x="1804334" y="360480"/>
                  <a:pt x="1847585" y="390979"/>
                  <a:pt x="1877392" y="431281"/>
                </a:cubicBezTo>
                <a:cubicBezTo>
                  <a:pt x="1922066" y="491685"/>
                  <a:pt x="1961706" y="604315"/>
                  <a:pt x="1964223" y="676674"/>
                </a:cubicBezTo>
                <a:cubicBezTo>
                  <a:pt x="1966740" y="749033"/>
                  <a:pt x="1950381" y="780494"/>
                  <a:pt x="1892493" y="865438"/>
                </a:cubicBezTo>
                <a:cubicBezTo>
                  <a:pt x="1834605" y="950382"/>
                  <a:pt x="1702470" y="1088809"/>
                  <a:pt x="1616897" y="1186337"/>
                </a:cubicBezTo>
                <a:cubicBezTo>
                  <a:pt x="1531324" y="1283865"/>
                  <a:pt x="1457076" y="1352449"/>
                  <a:pt x="1379054" y="1450607"/>
                </a:cubicBezTo>
                <a:cubicBezTo>
                  <a:pt x="1309960" y="1537531"/>
                  <a:pt x="1230999" y="1626429"/>
                  <a:pt x="1172300" y="1733758"/>
                </a:cubicBezTo>
                <a:cubicBezTo>
                  <a:pt x="1165304" y="1747765"/>
                  <a:pt x="1157458" y="1761519"/>
                  <a:pt x="1148895" y="1775047"/>
                </a:cubicBezTo>
                <a:cubicBezTo>
                  <a:pt x="1148841" y="1775121"/>
                  <a:pt x="1148802" y="1775201"/>
                  <a:pt x="1148762" y="1775282"/>
                </a:cubicBezTo>
                <a:cubicBezTo>
                  <a:pt x="1087099" y="1901125"/>
                  <a:pt x="1035503" y="2108766"/>
                  <a:pt x="1009076" y="2205664"/>
                </a:cubicBezTo>
                <a:cubicBezTo>
                  <a:pt x="982649" y="2302563"/>
                  <a:pt x="998379" y="2352272"/>
                  <a:pt x="990199" y="2356676"/>
                </a:cubicBezTo>
                <a:cubicBezTo>
                  <a:pt x="982020" y="2361081"/>
                  <a:pt x="956222" y="2312002"/>
                  <a:pt x="959997" y="2232092"/>
                </a:cubicBezTo>
                <a:cubicBezTo>
                  <a:pt x="962350" y="2182291"/>
                  <a:pt x="963970" y="2106095"/>
                  <a:pt x="977453" y="2025158"/>
                </a:cubicBezTo>
                <a:cubicBezTo>
                  <a:pt x="936671" y="2078003"/>
                  <a:pt x="888364" y="2132675"/>
                  <a:pt x="840462" y="2185596"/>
                </a:cubicBezTo>
                <a:cubicBezTo>
                  <a:pt x="840590" y="2196641"/>
                  <a:pt x="840454" y="2202846"/>
                  <a:pt x="837799" y="2204276"/>
                </a:cubicBezTo>
                <a:lnTo>
                  <a:pt x="829182" y="2197967"/>
                </a:lnTo>
                <a:cubicBezTo>
                  <a:pt x="765696" y="2267934"/>
                  <a:pt x="703849" y="2334171"/>
                  <a:pt x="659922" y="2386408"/>
                </a:cubicBezTo>
                <a:cubicBezTo>
                  <a:pt x="566798" y="2497150"/>
                  <a:pt x="505135" y="2562588"/>
                  <a:pt x="467382" y="2628026"/>
                </a:cubicBezTo>
                <a:cubicBezTo>
                  <a:pt x="441305" y="2673228"/>
                  <a:pt x="434141" y="2706721"/>
                  <a:pt x="434694" y="2737916"/>
                </a:cubicBezTo>
                <a:cubicBezTo>
                  <a:pt x="483620" y="2735047"/>
                  <a:pt x="541260" y="2719836"/>
                  <a:pt x="589190" y="2689429"/>
                </a:cubicBezTo>
                <a:cubicBezTo>
                  <a:pt x="647707" y="2652305"/>
                  <a:pt x="747751" y="2513249"/>
                  <a:pt x="755302" y="2519541"/>
                </a:cubicBezTo>
                <a:cubicBezTo>
                  <a:pt x="762853" y="2525833"/>
                  <a:pt x="684201" y="2683137"/>
                  <a:pt x="634493" y="2727182"/>
                </a:cubicBezTo>
                <a:cubicBezTo>
                  <a:pt x="584785" y="2771227"/>
                  <a:pt x="518089" y="2791991"/>
                  <a:pt x="457055" y="2806463"/>
                </a:cubicBezTo>
                <a:lnTo>
                  <a:pt x="440612" y="2809265"/>
                </a:lnTo>
                <a:cubicBezTo>
                  <a:pt x="443224" y="2832608"/>
                  <a:pt x="453192" y="2853194"/>
                  <a:pt x="466049" y="2873090"/>
                </a:cubicBezTo>
                <a:cubicBezTo>
                  <a:pt x="492620" y="2887186"/>
                  <a:pt x="522716" y="2895481"/>
                  <a:pt x="556600" y="2894683"/>
                </a:cubicBezTo>
                <a:cubicBezTo>
                  <a:pt x="610084" y="2893425"/>
                  <a:pt x="683073" y="2878953"/>
                  <a:pt x="741590" y="2841829"/>
                </a:cubicBezTo>
                <a:cubicBezTo>
                  <a:pt x="800107" y="2804705"/>
                  <a:pt x="900151" y="2665649"/>
                  <a:pt x="907702" y="2671941"/>
                </a:cubicBezTo>
                <a:cubicBezTo>
                  <a:pt x="915253" y="2678233"/>
                  <a:pt x="836601" y="2835537"/>
                  <a:pt x="786893" y="2879582"/>
                </a:cubicBezTo>
                <a:cubicBezTo>
                  <a:pt x="737185" y="2923627"/>
                  <a:pt x="670489" y="2944391"/>
                  <a:pt x="609455" y="2958863"/>
                </a:cubicBezTo>
                <a:lnTo>
                  <a:pt x="540691" y="2972129"/>
                </a:lnTo>
                <a:lnTo>
                  <a:pt x="573090" y="3001780"/>
                </a:lnTo>
                <a:cubicBezTo>
                  <a:pt x="611472" y="3026948"/>
                  <a:pt x="655517" y="3048342"/>
                  <a:pt x="709000" y="3047083"/>
                </a:cubicBezTo>
                <a:cubicBezTo>
                  <a:pt x="762484" y="3045825"/>
                  <a:pt x="835473" y="3031353"/>
                  <a:pt x="893990" y="2994229"/>
                </a:cubicBezTo>
                <a:cubicBezTo>
                  <a:pt x="952507" y="2957105"/>
                  <a:pt x="1052552" y="2818049"/>
                  <a:pt x="1060102" y="2824341"/>
                </a:cubicBezTo>
                <a:cubicBezTo>
                  <a:pt x="1067653" y="2830634"/>
                  <a:pt x="989001" y="2987937"/>
                  <a:pt x="939293" y="3031982"/>
                </a:cubicBezTo>
                <a:cubicBezTo>
                  <a:pt x="889585" y="3076027"/>
                  <a:pt x="822889" y="3096791"/>
                  <a:pt x="761855" y="3111263"/>
                </a:cubicBezTo>
                <a:cubicBezTo>
                  <a:pt x="716079" y="3122117"/>
                  <a:pt x="667472" y="3131201"/>
                  <a:pt x="620015" y="3127367"/>
                </a:cubicBezTo>
                <a:cubicBezTo>
                  <a:pt x="604197" y="3126089"/>
                  <a:pt x="588506" y="3123376"/>
                  <a:pt x="573090" y="3118814"/>
                </a:cubicBezTo>
                <a:cubicBezTo>
                  <a:pt x="511427" y="3100567"/>
                  <a:pt x="436551" y="3062184"/>
                  <a:pt x="391876" y="3001780"/>
                </a:cubicBezTo>
                <a:cubicBezTo>
                  <a:pt x="379387" y="2984892"/>
                  <a:pt x="367291" y="2963924"/>
                  <a:pt x="356691" y="2940702"/>
                </a:cubicBezTo>
                <a:cubicBezTo>
                  <a:pt x="312534" y="2920180"/>
                  <a:pt x="269283" y="2889681"/>
                  <a:pt x="239476" y="2849380"/>
                </a:cubicBezTo>
                <a:cubicBezTo>
                  <a:pt x="226987" y="2832492"/>
                  <a:pt x="214891" y="2811524"/>
                  <a:pt x="204291" y="2788302"/>
                </a:cubicBezTo>
                <a:cubicBezTo>
                  <a:pt x="160134" y="2767780"/>
                  <a:pt x="116883" y="2737281"/>
                  <a:pt x="87076" y="2696979"/>
                </a:cubicBezTo>
                <a:cubicBezTo>
                  <a:pt x="42402" y="2636575"/>
                  <a:pt x="2762" y="2523945"/>
                  <a:pt x="245" y="2451586"/>
                </a:cubicBezTo>
                <a:cubicBezTo>
                  <a:pt x="-2272" y="2379227"/>
                  <a:pt x="14087" y="2347766"/>
                  <a:pt x="71975" y="2262822"/>
                </a:cubicBezTo>
                <a:cubicBezTo>
                  <a:pt x="129863" y="2177878"/>
                  <a:pt x="261998" y="2039451"/>
                  <a:pt x="347571" y="1941923"/>
                </a:cubicBezTo>
                <a:cubicBezTo>
                  <a:pt x="433144" y="1844395"/>
                  <a:pt x="507392" y="1775811"/>
                  <a:pt x="585414" y="1677653"/>
                </a:cubicBezTo>
                <a:cubicBezTo>
                  <a:pt x="654508" y="1590729"/>
                  <a:pt x="733469" y="1501830"/>
                  <a:pt x="792169" y="1394502"/>
                </a:cubicBezTo>
                <a:cubicBezTo>
                  <a:pt x="799164" y="1380495"/>
                  <a:pt x="807010" y="1366741"/>
                  <a:pt x="815573" y="1353213"/>
                </a:cubicBezTo>
                <a:cubicBezTo>
                  <a:pt x="815627" y="1353140"/>
                  <a:pt x="815666" y="1353059"/>
                  <a:pt x="815706" y="1352978"/>
                </a:cubicBezTo>
                <a:cubicBezTo>
                  <a:pt x="877369" y="1227135"/>
                  <a:pt x="928965" y="1019494"/>
                  <a:pt x="955392" y="922596"/>
                </a:cubicBezTo>
                <a:cubicBezTo>
                  <a:pt x="981819" y="825697"/>
                  <a:pt x="966089" y="775988"/>
                  <a:pt x="974269" y="771584"/>
                </a:cubicBezTo>
                <a:cubicBezTo>
                  <a:pt x="982448" y="767179"/>
                  <a:pt x="1008246" y="816258"/>
                  <a:pt x="1004471" y="896168"/>
                </a:cubicBezTo>
                <a:cubicBezTo>
                  <a:pt x="1002118" y="945970"/>
                  <a:pt x="1000498" y="1022166"/>
                  <a:pt x="987015" y="1103102"/>
                </a:cubicBezTo>
                <a:cubicBezTo>
                  <a:pt x="1027797" y="1050257"/>
                  <a:pt x="1076105" y="995585"/>
                  <a:pt x="1124006" y="942664"/>
                </a:cubicBezTo>
                <a:cubicBezTo>
                  <a:pt x="1123878" y="931619"/>
                  <a:pt x="1124014" y="925414"/>
                  <a:pt x="1126669" y="923984"/>
                </a:cubicBezTo>
                <a:lnTo>
                  <a:pt x="1135286" y="930293"/>
                </a:lnTo>
                <a:cubicBezTo>
                  <a:pt x="1198772" y="860326"/>
                  <a:pt x="1260619" y="794089"/>
                  <a:pt x="1304546" y="741852"/>
                </a:cubicBezTo>
                <a:cubicBezTo>
                  <a:pt x="1397670" y="631110"/>
                  <a:pt x="1459333" y="565672"/>
                  <a:pt x="1497086" y="500234"/>
                </a:cubicBezTo>
                <a:cubicBezTo>
                  <a:pt x="1523163" y="455032"/>
                  <a:pt x="1530327" y="421539"/>
                  <a:pt x="1529774" y="390344"/>
                </a:cubicBezTo>
                <a:cubicBezTo>
                  <a:pt x="1480848" y="393213"/>
                  <a:pt x="1423208" y="408424"/>
                  <a:pt x="1375278" y="438831"/>
                </a:cubicBezTo>
                <a:cubicBezTo>
                  <a:pt x="1316761" y="475955"/>
                  <a:pt x="1216717" y="615011"/>
                  <a:pt x="1209166" y="608719"/>
                </a:cubicBezTo>
                <a:cubicBezTo>
                  <a:pt x="1201615" y="602427"/>
                  <a:pt x="1280267" y="445123"/>
                  <a:pt x="1329975" y="401078"/>
                </a:cubicBezTo>
                <a:cubicBezTo>
                  <a:pt x="1379683" y="357033"/>
                  <a:pt x="1446379" y="336269"/>
                  <a:pt x="1507413" y="321797"/>
                </a:cubicBezTo>
                <a:lnTo>
                  <a:pt x="1523856" y="318995"/>
                </a:lnTo>
                <a:cubicBezTo>
                  <a:pt x="1521244" y="295652"/>
                  <a:pt x="1511276" y="275066"/>
                  <a:pt x="1498419" y="255170"/>
                </a:cubicBezTo>
                <a:cubicBezTo>
                  <a:pt x="1471848" y="241074"/>
                  <a:pt x="1441752" y="232779"/>
                  <a:pt x="1407868" y="233577"/>
                </a:cubicBezTo>
                <a:cubicBezTo>
                  <a:pt x="1354384" y="234835"/>
                  <a:pt x="1281395" y="249307"/>
                  <a:pt x="1222878" y="286431"/>
                </a:cubicBezTo>
                <a:cubicBezTo>
                  <a:pt x="1164361" y="323555"/>
                  <a:pt x="1064317" y="462611"/>
                  <a:pt x="1056766" y="456319"/>
                </a:cubicBezTo>
                <a:cubicBezTo>
                  <a:pt x="1049215" y="450027"/>
                  <a:pt x="1127867" y="292723"/>
                  <a:pt x="1177575" y="248678"/>
                </a:cubicBezTo>
                <a:cubicBezTo>
                  <a:pt x="1227283" y="204633"/>
                  <a:pt x="1293979" y="183869"/>
                  <a:pt x="1355013" y="169397"/>
                </a:cubicBezTo>
                <a:lnTo>
                  <a:pt x="1423777" y="156131"/>
                </a:lnTo>
                <a:lnTo>
                  <a:pt x="1391378" y="126480"/>
                </a:lnTo>
                <a:cubicBezTo>
                  <a:pt x="1352996" y="101312"/>
                  <a:pt x="1308951" y="79918"/>
                  <a:pt x="1255468" y="81177"/>
                </a:cubicBezTo>
                <a:cubicBezTo>
                  <a:pt x="1201984" y="82435"/>
                  <a:pt x="1128995" y="96907"/>
                  <a:pt x="1070478" y="134031"/>
                </a:cubicBezTo>
                <a:cubicBezTo>
                  <a:pt x="1011961" y="171155"/>
                  <a:pt x="911916" y="310211"/>
                  <a:pt x="904366" y="303919"/>
                </a:cubicBezTo>
                <a:cubicBezTo>
                  <a:pt x="896815" y="297626"/>
                  <a:pt x="975467" y="140323"/>
                  <a:pt x="1025175" y="96278"/>
                </a:cubicBezTo>
                <a:cubicBezTo>
                  <a:pt x="1074883" y="52233"/>
                  <a:pt x="1141579" y="31469"/>
                  <a:pt x="1202613" y="16997"/>
                </a:cubicBezTo>
                <a:cubicBezTo>
                  <a:pt x="1248389" y="6143"/>
                  <a:pt x="1296996" y="-2941"/>
                  <a:pt x="1344453" y="893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softEdge">
            <a:bevelT w="63500" h="25400"/>
          </a:sp3d>
          <a:extLst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pic>
        <p:nvPicPr>
          <p:cNvPr id="10" name="9 Imagen" descr="Diapositiva3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Rectángulo"/>
          <p:cNvSpPr/>
          <p:nvPr/>
        </p:nvSpPr>
        <p:spPr bwMode="auto">
          <a:xfrm>
            <a:off x="-1476672" y="-1030932"/>
            <a:ext cx="12313368" cy="8568952"/>
          </a:xfrm>
          <a:prstGeom prst="rect">
            <a:avLst/>
          </a:prstGeom>
          <a:gradFill>
            <a:gsLst>
              <a:gs pos="0">
                <a:srgbClr val="A9A57C">
                  <a:tint val="66000"/>
                  <a:satMod val="160000"/>
                </a:srgbClr>
              </a:gs>
              <a:gs pos="50000">
                <a:srgbClr val="A9A57C">
                  <a:tint val="44500"/>
                  <a:satMod val="160000"/>
                </a:srgbClr>
              </a:gs>
              <a:gs pos="100000">
                <a:srgbClr val="A9A57C">
                  <a:tint val="23500"/>
                  <a:satMod val="160000"/>
                </a:srgbClr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078654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6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6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5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7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7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6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762000" y="1333500"/>
            <a:ext cx="7620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761970" fontAlgn="base">
              <a:spcBef>
                <a:spcPct val="0"/>
              </a:spcBef>
              <a:spcAft>
                <a:spcPct val="0"/>
              </a:spcAft>
            </a:pPr>
            <a:endParaRPr lang="es-ES" sz="15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762000" y="1524000"/>
            <a:ext cx="7620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761970" fontAlgn="base">
              <a:spcBef>
                <a:spcPct val="0"/>
              </a:spcBef>
              <a:spcAft>
                <a:spcPct val="0"/>
              </a:spcAft>
            </a:pPr>
            <a:endParaRPr lang="es-ES" altLang="es-ES" sz="15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0" y="0"/>
            <a:ext cx="40640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762000" y="1587500"/>
            <a:ext cx="7620000" cy="1990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76197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5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0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0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667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667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667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3667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714500" y="3937000"/>
            <a:ext cx="2222500" cy="1592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76197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50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761970" fontAlgn="base">
              <a:spcBef>
                <a:spcPct val="50000"/>
              </a:spcBef>
              <a:spcAft>
                <a:spcPct val="0"/>
              </a:spcAft>
            </a:pPr>
            <a:endParaRPr lang="es-ES" altLang="es-ES" sz="150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000" y="3492500"/>
            <a:ext cx="19685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0" y="4064000"/>
            <a:ext cx="10160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476500"/>
            <a:ext cx="4445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921000"/>
            <a:ext cx="4445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365500"/>
            <a:ext cx="4445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810000"/>
            <a:ext cx="4445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746014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Blue and green balls design template">
  <a:themeElements>
    <a:clrScheme name="Adyace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52_Tema de Office">
  <a:themeElements>
    <a:clrScheme name="Personalizado 7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66_Tema de Office">
  <a:themeElements>
    <a:clrScheme name="Personalizado 2">
      <a:dk1>
        <a:sysClr val="windowText" lastClr="000000"/>
      </a:dk1>
      <a:lt1>
        <a:srgbClr val="DAC9E3"/>
      </a:lt1>
      <a:dk2>
        <a:srgbClr val="69676D"/>
      </a:dk2>
      <a:lt2>
        <a:srgbClr val="C9C2D1"/>
      </a:lt2>
      <a:accent1>
        <a:srgbClr val="C3CFB5"/>
      </a:accent1>
      <a:accent2>
        <a:srgbClr val="9CB084"/>
      </a:accent2>
      <a:accent3>
        <a:srgbClr val="6BB1C9"/>
      </a:accent3>
      <a:accent4>
        <a:srgbClr val="E1D5A3"/>
      </a:accent4>
      <a:accent5>
        <a:srgbClr val="C3CFB5"/>
      </a:accent5>
      <a:accent6>
        <a:srgbClr val="A379BB"/>
      </a:accent6>
      <a:hlink>
        <a:srgbClr val="AE9638"/>
      </a:hlink>
      <a:folHlink>
        <a:srgbClr val="A2B5E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51_Tema de Office">
  <a:themeElements>
    <a:clrScheme name="Personalizado 14">
      <a:dk1>
        <a:sysClr val="windowText" lastClr="000000"/>
      </a:dk1>
      <a:lt1>
        <a:sysClr val="window" lastClr="FFFFFF"/>
      </a:lt1>
      <a:dk2>
        <a:srgbClr val="4F271C"/>
      </a:dk2>
      <a:lt2>
        <a:srgbClr val="FFFF00"/>
      </a:lt2>
      <a:accent1>
        <a:srgbClr val="00B0F0"/>
      </a:accent1>
      <a:accent2>
        <a:srgbClr val="FED46B"/>
      </a:accent2>
      <a:accent3>
        <a:srgbClr val="8898C3"/>
      </a:accent3>
      <a:accent4>
        <a:srgbClr val="FF0000"/>
      </a:accent4>
      <a:accent5>
        <a:srgbClr val="964305"/>
      </a:accent5>
      <a:accent6>
        <a:srgbClr val="475A8D"/>
      </a:accent6>
      <a:hlink>
        <a:srgbClr val="8DC765"/>
      </a:hlink>
      <a:folHlink>
        <a:srgbClr val="8898C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6.xml><?xml version="1.0" encoding="utf-8"?>
<a:theme xmlns:a="http://schemas.openxmlformats.org/drawingml/2006/main" name="3_Blue and green balls design template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65_Tema de Office">
  <a:themeElements>
    <a:clrScheme name="Equida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7_Tema de Office">
  <a:themeElements>
    <a:clrScheme name="Equida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50_Tema de Office">
  <a:themeElements>
    <a:clrScheme name="Personalizado 7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0.xml><?xml version="1.0" encoding="utf-8"?>
<a:theme xmlns:a="http://schemas.openxmlformats.org/drawingml/2006/main" name="53_Tema de Office">
  <a:themeElements>
    <a:clrScheme name="Forma de onda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1.xml><?xml version="1.0" encoding="utf-8"?>
<a:theme xmlns:a="http://schemas.openxmlformats.org/drawingml/2006/main" name="47_Tema de Office">
  <a:themeElements>
    <a:clrScheme name="mari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2.xml><?xml version="1.0" encoding="utf-8"?>
<a:theme xmlns:a="http://schemas.openxmlformats.org/drawingml/2006/main" name="12_Blue and green balls design template">
  <a:themeElements>
    <a:clrScheme name="Adyace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Blue and green balls design template">
  <a:themeElements>
    <a:clrScheme name="Transmisión de listas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7_Blue and green balls design template">
  <a:themeElements>
    <a:clrScheme name="Personalizado 20">
      <a:dk1>
        <a:srgbClr val="000000"/>
      </a:dk1>
      <a:lt1>
        <a:sysClr val="window" lastClr="FFFFFF"/>
      </a:lt1>
      <a:dk2>
        <a:srgbClr val="00000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5_Blue and green balls design template">
  <a:themeElements>
    <a:clrScheme name="Módulo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6_Blue and green balls design template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8_Blue and green balls design template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5_Tema de Office">
  <a:themeElements>
    <a:clrScheme name="Personalizado 8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C3B4A2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BAA8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</Words>
  <Application>Microsoft Office PowerPoint</Application>
  <PresentationFormat>Presentación en pantalla (16:10)</PresentationFormat>
  <Paragraphs>5</Paragraphs>
  <Slides>30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19</vt:i4>
      </vt:variant>
      <vt:variant>
        <vt:lpstr>Títulos de diapositiva</vt:lpstr>
      </vt:variant>
      <vt:variant>
        <vt:i4>30</vt:i4>
      </vt:variant>
    </vt:vector>
  </HeadingPairs>
  <TitlesOfParts>
    <vt:vector size="54" baseType="lpstr">
      <vt:lpstr>Arial</vt:lpstr>
      <vt:lpstr>Arial Black</vt:lpstr>
      <vt:lpstr>Calibri</vt:lpstr>
      <vt:lpstr>Kristen ITC</vt:lpstr>
      <vt:lpstr>Rosewood Std Regular</vt:lpstr>
      <vt:lpstr>Tema de Office</vt:lpstr>
      <vt:lpstr>11_Blue and green balls design template</vt:lpstr>
      <vt:lpstr>52_Tema de Office</vt:lpstr>
      <vt:lpstr>66_Tema de Office</vt:lpstr>
      <vt:lpstr>51_Tema de Office</vt:lpstr>
      <vt:lpstr>3_Blue and green balls design template</vt:lpstr>
      <vt:lpstr>65_Tema de Office</vt:lpstr>
      <vt:lpstr>67_Tema de Office</vt:lpstr>
      <vt:lpstr>50_Tema de Office</vt:lpstr>
      <vt:lpstr>53_Tema de Office</vt:lpstr>
      <vt:lpstr>47_Tema de Office</vt:lpstr>
      <vt:lpstr>12_Blue and green balls design template</vt:lpstr>
      <vt:lpstr>Blue and green balls design template</vt:lpstr>
      <vt:lpstr>7_Blue and green balls design template</vt:lpstr>
      <vt:lpstr>5_Blue and green balls design template</vt:lpstr>
      <vt:lpstr>6_Blue and green balls design template</vt:lpstr>
      <vt:lpstr>8_Blue and green balls design template</vt:lpstr>
      <vt:lpstr>5_Tema de Office</vt:lpstr>
      <vt:lpstr>Diseño predeterminado</vt:lpstr>
      <vt:lpstr>Álbum de fotografías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2016-05-21T18:30:16Z</dcterms:created>
  <dcterms:modified xsi:type="dcterms:W3CDTF">2017-12-28T22:11:33Z</dcterms:modified>
</cp:coreProperties>
</file>