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6"/>
  </p:notesMasterIdLst>
  <p:sldIdLst>
    <p:sldId id="261" r:id="rId2"/>
    <p:sldId id="287" r:id="rId3"/>
    <p:sldId id="270" r:id="rId4"/>
    <p:sldId id="289" r:id="rId5"/>
    <p:sldId id="269" r:id="rId6"/>
    <p:sldId id="290" r:id="rId7"/>
    <p:sldId id="272" r:id="rId8"/>
    <p:sldId id="275" r:id="rId9"/>
    <p:sldId id="274" r:id="rId10"/>
    <p:sldId id="285" r:id="rId11"/>
    <p:sldId id="273" r:id="rId12"/>
    <p:sldId id="276" r:id="rId13"/>
    <p:sldId id="277" r:id="rId14"/>
    <p:sldId id="284" r:id="rId15"/>
    <p:sldId id="278" r:id="rId16"/>
    <p:sldId id="280" r:id="rId17"/>
    <p:sldId id="279" r:id="rId18"/>
    <p:sldId id="281" r:id="rId19"/>
    <p:sldId id="282" r:id="rId20"/>
    <p:sldId id="283" r:id="rId21"/>
    <p:sldId id="286" r:id="rId22"/>
    <p:sldId id="266" r:id="rId23"/>
    <p:sldId id="296" r:id="rId24"/>
    <p:sldId id="288" r:id="rId25"/>
    <p:sldId id="292" r:id="rId26"/>
    <p:sldId id="316" r:id="rId27"/>
    <p:sldId id="313" r:id="rId28"/>
    <p:sldId id="312" r:id="rId29"/>
    <p:sldId id="318" r:id="rId30"/>
    <p:sldId id="319" r:id="rId31"/>
    <p:sldId id="317" r:id="rId32"/>
    <p:sldId id="324" r:id="rId33"/>
    <p:sldId id="321" r:id="rId34"/>
    <p:sldId id="320" r:id="rId35"/>
    <p:sldId id="322" r:id="rId36"/>
    <p:sldId id="323" r:id="rId37"/>
    <p:sldId id="325" r:id="rId38"/>
    <p:sldId id="326" r:id="rId39"/>
    <p:sldId id="327" r:id="rId40"/>
    <p:sldId id="314" r:id="rId41"/>
    <p:sldId id="328" r:id="rId42"/>
    <p:sldId id="291" r:id="rId43"/>
    <p:sldId id="298" r:id="rId44"/>
    <p:sldId id="297" r:id="rId45"/>
    <p:sldId id="300" r:id="rId46"/>
    <p:sldId id="299" r:id="rId47"/>
    <p:sldId id="310" r:id="rId48"/>
    <p:sldId id="301" r:id="rId49"/>
    <p:sldId id="302" r:id="rId50"/>
    <p:sldId id="303" r:id="rId51"/>
    <p:sldId id="304" r:id="rId52"/>
    <p:sldId id="305" r:id="rId53"/>
    <p:sldId id="311" r:id="rId54"/>
    <p:sldId id="306" r:id="rId55"/>
    <p:sldId id="307" r:id="rId56"/>
    <p:sldId id="294" r:id="rId57"/>
    <p:sldId id="336" r:id="rId58"/>
    <p:sldId id="337" r:id="rId59"/>
    <p:sldId id="338" r:id="rId60"/>
    <p:sldId id="339" r:id="rId61"/>
    <p:sldId id="340" r:id="rId62"/>
    <p:sldId id="341" r:id="rId63"/>
    <p:sldId id="342" r:id="rId64"/>
    <p:sldId id="309" r:id="rId65"/>
    <p:sldId id="315" r:id="rId66"/>
    <p:sldId id="331" r:id="rId67"/>
    <p:sldId id="329" r:id="rId68"/>
    <p:sldId id="330" r:id="rId69"/>
    <p:sldId id="332" r:id="rId70"/>
    <p:sldId id="334" r:id="rId71"/>
    <p:sldId id="333" r:id="rId72"/>
    <p:sldId id="343" r:id="rId73"/>
    <p:sldId id="344" r:id="rId74"/>
    <p:sldId id="345" r:id="rId75"/>
    <p:sldId id="347" r:id="rId76"/>
    <p:sldId id="348" r:id="rId77"/>
    <p:sldId id="349" r:id="rId78"/>
    <p:sldId id="351" r:id="rId79"/>
    <p:sldId id="350" r:id="rId80"/>
    <p:sldId id="355" r:id="rId81"/>
    <p:sldId id="354" r:id="rId82"/>
    <p:sldId id="353" r:id="rId83"/>
    <p:sldId id="352" r:id="rId84"/>
    <p:sldId id="356" r:id="rId85"/>
  </p:sldIdLst>
  <p:sldSz cx="9144000" cy="6858000" type="screen4x3"/>
  <p:notesSz cx="6858000" cy="9144000"/>
  <p:defaultTextStyle>
    <a:defPPr>
      <a:defRPr lang="es-A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66"/>
    <a:srgbClr val="99CC00"/>
    <a:srgbClr val="EAEAE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1" d="100"/>
          <a:sy n="61" d="100"/>
        </p:scale>
        <p:origin x="-1236" y="-34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ableStyles" Target="tableStyle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s-AR"/>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E01F09EE-5DF5-48CF-978D-BD4B96A977FA}" type="datetimeFigureOut">
              <a:rPr lang="es-AR"/>
              <a:pPr>
                <a:defRPr/>
              </a:pPr>
              <a:t>20/07/2013</a:t>
            </a:fld>
            <a:endParaRPr lang="es-AR"/>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AR"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AR" noProof="0" smtClean="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s-AR"/>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63FA40FB-8B86-45F2-9105-D2C3E30F6EE7}" type="slidenum">
              <a:rPr lang="es-AR"/>
              <a:pPr>
                <a:defRPr/>
              </a:pPr>
              <a:t>‹Nº›</a:t>
            </a:fld>
            <a:endParaRPr lang="es-A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9091"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8909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1B367A8-5982-4963-B31C-8CF113F94C72}" type="slidenum">
              <a:rPr lang="es-AR" smtClean="0"/>
              <a:pPr/>
              <a:t>66</a:t>
            </a:fld>
            <a:endParaRPr lang="es-A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pPr>
              <a:defRPr/>
            </a:pPr>
            <a:fld id="{BEA7DB4E-31AA-4AF1-AE23-83F89787A90C}" type="datetimeFigureOut">
              <a:rPr lang="es-AR"/>
              <a:pPr>
                <a:defRPr/>
              </a:pPr>
              <a:t>20/07/2013</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7B6878D0-834B-4D28-8399-8CA95F71DED5}" type="slidenum">
              <a:rPr lang="es-AR"/>
              <a:pPr>
                <a:defRPr/>
              </a:pPr>
              <a:t>‹Nº›</a:t>
            </a:fld>
            <a:endParaRPr lang="es-AR"/>
          </a:p>
        </p:txBody>
      </p:sp>
    </p:spTree>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6478605C-0D31-4C8E-AFE2-0F73B5D90D73}" type="datetimeFigureOut">
              <a:rPr lang="es-AR"/>
              <a:pPr>
                <a:defRPr/>
              </a:pPr>
              <a:t>20/07/2013</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E243EDFA-4051-498A-BF5E-75961EE448BC}" type="slidenum">
              <a:rPr lang="es-AR"/>
              <a:pPr>
                <a:defRPr/>
              </a:pPr>
              <a:t>‹Nº›</a:t>
            </a:fld>
            <a:endParaRPr lang="es-AR"/>
          </a:p>
        </p:txBody>
      </p:sp>
    </p:spTree>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B0AB8EE1-A61D-480B-9B7C-4F34E7DB4D53}" type="datetimeFigureOut">
              <a:rPr lang="es-AR"/>
              <a:pPr>
                <a:defRPr/>
              </a:pPr>
              <a:t>20/07/2013</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7131B657-EA6D-4A4F-9870-413901FFFB90}" type="slidenum">
              <a:rPr lang="es-AR"/>
              <a:pPr>
                <a:defRPr/>
              </a:pPr>
              <a:t>‹Nº›</a:t>
            </a:fld>
            <a:endParaRPr lang="es-AR"/>
          </a:p>
        </p:txBody>
      </p:sp>
    </p:spTree>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3 Marcador de fecha"/>
          <p:cNvSpPr>
            <a:spLocks noGrp="1"/>
          </p:cNvSpPr>
          <p:nvPr>
            <p:ph type="dt" sz="half" idx="10"/>
          </p:nvPr>
        </p:nvSpPr>
        <p:spPr/>
        <p:txBody>
          <a:bodyPr/>
          <a:lstStyle>
            <a:lvl1pPr>
              <a:defRPr/>
            </a:lvl1pPr>
          </a:lstStyle>
          <a:p>
            <a:pPr>
              <a:defRPr/>
            </a:pPr>
            <a:fld id="{71CB799A-C885-4FCF-AEC7-150574930D3A}" type="datetimeFigureOut">
              <a:rPr lang="es-AR"/>
              <a:pPr>
                <a:defRPr/>
              </a:pPr>
              <a:t>20/07/2013</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A1657EA2-607B-466B-936C-42E9F22F667B}" type="slidenum">
              <a:rPr lang="es-AR"/>
              <a:pPr>
                <a:defRPr/>
              </a:pPr>
              <a:t>‹Nº›</a:t>
            </a:fld>
            <a:endParaRPr lang="es-AR"/>
          </a:p>
        </p:txBody>
      </p:sp>
    </p:spTree>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3 Marcador de fecha"/>
          <p:cNvSpPr>
            <a:spLocks noGrp="1"/>
          </p:cNvSpPr>
          <p:nvPr>
            <p:ph type="dt" sz="half" idx="10"/>
          </p:nvPr>
        </p:nvSpPr>
        <p:spPr/>
        <p:txBody>
          <a:bodyPr/>
          <a:lstStyle>
            <a:lvl1pPr>
              <a:defRPr/>
            </a:lvl1pPr>
          </a:lstStyle>
          <a:p>
            <a:pPr>
              <a:defRPr/>
            </a:pPr>
            <a:fld id="{59FF4278-6B0A-46E0-886F-0E7F0DA6BBD0}" type="datetimeFigureOut">
              <a:rPr lang="es-AR"/>
              <a:pPr>
                <a:defRPr/>
              </a:pPr>
              <a:t>20/07/2013</a:t>
            </a:fld>
            <a:endParaRPr lang="es-AR"/>
          </a:p>
        </p:txBody>
      </p:sp>
      <p:sp>
        <p:nvSpPr>
          <p:cNvPr id="8" name="4 Marcador de pie de página"/>
          <p:cNvSpPr>
            <a:spLocks noGrp="1"/>
          </p:cNvSpPr>
          <p:nvPr>
            <p:ph type="ftr" sz="quarter" idx="11"/>
          </p:nvPr>
        </p:nvSpPr>
        <p:spPr/>
        <p:txBody>
          <a:bodyPr/>
          <a:lstStyle>
            <a:lvl1pPr>
              <a:defRPr/>
            </a:lvl1pPr>
          </a:lstStyle>
          <a:p>
            <a:pPr>
              <a:defRPr/>
            </a:pPr>
            <a:endParaRPr lang="es-AR"/>
          </a:p>
        </p:txBody>
      </p:sp>
      <p:sp>
        <p:nvSpPr>
          <p:cNvPr id="9" name="5 Marcador de número de diapositiva"/>
          <p:cNvSpPr>
            <a:spLocks noGrp="1"/>
          </p:cNvSpPr>
          <p:nvPr>
            <p:ph type="sldNum" sz="quarter" idx="12"/>
          </p:nvPr>
        </p:nvSpPr>
        <p:spPr/>
        <p:txBody>
          <a:bodyPr/>
          <a:lstStyle>
            <a:lvl1pPr>
              <a:defRPr/>
            </a:lvl1pPr>
          </a:lstStyle>
          <a:p>
            <a:pPr>
              <a:defRPr/>
            </a:pPr>
            <a:fld id="{4BF7465F-A375-4856-A587-FE0E82C54B02}" type="slidenum">
              <a:rPr lang="es-AR"/>
              <a:pPr>
                <a:defRPr/>
              </a:pPr>
              <a:t>‹Nº›</a:t>
            </a:fld>
            <a:endParaRPr lang="es-AR"/>
          </a:p>
        </p:txBody>
      </p:sp>
    </p:spTree>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3 Marcador de fecha"/>
          <p:cNvSpPr>
            <a:spLocks noGrp="1"/>
          </p:cNvSpPr>
          <p:nvPr>
            <p:ph type="dt" sz="half" idx="10"/>
          </p:nvPr>
        </p:nvSpPr>
        <p:spPr/>
        <p:txBody>
          <a:bodyPr/>
          <a:lstStyle>
            <a:lvl1pPr>
              <a:defRPr/>
            </a:lvl1pPr>
          </a:lstStyle>
          <a:p>
            <a:pPr>
              <a:defRPr/>
            </a:pPr>
            <a:fld id="{081E2A46-EA0A-46CC-B302-A806897570A4}" type="datetimeFigureOut">
              <a:rPr lang="es-AR"/>
              <a:pPr>
                <a:defRPr/>
              </a:pPr>
              <a:t>20/07/2013</a:t>
            </a:fld>
            <a:endParaRPr lang="es-AR"/>
          </a:p>
        </p:txBody>
      </p:sp>
      <p:sp>
        <p:nvSpPr>
          <p:cNvPr id="4" name="4 Marcador de pie de página"/>
          <p:cNvSpPr>
            <a:spLocks noGrp="1"/>
          </p:cNvSpPr>
          <p:nvPr>
            <p:ph type="ftr" sz="quarter" idx="11"/>
          </p:nvPr>
        </p:nvSpPr>
        <p:spPr/>
        <p:txBody>
          <a:bodyPr/>
          <a:lstStyle>
            <a:lvl1pPr>
              <a:defRPr/>
            </a:lvl1pPr>
          </a:lstStyle>
          <a:p>
            <a:pPr>
              <a:defRPr/>
            </a:pPr>
            <a:endParaRPr lang="es-AR"/>
          </a:p>
        </p:txBody>
      </p:sp>
      <p:sp>
        <p:nvSpPr>
          <p:cNvPr id="5" name="5 Marcador de número de diapositiva"/>
          <p:cNvSpPr>
            <a:spLocks noGrp="1"/>
          </p:cNvSpPr>
          <p:nvPr>
            <p:ph type="sldNum" sz="quarter" idx="12"/>
          </p:nvPr>
        </p:nvSpPr>
        <p:spPr/>
        <p:txBody>
          <a:bodyPr/>
          <a:lstStyle>
            <a:lvl1pPr>
              <a:defRPr/>
            </a:lvl1pPr>
          </a:lstStyle>
          <a:p>
            <a:pPr>
              <a:defRPr/>
            </a:pPr>
            <a:fld id="{DF87F97E-C551-420A-B18C-6EDDEAC8C514}" type="slidenum">
              <a:rPr lang="es-AR"/>
              <a:pPr>
                <a:defRPr/>
              </a:pPr>
              <a:t>‹Nº›</a:t>
            </a:fld>
            <a:endParaRPr lang="es-AR"/>
          </a:p>
        </p:txBody>
      </p:sp>
    </p:spTree>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ACDBEAEA-2CEE-4851-9EFA-83058698E0BB}" type="datetimeFigureOut">
              <a:rPr lang="es-AR"/>
              <a:pPr>
                <a:defRPr/>
              </a:pPr>
              <a:t>20/07/2013</a:t>
            </a:fld>
            <a:endParaRPr lang="es-AR"/>
          </a:p>
        </p:txBody>
      </p:sp>
      <p:sp>
        <p:nvSpPr>
          <p:cNvPr id="3" name="4 Marcador de pie de página"/>
          <p:cNvSpPr>
            <a:spLocks noGrp="1"/>
          </p:cNvSpPr>
          <p:nvPr>
            <p:ph type="ftr" sz="quarter" idx="11"/>
          </p:nvPr>
        </p:nvSpPr>
        <p:spPr/>
        <p:txBody>
          <a:bodyPr/>
          <a:lstStyle>
            <a:lvl1pPr>
              <a:defRPr/>
            </a:lvl1pPr>
          </a:lstStyle>
          <a:p>
            <a:pPr>
              <a:defRPr/>
            </a:pPr>
            <a:endParaRPr lang="es-AR"/>
          </a:p>
        </p:txBody>
      </p:sp>
      <p:sp>
        <p:nvSpPr>
          <p:cNvPr id="4" name="5 Marcador de número de diapositiva"/>
          <p:cNvSpPr>
            <a:spLocks noGrp="1"/>
          </p:cNvSpPr>
          <p:nvPr>
            <p:ph type="sldNum" sz="quarter" idx="12"/>
          </p:nvPr>
        </p:nvSpPr>
        <p:spPr/>
        <p:txBody>
          <a:bodyPr/>
          <a:lstStyle>
            <a:lvl1pPr>
              <a:defRPr/>
            </a:lvl1pPr>
          </a:lstStyle>
          <a:p>
            <a:pPr>
              <a:defRPr/>
            </a:pPr>
            <a:fld id="{0ADDC2EF-D61A-489B-AD9B-E404C8F177D9}" type="slidenum">
              <a:rPr lang="es-AR"/>
              <a:pPr>
                <a:defRPr/>
              </a:pPr>
              <a:t>‹Nº›</a:t>
            </a:fld>
            <a:endParaRPr lang="es-AR"/>
          </a:p>
        </p:txBody>
      </p:sp>
    </p:spTree>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2F972B36-12B8-42A6-85A1-6783E828F002}" type="datetimeFigureOut">
              <a:rPr lang="es-AR"/>
              <a:pPr>
                <a:defRPr/>
              </a:pPr>
              <a:t>20/07/2013</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9FCF87CE-C2CF-4A70-A674-0386E4EA27C9}" type="slidenum">
              <a:rPr lang="es-AR"/>
              <a:pPr>
                <a:defRPr/>
              </a:pPr>
              <a:t>‹Nº›</a:t>
            </a:fld>
            <a:endParaRPr lang="es-AR"/>
          </a:p>
        </p:txBody>
      </p:sp>
    </p:spTree>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AR"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19CB3FD-75E2-4CF7-AE83-26EE34504AAA}" type="datetimeFigureOut">
              <a:rPr lang="es-AR"/>
              <a:pPr>
                <a:defRPr/>
              </a:pPr>
              <a:t>20/07/2013</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20755C0C-EABC-45E5-81C8-695D5B09C3CF}" type="slidenum">
              <a:rPr lang="es-AR"/>
              <a:pPr>
                <a:defRPr/>
              </a:pPr>
              <a:t>‹Nº›</a:t>
            </a:fld>
            <a:endParaRPr lang="es-AR"/>
          </a:p>
        </p:txBody>
      </p:sp>
    </p:spTree>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214895CD-BB61-4128-A9FF-8D6412299B48}" type="datetimeFigureOut">
              <a:rPr lang="es-AR"/>
              <a:pPr>
                <a:defRPr/>
              </a:pPr>
              <a:t>20/07/2013</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5FABB226-1825-484F-AC51-7DB76D0E4E34}" type="slidenum">
              <a:rPr lang="es-AR"/>
              <a:pPr>
                <a:defRPr/>
              </a:pPr>
              <a:t>‹Nº›</a:t>
            </a:fld>
            <a:endParaRPr lang="es-AR"/>
          </a:p>
        </p:txBody>
      </p:sp>
    </p:spTree>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44C9D985-3C34-4ACA-978D-05A55AF10ED2}" type="datetimeFigureOut">
              <a:rPr lang="es-AR"/>
              <a:pPr>
                <a:defRPr/>
              </a:pPr>
              <a:t>20/07/2013</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E95E4423-F784-455F-876F-1BA984D5BBAA}" type="slidenum">
              <a:rPr lang="es-AR"/>
              <a:pPr>
                <a:defRPr/>
              </a:pPr>
              <a:t>‹Nº›</a:t>
            </a:fld>
            <a:endParaRPr lang="es-AR"/>
          </a:p>
        </p:txBody>
      </p:sp>
    </p:spTree>
  </p:cSld>
  <p:clrMapOvr>
    <a:masterClrMapping/>
  </p:clrMapOvr>
  <p:transition>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AR" smtClean="0"/>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90FDEF37-1607-49D6-978A-7670C35ABBF5}" type="datetimeFigureOut">
              <a:rPr lang="es-AR"/>
              <a:pPr>
                <a:defRPr/>
              </a:pPr>
              <a:t>20/07/2013</a:t>
            </a:fld>
            <a:endParaRPr lang="es-A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A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5C1748CA-56A1-4D5C-8C3C-E4BE42A9AFD3}" type="slidenum">
              <a:rPr lang="es-AR"/>
              <a:pPr>
                <a:defRPr/>
              </a:pPr>
              <a:t>‹Nº›</a:t>
            </a:fld>
            <a:endParaRPr lang="es-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split orient="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gif"/></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8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8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8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User\Mis documentos\Mis imágenes\FONDOS PANTALLA 2012\151919.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051" name="2 CuadroTexto"/>
          <p:cNvSpPr txBox="1">
            <a:spLocks noChangeArrowheads="1"/>
          </p:cNvSpPr>
          <p:nvPr/>
        </p:nvSpPr>
        <p:spPr bwMode="auto">
          <a:xfrm rot="-976299">
            <a:off x="2281238" y="3122613"/>
            <a:ext cx="2697162" cy="2370137"/>
          </a:xfrm>
          <a:prstGeom prst="rect">
            <a:avLst/>
          </a:prstGeom>
          <a:noFill/>
          <a:ln w="9525">
            <a:noFill/>
            <a:miter lim="800000"/>
            <a:headEnd/>
            <a:tailEnd/>
          </a:ln>
        </p:spPr>
        <p:txBody>
          <a:bodyPr wrap="none">
            <a:spAutoFit/>
          </a:bodyPr>
          <a:lstStyle/>
          <a:p>
            <a:pPr algn="ctr"/>
            <a:r>
              <a:rPr lang="es-ES" sz="2800">
                <a:solidFill>
                  <a:srgbClr val="003366"/>
                </a:solidFill>
              </a:rPr>
              <a:t>Destino:</a:t>
            </a:r>
          </a:p>
          <a:p>
            <a:pPr algn="ctr"/>
            <a:endParaRPr lang="es-ES" sz="2800">
              <a:solidFill>
                <a:srgbClr val="003366"/>
              </a:solidFill>
            </a:endParaRPr>
          </a:p>
          <a:p>
            <a:pPr algn="ctr"/>
            <a:r>
              <a:rPr lang="es-ES" sz="3600">
                <a:solidFill>
                  <a:srgbClr val="003366"/>
                </a:solidFill>
              </a:rPr>
              <a:t>Santa Marta</a:t>
            </a:r>
          </a:p>
          <a:p>
            <a:pPr algn="ctr"/>
            <a:endParaRPr lang="es-ES" sz="2800">
              <a:solidFill>
                <a:srgbClr val="003366"/>
              </a:solidFill>
            </a:endParaRPr>
          </a:p>
          <a:p>
            <a:pPr algn="ctr"/>
            <a:r>
              <a:rPr lang="es-ES" sz="2800">
                <a:solidFill>
                  <a:srgbClr val="003366"/>
                </a:solidFill>
              </a:rPr>
              <a:t>Colombia</a:t>
            </a:r>
            <a:endParaRPr lang="es-AR" sz="2800">
              <a:solidFill>
                <a:srgbClr val="003366"/>
              </a:solidFill>
            </a:endParaRPr>
          </a:p>
        </p:txBody>
      </p:sp>
    </p:spTree>
  </p:cSld>
  <p:clrMapOvr>
    <a:masterClrMapping/>
  </p:clrMapOvr>
  <p:transition spd="slow">
    <p:split orient="vert"/>
    <p:sndAc>
      <p:stSnd loop="1">
        <p:snd r:embed="rId2" name="-moliendo cafe216.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descr="C:\Documents and Settings\User\Mis documentos\Mis imágenes\PPS SANTAM MARTA COLOMBIA\PORTADA\942_waaaa.gif"/>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3075" name="Picture 2" descr="C:\Documents and Settings\User\Mis documentos\Mis imágenes\PPS SANTAM MARTA COLOMBIA\PORTADA\942_w.gif"/>
          <p:cNvPicPr>
            <a:picLocks noChangeAspect="1" noChangeArrowheads="1"/>
          </p:cNvPicPr>
          <p:nvPr/>
        </p:nvPicPr>
        <p:blipFill>
          <a:blip r:embed="rId3"/>
          <a:srcRect/>
          <a:stretch>
            <a:fillRect/>
          </a:stretch>
        </p:blipFill>
        <p:spPr bwMode="auto">
          <a:xfrm>
            <a:off x="0" y="357188"/>
            <a:ext cx="6286500" cy="6500812"/>
          </a:xfrm>
          <a:prstGeom prst="rect">
            <a:avLst/>
          </a:prstGeom>
          <a:noFill/>
          <a:ln w="9525">
            <a:noFill/>
            <a:miter lim="800000"/>
            <a:headEnd/>
            <a:tailEnd/>
          </a:ln>
        </p:spPr>
      </p:pic>
      <p:pic>
        <p:nvPicPr>
          <p:cNvPr id="3076" name="Picture 4" descr="C:\Documents and Settings\User\Mis documentos\Mis imágenes\IMAGENES ANIMADAS\botones\40.gif"/>
          <p:cNvPicPr>
            <a:picLocks noChangeAspect="1" noChangeArrowheads="1" noCrop="1"/>
          </p:cNvPicPr>
          <p:nvPr/>
        </p:nvPicPr>
        <p:blipFill>
          <a:blip r:embed="rId4"/>
          <a:srcRect/>
          <a:stretch>
            <a:fillRect/>
          </a:stretch>
        </p:blipFill>
        <p:spPr bwMode="auto">
          <a:xfrm>
            <a:off x="2428875" y="285750"/>
            <a:ext cx="285750" cy="285750"/>
          </a:xfrm>
          <a:prstGeom prst="rect">
            <a:avLst/>
          </a:prstGeom>
          <a:noFill/>
          <a:ln w="9525">
            <a:noFill/>
            <a:miter lim="800000"/>
            <a:headEnd/>
            <a:tailEnd/>
          </a:ln>
        </p:spPr>
      </p:pic>
      <p:cxnSp>
        <p:nvCxnSpPr>
          <p:cNvPr id="6" name="5 Conector recto de flecha"/>
          <p:cNvCxnSpPr>
            <a:stCxn id="36868" idx="3"/>
          </p:cNvCxnSpPr>
          <p:nvPr/>
        </p:nvCxnSpPr>
        <p:spPr>
          <a:xfrm>
            <a:off x="2714625" y="428625"/>
            <a:ext cx="3929063" cy="185737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3078" name="6 CuadroTexto"/>
          <p:cNvSpPr txBox="1">
            <a:spLocks noChangeArrowheads="1"/>
          </p:cNvSpPr>
          <p:nvPr/>
        </p:nvSpPr>
        <p:spPr bwMode="auto">
          <a:xfrm>
            <a:off x="6215063" y="2286000"/>
            <a:ext cx="2819400" cy="400050"/>
          </a:xfrm>
          <a:prstGeom prst="rect">
            <a:avLst/>
          </a:prstGeom>
          <a:noFill/>
          <a:ln w="9525">
            <a:noFill/>
            <a:miter lim="800000"/>
            <a:headEnd/>
            <a:tailEnd/>
          </a:ln>
        </p:spPr>
        <p:txBody>
          <a:bodyPr wrap="none">
            <a:spAutoFit/>
          </a:bodyPr>
          <a:lstStyle/>
          <a:p>
            <a:r>
              <a:rPr lang="es-ES" sz="2000" b="1"/>
              <a:t>Ubicación Geográfica</a:t>
            </a:r>
            <a:endParaRPr lang="es-AR" sz="2000" b="1"/>
          </a:p>
        </p:txBody>
      </p:sp>
    </p:spTree>
  </p:cSld>
  <p:clrMapOvr>
    <a:masterClrMapping/>
  </p:clrMapOvr>
  <p:transition>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User\Mis documentos\Mis imágenes\FONDOS PANTALLA 2012\151919.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4099" name="2 CuadroTexto"/>
          <p:cNvSpPr txBox="1">
            <a:spLocks noChangeArrowheads="1"/>
          </p:cNvSpPr>
          <p:nvPr/>
        </p:nvSpPr>
        <p:spPr bwMode="auto">
          <a:xfrm rot="-976299">
            <a:off x="2155825" y="2925763"/>
            <a:ext cx="2974975" cy="2863850"/>
          </a:xfrm>
          <a:prstGeom prst="rect">
            <a:avLst/>
          </a:prstGeom>
          <a:noFill/>
          <a:ln w="9525">
            <a:noFill/>
            <a:miter lim="800000"/>
            <a:headEnd/>
            <a:tailEnd/>
          </a:ln>
        </p:spPr>
        <p:txBody>
          <a:bodyPr wrap="none">
            <a:spAutoFit/>
          </a:bodyPr>
          <a:lstStyle/>
          <a:p>
            <a:pPr algn="ctr"/>
            <a:r>
              <a:rPr lang="es-ES" sz="2000">
                <a:solidFill>
                  <a:srgbClr val="003366"/>
                </a:solidFill>
              </a:rPr>
              <a:t>Imágenes propias</a:t>
            </a:r>
          </a:p>
          <a:p>
            <a:pPr algn="ctr"/>
            <a:r>
              <a:rPr lang="es-ES" sz="2000">
                <a:solidFill>
                  <a:srgbClr val="003366"/>
                </a:solidFill>
              </a:rPr>
              <a:t>tomadas mayo 2013</a:t>
            </a:r>
          </a:p>
          <a:p>
            <a:pPr algn="ctr"/>
            <a:r>
              <a:rPr lang="es-ES" sz="2000">
                <a:solidFill>
                  <a:srgbClr val="003366"/>
                </a:solidFill>
              </a:rPr>
              <a:t>otras bajadas de </a:t>
            </a:r>
          </a:p>
          <a:p>
            <a:pPr algn="ctr"/>
            <a:r>
              <a:rPr lang="es-ES" sz="2000">
                <a:solidFill>
                  <a:srgbClr val="003366"/>
                </a:solidFill>
              </a:rPr>
              <a:t>Internet.</a:t>
            </a:r>
          </a:p>
          <a:p>
            <a:pPr algn="ctr"/>
            <a:endParaRPr lang="es-ES" sz="2000">
              <a:solidFill>
                <a:srgbClr val="003366"/>
              </a:solidFill>
            </a:endParaRPr>
          </a:p>
          <a:p>
            <a:pPr algn="ctr"/>
            <a:r>
              <a:rPr lang="es-ES" sz="2000">
                <a:solidFill>
                  <a:srgbClr val="003366"/>
                </a:solidFill>
              </a:rPr>
              <a:t>Fondo musical:</a:t>
            </a:r>
          </a:p>
          <a:p>
            <a:pPr algn="ctr"/>
            <a:r>
              <a:rPr lang="es-ES" sz="2000">
                <a:solidFill>
                  <a:srgbClr val="003366"/>
                </a:solidFill>
              </a:rPr>
              <a:t>Moliendo Café</a:t>
            </a:r>
          </a:p>
          <a:p>
            <a:pPr algn="ctr"/>
            <a:endParaRPr lang="es-ES" sz="2000">
              <a:solidFill>
                <a:srgbClr val="003366"/>
              </a:solidFill>
            </a:endParaRPr>
          </a:p>
          <a:p>
            <a:pPr algn="ctr"/>
            <a:r>
              <a:rPr lang="es-ES" sz="2000">
                <a:solidFill>
                  <a:srgbClr val="003366"/>
                </a:solidFill>
              </a:rPr>
              <a:t>Beatriz, Junín, Argentina</a:t>
            </a:r>
            <a:endParaRPr lang="es-AR" sz="2000">
              <a:solidFill>
                <a:srgbClr val="003366"/>
              </a:solidFill>
            </a:endParaRPr>
          </a:p>
        </p:txBody>
      </p:sp>
    </p:spTree>
  </p:cSld>
  <p:clrMapOvr>
    <a:masterClrMapping/>
  </p:clrMapOvr>
  <p:transition>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User\Mis documentos\Mis imágenes\PPS SANTAM MARTA COLOMBIA\PORTADA\DSC02419_1.jpg"/>
          <p:cNvPicPr>
            <a:picLocks noChangeAspect="1" noChangeArrowheads="1"/>
          </p:cNvPicPr>
          <p:nvPr/>
        </p:nvPicPr>
        <p:blipFill>
          <a:blip r:embed="rId2"/>
          <a:srcRect/>
          <a:stretch>
            <a:fillRect/>
          </a:stretch>
        </p:blipFill>
        <p:spPr bwMode="auto">
          <a:xfrm>
            <a:off x="0" y="0"/>
            <a:ext cx="9144000" cy="6861175"/>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7" descr="C:\Documents and Settings\User\Mis documentos\Mis imágenes\PPS SANTAM MARTA COLOMBIA\PORTADA\Imagen3.jpg"/>
          <p:cNvPicPr>
            <a:picLocks noChangeAspect="1" noChangeArrowheads="1"/>
          </p:cNvPicPr>
          <p:nvPr/>
        </p:nvPicPr>
        <p:blipFill>
          <a:blip r:embed="rId2"/>
          <a:srcRect/>
          <a:stretch>
            <a:fillRect/>
          </a:stretch>
        </p:blipFill>
        <p:spPr bwMode="auto">
          <a:xfrm>
            <a:off x="-11113" y="-11113"/>
            <a:ext cx="9167813" cy="6881813"/>
          </a:xfrm>
          <a:prstGeom prst="rect">
            <a:avLst/>
          </a:prstGeom>
          <a:noFill/>
          <a:ln w="9525">
            <a:noFill/>
            <a:miter lim="800000"/>
            <a:headEnd/>
            <a:tailEnd/>
          </a:ln>
        </p:spPr>
      </p:pic>
      <p:sp>
        <p:nvSpPr>
          <p:cNvPr id="6147" name="8 Rectángulo"/>
          <p:cNvSpPr>
            <a:spLocks noChangeArrowheads="1"/>
          </p:cNvSpPr>
          <p:nvPr/>
        </p:nvSpPr>
        <p:spPr bwMode="auto">
          <a:xfrm>
            <a:off x="2214563" y="1643063"/>
            <a:ext cx="6929437" cy="3324225"/>
          </a:xfrm>
          <a:prstGeom prst="rect">
            <a:avLst/>
          </a:prstGeom>
          <a:noFill/>
          <a:ln w="9525">
            <a:noFill/>
            <a:miter lim="800000"/>
            <a:headEnd/>
            <a:tailEnd/>
          </a:ln>
        </p:spPr>
        <p:txBody>
          <a:bodyPr>
            <a:spAutoFit/>
          </a:bodyPr>
          <a:lstStyle/>
          <a:p>
            <a:r>
              <a:rPr lang="es-AR" sz="2400">
                <a:solidFill>
                  <a:srgbClr val="003366"/>
                </a:solidFill>
              </a:rPr>
              <a:t>Santa Marta, es una ciudad colombiana, capital del departamento de Magdalena y tercer centro urbano de importancia de la Región Caribe después de Barranquilla y Cartagena.</a:t>
            </a:r>
            <a:br>
              <a:rPr lang="es-AR" sz="2400">
                <a:solidFill>
                  <a:srgbClr val="003366"/>
                </a:solidFill>
              </a:rPr>
            </a:br>
            <a:r>
              <a:rPr lang="es-AR" sz="2400">
                <a:solidFill>
                  <a:srgbClr val="003366"/>
                </a:solidFill>
              </a:rPr>
              <a:t>Santa Marta fue fundada el 29 de julio de 1525 por el conquistador español Rodrigo de Bastidas, es la ciudad más antigua existente de Colombia </a:t>
            </a:r>
          </a:p>
          <a:p>
            <a:r>
              <a:rPr lang="es-AR" sz="2400">
                <a:solidFill>
                  <a:srgbClr val="003366"/>
                </a:solidFill>
              </a:rPr>
              <a:t>y la segunda más antigua de Sudamérica.</a:t>
            </a:r>
            <a:r>
              <a:rPr lang="es-AR"/>
              <a:t/>
            </a:r>
            <a:br>
              <a:rPr lang="es-AR"/>
            </a:br>
            <a:endParaRPr lang="es-AR"/>
          </a:p>
        </p:txBody>
      </p:sp>
    </p:spTree>
  </p:cSld>
  <p:clrMapOvr>
    <a:masterClrMapping/>
  </p:clrMapOvr>
  <p:transition>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User\Mis documentos\Mis imágenes\PPS SANTAM MARTA COLOMBIA\252694446bxqvkuph8jn6vj.jpg"/>
          <p:cNvPicPr>
            <a:picLocks noChangeAspect="1" noChangeArrowheads="1"/>
          </p:cNvPicPr>
          <p:nvPr/>
        </p:nvPicPr>
        <p:blipFill>
          <a:blip r:embed="rId2"/>
          <a:srcRect/>
          <a:stretch>
            <a:fillRect/>
          </a:stretch>
        </p:blipFill>
        <p:spPr bwMode="auto">
          <a:xfrm>
            <a:off x="0" y="0"/>
            <a:ext cx="9205913"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7" descr="C:\Documents and Settings\User\Mis documentos\Mis imágenes\PPS SANTAM MARTA COLOMBIA\PORTADA\Imagen4.jpg"/>
          <p:cNvPicPr>
            <a:picLocks noChangeAspect="1" noChangeArrowheads="1"/>
          </p:cNvPicPr>
          <p:nvPr/>
        </p:nvPicPr>
        <p:blipFill>
          <a:blip r:embed="rId2"/>
          <a:srcRect/>
          <a:stretch>
            <a:fillRect/>
          </a:stretch>
        </p:blipFill>
        <p:spPr bwMode="auto">
          <a:xfrm>
            <a:off x="-11113" y="-11113"/>
            <a:ext cx="9167813" cy="6881813"/>
          </a:xfrm>
          <a:prstGeom prst="rect">
            <a:avLst/>
          </a:prstGeom>
          <a:noFill/>
          <a:ln w="9525">
            <a:noFill/>
            <a:miter lim="800000"/>
            <a:headEnd/>
            <a:tailEnd/>
          </a:ln>
        </p:spPr>
      </p:pic>
      <p:sp>
        <p:nvSpPr>
          <p:cNvPr id="8195" name="8 Rectángulo"/>
          <p:cNvSpPr>
            <a:spLocks noChangeArrowheads="1"/>
          </p:cNvSpPr>
          <p:nvPr/>
        </p:nvSpPr>
        <p:spPr bwMode="auto">
          <a:xfrm>
            <a:off x="571500" y="2071688"/>
            <a:ext cx="8143875" cy="3046412"/>
          </a:xfrm>
          <a:prstGeom prst="rect">
            <a:avLst/>
          </a:prstGeom>
          <a:noFill/>
          <a:ln w="9525">
            <a:noFill/>
            <a:miter lim="800000"/>
            <a:headEnd/>
            <a:tailEnd/>
          </a:ln>
        </p:spPr>
        <p:txBody>
          <a:bodyPr>
            <a:spAutoFit/>
          </a:bodyPr>
          <a:lstStyle/>
          <a:p>
            <a:r>
              <a:rPr lang="es-AR" sz="2400">
                <a:solidFill>
                  <a:srgbClr val="003366"/>
                </a:solidFill>
              </a:rPr>
              <a:t>La Quinta de San Pedro Alejandrino en la antigüedad, </a:t>
            </a:r>
          </a:p>
          <a:p>
            <a:r>
              <a:rPr lang="es-AR" sz="2400">
                <a:solidFill>
                  <a:srgbClr val="003366"/>
                </a:solidFill>
              </a:rPr>
              <a:t>fue uno de los mejores ingenios paneleros que tuvo </a:t>
            </a:r>
          </a:p>
          <a:p>
            <a:r>
              <a:rPr lang="es-AR" sz="2400">
                <a:solidFill>
                  <a:srgbClr val="003366"/>
                </a:solidFill>
              </a:rPr>
              <a:t>Santa Marta en la época de la colonia.</a:t>
            </a:r>
          </a:p>
          <a:p>
            <a:r>
              <a:rPr lang="es-AR" sz="2400">
                <a:solidFill>
                  <a:srgbClr val="003366"/>
                </a:solidFill>
              </a:rPr>
              <a:t>Actualmente, es uno de los sitios turísticos más visitado de Santa Marta, por  hallarse aquí la alcoba don murió</a:t>
            </a:r>
          </a:p>
          <a:p>
            <a:r>
              <a:rPr lang="es-AR" sz="2400">
                <a:solidFill>
                  <a:srgbClr val="003366"/>
                </a:solidFill>
              </a:rPr>
              <a:t>el libertador Simón Bolívar y por poseer una exquisita flora.</a:t>
            </a:r>
          </a:p>
          <a:p>
            <a:r>
              <a:rPr lang="es-AR" sz="2400">
                <a:solidFill>
                  <a:srgbClr val="003366"/>
                </a:solidFill>
              </a:rPr>
              <a:t>Esta finca es considerada un Santuario de la Patria.</a:t>
            </a:r>
          </a:p>
        </p:txBody>
      </p:sp>
    </p:spTree>
  </p:cSld>
  <p:clrMapOvr>
    <a:masterClrMapping/>
  </p:clrMapOvr>
  <p:transition>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User\Mis documentos\Mis imágenes\PPS SANTAM MARTA COLOMBIA\QUINTA SAN OEDRO ALEJANDRINO\americamia_quinta_san_pedro_alejandrino_donde_murio_bolivar_santa_marta_colombia_magdalena(17).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 descr="C:\Documents and Settings\User\Mis documentos\Mis imágenes\PPS SANTAM MARTA COLOMBIA\QUINTA SAN OEDRO ALEJANDRINO\americamia_quinta_san_pedro_alejandrino_donde_murio_bolivar_santa_marta_colombia_magdalena(1).jpg"/>
          <p:cNvPicPr>
            <a:picLocks noChangeAspect="1" noChangeArrowheads="1"/>
          </p:cNvPicPr>
          <p:nvPr/>
        </p:nvPicPr>
        <p:blipFill>
          <a:blip r:embed="rId2"/>
          <a:srcRect/>
          <a:stretch>
            <a:fillRect/>
          </a:stretch>
        </p:blipFill>
        <p:spPr bwMode="auto">
          <a:xfrm>
            <a:off x="0" y="0"/>
            <a:ext cx="9215438"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User\Mis documentos\Mis imágenes\PPS SANTAM MARTA COLOMBIA\QUINTA SAN OEDRO ALEJANDRINO\DSC05846.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1267" name="2 CuadroTexto"/>
          <p:cNvSpPr txBox="1">
            <a:spLocks noChangeArrowheads="1"/>
          </p:cNvSpPr>
          <p:nvPr/>
        </p:nvSpPr>
        <p:spPr bwMode="auto">
          <a:xfrm>
            <a:off x="285750" y="357188"/>
            <a:ext cx="3657600" cy="461962"/>
          </a:xfrm>
          <a:prstGeom prst="rect">
            <a:avLst/>
          </a:prstGeom>
          <a:solidFill>
            <a:srgbClr val="99CC00">
              <a:alpha val="29019"/>
            </a:srgbClr>
          </a:solidFill>
          <a:ln w="9525">
            <a:noFill/>
            <a:miter lim="800000"/>
            <a:headEnd/>
            <a:tailEnd/>
          </a:ln>
        </p:spPr>
        <p:txBody>
          <a:bodyPr wrap="none">
            <a:spAutoFit/>
          </a:bodyPr>
          <a:lstStyle/>
          <a:p>
            <a:r>
              <a:rPr lang="es-ES" sz="2400">
                <a:solidFill>
                  <a:srgbClr val="FFFF00"/>
                </a:solidFill>
              </a:rPr>
              <a:t>Estatua de Simón Bolívar</a:t>
            </a:r>
            <a:endParaRPr lang="es-AR" sz="2400">
              <a:solidFill>
                <a:srgbClr val="FFFF00"/>
              </a:solidFill>
            </a:endParaRPr>
          </a:p>
        </p:txBody>
      </p:sp>
    </p:spTree>
  </p:cSld>
  <p:clrMapOvr>
    <a:masterClrMapping/>
  </p:clrMapOvr>
  <p:transition>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descr="C:\Documents and Settings\User\Mis documentos\Mis imágenes\PPS SANTAM MARTA COLOMBIA\QUINTA SAN OEDRO ALEJANDRINO\DSC05848.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User\Mis documentos\Mis imágenes\PPS SANTAM MARTA COLOMBIA\QUINTA SAN OEDRO ALEJANDRINO\DSC05849.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3315" name="2 CuadroTexto"/>
          <p:cNvSpPr txBox="1">
            <a:spLocks noChangeArrowheads="1"/>
          </p:cNvSpPr>
          <p:nvPr/>
        </p:nvSpPr>
        <p:spPr bwMode="auto">
          <a:xfrm>
            <a:off x="285750" y="642938"/>
            <a:ext cx="2720975" cy="461962"/>
          </a:xfrm>
          <a:prstGeom prst="rect">
            <a:avLst/>
          </a:prstGeom>
          <a:noFill/>
          <a:ln w="9525">
            <a:noFill/>
            <a:miter lim="800000"/>
            <a:headEnd/>
            <a:tailEnd/>
          </a:ln>
        </p:spPr>
        <p:txBody>
          <a:bodyPr wrap="none">
            <a:spAutoFit/>
          </a:bodyPr>
          <a:lstStyle/>
          <a:p>
            <a:r>
              <a:rPr lang="es-ES" sz="2400">
                <a:solidFill>
                  <a:srgbClr val="FFFF00"/>
                </a:solidFill>
              </a:rPr>
              <a:t>Capilla de la Finca</a:t>
            </a:r>
            <a:endParaRPr lang="es-AR" sz="2400">
              <a:solidFill>
                <a:srgbClr val="FFFF00"/>
              </a:solidFill>
            </a:endParaRPr>
          </a:p>
        </p:txBody>
      </p:sp>
    </p:spTree>
  </p:cSld>
  <p:clrMapOvr>
    <a:masterClrMapping/>
  </p:clrMapOvr>
  <p:transition>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User\Mis documentos\Mis imágenes\PPS SANTAM MARTA COLOMBIA\QUINTA SAN OEDRO ALEJANDRINO\DSC05851.JPG"/>
          <p:cNvPicPr>
            <a:picLocks noChangeAspect="1" noChangeArrowheads="1"/>
          </p:cNvPicPr>
          <p:nvPr/>
        </p:nvPicPr>
        <p:blipFill>
          <a:blip r:embed="rId2"/>
          <a:srcRect/>
          <a:stretch>
            <a:fillRect/>
          </a:stretch>
        </p:blipFill>
        <p:spPr bwMode="auto">
          <a:xfrm>
            <a:off x="0" y="0"/>
            <a:ext cx="9144000" cy="6862763"/>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User\Mis documentos\Mis imágenes\PPS SANTAM MARTA COLOMBIA\QUINTA SAN OEDRO ALEJANDRINO\DSC05854.JPG"/>
          <p:cNvPicPr>
            <a:picLocks noChangeAspect="1" noChangeArrowheads="1"/>
          </p:cNvPicPr>
          <p:nvPr/>
        </p:nvPicPr>
        <p:blipFill>
          <a:blip r:embed="rId2"/>
          <a:srcRect/>
          <a:stretch>
            <a:fillRect/>
          </a:stretch>
        </p:blipFill>
        <p:spPr bwMode="auto">
          <a:xfrm>
            <a:off x="0" y="0"/>
            <a:ext cx="9144000" cy="6859588"/>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User\Mis documentos\Mis imágenes\PPS SANTAM MARTA COLOMBIA\QUINTA SAN OEDRO ALEJANDRINO\DSC05855.JPG"/>
          <p:cNvPicPr>
            <a:picLocks noChangeAspect="1" noChangeArrowheads="1"/>
          </p:cNvPicPr>
          <p:nvPr/>
        </p:nvPicPr>
        <p:blipFill>
          <a:blip r:embed="rId2"/>
          <a:srcRect/>
          <a:stretch>
            <a:fillRect/>
          </a:stretch>
        </p:blipFill>
        <p:spPr bwMode="auto">
          <a:xfrm>
            <a:off x="0" y="0"/>
            <a:ext cx="9144000" cy="686435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descr="C:\Documents and Settings\User\Mis documentos\Mis imágenes\PPS SANTAM MARTA COLOMBIA\QUINTA SAN OEDRO ALEJANDRINO\DSC05852.JPG"/>
          <p:cNvPicPr>
            <a:picLocks noChangeAspect="1" noChangeArrowheads="1"/>
          </p:cNvPicPr>
          <p:nvPr/>
        </p:nvPicPr>
        <p:blipFill>
          <a:blip r:embed="rId2"/>
          <a:srcRect/>
          <a:stretch>
            <a:fillRect/>
          </a:stretch>
        </p:blipFill>
        <p:spPr bwMode="auto">
          <a:xfrm>
            <a:off x="0" y="0"/>
            <a:ext cx="9140825" cy="6858000"/>
          </a:xfrm>
          <a:prstGeom prst="rect">
            <a:avLst/>
          </a:prstGeom>
          <a:noFill/>
          <a:ln w="9525">
            <a:noFill/>
            <a:miter lim="800000"/>
            <a:headEnd/>
            <a:tailEnd/>
          </a:ln>
        </p:spPr>
      </p:pic>
      <p:sp>
        <p:nvSpPr>
          <p:cNvPr id="17411" name="2 CuadroTexto"/>
          <p:cNvSpPr txBox="1">
            <a:spLocks noChangeArrowheads="1"/>
          </p:cNvSpPr>
          <p:nvPr/>
        </p:nvSpPr>
        <p:spPr bwMode="auto">
          <a:xfrm>
            <a:off x="1692275" y="6396038"/>
            <a:ext cx="5716588" cy="461962"/>
          </a:xfrm>
          <a:prstGeom prst="rect">
            <a:avLst/>
          </a:prstGeom>
          <a:noFill/>
          <a:ln w="9525">
            <a:noFill/>
            <a:miter lim="800000"/>
            <a:headEnd/>
            <a:tailEnd/>
          </a:ln>
        </p:spPr>
        <p:txBody>
          <a:bodyPr wrap="none">
            <a:spAutoFit/>
          </a:bodyPr>
          <a:lstStyle/>
          <a:p>
            <a:r>
              <a:rPr lang="es-ES" sz="2400">
                <a:solidFill>
                  <a:srgbClr val="FFFF00"/>
                </a:solidFill>
              </a:rPr>
              <a:t>Habitación donde falleció  Simón Bolívar</a:t>
            </a:r>
            <a:endParaRPr lang="es-AR" sz="2400">
              <a:solidFill>
                <a:srgbClr val="FFFF00"/>
              </a:solidFill>
            </a:endParaRPr>
          </a:p>
        </p:txBody>
      </p:sp>
    </p:spTree>
  </p:cSld>
  <p:clrMapOvr>
    <a:masterClrMapping/>
  </p:clrMapOvr>
  <p:transition>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User\Mis documentos\Mis imágenes\PPS SANTAM MARTA COLOMBIA\QUINTA SAN OEDRO ALEJANDRINO\DSC05853.JPG"/>
          <p:cNvPicPr>
            <a:picLocks noChangeAspect="1" noChangeArrowheads="1"/>
          </p:cNvPicPr>
          <p:nvPr/>
        </p:nvPicPr>
        <p:blipFill>
          <a:blip r:embed="rId2"/>
          <a:srcRect/>
          <a:stretch>
            <a:fillRect/>
          </a:stretch>
        </p:blipFill>
        <p:spPr bwMode="auto">
          <a:xfrm>
            <a:off x="0" y="0"/>
            <a:ext cx="9144000" cy="686435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descr="C:\Documents and Settings\User\Mis documentos\Mis imágenes\PPS SANTAM MARTA COLOMBIA\QUINTA SAN OEDRO ALEJANDRINO\americamia_quinta_san_pedro_alejandrino_donde_murio_bolivar_santa_marta_colombia_magdalena(7).jpg"/>
          <p:cNvPicPr>
            <a:picLocks noChangeAspect="1" noChangeArrowheads="1"/>
          </p:cNvPicPr>
          <p:nvPr/>
        </p:nvPicPr>
        <p:blipFill>
          <a:blip r:embed="rId2"/>
          <a:srcRect/>
          <a:stretch>
            <a:fillRect/>
          </a:stretch>
        </p:blipFill>
        <p:spPr bwMode="auto">
          <a:xfrm>
            <a:off x="0" y="0"/>
            <a:ext cx="9109075"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descr="C:\Documents and Settings\User\Mis documentos\Mis imágenes\PPS SANTAM MARTA COLOMBIA\QUINTA SAN OEDRO ALEJANDRINO\TEATRO AL AIRE LIBRE.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0483" name="2 CuadroTexto"/>
          <p:cNvSpPr txBox="1">
            <a:spLocks noChangeArrowheads="1"/>
          </p:cNvSpPr>
          <p:nvPr/>
        </p:nvSpPr>
        <p:spPr bwMode="auto">
          <a:xfrm>
            <a:off x="214313" y="5357813"/>
            <a:ext cx="2633662" cy="461962"/>
          </a:xfrm>
          <a:prstGeom prst="rect">
            <a:avLst/>
          </a:prstGeom>
          <a:noFill/>
          <a:ln w="9525">
            <a:noFill/>
            <a:miter lim="800000"/>
            <a:headEnd/>
            <a:tailEnd/>
          </a:ln>
        </p:spPr>
        <p:txBody>
          <a:bodyPr wrap="none">
            <a:spAutoFit/>
          </a:bodyPr>
          <a:lstStyle/>
          <a:p>
            <a:r>
              <a:rPr lang="es-ES" sz="2400">
                <a:solidFill>
                  <a:srgbClr val="FFFF00"/>
                </a:solidFill>
              </a:rPr>
              <a:t>Teatro al aire libre</a:t>
            </a:r>
            <a:endParaRPr lang="es-AR" sz="2400">
              <a:solidFill>
                <a:srgbClr val="FFFF00"/>
              </a:solidFill>
            </a:endParaRPr>
          </a:p>
        </p:txBody>
      </p:sp>
    </p:spTree>
  </p:cSld>
  <p:clrMapOvr>
    <a:masterClrMapping/>
  </p:clrMapOvr>
  <p:transition>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 descr="C:\Documents and Settings\User\Mis documentos\Mis imágenes\PPS SANTAM MARTA COLOMBIA\QUINTA SAN OEDRO ALEJANDRINO\DSC05856.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User\Mis documentos\Mis imágenes\PPS SANTAM MARTA COLOMBIA\QUINTA SAN OEDRO ALEJANDRINO\americamia_quinta_san_pedro_alejandrino_donde_murio_bolivar_santa_marta_colombia_magdalena(16).jpg"/>
          <p:cNvPicPr>
            <a:picLocks noChangeAspect="1" noChangeArrowheads="1"/>
          </p:cNvPicPr>
          <p:nvPr/>
        </p:nvPicPr>
        <p:blipFill>
          <a:blip r:embed="rId2"/>
          <a:srcRect/>
          <a:stretch>
            <a:fillRect/>
          </a:stretch>
        </p:blipFill>
        <p:spPr bwMode="auto">
          <a:xfrm>
            <a:off x="0" y="0"/>
            <a:ext cx="9215438" cy="6858000"/>
          </a:xfrm>
          <a:prstGeom prst="rect">
            <a:avLst/>
          </a:prstGeom>
          <a:noFill/>
          <a:ln w="9525">
            <a:noFill/>
            <a:miter lim="800000"/>
            <a:headEnd/>
            <a:tailEnd/>
          </a:ln>
        </p:spPr>
      </p:pic>
      <p:sp>
        <p:nvSpPr>
          <p:cNvPr id="22531" name="2 CuadroTexto"/>
          <p:cNvSpPr txBox="1">
            <a:spLocks noChangeArrowheads="1"/>
          </p:cNvSpPr>
          <p:nvPr/>
        </p:nvSpPr>
        <p:spPr bwMode="auto">
          <a:xfrm>
            <a:off x="3000375" y="6286500"/>
            <a:ext cx="2460625" cy="461963"/>
          </a:xfrm>
          <a:prstGeom prst="rect">
            <a:avLst/>
          </a:prstGeom>
          <a:noFill/>
          <a:ln w="9525">
            <a:noFill/>
            <a:miter lim="800000"/>
            <a:headEnd/>
            <a:tailEnd/>
          </a:ln>
        </p:spPr>
        <p:txBody>
          <a:bodyPr wrap="none">
            <a:spAutoFit/>
          </a:bodyPr>
          <a:lstStyle/>
          <a:p>
            <a:r>
              <a:rPr lang="es-ES" sz="2400">
                <a:solidFill>
                  <a:srgbClr val="FFFF00"/>
                </a:solidFill>
              </a:rPr>
              <a:t>Altar de la Patria</a:t>
            </a:r>
            <a:endParaRPr lang="es-AR" sz="2400">
              <a:solidFill>
                <a:srgbClr val="FFFF00"/>
              </a:solidFill>
            </a:endParaRPr>
          </a:p>
        </p:txBody>
      </p:sp>
    </p:spTree>
  </p:cSld>
  <p:clrMapOvr>
    <a:masterClrMapping/>
  </p:clrMapOvr>
  <p:transition>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User\Mis documentos\Mis imágenes\PPS SANTAM MARTA COLOMBIA\PORTADA\Imagen1.jpg"/>
          <p:cNvPicPr>
            <a:picLocks noChangeAspect="1" noChangeArrowheads="1"/>
          </p:cNvPicPr>
          <p:nvPr/>
        </p:nvPicPr>
        <p:blipFill>
          <a:blip r:embed="rId2"/>
          <a:srcRect/>
          <a:stretch>
            <a:fillRect/>
          </a:stretch>
        </p:blipFill>
        <p:spPr bwMode="auto">
          <a:xfrm>
            <a:off x="-6350" y="-6350"/>
            <a:ext cx="9156700" cy="6870700"/>
          </a:xfrm>
          <a:prstGeom prst="rect">
            <a:avLst/>
          </a:prstGeom>
          <a:noFill/>
          <a:ln w="9525">
            <a:noFill/>
            <a:miter lim="800000"/>
            <a:headEnd/>
            <a:tailEnd/>
          </a:ln>
        </p:spPr>
      </p:pic>
      <p:sp>
        <p:nvSpPr>
          <p:cNvPr id="23555" name="2 Rectángulo"/>
          <p:cNvSpPr>
            <a:spLocks noChangeArrowheads="1"/>
          </p:cNvSpPr>
          <p:nvPr/>
        </p:nvSpPr>
        <p:spPr bwMode="auto">
          <a:xfrm>
            <a:off x="500063" y="857250"/>
            <a:ext cx="7929562" cy="4154488"/>
          </a:xfrm>
          <a:prstGeom prst="rect">
            <a:avLst/>
          </a:prstGeom>
          <a:noFill/>
          <a:ln w="9525">
            <a:noFill/>
            <a:miter lim="800000"/>
            <a:headEnd/>
            <a:tailEnd/>
          </a:ln>
        </p:spPr>
        <p:txBody>
          <a:bodyPr>
            <a:spAutoFit/>
          </a:bodyPr>
          <a:lstStyle/>
          <a:p>
            <a:r>
              <a:rPr lang="es-AR" sz="2400">
                <a:solidFill>
                  <a:srgbClr val="003366"/>
                </a:solidFill>
              </a:rPr>
              <a:t>Santa Marta se encuentra en la bahía del mismo nombre y es uno de los principales destinos turísticos del Caribe Colombiano. </a:t>
            </a:r>
          </a:p>
          <a:p>
            <a:r>
              <a:rPr lang="es-AR" sz="2400">
                <a:solidFill>
                  <a:srgbClr val="003366"/>
                </a:solidFill>
              </a:rPr>
              <a:t>Uno de los mayores atractivos de Santa Marta es que la ciudad se encuentra entre la Sierra Nevada de Santa Marta, con las mayores cumbres del país, y el Mar Caribe con sus playas de arena blanca y también por el área rural donde se encuentran dos parques muy importantes a nivel Nacional: el Parque Natural Tayrona y el Parque Nacional Natural Sierra Nevada de Santa Marta. </a:t>
            </a:r>
          </a:p>
        </p:txBody>
      </p:sp>
    </p:spTree>
  </p:cSld>
  <p:clrMapOvr>
    <a:masterClrMapping/>
  </p:clrMapOvr>
  <p:transition>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User\Mis documentos\Mis imágenes\PPS SANTAM MARTA COLOMBIA\santamartaps4jz9zx.jpg"/>
          <p:cNvPicPr>
            <a:picLocks noChangeAspect="1" noChangeArrowheads="1"/>
          </p:cNvPicPr>
          <p:nvPr/>
        </p:nvPicPr>
        <p:blipFill>
          <a:blip r:embed="rId2"/>
          <a:srcRect/>
          <a:stretch>
            <a:fillRect/>
          </a:stretch>
        </p:blipFill>
        <p:spPr bwMode="auto">
          <a:xfrm>
            <a:off x="0" y="0"/>
            <a:ext cx="921385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6" descr="C:\Documents and Settings\User\Mis documentos\Mis imágenes\PPS SANTAM MARTA COLOMBIA\PORTADA\127683.jpg"/>
          <p:cNvPicPr>
            <a:picLocks noChangeAspect="1" noChangeArrowheads="1"/>
          </p:cNvPicPr>
          <p:nvPr/>
        </p:nvPicPr>
        <p:blipFill>
          <a:blip r:embed="rId2"/>
          <a:srcRect/>
          <a:stretch>
            <a:fillRect/>
          </a:stretch>
        </p:blipFill>
        <p:spPr bwMode="auto">
          <a:xfrm>
            <a:off x="0" y="214313"/>
            <a:ext cx="9144000" cy="6615112"/>
          </a:xfrm>
          <a:prstGeom prst="rect">
            <a:avLst/>
          </a:prstGeom>
          <a:noFill/>
          <a:ln w="9525">
            <a:noFill/>
            <a:miter lim="800000"/>
            <a:headEnd/>
            <a:tailEnd/>
          </a:ln>
        </p:spPr>
      </p:pic>
      <p:pic>
        <p:nvPicPr>
          <p:cNvPr id="25603" name="Picture 2" descr="C:\Documents and Settings\User\Mis documentos\Mis imágenes\PPS SANTAM MARTA COLOMBIA\PORTADA\750px-Flag_of_Santa_Marta_(Magdalena)_svg.png"/>
          <p:cNvPicPr>
            <a:picLocks noChangeAspect="1" noChangeArrowheads="1"/>
          </p:cNvPicPr>
          <p:nvPr/>
        </p:nvPicPr>
        <p:blipFill>
          <a:blip r:embed="rId3"/>
          <a:srcRect/>
          <a:stretch>
            <a:fillRect/>
          </a:stretch>
        </p:blipFill>
        <p:spPr bwMode="auto">
          <a:xfrm>
            <a:off x="285750" y="357188"/>
            <a:ext cx="3963988" cy="2643187"/>
          </a:xfrm>
          <a:prstGeom prst="rect">
            <a:avLst/>
          </a:prstGeom>
          <a:noFill/>
          <a:ln w="9525">
            <a:solidFill>
              <a:srgbClr val="003366"/>
            </a:solidFill>
            <a:miter lim="800000"/>
            <a:headEnd/>
            <a:tailEnd/>
          </a:ln>
        </p:spPr>
      </p:pic>
      <p:pic>
        <p:nvPicPr>
          <p:cNvPr id="25604" name="Picture 5" descr="C:\Documents and Settings\User\Mis documentos\Mis imágenes\PPS SANTAM MARTA COLOMBIA\PORTADA\escudo-de-santa-marta-6rt.jpg"/>
          <p:cNvPicPr>
            <a:picLocks noChangeAspect="1" noChangeArrowheads="1"/>
          </p:cNvPicPr>
          <p:nvPr/>
        </p:nvPicPr>
        <p:blipFill>
          <a:blip r:embed="rId4"/>
          <a:srcRect/>
          <a:stretch>
            <a:fillRect/>
          </a:stretch>
        </p:blipFill>
        <p:spPr bwMode="auto">
          <a:xfrm>
            <a:off x="5072063" y="2500313"/>
            <a:ext cx="3835400" cy="4137025"/>
          </a:xfrm>
          <a:prstGeom prst="rect">
            <a:avLst/>
          </a:prstGeom>
          <a:noFill/>
          <a:ln w="9525">
            <a:solidFill>
              <a:srgbClr val="003366"/>
            </a:solidFill>
            <a:miter lim="800000"/>
            <a:headEnd/>
            <a:tailEnd/>
          </a:ln>
        </p:spPr>
      </p:pic>
      <p:sp>
        <p:nvSpPr>
          <p:cNvPr id="25605" name="4 Rectángulo"/>
          <p:cNvSpPr>
            <a:spLocks noChangeArrowheads="1"/>
          </p:cNvSpPr>
          <p:nvPr/>
        </p:nvSpPr>
        <p:spPr bwMode="auto">
          <a:xfrm>
            <a:off x="214313" y="3071813"/>
            <a:ext cx="4786312" cy="3970337"/>
          </a:xfrm>
          <a:prstGeom prst="rect">
            <a:avLst/>
          </a:prstGeom>
          <a:noFill/>
          <a:ln w="9525">
            <a:noFill/>
            <a:miter lim="800000"/>
            <a:headEnd/>
            <a:tailEnd/>
          </a:ln>
        </p:spPr>
        <p:txBody>
          <a:bodyPr>
            <a:spAutoFit/>
          </a:bodyPr>
          <a:lstStyle/>
          <a:p>
            <a:r>
              <a:rPr lang="es-AR" sz="2400">
                <a:solidFill>
                  <a:srgbClr val="003366"/>
                </a:solidFill>
              </a:rPr>
              <a:t>Los símbolos de la ciudad de Santa Marta son la bandera bicolor compuesta por blanco y Azul celeste y el escudo de borde azul celeste también, de la parte superior al inferior se encuentran tres imágenes: la Virgen María, un torreón y una pequeña embarcación de cuatro remos.</a:t>
            </a:r>
            <a:r>
              <a:rPr lang="es-AR"/>
              <a:t/>
            </a:r>
            <a:br>
              <a:rPr lang="es-AR"/>
            </a:br>
            <a:r>
              <a:rPr lang="es-AR"/>
              <a:t/>
            </a:r>
            <a:br>
              <a:rPr lang="es-AR"/>
            </a:br>
            <a:endParaRPr lang="es-AR"/>
          </a:p>
        </p:txBody>
      </p:sp>
      <p:sp>
        <p:nvSpPr>
          <p:cNvPr id="25606" name="7 CuadroTexto"/>
          <p:cNvSpPr txBox="1">
            <a:spLocks noChangeArrowheads="1"/>
          </p:cNvSpPr>
          <p:nvPr/>
        </p:nvSpPr>
        <p:spPr bwMode="auto">
          <a:xfrm>
            <a:off x="4714875" y="642938"/>
            <a:ext cx="3746500" cy="461962"/>
          </a:xfrm>
          <a:prstGeom prst="rect">
            <a:avLst/>
          </a:prstGeom>
          <a:noFill/>
          <a:ln w="9525">
            <a:noFill/>
            <a:miter lim="800000"/>
            <a:headEnd/>
            <a:tailEnd/>
          </a:ln>
        </p:spPr>
        <p:txBody>
          <a:bodyPr wrap="none">
            <a:spAutoFit/>
          </a:bodyPr>
          <a:lstStyle/>
          <a:p>
            <a:pPr algn="ctr"/>
            <a:r>
              <a:rPr lang="es-ES" sz="2400">
                <a:solidFill>
                  <a:srgbClr val="003366"/>
                </a:solidFill>
              </a:rPr>
              <a:t>Los símbolos de la ciudad</a:t>
            </a:r>
            <a:endParaRPr lang="es-AR" sz="2400">
              <a:solidFill>
                <a:srgbClr val="003366"/>
              </a:solidFill>
            </a:endParaRPr>
          </a:p>
        </p:txBody>
      </p:sp>
    </p:spTree>
  </p:cSld>
  <p:clrMapOvr>
    <a:masterClrMapping/>
  </p:clrMapOvr>
  <p:transition>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User\Mis documentos\Mis imágenes\PPS SANTAM MARTA COLOMBIA\catedral sta marta  RECORTADA.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6627" name="2 CuadroTexto"/>
          <p:cNvSpPr txBox="1">
            <a:spLocks noChangeArrowheads="1"/>
          </p:cNvSpPr>
          <p:nvPr/>
        </p:nvSpPr>
        <p:spPr bwMode="auto">
          <a:xfrm>
            <a:off x="0" y="285750"/>
            <a:ext cx="9144000" cy="646113"/>
          </a:xfrm>
          <a:prstGeom prst="rect">
            <a:avLst/>
          </a:prstGeom>
          <a:noFill/>
          <a:ln w="9525">
            <a:noFill/>
            <a:miter lim="800000"/>
            <a:headEnd/>
            <a:tailEnd/>
          </a:ln>
        </p:spPr>
        <p:txBody>
          <a:bodyPr>
            <a:spAutoFit/>
          </a:bodyPr>
          <a:lstStyle/>
          <a:p>
            <a:pPr algn="ctr"/>
            <a:r>
              <a:rPr lang="es-ES" sz="3600">
                <a:solidFill>
                  <a:schemeClr val="bg1"/>
                </a:solidFill>
              </a:rPr>
              <a:t>Catedral de Santa Marta</a:t>
            </a:r>
            <a:endParaRPr lang="es-AR" sz="3600">
              <a:solidFill>
                <a:schemeClr val="bg1"/>
              </a:solidFill>
            </a:endParaRPr>
          </a:p>
        </p:txBody>
      </p:sp>
    </p:spTree>
  </p:cSld>
  <p:clrMapOvr>
    <a:masterClrMapping/>
  </p:clrMapOvr>
  <p:transition>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5" descr="C:\Documents and Settings\User\Mis documentos\Mis imágenes\PPS SANTAM MARTA COLOMBIA\PORTADA\Imagen12.jpg"/>
          <p:cNvPicPr>
            <a:picLocks noChangeAspect="1" noChangeArrowheads="1"/>
          </p:cNvPicPr>
          <p:nvPr/>
        </p:nvPicPr>
        <p:blipFill>
          <a:blip r:embed="rId2"/>
          <a:srcRect/>
          <a:stretch>
            <a:fillRect/>
          </a:stretch>
        </p:blipFill>
        <p:spPr bwMode="auto">
          <a:xfrm>
            <a:off x="-11113" y="-11113"/>
            <a:ext cx="9167813" cy="6881813"/>
          </a:xfrm>
          <a:prstGeom prst="rect">
            <a:avLst/>
          </a:prstGeom>
          <a:noFill/>
          <a:ln w="9525">
            <a:noFill/>
            <a:miter lim="800000"/>
            <a:headEnd/>
            <a:tailEnd/>
          </a:ln>
        </p:spPr>
      </p:pic>
      <p:sp>
        <p:nvSpPr>
          <p:cNvPr id="27651" name="1 Rectángulo"/>
          <p:cNvSpPr>
            <a:spLocks noChangeArrowheads="1"/>
          </p:cNvSpPr>
          <p:nvPr/>
        </p:nvSpPr>
        <p:spPr bwMode="auto">
          <a:xfrm>
            <a:off x="2643188" y="714375"/>
            <a:ext cx="6500812" cy="4094163"/>
          </a:xfrm>
          <a:prstGeom prst="rect">
            <a:avLst/>
          </a:prstGeom>
          <a:noFill/>
          <a:ln w="9525">
            <a:noFill/>
            <a:miter lim="800000"/>
            <a:headEnd/>
            <a:tailEnd/>
          </a:ln>
        </p:spPr>
        <p:txBody>
          <a:bodyPr>
            <a:spAutoFit/>
          </a:bodyPr>
          <a:lstStyle/>
          <a:p>
            <a:r>
              <a:rPr lang="es-AR" sz="2000">
                <a:solidFill>
                  <a:srgbClr val="003366"/>
                </a:solidFill>
              </a:rPr>
              <a:t>La Catedral de Santa Marta fue la primera </a:t>
            </a:r>
            <a:r>
              <a:rPr lang="es-AR" sz="2000" u="sng">
                <a:solidFill>
                  <a:srgbClr val="003366"/>
                </a:solidFill>
              </a:rPr>
              <a:t>basílica </a:t>
            </a:r>
            <a:r>
              <a:rPr lang="es-AR" sz="2000">
                <a:solidFill>
                  <a:srgbClr val="003366"/>
                </a:solidFill>
              </a:rPr>
              <a:t>construida en América Latina y su construcción data del año 1765 .</a:t>
            </a:r>
          </a:p>
          <a:p>
            <a:r>
              <a:rPr lang="es-ES" sz="2000">
                <a:solidFill>
                  <a:srgbClr val="003366"/>
                </a:solidFill>
              </a:rPr>
              <a:t>Al inicio de su construcción la ciudad tenía una población disminuida debido a los ataques de piratas ingleses, franceses y holandeses los cuales desde 1543 hasta el año 1712 lograron quemar y saquear la</a:t>
            </a:r>
          </a:p>
          <a:p>
            <a:r>
              <a:rPr lang="es-ES" sz="2000">
                <a:solidFill>
                  <a:srgbClr val="003366"/>
                </a:solidFill>
              </a:rPr>
              <a:t>ciudad más de 20 veces.</a:t>
            </a:r>
          </a:p>
          <a:p>
            <a:r>
              <a:rPr lang="es-ES" sz="2000">
                <a:solidFill>
                  <a:srgbClr val="003366"/>
                </a:solidFill>
              </a:rPr>
              <a:t>Esta Catedral es famosa porque en algún lugar de su</a:t>
            </a:r>
          </a:p>
          <a:p>
            <a:r>
              <a:rPr lang="es-ES" sz="2000">
                <a:solidFill>
                  <a:srgbClr val="003366"/>
                </a:solidFill>
              </a:rPr>
              <a:t>edificación está escondida una pequeña urna que</a:t>
            </a:r>
          </a:p>
          <a:p>
            <a:r>
              <a:rPr lang="es-ES" sz="2000">
                <a:solidFill>
                  <a:srgbClr val="003366"/>
                </a:solidFill>
              </a:rPr>
              <a:t>contiene el corazón y las entrañas del Libertador</a:t>
            </a:r>
          </a:p>
          <a:p>
            <a:r>
              <a:rPr lang="es-ES" sz="2000">
                <a:solidFill>
                  <a:srgbClr val="003366"/>
                </a:solidFill>
              </a:rPr>
              <a:t>Simón Bolívar y también reposan los restos del</a:t>
            </a:r>
          </a:p>
          <a:p>
            <a:r>
              <a:rPr lang="es-ES" sz="2000">
                <a:solidFill>
                  <a:srgbClr val="003366"/>
                </a:solidFill>
              </a:rPr>
              <a:t>fundador de la ciudad: Rodrigo de Bastidas.</a:t>
            </a:r>
            <a:endParaRPr lang="es-AR" sz="2000">
              <a:solidFill>
                <a:srgbClr val="003366"/>
              </a:solidFill>
            </a:endParaRPr>
          </a:p>
        </p:txBody>
      </p:sp>
    </p:spTree>
  </p:cSld>
  <p:clrMapOvr>
    <a:masterClrMapping/>
  </p:clrMapOvr>
  <p:transition>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4" descr="C:\Documents and Settings\User\Mis documentos\Mis imágenes\PPS SANTAM MARTA COLOMBIA\2273953077_4cc5d2aba9.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User\Mis documentos\Mis imágenes\PPS SANTAM MARTA COLOMBIA\2327698732_5a42b118a8.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4" descr="C:\Documents and Settings\User\Mis documentos\Mis imágenes\PPS SANTAM MARTA COLOMBIA\ciudad\DSC05893.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3" descr="C:\Documents and Settings\User\Mis documentos\Mis imágenes\PPS SANTAM MARTA COLOMBIA\ciudad\DSC0589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User\Mis documentos\Mis imágenes\PPS SANTAM MARTA COLOMBIA\ciudad\DSC05895.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User\Mis documentos\Mis imágenes\PPS SANTAM MARTA COLOMBIA\ciudad\DSC05900.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User\Mis documentos\Mis imágenes\PPS SANTAM MARTA COLOMBIA\ciudad\DSC05908.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User\Mis documentos\Mis imágenes\PPS SANTAM MARTA COLOMBIA\ciudad\DSC05898.JPG"/>
          <p:cNvPicPr>
            <a:picLocks noChangeAspect="1" noChangeArrowheads="1"/>
          </p:cNvPicPr>
          <p:nvPr/>
        </p:nvPicPr>
        <p:blipFill>
          <a:blip r:embed="rId2"/>
          <a:srcRect/>
          <a:stretch>
            <a:fillRect/>
          </a:stretch>
        </p:blipFill>
        <p:spPr bwMode="auto">
          <a:xfrm>
            <a:off x="0" y="0"/>
            <a:ext cx="913765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User\Mis documentos\Mis imágenes\PPS SANTAM MARTA COLOMBIA\ciudad\DSC05899.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6" descr="C:\Documents and Settings\User\Mis documentos\Mis imágenes\PPS SANTAM MARTA COLOMBIA\PORTADA\Imagen14.png"/>
          <p:cNvPicPr>
            <a:picLocks noChangeAspect="1" noChangeArrowheads="1"/>
          </p:cNvPicPr>
          <p:nvPr/>
        </p:nvPicPr>
        <p:blipFill>
          <a:blip r:embed="rId2"/>
          <a:srcRect/>
          <a:stretch>
            <a:fillRect/>
          </a:stretch>
        </p:blipFill>
        <p:spPr bwMode="auto">
          <a:xfrm>
            <a:off x="-4763" y="-11113"/>
            <a:ext cx="9155113" cy="6881813"/>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7" descr="C:\Documents and Settings\User\Mis documentos\Mis imágenes\PPS SANTAM MARTA COLOMBIA\PORTADA\Imagen13.jpg"/>
          <p:cNvPicPr>
            <a:picLocks noChangeAspect="1" noChangeArrowheads="1"/>
          </p:cNvPicPr>
          <p:nvPr/>
        </p:nvPicPr>
        <p:blipFill>
          <a:blip r:embed="rId2"/>
          <a:srcRect/>
          <a:stretch>
            <a:fillRect/>
          </a:stretch>
        </p:blipFill>
        <p:spPr bwMode="auto">
          <a:xfrm>
            <a:off x="-6350" y="-6350"/>
            <a:ext cx="9156700" cy="68707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5" descr="C:\Documents and Settings\User\Mis documentos\Mis imágenes\PPS SANTAM MARTA COLOMBIA\PORTADA\Imagen15.jpg"/>
          <p:cNvPicPr>
            <a:picLocks noChangeAspect="1" noChangeArrowheads="1"/>
          </p:cNvPicPr>
          <p:nvPr/>
        </p:nvPicPr>
        <p:blipFill>
          <a:blip r:embed="rId2"/>
          <a:srcRect/>
          <a:stretch>
            <a:fillRect/>
          </a:stretch>
        </p:blipFill>
        <p:spPr bwMode="auto">
          <a:xfrm>
            <a:off x="-6350" y="-6350"/>
            <a:ext cx="9156700" cy="68707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User\Mis documentos\Mis imágenes\PPS SANTAM MARTA COLOMBIA\ciudad\DSC05920.JPG"/>
          <p:cNvPicPr>
            <a:picLocks noChangeAspect="1" noChangeArrowheads="1"/>
          </p:cNvPicPr>
          <p:nvPr/>
        </p:nvPicPr>
        <p:blipFill>
          <a:blip r:embed="rId2"/>
          <a:srcRect/>
          <a:stretch>
            <a:fillRect/>
          </a:stretch>
        </p:blipFill>
        <p:spPr bwMode="auto">
          <a:xfrm>
            <a:off x="0" y="0"/>
            <a:ext cx="9144000" cy="6861175"/>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3" descr="C:\Documents and Settings\User\Mis documentos\Mis imágenes\PPS SANTAM MARTA COLOMBIA\2701213615_dfe5f29c6a.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3" descr="C:\Documents and Settings\User\Mis documentos\Mis imágenes\PPS SANTAM MARTA COLOMBIA\ciudad\DSC05915.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User\Mis documentos\Mis imágenes\PPS SANTAM MARTA COLOMBIA\ALCADIA DE SANTA MARTA.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44035" name="2 CuadroTexto"/>
          <p:cNvSpPr txBox="1">
            <a:spLocks noChangeArrowheads="1"/>
          </p:cNvSpPr>
          <p:nvPr/>
        </p:nvSpPr>
        <p:spPr bwMode="auto">
          <a:xfrm>
            <a:off x="3071813" y="6286500"/>
            <a:ext cx="3028950" cy="461963"/>
          </a:xfrm>
          <a:prstGeom prst="rect">
            <a:avLst/>
          </a:prstGeom>
          <a:noFill/>
          <a:ln w="9525">
            <a:noFill/>
            <a:miter lim="800000"/>
            <a:headEnd/>
            <a:tailEnd/>
          </a:ln>
        </p:spPr>
        <p:txBody>
          <a:bodyPr wrap="none">
            <a:spAutoFit/>
          </a:bodyPr>
          <a:lstStyle/>
          <a:p>
            <a:r>
              <a:rPr lang="es-ES" sz="2400">
                <a:solidFill>
                  <a:srgbClr val="FFFF00"/>
                </a:solidFill>
              </a:rPr>
              <a:t>Alcaldía de la ciudad</a:t>
            </a:r>
            <a:endParaRPr lang="es-AR" sz="2400">
              <a:solidFill>
                <a:srgbClr val="FFFF00"/>
              </a:solidFill>
            </a:endParaRPr>
          </a:p>
        </p:txBody>
      </p:sp>
    </p:spTree>
  </p:cSld>
  <p:clrMapOvr>
    <a:masterClrMapping/>
  </p:clrMapOvr>
  <p:transition>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3" descr="C:\Documents and Settings\User\Mis documentos\Mis imágenes\PPS SANTAM MARTA COLOMBIA\ciudad\DSC0587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45059" name="2 CuadroTexto"/>
          <p:cNvSpPr txBox="1">
            <a:spLocks noChangeArrowheads="1"/>
          </p:cNvSpPr>
          <p:nvPr/>
        </p:nvSpPr>
        <p:spPr bwMode="auto">
          <a:xfrm>
            <a:off x="428625" y="428625"/>
            <a:ext cx="5270500" cy="830263"/>
          </a:xfrm>
          <a:prstGeom prst="rect">
            <a:avLst/>
          </a:prstGeom>
          <a:noFill/>
          <a:ln w="9525">
            <a:noFill/>
            <a:miter lim="800000"/>
            <a:headEnd/>
            <a:tailEnd/>
          </a:ln>
        </p:spPr>
        <p:txBody>
          <a:bodyPr wrap="none">
            <a:spAutoFit/>
          </a:bodyPr>
          <a:lstStyle/>
          <a:p>
            <a:pPr algn="ctr"/>
            <a:r>
              <a:rPr lang="es-ES" sz="2400">
                <a:solidFill>
                  <a:srgbClr val="FFFF00"/>
                </a:solidFill>
              </a:rPr>
              <a:t>La Chiva ( vehículo)</a:t>
            </a:r>
          </a:p>
          <a:p>
            <a:pPr algn="ctr"/>
            <a:r>
              <a:rPr lang="es-ES" sz="2400">
                <a:solidFill>
                  <a:srgbClr val="FFFF00"/>
                </a:solidFill>
              </a:rPr>
              <a:t>conocido también como bus escalera</a:t>
            </a:r>
            <a:endParaRPr lang="es-AR" sz="2400">
              <a:solidFill>
                <a:srgbClr val="FFFF00"/>
              </a:solidFill>
            </a:endParaRPr>
          </a:p>
        </p:txBody>
      </p:sp>
    </p:spTree>
  </p:cSld>
  <p:clrMapOvr>
    <a:masterClrMapping/>
  </p:clrMapOvr>
  <p:transition>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User\Mis documentos\Mis imágenes\PPS SANTAM MARTA COLOMBIA\ciudad\DSC05874.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3" descr="C:\Documents and Settings\User\Mis documentos\Mis imágenes\PPS SANTAM MARTA COLOMBIA\ciudad\DSC05875.JPG"/>
          <p:cNvPicPr>
            <a:picLocks noChangeAspect="1" noChangeArrowheads="1"/>
          </p:cNvPicPr>
          <p:nvPr/>
        </p:nvPicPr>
        <p:blipFill>
          <a:blip r:embed="rId2"/>
          <a:srcRect/>
          <a:stretch>
            <a:fillRect/>
          </a:stretch>
        </p:blipFill>
        <p:spPr bwMode="auto">
          <a:xfrm>
            <a:off x="0" y="0"/>
            <a:ext cx="9128125"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User\Mis documentos\Mis imágenes\PPS SANTAM MARTA COLOMBIA\ciudad\DSC05876.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User\Mis documentos\Mis imágenes\PPS SANTAM MARTA COLOMBIA\santa-marta-colombia.jpg"/>
          <p:cNvPicPr>
            <a:picLocks noChangeAspect="1" noChangeArrowheads="1"/>
          </p:cNvPicPr>
          <p:nvPr/>
        </p:nvPicPr>
        <p:blipFill>
          <a:blip r:embed="rId2"/>
          <a:srcRect/>
          <a:stretch>
            <a:fillRect/>
          </a:stretch>
        </p:blipFill>
        <p:spPr bwMode="auto">
          <a:xfrm>
            <a:off x="0" y="0"/>
            <a:ext cx="9197975"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User\Mis documentos\Mis imágenes\PPS SANTAM MARTA COLOMBIA\ciudad\DSC05935.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User\Mis documentos\Mis imágenes\PPS SANTAM MARTA COLOMBIA\ciudad\DSC0593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User\Mis documentos\Mis imágenes\PPS SANTAM MARTA COLOMBIA\ciudad\DSC05923.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User\Mis documentos\Mis imágenes\PPS SANTAM MARTA COLOMBIA\ciudad\DSC05926.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User\Mis documentos\Mis imágenes\PPS SANTAM MARTA COLOMBIA\ciudad\DSC05924.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User\Mis documentos\Mis imágenes\PPS SANTAM MARTA COLOMBIA\9E8D95069.jpg"/>
          <p:cNvPicPr>
            <a:picLocks noChangeAspect="1" noChangeArrowheads="1"/>
          </p:cNvPicPr>
          <p:nvPr/>
        </p:nvPicPr>
        <p:blipFill>
          <a:blip r:embed="rId2"/>
          <a:srcRect/>
          <a:stretch>
            <a:fillRect/>
          </a:stretch>
        </p:blipFill>
        <p:spPr bwMode="auto">
          <a:xfrm>
            <a:off x="0" y="0"/>
            <a:ext cx="9142413" cy="6858000"/>
          </a:xfrm>
          <a:prstGeom prst="rect">
            <a:avLst/>
          </a:prstGeom>
          <a:noFill/>
          <a:ln w="9525">
            <a:noFill/>
            <a:miter lim="800000"/>
            <a:headEnd/>
            <a:tailEnd/>
          </a:ln>
        </p:spPr>
      </p:pic>
      <p:sp>
        <p:nvSpPr>
          <p:cNvPr id="55299" name="2 CuadroTexto"/>
          <p:cNvSpPr txBox="1">
            <a:spLocks noChangeArrowheads="1"/>
          </p:cNvSpPr>
          <p:nvPr/>
        </p:nvSpPr>
        <p:spPr bwMode="auto">
          <a:xfrm>
            <a:off x="5651500" y="5732463"/>
            <a:ext cx="2751138" cy="461962"/>
          </a:xfrm>
          <a:prstGeom prst="rect">
            <a:avLst/>
          </a:prstGeom>
          <a:noFill/>
          <a:ln w="9525">
            <a:noFill/>
            <a:miter lim="800000"/>
            <a:headEnd/>
            <a:tailEnd/>
          </a:ln>
        </p:spPr>
        <p:txBody>
          <a:bodyPr wrap="none">
            <a:spAutoFit/>
          </a:bodyPr>
          <a:lstStyle/>
          <a:p>
            <a:r>
              <a:rPr lang="es-ES" sz="2400">
                <a:solidFill>
                  <a:srgbClr val="003366"/>
                </a:solidFill>
              </a:rPr>
              <a:t>Bahía Santa Marta</a:t>
            </a:r>
            <a:endParaRPr lang="es-AR" sz="2400">
              <a:solidFill>
                <a:srgbClr val="003366"/>
              </a:solidFill>
            </a:endParaRPr>
          </a:p>
        </p:txBody>
      </p:sp>
    </p:spTree>
  </p:cSld>
  <p:clrMapOvr>
    <a:masterClrMapping/>
  </p:clrMapOvr>
  <p:transition>
    <p:split orient="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User\Mis documentos\Mis imágenes\PPS SANTAM MARTA COLOMBIA\ciudad\DSC0592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3" descr="C:\Documents and Settings\User\Mis documentos\Mis imágenes\PPS SANTAM MARTA COLOMBIA\ciudad\DSC0592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1" descr="C:\Documents and Settings\User\Mis documentos\Mis imágenes\PPS SANTAM MARTA COLOMBIA\EL MORRO BAHIA DE SANTA MARTA.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8371" name="2 CuadroTexto"/>
          <p:cNvSpPr txBox="1">
            <a:spLocks noChangeArrowheads="1"/>
          </p:cNvSpPr>
          <p:nvPr/>
        </p:nvSpPr>
        <p:spPr bwMode="auto">
          <a:xfrm>
            <a:off x="3643313" y="6286500"/>
            <a:ext cx="4000500" cy="461963"/>
          </a:xfrm>
          <a:prstGeom prst="rect">
            <a:avLst/>
          </a:prstGeom>
          <a:noFill/>
          <a:ln w="9525">
            <a:noFill/>
            <a:miter lim="800000"/>
            <a:headEnd/>
            <a:tailEnd/>
          </a:ln>
        </p:spPr>
        <p:txBody>
          <a:bodyPr wrap="none">
            <a:spAutoFit/>
          </a:bodyPr>
          <a:lstStyle/>
          <a:p>
            <a:r>
              <a:rPr lang="es-ES" sz="2400">
                <a:solidFill>
                  <a:srgbClr val="003366"/>
                </a:solidFill>
              </a:rPr>
              <a:t>El Morro Bahía Santa Marta</a:t>
            </a:r>
            <a:endParaRPr lang="es-AR" sz="2400">
              <a:solidFill>
                <a:srgbClr val="003366"/>
              </a:solidFill>
            </a:endParaRPr>
          </a:p>
        </p:txBody>
      </p:sp>
    </p:spTree>
  </p:cSld>
  <p:clrMapOvr>
    <a:masterClrMapping/>
  </p:clrMapOvr>
  <p:transition>
    <p:split orient="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4" descr="C:\Documents and Settings\User\Mis documentos\Mis imágenes\PPS SANTAM MARTA COLOMBIA\PORTADA\Imagen16.jpg"/>
          <p:cNvPicPr>
            <a:picLocks noChangeAspect="1" noChangeArrowheads="1"/>
          </p:cNvPicPr>
          <p:nvPr/>
        </p:nvPicPr>
        <p:blipFill>
          <a:blip r:embed="rId2"/>
          <a:srcRect/>
          <a:stretch>
            <a:fillRect/>
          </a:stretch>
        </p:blipFill>
        <p:spPr bwMode="auto">
          <a:xfrm>
            <a:off x="-23813" y="0"/>
            <a:ext cx="9167813" cy="6881813"/>
          </a:xfrm>
          <a:prstGeom prst="rect">
            <a:avLst/>
          </a:prstGeom>
          <a:noFill/>
          <a:ln w="9525">
            <a:noFill/>
            <a:miter lim="800000"/>
            <a:headEnd/>
            <a:tailEnd/>
          </a:ln>
        </p:spPr>
      </p:pic>
      <p:sp>
        <p:nvSpPr>
          <p:cNvPr id="59395" name="5 Rectángulo"/>
          <p:cNvSpPr>
            <a:spLocks noChangeArrowheads="1"/>
          </p:cNvSpPr>
          <p:nvPr/>
        </p:nvSpPr>
        <p:spPr bwMode="auto">
          <a:xfrm>
            <a:off x="285750" y="2571750"/>
            <a:ext cx="8858250" cy="2678113"/>
          </a:xfrm>
          <a:prstGeom prst="rect">
            <a:avLst/>
          </a:prstGeom>
          <a:noFill/>
          <a:ln w="9525">
            <a:noFill/>
            <a:miter lim="800000"/>
            <a:headEnd/>
            <a:tailEnd/>
          </a:ln>
        </p:spPr>
        <p:txBody>
          <a:bodyPr>
            <a:spAutoFit/>
          </a:bodyPr>
          <a:lstStyle/>
          <a:p>
            <a:r>
              <a:rPr lang="es-AR" sz="2400">
                <a:solidFill>
                  <a:srgbClr val="003366"/>
                </a:solidFill>
              </a:rPr>
              <a:t>La Sierra Nevada de Santa Marta es la mayor elevación cercana al mar, independiente de la cadena montañosa de los Andes. Tiene todos los pisos térmicos, desde el cálido seco</a:t>
            </a:r>
          </a:p>
          <a:p>
            <a:r>
              <a:rPr lang="es-ES" sz="2400">
                <a:solidFill>
                  <a:srgbClr val="003366"/>
                </a:solidFill>
              </a:rPr>
              <a:t>hasta las nieves perpetuas de cuyo deshielo nacen lagunas y</a:t>
            </a:r>
          </a:p>
          <a:p>
            <a:r>
              <a:rPr lang="es-ES" sz="2400">
                <a:solidFill>
                  <a:srgbClr val="003366"/>
                </a:solidFill>
              </a:rPr>
              <a:t>ríos a 3.0000 metros sobre el nivel del mar.</a:t>
            </a:r>
          </a:p>
          <a:p>
            <a:r>
              <a:rPr lang="es-ES" sz="2400">
                <a:solidFill>
                  <a:srgbClr val="003366"/>
                </a:solidFill>
              </a:rPr>
              <a:t>la UNESCO la declaró Reserva de la Biosfera y Patrimonio</a:t>
            </a:r>
          </a:p>
          <a:p>
            <a:r>
              <a:rPr lang="es-ES" sz="2400">
                <a:solidFill>
                  <a:srgbClr val="003366"/>
                </a:solidFill>
              </a:rPr>
              <a:t>de la Humanidad en 1979.</a:t>
            </a:r>
            <a:endParaRPr lang="es-AR" sz="2400">
              <a:solidFill>
                <a:srgbClr val="003366"/>
              </a:solidFill>
            </a:endParaRPr>
          </a:p>
        </p:txBody>
      </p:sp>
    </p:spTree>
  </p:cSld>
  <p:clrMapOvr>
    <a:masterClrMapping/>
  </p:clrMapOvr>
  <p:transition>
    <p:split orient="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User\Mis documentos\Mis imágenes\PPS SANTAM MARTA COLOMBIA\sierra_santa_marta.jpg"/>
          <p:cNvPicPr>
            <a:picLocks noChangeAspect="1" noChangeArrowheads="1"/>
          </p:cNvPicPr>
          <p:nvPr/>
        </p:nvPicPr>
        <p:blipFill>
          <a:blip r:embed="rId2"/>
          <a:srcRect/>
          <a:stretch>
            <a:fillRect/>
          </a:stretch>
        </p:blipFill>
        <p:spPr bwMode="auto">
          <a:xfrm>
            <a:off x="0" y="0"/>
            <a:ext cx="915035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User\Mis documentos\Mis imágenes\PPS SANTAM MARTA COLOMBIA\SierraNevada.jpg"/>
          <p:cNvPicPr>
            <a:picLocks noChangeAspect="1" noChangeArrowheads="1"/>
          </p:cNvPicPr>
          <p:nvPr/>
        </p:nvPicPr>
        <p:blipFill>
          <a:blip r:embed="rId2"/>
          <a:srcRect/>
          <a:stretch>
            <a:fillRect/>
          </a:stretch>
        </p:blipFill>
        <p:spPr bwMode="auto">
          <a:xfrm>
            <a:off x="0" y="0"/>
            <a:ext cx="9183688"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7" descr="C:\Documents and Settings\User\Mis documentos\Mis imágenes\PPS SANTAM MARTA COLOMBIA\PORTADA\Imagen17.jpg"/>
          <p:cNvPicPr>
            <a:picLocks noChangeAspect="1" noChangeArrowheads="1"/>
          </p:cNvPicPr>
          <p:nvPr/>
        </p:nvPicPr>
        <p:blipFill>
          <a:blip r:embed="rId2"/>
          <a:srcRect/>
          <a:stretch>
            <a:fillRect/>
          </a:stretch>
        </p:blipFill>
        <p:spPr bwMode="auto">
          <a:xfrm>
            <a:off x="-11113" y="-11113"/>
            <a:ext cx="9167813" cy="6881813"/>
          </a:xfrm>
          <a:prstGeom prst="rect">
            <a:avLst/>
          </a:prstGeom>
          <a:noFill/>
          <a:ln w="9525">
            <a:noFill/>
            <a:miter lim="800000"/>
            <a:headEnd/>
            <a:tailEnd/>
          </a:ln>
        </p:spPr>
      </p:pic>
      <p:sp>
        <p:nvSpPr>
          <p:cNvPr id="62467" name="8 Rectángulo"/>
          <p:cNvSpPr>
            <a:spLocks noChangeArrowheads="1"/>
          </p:cNvSpPr>
          <p:nvPr/>
        </p:nvSpPr>
        <p:spPr bwMode="auto">
          <a:xfrm>
            <a:off x="500063" y="2500313"/>
            <a:ext cx="8072437" cy="2678112"/>
          </a:xfrm>
          <a:prstGeom prst="rect">
            <a:avLst/>
          </a:prstGeom>
          <a:noFill/>
          <a:ln w="9525">
            <a:noFill/>
            <a:miter lim="800000"/>
            <a:headEnd/>
            <a:tailEnd/>
          </a:ln>
        </p:spPr>
        <p:txBody>
          <a:bodyPr>
            <a:spAutoFit/>
          </a:bodyPr>
          <a:lstStyle/>
          <a:p>
            <a:r>
              <a:rPr lang="es-AR" sz="2400">
                <a:solidFill>
                  <a:srgbClr val="003366"/>
                </a:solidFill>
              </a:rPr>
              <a:t>En el sistema montañoso de la Sierra Nevada de Santa Marta se encuentra la </a:t>
            </a:r>
            <a:r>
              <a:rPr lang="es-AR" sz="2400" u="sng">
                <a:solidFill>
                  <a:srgbClr val="003366"/>
                </a:solidFill>
              </a:rPr>
              <a:t>CIUDAD PERDIDA (TEYUNA), </a:t>
            </a:r>
            <a:r>
              <a:rPr lang="es-AR" sz="2400">
                <a:solidFill>
                  <a:srgbClr val="003366"/>
                </a:solidFill>
              </a:rPr>
              <a:t>una de las mas importantes zonas arqueológicas construida por los desaparecidos </a:t>
            </a:r>
            <a:r>
              <a:rPr lang="es-AR" sz="2400" u="sng">
                <a:solidFill>
                  <a:srgbClr val="003366"/>
                </a:solidFill>
              </a:rPr>
              <a:t>Tayronas,</a:t>
            </a:r>
            <a:r>
              <a:rPr lang="es-AR" sz="2400">
                <a:solidFill>
                  <a:srgbClr val="003366"/>
                </a:solidFill>
              </a:rPr>
              <a:t> y actualmente un lugar sagrado para los indígenas Kogis y Arsarios quienes continuamente la visitan para realizar sus ceremonias.</a:t>
            </a:r>
            <a:br>
              <a:rPr lang="es-AR" sz="2400">
                <a:solidFill>
                  <a:srgbClr val="003366"/>
                </a:solidFill>
              </a:rPr>
            </a:br>
            <a:endParaRPr lang="es-AR" sz="2400">
              <a:solidFill>
                <a:srgbClr val="003366"/>
              </a:solidFill>
            </a:endParaRPr>
          </a:p>
        </p:txBody>
      </p:sp>
    </p:spTree>
  </p:cSld>
  <p:clrMapOvr>
    <a:masterClrMapping/>
  </p:clrMapOvr>
  <p:transition>
    <p:split orient="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User\Mis documentos\Mis imágenes\PPS SANTAM MARTA COLOMBIA\2200333919_5fc529469f.jpg"/>
          <p:cNvPicPr>
            <a:picLocks noChangeAspect="1" noChangeArrowheads="1"/>
          </p:cNvPicPr>
          <p:nvPr/>
        </p:nvPicPr>
        <p:blipFill>
          <a:blip r:embed="rId2"/>
          <a:srcRect/>
          <a:stretch>
            <a:fillRect/>
          </a:stretch>
        </p:blipFill>
        <p:spPr bwMode="auto">
          <a:xfrm>
            <a:off x="0" y="0"/>
            <a:ext cx="91186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Documents and Settings\User\Mis documentos\Mis imágenes\PPS SANTAM MARTA COLOMBIA\118928212_1d2ca866fa.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Documents and Settings\User\Mis documentos\Mis imágenes\PPS SANTAM MARTA COLOMBIA\ciudad-perdida-colombia.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Documents and Settings\User\Mis documentos\Mis imágenes\PPS SANTAM MARTA COLOMBIA\ORFEBRERIA TAYRONA.jpg"/>
          <p:cNvPicPr>
            <a:picLocks noChangeAspect="1" noChangeArrowheads="1"/>
          </p:cNvPicPr>
          <p:nvPr/>
        </p:nvPicPr>
        <p:blipFill>
          <a:blip r:embed="rId2"/>
          <a:srcRect/>
          <a:stretch>
            <a:fillRect/>
          </a:stretch>
        </p:blipFill>
        <p:spPr bwMode="auto">
          <a:xfrm>
            <a:off x="0" y="0"/>
            <a:ext cx="9158288" cy="5643563"/>
          </a:xfrm>
          <a:prstGeom prst="rect">
            <a:avLst/>
          </a:prstGeom>
          <a:noFill/>
          <a:ln w="9525">
            <a:noFill/>
            <a:miter lim="800000"/>
            <a:headEnd/>
            <a:tailEnd/>
          </a:ln>
        </p:spPr>
      </p:pic>
      <p:sp>
        <p:nvSpPr>
          <p:cNvPr id="66563" name="3 CuadroTexto"/>
          <p:cNvSpPr txBox="1">
            <a:spLocks noChangeArrowheads="1"/>
          </p:cNvSpPr>
          <p:nvPr/>
        </p:nvSpPr>
        <p:spPr bwMode="auto">
          <a:xfrm>
            <a:off x="0" y="6000750"/>
            <a:ext cx="9144000" cy="461963"/>
          </a:xfrm>
          <a:prstGeom prst="rect">
            <a:avLst/>
          </a:prstGeom>
          <a:noFill/>
          <a:ln w="9525">
            <a:noFill/>
            <a:miter lim="800000"/>
            <a:headEnd/>
            <a:tailEnd/>
          </a:ln>
        </p:spPr>
        <p:txBody>
          <a:bodyPr>
            <a:spAutoFit/>
          </a:bodyPr>
          <a:lstStyle/>
          <a:p>
            <a:pPr algn="ctr"/>
            <a:r>
              <a:rPr lang="es-ES" sz="2400">
                <a:solidFill>
                  <a:srgbClr val="003366"/>
                </a:solidFill>
              </a:rPr>
              <a:t>Orfebrería Tayrona</a:t>
            </a:r>
            <a:endParaRPr lang="es-AR" sz="2400">
              <a:solidFill>
                <a:srgbClr val="003366"/>
              </a:solidFill>
            </a:endParaRPr>
          </a:p>
        </p:txBody>
      </p:sp>
    </p:spTree>
  </p:cSld>
  <p:clrMapOvr>
    <a:masterClrMapping/>
  </p:clrMapOvr>
  <p:transition>
    <p:split orient="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6" descr="C:\Documents and Settings\User\Mis documentos\Mis imágenes\PPS SANTAM MARTA COLOMBIA\PORTADA\Imagen11.jpg"/>
          <p:cNvPicPr>
            <a:picLocks noChangeAspect="1" noChangeArrowheads="1"/>
          </p:cNvPicPr>
          <p:nvPr/>
        </p:nvPicPr>
        <p:blipFill>
          <a:blip r:embed="rId2"/>
          <a:srcRect/>
          <a:stretch>
            <a:fillRect/>
          </a:stretch>
        </p:blipFill>
        <p:spPr bwMode="auto">
          <a:xfrm>
            <a:off x="0" y="0"/>
            <a:ext cx="9167813" cy="6881813"/>
          </a:xfrm>
          <a:prstGeom prst="rect">
            <a:avLst/>
          </a:prstGeom>
          <a:noFill/>
          <a:ln w="9525">
            <a:noFill/>
            <a:miter lim="800000"/>
            <a:headEnd/>
            <a:tailEnd/>
          </a:ln>
        </p:spPr>
      </p:pic>
      <p:sp>
        <p:nvSpPr>
          <p:cNvPr id="67587" name="7 Rectángulo"/>
          <p:cNvSpPr>
            <a:spLocks noChangeArrowheads="1"/>
          </p:cNvSpPr>
          <p:nvPr/>
        </p:nvSpPr>
        <p:spPr bwMode="auto">
          <a:xfrm>
            <a:off x="142875" y="2428875"/>
            <a:ext cx="9001125" cy="3786188"/>
          </a:xfrm>
          <a:prstGeom prst="rect">
            <a:avLst/>
          </a:prstGeom>
          <a:noFill/>
          <a:ln w="9525">
            <a:noFill/>
            <a:miter lim="800000"/>
            <a:headEnd/>
            <a:tailEnd/>
          </a:ln>
        </p:spPr>
        <p:txBody>
          <a:bodyPr>
            <a:spAutoFit/>
          </a:bodyPr>
          <a:lstStyle/>
          <a:p>
            <a:r>
              <a:rPr lang="es-AR" sz="2400">
                <a:solidFill>
                  <a:srgbClr val="003366"/>
                </a:solidFill>
              </a:rPr>
              <a:t>Las estribaciones de la Sierra Nevada de Santa Marta, la montaña costera más alta del mundo, se hunden en el mar como los dedos de una mano gigantesca entre los que se forman bahías y ensenadas de belleza singular, con sus playas de arenas blancas delimitadas por atolones rocosos, matorrales o bosques, y bañadas todas por las aguas azules y cristalinas del mar Caribe, hacen parte de los muchos atractivos que ofrece el </a:t>
            </a:r>
            <a:r>
              <a:rPr lang="es-AR" sz="2400" u="sng">
                <a:solidFill>
                  <a:srgbClr val="003366"/>
                </a:solidFill>
              </a:rPr>
              <a:t>Parque Nacional Natural Tayrona.</a:t>
            </a:r>
            <a:br>
              <a:rPr lang="es-AR" sz="2400" u="sng">
                <a:solidFill>
                  <a:srgbClr val="003366"/>
                </a:solidFill>
              </a:rPr>
            </a:br>
            <a:r>
              <a:rPr lang="es-AR" sz="2400">
                <a:solidFill>
                  <a:srgbClr val="003366"/>
                </a:solidFill>
              </a:rPr>
              <a:t/>
            </a:r>
            <a:br>
              <a:rPr lang="es-AR" sz="2400">
                <a:solidFill>
                  <a:srgbClr val="003366"/>
                </a:solidFill>
              </a:rPr>
            </a:br>
            <a:endParaRPr lang="es-AR" sz="2400">
              <a:solidFill>
                <a:srgbClr val="003366"/>
              </a:solidFill>
            </a:endParaRPr>
          </a:p>
        </p:txBody>
      </p:sp>
    </p:spTree>
  </p:cSld>
  <p:clrMapOvr>
    <a:masterClrMapping/>
  </p:clrMapOvr>
  <p:transition>
    <p:split orient="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C:\Documents and Settings\User\Mis documentos\Mis imágenes\PPS SANTAM MARTA COLOMBIA\parque-tairona.jpg"/>
          <p:cNvPicPr>
            <a:picLocks noChangeAspect="1" noChangeArrowheads="1"/>
          </p:cNvPicPr>
          <p:nvPr/>
        </p:nvPicPr>
        <p:blipFill>
          <a:blip r:embed="rId3"/>
          <a:srcRect/>
          <a:stretch>
            <a:fillRect/>
          </a:stretch>
        </p:blipFill>
        <p:spPr bwMode="auto">
          <a:xfrm>
            <a:off x="0" y="0"/>
            <a:ext cx="8950325"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Documents and Settings\User\Mis documentos\Mis imágenes\PPS SANTAM MARTA COLOMBIA\PARQUE TAYRONA PLAYA BRAVA O SIETE OLAS.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3" descr="C:\Documents and Settings\User\Mis documentos\Mis imágenes\PPS SANTAM MARTA COLOMBIA\PARQUE NACIONAL TAYRONA.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3" descr="C:\Documents and Settings\User\Mis documentos\Mis imágenes\PPS SANTAM MARTA COLOMBIA\parque-tayrona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C:\Documents and Settings\User\Mis documentos\Mis imágenes\PPS SANTAM MARTA COLOMBIA\p5281875.jpg"/>
          <p:cNvPicPr>
            <a:picLocks noChangeAspect="1" noChangeArrowheads="1"/>
          </p:cNvPicPr>
          <p:nvPr/>
        </p:nvPicPr>
        <p:blipFill>
          <a:blip r:embed="rId2"/>
          <a:srcRect/>
          <a:stretch>
            <a:fillRect/>
          </a:stretch>
        </p:blipFill>
        <p:spPr bwMode="auto">
          <a:xfrm>
            <a:off x="0" y="0"/>
            <a:ext cx="9140825" cy="6858000"/>
          </a:xfrm>
          <a:prstGeom prst="rect">
            <a:avLst/>
          </a:prstGeom>
          <a:noFill/>
          <a:ln w="9525">
            <a:noFill/>
            <a:miter lim="800000"/>
            <a:headEnd/>
            <a:tailEnd/>
          </a:ln>
        </p:spPr>
      </p:pic>
      <p:sp>
        <p:nvSpPr>
          <p:cNvPr id="72707" name="2 CuadroTexto"/>
          <p:cNvSpPr txBox="1">
            <a:spLocks noChangeArrowheads="1"/>
          </p:cNvSpPr>
          <p:nvPr/>
        </p:nvSpPr>
        <p:spPr bwMode="auto">
          <a:xfrm>
            <a:off x="500063" y="428625"/>
            <a:ext cx="3438525" cy="1108075"/>
          </a:xfrm>
          <a:prstGeom prst="rect">
            <a:avLst/>
          </a:prstGeom>
          <a:noFill/>
          <a:ln w="9525">
            <a:noFill/>
            <a:miter lim="800000"/>
            <a:headEnd/>
            <a:tailEnd/>
          </a:ln>
        </p:spPr>
        <p:txBody>
          <a:bodyPr wrap="none">
            <a:spAutoFit/>
          </a:bodyPr>
          <a:lstStyle/>
          <a:p>
            <a:r>
              <a:rPr lang="es-ES" sz="2400">
                <a:solidFill>
                  <a:srgbClr val="003366"/>
                </a:solidFill>
              </a:rPr>
              <a:t>Mirador Cabo San Juan</a:t>
            </a:r>
          </a:p>
          <a:p>
            <a:r>
              <a:rPr lang="es-ES" sz="2400">
                <a:solidFill>
                  <a:srgbClr val="003366"/>
                </a:solidFill>
              </a:rPr>
              <a:t>Parque Tayrona</a:t>
            </a:r>
          </a:p>
          <a:p>
            <a:endParaRPr lang="es-AR"/>
          </a:p>
        </p:txBody>
      </p:sp>
    </p:spTree>
  </p:cSld>
  <p:clrMapOvr>
    <a:masterClrMapping/>
  </p:clrMapOvr>
  <p:transition>
    <p:split orient="vert"/>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C:\Documents and Settings\User\Mis documentos\Mis imágenes\PPS SANTAM MARTA COLOMBIA\phoca_thumb_l_Cabo%20San%20Juan%20-%20Parque%20Tayrona%20(3).jpg"/>
          <p:cNvPicPr>
            <a:picLocks noChangeAspect="1" noChangeArrowheads="1"/>
          </p:cNvPicPr>
          <p:nvPr/>
        </p:nvPicPr>
        <p:blipFill>
          <a:blip r:embed="rId2"/>
          <a:srcRect/>
          <a:stretch>
            <a:fillRect/>
          </a:stretch>
        </p:blipFill>
        <p:spPr bwMode="auto">
          <a:xfrm>
            <a:off x="0" y="0"/>
            <a:ext cx="9121775"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1" descr="C:\Documents and Settings\User\Mis documentos\Mis imágenes\PPS SANTAM MARTA COLOMBIA\taganga-sta-marta-colombia.jpg"/>
          <p:cNvPicPr>
            <a:picLocks noChangeAspect="1" noChangeArrowheads="1"/>
          </p:cNvPicPr>
          <p:nvPr/>
        </p:nvPicPr>
        <p:blipFill>
          <a:blip r:embed="rId2"/>
          <a:srcRect/>
          <a:stretch>
            <a:fillRect/>
          </a:stretch>
        </p:blipFill>
        <p:spPr bwMode="auto">
          <a:xfrm>
            <a:off x="0" y="0"/>
            <a:ext cx="9150350" cy="6858000"/>
          </a:xfrm>
          <a:prstGeom prst="rect">
            <a:avLst/>
          </a:prstGeom>
          <a:noFill/>
          <a:ln w="9525">
            <a:noFill/>
            <a:miter lim="800000"/>
            <a:headEnd/>
            <a:tailEnd/>
          </a:ln>
        </p:spPr>
      </p:pic>
      <p:sp>
        <p:nvSpPr>
          <p:cNvPr id="74755" name="2 CuadroTexto"/>
          <p:cNvSpPr txBox="1">
            <a:spLocks noChangeArrowheads="1"/>
          </p:cNvSpPr>
          <p:nvPr/>
        </p:nvSpPr>
        <p:spPr bwMode="auto">
          <a:xfrm>
            <a:off x="6143625" y="928688"/>
            <a:ext cx="1366838" cy="461962"/>
          </a:xfrm>
          <a:prstGeom prst="rect">
            <a:avLst/>
          </a:prstGeom>
          <a:noFill/>
          <a:ln w="9525">
            <a:noFill/>
            <a:miter lim="800000"/>
            <a:headEnd/>
            <a:tailEnd/>
          </a:ln>
        </p:spPr>
        <p:txBody>
          <a:bodyPr wrap="none">
            <a:spAutoFit/>
          </a:bodyPr>
          <a:lstStyle/>
          <a:p>
            <a:r>
              <a:rPr lang="es-ES" sz="2400">
                <a:solidFill>
                  <a:schemeClr val="bg1"/>
                </a:solidFill>
              </a:rPr>
              <a:t>Taganga</a:t>
            </a:r>
            <a:endParaRPr lang="es-AR" sz="2400">
              <a:solidFill>
                <a:schemeClr val="bg1"/>
              </a:solidFill>
            </a:endParaRPr>
          </a:p>
        </p:txBody>
      </p:sp>
    </p:spTree>
  </p:cSld>
  <p:clrMapOvr>
    <a:masterClrMapping/>
  </p:clrMapOvr>
  <p:transition>
    <p:split orient="ver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1" descr="C:\Documents and Settings\User\Mis documentos\Mis imágenes\PPS SANTAM MARTA COLOMBIA\TAGANGA BAHIA.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1" descr="C:\Documents and Settings\User\Mis documentos\Mis imágenes\PPS SANTAM MARTA COLOMBIA\TAGANGA SAMTA MARTA.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C:\Documents and Settings\User\Mis documentos\Mis imágenes\PPS SANTAM MARTA COLOMBIA\Taganga%20(37).jpg"/>
          <p:cNvPicPr>
            <a:picLocks noChangeAspect="1" noChangeArrowheads="1"/>
          </p:cNvPicPr>
          <p:nvPr/>
        </p:nvPicPr>
        <p:blipFill>
          <a:blip r:embed="rId2"/>
          <a:srcRect/>
          <a:stretch>
            <a:fillRect/>
          </a:stretch>
        </p:blipFill>
        <p:spPr bwMode="auto">
          <a:xfrm>
            <a:off x="0" y="0"/>
            <a:ext cx="922655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C:\Documents and Settings\User\Mis documentos\Mis imágenes\PPS SANTAM MARTA COLOMBIA\TAGANGA AA.jpg"/>
          <p:cNvPicPr>
            <a:picLocks noChangeAspect="1" noChangeArrowheads="1"/>
          </p:cNvPicPr>
          <p:nvPr/>
        </p:nvPicPr>
        <p:blipFill>
          <a:blip r:embed="rId2"/>
          <a:srcRect/>
          <a:stretch>
            <a:fillRect/>
          </a:stretch>
        </p:blipFill>
        <p:spPr bwMode="auto">
          <a:xfrm>
            <a:off x="0" y="0"/>
            <a:ext cx="9147175"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3" descr="C:\Documents and Settings\User\Mis documentos\Mis imágenes\PPS SANTAM MARTA COLOMBIA\PLAYA RODADERO.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79875" name="4 CuadroTexto"/>
          <p:cNvSpPr txBox="1">
            <a:spLocks noChangeArrowheads="1"/>
          </p:cNvSpPr>
          <p:nvPr/>
        </p:nvSpPr>
        <p:spPr bwMode="auto">
          <a:xfrm>
            <a:off x="7143750" y="428625"/>
            <a:ext cx="1539875" cy="461963"/>
          </a:xfrm>
          <a:prstGeom prst="rect">
            <a:avLst/>
          </a:prstGeom>
          <a:noFill/>
          <a:ln w="9525">
            <a:noFill/>
            <a:miter lim="800000"/>
            <a:headEnd/>
            <a:tailEnd/>
          </a:ln>
        </p:spPr>
        <p:txBody>
          <a:bodyPr wrap="none">
            <a:spAutoFit/>
          </a:bodyPr>
          <a:lstStyle/>
          <a:p>
            <a:r>
              <a:rPr lang="es-ES" sz="2400">
                <a:solidFill>
                  <a:srgbClr val="003366"/>
                </a:solidFill>
              </a:rPr>
              <a:t>Rodadero</a:t>
            </a:r>
            <a:endParaRPr lang="es-AR" sz="2400">
              <a:solidFill>
                <a:srgbClr val="003366"/>
              </a:solidFill>
            </a:endParaRPr>
          </a:p>
        </p:txBody>
      </p:sp>
    </p:spTree>
  </p:cSld>
  <p:clrMapOvr>
    <a:masterClrMapping/>
  </p:clrMapOvr>
  <p:transition>
    <p:split orient="vert"/>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C:\Documents and Settings\User\Mis documentos\Mis imágenes\PPS SANTAM MARTA COLOMBIA\rodadero 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4" descr="C:\Documents and Settings\User\Mis documentos\Mis imágenes\PPS SANTAM MARTA COLOMBIA\PLAYA RODADERO VISTA.jpg"/>
          <p:cNvPicPr>
            <a:picLocks noChangeAspect="1" noChangeArrowheads="1"/>
          </p:cNvPicPr>
          <p:nvPr/>
        </p:nvPicPr>
        <p:blipFill>
          <a:blip r:embed="rId2"/>
          <a:srcRect/>
          <a:stretch>
            <a:fillRect/>
          </a:stretch>
        </p:blipFill>
        <p:spPr bwMode="auto">
          <a:xfrm>
            <a:off x="0" y="0"/>
            <a:ext cx="9115425"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C:\Documents and Settings\User\Mis documentos\Mis imágenes\PPS SANTAM MARTA COLOMBIA\propias\DSC05784.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3" descr="C:\Documents and Settings\User\Mis documentos\Mis imágenes\PPS SANTAM MARTA COLOMBIA\propias\DSC05786.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C:\Documents and Settings\User\Mis documentos\Mis imágenes\PPS SANTAM MARTA COLOMBIA\PORTADA\Imagen19   22.jpg"/>
          <p:cNvPicPr>
            <a:picLocks noChangeAspect="1" noChangeArrowheads="1"/>
          </p:cNvPicPr>
          <p:nvPr/>
        </p:nvPicPr>
        <p:blipFill>
          <a:blip r:embed="rId2"/>
          <a:srcRect/>
          <a:stretch>
            <a:fillRect/>
          </a:stretch>
        </p:blipFill>
        <p:spPr bwMode="auto">
          <a:xfrm>
            <a:off x="-6350" y="-127000"/>
            <a:ext cx="9156700" cy="7113588"/>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C:\Documents and Settings\User\Mis documentos\Mis imágenes\FONDOS PANTALLA 2012\151919.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86019" name="3 Rectángulo"/>
          <p:cNvPicPr>
            <a:picLocks noChangeArrowheads="1"/>
          </p:cNvPicPr>
          <p:nvPr/>
        </p:nvPicPr>
        <p:blipFill>
          <a:blip r:embed="rId3"/>
          <a:srcRect/>
          <a:stretch>
            <a:fillRect/>
          </a:stretch>
        </p:blipFill>
        <p:spPr bwMode="auto">
          <a:xfrm>
            <a:off x="2054225" y="2749550"/>
            <a:ext cx="2670175" cy="2030413"/>
          </a:xfrm>
          <a:prstGeom prst="rect">
            <a:avLst/>
          </a:prstGeom>
          <a:noFill/>
          <a:ln w="9525">
            <a:noFill/>
            <a:miter lim="800000"/>
            <a:headEnd/>
            <a:tailEnd/>
          </a:ln>
        </p:spPr>
      </p:pic>
      <p:sp>
        <p:nvSpPr>
          <p:cNvPr id="86020" name="5 CuadroTexto"/>
          <p:cNvSpPr txBox="1">
            <a:spLocks noChangeArrowheads="1"/>
          </p:cNvSpPr>
          <p:nvPr/>
        </p:nvSpPr>
        <p:spPr bwMode="auto">
          <a:xfrm rot="-973845">
            <a:off x="2679700" y="5024438"/>
            <a:ext cx="2557463" cy="646112"/>
          </a:xfrm>
          <a:prstGeom prst="rect">
            <a:avLst/>
          </a:prstGeom>
          <a:noFill/>
          <a:ln w="9525">
            <a:noFill/>
            <a:miter lim="800000"/>
            <a:headEnd/>
            <a:tailEnd/>
          </a:ln>
        </p:spPr>
        <p:txBody>
          <a:bodyPr wrap="none">
            <a:spAutoFit/>
          </a:bodyPr>
          <a:lstStyle/>
          <a:p>
            <a:pPr algn="ctr"/>
            <a:r>
              <a:rPr lang="es-ES">
                <a:solidFill>
                  <a:srgbClr val="003366"/>
                </a:solidFill>
              </a:rPr>
              <a:t>Beatriz Presentaciones</a:t>
            </a:r>
          </a:p>
          <a:p>
            <a:pPr algn="ctr"/>
            <a:r>
              <a:rPr lang="es-ES">
                <a:solidFill>
                  <a:srgbClr val="003366"/>
                </a:solidFill>
              </a:rPr>
              <a:t>Junín - Argentina</a:t>
            </a:r>
            <a:endParaRPr lang="es-AR">
              <a:solidFill>
                <a:srgbClr val="003366"/>
              </a:solidFill>
            </a:endParaRPr>
          </a:p>
        </p:txBody>
      </p:sp>
    </p:spTree>
  </p:cSld>
  <p:clrMapOvr>
    <a:masterClrMapping/>
  </p:clrMapOvr>
  <p:transition>
    <p:split orient="vert"/>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87042" name="Rectangle 2"/>
          <p:cNvSpPr>
            <a:spLocks noChangeArrowheads="1"/>
          </p:cNvSpPr>
          <p:nvPr/>
        </p:nvSpPr>
        <p:spPr bwMode="auto">
          <a:xfrm>
            <a:off x="0" y="0"/>
            <a:ext cx="9144000" cy="6858000"/>
          </a:xfrm>
          <a:prstGeom prst="rect">
            <a:avLst/>
          </a:prstGeom>
          <a:noFill/>
          <a:ln w="133350">
            <a:solidFill>
              <a:srgbClr val="FFFF00"/>
            </a:solidFill>
            <a:miter lim="800000"/>
            <a:headEnd/>
            <a:tailEnd/>
          </a:ln>
        </p:spPr>
        <p:txBody>
          <a:bodyPr wrap="none" anchor="ctr"/>
          <a:lstStyle/>
          <a:p>
            <a:endParaRPr lang="es-ES"/>
          </a:p>
        </p:txBody>
      </p:sp>
      <p:sp>
        <p:nvSpPr>
          <p:cNvPr id="87043"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p:spPr>
        <p:txBody>
          <a:bodyPr wrap="none" anchor="ctr"/>
          <a:lstStyle/>
          <a:p>
            <a:endParaRPr lang="es-ES"/>
          </a:p>
        </p:txBody>
      </p:sp>
      <p:sp>
        <p:nvSpPr>
          <p:cNvPr id="87044"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p:spPr>
        <p:txBody>
          <a:bodyPr wrap="none" anchor="ctr"/>
          <a:lstStyle/>
          <a:p>
            <a:endParaRPr lang="es-ES"/>
          </a:p>
        </p:txBody>
      </p:sp>
      <p:sp>
        <p:nvSpPr>
          <p:cNvPr id="87045" name="AutoShape 5" descr="postit"/>
          <p:cNvSpPr>
            <a:spLocks noChangeAspect="1" noChangeArrowheads="1"/>
          </p:cNvSpPr>
          <p:nvPr/>
        </p:nvSpPr>
        <p:spPr bwMode="auto">
          <a:xfrm>
            <a:off x="4191000" y="2209800"/>
            <a:ext cx="304800" cy="304800"/>
          </a:xfrm>
          <a:prstGeom prst="rect">
            <a:avLst/>
          </a:prstGeom>
          <a:noFill/>
          <a:ln w="9525">
            <a:noFill/>
            <a:miter lim="800000"/>
            <a:headEnd/>
            <a:tailEnd/>
          </a:ln>
        </p:spPr>
        <p:txBody>
          <a:bodyPr/>
          <a:lstStyle/>
          <a:p>
            <a:endParaRPr lang="es-ES"/>
          </a:p>
        </p:txBody>
      </p:sp>
      <p:pic>
        <p:nvPicPr>
          <p:cNvPr id="87046"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87047" name="Text Box 7"/>
          <p:cNvSpPr txBox="1">
            <a:spLocks noChangeArrowheads="1"/>
          </p:cNvSpPr>
          <p:nvPr/>
        </p:nvSpPr>
        <p:spPr bwMode="auto">
          <a:xfrm>
            <a:off x="0" y="5486400"/>
            <a:ext cx="9144000" cy="274638"/>
          </a:xfrm>
          <a:prstGeom prst="rect">
            <a:avLst/>
          </a:prstGeom>
          <a:noFill/>
          <a:ln w="9525">
            <a:noFill/>
            <a:miter lim="800000"/>
            <a:headEnd/>
            <a:tailEnd/>
          </a:ln>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87048"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a:ln w="9525">
            <a:noFill/>
            <a:miter lim="800000"/>
            <a:headEnd/>
            <a:tailEnd/>
          </a:ln>
        </p:spPr>
      </p:pic>
      <p:sp>
        <p:nvSpPr>
          <p:cNvPr id="87049" name="Text Box 9"/>
          <p:cNvSpPr txBox="1">
            <a:spLocks noChangeArrowheads="1"/>
          </p:cNvSpPr>
          <p:nvPr/>
        </p:nvSpPr>
        <p:spPr bwMode="auto">
          <a:xfrm>
            <a:off x="914400" y="2590800"/>
            <a:ext cx="1066800" cy="366713"/>
          </a:xfrm>
          <a:prstGeom prst="rect">
            <a:avLst/>
          </a:prstGeom>
          <a:noFill/>
          <a:ln w="9525">
            <a:noFill/>
            <a:miter lim="800000"/>
            <a:headEnd/>
            <a:tailEnd/>
          </a:ln>
        </p:spPr>
        <p:txBody>
          <a:bodyPr>
            <a:spAutoFit/>
          </a:bodyPr>
          <a:lstStyle/>
          <a:p>
            <a:pPr>
              <a:spcBef>
                <a:spcPct val="50000"/>
              </a:spcBef>
            </a:pPr>
            <a:endParaRPr lang="es-ES"/>
          </a:p>
        </p:txBody>
      </p:sp>
      <p:graphicFrame>
        <p:nvGraphicFramePr>
          <p:cNvPr id="52234" name="Group 10"/>
          <p:cNvGraphicFramePr>
            <a:graphicFrameLocks noGrp="1"/>
          </p:cNvGraphicFramePr>
          <p:nvPr/>
        </p:nvGraphicFramePr>
        <p:xfrm>
          <a:off x="5029200" y="3352800"/>
          <a:ext cx="3200400" cy="1536700"/>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87072" name="Text Box 32"/>
          <p:cNvSpPr txBox="1">
            <a:spLocks noChangeArrowheads="1"/>
          </p:cNvSpPr>
          <p:nvPr/>
        </p:nvSpPr>
        <p:spPr bwMode="auto">
          <a:xfrm>
            <a:off x="914400" y="2895600"/>
            <a:ext cx="3200400" cy="366713"/>
          </a:xfrm>
          <a:prstGeom prst="rect">
            <a:avLst/>
          </a:prstGeom>
          <a:noFill/>
          <a:ln w="9525">
            <a:noFill/>
            <a:miter lim="800000"/>
            <a:headEnd/>
            <a:tailEnd/>
          </a:ln>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87073" name="Text Box 33"/>
          <p:cNvSpPr txBox="1">
            <a:spLocks noChangeArrowheads="1"/>
          </p:cNvSpPr>
          <p:nvPr/>
        </p:nvSpPr>
        <p:spPr bwMode="auto">
          <a:xfrm>
            <a:off x="5029200" y="2895600"/>
            <a:ext cx="3200400" cy="366713"/>
          </a:xfrm>
          <a:prstGeom prst="rect">
            <a:avLst/>
          </a:prstGeom>
          <a:noFill/>
          <a:ln w="9525">
            <a:noFill/>
            <a:miter lim="800000"/>
            <a:headEnd/>
            <a:tailEnd/>
          </a:ln>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52258" name="Group 34"/>
          <p:cNvGraphicFramePr>
            <a:graphicFrameLocks noGrp="1"/>
          </p:cNvGraphicFramePr>
          <p:nvPr/>
        </p:nvGraphicFramePr>
        <p:xfrm>
          <a:off x="914400" y="3352800"/>
          <a:ext cx="3200400" cy="1517650"/>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87096"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87097" name="Text Box 57"/>
          <p:cNvSpPr txBox="1">
            <a:spLocks noChangeArrowheads="1"/>
          </p:cNvSpPr>
          <p:nvPr/>
        </p:nvSpPr>
        <p:spPr bwMode="auto">
          <a:xfrm>
            <a:off x="152400" y="2362200"/>
            <a:ext cx="9144000" cy="366713"/>
          </a:xfrm>
          <a:prstGeom prst="rect">
            <a:avLst/>
          </a:prstGeom>
          <a:noFill/>
          <a:ln w="9525">
            <a:noFill/>
            <a:miter lim="800000"/>
            <a:headEnd/>
            <a:tailEnd/>
          </a:ln>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p:split orient="vert"/>
  </p:transition>
  <p:timing>
    <p:tnLst>
      <p:par>
        <p:cTn id="1" dur="indefinite" restart="never" nodeType="tmRoot"/>
      </p:par>
    </p:tnLst>
  </p:timing>
</p:sld>
</file>

<file path=ppt/theme/theme1.xml><?xml version="1.0" encoding="utf-8"?>
<a:theme xmlns:a="http://schemas.openxmlformats.org/drawingml/2006/main" name="SANTA MART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SANTA MARTA</Template>
  <TotalTime>0</TotalTime>
  <Words>708</Words>
  <Application>Microsoft Office PowerPoint</Application>
  <PresentationFormat>Presentación en pantalla (4:3)</PresentationFormat>
  <Paragraphs>89</Paragraphs>
  <Slides>84</Slides>
  <Notes>1</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84</vt:i4>
      </vt:variant>
    </vt:vector>
  </HeadingPairs>
  <TitlesOfParts>
    <vt:vector size="88" baseType="lpstr">
      <vt:lpstr>Arial</vt:lpstr>
      <vt:lpstr>Calibri</vt:lpstr>
      <vt:lpstr>Berlin Sans FB Demi</vt:lpstr>
      <vt:lpstr>SANTA MARTA</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subject>UN VIAJE DE PLACER</dc:subject>
  <dc:creator>Jose Luis</dc:creator>
  <cp:keywords>EDITADO JUNIO 2013</cp:keywords>
  <dc:description>LA MAYORIAS DE LAS FOTOS SON PROPIAS, TOMADAS EN EL MES DE MAYO DEL 2013, LAS RESTANTES FUERON BAJADAS DE INTERNET.</dc:description>
  <cp:lastModifiedBy>Jose Luis</cp:lastModifiedBy>
  <cp:revision>1</cp:revision>
  <dcterms:created xsi:type="dcterms:W3CDTF">2013-07-20T16:28:46Z</dcterms:created>
  <dcterms:modified xsi:type="dcterms:W3CDTF">2013-07-20T16:29:37Z</dcterms:modified>
  <cp:category>UN LUGAR EN EL MUNDO</cp:category>
</cp:coreProperties>
</file>