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84" r:id="rId23"/>
    <p:sldId id="282" r:id="rId24"/>
    <p:sldId id="283" r:id="rId25"/>
    <p:sldId id="277" r:id="rId26"/>
    <p:sldId id="278" r:id="rId27"/>
    <p:sldId id="279" r:id="rId28"/>
    <p:sldId id="280" r:id="rId29"/>
    <p:sldId id="281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T9WFA3thTQ5L+yRHazYwQ" hashData="+/hjZza+1/zDZsWrzvxn06mOu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A0E1E-9BE8-4819-826B-FDDA14A2669C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23174-4068-4F6E-A482-AC8C36A073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C610B-B531-4ABA-B5E5-8218FA70C449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F432D-53DF-4DB4-852A-7AF33FF89D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20317-FD76-43DC-8794-37B4DA54D079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5D8A-8DC9-4FA4-A821-8F468A7B90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78AA9-8FB3-4452-97C5-33B1A6173A0D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CE30D-0D99-467B-B680-AACB2C1CE6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FEAE1-D97E-4859-A401-993D5A7BD43F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61DF2-9EF7-4D44-83E4-5EE0D2E57C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68247-B74C-4DDA-B797-46041D4F9CFE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18214-36B8-4B36-B376-B3D3BE1F12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4840F-BFD7-445B-93FB-B024D027ECC2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18A5D-AD0A-4A8E-8442-C953B348E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6C155-04FE-4F87-91F8-4611C3A29D9C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312DB-86C0-474A-9699-9ACDFD2D81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0FEA2-42C1-41E2-A41C-BC6AB845E7DB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BAA15-5768-45BC-AA14-75DA7164A3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C0827-E10B-4777-ABAE-D7FEE67F2381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DFA73-9EC9-4E31-B1BC-B9BD99F2B7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B981B-1D47-4BAD-8288-44877885DA25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37F1D-6CC6-4039-9407-12EB82A12F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324032-29A0-40C6-AA95-D5921C46A80B}" type="datetimeFigureOut">
              <a:rPr lang="es-ES"/>
              <a:pPr>
                <a:defRPr/>
              </a:pPr>
              <a:t>17/12/2015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3F3466-EC8E-43ED-B9D7-9739F864AD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900113" y="555625"/>
            <a:ext cx="7559675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</a:rPr>
              <a:t>¿Qué no amar de esta ciudad majestuosa en la costa del mar Cantábrico? San Sebastián, Donostia en euskera, presume de una bahía circular con aguas cristalinas y playas de arena blanca que ha atraído a lo largo de la historia a la gente adinerada en busca de sol y sofisticación. Esto es lo que hizo famosa a la ciudad durante la </a:t>
            </a:r>
            <a:r>
              <a:rPr lang="es-ES" sz="24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</a:rPr>
              <a:t>Belle Époque</a:t>
            </a:r>
            <a:r>
              <a:rPr lang="es-ES" sz="24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</a:rPr>
              <a:t> y es por ello que la </a:t>
            </a:r>
            <a:r>
              <a:rPr lang="es-ES" sz="24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</a:rPr>
              <a:t>reina regente María Cristina</a:t>
            </a:r>
            <a:r>
              <a:rPr lang="es-ES" sz="24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</a:rPr>
              <a:t> estableció aquí su residencia real durante el verano. La evidencia de este glamuroso pasado se puede apreciar todavía hoy en día en San Sebastián.</a:t>
            </a:r>
          </a:p>
        </p:txBody>
      </p:sp>
      <p:pic>
        <p:nvPicPr>
          <p:cNvPr id="3" name="maitechumia YY.wav">
            <a:hlinkClick r:id="" action="ppaction://media"/>
          </p:cNvPr>
          <p:cNvPicPr>
            <a:picLocks noRot="1" noChangeAspect="1"/>
          </p:cNvPicPr>
          <p:nvPr>
            <a:wavAudioFile r:embed="rId1" name="maitechumia YY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2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dn.desktopwallpapers4.me/wallpapers/world/1920x1080/4/35903-san-sebastian-1920x1080-world-wallpaper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lamarihuana.com/wp-content/uploads/2014/04/San-Sebastian-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blog.bookea.com/wp-content/uploads/2013/08/San-Sebastian-Donostia-bookea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hoteles-silken.com/content/imgsxml/es/galerias/panel_photos_gallery/1/destinos-sansebastian-playa-de-la-concha-verano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upload.wikimedia.org/wikipedia/commons/thumb/3/3a/San_Sebastian_at_night_from_Monte_Urgull.jpg/1280px-San_Sebastian_at_night_from_Monte_Urg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6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http://www.revistagranhotel.com/wp-content/uploads/Hotel-Mari%CC%81a-Cristina-San-Sebastia%CC%81n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://www.globeimages.net/data/media/192/st._sebastian_church_at_feast_in_dusk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101viajes.com/sites/default/files/fotos/2582987947_57ae8463f9_o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onostia San Sebatian Gipuzkoa Konstituzio Plaza Plaza De La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165100"/>
            <a:ext cx="91440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euskoguide.com/images/san-sebastian/plaza-gipuzkoa-square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bugbog.com/images/galleries/spain_pictures/San-Sebastian-Donostia/Plaza-de-Gipuzkoa-garde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linguaserviceworldwide.com/wp-content/uploads/2013/02/SanSebastianView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ttp://mirbaskov.com/wp-content/uploads/2015/01/%D1%81%D0%B0%D0%BD-%D1%81%D0%B5%D0%B1%D0%B0%D1%81%D1%82%D1%8C%D1%8F%D0%BD13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ttp://www.natacioneaso.com/torneo-internacional-natacion/img/san-sebastian-octopus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ttp://www.suzandbob.com/wp-content/uploads/2012/06/IMG_1264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www.donostia.org/info/visitante/galeria_imagenes.nsf/0/3A377D43791386D1C12574E2003FF366/$File/ARMO-7J6G3D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26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.ytimg.com/vi/697v9f0DDro/maxresdefault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ineccdonostia.org/wp-content/uploads/2014/08/200-a%C3%B1os-de-ciudad-1.pn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.ytimg.com/vi/jK3zCcHBOvo/maxresdefault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088" y="1203325"/>
            <a:ext cx="7848600" cy="31702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Obra de </a:t>
            </a:r>
            <a:r>
              <a:rPr lang="es-ES" sz="20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Juan Rafael </a:t>
            </a:r>
            <a:r>
              <a:rPr lang="es-ES" sz="2000" b="1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Alday</a:t>
            </a:r>
            <a:r>
              <a:rPr lang="es-ES" sz="20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,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nacido en 1879, en un caserío de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Ibaeta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. Tanto él como su hermano Lucas estudiaron arquitectura en Madrid. Nada más finalizar su carrera </a:t>
            </a:r>
            <a:r>
              <a:rPr lang="es-ES" sz="20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Juan Rafael </a:t>
            </a:r>
            <a:r>
              <a:rPr lang="es-ES" sz="2000" b="1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Alday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entró a trabajar en el </a:t>
            </a:r>
            <a:r>
              <a:rPr lang="es-ES" sz="2000" b="1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Ayuntamiento de San Sebastián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al lado del entonces arquitecto-jefe, José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Goicoa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a quien sustituyó en 1909 en el cargo.</a:t>
            </a:r>
            <a:b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</a:b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En esas fechas acometió la obra que le acabaría llevando a la pequeña historia de la ciudad: la remodelación del Paseo de la Concha tal como lo conocemos hoy.</a:t>
            </a:r>
            <a:b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</a:b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Por aquel entonces el paseo no existía como tal ya que solo se encontraban las casetas de baños.</a:t>
            </a:r>
          </a:p>
        </p:txBody>
      </p:sp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1403350" y="195263"/>
            <a:ext cx="599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Matura MT Script Capitals" pitchFamily="66" charset="0"/>
                <a:cs typeface="Aharoni" pitchFamily="2" charset="-79"/>
              </a:rPr>
              <a:t>Historia de la barandilla de la Concha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116013" y="1203325"/>
            <a:ext cx="7200900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Comenzó el diseño en 1910 pero no fue hasta 1916 cuando el rey Alfonso III lo inauguró.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Alday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dibujó la ampliación del Paseo de la Concha con la fisonomía que hoy conocemos y lo vistió con una barandilla especial, de personalidad propia, y una farola también singular.</a:t>
            </a:r>
            <a:b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</a:b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La barandilla ha cumplido cien años convertida en un símbolo indiscutible. Luis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Alday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, no se podía imaginar que esa barandilla se convertiría en trofeo que se entrega en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088" y="1276350"/>
            <a:ext cx="7632700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competiciones deportivas, se reproduzca en collares o colgantes, se venda como recuerdo a los turistas o sea fotografiada una y mil veces como recuerdo de San Sebastián. Ni que otro de sus diseños, la farola situada en la primera rampa de acceso a la playa fuera el símbolo del Premio Donostia del Festival de cine de San Sebastián y que entre otros lo recibieran Robert de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Niro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, </a:t>
            </a:r>
            <a:r>
              <a:rPr lang="es-ES" sz="2000" dirty="0" err="1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Bette</a:t>
            </a:r>
            <a:r>
              <a:rPr lang="es-ES" sz="2000" dirty="0">
                <a:solidFill>
                  <a:schemeClr val="tx1">
                    <a:lumMod val="95000"/>
                  </a:schemeClr>
                </a:solidFill>
                <a:latin typeface="Matura MT Script Capitals" pitchFamily="66" charset="0"/>
                <a:cs typeface="+mn-cs"/>
              </a:rPr>
              <a:t> Davis, Glenn Ford, y en la próxima edición Carmen Maura.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leibnizsociedad.org/wp-content/uploads/2013/02/Kontxa_eskubanda_eta_hondartza_Donostia1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fotolector.diariovasco.com/2012/data/media/1/Donostia_La_concha_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1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fotos.diariovasco.com/201112/donosti-23-12-2011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lojes San Sebastián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46434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Farola Premio Donostia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4664075" y="0"/>
            <a:ext cx="44799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Barandilla de la concha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28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kursaal.eus/wp-content/themes/etg-kursaal/img/fotografias/donostia/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6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ootage.framepool.com/shotimg/qf/769762461-urumea-guipuzcoa-densidad-bano-de-mar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2193925"/>
            <a:ext cx="611505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5" name="AutoShape 4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2193925"/>
            <a:ext cx="611505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6" name="AutoShape 6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7" name="AutoShape 8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8" name="AutoShape 10" descr="San Sebastian - Monte Urgell is the mountain with the giant statue of Christ and amazing views over the beaches of San Sebastian - Spain "/>
          <p:cNvSpPr>
            <a:spLocks noChangeAspect="1" noChangeArrowheads="1"/>
          </p:cNvSpPr>
          <p:nvPr/>
        </p:nvSpPr>
        <p:spPr bwMode="auto">
          <a:xfrm>
            <a:off x="144463" y="-3505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9" name="AutoShape 12" descr="San Sebastian - Monte Urgell is the mountain with the giant statue of Christ and amazing views over the beaches of San Sebastian - Spain "/>
          <p:cNvSpPr>
            <a:spLocks noChangeAspect="1" noChangeArrowheads="1"/>
          </p:cNvSpPr>
          <p:nvPr/>
        </p:nvSpPr>
        <p:spPr bwMode="auto">
          <a:xfrm>
            <a:off x="144463" y="-3505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800" name="AutoShape 14" descr="data:image/jpeg;base64,/9j/4AAQSkZJRgABAQAAAQABAAD/2wCEAAkGBxQSERUUEhQVFBQXFhUVFhUXFRgWFxYVFBoWGhgYHBQYHCggGBolHBgWITEhJSkrLi4uGh8zODMtNyktLisBCgoKDg0OGxAQGzQkICQsLCwsLCwsLCwsLCwsLCwsLCwsLCwsLCwsLCwsLCwsLCwsLCwsLCwsLCwsLCwsLCwsLP/AABEIAMIBAwMBIgACEQEDEQH/xAAbAAABBQEBAAAAAAAAAAAAAAAEAAECAwUGB//EAEUQAAIBAwMCBAQDBgMECAcAAAECEQADIQQSMQVBEyJRYQYycZGBobEUI0LB0fBScuEHFTOCQ1Nic5Ky0vEWJDRjg5Oi/8QAGQEAAwEBAQAAAAAAAAAAAAAAAAECAwQF/8QALhEAAgICAQMDAAkFAAAAAAAAAAECERIhMQNBURMiYTIzcYGRobHh8AQjQlKS/9oADAMBAAIRAxEAPwDl4p4p4p4r1jziMU4FPFPQIjFPFPT0ANFKKenoAjFKKlT0AQiltqdNQBGKUVKKeKYEIpVKKUUgI09PFKKYDUqeKUUgGilFPTxQBt/D2vFjzqCX9oH4SZ/Stfq/xMb67biGP8wP5QK5PTBidq8mrdXp7qQXiPaMfYmvO6kZ+pXk7oSjhYI4yfrUaelXoo4hqVKKVADUqelFADEU0VKmoAjSp4p6AFFPFXtYimFqlZWLKYpRRPg1A24osMWVAUoqYFPFOyaK4p9tT20ttFhRCKVTIpooCiNKp7aaKAI09PFPQBGlT09AEaVSpRQBGKUVPbSK0BRCKarNtMVoCiWl+dY/xDvHf1rZ+KrGwp2BBPMz2n9ax9MhLqByWAH1mt741SHt8QVJETwY5k8/1rCf1kfvNo/Vs5ulSqUVuYkYpRUopRQBCKUVKKUUARimqUUooAjSqUUqANRRVgtiqrZFW76wOkZtMDxVbaM1epqRNFsVIDOmIpC1NFqJ7mppZoyCgL9lqIsRzWi9n3ocvBimpMKQIbQ+lJbQoiASAe/9/wBavWwKMxYgX7PVdzTxWiVqp0mmpMHFGdtp9lHeH7U7KPSnkTgAlKbw6JKe1RK+lOxYlRSkq1aR61NQKLCihrdN4ZokxTA0WPFFG2oMtEMlKAKLDEp0yy64/iH610/x4R+6UAYBz3AEACfvj6VgaO2WuIBzuH61vfGemIKMSSM8ngtBge2DWMn/AHImkV7GcnFS20Vp7otsGiYM/wBzNaPWOvm+ArW1HoVgfjCqJol18Z40KPRuNmHFLbVpFMVrosxorimip7aUUWKiEU0VOKaKAIxSqUUqQGxb01EDTUYLFZV7r2nW4bZuDcoO6MgR2kd/YVzuVcnVQT4FVtbNCv8AEOnz+8wFDTBz7esj0p16zp8HxVyJ7/YjkGkpx8iZa01JJq46i1s3+Im2Y3AgiYJiR7A0K/WdKDHjKTIGJPP4cVTnEVMI8P3pv2cUr2pQJv3qV5BDDM8d6AsdZR3CL3MScD6fWpl1Ix5Y0mwu9ZiD2mCfrNOcU2r06hg73No2sgBjaZIM/NyAP1onTWg5jnEyOCPrWPR6qlJ2a9Tp0lRSLntUpntQ/VOr2NO21pZu6gcficfas1vjXThiNj7YEHEk5nE8RH51s+rBdzKmazJ9aQt+1Zz/ABfpokBz+A49eassfFWmaPmHr5cD86PUj5FTD/B9qj4JrRt3UJADoSZgBgZgT+hBq02qrIdGQ2n9apbTits6aonS+1GQYmF4dSCitd9JVJ0h9KrIWJnOo7UOwNa503tVbWRQpCcQDQz4if5lH3IroPjXUSUUfw7gfqNv9/egdJY/eKYGCCJ9e351s/GGkkIRGJERzOZ/CPzrOUl6iLUXgzj1APPFE6rQpbI2iCRPM0/gEVp/Edk77Yx/w14EZ/uPvTlTmmJai0YlIirPAIpeHWtkUUlaYpRCpSIosMQUrTbaJKU22nkLEG201XlaVGQsTldb8Ram+oXfgYMKBPOSR9e1BJpym5pbIknB+ue59p/1fS2/Ec7eFAJBJAknHainuOojwtzTgcgD1kH88V4k5tujpQE91QPMcEcGZM4mDgfrV3StHvbzMSNwkLkwZ9oHHeqtfql328DysJzGDg8Z5A+1aL9WJlGVV3ARtESpjJn6n701wNV3KNdqlO9LSbRukElp3CQcTAwTWbZ0NwmeAeWzHfv+HaqSu0tvkAsQsemecz9K3m16oBDdh5cRmIhvp705Sa4FZGzbvKoSRt7CY5iO3EZj/Whrt822juOTFWazVuhDx5TjB8s58vPI/Og7z+LLHyrgkxMmOf5f+1RG3tjbDW6s7jaWJ42iMDn1/GiNJ124i7RcKmNoI5jPrxXOay7KiDBBPr5hnMe4jmm0/wC8IEnGWxwMce9aKNbC2a9/VscEbljB5J5wex5P3NB3bRBMYOIEcAcjjip3AJBB3CO2IKj0FObhfK+YgcGBjikQ2QewGjawn0nHtxxVFwshO5T2kxz+M0VasEHYWABOARKg9ooprKwRuLGD2Jz9eZmmnQzK/a2UyDHuJx7SO8c1qaXqh2iTBmAwGZMT5+Zj9TQv7OLigNggggQOO+YzzW50LpOncXvEfaVRiqEgENjayzyZB+k03JDirCej/HD2vLehlBWJEuATkDPmxNbPUPju2LNw2tpuhwtsHcQyk/PgYxmK5vVLa2pstqMiLgEtuMwpY8fbtWP1EFWEgNjtx6c+h/matdV8A1Ruar44vuFgqhA82wfMR3zwPatbpPxLqmt7jYN5QMuMcc5A834DtXI2dJZJUNKyw3ZIx/FHoImvXbN7w12BQBAAGAABwAAOKIzb3ZSVnI9O+Lbl68bYsDPy+bgDksa6ZrZhSwAn0aYP2rL1Ni0lw3zFt2GwtgKZIiZ4MiJ+9STVh/KLkn0mf/arXUkgwRo9PvI7qUdWG4TBBjIwfStP4mZpWeM7c9jH24rh+ndGOm6lbuKwuK90hgeVLz5h9D9sc12nx3qLaeDvcISWAng4Hft2pvqbsajqjIYQVmM+85nAIitXr8M6ECJQfXuP5VyFrVC63hqxJ78kCPU9q6rW64XQpXkLtPfay45GTwD+NOE3JilFJAIsmCQpIHPFMbX0qrxiuJGf5+9W6VTtye5/D2rWM22S4pEGsioG1RDGlNaWyNAps1BrdGUxUUZBQBsPpSo3aKVPIMTzErckAKI7kbd0ZhcnP4d6vvG4P+IZQiZjaQIIj8celNfYrvI823ELidpzzGPpPFBrf3fPLg5AhhB9cc+nP3ryKbGEJYtXGBZFEEHBgGfryKdNI63DcceXhJg7h6/gKgbTGQkhwJBLQDJ4/wAUjsJ7UtYNQTG0NHJAgGY5FNL5GivUNI86+ScCIGOIP9zS1FsJBcKOCVByw9MGAMDj3NT07ll847+VWEmJ7z9e3pVmu0LXgIgc4YwO2VPfmfT+bvyKgEdTLna2VyVkkxGAO1E2HVQZAJyxMDP3/CrhaWyNhUSY5WCfriee/vULunDGAQARgcfmATRa7CfwQ1NlLx3fLGGMSe0fz5qq/pgHHh/KRBORG337E0Rb0y20IJyTJP14H2z+Jq5NOCMmcy3YnEAA9u1VdINkTpdysMZHPuMg/fvjHNVaXSG2ZO1ziABP1MkYOAKtZoYCConygx5oxkznH0o+2QFyGUbn5gKSRyB6R79qycmkNICuWdy7g2xzgZOc1VotO1wHf5RwsYJ+vqBRYuwoIXdHC4IzEmOBj9KG1VySGMqAZIA7RnER9poi3wMtu9PCEgGAflkxOJJ4wZ7UUlwooCsuYnj043YyTQbdXO0qAScdse/PFQ03VQPIQAcQw7t2kD3+3NPGTWw0FBSrh1ChlOVIEY78R+XFR1V4kSYPHlEARJn0+ufSs7Xb2UMvsCJMqSYjsZHpH41BL0FhO7seJ+33xVqIWyy66zMFWztIWJ/AYP1ru/8AZ851du6ju++0UCkmEAeVVSB5jBU/f2rzodQ2mMQeTgc+oH416f8A7HtXbFvUWyLZus6uG3Hc9sAAeX0U9z3f6TaXkuPJynxj164bz6bylLbbCyAw1wDIM9hkR7Gug03UGGk0QuW2DXw4tlLcBvDbagwO6EH78UP8UXOkWtRcF7R6m5cZ3dnFwoGZ2JaAX43TECug+Hv9oNm81rT2bOqPCqN3yKsLLFSTtAAzVFVsL+Dnm4wfSsTb8/isIKuY2qrEwcbmxx37Vnf7V9S7aaLtkE7li4AxNsdyTJAU/L/zCu4vNuO4XCpzhmA2MFkbQV4zzM5rOOtYBELklmg3AxChiDCBgM95xFJlVo462125Z058Fpe0rmFVR5sTJI7QYHrUvirXr0sWkKm5cuAuwUwBBAOYzj8x747C5Z3TuU3IkKC10REceHAHyjJ/maC+KNHbu6i3+06a2+22dtzfcAEkeXw90N6yfQc1SbW0Jq0c3pNfp79ltRAhNslk8ybokD+/X2rXtwVBX5SJEcRVPXL1vTdO1KWVAQoVhLdsAs8IjNIyQYJYyfTtXJdC+HtW1pb37V4bABkQyRt5AbMfhBq4dSiJRZ2D26htPpWB0v4uALW9ZCXVbbKqSDmJxOJ7+9dQ6D1HtmuiM1JaMqBSfalPtV5tmoGqAqilUopUgs8yuJkkbmEwTHcekelQv3VXaqgK8hzjnOcng444496rZrgTcBCD+IQBAML5Tkj3qWqv7kgnzxiOR7T3ry0ii82nWGO3afSCQABz+QijG1K3IM4A9eIrOGmZ7QXeAQPkIB83bJzxWcHYSRgAEYBIzIjHynHtRhl3FRuajWDbtySOM5H5Y+lUtbbYGDSoyogiCT7YnjFZmiuHfLFhgxEieRGB9KJS6p4YgySIbI9QZMRAjinjiOi2w5Ayee0HP1oiy4kAlfvn6Z/vmhd47ktGRxE/UdxVOnugZJEnMZ/AkHvSBF+tG5wT5ViCYBB/196Z7oW2Y3TjnM++0cczP1qyzZF1gkyJyeBjt9e1XnpNjxAGlBwZb+fP9/hSU0tMeNgNq+Scjy/MxI4I4z6cGPr70Vd1HiW4ILLxERnsQe3FdImk09u3tRLcSC7QS5H+duO2BULVi1euBEFwqIkTwoHqPcCm6b0Vgcsmmvkytq4U4wCY9hP1p7nT7sReW7aBGJB8xnykL9OR716HqerpaGwMZ5iDP4kcVzN7ri3tQxujdbh/IWiIX5f9apvwNxSM7TKLaeHG6BJbtPB5OIx2rH1YVX3LiZndkT+AH2FbmrXTxjxUSckPOT/mmOCKM03SNLdQsbtwknk2Zgx6jJ4HHrSTrZOLMHTEsdw7gzJifQ5+lFWtAgUzktJnBABwTiidT8Mm34ZZiVZZI77jmMx/CU+9Pc6aLagi9uAPmUqBA9jPp/OhzXkMGY79I3ElTsWTg545MjtXS/AupXT6kH5ibbW22sFEMV83mxgge/6EG7pLIUAXDiCDuyI9uIml0ez/APMqMAFgIwTBOfehdSyknas6H4pC3dPcGxVZVlSpQkREqADkFREfT0or/Zp1q7csmyzszWXVhaaPPYNoottJwdrqjbcSAeeKF/YSX1Ktxa27JIQNJPLHjiZ94oH4j6T+7JAQuixtt3QXQII2lP44Ij1k/a4tyLksXo9Eva0+ebTW3+VJKbioJLEoCSi+faASCeSKhY6slpbaujfPCkFT5mnIBX6jmuP/ANm2quBL1q4vl/4imCYZRBzOCfL29ZNdjqbcWrDeEbhV5UHEFiRuUmAzCflP6gQylsvs3DxHhCV23t9sghSu0KwefMBlYGSZ9Kw/j3X+De09y2ZBBtXlKFhmD4gIIkgz3yPXtu6OyhKubKJeBc7oRioc+Y7wCfNMz7xNEaiyl0L46Jc2+bcVXaCD5Ykdsn70WJo86+L+ri1p7li4Duu+RW8NkVipEsASZAx39Kn0nq6tozdIgWFtrdH8TT5VKj3j1Ee9a3xfpbXke509rxIYSt/w48zE+RHImSScYkT7Z2i0mkfQ6y3Z05slxZnfeuNBLEoQxgeUzxIPFFip2cX1J7d4vcGGJ3YmYJwI9P6Vo/75YncxE+vmkkAAd47VjNaFhtvLrKz2g9x2PPaottJ4zGCSYPqCPwqU2jJno/wr1f8AaDcDnIhlBH8IwYPeMfen0fxHau3zaCleYZiBMe31rjejaxrHiAYZrZghuNyhlP2j70P8P6jxNSpdQxksQxIJYfhk10R6ukLE7m78UaRWKm7kGDCMcj3inrjOo2luXGYaRRJ43sOABwMTilT9X5QYsvS4FGxFOyOPLAJOAZEHEwKzuoWyFAtWothgY2+Y5gwxktPvVjam7cxGDEn0H+Ke3HpiqbGvhxvZjB2gKc5745/DNcEU07Ajq9UqNGAPSM/Sf7H87X05cRa8NQ+S4K7s8yIGPb85oDV6hNzeUzMyxDGfqQDU9Cxa4uCcg4BwB9K0a1aCgi5057SjY/lOHYgj8c/3mgF0bblgqVkDBOZOTgVv9M0tw6uwrkuj3rW4qJVULqDu7gRPp+Fep3OgaYHb5Z7wjc9/aacXXJeDZ5zf+Bb0mAmZPzH2H+GmsfBV0ON6ps/iAZpwMfwjv713z/HujVij6gBwSrA2LnzDBz4ccg1DV/HOjV2Rr6hgxUjwLjZ9JFvOadsrCJV0v4KsbSSqqwZ1kAnGMzHcRivPPiK6lnV37AGEYqME4AGIr1fSfEFgqxS9I3uD5GHmG0sPMsmARxiuA6n0u3e195rimGutudSJj12tx2qG13KkvBkaIbwpaUVjtG3HYncwPA4A/Cu30nRdPZA2sZaCzG0M7hPADevME/hXPt0fToP3BuXNyPJZVBQiI2yB6n7CjLa3CgKIQIGQ3sO+3FVGSiw9N0EdQ6FbYb0ZgZ83lIyZM4YRkRAxxxQL9DEyWMnn92JOPrn0zVzeLtPiW9yx8xMwBnkiDx37UHpddZkSEbOYZAT9MYrRST4E4VyXXfhtCsFtyyCRsMSOMbuM1o9H6Raso3/EZlDbADtVVIYsWyZ4HHagRrEGBAHcB1Cn18vBqK6xAQdqd+BamOD29DFEla5Bad0XavRXL1q6ERmZSm3w9ztBfMDOI9R3rPufCL29puLellxIMSe2FHmzx2rS0/VQq3ASpZmRVVdqNEkyCkFoIX9fWoarU6hhgXAozlm+8kk8fhWailyyn7t0Yy/C95gQLDETyA2R+IB7D70T0zRrbvhn3hibZUOoElmAYAdgPN+XpRtnqGpRSFa6s5gXCB9cGqb+qvFka615wGU+ZiREzyTxQ8a5EotPgO0mpC3bpYqwT5lCLMC4B2En5WH4UMNhaUVmaZxumf8AmAmiDqAhuPsI3jkFQfnZ+TI5c1SnVCM+aeAd1uRP0A9KiM3Hg1lBPkO+FVbxL+1QRtypVjsU5Pm+UZgATPEcV0nVLNy3YW5sAA2srFW5HmEgHEkRJwJms34b01y4ly8fKhA5ZPOQSCQoyY4JP510XVukn9nJs3QzlQQkhS3EqJPJEitW242Z6To5bp/xSLt42rQuBlcWoYLcUKWIIEAEQFwWnE9yTR/VesNp7a7/ABNhQsPDRSwKsARvYQMFpnkTkGK5f4VuO2uJ2sY8QwQB6j5gDwCefT77nxs9y3p7DKrDPsQwIJ4Ijt9aFVDdmB1r4kN82mXxrSTmQjeISRMtuxIWMAcVcvUSlu2gW4o3IrbranfAMD5+e9Z1rqzjBtcmcgFQfZSfKPpWroOo3b9wLFswdwLKMbe4n+LOPrRjYnKjjNRpd+qcNcUBh8xKht20f9GGnkTitDpvQUOwG6txyyqIA2jcY4I8wEE5/wANbOn1IW4HFpA3qAe2PlmKHuXYdXRUtkE+YLnMmN0Ejvx6nBq8a2RquDS1fTFuAKzkCNm6bZbbEDy7BiBwDA/UTT/BdtHb98OIB8VQw3Qd+3s0g9+DxVen6yxLFVZogAEW2ExlvcTJx7dsUrmu8RSt/T+IrFSwwslN20naRxuPEVE2nw6NIe3lWaFv4WtRm6Se58VOfwNNWR1nUae5eZ30pZn2sWVyQSyg9iR3imrDH5/Q19SH+i/MA1/w9ctHbvEjJYfM31jnk1f0v4e8Vh4kDaJlSVJGOcQa6TqY8cq9xrakKCrW7oVQIJyGuMSYkcRj8aC0/wC7Mm4MkK0uMAEZIB4MGOTE4xW9GCgjH6n8OIshLatJK7pcRMENM4OCOI59a1Oj9BTTL4kNvK+ZWYMCREr8v4z7n8N0PpwSX1CFf/tuzbTmMOgJ59/lHqZN/aNGHQC54jtwjsVmMmDAG7gQTmTE0VKh1CzANospg3FWSwAhcn3GTgd/Wqg18naupuEkgAb5J28gZ70S95xd2hiACBtBwI9iCcn3ptH1K3dUgadX2sgW2WdlAYtwEggALEemO1KN9ypRSqjK13SkVmeCCYIUsCZcgA7eYY8epoPW9K3F5uQWMiFyATzujj1713fTNbsYG9o7SWFO5ytu7CBA7AgGc7o7fSq+qdUtG6z6fR2rlplO12F1SGaFMqYSZZiCJIgemKa8EKu6Oe0VtrGn8PL5J+YgEmJ4+g+1F9IY/s9y04/7RMEhSRxuIlTwROTNZ/UnREd7j7QGGILFi28Qu1hxH0zQ469bFoN4x3MQptC20gblnc2+IiSPoPQ1mrNHh9hp9LcQpnm28kiMgqJIP4e1X9Wun9gtgSdyIsq2xo2jIaD+lZyaaS+25goX8uMsqGCDwsswj6cVtWNA9ywjG/sJVWlmgQVB5zJrHqyUXbNOnFyVIG6DfP7FdXI2owBZt7GVOSYExWHpdJdbToU1Kz4j+fb86rxieDHPuK3dboVsI5OoLzbDBQuDKvuEjnsAxPfisXT9Z0w04uGzdgMUI8sjaqknOIyPerj5SuyZeGwvw7h1F9RdUqLZ2pE7TGGnvkH+xWZ1dr9m1ZUuDcN24rkAZCRiPx5FbFvqNg3Lii1e8qBnbEQyqwX6ncBnmD2qs9Q0+0furkgxtlZ/pRkl2B/aZ2lZz1B0YgorrtGDEFR9cyea6sap/wBq2bvLExP8MRt2xH86xjqbJuDaGVpB3mIB545q28zLqCniMXA3QFX5f8X+LbJ5qXv8Bp/JC1qY6mRsPmVpfedsAxt2RE4B57mul/3XfdrpYgIgFwgkytuREoBC9znMKT71yt3qBsXAVP7wru3BdrCSf4pkfUetRT4p1CE7Gw5O5vEjxO3mEHcctz6mtYekn7jKU5cJmlr9OyftIa3t3BCpz5wxKgg5EQBBXGaxzaVdOwNtjtcSAx3EcwDt+uIqZ62zW9jP5YJ8PlVOcrnHOfXmtn4R1Qe04gEggFoEZGBuHOIP404qDlURObrZ1mm60yJbt2raKttAqrLMJ7sQRk88zUdRrX2KJAgkwGIgk8jyiO351mdO0N1rhKoWAZjgZ2gW9sAdvmM+59KI67ob3hs6I/iqwbbG7epAJUrE8EmZER3NbMhC6P0/xr9y4WIUALtDAm5daTicgCMn1Psa0uvdNXwVKMd45Q5BZcGPoT+Pas3Q/NiRnBEj0HP9802rG0qsGGLKGg4KyQC2MmG/8NQ4pqi1J3Zxtq7cu2b4eDHlAMEEgjzRGBH4VV0jQXPG1Ai0oRLvhnaMeVoJ8uat+JbK6RlAZyt6SVKJjIwCFE88GTXVfDnXLfhqof5VYbTE4Ungc4rKKSlRTna5OTs9HcmydtjaVAujwxJZjcgq0ceXj61l3tDd8EmNOXFwCdgC7Tb3hYI57V32r+M7aKpG9pDEcDhiO9A9S64upslfEKEhWKnIKMVx6dj2NV7LJzYJ8KQqviSogYiNs4GMUH8J9etXtRcQNebeDi4tsKsbieGJOMcdvesvRdbCsVXeobnaFiOJmIzHelY1wWWV5O0x5ba845VZn8awbW7NPVQJ1yxcOouFQAu6ACjOYGJ3d5ifaYpVQ3WLs8r9p/OM01XcjByO71GkvghRa3KQ6Fg5hQq+ViJ4YvERgg9qr1OguOrjw2MruklslQw2nGWPqRiax73XGYAC2uMkq/OYj5cZpuo9edgPDTwmEkkEGecCe3vE1snE0blQTqH1QUMNIwHEQzMMAgkBeM81nvY1jMR+zXAQAQf3ihpBgeWRPsfaYrH1XxHq0x4jAhd5hVG2TBHHuav6H8WXN5N265AU42rnIgSB6E1tlGtIxp9zW6Bpirs921ctNhApFwmCyySzeVR5cev6m6bp11QyWfn8RTuLiQqMTiV8wKmI/pQWj6+l3U7tx8ML5gBgtJMkxM9ua9A+GOq2SYgbIUhiokbgcHHGI9ozyKmUky4o3eraEbCBsCwxcMCQfTIYRmuVbpgNkWwUG1ySd8yCCVgY4LGrfjHXEwLd0GybbBhtWTc3qVPAIACkema4O/eBZ2MmEBA3cGWIgA+y+n51m5dkUkH6b4BfxF8S5buW13FhujckGMGc+/aat03+zsBbitctnft2kcqMFgCeDJIx2FYTFVZPM2FgfvO+I+Ycz+lHaY+a2xLAS2C8j2J+1K9cBibnTPhPwSxUqA67HJcEic79p/QVfr+h3L2nSyWW34eweIDu+VQJ2mOc4n0rDTqK7LhEk8CPULGM+oP98Pc1JNxVG7iYBEiIHr70mk3bQ0qVI0NH8NOloqzBy6sA2V2llYDEkd//AOaq/wDga8thV8QEm67EgFVKlbfl2z6qRMzHbM0O3UIVzDCCwzHYRzPrVlzXwEWLmCcD2B9/pRpdh0G3PhhmLkqu0rtaSTMKqA49Co7f1oE/BD+IpLAZEpMqfm7z2x3qa9V8xADiAvJ459faK5frnxZeR9lm4RzubBOTKjzTGI4j+pGKYpfJ1lr4TYarfMoM7DEblntJ5wYmjrnR7r6hr4VZNkWipiB/FMTnJ/IVj/7zYDJf+Ed+8TifrUrnUSGWWeDPfkAGO9FLwNaBtT8I6i47OCsmJzG3nAHcYqxfhC7CguCBBlSASSRMjjHm/Kr/APeDyslu5+pxFVtr33QHbjt3mIopeCcUA9T+DLszpzClCSGf+IcEdxgn7V3Og0iW7QVdoRFk4ME+pjOWIk+9Y+k6frbsNaQup+XIEcySvzAYiY7itg6B5VbhIKgb9vcwJwD7d60i6RLijoejapVLebzFVyv4Dg8c8AROKI1+rVoG4HidxP0yRmOPyrC6ZonuXmQfLtLK2Qw28TngT6+lEdR0dxLmyRECTDbszifp+tNsaRHo+mDXGyIVjgEkkczEYWjOsuHXIyJ2kgcj0kTxIn370IdLtYNbZvcEEe/viQMGtOzpGYF7hEZWWBjOcbY9fypWFHG/GfQf2nTWmWPEW6pBmTsIIcDM+h/5RnNc3puljS3Q7XC9shwDt2Fv3bgAIW5JIgT25r0/VdHskAteC7JgKZniRBPP3rh+q9PFwsy37gFttyLC+YTgEFcEY9JoST2xaMTpPw5+1aVmbxIs43qARc8Q7o3b9qkbhIyQQOBM5vWtBc05UNZdQwRLNydysZO0SB3HrkxORmuh67p7+n0arLukM20sZkbFBMczvOPeeau6BfXV2tMLy71IDKC0MpRjaDROSTu/BqSipcA6XJm6T4JXa117qsgKsNwKMQMkxJ2TMQTMelDH4WVrdy9bfaPEITIjaRu2qsncsZn6wTwdnrtp/wBoC2yBpy6K6mGy1xLJkRnlTV3xrZfTtYVXCoTFvaoWPCRRt2jAETA9KucY3SRUKa35/Lwc4Oj2TlpUnO0ukicwZUmlQ+pAdi2+3mOWyMccUqw9Nnqx6n9JSuH8/wCjXHTwcEj8T/SpP0lGHm2H67v/AE1tHT+35U1zROykKrTGIU81lmzz/SXkwrnS7KgiVAwcF1yP0qhekWJJX5ueC0/XcRNdUOmXT/0dw/S2x/QUv91X/wDqb3/6n/pVJyfCBwiu5yV7SqJMHkDACtk8kwR+tR1WoZSNrG2AQAN09ucQK67/AHBqCZFh/wDmKr/5mpz8N6k8og+ty3/M06kL2+Tz+9cceZrjjdME7pj6HjFD2tcy5DtnmQDOIzIr0v8A+Gb5+Y2B9Xtn+ZocfDAibt3SAyf4gBE4+VOYihKQaOCbo2o1eosWu11DcUtCgopMkR9D9cdoo3VabUWX8N0IKY2lZEEc7xg47zXfabpBBV11NgbVa2hU3GhGgwPJ22/lUNf0TTX7n766ly4oRW/duxHlEDkQO/41UrpfsW4wq09nnK7l5NpRgZYT69jPP6V1fS9RaFlf3Fln2w1zcNxJ5wxBH0itBvhDQGQHYQJxaI475uCjNH0rSWwFU3rgbzQFT2HcmOKqFmMgLp9q3dcL4NoTn5VbE+ZoJgAGJOTkUStpd4XbZBCtjwkN0OLiLtCQRwefpij7R0+nRyEvDykk71DQknDKsiYpftVneL4VlubNmXDMFYqxB7E4AmO0cVpRAPftLbuBZtLLZnTISQbd0gqVtw2U7n+HntXnfRenre62wC7rdu87kFdoItmBKQAAWAxAHtXpWl1aAoqqXZDuVrjvcZWhgSSWlsM3J70Npr6W9Rd8PT2EZRaL3DbGRc3cscnIAHuaEDNjrt5VRLgiwWH8KqF5U5BgTEiZ5ig9TdItb1e7lWIIeWAYEqSA4AmO3r2q4rdliuzJUgC2iwJE5GWJE1YDdyTdcljiWAAjsIiR9+fSgZjaZNQzjy3TJH8J/DMwPvVB6lrrr/udNqESYBvM1rcMZIuOpHB4PetsAkEsxMKGPnJicffM0H0/Tg3G8y3WBvZAJ2KWG1eIkmBEjjE5hkhPTOoa6248QJtAMhbgYZ9QHMnnv3rRXrIBObQJyYV5n3gx+dcxqrgDnazAEKSPC4O1e5M0T0myWtziSw78/h7SKVWMN6t1QAb0bYeGK2yJkwAZuYyZ4qWg674YIuXLTv2O/dAP1YUJ1HTTbbIMsP4QcblBOf8AMPtVV/pO0CSJj/q7f15CzSaGmaq/GCyBvszJUiPaQf8AiY7ih+o/E5a3sS6EJOCq53dv4iD9qw9J0tfEU4BIun5EP8SDutFa3Q7fMDMEGNqifxApUMCVLhQkuxJLHLZyT7Ub0Dp73CzFmVOJgEsQQSMg4xVTA7TCHv3PGfauk6TdXwbcEDyr5QRg98c8zQ3oEtkdf0wXUCMxgLt+XnKGSOP4B9zXAfGFhtFpkGnuMGsMlvdA37GDGZIx5isRHeK9MJPr+n9Kw/izpB1emayIklCGJGCpBzAmIkfjUp0ymrRmfC3Tbl3S6e69zczhbtwsCxc+Ktxc/wCVY+xo3476d41q2wMG3dBEjneCkcYywP4Vt6W1sRUUbVVQqqIgACABjio6/S+KhVmaCVOI/hIIzHqKpS3YmtUcf8P/AApZ1GnS6/zMXJ/B2Hp7Uq6jQ9O8JAiXHCgsQPKfmYse3qTSpuWwSpGO/Vj6J+v86v0fWLh8ocqueCQPWufI966H4e0p2biV2kmJUFie4E/3/IZMQm5qG73XMgN804OJgdqo1Fy6NoAZt0wd0Tn860L9omYhSAoGBkR3JUdzED3x3oK5qbsoNxBIHoIyQP0rOWjSKssa0wYhp+gkx6THf2pXdIS20bgd0SAYke5BxRNu1tBZ2MknkmFWcGBySM/aqdQq3NpVvMXOR3zJ+mDj6c5p18C+8hb6cS1wtO3IJLEgieFHbH096jodMgtlgiJBE5Q9zkkGMD9ap0WnFy5d3ExOckeUNJH2BFGtr7aMqKIAgeX5VBBwAMfxfpmiMtDktgt+NgIuW1l4PmkRHMgc+350TpNPbF19kbdwLNBkk8ljwOwAk/yrL66AtkMog3LpUADvKqQPxn71t6+8bIIVc7zyMS3mJMZOCB9qpNvXgUkkrvkFu3UUMHJkJuHl7YzM5FQ6e6uFW0HCrbV2YwJLkwO+fK0ACrXY3LTl9ubYAlh5pY7oBMn5akpFvTqtthPhrlT5gfKOY5gU0qIbsq6uQgubrZe21u7/AB4jJiIG0wfXE+1c0crPhssCZ3TXR6j/AOluF2YzacKcNJnEmRGdwmsq7tKxjiP/AGpiLvhiNzksANu0TEkscRP0rRs23e4Q1whFFksBAnDkZAkSSoOeAYig+h6VWbAELBckKYHsWBIMekGtTVaq4GKjYINsABFyQTxyZhT9qBlRbeQ9ve24ohEHjcfMFjBA7+kUW1o7tgtnaP48ASecHvEyfeKdtS+1P3hZiyhiAVDeaDiBwGUAxyDFLSahim0jduJWeecR/mBIJM8CgBrGlui2iqE3R+8lgYMQY2zn69p9awr+tNldtlhuua/YSAfka4ojzL/2tvqN1b9jWOh3NsBKoxBjMgSB5sH9JNYB1lqxebdeU7jqX8m/cpJtYBAiDuEyRGInMNCZd1FPO8E8KDIAnyAHGfSiuhL+6ScMA23EkkuvrIwAagdXacBisllUkkFSZUZAHA9Kp0nUchZ2Iu4SsAjnHq0nv70AaGtQeGBkDYm0seNpQtC552nihXcbcsT2+Rv6Vm6jWW1K7dzuA4MHdliMyRiI7xyac302Z3Ankbu4/wC1+HrUybKikFWrigrlu6/L657n2qzVX0UAsrkCJHlgx+NV6bSO6+W0YkEMW2/kRmp6vpd1xHhj8bn+lReyqNv9gtR8i1Xb0FpflRV+mKxLHSdSuQLM4ydx444rVs/tA+c2mHooZT9yT+lA0E7B7/c/1pFB7/c1Xvb/AAr/AOL/AEp9zf4R/wCL/SgY+0e/3P8AWltHv9z/AFqO4/4fzFRLt/gb7r/WgCewep+5/rSqHiH/AAN91/8AVSoEcE1dh0j/AOnT/K3/AJjSpVbIjyY3R7hJ1EknzsMnsK1dd/xbX/4/1pUqyl9H8DVcj9WM7h23W8dvkaodDH7xP+8H/lanpUn9Mf8AgF9MQFNbIGEaMcYucVkWh/8AMXv+8H8qalW/R4MOpyT6/eYowLMQrEqJMKRcGQO1XXmJGSfm/lSpUdwfAbqR+6H+Wz+YuE1AjK/5V/RaVKmIM+I0At3QAAAEAAEADbcMR9c1x9w4/ClSoYI0vhseb/mt/wA6q67cItuQSCLuhgzkbmYHPvJmlSpFR5OqfDPGINqIx2n9c/WsLVXm3RuMT6n1pqVMQLqDx9Kh8W6ZAiEIoJvXASFEwVtEifqB9hSpU0JhN/8Ag9rduPaFrC158wHYtkdjj0pUqUQYWiwIHEVs/DFpWuncAYEiQDB9aalSlwUuTqJ/v7VBqVKsTQhTGmpUwGNRpUqYDimNPSoAhSpUqAP/2Q=="/>
          <p:cNvSpPr>
            <a:spLocks noChangeAspect="1" noChangeArrowheads="1"/>
          </p:cNvSpPr>
          <p:nvPr/>
        </p:nvSpPr>
        <p:spPr bwMode="auto">
          <a:xfrm>
            <a:off x="144463" y="-1790700"/>
            <a:ext cx="49911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3801" name="Picture 16" descr="http://images.fineartamerica.com/images-medium-large/san-sebastian-spain-mary-machare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4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1790700"/>
            <a:ext cx="49911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4819" name="AutoShape 6" descr="http://www.hikenow.net/images/san-sebastian/img/san-sebastian-mt-urgell-from-promenade-8286.JPG"/>
          <p:cNvSpPr>
            <a:spLocks noChangeAspect="1" noChangeArrowheads="1"/>
          </p:cNvSpPr>
          <p:nvPr/>
        </p:nvSpPr>
        <p:spPr bwMode="auto">
          <a:xfrm>
            <a:off x="144463" y="-1790700"/>
            <a:ext cx="49911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4820" name="Picture 8" descr="https://s-media-cache-ak0.pinimg.com/736x/c6/a4/43/c6a443a1590b51ce58f75216c3df96bb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 descr="data:image/jpeg;base64,/9j/4AAQSkZJRgABAQAAAQABAAD/2wCEAAkGBxQTEhUUExQUFhUXFxgYGBgXFxgYHBcaFxkXGBwYFxgaHCggGBolHBcaITEhJSkrLi4uFx8zODMsNygtLisBCgoKDg0OGhAQGywkHyQsLCwsLCwsLywsLCwsLCwsLCwsLCw0LCwsLCwsLCwsLCwsLCwsLCwsLCwsLCwsLCwsLP/AABEIAMIBAwMBIgACEQEDEQH/xAAbAAABBQEBAAAAAAAAAAAAAAADAAECBAUGB//EADwQAAEDAgQEBAQEBgEDBQAAAAEAAhEDIQQSMUEFIlFhE3GBoTKRsfAGQsHRFBVSYuHxI3KCkiQzQ7LS/8QAGgEAAwEBAQEAAAAAAAAAAAAAAAECAwQFBv/EACkRAAICAQMEAQMFAQAAAAAAAAABAhEhAxIxBBNBUWEUIjJxgZGh8FL/2gAMAwEAAhEDEQA/APTFIIXipxUXccoVOh+In8RIAgToXihAq8Spt1e3yBn6IAuJ1iYn8R026e5AVCt+IXO0exo7R9SihnVpLl28fqEfEw9wB/pRq8ff/UB2AHzujaFnVEoTsWwaub85+i4+rxIuuak+Z9VBuK/ub80bRWdcOJ0/6vYpxxKl/WPkf2XJeJO8+v7KTCOie0LOzpVmuEtII7Kcrk6OJLTYkHsrdLjLxrzDuI9wooo6GUpWUzjjNwR5X/ZWWcTpkfFHmCEgLkpSg0cQ13wuB8j+iKgBSlKZMgB5TSmSQApSlRKZADkppTFRJTCiUppUS5RLkwomSokqJcolydhROUkPMmTsVGJX/ENFmpM9AJKoP/GLPy03HzIH7rjn1egHrefdDdVPQR2U9xsVHV1vxk/8rGDzklU634orH84H/SAucazdELyNQi2FF6rxB1Q8znOPUkpjPdU6VFziIBuVpUsBXAksOXMWz1d/TOk3UtpFxVgMve6mjYrCFgaSWEkmRJlsWuCLKtJU7gaofKRG6IAoMa45iMsNEmTFpA03uQgue7qE7sm6Dlqi6BqfqhsqW1v9Ezna83snYNosAjv9+SJSrlujiPVVRf8AMfl/lTbXEaDzIn71SsRqfzR3Xbtr1007Jv5u7cg9bR7z+ix82+3ZTzIoNxtM4tGys/zWZE32i2+4Oq59tPMYBv8Ae+gSqVMuxHpZUmGTo/410fqEmY5wghzhvYkLnv4gmASYGnrrAS8RWn8C5O4wP4hOj79xr6jdbGHxrXiWuB+o8wvNRUDgGhrQQfikz9UZrn04dmM7Xt5g7Jbl5KpnpPiFLxFxFH8SVWwHGe5E++6vD8RZhcfKw/dUkmKzqPEUTUXMni41Gb5wn/muYakearahbjoKmLA1KA/iPQFY7q8az8kxr979P9J7IhuZovx7+w9P3UP41/X2CzjX80M4pPahbma38wd2THHO6rH/AIkqQcSddp1CNsR2zV/jz2SWe2i6NvmP3SS+0dSOFayUnN7K3TYCYBAgX19lB9Ik8skdSNR1XFuyU4FTJ09hP0RqUQZuY1/x96qdSke3zQi2Pu6rdaJyi5hOIvpGaeUGIuAbeoMKBxLzF22AAAF9+19e6qt1WjUwjcrSDctJI2FzYdTHWFDpFR3NYK0PcYPxdNNAZ+iEGHYq249e6g9jQbTETsmpCaBUhBuAevRWGZSIyCeoMe2hCgQybEnvAUiBE5tDrc+iTkC9GhW4Ccuam9lQz/8AGXE6Tc5IFtptKqcZw+SvVaGw1tRwAnYExF+gCu4XiGEpPaZfUexwMiwcWkHS1p2PRS43WZiKj61M6wXDKREBrZneSN4v12laj3ZNZaa24MUO7FEB9B5AfRSoYY1DDC0m5iYgDz112lCJfofKxWtp8GDtBAxusmfJKBPZFwOGl7QWOqAmMrTlJOghwm8wmOEIdkMh2aIIuCNvNFr2OmPSH5rEDYantCLQxxAyjIW9CBee+sK1T4JiJaMj2E8zc3LmiTYmL2PdUPDIkQQfLTsRsi0VTRCswRInymUzNRJmbDc9grYoMGpdI1sD9CrGIq/C0BgygfCNYuCQLTrsJ7o3+B7fYH+X1AwPLDkdYEmL3t5wCnpsyz4hqBo6N3/pM2BsfkVM5i2wkC9pgG/5dPZadOka1MeGx0M+PM5oZbeHG3nEXulu9lKK8GZiqmHdl8Nj2DeXZs3e8Rv81XqMFyC0ACYJIPl3K3K3BjTZekwzIDvEbYmTPK43Ea6aKnUwT20nDlc15ECQ6YPXUXHltuE943BmXTxMbA+p9wrX8S7bKQb2AkduoU6vD8haMoOYTNN4cQN9PhsRqj4bhrpPhmk4aAZ2lxBOpgxIibmLfOty5RKg08kqNTMIYBm6Fx2uZ9/u6thlUSHYee41HyN/8qo/CszwXtkEAy6/kHaaK5xDDYdmUh73Ne4Aw4Dli/WYMfNStR+y9iZap4VpZqQS1rrAOkGTaD52/VB/gQSQKjrdacXidC6R8t0DhTWOY+mA7MOZpBDTF5Bc2c0gCARF5gJ6GHcJql5awmCHvdSMyCG58sO7wB6KlqyQdteg1Ph5I1E6RfXpr5qr/DvzAadzYev3srWEqucTWpA0abWy9tngZWu+EPB229VHB8Zc6oXmnTI+H4ASZDo5WgNJ0kxZUtVi7ccEGuIsS6ext6JK8xtRwloo5dpbRm1t0ku6i+0ziWVADDgYPQwtDxBUGVgsAXGTrl6/sg/y52uvkZ+d0Z2EfHwmN4Fo9FySZC3EWSRBA+94VHFUOYke61adNx/KSe+irnBGXayiMqYSVoq4ShPRXf4YZTlN507aT7BEoYZ4blDT1Nr+yGHZPiaRe8gjRJybCKor4hgYMz+Xznfp1WZiuIgHkEaQT+gT/ibGGoQZPZoNhoN/r3We1gaWyJOo3FjFzqrjxYmvRPxXOJg9+nyCTNTmkfv2Ci6sADl3+/UIRqbm572TJGZmcYJFp+XkFewldw0dDSMpubiQY+YQMHXhx5Q4lpABA1gxfpMT2lXKNBoY0GWu3uOsRa0fulN1yPwQFOS4RAGjpP31VqhVe3eQNhv2OkKp/FAvyNB1/LuBrceVvL0VzwA2OZ5PcNIPle3+FDfsdHT8F4gHslrqALYDmOEF1xDg53xfp6o+Jc19UZsl7UzRa2XSbSRAnr0lcg2m6XeEC9ojMRPJmGrumhHRWeH4mrSOZhY7WWmSNDDiTHXqlxktT8M7bB8Lo/8AtmpWqOcC/LzNu0iYad5JEi1pSr/hYXaKmaoBP9IAt+Y8pgmCNb6LnG/iZ/w1abDpBg8pG4Mjcddl0+C4+1//AMskkS01HNv/AGgkFO/JolGXBm4jgNSiC6oBAgHPzC51GUaadVYpcOh7S0DmAOWncGOjHcwB1IEedxGs8vJswOmYFRjniBe3MJG5nsouxDnFtmtykwWNLINhsb+SaZfb9EP5S17soyZogxmOV0GzoGotNx8QWbh8JQJ5m1WuAkyMubLBc1p3/MI3stA0Moc8wHT8QBGuvNtJv6LPyYh/w1GPiSBnAgb5ea0xsN00k+Akn5Rq47h9Pwc1MZjAgEN0D2DRwnQzfssGrmLg3VzDIhkZXHWSNgQPi9Eejg674OYaa5zA0jN1i1jsPVMcBUBJ8SkY3DmjYHcX6/uq215C78EvGp0KbqVQNmq10ul8ta60gaOIN9pjuiUa2HPwPxB1EBzIIMWhxIAtvc901I1qkBz2g6g9+uUaHtCtYfDOBg0muLSbw5h6xzEBwi/qhqvILL+Dn+JsYOcszP5i4l0DmkNIYJiDG947qs6kHZS2jaACRUBBMX0NtdOy7IY+ctN1IAxJJIFu4BHWPkgUKrYOYZAXfljK4yQDJ+IkC8j6JqTJcItnNYhxHLSYIjWQ8tLr23bE69lo4bDCKba1V1NsODXsdmaAQ0mXA6mIvIjytsVKbPCDmNyOBABBgkF0OsO0n0XOnh9TEV3mm1xZmBIjLLR3Ju7XrEpbrFKNcAPCqVKrvAqVix7jzEFpfOpLQPOY2Hoteg+nQovY5+cPDRzU/hs4DKJsZIPWQsPiGIp0i9tPMTlADxmF75pvJGgiyFjDjPA5y91EBpgmRFgDb0VZkTaj8s3GPpAAFlNxAHNmYJtrEiPkmXHDGuFszv8AySRtYd4VOrUaZD3A/wDUUSriajozPeY0kzCaFJjQTe3eJXoy04LLPMWpP2MzEPGh9m/sgl7+vsP2Vqs1jRZ+YxaARHnP6ShME3237e65J62hHjJslrN8/wBkGufEyYCFXxBNjpNrHbX/AGjGsYi4Hrcjc/e6rV6c25uliP8AfyXHPVU3xSN4ppU3ZXc9gkgNdO5g7dzZVKladbdunkNkwBm3XsR7SPRTOFNgZEgHvHX9/NWkkFEYFvefv7souZcAGSDtAn9gpFgDRLupFvTXzkI9FzXS0loBgCYkxsDBgqroKIYNxkRMHpNydPNFrlocQNTuLkdfvui4OlDi2Lg+WXU3nTX6qqajWklsG9pGwnToFHMsA0XMK6JOkuyx1iZiOkyrT33gAj/H3qqmFqEkzd3bbXb53V408jcziBMZReTrJ6AaLKSyVRo4fBND3MFUeGWwRmFyRM5p2j3VDF4EtcfD5mi7XB0yL6RGgVbxwHAgiROt9iP1V3DcWIbli5kX6R0GnRPI7TVMzzVNhvPqJ/0i4cHM2DcyCTcARJKYkDreNS0gwZiABGvXomIMSB6aEfuqTJ4O6p8UdWbYkABrTEgODQRcHWZK2G4uSH8pI3uRYyR2XD/hjiBNVlKqSaQDrWaWgBxJkCTAuvRKPEg6iDhzRLGtDWsqE2DTqQLTpGaNriZTtG0G2sAsTxIn8jfkDYxYSIWS2r4wpPNP48xcWUzygEi8GdQBqtkmoBBeDmEHKGsn0aTP7e4sLkptml4bTEOIiBMxJEaEj4tATolizVJ1ZUdiZztYGcsDM5oJkgGRYQZGhlGdjCWglwkfnYL72OYadkNmGqw7O9pkiS3mcbRJcWtPawupso3y8xdE5S1xsLSegn3Uyuy4pVlmdi+LCk9oaCS4DLIAMOJHxMbO3lcyToiYbFYhskGZuJe4wTv8EQTt5IXFcBTLqdapUqsyiI8JxEAy3M4xFyd/lF7TW1XBppA1B0gCWmwfILiBY2cFeaRF5JPx1cvzGnRJ0IvcwQDdtj9bKhiMZ4tVjHNDXiTIcIsJLeUNJnl1tdDcKlYiPEEuaJbJIDqhbJDYiGgOuNHBPVbTpucAJrMJ5nE3zNGaQDJEDa+llVNCvwa/ObFwjc5vi01BMawtocIBb8dSLb2g6gfP3XPVKtU0aZLGgOYKhqNOWxGhDjANgbWWdVxLqlUBhc0PDRnNqbZiSYy2Fx0udbFTFN8jla4Z21WhTph2fI7K2ecMFiTaT3/RcTx3HF2IFFoApuLSRNpyzdplsRFhGqJgMU0ksy+IRqP6QARle4PLbGLzsPJaNVxGtFjBEkubaNJJc45ReZ+aG68Ao+2Y1Xh9Ak5qTJ0kCAYtMNtcBJWqzqBN6uHJtcOB26gJkbpfIbI+0cVQaXOytyz3P38k+LeGmGOLtQTAA8x0VZ736huXaL5o6mdioUw42AbM3A+qmc5TdyZyKKjwggg3J002hHoWdIEjvodjbdM3DMzCZHWwN/ZaGFpAalpdY2m0jS+6xbLSJPwTHNL3w0y3QZpF9b/cBZeVhdMECSDfS50Hy36reZihk5mFu8H4pG2qx8WcznPnXQWt7fcKnSHJLwZL8G5r4D2ybj8sAnYfe60qeDLBLBLyDLjm1IiPKFRrYfM4memYaekgI2JqREHl1j+kbecKnJukQm0DqYAnMS4EzYG8GZIJvlG6lh2BpLi6XAADoPM97fJCbTc6QIyz1j1t93Vk4oMAENExMgfUJtuqC8AaJqPcTUiSTAaddNtuiqP4bUzfCQHHlt16eshamHrhv5bR6N3P117Lb4fRpD+qYgveHAR0btodr3TjJ3gIxTAcM4R4NLMRmfOwbvbLf1nWBKzsdVz1IJ5rgbgHYdNJ+S6XH4vLSLqQs0iSIkbXA8ojYQuXBcDdwEnmNiZMToflroobtlzVYBVKbcpJ2Igze8+ux0UWUD0+/VWX4prhkOg069/KfZQe0yCHeRINo2sboTZDAimNpjzBHYaao4Y6WgNMu0ERNyI9lo8DbhzU/wDVl5pxEtLgWmRc5TMLZ4diaFFjntxHOBlaaYcHAZmmGkiLgQSdid4RbKUF7OUxFNzLVGlpBBAcCD8j1Wvwr8SOp0BT+LKepu0mSQZiegiP128ZicPiafPme/w3NFiHyR8RMQTIMR2suSqYFjDBa9oPwlxEgi+2xA3BPyVJjpxdxZ2vDeNUqrXABofBDSTBOwMzGa+49Fo1cTyuf4ZIImzs03i7vhAgiy834eXMqgjYtIvF50B23Xpw4XSL4cC5wDCQx5dBuDIn+0aCfmjjk2hqtkPGa8NDbGALPiby7KCJLgGmL9xugV67WvDRTsDyzy/EZJgAi5+epTt4bGIDg4BgAlgztvzmbg/1gefRbH8xosyh1jz/ABFl/wA35iDYXjZFtF7jn8dj4Y4OzkRDqYqEDLrAECbeWm6j+HsRSdSMUy1pqmkAHfE4G0j95AubXVkY5ow2VsCmabgLyeYlsiCdzFys38NUctFzHhktq+JLOsEkPzEENkaf3C+6pPDJbymdGys5rX0acsLAC4GABIkDNEOEC+Ug+SysDgcriXNYXO3EW1nKCfU32lFfjaLXSXn/AJG5ifDdDYbYWNjaIufSFU469houax+Z5a5rQAdSAzWYAGt9lNuwuy/xOl49DJGV+XLzEbCBAaYC53g2JGCqVaOIfBYwWAnmcGG0jWI+S2G1KZa5zaAIaQD/AMbZ2vEWA7xoq3EsNTqZHANHKYIDTq2DIBB7DbVVGUuMkyim0/RnYHh9Rjicsg/CBUZlEAiRmfO8+i6IcXdUDmNIiQwkvkjmAMxYAjqdCEvGqutTDBpBcI3JuCRJiNDuUm8DpuyOczElweanKwZSXZJ2uOURKe6UuUDSQJtej+aAZJjI20kkCzSNEkerTEmaVcdvDpD2lMlUv8w+05TE4AyRlBOktEgweu1voqY4WQdABNzBk38j1V2rxl4sRzZcwzBhsdLWsQoUeJ1MwLRAOoEFsxN2mQNtIKnaDihhw/JqDOgGutxpqVA8KJdJJAje3ey0X8daWZXuga5Jc32Id9UzOJUjoSDli4DtOkHojYg2orOwLg7RxBFg6LgawbR9fNVK2BYYLbTNnakjad/T2WrVq0yI8cNJBEuEC/Uut1S/k4yhzarXNAN2S/ykFtwe06KdgmjnW8OcS4nlYDuMpcJ1F/pKHVweYyw8pPSI7ydt+67DC8DLYLmyyT8JB2BBdlcIFz1JjQKFLAOaZcC9hdkvD8tp+If2+kIakiHBHE1eWW79tevldM2lqcpAmZPW1xP3YrpKnBgG5mXaIOaxJH90/FrqsvjGVpayDsdYJnq35H/Gqt8EONclB7TYAEg7ASul4Zi3scHF7wADMEm+UgeswqPCsG17S8yCCLEEAQIsNzP3ZarGgTl1AgW0gkH/ALu/0uk2y9OL5AcR4tVe6GNqg5tHF9rWa4abZrrnMZhXMdlIBG/mu2psFO+smR57lUfFZ4vivaA5oLSQDdxaRvaIt9lOMi5QvlnMup5Rof0V7BcPnmq2FiAdTInbQbrQwfDX4tzsjXZG7gTJJFvqPRaGJ4VVEh1OoP8AqBH1sm7qyFFHOtwIc+NGnzt6TqrbuHNa0jebX0Eak/pZazOHuZBFN8kbtPft7Kxh+FVXSPDcJPxFp09UrfBW1GLwkOa8iDF5PpqiYrBkkczjNiDYDuOnzXQYfg7w7mGUAzd7b+8qFfCugtbeXEHKJERrPW/RLY2UkkqZz+BwNJralSux7hTc0ENsTmOpO4g/6XQvDzScfDp5vDBdz1JHxm3PM3i3QQgjhWKdDHvgAgwWtp/DoTkblN41H6rdwtFjXPBhstaHZHRmgOADt8oG1ui1zFrIRiqyclgcaS4+PlDYMFtIFwdIImXGd9hchdJhOGuey5gWLAaQa0NN+cwCegN9dFVfwtpDjTqZTLYMOhp6tdGmhSxmGxJIzOLv7s1QNgWgkuAvr62iF0tRf4syuS/I1qOCiJa0gmL8m+u9ug10UqraLJENJzEQMxIt28j9642F4LBDq9SbzlaJvrcvkdNAUfH4+jSiCGi/I3U/3SCReZ0HdZtJPmy02/guVaQMAsYGgmZJJI05bjURY/4VXE8SwtMwQ09pcTtqGmR769lh47iGGfTdeuXmCMz2wOohtj6hYgcNiFtDp5S5wYT6hR4ybx4hT8Qvp0yHXALnnlBEENkkwb2tqgnF1ALFjT/awGO8ulY+Y9U7a5GjtRBvsdR5LddKjB9VL9DYr4uqLPqVRLd7SHbgWt3V3B4mqaclzyGyZBc0AaWE3XO4TGGm4OGUwCIdcEEEQR0uiU+IxSdTLQZIIOZ3KR2mD8p7ofTr0C6hvlmo/ir5tUcPUpLMpcbqtAAqVQBoBUICSn6f4Dv/ACcvJGnsrtDjFRoLXBr5iC/MS2P6SCCNB8lVIUMq6JaUXyjNaslwzSPGCRBY09buk3/ucR7INXGUzoxwPWAY8oIVNRhZPpYejRdTM0qGPYeWLk/mBA9pV8NfS5mSxwvmYQYHctkEdjbqubIRcJjqlIyxzmnsY9wspdKvDNY9U/KOxw34h08ds7+LSBka3cwXaf7mzqbBdRg20Yucwe0EQ9zbdQMvcXXnWFxDat6tZlMnV2V5J7uAZB85lX3UKNR4JxTBAgCKggDvl091zyhOLo6I6kWrO3peA90NPNlAEEvdlaAYDnHQAzEbqtS/DtNs5n1HO/qytbN5vrOseiwOF8He0mpRrUhG5fl93QJP+1dxz+UGpjmNqf0APMdiWAyf23WMoSlyjTdGqs0xw2jGrzBmMzRp/wBqiG0G8snaxf8AJchiMWxtm1X1LTIloJ6QYIbc99FSqcQJ0YJ7un2j9ULRYt8TuHY7DtJkNMyJLnHSNvkh4jimHDczfDBBsA3ruIi53XCuxriCC1hM63t6THsgVcQ7aAOgj6wqWixdyJ39PilDKDnEgk3uQSNRJJBsPkFRxf4lqE8hJjctaZgnq3pC4wYh8fEfZMMbUBHMT2/0r7LJ7yO44NxStUrU2vfLQS4iGnlaC51h2aRHZdbxjG06FKmHOYHkgEyBPLmMA7LyzBcaMwaTCNPieLEQRAdER23WtjuLDKC2iwGIl8VpBuR/ygx6JPSlwHcXJ0TuL0qjZ8ZzDmtzekwZBHYjv0QsRx5gDmZ4J/MMkjKbQHNc2bXBG/y4w8QJnlpidvCpkDykHL5BOMSTvB05QG+7YlNaErB60TrcNx4ZuepUIiDmbSAFteSiHXg2nfyibvxA1jnO5i0i0Ni4GkzBkg9IXHkl2pcfMk/VJrIJICp9LJvJP1MUsHS8Q/EEOgCReSwjcbQT13PZBH4iEy2k4m3xOgW65b9FiNpqeQdV0w6OKWTnn1crwamM41UqCwa0mxg5j9B7ysx7J/XupghN4i6IaUYcIwnrSnywRw47oTqA8lYzd0Nz9pB+f6haGVAXUiLA6+6HlPZXXTEGIG2YW3sJVd7gk5xStvAbXdA8nYDy0/woOa7bKUXNO6QHVNSUlaE01yCl39ISVjN5+6SYqM2AmLUQt7piEDBwmIRfNKAkFgHBRLUcgKBCQWALVe4Rwp+IfkY6m0gTNR4YI7E6+WqquCQspa9FRlTyaTeAYhsnKy3StRJ9AH3UK3DqrfiaAT/ez/8ASziEyhwZfcRb/hnDdv8A5tP0KjljdvzVcKQUuA1qMK4dwhu80iolGwHNjjzSKYJ0bBb2TpGFcfVkaKmworSnsGpsI0orCggojXK1ElyLDXeakHIIcphy0oiwslPJQge6RKYghKhm7hCq18o63HRU88y4k69rbCLd1ydR1XawuTXT0t2S27EXgXP3ZUa/ETpOhNhft57JsRiSGnUx9NJMDTdVA1jrkbzIgGfIT7rzJ9Rqan5PB0rTUeC7SruLc2oEknTbadUAYom5mPT29rIdWo4OJnXRp5rn6X6/sispkgA5ZNsrtiTFrfT/ACseFRdEf4wg8v6WVihjCReJ7LOp8MxEkGnpeczCCLiRlM+1uyn/AA/KYcZGtrHsCtFOUMRYnC8tGh/Hjofb9U6yGUiRNvUT7pLX6rV/6I7cfRsJIaU+Xp+wXtnETzJi77/yofP2CUIESzKLimUSkAlEpEFRIRQEnFTr4guicthAhrW/PKBJ7m6FCSVDtjp1FJFASlMkUyVDJApwVEJwnQiYKmIQgpBFDCgqYKEAU7U0AcFSDkIIwwNQgODTB0PXTQanXZDklyNRb4RIuUqDMzoHt038zCmzhdTNDuUCMzjtvHc+S6CixuXKwNAgAwLuAjU7k287rl1+qUF9uWb6XTOTzg5ji9HIwnlJEGXDTr2HmFToscZIbIEm8ibE2m5Fl1vEsEMpOv5gZ6DTp5ei5+rjmi+mU8u09fReNOcnbeWdThtM/OHXGnXQH9Uhk3YwnNrG3b30TYmo2oSQ4BoOgjr1/wAdVAYSoXRlyj+q0ek3Kn9SbHf4QJIY6dpcTHe52QBLnRMn4hfWN5Gi1KHCBMlxI9B6yOqnVMtAqDL/AEhuoje1o/cKd68ZGlYD+Lyjmc25lom5jr2BKgc1RzWDK0uMczg0X6mbD381KtxINEMBi5nKLCNre6q4XD1KhkQG75pB84Iuhe2NsFW4UA4g5p7OgeglJav8re67ZIO/MfokrWqx49FafL7+qeVGOkpL6U8sdKVAff8AtO4+n33QIkokppSJQAxUSU580339lACITJH7hJAClKUxKUpDJJKKUoAknlRlPIQBJlS66/gtakaQ8BgOJBEisW5SIM+EDAJJixPVcdCJSsZn9FGpDcqs0057XbVnV4nGmrl5aYNhIY1pPfTW+g6aLLrEX5TU/uF7zEBwAGp3/RFw/wCJX2bXHjUxs6Mw/wCl8S30VzGcSwb81Rhc0kR4LmHLEACHtfMzvA9NV570daLw7O+OroyWVRh1sREAUwS03mR6HWdvn5rRwnEYIaXOgEkguMOzHS+mUiRsAVl4rFsI5KYadRH+bk+ZUuG4psk1BLuu8SPh6KdTT1KuWSoT07qJtcQ4hmfyAgGJNru1J002HYItF8AfusuoYNiCDEQdra+iMMYdD6foPvqsKxg28m/hjILdTaRFjBBn3I+S5jiODa0lri12XUWIj5aj9VvcJedzE/Qwdd9PdVcZh81R8ASXv+IaBzo6SNPfZYO0wkrRgVsE10QAGwM3Vx8+nopcSxLTyMMxBcNwNYO+w/yrmIpAHLNwTIIIggkXnyHz7LL4kx4e3IWmHGXSRAgSBa4/x6TVvJg0XW1m5GmIAI6jt8lXx+IY6xaTadwBoI90GsczcvTSLH70RMNw9rg6XOOV0EZiL3uS2PKOyhRSySPgsJn58xifhgCI73+i0Dh5M54mBlN5G8Wj5ndCwNdhYYBAHn9R9UM4xlO2aR376CT6qHbZSIPq1GktbTaWg25mj2zBJSdinm7WEjY5mj2KSX7L+RFDN92Tg91AR/pPFv0hfWHmE79kwUXDsok/eiYicjp6lJxCgHFJACH39yolykT9/ZTEoASZIpgUASlKVFKEgJEpJkpQMSeUpSKAECnTaJ4QMQlJ3eU8JW0/ZAGpw3iFMNLTToQTd72ucfIRMecTddnwnjuGLGMZTyVAfyZGse4yA0yBYyNY0HSF5yCNp/dFw5BIkQPOPqsdTTs2hOjo/wAVYYFxqMp+EfzMBBadswIsOhHUrIo6i4tv2Anf1XecI4I19LMKxc2BnDrjQ35miLWkT+3G8ZwbaNd9MHlnlM7bft5grz9SKTtHfpyclTNzh5FoBu0ntrEenT1UWOmqXNYXyBAEkkHKDB6WCo/hnEuL3NIlrZI7wCY03hbHDcMTTp5oE5hrpDi1o6AyTquaao2Rm4ym51aDTkzIcWw5wP5i1okHYyCYi5VfieEpNo1HgvmzWDkBu4GXCJizoc2NCDuF0H8E5pcR8ZhjSOYiAZsQQ48rzEE8w3WZxRudjBBFMNBFw4yLOE33BBE6jSwUeBSicjhWGZ+hNvKN+6s4d5aTlGZpOuunc6LUp4AlzwwQWiY5fzGBBMRqTrssbEZqefXNoAT/AEm41tf0WbMaaL1OuD+YDtB77z5KtXojMXETawi8m2ouqmdzRzCCRmueug6hFo1yQ7LGVoEhxu6YBgbiSPuVO30IsVMfTBg3I1hJBrtAcQRBBiLHTvuklQ8lObojgkkvqTymRKYD6pJIAmQhu1SSQBGonCSSYhmpgkkgBwkEkkhickEkkAShMmSQA5Oidg19UkkFEKZVmo0cltQfqkkgSK6eofokkhjRo8OxtRgAZUe0E3DXEA+gK2eJjNSc43dnbc3N3XukkuPX4Z16L+5D8LEU6xGuelfzrUR9HEep6rpOAn/gB3zVv/u1JJeZPg9GPIYH/wBRQG0G3rR/dRxFJtrCxMWG5dKSSh8AzBwzyBUMn/3Wj0FOsY8pA+S5niTADhyAJIqT3uNeuqSSnwZz4I8SH/Ew7mo6T1inSIn1J+ZWTh/jju76FJJKJi+SzinHO6/5j9UkkkCfJ//Z"/>
          <p:cNvSpPr>
            <a:spLocks noChangeAspect="1" noChangeArrowheads="1"/>
          </p:cNvSpPr>
          <p:nvPr/>
        </p:nvSpPr>
        <p:spPr bwMode="auto">
          <a:xfrm>
            <a:off x="144463" y="-1790700"/>
            <a:ext cx="49911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5843" name="Picture 6" descr="http://www.deviajeporespana.com/playas/wp-content/uploads/2012/08/Playa-de-la-Zurriola-vista-desde-arriba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eci.net.br/blog/wp-content/uploads/2015/01/blog-EU-playa-de-la-coc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ages.webcams.travel/daylight/original/1341515310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 descr="data:image/jpeg;base64,/9j/4AAQSkZJRgABAQAAAQABAAD/2wCEAAkGBxQTEhUUEhQUFhUXFxcYFxcXFx0XGBwWGBgXFxQdFR8aHCggGBolHBgYIjEiJSksLi4uGB8zODMsNygtLiwBCgoKDg0OGxAQGzAkHyQsLCwsLCwsLCwsLCwsLCwsLCwsLCwsLCwsLCwsLCwsLCwsLCwsLCwsLCwsLCwsLCwsLP/AABEIAKgBKwMBIgACEQEDEQH/xAAcAAABBQEBAQAAAAAAAAAAAAAEAQIDBQYABwj/xABFEAACAQIEAwUEBwUHAwQDAAABAhEAAwQSITEFQVEGEyJhgTJxkaEHFCNCUrHRcpKTwfAVM1NistLhQ4LxFiSiwlSD4v/EABkBAAMBAQEAAAAAAAAAAAAAAAABAgMEBf/EACURAAICAQMFAQEAAwAAAAAAAAABAhEDEiExBBNBUWEUIjJxsf/aAAwDAQACEQMRAD8AkxXBjurSOh3FVi3GU6EiNK1GPxxUDMoIPMGqTEWA2ZxOuwjevYhJ+TxpxV7ENriLgjU6edX2B46IAOp5zpB8vKqa0irqV93/ADU10qfECQSPf8aUoxY4Sa8mtw2PUiZ+NFi5zPOsPhMU6vKgEcxyPpV5Z4qp0JKtyB5+7rXPPE1wdMMyfJdvd5k/151UcUvhxHxFRtjvSoL13NqTSjChynaKrigzch+1/wCKpblkET51fX7ebfX8qrsUgA/lXVB0cs0Ubikoi4nlUWWuhGJEaSKkIpMtMRGaSpCtMIoAYTXGliuIoGMrqdFJFAHKacppAKeBQIRqaDT2FMigKFrgKULW27P9hO8s99iHZAwm2ixnPQtIMDyj1FZ5ckcauRpjxym6iUXZ/iLWhdVDDP3ZU8j3ZfMvqHP7tXSjH4tow7ErJUtbEp00ZoUfM+RoPjfZoWkz22bTVkf2sv4lgCR6Vb/R3j2yX7AEAW7l4FSVLODbXxwddIHL13ryeqxRzLuwf+z0umyPC+3Nf6M/Yxj2VuIxYswgMy5TkYeIx13EjTnVn2Q4ZZvG4bxMWwpCBspac255ARy6iqXLdxFxmVCznxFVGwkKABvAMAD3VouE9nxh4xGOhFSGSyT42YaqXAnKoPXUxEcjtHHHDi0p02YynLNl1VsjdcP4MuHDLg5m6wzM0sqoFaIYRPi958XlWT+kLCN9ii5rjDMNASxOhMASd+VXvZ3tOcV31wu1pbQUkZQwObNrzJ2iB1ovEdoe7sXbzGUHhtnLkLvrMDUwP100rh1SjNN8nalGUKXB5xZ7G4gtD93aUGC73ABPMACWLDpFbbtbcW1g8tpAbAtPaByyZyZE8R9kAyZ/yxz0xeL7WtnNy0gVpJzEAmSZnWZP6UDxvtHdxOQN4AqlQqs2Ug6SRMTE685Ndc4581alSOaE8GK9LtlFeOpjTyplu2SQBuTAqQipcHfa263E9pTKk9YgH3jevS4Wx5/L3NH2dv2rTAExGp/Geu/s+8/DnRl25aZiepnViT6y1ecXcVdRoQPnYx7JM8gS3M1v8Dj+7tqncWXy6F3UsxM6kkNG/SvByTlqbkexjhHTsXdnBzbGYHUahgSPSNvfQt0gHKRAiJ3FTYDjRMKR61a95bboD8Pzr023F7nAkpLZmWvWlOiEmN9Nqhsq6EkCQP60q/xOU7LB6ggH84oOfCcwAJnetIz2MpRplbfMmV0PTY/GormoljJ5dadctgHXT+VQnSQCTWqRlZLhsUxYKZg6edF94s+EmflVdYaGBAk1Z4fDF9Yj3/zqZIuEmxly4Of6CgLzg/1/Orp8PGm591DXMNOkxUpopplJeQHbT31EbOvlVtew4HLXzqNrfhGn9edaRkZtFM6U2KNuWzzEelQFa2TMwdxTCtTlaQrQBARSZamy0hWmBDlpMtTZaTLQBHlp4WnhakCUARBaTLU5SmlaBHYJV7y2HMJnXOei5hm+U16Se06d2EustpT7InxsSNvM+QnlXmbJWo7D3VbEEXFDubWW2zahQmZ2nrIkfCvO6/FKcdS8Hf0WSMZU/IZjMSjYW6yMTm8AXc5jpEbggEsfIUX9HV5Et3zOS4pRnZgFXux7CZjPtNm5VpeF4G1ZsObSKrMzSANddx5DQaeVY3j11gGyZ1AABIYgkltQY3Gux99cGKX8dv2+TtyR/ruevAe/ai3ZDoAh8UwigFnD5ybhjxajqKuBxHC4sC4l23bcwWt3LasQwAB1IkHQCQYMCvNLGGLsFG5PP5k+la/F9mrNrDAsrM5AJuaqoJmAAYkaHUTW2bDDHHduzHDmnklslRoeL37OGTMbZbviWcouQPDFxLb+0V6+Gaw/HeKPeIZjCgQqoIVV/Co+R6+6Ku8fcY2VuX1BDoUslWIVVSVBCSdzl8oHnWUvXZgEbf0Zriv+tztaqOxDwrhvfPBIVR7THkKu+1GAtW7dtLSLl0OePEWIERux3qu4ZeyqV5EmdDzCjTXyo04vHI3fYbCvcFsFu8b2NN4kQ0QdAZkbV1dRncpVHg5en6elbW4NheyOKupnFoKskZnIQ+Gc0g6xpv5Ufb7H2rIzY3F27aiJS2C7mVnw6e8SARoajvcSx2LQTCgC45MqigHNnCu8ZlAlY8jWYdiTqSdANTOg0A9w6V04Vlcauv8Apz5XiTur/wCFxxa/hwZwfeBR4YdZaPxZhsCdI3921erdkXtDBWM6orZBIIAMnWfXf1rxnD4tlEAKfGjnMJnJmgHy8RNaNe016BPcHQbYdSAIECcvIQPKKxy4Zx/yV/TbFmhLjb4BIxGxIqdsQdj8aTu6fbYrsa9No8xMc+MBABWdImY/KhGM0SgB309Kc9sHUR5xpQqQNtgVONtTtPwqfuaatoyOU8//ABrTskgQAHUT5Vo7F2yyeE5YHLX41Tvm2bXzqBrZXXaplHUXGek0yJI8JBHmaFxKRow9eVUqYp12NSNjnYeI1n22ma91NBFyz7z7ooO5dy/dM1BnYaqd+lJ3h22/rnVxgzJzQy9dnyoa5rRDCd6jZK1M2wVhSZan7ukKVViBytNK0QVpMlFgQBa7JU+SlCU7AhFun5alCU7JSsVkBWkCURlpMlFjQO1utR2CsoLl1m9tbfgmcuU+G6SZGuUwBOuaqDJTkuMs5WZZEGDHxrLNFzg4o0xTUJqTPRMYzXEVBeNo5FUsqBzKTmADAa77T61mP7IvMMjXrYtzmzsYLbhTAEkwTp5mtTw28GC3UX7Q5XRMsCDbi9l2HslvXrNYzjuNN25GZmVRlXMAIA2AivH6fHLu7cnr58kVit8FtbwmAsZS157zCfYMLM9FlgAI56gkjlWw4RjrOItI4s/9TIA8MQBpMkmRl/M1juCrh+5uXhZm5aNsAOxdSXEBmUATDBjHkOdaniV9Ldu6WuXbiOhQDMHzO/s90FBKQJiD+VPqOd27F0/GyVAvF8Xms3Wcq6i19jcGiEOxIGXkQbaqdeXnFedErmPeAwCM0DxRoTE84616lesZ7LWbbp9itsMq5V1WTBiABI93xNeccVDF3JIDMSxicodt/Sa5Hzsda/x3F7P8OfEXVt2zrIJjkumY+4fpV/iOP4zD/ZCVI8SZgrHIDorAeGNDMAGedV3AcReRxZsEZrrqI2PnqJIEbnXaouPd4bzG5l7wMRIH4ZAKkgTBETHLyrdKUpbLcwuMYNtgvabErdvMwV0J1ZXM+M6tE6ga7VTlKNvAsSTJJJJJ1JJMmaiNuvYww0Ro8fNPXJsHC0bhx4RUIt1YYez4RWtmDLDLTStFd3SFKzs0BctdkokpSd3TsCA03JRBSkKU7ERC4w5mmXcx3qdgabEUh2BlKkw+hqVlmprNwCNI11PlTb2BLcZcwJOwqE8NfmI9+lXrcQtqBkg+mtPbiakbfGKyWSXo2eOHsyzWoppt1c3wGJIKz7v6FAXAZrVSswcaA+5qJrdG5Ka9mqTEAsldkoo26Tu6diBslOCUSLVKLdFgDBKXJRPd12SixUDZK4JRJSkyUWANlpctE5KQ26LGTtxS6bSWgcqoGAy6Ehic2brM/IdKAy0R3dLkrOMVHhFucpcsl4XxJ7Dl7e5Ugg6qR5jn/wA0XhO0D2z9lbsWwSCwtplzDoTJIFV/d0q26ieKEt2i4Zpx2TNx2GvK1zEOEyK3dCM2YlvtCxJOpJmTA513afh1go7C3kYEsGyxmInRek/OQdqn7F2MljPJl2ZoGug8Ppt1nSpuNX2yklbkROjnaRHXQia8jqGlNpHsdPbim/Ji+zqzirBmJuIZ25yaf2hsgYi6ASfEdTvOk+/31LwPDn6zZmQDdBGYkyubXWNeY6Gl7TWoxV3WTmk6bGBA89IPrXdjknOL+HBOLUJr6UTrUZFEum/9a0wpXYpI4mmDhascOPCKFyVYYdfCKZLLLu6TuqL7ukKVjZvQEbdd3dGFKTu6LFQGbdNyUabdNNunqCgI26b3dHd3TDbp2JoBa3TDbo426b3VPUTQB3dPFuje5pO5p2FAeSprSLzPyqU2qYbVDYLYU4ZSNPyoW7ZonuiOtIUNJbDdMBa1XC1RZt04WqrURQH3VL3dGd1S91TsKAu7pO7o7uqabVLUFAfd0nd0Z3VJ3VOxUCd3S93RXdU5LM7efy1NKx0B93Xd1Rnd0nd0ah0Ci3UlnDkkAbmp1t1LbtGREzIjnrOnzqXL0UkbHslay2QSqjOFIAJ8WntPyk+U7a61XcWW2Lt0tbk5A052Y5SSDAjKqgj8utaLs5hTbsgMCCSzZfwhjOX0qt4nh+8u3BBgWVQkCNSzkwTA+78xXi5d22e5iVRSMtwnEi5fsDXwuq+IgiMxJC843Eddt6P4vkTFXGYZjmXSNZhQAJ0JOg9KbhrYTE22BIuKpUoUgP7Xs3JgDUHLuYqDid9O8uNda6LhaAmcbKTJEqxRZAgGZ3Ggqo5NkvhMsfL+oqMXdY3bqMjWypBCMULa7E92xERymg7l2CVGHuXS4yqUGfb2v2DpzrR8S4Wj4h74dUzqoCuTmEASxABPiAWJ/nQWEw2EW4zXkUtMKwWM8pcEeITEx93fLuK137VX5MavNbXgo+HqzIGZck7IYkLyzR947n0q7w9nwioe71qzw1sZRXfjWmCR5uV6pNh3oPyriB0Pxr5/TtVjVJZcXiJJkzcJBPuMirThf0lYy032rC+s6q4Cnn7LKJHzrl7h39hntWQedcLQ615bb+lt5M4VCJ0AukEDTfwmT6Ch7/0pYrNpasKPwnMx3nU5hy02p9xE9hnrJt002689X6WV/wDxGjyug6+qCmXPpVEiMNlXmS+Y89gAumxmeXrVd1E9iR6HkpO7ryhvpNviWAQsdApQhAATEjvCSxB1MjlvFb/st2tw+NGVDlugAtbbQ7alNfEszsdNJprKmKWBpWWrW6TuqLKVwSq1mWgGFquNqjVt0pt09YtBXNbpptUe1mm91T1i0AOSk7vrNG91SG1T1BpYH3Y6UpteVGLap5s0ag0sr+6ru7ojFXEtqWuMqqObED4SdT5VjeJdvbQBFlSdR4m0HXQbzHWBJqZZox5Y44JS4NVkpO7ry7FdtsRmjvDkJ2yqHjfXKInWNPd50Bf41iGPhe4ASJg5TMqPePOsX1cfRuuil7PWcTdS2pZ2CqIEkxqdAB1JJAA86r+K8bsWI7xtTPhXVtNyROgryfH4681w5rtw9CxLgbAEDWDoNR0plvwoZfnzBHTrz3qJdW62RpHoVf8ATPSG7Z4eQFFxp6Ab6GDLf1FOTttZQzl5EQSDqd5g9J+NeX5sxJLMOZMaZTI0/OlJDGYMknWIEQNfdEfGsJ58klVm8OmxQd0b+x27TuxmTNc2YLIXnBEzptzmorX0hpBLWhudA+vlyrz5AV1UNLAzK7e6CZ9+nuqNHG3n/X51Sz5PZL6fF6PXeGdsbFwAkMgMbgnrMwNAI+dbnseLV/7ZGz5WjKsGGgGX1gHWQJ5TXjvYjsndx9xraNbRbeVnLEiA0iVUCX1HkPPUV7Z2S7IjAo6i61zPkZiQMufUEosSJGXcnYUpdRNqgj00E7NObj8gPVgOvSfKq/F4pl3KRK7uBsZO45jSjLeI0gMC0sADpqp1kgV5x2h49dtszG4cihtthsWKyPKJ/WsJNnSkWnE+ILlI7u3ciNM9vkx6nXw+H0neqDh113ulzaYD7yqxDF2BlgSSAdNZ0O3OphiJdbTtLkB8rEuAWAPtQRm8Q9SYmtJwvgFu1N19e8VmMHTwgRmncnWNIEUoPfcMidbclSz3G1uEkxEncgEkZo0J2/XpBctyCCNDHyIYfMCrDGXEERCjmWfqqGDMa/aLqOsb0LnUzDKY8x6fnXpY5RcaR5eaE1O3yRJbq2w9rwihLVqrbD2/CK11mOg+VTc/qaaK9B/seyf+kn7o/SmNwGwf+mPQkfka5u2zv/REw+HXXy8t6ssNwO5c9i28QT0OkzoxnTKduhrSf+nbH4CP+5v1rn4FaO4Y+9idOUyaO2w78GUCYW1ZuBb+fT2ssSIJDDXQmAdjS4vHYbXubWVogZibi6iG9oyCNwddav04Ha/z9PaOw5e6oH7L2f8AOPWl2mPvQMZduzyHwA/KlwxYEMhIKkEMDBBGoIPI1ssJ2dtoZ9r9tQQPcNvjRR4IhnwqJ12PSOtJxl6H3oeyw4P9KjJby4m0blwaB7ZC5hG7g8/MaHyq4wP0p4Yk97bu2tQAYz+Ek6mNoAkjXymsbb7KKCZYNPkRHSNfzmlTsuYYSpLc9R8BNL+/ROrE/J7XhcWlxQ6MrKwkMpkEeRFTG4K8d7PYLFYNps3LeUxntkMUY9YnwtGkitZa7RX/AL1m37xcP5FP51a1EScFwzaFhTc4rIjtHc52fhc//inDtK3Owf3x/tq6ZGqJrJFdIrLf+pD/AINz0INPTtIDvauj0B/I0Ww/k1CxVDxntZYsgqHHeCRGU3ACJAzBWGk+e1R4XiMu/eXkNsyFVbF1GE7SzSDodfCKjucK4aod3dRsSXtlwuYAwFQqxE6DQn865cmZ8ROmHTrlmF4jiXxBL4i8jAbDO3hmRoi24X31X4jhTWvtDbUL4SGzqwykwPZJ3863tzh1kZ0tfUzkdVHfWWtqZQM+aWLLEiBGumus0djezdm6FNruFCZyUl/tGbKAQUcm2AQx0DbgQN65XJ3udKgktjyS8hBkd3y5AEbH3zMVALJUtJzMdRAgankY859POvZLPYHDOD3i2h4W1R7zmQBl3Anny1qvx/ZfB24dcFcuAkrCrfDRoQzAwVXl7ztpVKQ3E8khtonY6a6TBmeWoqS4hULmdRJMxrE66HfmdPdXqdvsvhVCF8GreHWA4JOntA7EQdBIOp6VHe7MW4ULhbbaASLeqkwCxzeHQ8qNa4KWN1Z59g+FXsS4t4Ve9uQzR/kWM2hPVhr51tcB9EF9mHfX7SKJJKnvCdiVykrE7TJ2+F5wbBJ3i2bVm4jDvE8JRDI9jWyzZUYgySemg3p+L4EPrQCWWtPuL4tK65jCPJ7oT4pOrSQo2BNLWxaPZmcJw5LvfLawthRYuvZuHKTmZCR9mPEV/Fz5CedTutrM1vFXVZwi5rYthUUsFZT7BJIidxz0Brb4nhfdYO7bVi+dbjRbXu3zMNQsnRievWsbjuDM2PN90xb6WCj2ICEpbtyHLSSDsYP3WpJ22VpVcmq+irhdtHuvZKkZAtxgkDMSSiqSSdBJPWU6VssPbDvctFiyyGUgzlIIZSDsIMac4+J3CsGLNhLYPsIASdSSB4i3UzvUXDWl7rZp8QGghdBuNTvt6VotqMmOt2wL5UCAFZ+WpuMJO3kR61i+M4JLpDMIUK7XgBAy25zZQOZIj/uBrdswLkH8I+Hi/mKzPEVVcNfhQC+cSq66rrtqQRlPrTY0YtsEr3VZiqsQGFsCZcDND9FYgieU6AgAnbYjiVtMFc7yfAPDtJJPh3H4j+lZfs0zNdCyA6Mso+za5QDrv92cpIEa7AQ2uJXbgdDIaCoALQHBG+WZ2I066bVD2GtyDtHwQYq0oSGvWy0KHIzNOsuJ1YRGu6DYTGGw/Z52VicR3bqWlCGmFUtIIEH2Y3306T6rgyWZQcmcgSF5TqAdAdtdQJql7aAYd790CUxAZcmcKFZxBcAg6yVkyNWG86GqlsPSm9zzXHLjMLee2bl2EOtxGYIZAOhMacveIrSYH6RMWiKhtl4+8SJOukzJqk45i1vOpKIIABKloYySS0mJMgTA2GmlDpbEeFdPfS77RlPCmzVfUj/iWP46f7q76mf8Sx/HT/dVmvC7X+GnwFAcM4WRPfIplUIGQaMcxcEjf7o6aaVv+zYn8W5H9Tb8Vn+Mn+6kOBb8Vn+Mn+6rVeG2/wDDX93/AIqQcLtfgX4CpfWj/CvZVLgG/Fa/jIf50j4F+tr+Mn61cpgLfJV9AKenDrf4V+Ao/d8H+FezPfUW62v4tv8A3VKmCbrZ/i2/+av/AOzrf4F/dH6Uv1FPwL8B+lH7vgfhXspfqTczb/iJ+lOXBN1T0df0q4/s9PwL+6P0pUwKDZV+Apfu+B+BeyqGBudF/eH6Uv1K50X9/wD4q6Wx507uhR+74L8C9lC2Cu/hH75/Sk+qXvwj98/pV+bIpvcCn+74H4F7KRcNf/CP3iamTDXZEjTrB/KaszY1O0aQPjPxkfCnCyOYH9elL93wf4F7AhhnGwn/ALY/mai7q5uoWek7fCrZLI6CiO68h67fGol1d+C49Go+TJ38PdJPmRszbxHIdKS9hrp3kHl4mPMVrMo/y/n+QIrhHT8h+v5VjLJfg1WGvJkLeCuwfbOm8kdOo191K2CxJnKbo5SCx+air7tbeY8OxSaZO7J3IYMCrKQYgjw6iPWsd9HmE+wuXIXMTcUkyfCq2yI1AGrH41SS06gp3RYDhmLLqwe5I1BOcRpqB05bRRa2Mbt3re4md/NhpRVxW5zl2k7GOonnSXbT5iF1g6xoJ5xrRQ9yTC43GWJOUO/3WIzQSSDrOgCkwBA67zXDtFigwDYcxpqB1E76nSYoe5aYgZdZHu01iY351G6mPPXSRPKdefKk1Y1sXVrtLd52W3/ARv18Osa/AdaKs9qJB8FyV3jXXwyNtTJ+RqswGHRMl66mqO6MJ1KNhr7uqmRE92tbPhiYTG27L2bVtrI5m1lO0ZcsSOWu0daO39E514LTA3bt+xbuKwQsAwlSDsQZ1Oh3ijsJgu7XKCecE/L4VPbRR0HIDaByAp+QVuonO2V31JzeNxisBSiiJMaGSTsZnT3Vj+0GHZLRY3FHgY6QsyCw9rmSRO5OgFb1rkNljlvPnWJ7aWz9SGaIZrQny9r/AOooaKi/ZgMZiBavHuLhca5XUspAYGQdFMxpp1ovhGKMiBBJ/EeW3Pr/ACofCYFDowTX73ikfs+MDlz8qusHwkJqoVpEiQTpEz7Q1idDPLblMkqBPcvLHDiLNkqFRJYsF1YEsR4YBER4iBrOhkaVT9oMbaWzcvMuYw+0EroF8KsIAEsCSOWknbTcKN0MiErk2gINNwYObTUfzqq452abvrioBluqfaMDWVYDkp1PoB0pIu6PDVwD3AUslcoYEMTvqBAaI3YaVUtxB5OvM7bekGvfcF2Fe3aWzNrQMQj/AGjQTJzQpG5386x3FvosxBvXCocBmLQLWYDNqYKtESTtWsa4aM3bNCPfSmaCDGnKT1PyrzT0aDBSXs2VsvtQcusaxpry1oYT1p4c0rCh3D7BtWraanIiqTI1IABJ15nWiLV1+a+oI/WoBdqRb1DlbHQQXNcHqIPNOYRv4f2iF/OKKYEhekLxp/U0zOOvwBP8oPxp3eDofUhfyzUaWK0SK5pc1D96STooiOUn5kj5U7vD1Pxj5CBRVchd8BEEbiP2tPzrpHUekn8hHzqFIG0VIync6DqfCPidKQbi5/f6wP1rsx1ygTB8zoPfHyphI6/AT8Pu/Ou77LJUSQCRJgTyBAnQnTfnVKxPgnW6ep9PD/pinKegk1XqDzYn4D8hNPL6anTzJI+dO/oBxuxuR8dfhvUbX+kn00+cH5VUjjNkyFuBiNwgZyPRAaZc4sR7Npz5tCiJIMe02hHSnol6J1R9i9tcYUwd1WGjW80Gc395atrl0AKnvZ9N6xvYnjqW7Fy1cNtSveN4nAkOEEARqfDt51teMcQfF2DbNy2BlGySRDW2/EJH2cbc/Ksbd7I2m0Z7vh0lVUD8jO3KuyEU4aWcs5NSsvr3aCwub/3NlljwqHJ19B/XlUN3tVhpn6yq+JpAVzI5cteXxoCz2Dw/O5dYbe2v8lom12Jwo+4x/wD2N/KKNEQ1shudr8Kwg3CIA1W0/Unn/WtRt2wwm2dyNdRa12Ebt5t8PdViexWDn+690u5+Piomz2OwfLDqdJiWJkDXTNr7qNMEClJ7ICw3aqzeNuxbDlf/AHFxs6qgLLhbgtyQcxjx+XiFeicBuPcweHuvayzaWIMjKBlQjoCoBidJqg4HwjDjS1aRFJAeEAYA+FiQddpr0biXFrViycrWxlWLYJhZAhASNht6Uo6ZLYc4Tg6ktzPJiri7Mw8pPp5VZ2uKOpAYA+YJU/z1rA8J4kbdpkz3MUyS7MqEIiwSczGSVGpBIHwq1db+UvduJbsr3ZPckMWDllyoRPjlYA8QJYRQosWxocfxm2rZmZrRUSfErDcnUEgg/Cq/iuFu4rDqLV1bluVdGyQDAIWDmIO++1VXDGtd2/1y0ioVuiLis7kBgbiuupOUAQwA2OxmqnEtieGXETBRicNeDuljVmVVguVjULqPFqDz1gl07Ada4NftE51JAE6eKfIAMv50ZwXi6viFw72sSjurMrFPBKySDLTsJ3NUV3tffxQbucMpaPEoueMAbwCJYa8qwGL4riLWIDgXLV1WDAktKkGefLqNjJqqsjZcHuvBOI96rnu71t7dw23D2yPEsaqZ1BBBmOdW/wDb5UQ1p3g6HIwP+k149gu1+NxPERfsYe5paQXcOpJV0UHxGQAPbBU+7XWvRcdi8QokYbN+zdE/AiokqZSdkvaH6RO5QlMJiGcR9xwsdZycvSspZ+mHFqABgcw5M7OWOu5y2wPgNqoO0fGcRcuJaKXsMCwzO1xwgB5sVEEev61u+HWSlpELZiqhZ6wInetFKjNr0Z7PTrUk7GfIyfSKgDn/ACj3Cf8AWW+UU5nJ0JJHQkx8NvlXBSPQthR03geTEA/AmaQXFmJJMTAU7bfeyjl1oVDG0D3Uiv429y//AGP9e6hJA20G5h0Pq0fEAH86kDH/ACj3LP8AqLUCMUu2YE9Br+VSrfH+b4R/qIpU/Q7XsKa4dszR0nT4DT5UwQOlR975D1JPyGUj401rx6/AAfOM3zof1jXxBFuTsCfTSpA4/Evxzf6ZNV7HmdT1Op+dKrE7SfdUbFbhVy/LQg2ABJ0BOp0G8QRvFSIx55fgf938qq3x6K7LmkgJKoC7BiNZVASOW9PbHkbIRO2d1Qa84BZwP+2tnCT4RnriuWXAvHqR7vD/AKY+dN9w1+dVDvcmO8jRT4EBMN7JBYGQepQb0K7r4w41C+M3Ga54ZOpTVQBryB026NYW+WQ8q8Iu7mIUGM0t+FfE37qyagv8QykKoAY7ZzE8ohQzTPIqNqz+MvIMqvmYmAUCRmBnKcvsKCYHiI+9ppRF5DEsFABOcmCwGQkS2oXxQCFHInyq1hiuSe62Hvi3GhYMNP7oBT5jxZ2YjmMq/wA6GxTWmMZEuFW1Lg3DoMwYhy2QDaIXziojmYEurSJUgABoI8OWAMogwTzhpnSiLNi3BgAkndpbxGCCgIIRdYzdRqTFWqRD3GWrbsylnJGpmJJB1B8J0t+Inrt0EyXrZHNWAC+KQwDRHiLe0dJBAHzgF4RSu6AgSV3USRtv4lPMe/1kchiYgEhVkCW8wfIcpB0inTYk0gWzK6ERl/Z8J84MEmNDykVaDFqx+1HlOhXp6n3fAUMlthoRA1CA5mIPIyOU/d1Pupy8HvTnuEWwoj7WLaakEsA0uDAAEedCTsJNUQ4nAhQHttEiQM0z5pG4PuNMXHMv96Onkfzg1PfxGFtiGu3L5kmEAVTrzY8uWnzqAcauBXOHtJaCjMWAzOBIAOd/eBp1rZRfkxbXgtrGGJXOfCn4rkoP/luPdTDxTD2/vNdPRBlX1Ztx7hVdhcA166jXnDhoZi1z/psSJmfBJEA6asvI6WnZzChb2Ite3bi6ucjRwA+UgzBHgB8jHWplpRcFJvYjvY/EXLZuLktIBGc6vH7Z1O3v28qpcRdtfVzeF1rmIDWyodWI38YYEkFZIiQJg7gwLT6v3tg3Lrph7YtMttXiWbLaOh0nMUnQaepohb/eJbWxZS2LLWh3pypeCnUE2yWDKfFq255aVMUjScrH8ewUDELmTD2BcaUzFWvXGNtiLajokKAQeempo/A4NrfepZt3MPhgbF0teA70BWYk2t40Qe2JEe6KHtZhEtsLJDYi9cuXHZyJvFQ3d24y8gVckaA+HkKu+FcQFzAvauEkrZw4ckH+4dwTLcot3Ms7+EnlNaIxCPo9xIuZ2fK1yXIuMJulW7vMrNuwUwJnYrtWe+k3gGQ2WwsjvbzKLSmB3zj2rc6JmAOYAgTBjUmvQ3sql+2qwPsrhgdB9XWPgE/drGfSzi2tW8M6g5kvh1aJUMqtAOu5mY5waPIvB5Zx/D5XyqzOyr4ybZt3UMkEXRrJ85MiNaoQsuOvL41qO0WIxBynFOr3GWQctvMEYAqQ1o5spnZgBpoDuMygXvEDTlJXNETlnxZZ0mNpq0iGzbfRNgkvYq+7s2dACgDQGBLqwI3YKAsAaDTyr0rFYNY0Nwdctx129zV4Nw2+ExB7u4V+18FzVCBmMN7Xh01Otep8L7ZkKLeMy6jwYhNbTjnmj2WHPpzArKcdyosouN23XGWVNy7cts6gpcuM6nxKNQxM7863NrasJ27v5XtOhEjxKRBEghlPQiRVJb7aYsD+8X+Gn6VSg2DmkzV6c2X0Of8A0Ax61xuDkGPvhP8Ad+VdXVxSSR3RbkJ3+ugUehY//I5T+7Q5AZ2Z9YKrqBABiIAEDU9OZrq6hPYprcNUgCBp7qU3AOgrq6sluy3siFcdbJyh1LbZV8bfBATUL8QMlVttI0ElQCYk7EnQeXlXV1dawRSs5XmldCWr114gBRmI0hmgQSVkkHnpk5UPcLuMwhgCTF19MoBX2Ntd/Y511dTUUuCW2+R9jHOFRA6lmDkBTC7OQV0JAgDXz0jSnYe6ogm0urEBy/h0zZoYy2rA+yOddXVQrIbjMGiVOkSZePZ1AgBSYJ/MdHrh1uIuZVYLa2yCJ8EmCQCZ2IHM0ldUpjC7OC9rOcwuKR96epBIPi3YRRv1Uu48RAcqoIIUy0CApWB4+utdXUhmuwnZO3kAUy+ksZg+USI2HXaq7HcPezIMgf5FHzgV1dVN0RyVOJJA1cDnB2/4oW3eVgAxBPQ6D0jlXV1aIh7Edwuf7tlUcoGvlJP9aUNjpbW7cLECAWYmAJiJMV1dVCKPBcew9u6Futn1AkSQIM7g6bAadTWi4nxHv0uBCBZRwVCgquRixGcmSzAnSTspMDWurqdKxJ7UH4XhKgq2JKWrbIgNxSCMqKAMgklycsEAHcnQVPwfiFwG6mGNrOReIuP4QUC5m7pAIQwC2sgbaV1dWTLW3AJxfD27du0l0M1w2w7tmllBGXD21zSVT7zQDoVFWPYUpnA5XXyKDtmtZmeJA0yuhHr511dV1sGpmgtcOW5i7zGS4vXFVgcptqptOACBIYlmiZ9o8pqFcMGuX7qADu7Nhcij2wLq3R5aqoX1rq6gQP2Y7QXbqGFF27nZUE5VyKkhrjKpFuQFWI1IYjSQM5284w2LItFWtWrIS7iUj7a2zP3TjUQ2UPIKyCDM7T1dS8h4A8HwWwRfa7Z+1Rzbe0gi3aiAvdkHxyuU5+pO1YLtDZtpchFuLl3lg2nKBH5murqqL3JktgW5h+5ugNMnKwyhWBnK4IBMMpVgR151qMXY1sWlIs2r6o5jM9kk6JetiSVZh4TbMZSI866upyZNEXa3gFzCR4muW+ZNt0APrpBncGsvp92Y5SJPxgV1dRCWwpxR/9k="/>
          <p:cNvSpPr>
            <a:spLocks noChangeAspect="1" noChangeArrowheads="1"/>
          </p:cNvSpPr>
          <p:nvPr/>
        </p:nvSpPr>
        <p:spPr bwMode="auto">
          <a:xfrm>
            <a:off x="144463" y="-1401763"/>
            <a:ext cx="5210175" cy="2933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8915" name="AutoShape 4" descr="data:image/jpeg;base64,/9j/4AAQSkZJRgABAQAAAQABAAD/2wCEAAkGBxQTEhUUEhQUFhUXFxcYFxcXFx0XGBwWGBgXFxQdFR8aHCggGBolHBgYIjEiJSksLi4uGB8zODMsNygtLiwBCgoKDg0OGxAQGzAkHyQsLCwsLCwsLCwsLCwsLCwsLCwsLCwsLCwsLCwsLCwsLCwsLCwsLCwsLCwsLCwsLCwsLP/AABEIAKgBKwMBIgACEQEDEQH/xAAcAAABBQEBAQAAAAAAAAAAAAAEAQIDBQYABwj/xABFEAACAQIEAwUEBwUHAwQDAAABAhEAAwQSITEFQVEGEyJhgTJxkaEHFCNCUrHRcpKTwfAVM1NistLhQ4LxFiSiwlSD4v/EABkBAAMBAQEAAAAAAAAAAAAAAAABAgMEBf/EACURAAICAQMFAQEAAwAAAAAAAAABAhEDEiExBBNBUWEUIjJxsf/aAAwDAQACEQMRAD8AkxXBjurSOh3FVi3GU6EiNK1GPxxUDMoIPMGqTEWA2ZxOuwjevYhJ+TxpxV7ENriLgjU6edX2B46IAOp5zpB8vKqa0irqV93/ADU10qfECQSPf8aUoxY4Sa8mtw2PUiZ+NFi5zPOsPhMU6vKgEcxyPpV5Z4qp0JKtyB5+7rXPPE1wdMMyfJdvd5k/151UcUvhxHxFRtjvSoL13NqTSjChynaKrigzch+1/wCKpblkET51fX7ebfX8qrsUgA/lXVB0cs0Ubikoi4nlUWWuhGJEaSKkIpMtMRGaSpCtMIoAYTXGliuIoGMrqdFJFAHKacppAKeBQIRqaDT2FMigKFrgKULW27P9hO8s99iHZAwm2ixnPQtIMDyj1FZ5ckcauRpjxym6iUXZ/iLWhdVDDP3ZU8j3ZfMvqHP7tXSjH4tow7ErJUtbEp00ZoUfM+RoPjfZoWkz22bTVkf2sv4lgCR6Vb/R3j2yX7AEAW7l4FSVLODbXxwddIHL13ryeqxRzLuwf+z0umyPC+3Nf6M/Yxj2VuIxYswgMy5TkYeIx13EjTnVn2Q4ZZvG4bxMWwpCBspac255ARy6iqXLdxFxmVCznxFVGwkKABvAMAD3VouE9nxh4xGOhFSGSyT42YaqXAnKoPXUxEcjtHHHDi0p02YynLNl1VsjdcP4MuHDLg5m6wzM0sqoFaIYRPi958XlWT+kLCN9ii5rjDMNASxOhMASd+VXvZ3tOcV31wu1pbQUkZQwObNrzJ2iB1ovEdoe7sXbzGUHhtnLkLvrMDUwP100rh1SjNN8nalGUKXB5xZ7G4gtD93aUGC73ABPMACWLDpFbbtbcW1g8tpAbAtPaByyZyZE8R9kAyZ/yxz0xeL7WtnNy0gVpJzEAmSZnWZP6UDxvtHdxOQN4AqlQqs2Ug6SRMTE685Ndc4581alSOaE8GK9LtlFeOpjTyplu2SQBuTAqQipcHfa263E9pTKk9YgH3jevS4Wx5/L3NH2dv2rTAExGp/Geu/s+8/DnRl25aZiepnViT6y1ecXcVdRoQPnYx7JM8gS3M1v8Dj+7tqncWXy6F3UsxM6kkNG/SvByTlqbkexjhHTsXdnBzbGYHUahgSPSNvfQt0gHKRAiJ3FTYDjRMKR61a95bboD8Pzr023F7nAkpLZmWvWlOiEmN9Nqhsq6EkCQP60q/xOU7LB6ggH84oOfCcwAJnetIz2MpRplbfMmV0PTY/GormoljJ5dadctgHXT+VQnSQCTWqRlZLhsUxYKZg6edF94s+EmflVdYaGBAk1Z4fDF9Yj3/zqZIuEmxly4Of6CgLzg/1/Orp8PGm591DXMNOkxUpopplJeQHbT31EbOvlVtew4HLXzqNrfhGn9edaRkZtFM6U2KNuWzzEelQFa2TMwdxTCtTlaQrQBARSZamy0hWmBDlpMtTZaTLQBHlp4WnhakCUARBaTLU5SmlaBHYJV7y2HMJnXOei5hm+U16Se06d2EustpT7InxsSNvM+QnlXmbJWo7D3VbEEXFDubWW2zahQmZ2nrIkfCvO6/FKcdS8Hf0WSMZU/IZjMSjYW6yMTm8AXc5jpEbggEsfIUX9HV5Et3zOS4pRnZgFXux7CZjPtNm5VpeF4G1ZsObSKrMzSANddx5DQaeVY3j11gGyZ1AABIYgkltQY3Gux99cGKX8dv2+TtyR/ruevAe/ai3ZDoAh8UwigFnD5ybhjxajqKuBxHC4sC4l23bcwWt3LasQwAB1IkHQCQYMCvNLGGLsFG5PP5k+la/F9mrNrDAsrM5AJuaqoJmAAYkaHUTW2bDDHHduzHDmnklslRoeL37OGTMbZbviWcouQPDFxLb+0V6+Gaw/HeKPeIZjCgQqoIVV/Co+R6+6Ku8fcY2VuX1BDoUslWIVVSVBCSdzl8oHnWUvXZgEbf0Zriv+tztaqOxDwrhvfPBIVR7THkKu+1GAtW7dtLSLl0OePEWIERux3qu4ZeyqV5EmdDzCjTXyo04vHI3fYbCvcFsFu8b2NN4kQ0QdAZkbV1dRncpVHg5en6elbW4NheyOKupnFoKskZnIQ+Gc0g6xpv5Ufb7H2rIzY3F27aiJS2C7mVnw6e8SARoajvcSx2LQTCgC45MqigHNnCu8ZlAlY8jWYdiTqSdANTOg0A9w6V04Vlcauv8Apz5XiTur/wCFxxa/hwZwfeBR4YdZaPxZhsCdI3921erdkXtDBWM6orZBIIAMnWfXf1rxnD4tlEAKfGjnMJnJmgHy8RNaNe016BPcHQbYdSAIECcvIQPKKxy4Zx/yV/TbFmhLjb4BIxGxIqdsQdj8aTu6fbYrsa9No8xMc+MBABWdImY/KhGM0SgB309Kc9sHUR5xpQqQNtgVONtTtPwqfuaatoyOU8//ABrTskgQAHUT5Vo7F2yyeE5YHLX41Tvm2bXzqBrZXXaplHUXGek0yJI8JBHmaFxKRow9eVUqYp12NSNjnYeI1n22ma91NBFyz7z7ooO5dy/dM1BnYaqd+lJ3h22/rnVxgzJzQy9dnyoa5rRDCd6jZK1M2wVhSZan7ukKVViBytNK0QVpMlFgQBa7JU+SlCU7AhFun5alCU7JSsVkBWkCURlpMlFjQO1utR2CsoLl1m9tbfgmcuU+G6SZGuUwBOuaqDJTkuMs5WZZEGDHxrLNFzg4o0xTUJqTPRMYzXEVBeNo5FUsqBzKTmADAa77T61mP7IvMMjXrYtzmzsYLbhTAEkwTp5mtTw28GC3UX7Q5XRMsCDbi9l2HslvXrNYzjuNN25GZmVRlXMAIA2AivH6fHLu7cnr58kVit8FtbwmAsZS157zCfYMLM9FlgAI56gkjlWw4RjrOItI4s/9TIA8MQBpMkmRl/M1juCrh+5uXhZm5aNsAOxdSXEBmUATDBjHkOdaniV9Ldu6WuXbiOhQDMHzO/s90FBKQJiD+VPqOd27F0/GyVAvF8Xms3Wcq6i19jcGiEOxIGXkQbaqdeXnFedErmPeAwCM0DxRoTE84616lesZ7LWbbp9itsMq5V1WTBiABI93xNeccVDF3JIDMSxicodt/Sa5Hzsda/x3F7P8OfEXVt2zrIJjkumY+4fpV/iOP4zD/ZCVI8SZgrHIDorAeGNDMAGedV3AcReRxZsEZrrqI2PnqJIEbnXaouPd4bzG5l7wMRIH4ZAKkgTBETHLyrdKUpbLcwuMYNtgvabErdvMwV0J1ZXM+M6tE6ga7VTlKNvAsSTJJJJJ1JJMmaiNuvYww0Ro8fNPXJsHC0bhx4RUIt1YYez4RWtmDLDLTStFd3SFKzs0BctdkokpSd3TsCA03JRBSkKU7ERC4w5mmXcx3qdgabEUh2BlKkw+hqVlmprNwCNI11PlTb2BLcZcwJOwqE8NfmI9+lXrcQtqBkg+mtPbiakbfGKyWSXo2eOHsyzWoppt1c3wGJIKz7v6FAXAZrVSswcaA+5qJrdG5Ka9mqTEAsldkoo26Tu6diBslOCUSLVKLdFgDBKXJRPd12SixUDZK4JRJSkyUWANlpctE5KQ26LGTtxS6bSWgcqoGAy6Ehic2brM/IdKAy0R3dLkrOMVHhFucpcsl4XxJ7Dl7e5Ugg6qR5jn/wA0XhO0D2z9lbsWwSCwtplzDoTJIFV/d0q26ieKEt2i4Zpx2TNx2GvK1zEOEyK3dCM2YlvtCxJOpJmTA513afh1go7C3kYEsGyxmInRek/OQdqn7F2MljPJl2ZoGug8Ppt1nSpuNX2yklbkROjnaRHXQia8jqGlNpHsdPbim/Ji+zqzirBmJuIZ25yaf2hsgYi6ASfEdTvOk+/31LwPDn6zZmQDdBGYkyubXWNeY6Gl7TWoxV3WTmk6bGBA89IPrXdjknOL+HBOLUJr6UTrUZFEum/9a0wpXYpI4mmDhascOPCKFyVYYdfCKZLLLu6TuqL7ukKVjZvQEbdd3dGFKTu6LFQGbdNyUabdNNunqCgI26b3dHd3TDbp2JoBa3TDbo426b3VPUTQB3dPFuje5pO5p2FAeSprSLzPyqU2qYbVDYLYU4ZSNPyoW7ZonuiOtIUNJbDdMBa1XC1RZt04WqrURQH3VL3dGd1S91TsKAu7pO7o7uqabVLUFAfd0nd0Z3VJ3VOxUCd3S93RXdU5LM7efy1NKx0B93Xd1Rnd0nd0ah0Ci3UlnDkkAbmp1t1LbtGREzIjnrOnzqXL0UkbHslay2QSqjOFIAJ8WntPyk+U7a61XcWW2Lt0tbk5A052Y5SSDAjKqgj8utaLs5hTbsgMCCSzZfwhjOX0qt4nh+8u3BBgWVQkCNSzkwTA+78xXi5d22e5iVRSMtwnEi5fsDXwuq+IgiMxJC843Eddt6P4vkTFXGYZjmXSNZhQAJ0JOg9KbhrYTE22BIuKpUoUgP7Xs3JgDUHLuYqDid9O8uNda6LhaAmcbKTJEqxRZAgGZ3Ggqo5NkvhMsfL+oqMXdY3bqMjWypBCMULa7E92xERymg7l2CVGHuXS4yqUGfb2v2DpzrR8S4Wj4h74dUzqoCuTmEASxABPiAWJ/nQWEw2EW4zXkUtMKwWM8pcEeITEx93fLuK137VX5MavNbXgo+HqzIGZck7IYkLyzR947n0q7w9nwioe71qzw1sZRXfjWmCR5uV6pNh3oPyriB0Pxr5/TtVjVJZcXiJJkzcJBPuMirThf0lYy032rC+s6q4Cnn7LKJHzrl7h39hntWQedcLQ615bb+lt5M4VCJ0AukEDTfwmT6Ch7/0pYrNpasKPwnMx3nU5hy02p9xE9hnrJt002689X6WV/wDxGjyug6+qCmXPpVEiMNlXmS+Y89gAumxmeXrVd1E9iR6HkpO7ryhvpNviWAQsdApQhAATEjvCSxB1MjlvFb/st2tw+NGVDlugAtbbQ7alNfEszsdNJprKmKWBpWWrW6TuqLKVwSq1mWgGFquNqjVt0pt09YtBXNbpptUe1mm91T1i0AOSk7vrNG91SG1T1BpYH3Y6UpteVGLap5s0ag0sr+6ru7ojFXEtqWuMqqObED4SdT5VjeJdvbQBFlSdR4m0HXQbzHWBJqZZox5Y44JS4NVkpO7ry7FdtsRmjvDkJ2yqHjfXKInWNPd50Bf41iGPhe4ASJg5TMqPePOsX1cfRuuil7PWcTdS2pZ2CqIEkxqdAB1JJAA86r+K8bsWI7xtTPhXVtNyROgryfH4681w5rtw9CxLgbAEDWDoNR0plvwoZfnzBHTrz3qJdW62RpHoVf8ATPSG7Z4eQFFxp6Ab6GDLf1FOTttZQzl5EQSDqd5g9J+NeX5sxJLMOZMaZTI0/OlJDGYMknWIEQNfdEfGsJ58klVm8OmxQd0b+x27TuxmTNc2YLIXnBEzptzmorX0hpBLWhudA+vlyrz5AV1UNLAzK7e6CZ9+nuqNHG3n/X51Sz5PZL6fF6PXeGdsbFwAkMgMbgnrMwNAI+dbnseLV/7ZGz5WjKsGGgGX1gHWQJ5TXjvYjsndx9xraNbRbeVnLEiA0iVUCX1HkPPUV7Z2S7IjAo6i61zPkZiQMufUEosSJGXcnYUpdRNqgj00E7NObj8gPVgOvSfKq/F4pl3KRK7uBsZO45jSjLeI0gMC0sADpqp1kgV5x2h49dtszG4cihtthsWKyPKJ/WsJNnSkWnE+ILlI7u3ciNM9vkx6nXw+H0neqDh113ulzaYD7yqxDF2BlgSSAdNZ0O3OphiJdbTtLkB8rEuAWAPtQRm8Q9SYmtJwvgFu1N19e8VmMHTwgRmncnWNIEUoPfcMidbclSz3G1uEkxEncgEkZo0J2/XpBctyCCNDHyIYfMCrDGXEERCjmWfqqGDMa/aLqOsb0LnUzDKY8x6fnXpY5RcaR5eaE1O3yRJbq2w9rwihLVqrbD2/CK11mOg+VTc/qaaK9B/seyf+kn7o/SmNwGwf+mPQkfka5u2zv/REw+HXXy8t6ssNwO5c9i28QT0OkzoxnTKduhrSf+nbH4CP+5v1rn4FaO4Y+9idOUyaO2w78GUCYW1ZuBb+fT2ssSIJDDXQmAdjS4vHYbXubWVogZibi6iG9oyCNwddav04Ha/z9PaOw5e6oH7L2f8AOPWl2mPvQMZduzyHwA/KlwxYEMhIKkEMDBBGoIPI1ssJ2dtoZ9r9tQQPcNvjRR4IhnwqJ12PSOtJxl6H3oeyw4P9KjJby4m0blwaB7ZC5hG7g8/MaHyq4wP0p4Yk97bu2tQAYz+Ek6mNoAkjXymsbb7KKCZYNPkRHSNfzmlTsuYYSpLc9R8BNL+/ROrE/J7XhcWlxQ6MrKwkMpkEeRFTG4K8d7PYLFYNps3LeUxntkMUY9YnwtGkitZa7RX/AL1m37xcP5FP51a1EScFwzaFhTc4rIjtHc52fhc//inDtK3Owf3x/tq6ZGqJrJFdIrLf+pD/AINz0INPTtIDvauj0B/I0Ww/k1CxVDxntZYsgqHHeCRGU3ACJAzBWGk+e1R4XiMu/eXkNsyFVbF1GE7SzSDodfCKjucK4aod3dRsSXtlwuYAwFQqxE6DQn865cmZ8ROmHTrlmF4jiXxBL4i8jAbDO3hmRoi24X31X4jhTWvtDbUL4SGzqwykwPZJ3863tzh1kZ0tfUzkdVHfWWtqZQM+aWLLEiBGumus0djezdm6FNruFCZyUl/tGbKAQUcm2AQx0DbgQN65XJ3udKgktjyS8hBkd3y5AEbH3zMVALJUtJzMdRAgankY859POvZLPYHDOD3i2h4W1R7zmQBl3Anny1qvx/ZfB24dcFcuAkrCrfDRoQzAwVXl7ztpVKQ3E8khtonY6a6TBmeWoqS4hULmdRJMxrE66HfmdPdXqdvsvhVCF8GreHWA4JOntA7EQdBIOp6VHe7MW4ULhbbaASLeqkwCxzeHQ8qNa4KWN1Z59g+FXsS4t4Ve9uQzR/kWM2hPVhr51tcB9EF9mHfX7SKJJKnvCdiVykrE7TJ2+F5wbBJ3i2bVm4jDvE8JRDI9jWyzZUYgySemg3p+L4EPrQCWWtPuL4tK65jCPJ7oT4pOrSQo2BNLWxaPZmcJw5LvfLawthRYuvZuHKTmZCR9mPEV/Fz5CedTutrM1vFXVZwi5rYthUUsFZT7BJIidxz0Brb4nhfdYO7bVi+dbjRbXu3zMNQsnRievWsbjuDM2PN90xb6WCj2ICEpbtyHLSSDsYP3WpJ22VpVcmq+irhdtHuvZKkZAtxgkDMSSiqSSdBJPWU6VssPbDvctFiyyGUgzlIIZSDsIMac4+J3CsGLNhLYPsIASdSSB4i3UzvUXDWl7rZp8QGghdBuNTvt6VotqMmOt2wL5UCAFZ+WpuMJO3kR61i+M4JLpDMIUK7XgBAy25zZQOZIj/uBrdswLkH8I+Hi/mKzPEVVcNfhQC+cSq66rrtqQRlPrTY0YtsEr3VZiqsQGFsCZcDND9FYgieU6AgAnbYjiVtMFc7yfAPDtJJPh3H4j+lZfs0zNdCyA6Mso+za5QDrv92cpIEa7AQ2uJXbgdDIaCoALQHBG+WZ2I066bVD2GtyDtHwQYq0oSGvWy0KHIzNOsuJ1YRGu6DYTGGw/Z52VicR3bqWlCGmFUtIIEH2Y3306T6rgyWZQcmcgSF5TqAdAdtdQJql7aAYd790CUxAZcmcKFZxBcAg6yVkyNWG86GqlsPSm9zzXHLjMLee2bl2EOtxGYIZAOhMacveIrSYH6RMWiKhtl4+8SJOukzJqk45i1vOpKIIABKloYySS0mJMgTA2GmlDpbEeFdPfS77RlPCmzVfUj/iWP46f7q76mf8Sx/HT/dVmvC7X+GnwFAcM4WRPfIplUIGQaMcxcEjf7o6aaVv+zYn8W5H9Tb8Vn+Mn+6kOBb8Vn+Mn+6rVeG2/wDDX93/AIqQcLtfgX4CpfWj/CvZVLgG/Fa/jIf50j4F+tr+Mn61cpgLfJV9AKenDrf4V+Ao/d8H+FezPfUW62v4tv8A3VKmCbrZ/i2/+av/AOzrf4F/dH6Uv1FPwL8B+lH7vgfhXspfqTczb/iJ+lOXBN1T0df0q4/s9PwL+6P0pUwKDZV+Apfu+B+BeyqGBudF/eH6Uv1K50X9/wD4q6Wx507uhR+74L8C9lC2Cu/hH75/Sk+qXvwj98/pV+bIpvcCn+74H4F7KRcNf/CP3iamTDXZEjTrB/KaszY1O0aQPjPxkfCnCyOYH9elL93wf4F7AhhnGwn/ALY/mai7q5uoWek7fCrZLI6CiO68h67fGol1d+C49Go+TJ38PdJPmRszbxHIdKS9hrp3kHl4mPMVrMo/y/n+QIrhHT8h+v5VjLJfg1WGvJkLeCuwfbOm8kdOo191K2CxJnKbo5SCx+air7tbeY8OxSaZO7J3IYMCrKQYgjw6iPWsd9HmE+wuXIXMTcUkyfCq2yI1AGrH41SS06gp3RYDhmLLqwe5I1BOcRpqB05bRRa2Mbt3re4md/NhpRVxW5zl2k7GOonnSXbT5iF1g6xoJ5xrRQ9yTC43GWJOUO/3WIzQSSDrOgCkwBA67zXDtFigwDYcxpqB1E76nSYoe5aYgZdZHu01iY351G6mPPXSRPKdefKk1Y1sXVrtLd52W3/ARv18Osa/AdaKs9qJB8FyV3jXXwyNtTJ+RqswGHRMl66mqO6MJ1KNhr7uqmRE92tbPhiYTG27L2bVtrI5m1lO0ZcsSOWu0daO39E514LTA3bt+xbuKwQsAwlSDsQZ1Oh3ijsJgu7XKCecE/L4VPbRR0HIDaByAp+QVuonO2V31JzeNxisBSiiJMaGSTsZnT3Vj+0GHZLRY3FHgY6QsyCw9rmSRO5OgFb1rkNljlvPnWJ7aWz9SGaIZrQny9r/AOooaKi/ZgMZiBavHuLhca5XUspAYGQdFMxpp1ovhGKMiBBJ/EeW3Pr/ACofCYFDowTX73ikfs+MDlz8qusHwkJqoVpEiQTpEz7Q1idDPLblMkqBPcvLHDiLNkqFRJYsF1YEsR4YBER4iBrOhkaVT9oMbaWzcvMuYw+0EroF8KsIAEsCSOWknbTcKN0MiErk2gINNwYObTUfzqq452abvrioBluqfaMDWVYDkp1PoB0pIu6PDVwD3AUslcoYEMTvqBAaI3YaVUtxB5OvM7bekGvfcF2Fe3aWzNrQMQj/AGjQTJzQpG5386x3FvosxBvXCocBmLQLWYDNqYKtESTtWsa4aM3bNCPfSmaCDGnKT1PyrzT0aDBSXs2VsvtQcusaxpry1oYT1p4c0rCh3D7BtWraanIiqTI1IABJ15nWiLV1+a+oI/WoBdqRb1DlbHQQXNcHqIPNOYRv4f2iF/OKKYEhekLxp/U0zOOvwBP8oPxp3eDofUhfyzUaWK0SK5pc1D96STooiOUn5kj5U7vD1Pxj5CBRVchd8BEEbiP2tPzrpHUekn8hHzqFIG0VIync6DqfCPidKQbi5/f6wP1rsx1ygTB8zoPfHyphI6/AT8Pu/Ou77LJUSQCRJgTyBAnQnTfnVKxPgnW6ep9PD/pinKegk1XqDzYn4D8hNPL6anTzJI+dO/oBxuxuR8dfhvUbX+kn00+cH5VUjjNkyFuBiNwgZyPRAaZc4sR7Npz5tCiJIMe02hHSnol6J1R9i9tcYUwd1WGjW80Gc395atrl0AKnvZ9N6xvYnjqW7Fy1cNtSveN4nAkOEEARqfDt51teMcQfF2DbNy2BlGySRDW2/EJH2cbc/Ksbd7I2m0Z7vh0lVUD8jO3KuyEU4aWcs5NSsvr3aCwub/3NlljwqHJ19B/XlUN3tVhpn6yq+JpAVzI5cteXxoCz2Dw/O5dYbe2v8lom12Jwo+4x/wD2N/KKNEQ1shudr8Kwg3CIA1W0/Unn/WtRt2wwm2dyNdRa12Ebt5t8PdViexWDn+690u5+Piomz2OwfLDqdJiWJkDXTNr7qNMEClJ7ICw3aqzeNuxbDlf/AHFxs6qgLLhbgtyQcxjx+XiFeicBuPcweHuvayzaWIMjKBlQjoCoBidJqg4HwjDjS1aRFJAeEAYA+FiQddpr0biXFrViycrWxlWLYJhZAhASNht6Uo6ZLYc4Tg6ktzPJiri7Mw8pPp5VZ2uKOpAYA+YJU/z1rA8J4kbdpkz3MUyS7MqEIiwSczGSVGpBIHwq1db+UvduJbsr3ZPckMWDllyoRPjlYA8QJYRQosWxocfxm2rZmZrRUSfErDcnUEgg/Cq/iuFu4rDqLV1bluVdGyQDAIWDmIO++1VXDGtd2/1y0ioVuiLis7kBgbiuupOUAQwA2OxmqnEtieGXETBRicNeDuljVmVVguVjULqPFqDz1gl07Ada4NftE51JAE6eKfIAMv50ZwXi6viFw72sSjurMrFPBKySDLTsJ3NUV3tffxQbucMpaPEoueMAbwCJYa8qwGL4riLWIDgXLV1WDAktKkGefLqNjJqqsjZcHuvBOI96rnu71t7dw23D2yPEsaqZ1BBBmOdW/wDb5UQ1p3g6HIwP+k149gu1+NxPERfsYe5paQXcOpJV0UHxGQAPbBU+7XWvRcdi8QokYbN+zdE/AiokqZSdkvaH6RO5QlMJiGcR9xwsdZycvSspZ+mHFqABgcw5M7OWOu5y2wPgNqoO0fGcRcuJaKXsMCwzO1xwgB5sVEEev61u+HWSlpELZiqhZ6wInetFKjNr0Z7PTrUk7GfIyfSKgDn/ACj3Cf8AWW+UU5nJ0JJHQkx8NvlXBSPQthR03geTEA/AmaQXFmJJMTAU7bfeyjl1oVDG0D3Uiv429y//AGP9e6hJA20G5h0Pq0fEAH86kDH/ACj3LP8AqLUCMUu2YE9Br+VSrfH+b4R/qIpU/Q7XsKa4dszR0nT4DT5UwQOlR975D1JPyGUj401rx6/AAfOM3zof1jXxBFuTsCfTSpA4/Evxzf6ZNV7HmdT1Op+dKrE7SfdUbFbhVy/LQg2ABJ0BOp0G8QRvFSIx55fgf938qq3x6K7LmkgJKoC7BiNZVASOW9PbHkbIRO2d1Qa84BZwP+2tnCT4RnriuWXAvHqR7vD/AKY+dN9w1+dVDvcmO8jRT4EBMN7JBYGQepQb0K7r4w41C+M3Ga54ZOpTVQBryB026NYW+WQ8q8Iu7mIUGM0t+FfE37qyagv8QykKoAY7ZzE8ohQzTPIqNqz+MvIMqvmYmAUCRmBnKcvsKCYHiI+9ppRF5DEsFABOcmCwGQkS2oXxQCFHInyq1hiuSe62Hvi3GhYMNP7oBT5jxZ2YjmMq/wA6GxTWmMZEuFW1Lg3DoMwYhy2QDaIXziojmYEurSJUgABoI8OWAMogwTzhpnSiLNi3BgAkndpbxGCCgIIRdYzdRqTFWqRD3GWrbsylnJGpmJJB1B8J0t+Inrt0EyXrZHNWAC+KQwDRHiLe0dJBAHzgF4RSu6AgSV3USRtv4lPMe/1kchiYgEhVkCW8wfIcpB0inTYk0gWzK6ERl/Z8J84MEmNDykVaDFqx+1HlOhXp6n3fAUMlthoRA1CA5mIPIyOU/d1Pupy8HvTnuEWwoj7WLaakEsA0uDAAEedCTsJNUQ4nAhQHttEiQM0z5pG4PuNMXHMv96Onkfzg1PfxGFtiGu3L5kmEAVTrzY8uWnzqAcauBXOHtJaCjMWAzOBIAOd/eBp1rZRfkxbXgtrGGJXOfCn4rkoP/luPdTDxTD2/vNdPRBlX1Ztx7hVdhcA166jXnDhoZi1z/psSJmfBJEA6asvI6WnZzChb2Ite3bi6ucjRwA+UgzBHgB8jHWplpRcFJvYjvY/EXLZuLktIBGc6vH7Z1O3v28qpcRdtfVzeF1rmIDWyodWI38YYEkFZIiQJg7gwLT6v3tg3Lrph7YtMttXiWbLaOh0nMUnQaepohb/eJbWxZS2LLWh3pypeCnUE2yWDKfFq255aVMUjScrH8ewUDELmTD2BcaUzFWvXGNtiLajokKAQeempo/A4NrfepZt3MPhgbF0teA70BWYk2t40Qe2JEe6KHtZhEtsLJDYi9cuXHZyJvFQ3d24y8gVckaA+HkKu+FcQFzAvauEkrZw4ckH+4dwTLcot3Ms7+EnlNaIxCPo9xIuZ2fK1yXIuMJulW7vMrNuwUwJnYrtWe+k3gGQ2WwsjvbzKLSmB3zj2rc6JmAOYAgTBjUmvQ3sql+2qwPsrhgdB9XWPgE/drGfSzi2tW8M6g5kvh1aJUMqtAOu5mY5waPIvB5Zx/D5XyqzOyr4ybZt3UMkEXRrJ85MiNaoQsuOvL41qO0WIxBynFOr3GWQctvMEYAqQ1o5spnZgBpoDuMygXvEDTlJXNETlnxZZ0mNpq0iGzbfRNgkvYq+7s2dACgDQGBLqwI3YKAsAaDTyr0rFYNY0Nwdctx129zV4Nw2+ExB7u4V+18FzVCBmMN7Xh01Otep8L7ZkKLeMy6jwYhNbTjnmj2WHPpzArKcdyosouN23XGWVNy7cts6gpcuM6nxKNQxM7863NrasJ27v5XtOhEjxKRBEghlPQiRVJb7aYsD+8X+Gn6VSg2DmkzV6c2X0Of8A0Ax61xuDkGPvhP8Ad+VdXVxSSR3RbkJ3+ugUehY//I5T+7Q5AZ2Z9YKrqBABiIAEDU9OZrq6hPYprcNUgCBp7qU3AOgrq6sluy3siFcdbJyh1LbZV8bfBATUL8QMlVttI0ElQCYk7EnQeXlXV1dawRSs5XmldCWr114gBRmI0hmgQSVkkHnpk5UPcLuMwhgCTF19MoBX2Ntd/Y511dTUUuCW2+R9jHOFRA6lmDkBTC7OQV0JAgDXz0jSnYe6ogm0urEBy/h0zZoYy2rA+yOddXVQrIbjMGiVOkSZePZ1AgBSYJ/MdHrh1uIuZVYLa2yCJ8EmCQCZ2IHM0ldUpjC7OC9rOcwuKR96epBIPi3YRRv1Uu48RAcqoIIUy0CApWB4+utdXUhmuwnZO3kAUy+ksZg+USI2HXaq7HcPezIMgf5FHzgV1dVN0RyVOJJA1cDnB2/4oW3eVgAxBPQ6D0jlXV1aIh7Edwuf7tlUcoGvlJP9aUNjpbW7cLECAWYmAJiJMV1dVCKPBcew9u6Futn1AkSQIM7g6bAadTWi4nxHv0uBCBZRwVCgquRixGcmSzAnSTspMDWurqdKxJ7UH4XhKgq2JKWrbIgNxSCMqKAMgklycsEAHcnQVPwfiFwG6mGNrOReIuP4QUC5m7pAIQwC2sgbaV1dWTLW3AJxfD27du0l0M1w2w7tmllBGXD21zSVT7zQDoVFWPYUpnA5XXyKDtmtZmeJA0yuhHr511dV1sGpmgtcOW5i7zGS4vXFVgcptqptOACBIYlmiZ9o8pqFcMGuX7qADu7Nhcij2wLq3R5aqoX1rq6gQP2Y7QXbqGFF27nZUE5VyKkhrjKpFuQFWI1IYjSQM5284w2LItFWtWrIS7iUj7a2zP3TjUQ2UPIKyCDM7T1dS8h4A8HwWwRfa7Z+1Rzbe0gi3aiAvdkHxyuU5+pO1YLtDZtpchFuLl3lg2nKBH5murqqL3JktgW5h+5ugNMnKwyhWBnK4IBMMpVgR151qMXY1sWlIs2r6o5jM9kk6JetiSVZh4TbMZSI866upyZNEXa3gFzCR4muW+ZNt0APrpBncGsvp92Y5SJPxgV1dRCWwpxR/9k="/>
          <p:cNvSpPr>
            <a:spLocks noChangeAspect="1" noChangeArrowheads="1"/>
          </p:cNvSpPr>
          <p:nvPr/>
        </p:nvSpPr>
        <p:spPr bwMode="auto">
          <a:xfrm>
            <a:off x="144463" y="-1401763"/>
            <a:ext cx="5210175" cy="2933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8916" name="Picture 6" descr="http://www.abc.es/Media/201107/23/17594065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turismoenfotos.com/archivos/temp/6557/1024_1315704720_paseo-de-laconcha-san-sebastian-esp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blogdelviajero.es/wp-content/uploads/2014/07/san-sebastian.jpe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-15875" y="0"/>
            <a:ext cx="91598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eltrajedelosdomingos.files.wordpress.com/2014/01/lobo-efectos-agua2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02.lavanguardia.com/2014/02/02/Fuerte-temporal-en-San-Sebasti_54399832198_53699622600_601_34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https://lh3.googleusercontent.com/-teDRRAXZYyo/UVnvcRcQ2ZI/AAAAAAAAGIY/4nAIODoPO2M/s1200/Peine-del-viento-san-sebastian-donostia-naturalezayviajes.com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20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http://www.restaurantecaserio.com/sitecake-content/1c6c41ac-da57-11e2-8f66-000000000000-3-orig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bongkim.com/bongkim/data/cheditor4/1112/5ec6b2608dd9298704f0a41e945ec8d1_u4SL2D52SL7FNbFTJwfZ8EOcKlCr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6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 Sebastián....incomparable ciu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 Sebastián....incomparable ciudad</Template>
  <TotalTime>4</TotalTime>
  <Words>325</Words>
  <Application>Microsoft Office PowerPoint</Application>
  <PresentationFormat>Presentación en pantalla (16:9)</PresentationFormat>
  <Paragraphs>7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Arial</vt:lpstr>
      <vt:lpstr>Calibri</vt:lpstr>
      <vt:lpstr>Matura MT Script Capitals</vt:lpstr>
      <vt:lpstr>Aharoni</vt:lpstr>
      <vt:lpstr>San Sebastián....incomparable ciudad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2015-12-17T09:29:42Z</dcterms:created>
  <dcterms:modified xsi:type="dcterms:W3CDTF">2015-12-17T09:34:08Z</dcterms:modified>
</cp:coreProperties>
</file>