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  <p:sldMasterId id="2147483723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6" r:id="rId15"/>
    <p:sldId id="268" r:id="rId16"/>
    <p:sldId id="269" r:id="rId17"/>
    <p:sldId id="278" r:id="rId18"/>
    <p:sldId id="279" r:id="rId19"/>
    <p:sldId id="280" r:id="rId20"/>
    <p:sldId id="271" r:id="rId21"/>
    <p:sldId id="272" r:id="rId22"/>
    <p:sldId id="273" r:id="rId23"/>
    <p:sldId id="274" r:id="rId24"/>
    <p:sldId id="286" r:id="rId25"/>
    <p:sldId id="275" r:id="rId26"/>
    <p:sldId id="281" r:id="rId27"/>
    <p:sldId id="282" r:id="rId28"/>
    <p:sldId id="283" r:id="rId29"/>
    <p:sldId id="284" r:id="rId30"/>
    <p:sldId id="277" r:id="rId31"/>
    <p:sldId id="285" r:id="rId32"/>
    <p:sldId id="270" r:id="rId33"/>
    <p:sldId id="290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OCQ4ZP7YmjtEFto/xmXYEg==" hashData="CM7JqNQMIHlvX1UTyfmk7vtq0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3B2C14-123D-480A-A393-087C8EB5BF1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DF724F-44D1-48B1-8645-7159F22807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4A5AD6-9439-42AA-9741-BBC7490F5A45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D0A22E-2888-4E26-B99F-6A9AE59D3E06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C3B27-452E-4669-BB0E-08CD48503BD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67A7F1-C9A0-4F97-ACA3-0EA4C2BA608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16E272-1166-4A22-8777-58CF91ADB2A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4A9C8C-410B-4AD1-B281-8725765ABC6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390744-A646-4364-9CFE-86C6A0DA25D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00ED0E-EB30-45AA-8DD1-62A03650371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A6CE4F-CB76-4AE0-91B4-77A4E43CEFE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76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med">
    <p:random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958378" y="1989138"/>
            <a:ext cx="7058025" cy="196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Elephant"/>
              </a:rPr>
              <a:t>SAN FRANCISCO</a:t>
            </a:r>
          </a:p>
          <a:p>
            <a:pPr algn="ctr"/>
            <a:r>
              <a:rPr lang="es-ES" sz="6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Elephant"/>
              </a:rPr>
              <a:t>CALIFORNIA - USA</a:t>
            </a: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6011863" y="6165850"/>
            <a:ext cx="1419225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Automático y Sonido</a:t>
            </a:r>
          </a:p>
        </p:txBody>
      </p:sp>
    </p:spTree>
  </p:cSld>
  <p:clrMapOvr>
    <a:masterClrMapping/>
  </p:clrMapOvr>
  <p:transition spd="med" advClick="0" advTm="10000">
    <p:random/>
    <p:sndAc>
      <p:stSnd>
        <p:snd r:embed="rId2" name="SAN FRANCISCO__3,00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FISHERMAN'S WHARF_4-117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88237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Alamo Square_4358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BAY BRIDGE_4-177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7416800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san-francisco-real-estate-apprai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SAN FRANCISCO SKYLINE _1-075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PRESIDIO PLACE_1-123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SFO_MARINE PARK_2-102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168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TELEGRAPH HILL_1-088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TELEGRAPH HILL_2-123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88237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ALCATRAZ_2-141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88237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Alcatraz_Ab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88237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Alcatraz_1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40612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Cable Car_4611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88237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Cable Car_4891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168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OWNTOWN SAN FRANCISCO_1-071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Oakland Bay Bridge_4438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random/>
    <p:sndAc>
      <p:stSnd>
        <p:snd r:embed="rId2" name="SAN FRANCISCO__3,00.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Palace of Fine Arts_4487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7416800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ity Hall_4366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onservatory of Flowers_4272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168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FISHERMAN'S WHARF_4-121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88237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GOLDEN GATE BRIDGE_1-127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88237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Golden Gate Bridge_4474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GOLDEN GATE_1-111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168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SAN FRANCISCO FINANCIAL DISTRICT_2-061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727392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Seal Rocks_4754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VICTORIAN ROW_2-082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Washington Square_4593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JAPANESE TEA GARDEN_3-006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74168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BUDDHIST PAGODA_3-020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7345362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HINA TOWN_4-032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4168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ja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ja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Californie - San-Fransisco .. 02 11 2011</Template>
  <TotalTime>8</TotalTime>
  <Words>24</Words>
  <Application>Microsoft Office PowerPoint</Application>
  <PresentationFormat>Presentación en pantalla (4:3)</PresentationFormat>
  <Paragraphs>5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Arial</vt:lpstr>
      <vt:lpstr>ＭＳ Ｐゴシック</vt:lpstr>
      <vt:lpstr>Calibri</vt:lpstr>
      <vt:lpstr>Verdana</vt:lpstr>
      <vt:lpstr>SimSun</vt:lpstr>
      <vt:lpstr>Paja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2020-10-17T20:36:08Z</dcterms:created>
  <dcterms:modified xsi:type="dcterms:W3CDTF">2020-10-17T20:45:07Z</dcterms:modified>
</cp:coreProperties>
</file>