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2" r:id="rId4"/>
    <p:sldId id="270" r:id="rId5"/>
    <p:sldId id="265" r:id="rId6"/>
    <p:sldId id="271" r:id="rId7"/>
    <p:sldId id="276" r:id="rId8"/>
    <p:sldId id="279" r:id="rId9"/>
    <p:sldId id="266" r:id="rId10"/>
    <p:sldId id="268" r:id="rId11"/>
    <p:sldId id="273" r:id="rId12"/>
    <p:sldId id="275" r:id="rId13"/>
    <p:sldId id="282" r:id="rId14"/>
    <p:sldId id="260" r:id="rId15"/>
    <p:sldId id="283" r:id="rId16"/>
    <p:sldId id="269" r:id="rId17"/>
    <p:sldId id="267" r:id="rId18"/>
    <p:sldId id="261" r:id="rId19"/>
    <p:sldId id="259" r:id="rId20"/>
    <p:sldId id="258" r:id="rId21"/>
    <p:sldId id="256" r:id="rId22"/>
    <p:sldId id="264" r:id="rId23"/>
    <p:sldId id="274" r:id="rId24"/>
    <p:sldId id="284" r:id="rId25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fdqxxgKIjtJQRK0kbwwQ==" hashData="6Eg8Qr6BS9AmIv7kfBbU+SFjW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2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45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B8848-5D22-49CB-8878-F49520319F9E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F9423-A476-4D2F-9C82-69CD53FDDB3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1366222"/>
      </p:ext>
    </p:extLst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7FF0C-F60F-426E-BEBD-7EE81FAFEDD1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12952-79B4-449C-B76C-439F9C2F000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6015657"/>
      </p:ext>
    </p:extLst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5EAAB-8288-4197-96D7-4A25463DD83A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32396-5EB6-4D4E-8272-8FA0CAF86CE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4488728"/>
      </p:ext>
    </p:extLst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E3B40-2994-4747-81C6-A88C8BD52DDE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EBB2D-FB95-4B0A-A37A-7FE1019C9F0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2346219"/>
      </p:ext>
    </p:extLst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A0885-A4C0-4951-92FB-E06829BCCC36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643C7-AC9A-4870-9480-B126C17E930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5749564"/>
      </p:ext>
    </p:extLst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9AC85-C3B0-480D-B25B-F44068BABDCB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21F13-749B-4934-BC09-4879D95E7F4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1070092"/>
      </p:ext>
    </p:extLst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B045B-470B-4D1E-90A7-2D834896D379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91166-3DA9-4837-BE91-2231E55587A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9523606"/>
      </p:ext>
    </p:extLst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D3295-10B5-4D60-AAA1-16903EA53F61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26240-4F3B-4280-924E-A4EE1003A4B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4127851"/>
      </p:ext>
    </p:extLst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6827C-22A2-4166-9567-A01547C37A17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26CD-C4EE-4A17-98A5-BC11C947E9D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0161643"/>
      </p:ext>
    </p:extLst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E3405-1ED0-4839-9798-1136F2233ECF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E7BEB-00AA-4147-AE85-ABFBE28A82D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1150016"/>
      </p:ext>
    </p:extLst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656EE-187C-4C38-B645-9D2E9ED99A87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E50D9-3594-4B38-98BA-8CB914457A6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1955020"/>
      </p:ext>
    </p:extLst>
  </p:cSld>
  <p:clrMapOvr>
    <a:masterClrMapping/>
  </p:clrMapOvr>
  <p:transition spd="slow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100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21F26D-ED13-4746-9B08-91F9AA1864C6}" type="datetimeFigureOut">
              <a:rPr lang="en-US"/>
              <a:pPr>
                <a:defRPr/>
              </a:pPr>
              <a:t>2/7/2020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C9FC36-B54E-4231-85C7-BD43A69BA09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51" name="Content Placeholder 3" descr="1a-sanfran2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1214438" y="238125"/>
            <a:ext cx="68929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9600" b="1">
                <a:solidFill>
                  <a:srgbClr val="552579"/>
                </a:solidFill>
                <a:latin typeface="Mistral" pitchFamily="66" charset="0"/>
              </a:rPr>
              <a:t>SAN FRANCISCO</a:t>
            </a: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4143375" y="1428750"/>
            <a:ext cx="84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4000" b="1">
                <a:solidFill>
                  <a:srgbClr val="552579"/>
                </a:solidFill>
                <a:latin typeface="Mistral" pitchFamily="66" charset="0"/>
              </a:rPr>
              <a:t>USA</a:t>
            </a:r>
          </a:p>
        </p:txBody>
      </p:sp>
    </p:spTree>
  </p:cSld>
  <p:clrMapOvr>
    <a:masterClrMapping/>
  </p:clrMapOvr>
  <p:transition spd="slow" advTm="5000">
    <p:randomBar dir="vert"/>
    <p:sndAc>
      <p:stSnd loop="1">
        <p:snd r:embed="rId2" name="Kenny G - The way we we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5" name="Content Placeholder 3" descr="1a-sanfran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sanfran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sanfran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3" descr="1a-sanfran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0" y="0"/>
            <a:ext cx="1157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CITY HALL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sanfran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0" y="0"/>
            <a:ext cx="1795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UNION SQUARE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5" descr="1a-sanfran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0" y="0"/>
            <a:ext cx="1795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UNION SQUARE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sanfran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759450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sanfran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1267" name="Content Placeholder 3" descr="1a-sanfran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291" name="Content Placeholder 3" descr="1a-sanfran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TheCastr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0" y="0"/>
            <a:ext cx="1412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THE CASTRO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sanfran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5363" name="Content Placeholder 3" descr="1a-Alkatraz_Guard_Tow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5759450"/>
          </a:xfrm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0" y="0"/>
            <a:ext cx="1192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ALCATRAZ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5" descr="1a-sanfran-alcatrez-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0" y="0"/>
            <a:ext cx="1192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400" b="1">
                <a:solidFill>
                  <a:srgbClr val="C00000"/>
                </a:solidFill>
                <a:latin typeface="Mistral" pitchFamily="66" charset="0"/>
              </a:rPr>
              <a:t>ALCATRAZ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sanfran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sanfran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5" descr="1a-sanfran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sanfran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1508" name="Picture 3" descr="1a-sanfran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2531" name="Content Placeholder 5" descr="1a-sanfran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5729288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3555" name="Content Placeholder 3" descr="1a-sanfran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8763" cy="4949825"/>
          </a:xfrm>
        </p:spPr>
      </p:pic>
      <p:sp>
        <p:nvSpPr>
          <p:cNvPr id="5" name="TextBox 4"/>
          <p:cNvSpPr txBox="1"/>
          <p:nvPr/>
        </p:nvSpPr>
        <p:spPr>
          <a:xfrm>
            <a:off x="2643188" y="3155950"/>
            <a:ext cx="3748087" cy="1568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9600" b="1" dirty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THE 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38" y="4703763"/>
            <a:ext cx="786765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3200" b="1" dirty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You Can Keep Listening To The Music Or Press ‘Esc’ To Exit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San Francisco .. 09 12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San Francisco .. 09 12 2011</Template>
  <TotalTime>2</TotalTime>
  <Words>45</Words>
  <Application>Microsoft Office PowerPoint</Application>
  <PresentationFormat>Presentación en pantalla (16:10)</PresentationFormat>
  <Paragraphs>12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Arial</vt:lpstr>
      <vt:lpstr>Calibri</vt:lpstr>
      <vt:lpstr>Mistral</vt:lpstr>
      <vt:lpstr>USA - San Francisco .. 09 12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California - USA</dc:subject>
  <dc:creator>Jose Luis</dc:creator>
  <cp:lastModifiedBy>Jose Luis</cp:lastModifiedBy>
  <cp:revision>2</cp:revision>
  <dcterms:created xsi:type="dcterms:W3CDTF">2020-02-07T09:32:36Z</dcterms:created>
  <dcterms:modified xsi:type="dcterms:W3CDTF">2020-02-07T09:34:36Z</dcterms:modified>
</cp:coreProperties>
</file>