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337" r:id="rId3"/>
    <p:sldId id="296" r:id="rId4"/>
    <p:sldId id="334" r:id="rId5"/>
    <p:sldId id="270" r:id="rId6"/>
    <p:sldId id="300" r:id="rId7"/>
    <p:sldId id="338" r:id="rId8"/>
    <p:sldId id="341" r:id="rId9"/>
    <p:sldId id="342" r:id="rId10"/>
    <p:sldId id="289" r:id="rId11"/>
    <p:sldId id="277" r:id="rId12"/>
    <p:sldId id="293" r:id="rId13"/>
    <p:sldId id="343" r:id="rId14"/>
    <p:sldId id="344" r:id="rId15"/>
    <p:sldId id="291" r:id="rId16"/>
    <p:sldId id="282" r:id="rId17"/>
    <p:sldId id="303" r:id="rId18"/>
    <p:sldId id="256" r:id="rId19"/>
    <p:sldId id="295" r:id="rId20"/>
    <p:sldId id="281" r:id="rId21"/>
    <p:sldId id="301" r:id="rId22"/>
    <p:sldId id="339" r:id="rId23"/>
    <p:sldId id="340" r:id="rId24"/>
    <p:sldId id="287" r:id="rId25"/>
    <p:sldId id="345" r:id="rId26"/>
    <p:sldId id="346" r:id="rId27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UUDkRsLop02AYorPNql1Q==" hashData="16nZ1qu85ZSjB8Mz5L2SArdSIB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0000F0"/>
    <a:srgbClr val="3333FF"/>
    <a:srgbClr val="CCECFF"/>
    <a:srgbClr val="000050"/>
    <a:srgbClr val="001E3C"/>
    <a:srgbClr val="FFFFFF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9897" autoAdjust="0"/>
    <p:restoredTop sz="94712" autoAdjust="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de-DE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de-DE"/>
          </a:p>
        </p:txBody>
      </p:sp>
      <p:sp>
        <p:nvSpPr>
          <p:cNvPr id="19460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die Formate des Vorlagentextes zu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de-DE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955F0D7-4985-4293-A29D-084BB30CD486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757563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A973B46-3682-452F-9411-3B1EF1E6DD54}" type="slidenum">
              <a:rPr lang="de-DE"/>
              <a:pPr/>
              <a:t>3</a:t>
            </a:fld>
            <a:endParaRPr lang="de-DE"/>
          </a:p>
        </p:txBody>
      </p:sp>
      <p:sp>
        <p:nvSpPr>
          <p:cNvPr id="9421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50000"/>
              </a:spcBef>
            </a:pPr>
            <a:endParaRPr lang="fr-FR" sz="2000" b="1" i="1">
              <a:solidFill>
                <a:schemeClr val="bg1"/>
              </a:solidFill>
              <a:latin typeface="JottFLF-BoldItalic.97" pitchFamily="2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7D1E0F2-294D-474B-9F6E-24BEFF35AF40}" type="slidenum">
              <a:rPr lang="de-DE"/>
              <a:pPr/>
              <a:t>23</a:t>
            </a:fld>
            <a:endParaRPr lang="de-DE"/>
          </a:p>
        </p:txBody>
      </p:sp>
      <p:sp>
        <p:nvSpPr>
          <p:cNvPr id="3993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50000"/>
              </a:spcBef>
            </a:pPr>
            <a:endParaRPr lang="fr-FR" sz="2000" b="1" i="1">
              <a:solidFill>
                <a:schemeClr val="bg1"/>
              </a:solidFill>
              <a:latin typeface="JottFLF-BoldItalic.97" pitchFamily="2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8156B8-8D42-460C-BE88-D4ED2247162E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35612378"/>
      </p:ext>
    </p:extLst>
  </p:cSld>
  <p:clrMapOvr>
    <a:masterClrMapping/>
  </p:clrMapOvr>
  <p:transition spd="slow"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17C907-4826-4B28-853A-F52CFEF5C5F9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36951611"/>
      </p:ext>
    </p:extLst>
  </p:cSld>
  <p:clrMapOvr>
    <a:masterClrMapping/>
  </p:clrMapOvr>
  <p:transition spd="slow"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D8C5D5-4DD6-489F-96F9-AFFCC2003473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39060015"/>
      </p:ext>
    </p:extLst>
  </p:cSld>
  <p:clrMapOvr>
    <a:masterClrMapping/>
  </p:clrMapOvr>
  <p:transition spd="slow"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961FF4-81FA-4A01-92FC-F01E9519F15D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48900557"/>
      </p:ext>
    </p:extLst>
  </p:cSld>
  <p:clrMapOvr>
    <a:masterClrMapping/>
  </p:clrMapOvr>
  <p:transition spd="slow"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98596C-7C4D-4585-8EF8-26C45FA54B09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74030978"/>
      </p:ext>
    </p:extLst>
  </p:cSld>
  <p:clrMapOvr>
    <a:masterClrMapping/>
  </p:clrMapOvr>
  <p:transition spd="slow"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6FEB60-DB34-4D02-A07A-1F225DE55BF5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76304933"/>
      </p:ext>
    </p:extLst>
  </p:cSld>
  <p:clrMapOvr>
    <a:masterClrMapping/>
  </p:clrMapOvr>
  <p:transition spd="slow"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1282EE-66D4-40E3-BC25-57A8ADA0398B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36529540"/>
      </p:ext>
    </p:extLst>
  </p:cSld>
  <p:clrMapOvr>
    <a:masterClrMapping/>
  </p:clrMapOvr>
  <p:transition spd="slow"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535161-D986-42FA-9BA5-81811DC480B1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91069834"/>
      </p:ext>
    </p:extLst>
  </p:cSld>
  <p:clrMapOvr>
    <a:masterClrMapping/>
  </p:clrMapOvr>
  <p:transition spd="slow"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C6BC99-05BA-4DE4-8B12-0F31C76E8608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42530549"/>
      </p:ext>
    </p:extLst>
  </p:cSld>
  <p:clrMapOvr>
    <a:masterClrMapping/>
  </p:clrMapOvr>
  <p:transition spd="slow"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FFD6F8-9064-423B-8ABE-E57E2C567574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4776236"/>
      </p:ext>
    </p:extLst>
  </p:cSld>
  <p:clrMapOvr>
    <a:masterClrMapping/>
  </p:clrMapOvr>
  <p:transition spd="slow"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de-D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36C97A-BEA3-4ECF-B30A-03C999524C8A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22704356"/>
      </p:ext>
    </p:extLst>
  </p:cSld>
  <p:clrMapOvr>
    <a:masterClrMapping/>
  </p:clrMapOvr>
  <p:transition spd="slow" advTm="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97408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das Titelformat zu bearbeiten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Klicken Sie, um die Formate des Vorlagentextes zu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de-DE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de-DE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9C0E1ED-F7EC-4FF7-8F96-B168C43DE23F}" type="slidenum">
              <a:rPr lang="de-DE"/>
              <a:pPr/>
              <a:t>‹Nº›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CCFF"/>
            </a:gs>
            <a:gs pos="100000">
              <a:srgbClr val="CCCCFF">
                <a:gamma/>
                <a:shade val="46275"/>
                <a:invGamma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48" name="Picture 24" descr="Bleue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9134475" cy="684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53" name="Picture 29" descr="p53114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404813"/>
            <a:ext cx="4751388" cy="5975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454" name="WordArt 30"/>
          <p:cNvSpPr>
            <a:spLocks noChangeArrowheads="1" noChangeShapeType="1" noTextEdit="1"/>
          </p:cNvSpPr>
          <p:nvPr/>
        </p:nvSpPr>
        <p:spPr bwMode="auto">
          <a:xfrm>
            <a:off x="1042988" y="1773238"/>
            <a:ext cx="2066925" cy="542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Buckingham"/>
              </a:rPr>
              <a:t>SAN DIEGO</a:t>
            </a:r>
            <a:endParaRPr lang="es-ES" sz="3600" kern="10" dirty="0">
              <a:ln w="12700">
                <a:solidFill>
                  <a:srgbClr val="3333CC"/>
                </a:solidFill>
                <a:round/>
                <a:headEnd/>
                <a:tailEnd/>
              </a:ln>
              <a:solidFill>
                <a:srgbClr val="B2B2B2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Buckingham"/>
            </a:endParaRPr>
          </a:p>
        </p:txBody>
      </p:sp>
      <p:sp>
        <p:nvSpPr>
          <p:cNvPr id="103456" name="WordArt 32"/>
          <p:cNvSpPr>
            <a:spLocks noChangeArrowheads="1" noChangeShapeType="1" noTextEdit="1"/>
          </p:cNvSpPr>
          <p:nvPr/>
        </p:nvSpPr>
        <p:spPr bwMode="auto">
          <a:xfrm>
            <a:off x="755650" y="3789363"/>
            <a:ext cx="2952750" cy="2171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Buckingham"/>
              </a:rPr>
              <a:t>Sureste de california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Buckingham"/>
              </a:rPr>
              <a:t>a la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Buckingham"/>
              </a:rPr>
              <a:t>frontera</a:t>
            </a:r>
          </a:p>
          <a:p>
            <a:pPr algn="ctr"/>
            <a:r>
              <a:rPr lang="es-ES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Buckingham"/>
              </a:rPr>
              <a:t>de México</a:t>
            </a:r>
            <a:endParaRPr lang="es-ES" sz="36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Buckingham"/>
            </a:endParaRPr>
          </a:p>
        </p:txBody>
      </p:sp>
    </p:spTree>
  </p:cSld>
  <p:clrMapOvr>
    <a:masterClrMapping/>
  </p:clrMapOvr>
  <p:transition spd="slow" advTm="8000">
    <p:sndAc>
      <p:stSnd>
        <p:snd r:embed="rId2" name="259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61" name="Picture 9" descr="0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93" name="Picture 9" descr="age0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0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3" name="Picture 9" descr="0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6" name="Picture 8" descr="1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6" name="Picture 8" descr="age0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6" name="Picture 8" descr="ge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22" name="Picture 6" descr="10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93" name="Picture 9" descr="0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2" name="Picture 8" descr="water_refelc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7" name="Picture 7" descr="0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8" name="Picture 4" descr="san_diego_naval_bas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5" name="Picture 7" descr="age0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40" name="Picture 8" descr="02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43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1" name="Picture 7" descr="0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38" name="Picture 18" descr="e0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6" name="Picture 8" descr="03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6" name="Picture 8" descr="0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8" name="Picture 8" descr="03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81" name="Picture 9" descr="e0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80" name="Picture 8" descr="ge04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9" name="Picture 9" descr="ge0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39" name="Picture 27" descr="4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45" name="Picture 9" descr="ge0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06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SA - San Diego  .. 16 03 2010">
  <a:themeElements>
    <a:clrScheme name="Standard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rd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USA - San Diego  .. 16 03 2010</Template>
  <TotalTime>2</TotalTime>
  <Words>28</Words>
  <Application>Microsoft Office PowerPoint</Application>
  <PresentationFormat>Presentación en pantalla (4:3)</PresentationFormat>
  <Paragraphs>9</Paragraphs>
  <Slides>25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9" baseType="lpstr">
      <vt:lpstr>Times New Roman</vt:lpstr>
      <vt:lpstr>JottFLF-BoldItalic.97</vt:lpstr>
      <vt:lpstr>USA - San Diego  .. 16 03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Visite de la ville</dc:subject>
  <dc:creator>Jose Luis</dc:creator>
  <cp:keywords>0245/6587782/219c</cp:keywords>
  <cp:lastModifiedBy>Jose Luis</cp:lastModifiedBy>
  <cp:revision>2</cp:revision>
  <dcterms:created xsi:type="dcterms:W3CDTF">2020-12-28T09:45:14Z</dcterms:created>
  <dcterms:modified xsi:type="dcterms:W3CDTF">2020-12-28T09:47:59Z</dcterms:modified>
  <cp:category>Souvenir</cp:category>
</cp:coreProperties>
</file>