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307" r:id="rId6"/>
    <p:sldId id="30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9" r:id="rId49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50000" saltData="a63JJxHu9eaBp9zbnj14zw" hashData="9BnchNqZsLyCDTPGZCDZt9YkPt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5DBC3-89CA-4D01-AECB-83A1463EBE0D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C4CB65-EDAE-40BD-921A-858673BB7500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8DD623-9868-43FD-9C5D-126177C99F75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D163C-4B8B-4A6C-A5F4-33AAACEAAB47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79578-718D-49FF-A155-DF990E8507B4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07B1B-382A-4CD6-8D1B-858454D8553A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832CF-1056-4C3A-8BF5-2E45F50B2A7A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B7BEB-53BB-4035-97B0-254A11C09467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D490AA-0E8C-45FD-9CEA-39EFE6836CAF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C40D28-D41D-48AF-9C1D-AE8B0581DA14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F4F06F-8E28-4663-92C9-F9BB0BB83E84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9619B8-8B5C-442C-ADB6-94DC853315F5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english.tw/space-3909-do-album-picid-12839-goto-down.html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januszl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PoorColdBoy/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xuaxo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xuaxo/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Kofman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43504" y="3214686"/>
            <a:ext cx="3598863" cy="1470025"/>
          </a:xfrm>
        </p:spPr>
        <p:txBody>
          <a:bodyPr/>
          <a:lstStyle/>
          <a:p>
            <a:r>
              <a:rPr lang="en-US" altLang="zh-TW" sz="3200" b="1" dirty="0">
                <a:solidFill>
                  <a:schemeClr val="bg1"/>
                </a:solidFill>
              </a:rPr>
              <a:t>San </a:t>
            </a:r>
            <a:r>
              <a:rPr lang="en-US" altLang="zh-TW" sz="3200" b="1" dirty="0" smtClean="0">
                <a:solidFill>
                  <a:schemeClr val="bg1"/>
                </a:solidFill>
              </a:rPr>
              <a:t>Diego </a:t>
            </a:r>
            <a:r>
              <a:rPr lang="en-US" altLang="zh-TW" sz="3200" b="1" dirty="0">
                <a:solidFill>
                  <a:schemeClr val="bg1"/>
                </a:solidFill>
              </a:rPr>
              <a:t>city </a:t>
            </a:r>
            <a:br>
              <a:rPr lang="en-US" altLang="zh-TW" sz="3200" b="1" dirty="0">
                <a:solidFill>
                  <a:schemeClr val="bg1"/>
                </a:solidFill>
              </a:rPr>
            </a:br>
            <a:r>
              <a:rPr lang="en-US" altLang="zh-TW" sz="3200" b="1" dirty="0">
                <a:solidFill>
                  <a:schemeClr val="bg1"/>
                </a:solidFill>
              </a:rPr>
              <a:t>United States</a:t>
            </a:r>
          </a:p>
        </p:txBody>
      </p:sp>
      <p:pic>
        <p:nvPicPr>
          <p:cNvPr id="2053" name="Picture 5" descr="san_die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625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7" name="Picture 5" descr="cfiles204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609123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1" name="Picture 5" descr="sandiego_ma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16113"/>
            <a:ext cx="3883025" cy="4941887"/>
          </a:xfrm>
          <a:prstGeom prst="rect">
            <a:avLst/>
          </a:prstGeom>
          <a:noFill/>
        </p:spPr>
      </p:pic>
      <p:pic>
        <p:nvPicPr>
          <p:cNvPr id="4103" name="Picture 7" descr="SD_map3l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7325" y="0"/>
            <a:ext cx="5146675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7" name="Picture 5" descr="San_Diego-Tijuana_Metro_3D_Ma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7562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01" name="Picture 5" descr="san-diego-from-google-ear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5719763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5" name="Picture 5" descr="san_diego_c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9" name="Picture 5" descr="San-Diego-skyline-from-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1237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3" name="Picture 5" descr="SanDiegoDowntow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7" name="Picture 5" descr="skyl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7488237" cy="6913563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1" name="Picture 5" descr="SanDiego_Bay_384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325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5" name="Picture 5" descr="east_vill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98328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9" name="Picture 5" descr="san_diego_lds_mormon_templ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3" name="Picture 5" descr="San_Dieg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7" name="Picture 5" descr="san-diego-carrier-l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41" name="AutoShape 5" descr="292SanDiegoIntAirportHarborIslandCoronadoFeb06L"/>
          <p:cNvSpPr>
            <a:spLocks noChangeAspect="1" noChangeArrowheads="1"/>
          </p:cNvSpPr>
          <p:nvPr/>
        </p:nvSpPr>
        <p:spPr bwMode="auto">
          <a:xfrm>
            <a:off x="1128713" y="1138238"/>
            <a:ext cx="6886575" cy="4581525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4343" name="Picture 7" descr="BalboaShadeHou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5" name="Picture 5" descr="San_Diego_scene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9" name="Picture 5" descr="downtown-san-die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3" name="Picture 5" descr="SDSU_Campus-300p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272337" cy="68865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7" name="Picture 5" descr="Downtown_San_Diego_(by_Gary_Avant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1" name="Picture 5" descr="Places%20to%20stay%20in%20San%20Diego,%20Things%20to%20do%20in%20San%20Diego,%20San%20Diego%20Attractions,%20Places%20to%20eat%20in%20San%20Diego,%20San%20Diego%20Restaurants,%20San%20Diego%20Events,%20San%20Diego%20Beach%20Hotels,%20San%20Diego%20California%2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5" name="Picture 5" descr="San-diego-mission-chu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9" name="Picture 5" descr="shamu-sea-world-san-die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3" name="Picture 5" descr="MissionSanDiegoBasilica-7252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7" name="Picture 5" descr="san-diego-docks-n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1" name="Picture 5" descr="San_Diego-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5" name="Picture 5" descr="3909_1244041680Cit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9" name="Picture 5" descr="san-diego-skyl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3" name="Picture 5" descr="cannon-in-old-town-san-die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7" name="Picture 5" descr="San Die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1" name="Picture 5" descr="san-diego-art-muse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5" name="Picture 5" descr="4_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9" name="Picture 5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246813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3" name="Picture 5" descr="san-diego-califor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7" name="Picture 5" descr="Ken Potter - Cruiser San Die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noFill/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663575" y="352425"/>
            <a:ext cx="1614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TW" sz="1200">
                <a:solidFill>
                  <a:schemeClr val="bg1"/>
                </a:solidFill>
              </a:rPr>
              <a:t>Cruiser San Diego</a:t>
            </a:r>
            <a:r>
              <a:rPr lang="en-US" altLang="zh-TW"/>
              <a:t>  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1" name="Picture 5" descr="San-Diego-CA-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475287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5" name="Picture 5" descr="1343573698-30788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9" name="Picture 5" descr="ar121448904323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3" name="Picture 5" descr="Beautiful-San-Diego-san-diego-75305_1024_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7" name="Picture 5" descr="palm-trees-san-die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1" name="Picture 5" descr="1343573698-2030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768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5" name="Picture 5" descr="A road to the oce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095375" y="6113463"/>
            <a:ext cx="229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TW" sz="1200" u="sng">
                <a:solidFill>
                  <a:schemeClr val="bg1"/>
                </a:solidFill>
              </a:rPr>
              <a:t>A road to the ocean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januszl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9" name="Picture 5" descr="Sinking Island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5715000"/>
          </a:xfrm>
          <a:prstGeom prst="rect">
            <a:avLst/>
          </a:prstGeom>
          <a:noFill/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663575" y="6184900"/>
            <a:ext cx="24161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TW" sz="1200" u="sng">
                <a:solidFill>
                  <a:schemeClr val="bg1"/>
                </a:solidFill>
              </a:rPr>
              <a:t>Sinking Island?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PoorColdBoy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3" name="Picture 5" descr="Surfliner Amtrak Califor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03938"/>
          </a:xfrm>
          <a:prstGeom prst="rect">
            <a:avLst/>
          </a:prstGeom>
          <a:noFill/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023938" y="6329363"/>
            <a:ext cx="26717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TW" sz="1200" u="sng">
                <a:solidFill>
                  <a:schemeClr val="bg1"/>
                </a:solidFill>
              </a:rPr>
              <a:t>Surfliner Amtrak California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xuaxo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7" name="Picture 5" descr="Bus &amp; Bicyc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103938"/>
          </a:xfrm>
          <a:prstGeom prst="rect">
            <a:avLst/>
          </a:prstGeom>
          <a:noFill/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950913" y="6329363"/>
            <a:ext cx="1828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TW" sz="1200" u="sng">
                <a:solidFill>
                  <a:schemeClr val="bg1"/>
                </a:solidFill>
              </a:rPr>
              <a:t>Bus &amp; Bicycle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xuaxo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1" name="Picture 5" descr="Kitch mais bea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6840537" cy="6927850"/>
          </a:xfrm>
          <a:prstGeom prst="rect">
            <a:avLst/>
          </a:prstGeom>
          <a:noFill/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1095375" y="6184900"/>
            <a:ext cx="2098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TW" sz="1200" u="sng">
                <a:solidFill>
                  <a:schemeClr val="bg1"/>
                </a:solidFill>
              </a:rPr>
              <a:t>Kitch mais beau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Kofman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36838"/>
            <a:ext cx="8229600" cy="1143000"/>
          </a:xfrm>
        </p:spPr>
        <p:txBody>
          <a:bodyPr/>
          <a:lstStyle/>
          <a:p>
            <a:r>
              <a:rPr lang="en-US" altLang="zh-TW" b="1">
                <a:solidFill>
                  <a:schemeClr val="bg1"/>
                </a:solidFill>
              </a:rPr>
              <a:t>The end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lifornie+-+San+Diego+..+14+04+2010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Californie+-+San+Diego+..+14+04+2010</Template>
  <TotalTime>3</TotalTime>
  <Words>51</Words>
  <Application>Microsoft Office PowerPoint</Application>
  <PresentationFormat>Presentación en pantalla (4:3)</PresentationFormat>
  <Paragraphs>10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1" baseType="lpstr">
      <vt:lpstr>Arial</vt:lpstr>
      <vt:lpstr>新細明體</vt:lpstr>
      <vt:lpstr>Californie+-+San+Diego+..+14+04+2010</vt:lpstr>
      <vt:lpstr>Diseño predeterminado</vt:lpstr>
      <vt:lpstr>San Diego city  United States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The end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 diego city  United States</dc:title>
  <dc:creator>Jose Luis</dc:creator>
  <cp:lastModifiedBy>Jose Luis</cp:lastModifiedBy>
  <cp:revision>4</cp:revision>
  <dcterms:created xsi:type="dcterms:W3CDTF">2015-10-14T20:51:55Z</dcterms:created>
  <dcterms:modified xsi:type="dcterms:W3CDTF">2015-10-14T20:55:45Z</dcterms:modified>
</cp:coreProperties>
</file>