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0" r:id="rId2"/>
  </p:sldMasterIdLst>
  <p:notesMasterIdLst>
    <p:notesMasterId r:id="rId39"/>
  </p:notesMasterIdLst>
  <p:sldIdLst>
    <p:sldId id="284" r:id="rId3"/>
    <p:sldId id="285" r:id="rId4"/>
    <p:sldId id="273" r:id="rId5"/>
    <p:sldId id="278" r:id="rId6"/>
    <p:sldId id="257" r:id="rId7"/>
    <p:sldId id="266" r:id="rId8"/>
    <p:sldId id="274" r:id="rId9"/>
    <p:sldId id="259" r:id="rId10"/>
    <p:sldId id="267" r:id="rId11"/>
    <p:sldId id="262" r:id="rId12"/>
    <p:sldId id="263" r:id="rId13"/>
    <p:sldId id="264" r:id="rId14"/>
    <p:sldId id="261" r:id="rId15"/>
    <p:sldId id="280" r:id="rId16"/>
    <p:sldId id="268" r:id="rId17"/>
    <p:sldId id="276" r:id="rId18"/>
    <p:sldId id="269" r:id="rId19"/>
    <p:sldId id="270" r:id="rId20"/>
    <p:sldId id="271" r:id="rId21"/>
    <p:sldId id="272" r:id="rId22"/>
    <p:sldId id="275" r:id="rId23"/>
    <p:sldId id="256" r:id="rId24"/>
    <p:sldId id="277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65" r:id="rId37"/>
    <p:sldId id="297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Nl7n/VsapFL/MFCzK4yhg==" hashData="sT3OhymuqTuHdLE9n4s/k1TZOm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30" autoAdjust="0"/>
    <p:restoredTop sz="94664" autoAdjust="0"/>
  </p:normalViewPr>
  <p:slideViewPr>
    <p:cSldViewPr>
      <p:cViewPr>
        <p:scale>
          <a:sx n="77" d="100"/>
          <a:sy n="77" d="100"/>
        </p:scale>
        <p:origin x="-78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D4A2A24-9263-44C8-B086-27D4D537502F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400D7CF-3289-4294-8AF6-20A7968375C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2420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FFEC3A-32A5-43D0-8D8A-B0A94B7AC20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4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6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7FA83-E1B8-4FF2-8232-6B52BF5D2159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7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6070A-78FE-4FCD-8FC7-083A35B135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5134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60CBF-4845-4169-B963-2304BACD400D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ACFD-A36C-4B6A-8C52-4E1EA2C2642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729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4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F8661-B941-47AD-B61B-11C6668F24C8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B4EA7-C486-4B95-B82A-0B0D87FC91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9813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483B5-6F62-425B-B727-0A2869ABE9E7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93F46-5614-4190-BBEF-F83C3E5511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175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50BB7-2267-4685-9EC0-54EF24F5764D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84057-6868-487A-A6B1-0D49308879B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234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B14-E05C-4A5B-8373-60387F18207C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08D72-C7E0-4E9B-BD28-8E6FA0199C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23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D6387-142E-422E-96FB-7B723D047A85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D8DBF-C429-48C3-92AF-5F4C65A84B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316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3F6ED-09E0-40FA-AADC-F6B8EDE375C1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31F2F-31C2-4277-A20F-16F0DDDB4B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005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02D5A-69A6-4D66-9D9B-BF4BA799783D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B07D8-B330-4D24-88BA-0D915825F4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238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A6084-A3F0-44E6-87DE-7C0BDC2272FF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4DADC-F8A5-443A-8B1B-0DA4B2C028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64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005B8-D45B-4EBE-B1BC-77A1ECA2C765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AD4E3-E6E6-47C2-B3D7-84B11EBFBC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136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451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8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9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 smtClean="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41EB655-79B7-4FEA-B9F6-17BEC323BD0B}" type="datetimeFigureOut">
              <a:rPr lang="en-US"/>
              <a:pPr>
                <a:defRPr/>
              </a:pPr>
              <a:t>8/5/2021</a:t>
            </a:fld>
            <a:endParaRPr lang="en-U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 smtClean="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BD99DEA5-A05B-4281-B4AF-33888A7681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6" r:id="rId3"/>
    <p:sldLayoutId id="2147483693" r:id="rId4"/>
    <p:sldLayoutId id="2147483697" r:id="rId5"/>
    <p:sldLayoutId id="2147483692" r:id="rId6"/>
    <p:sldLayoutId id="2147483691" r:id="rId7"/>
    <p:sldLayoutId id="2147483698" r:id="rId8"/>
    <p:sldLayoutId id="2147483699" r:id="rId9"/>
    <p:sldLayoutId id="2147483690" r:id="rId10"/>
    <p:sldLayoutId id="2147483689" r:id="rId11"/>
  </p:sldLayoutIdLst>
  <p:transition spd="slow">
    <p:plus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1" fontAlgn="base" hangingPunct="1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1" fontAlgn="base" hangingPunct="1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3 Rectángulo"/>
          <p:cNvSpPr>
            <a:spLocks noChangeArrowheads="1"/>
          </p:cNvSpPr>
          <p:nvPr/>
        </p:nvSpPr>
        <p:spPr bwMode="auto">
          <a:xfrm>
            <a:off x="3581400" y="3810000"/>
            <a:ext cx="5257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 b="1" i="1"/>
              <a:t>La vida no es justa, pero aún así es buena</a:t>
            </a:r>
          </a:p>
        </p:txBody>
      </p:sp>
      <p:sp>
        <p:nvSpPr>
          <p:cNvPr id="7171" name="4 Rectángulo"/>
          <p:cNvSpPr>
            <a:spLocks noChangeArrowheads="1"/>
          </p:cNvSpPr>
          <p:nvPr/>
        </p:nvSpPr>
        <p:spPr bwMode="auto">
          <a:xfrm>
            <a:off x="1371600" y="914400"/>
            <a:ext cx="662940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3600" b="1" i="1"/>
              <a:t> Quiero representar mi Salamanca original y bonita y transformada .</a:t>
            </a:r>
          </a:p>
          <a:p>
            <a:endParaRPr lang="es-ES" b="1" i="1">
              <a:solidFill>
                <a:schemeClr val="bg1"/>
              </a:solidFill>
            </a:endParaRPr>
          </a:p>
          <a:p>
            <a:endParaRPr lang="es-MX" b="1" i="1"/>
          </a:p>
        </p:txBody>
      </p:sp>
    </p:spTree>
  </p:cSld>
  <p:clrMapOvr>
    <a:masterClrMapping/>
  </p:clrMapOvr>
  <p:transition spd="slow">
    <p:plus/>
    <p:sndAc>
      <p:endSnd/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Image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CuadroTexto"/>
          <p:cNvSpPr txBox="1">
            <a:spLocks noChangeArrowheads="1"/>
          </p:cNvSpPr>
          <p:nvPr/>
        </p:nvSpPr>
        <p:spPr bwMode="auto">
          <a:xfrm>
            <a:off x="1457325" y="6324600"/>
            <a:ext cx="76866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La vida es demasiada corta para perder el tiempo odiando a alguien.</a:t>
            </a:r>
            <a:endParaRPr lang="es-MX" b="1" i="1"/>
          </a:p>
        </p:txBody>
      </p:sp>
      <p:pic>
        <p:nvPicPr>
          <p:cNvPr id="9219" name="Picture 5" descr="C:\Users\JULIA\Pictures\salamanca bonita\19f29c5f4115536bce5e7490c3cd4a94_720x5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275" y="0"/>
            <a:ext cx="9185275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382000" y="5410200"/>
            <a:ext cx="762000" cy="228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Rectángulo"/>
          <p:cNvSpPr>
            <a:spLocks noChangeArrowheads="1"/>
          </p:cNvSpPr>
          <p:nvPr/>
        </p:nvSpPr>
        <p:spPr bwMode="auto">
          <a:xfrm>
            <a:off x="457200" y="304800"/>
            <a:ext cx="5943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b="1" i="1"/>
              <a:t>No tienes que ganar cada discusión.</a:t>
            </a:r>
          </a:p>
          <a:p>
            <a:r>
              <a:rPr lang="es-ES" b="1" i="1"/>
              <a:t> Debes estar de acuerdo en no  estar de acuerdo</a:t>
            </a:r>
            <a:r>
              <a:rPr lang="es-ES" b="1" i="1">
                <a:solidFill>
                  <a:schemeClr val="bg1"/>
                </a:solidFill>
              </a:rPr>
              <a:t>. </a:t>
            </a:r>
            <a:endParaRPr lang="es-MX" b="1" i="1">
              <a:solidFill>
                <a:schemeClr val="bg1"/>
              </a:solidFill>
            </a:endParaRPr>
          </a:p>
        </p:txBody>
      </p:sp>
      <p:pic>
        <p:nvPicPr>
          <p:cNvPr id="10243" name="Picture 5" descr="C:\Users\JULIA\Pictures\salamanca bonita\29548_4985450765146_44964288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5363"/>
            <a:ext cx="9144000" cy="586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CuadroTexto"/>
          <p:cNvSpPr txBox="1">
            <a:spLocks noChangeArrowheads="1"/>
          </p:cNvSpPr>
          <p:nvPr/>
        </p:nvSpPr>
        <p:spPr bwMode="auto">
          <a:xfrm>
            <a:off x="1371600" y="0"/>
            <a:ext cx="5715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Tu trabajo no te cuidará cuando estés enfermo. </a:t>
            </a:r>
          </a:p>
          <a:p>
            <a:pPr eaLnBrk="1" hangingPunct="1"/>
            <a:r>
              <a:rPr lang="es-ES" b="1" i="1"/>
              <a:t>Tus amigos y familia sí. Mantente en contacto.</a:t>
            </a:r>
            <a:endParaRPr lang="es-MX" b="1" i="1"/>
          </a:p>
        </p:txBody>
      </p:sp>
      <p:pic>
        <p:nvPicPr>
          <p:cNvPr id="11267" name="Picture 5" descr="C:\Users\JULIA\Pictures\salamanca bonita\60529_376923809061229_1933439504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3" y="744538"/>
            <a:ext cx="9231313" cy="611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CuadroTexto"/>
          <p:cNvSpPr txBox="1">
            <a:spLocks noChangeArrowheads="1"/>
          </p:cNvSpPr>
          <p:nvPr/>
        </p:nvSpPr>
        <p:spPr bwMode="auto">
          <a:xfrm>
            <a:off x="290513" y="304800"/>
            <a:ext cx="88534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No compares tu vida con la de otros. No tienes ni idea de cómo es su  travesía.</a:t>
            </a:r>
            <a:endParaRPr lang="es-MX" b="1" i="1"/>
          </a:p>
        </p:txBody>
      </p:sp>
      <p:pic>
        <p:nvPicPr>
          <p:cNvPr id="12291" name="Picture 5" descr="C:\Users\JULIA\Pictures\salamanca bonita\69186_368814386538838_173962636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8175"/>
            <a:ext cx="9144000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CuadroTexto"/>
          <p:cNvSpPr txBox="1">
            <a:spLocks noChangeArrowheads="1"/>
          </p:cNvSpPr>
          <p:nvPr/>
        </p:nvSpPr>
        <p:spPr bwMode="auto">
          <a:xfrm>
            <a:off x="1524000" y="0"/>
            <a:ext cx="5075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Llora con alguien. Alivia más que llorar solo.</a:t>
            </a:r>
            <a:endParaRPr lang="es-MX" b="1" i="1"/>
          </a:p>
        </p:txBody>
      </p:sp>
      <p:pic>
        <p:nvPicPr>
          <p:cNvPr id="13315" name="Picture 5" descr="C:\Users\JULIA\Pictures\salamanca bonita\189937_151400374922555_366925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9144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CuadroTexto"/>
          <p:cNvSpPr txBox="1">
            <a:spLocks noChangeArrowheads="1"/>
          </p:cNvSpPr>
          <p:nvPr/>
        </p:nvSpPr>
        <p:spPr bwMode="auto">
          <a:xfrm>
            <a:off x="152400" y="152400"/>
            <a:ext cx="6956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Haz las paces con tu pasado para que no arruine el presente.</a:t>
            </a:r>
            <a:r>
              <a:rPr lang="es-ES"/>
              <a:t> </a:t>
            </a:r>
            <a:endParaRPr lang="es-MX"/>
          </a:p>
        </p:txBody>
      </p:sp>
      <p:pic>
        <p:nvPicPr>
          <p:cNvPr id="14339" name="Picture 5" descr="C:\Users\JULIA\Pictures\salamanca bonita\189937_151400378255888_517625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5" y="569913"/>
            <a:ext cx="9204325" cy="628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CuadroTexto"/>
          <p:cNvSpPr txBox="1">
            <a:spLocks noChangeArrowheads="1"/>
          </p:cNvSpPr>
          <p:nvPr/>
        </p:nvSpPr>
        <p:spPr bwMode="auto">
          <a:xfrm>
            <a:off x="1828800" y="0"/>
            <a:ext cx="5699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Elimina todo lo que no sea útil, hermoso o alegre</a:t>
            </a:r>
            <a:r>
              <a:rPr lang="es-ES" b="1" i="1">
                <a:solidFill>
                  <a:schemeClr val="bg1"/>
                </a:solidFill>
              </a:rPr>
              <a:t>.</a:t>
            </a:r>
            <a:r>
              <a:rPr lang="es-ES"/>
              <a:t> </a:t>
            </a:r>
            <a:endParaRPr lang="es-MX"/>
          </a:p>
        </p:txBody>
      </p:sp>
      <p:pic>
        <p:nvPicPr>
          <p:cNvPr id="16387" name="Picture 5" descr="C:\Users\JULIA\Pictures\salamanca bonita\226612_163902987005627_483919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838" y="673100"/>
            <a:ext cx="9240838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2 CuadroTexto"/>
          <p:cNvSpPr txBox="1">
            <a:spLocks noChangeArrowheads="1"/>
          </p:cNvSpPr>
          <p:nvPr/>
        </p:nvSpPr>
        <p:spPr bwMode="auto">
          <a:xfrm>
            <a:off x="762000" y="152400"/>
            <a:ext cx="75438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Nunca es demasiado tarde para tener una niñez feliz. </a:t>
            </a:r>
          </a:p>
          <a:p>
            <a:pPr eaLnBrk="1" hangingPunct="1"/>
            <a:r>
              <a:rPr lang="es-ES" b="1" i="1"/>
              <a:t>Pero la segunda  sólo depende de ti. </a:t>
            </a:r>
            <a:r>
              <a:rPr lang="es-ES"/>
              <a:t/>
            </a:r>
            <a:br>
              <a:rPr lang="es-ES"/>
            </a:br>
            <a:endParaRPr lang="es-MX"/>
          </a:p>
        </p:txBody>
      </p:sp>
      <p:pic>
        <p:nvPicPr>
          <p:cNvPr id="17411" name="Picture 5" descr="C:\Users\JULIA\Pictures\salamanca bonita\227957_163905677005358_152143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2 CuadroTexto"/>
          <p:cNvSpPr txBox="1">
            <a:spLocks noChangeArrowheads="1"/>
          </p:cNvSpPr>
          <p:nvPr/>
        </p:nvSpPr>
        <p:spPr bwMode="auto">
          <a:xfrm>
            <a:off x="1295400" y="0"/>
            <a:ext cx="65579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Cuando se trata de perseguir aquello que amas en la vida,</a:t>
            </a:r>
          </a:p>
          <a:p>
            <a:pPr eaLnBrk="1" hangingPunct="1"/>
            <a:r>
              <a:rPr lang="es-ES" b="1" i="1"/>
              <a:t> no aceptes  un "no" por respuesta. </a:t>
            </a:r>
            <a:r>
              <a:rPr lang="es-ES"/>
              <a:t/>
            </a:r>
            <a:br>
              <a:rPr lang="es-ES"/>
            </a:br>
            <a:endParaRPr lang="es-MX"/>
          </a:p>
        </p:txBody>
      </p:sp>
      <p:pic>
        <p:nvPicPr>
          <p:cNvPr id="18435" name="Picture 5" descr="C:\Users\JULIA\Pictures\salamanca bonita\189937_151400381589221_13205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609600"/>
            <a:ext cx="93345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CuadroTexto"/>
          <p:cNvSpPr txBox="1">
            <a:spLocks noChangeArrowheads="1"/>
          </p:cNvSpPr>
          <p:nvPr/>
        </p:nvSpPr>
        <p:spPr bwMode="auto">
          <a:xfrm>
            <a:off x="1447800" y="0"/>
            <a:ext cx="61737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Sé excéntrico ahora. No esperes a ser viejo para serlo</a:t>
            </a:r>
            <a:r>
              <a:rPr lang="es-ES"/>
              <a:t>.</a:t>
            </a:r>
            <a:endParaRPr lang="es-MX"/>
          </a:p>
        </p:txBody>
      </p:sp>
      <p:pic>
        <p:nvPicPr>
          <p:cNvPr id="19459" name="Picture 5" descr="C:\Users\JULIA\Pictures\salamanca bonita\189937_151400384922554_71856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368300"/>
            <a:ext cx="9126537" cy="648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2 CuadroTexto"/>
          <p:cNvSpPr txBox="1">
            <a:spLocks noChangeArrowheads="1"/>
          </p:cNvSpPr>
          <p:nvPr/>
        </p:nvSpPr>
        <p:spPr bwMode="auto">
          <a:xfrm>
            <a:off x="3048000" y="0"/>
            <a:ext cx="30067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b="1" i="1"/>
              <a:t>Perdónales todo, a todos.</a:t>
            </a:r>
            <a:endParaRPr lang="es-MX" b="1" i="1"/>
          </a:p>
        </p:txBody>
      </p:sp>
      <p:pic>
        <p:nvPicPr>
          <p:cNvPr id="20483" name="Picture 5" descr="C:\Users\JULIA\Pictures\salamanca bonita\293711_4984876783716_43187408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274175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2 Rectángulo"/>
          <p:cNvSpPr>
            <a:spLocks noChangeArrowheads="1"/>
          </p:cNvSpPr>
          <p:nvPr/>
        </p:nvSpPr>
        <p:spPr bwMode="auto">
          <a:xfrm>
            <a:off x="1143000" y="0"/>
            <a:ext cx="6629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b="1" i="1"/>
              <a:t>Lo que las otras personas piensen de ti,  no te incumbe. </a:t>
            </a:r>
            <a:endParaRPr lang="es-MX" b="1" i="1"/>
          </a:p>
        </p:txBody>
      </p:sp>
      <p:pic>
        <p:nvPicPr>
          <p:cNvPr id="21507" name="Picture 5" descr="C:\Users\JULIA\Pictures\salamanca bonita\306872_374244095995867_626478225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3875"/>
            <a:ext cx="9471025" cy="633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2 Rectángulo"/>
          <p:cNvSpPr>
            <a:spLocks noChangeArrowheads="1"/>
          </p:cNvSpPr>
          <p:nvPr/>
        </p:nvSpPr>
        <p:spPr bwMode="auto">
          <a:xfrm>
            <a:off x="1752600" y="0"/>
            <a:ext cx="571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b="1" i="1"/>
              <a:t>El tiempo sana casi todo. Dale tiempo al tiempo</a:t>
            </a:r>
            <a:r>
              <a:rPr lang="es-ES" b="1" i="1">
                <a:solidFill>
                  <a:schemeClr val="bg1"/>
                </a:solidFill>
              </a:rPr>
              <a:t>.</a:t>
            </a:r>
            <a:endParaRPr lang="es-MX" b="1" i="1">
              <a:solidFill>
                <a:schemeClr val="bg1"/>
              </a:solidFill>
            </a:endParaRPr>
          </a:p>
        </p:txBody>
      </p:sp>
      <p:pic>
        <p:nvPicPr>
          <p:cNvPr id="22531" name="Picture 5" descr="C:\Users\JULIA\Pictures\salamanca bonita\315841_452908784771711_73651245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525"/>
            <a:ext cx="9144000" cy="646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2 Rectángulo"/>
          <p:cNvSpPr>
            <a:spLocks noChangeArrowheads="1"/>
          </p:cNvSpPr>
          <p:nvPr/>
        </p:nvSpPr>
        <p:spPr bwMode="auto">
          <a:xfrm>
            <a:off x="685800" y="0"/>
            <a:ext cx="7772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b="1" i="1"/>
              <a:t>Por más buena o mala que sea una situación,  algún día cambiará</a:t>
            </a:r>
            <a:r>
              <a:rPr lang="es-ES" b="1" i="1">
                <a:solidFill>
                  <a:schemeClr val="bg1"/>
                </a:solidFill>
              </a:rPr>
              <a:t>. </a:t>
            </a:r>
            <a:r>
              <a:rPr lang="es-ES"/>
              <a:t/>
            </a:r>
            <a:br>
              <a:rPr lang="es-ES"/>
            </a:br>
            <a:endParaRPr lang="es-MX"/>
          </a:p>
        </p:txBody>
      </p:sp>
      <p:pic>
        <p:nvPicPr>
          <p:cNvPr id="23555" name="Picture 5" descr="C:\Users\JULIA\Pictures\salamanca bonita\380941_270235293039062_55906589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5" descr="C:\Users\JULIA\Pictures\salamanca bonita\396769_376554599098150_1333231444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0" y="0"/>
            <a:ext cx="995521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5" descr="C:\Users\JULIA\Pictures\salamanca bonita\402145_306056629456928_166191494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6774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2 Rectángulo"/>
          <p:cNvSpPr>
            <a:spLocks noChangeArrowheads="1"/>
          </p:cNvSpPr>
          <p:nvPr/>
        </p:nvSpPr>
        <p:spPr bwMode="auto">
          <a:xfrm>
            <a:off x="1600200" y="0"/>
            <a:ext cx="6248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b="1" i="1"/>
              <a:t>Llegar a viejo es mejor que la alternativa.....morir joven</a:t>
            </a:r>
            <a:r>
              <a:rPr lang="es-ES" b="1" i="1">
                <a:solidFill>
                  <a:schemeClr val="bg1"/>
                </a:solidFill>
              </a:rPr>
              <a:t>.</a:t>
            </a:r>
            <a:endParaRPr lang="es-MX" b="1" i="1">
              <a:solidFill>
                <a:schemeClr val="bg1"/>
              </a:solidFill>
            </a:endParaRPr>
          </a:p>
        </p:txBody>
      </p:sp>
      <p:pic>
        <p:nvPicPr>
          <p:cNvPr id="26627" name="Picture 5" descr="C:\Users\JULIA\Pictures\salamanca bonita\417162_304738072922117_132856141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2 Rectángulo"/>
          <p:cNvSpPr>
            <a:spLocks noChangeArrowheads="1"/>
          </p:cNvSpPr>
          <p:nvPr/>
        </p:nvSpPr>
        <p:spPr bwMode="auto">
          <a:xfrm>
            <a:off x="990600" y="0"/>
            <a:ext cx="7543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b="1" i="1"/>
              <a:t>Sal todos los días. Los milagros están esperando en todas partes.</a:t>
            </a:r>
            <a:endParaRPr lang="es-MX" b="1" i="1"/>
          </a:p>
        </p:txBody>
      </p:sp>
      <p:pic>
        <p:nvPicPr>
          <p:cNvPr id="27651" name="Picture 5" descr="C:\Users\JULIA\Pictures\salamanca bonita\419187_304699572925967_50225491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743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2 Rectángulo"/>
          <p:cNvSpPr>
            <a:spLocks noChangeArrowheads="1"/>
          </p:cNvSpPr>
          <p:nvPr/>
        </p:nvSpPr>
        <p:spPr bwMode="auto">
          <a:xfrm>
            <a:off x="381000" y="0"/>
            <a:ext cx="838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b="1" i="1"/>
              <a:t>Si juntáramos nuestros problemas y viéramos los montones de los demás, querríamos los nuestros.</a:t>
            </a:r>
            <a:endParaRPr lang="es-MX" b="1" i="1"/>
          </a:p>
        </p:txBody>
      </p:sp>
      <p:pic>
        <p:nvPicPr>
          <p:cNvPr id="28675" name="Picture 5" descr="C:\Users\JULIA\Pictures\salamanca bonita\417751_311657495563508_82006879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5" descr="C:\Users\JULIA\Pictures\salamanca bonita\419434_301108599951731_154162389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10287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5" descr="C:\Users\JULIA\Pictures\salamanca bonita\424764_302928013103123_135536388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448800" cy="708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ULIA\Pictures\salamanca bonita\425604_311678948894696_202071837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ULIA\Pictures\salamanca bonita\425852_302613696467888_10171373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ULIA\Pictures\salamanca bonita\425940_311921968870394_187848850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ULIA\Pictures\salamanca bonita\426960_313025125426745_68459234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ULIA\Pictures\salamanca bonita\431500_401219949964948_178061517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4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ULIA\Pictures\salamanca bonita\525653_348557158540208_196261600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JULIA\Pictures\salamanca bonita\525716_371641156256161_644421223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236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JULIA\Pictures\salamanca bonita\532073_372377686182508_1641520133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0"/>
            <a:ext cx="91852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JULIA\Pictures\salamanca bonita\561574_412183755510881_18418882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ULIA\Pictures\salamanca bonita\panoram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488" y="0"/>
            <a:ext cx="92344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ULIA\Pictures\salamanca bonita\salamanca 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1229870328LVSRF4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Box 3"/>
          <p:cNvSpPr txBox="1">
            <a:spLocks noChangeArrowheads="1"/>
          </p:cNvSpPr>
          <p:nvPr/>
        </p:nvSpPr>
        <p:spPr bwMode="auto">
          <a:xfrm>
            <a:off x="7772400" y="6324600"/>
            <a:ext cx="1219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1400">
                <a:latin typeface="Lucida Calligraphy" pitchFamily="66" charset="0"/>
              </a:rPr>
              <a:t>…..</a:t>
            </a:r>
          </a:p>
        </p:txBody>
      </p:sp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1905000" y="4038600"/>
            <a:ext cx="5867400" cy="1219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i="1" kern="10" dirty="0">
                <a:ln w="12700">
                  <a:solidFill>
                    <a:schemeClr val="accent1"/>
                  </a:solidFill>
                  <a:round/>
                  <a:headEnd/>
                  <a:tailEnd/>
                </a:ln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Monotype Corsiva"/>
              </a:rPr>
              <a:t>F  I  N</a:t>
            </a:r>
          </a:p>
        </p:txBody>
      </p:sp>
      <p:sp>
        <p:nvSpPr>
          <p:cNvPr id="43013" name="5 Rectángulo"/>
          <p:cNvSpPr>
            <a:spLocks noChangeArrowheads="1"/>
          </p:cNvSpPr>
          <p:nvPr/>
        </p:nvSpPr>
        <p:spPr bwMode="auto">
          <a:xfrm>
            <a:off x="914400" y="304800"/>
            <a:ext cx="7772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b="1" i="1"/>
              <a:t>Todo lo que verdaderamente importa al final, es que hayas amado.</a:t>
            </a:r>
            <a:endParaRPr lang="es-MX" b="1" i="1"/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Salamanca .. 27 02 2013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Salamanca .. 27 02 2013</Template>
  <TotalTime>2</TotalTime>
  <Words>279</Words>
  <Application>Microsoft Office PowerPoint</Application>
  <PresentationFormat>Presentación en pantalla (4:3)</PresentationFormat>
  <Paragraphs>29</Paragraphs>
  <Slides>36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3" baseType="lpstr">
      <vt:lpstr>Arial</vt:lpstr>
      <vt:lpstr>Franklin Gothic Book</vt:lpstr>
      <vt:lpstr>Wingdings 2</vt:lpstr>
      <vt:lpstr>Calibri</vt:lpstr>
      <vt:lpstr>Lucida Calligraphy</vt:lpstr>
      <vt:lpstr>Espagne - Salamanca .. 27 02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2021-08-05T15:58:18Z</dcterms:created>
  <dcterms:modified xsi:type="dcterms:W3CDTF">2021-08-05T16:00:39Z</dcterms:modified>
</cp:coreProperties>
</file>