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5"/>
  </p:notesMasterIdLst>
  <p:sldIdLst>
    <p:sldId id="320" r:id="rId3"/>
    <p:sldId id="279" r:id="rId4"/>
    <p:sldId id="262" r:id="rId5"/>
    <p:sldId id="263" r:id="rId6"/>
    <p:sldId id="296" r:id="rId7"/>
    <p:sldId id="270" r:id="rId8"/>
    <p:sldId id="273" r:id="rId9"/>
    <p:sldId id="264" r:id="rId10"/>
    <p:sldId id="266" r:id="rId11"/>
    <p:sldId id="267" r:id="rId12"/>
    <p:sldId id="348" r:id="rId13"/>
    <p:sldId id="283" r:id="rId14"/>
    <p:sldId id="347" r:id="rId15"/>
    <p:sldId id="290" r:id="rId16"/>
    <p:sldId id="260" r:id="rId17"/>
    <p:sldId id="328" r:id="rId18"/>
    <p:sldId id="271" r:id="rId19"/>
    <p:sldId id="294" r:id="rId20"/>
    <p:sldId id="295" r:id="rId21"/>
    <p:sldId id="313" r:id="rId22"/>
    <p:sldId id="316" r:id="rId23"/>
    <p:sldId id="317" r:id="rId24"/>
    <p:sldId id="306" r:id="rId25"/>
    <p:sldId id="331" r:id="rId26"/>
    <p:sldId id="344" r:id="rId27"/>
    <p:sldId id="298" r:id="rId28"/>
    <p:sldId id="337" r:id="rId29"/>
    <p:sldId id="276" r:id="rId30"/>
    <p:sldId id="318" r:id="rId31"/>
    <p:sldId id="346" r:id="rId32"/>
    <p:sldId id="261" r:id="rId33"/>
    <p:sldId id="349" r:id="rId34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+9cIvYhQ70GvCI6mHsbag==" hashData="7vsW9eGgSoy14+3XiWijG4WGDo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2A42C-3FD7-49FD-AB76-08BCC0285CF2}" type="datetimeFigureOut">
              <a:rPr lang="es-ES" smtClean="0"/>
              <a:t>07/01/2020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1343F3-1F1E-472A-A435-ADDC9BA6B8C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95212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1343F3-1F1E-472A-A435-ADDC9BA6B8C8}" type="slidenum">
              <a:rPr lang="es-ES" smtClean="0"/>
              <a:t>31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2643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2CBE35-5B8E-4C67-8DA3-9FC385F0EFA3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1093F-2AAC-47D6-AFA9-3EA26315251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070010193"/>
      </p:ext>
    </p:extLst>
  </p:cSld>
  <p:clrMapOvr>
    <a:masterClrMapping/>
  </p:clrMapOvr>
  <p:transition spd="slow" advTm="4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DE5CC9-47B5-46F5-9D4D-A19A4A71D5F5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EDEB9-D16A-426D-99C1-5F07A43DD6C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785154930"/>
      </p:ext>
    </p:extLst>
  </p:cSld>
  <p:clrMapOvr>
    <a:masterClrMapping/>
  </p:clrMapOvr>
  <p:transition spd="slow" advTm="4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2F01E6-1056-4B1A-A843-84D6075E9136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8D2F8-DAD1-452C-A94C-5F8BF718511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36214321"/>
      </p:ext>
    </p:extLst>
  </p:cSld>
  <p:clrMapOvr>
    <a:masterClrMapping/>
  </p:clrMapOvr>
  <p:transition spd="slow" advTm="4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57013-24B9-406B-A98D-28BDF91913BA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839960-92F6-4AAE-B69F-3015A2510E1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26061966"/>
      </p:ext>
    </p:extLst>
  </p:cSld>
  <p:clrMapOvr>
    <a:masterClrMapping/>
  </p:clrMapOvr>
  <p:transition spd="slow" advTm="4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AE9A6-A615-4001-9E4F-42F8338F6EE1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5C471C-7F82-4A70-8EF5-7CBEE6A55BD2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525057878"/>
      </p:ext>
    </p:extLst>
  </p:cSld>
  <p:clrMapOvr>
    <a:masterClrMapping/>
  </p:clrMapOvr>
  <p:transition spd="slow" advTm="4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DBCA1-56CA-4E8F-B29D-D674081269D3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5D323-9EFC-43F9-82A4-BBC11B4A0850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23427595"/>
      </p:ext>
    </p:extLst>
  </p:cSld>
  <p:clrMapOvr>
    <a:masterClrMapping/>
  </p:clrMapOvr>
  <p:transition spd="slow" advTm="4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AC4F23-3453-4CE0-821A-FCC8283F614E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D9ED61-FA4D-4A46-BBB8-28A2C1726D5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37213613"/>
      </p:ext>
    </p:extLst>
  </p:cSld>
  <p:clrMapOvr>
    <a:masterClrMapping/>
  </p:clrMapOvr>
  <p:transition spd="slow" advTm="4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823D56-A4C6-46BA-AC65-32DCFFA8B879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3674ED-7B40-4544-B235-34A8DCB771C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55031718"/>
      </p:ext>
    </p:extLst>
  </p:cSld>
  <p:clrMapOvr>
    <a:masterClrMapping/>
  </p:clrMapOvr>
  <p:transition spd="slow" advTm="4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BED80-61A5-4C65-8781-1ADDD9B1B6F9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50A3F6-3CBF-4905-A4E5-FF2A73873D8F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93108133"/>
      </p:ext>
    </p:extLst>
  </p:cSld>
  <p:clrMapOvr>
    <a:masterClrMapping/>
  </p:clrMapOvr>
  <p:transition spd="slow" advTm="4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B81A66-A6D2-41EC-8216-B7627A117959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06F1B8-E151-43E9-804D-2EE3F874915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217581646"/>
      </p:ext>
    </p:extLst>
  </p:cSld>
  <p:clrMapOvr>
    <a:masterClrMapping/>
  </p:clrMapOvr>
  <p:transition spd="slow" advTm="4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E51EB-8827-4C5C-924A-FF74A76FAEED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C168F-2ECF-4B60-981E-5A7FD226CB4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57853963"/>
      </p:ext>
    </p:extLst>
  </p:cSld>
  <p:clrMapOvr>
    <a:masterClrMapping/>
  </p:clrMapOvr>
  <p:transition spd="slow" advTm="4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52085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1863B73-5BE0-404F-977A-229008DE38E6}" type="datetimeFigureOut">
              <a:rPr lang="hu-HU"/>
              <a:pPr>
                <a:defRPr/>
              </a:pPr>
              <a:t>2020.01.07.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72A4526-6279-4DF3-808B-F9DBD005D41A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4.png"/><Relationship Id="rId10" Type="http://schemas.openxmlformats.org/officeDocument/2006/relationships/image" Target="../media/image3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Kép 1" descr="petit-piton.jpg"/>
          <p:cNvPicPr>
            <a:picLocks noChangeAspect="1"/>
          </p:cNvPicPr>
          <p:nvPr/>
        </p:nvPicPr>
        <p:blipFill>
          <a:blip r:embed="rId3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églalap 2"/>
          <p:cNvSpPr/>
          <p:nvPr/>
        </p:nvSpPr>
        <p:spPr>
          <a:xfrm>
            <a:off x="692351" y="5288340"/>
            <a:ext cx="5751895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9600" b="1" dirty="0" smtClean="0">
                <a:ln w="18000">
                  <a:noFill/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Saint</a:t>
            </a:r>
            <a:r>
              <a:rPr lang="es-ES" sz="9600" b="1" dirty="0" smtClean="0">
                <a:ln w="18000">
                  <a:noFill/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 </a:t>
            </a:r>
            <a:r>
              <a:rPr lang="hu-HU" sz="9600" b="1" dirty="0" smtClean="0">
                <a:ln w="18000">
                  <a:noFill/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 </a:t>
            </a:r>
            <a:r>
              <a:rPr lang="hu-HU" sz="9600" b="1" dirty="0">
                <a:ln w="18000">
                  <a:noFill/>
                  <a:prstDash val="solid"/>
                  <a:miter lim="800000"/>
                </a:ln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Lucia</a:t>
            </a:r>
          </a:p>
        </p:txBody>
      </p:sp>
    </p:spTree>
  </p:cSld>
  <p:clrMapOvr>
    <a:masterClrMapping/>
  </p:clrMapOvr>
  <p:transition spd="slow" advTm="6000">
    <p:split orient="vert"/>
    <p:sndAc>
      <p:stSnd>
        <p:snd r:embed="rId2" name="La isla bonita - Madon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Kép 1" descr="caribbean-map.jpg"/>
          <p:cNvPicPr>
            <a:picLocks noChangeAspect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" y="0"/>
            <a:ext cx="914312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Kép 3" descr="nyíl.gif"/>
          <p:cNvPicPr>
            <a:picLocks noChangeAspect="1"/>
          </p:cNvPicPr>
          <p:nvPr/>
        </p:nvPicPr>
        <p:blipFill>
          <a:blip r:embed="rId3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72250" y="4703763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1152_12860233683-tpfil02aw-917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1152_12860233744-tpfil02aw-9241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MarigotBay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1283734_orig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aerial-huxley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2357_acl_138790787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1600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080513_jf_lucia_2146_f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saint-lucia_2831_600x450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ctf8610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GrosPiton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img00221-20100222-10343.jpg"/>
          <p:cNvPicPr>
            <a:picLocks noChangeAspect="1"/>
          </p:cNvPicPr>
          <p:nvPr/>
        </p:nvPicPr>
        <p:blipFill>
          <a:blip r:embed="rId2">
            <a:lum brigh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800px-Catholic_Church_Soufriere_Saint_Lucia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2" descr="Carnival-St-Luc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225"/>
            <a:ext cx="9144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7252661_ori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Jalousie Plantation FEB 11 019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jm2200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Soufriere_and_the_Pitons_St._Lucia_West_Indies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" b="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2" descr="st-luc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st-lucia1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saint-lucia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coconutbay_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st-lucia-the-landings-aerial_view_showing_location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palm_paradise,_st._luc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home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apsara1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The_Piton_Soufriere_St._Luci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" b="2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Sunset_View_of_the_Pitons_and_Soufriere_St._Luci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" b="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800px-Soufrerie_rimlight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églalap 8"/>
          <p:cNvSpPr/>
          <p:nvPr/>
        </p:nvSpPr>
        <p:spPr>
          <a:xfrm>
            <a:off x="3839268" y="6043935"/>
            <a:ext cx="1465466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400" b="1" dirty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Papyrus" pitchFamily="66" charset="0"/>
              </a:rPr>
              <a:t>Judy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int  Luc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Saint  Lucia</Template>
  <TotalTime>1</TotalTime>
  <Words>20</Words>
  <Application>Microsoft Office PowerPoint</Application>
  <PresentationFormat>Presentación en pantalla (4:3)</PresentationFormat>
  <Paragraphs>5</Paragraphs>
  <Slides>32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32</vt:i4>
      </vt:variant>
    </vt:vector>
  </HeadingPairs>
  <TitlesOfParts>
    <vt:vector size="34" baseType="lpstr">
      <vt:lpstr>Saint  Lucia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2020-01-07T14:25:55Z</dcterms:created>
  <dcterms:modified xsi:type="dcterms:W3CDTF">2020-01-07T14:27:22Z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5154808</vt:lpwstr>
  </property>
  <property fmtid="{D5CDD505-2E9C-101B-9397-08002B2CF9AE}" pid="3" name="NXPowerLiteVersion">
    <vt:lpwstr>D4.1.0</vt:lpwstr>
  </property>
</Properties>
</file>