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292" r:id="rId4"/>
    <p:sldId id="294" r:id="rId5"/>
    <p:sldId id="290" r:id="rId6"/>
    <p:sldId id="281" r:id="rId7"/>
    <p:sldId id="279" r:id="rId8"/>
    <p:sldId id="260" r:id="rId9"/>
    <p:sldId id="263" r:id="rId10"/>
    <p:sldId id="261" r:id="rId11"/>
    <p:sldId id="272" r:id="rId12"/>
    <p:sldId id="258" r:id="rId13"/>
    <p:sldId id="264" r:id="rId14"/>
    <p:sldId id="302" r:id="rId15"/>
    <p:sldId id="265" r:id="rId16"/>
    <p:sldId id="266" r:id="rId17"/>
    <p:sldId id="267" r:id="rId18"/>
    <p:sldId id="268" r:id="rId19"/>
    <p:sldId id="269" r:id="rId20"/>
    <p:sldId id="273" r:id="rId21"/>
    <p:sldId id="275" r:id="rId22"/>
    <p:sldId id="282" r:id="rId23"/>
    <p:sldId id="283" r:id="rId24"/>
    <p:sldId id="284" r:id="rId25"/>
    <p:sldId id="276" r:id="rId26"/>
    <p:sldId id="285" r:id="rId27"/>
    <p:sldId id="286" r:id="rId28"/>
    <p:sldId id="287" r:id="rId29"/>
    <p:sldId id="304" r:id="rId30"/>
    <p:sldId id="295" r:id="rId31"/>
    <p:sldId id="303" r:id="rId32"/>
    <p:sldId id="296" r:id="rId33"/>
    <p:sldId id="297" r:id="rId34"/>
    <p:sldId id="298" r:id="rId35"/>
    <p:sldId id="299" r:id="rId36"/>
    <p:sldId id="300" r:id="rId37"/>
    <p:sldId id="301" r:id="rId38"/>
    <p:sldId id="288" r:id="rId39"/>
    <p:sldId id="305" r:id="rId40"/>
    <p:sldId id="306" r:id="rId41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NZbM3saQB1N/TxT42GB9w==" hashData="n7FxzGAJodU8mjWAb9+LEqhPFR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033C6B-25EA-4B92-8645-5B012BDCD95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61104557"/>
      </p:ext>
    </p:extLst>
  </p:cSld>
  <p:clrMapOvr>
    <a:masterClrMapping/>
  </p:clrMapOvr>
  <p:transition spd="med"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51CE21-E928-4CA4-B6FC-75C813583AA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78822246"/>
      </p:ext>
    </p:extLst>
  </p:cSld>
  <p:clrMapOvr>
    <a:masterClrMapping/>
  </p:clrMapOvr>
  <p:transition spd="med"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34F4A-3DD7-4283-B553-0C7005D323DD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87507856"/>
      </p:ext>
    </p:extLst>
  </p:cSld>
  <p:clrMapOvr>
    <a:masterClrMapping/>
  </p:clrMapOvr>
  <p:transition spd="med"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D90F8D-959F-4AFB-90AF-FC01737819BC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4157739"/>
      </p:ext>
    </p:extLst>
  </p:cSld>
  <p:clrMapOvr>
    <a:masterClrMapping/>
  </p:clrMapOvr>
  <p:transition spd="med"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619287-13D2-4F72-B97A-C412A1F9885B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9781454"/>
      </p:ext>
    </p:extLst>
  </p:cSld>
  <p:clrMapOvr>
    <a:masterClrMapping/>
  </p:clrMapOvr>
  <p:transition spd="med"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5CB438-CEB5-4FEB-9C9C-6611ADF52872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73778858"/>
      </p:ext>
    </p:extLst>
  </p:cSld>
  <p:clrMapOvr>
    <a:masterClrMapping/>
  </p:clrMapOvr>
  <p:transition spd="med"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E82D1-64E2-40AF-8F4E-9FD896124EE1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12668098"/>
      </p:ext>
    </p:extLst>
  </p:cSld>
  <p:clrMapOvr>
    <a:masterClrMapping/>
  </p:clrMapOvr>
  <p:transition spd="med"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1890A-C02C-4FD9-9F0A-E95EC0357F1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78625792"/>
      </p:ext>
    </p:extLst>
  </p:cSld>
  <p:clrMapOvr>
    <a:masterClrMapping/>
  </p:clrMapOvr>
  <p:transition spd="med"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B9281B-17C8-4921-B971-AFB5F76A52A2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50787182"/>
      </p:ext>
    </p:extLst>
  </p:cSld>
  <p:clrMapOvr>
    <a:masterClrMapping/>
  </p:clrMapOvr>
  <p:transition spd="med"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301798-E3E7-4094-8E6D-36465796B263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16657023"/>
      </p:ext>
    </p:extLst>
  </p:cSld>
  <p:clrMapOvr>
    <a:masterClrMapping/>
  </p:clrMapOvr>
  <p:transition spd="med"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DC8FE1-8686-4C8E-B95F-3D42F482E557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03835861"/>
      </p:ext>
    </p:extLst>
  </p:cSld>
  <p:clrMapOvr>
    <a:masterClrMapping/>
  </p:clrMapOvr>
  <p:transition spd="med"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053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B717C48-9563-4B38-8307-8B77B70AEF0B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Luxury-Safari-Lodges-Afri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WordArt 5"/>
          <p:cNvSpPr>
            <a:spLocks noChangeArrowheads="1" noChangeShapeType="1" noTextEdit="1"/>
          </p:cNvSpPr>
          <p:nvPr/>
        </p:nvSpPr>
        <p:spPr bwMode="auto">
          <a:xfrm>
            <a:off x="1403350" y="2276475"/>
            <a:ext cx="6553200" cy="14192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solidFill>
                  <a:srgbClr val="FFFF00">
                    <a:alpha val="80000"/>
                  </a:srgbClr>
                </a:solidFill>
                <a:latin typeface="Bad Seed"/>
              </a:rPr>
              <a:t>Botswana-Safari</a:t>
            </a:r>
          </a:p>
        </p:txBody>
      </p:sp>
    </p:spTree>
  </p:cSld>
  <p:clrMapOvr>
    <a:masterClrMapping/>
  </p:clrMapOvr>
  <p:transition spd="med" advTm="6000">
    <p:plus/>
    <p:sndAc>
      <p:stSnd>
        <p:snd r:embed="rId2" name="Mshilo---Ndo Enda (Botswana music 2013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Ulusaba-Private-Game-Reserve_beb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0"/>
            <a:ext cx="92868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4" name="Picture 4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83-_D1_84_D0_BE_D1_82_D0_BE-_D1_81_D0_B0_D1_84_D0_B0_D1_80_D0_B8-_D0_BA_D0_B5_D0_BD_D0_B8_D1_8F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678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Migration I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busy waterhole in the Linyanti Concession 19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0"/>
            <a:ext cx="9296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samara-private-game-reserve_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Zarafa_dhow_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sara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Chobe Chilwero Lodge_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48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game-drive-li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ngorongoro-17_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010_Löwe Im Gorongosa Nationalpark (Kubatana Camp)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9" name="Picture 5" descr="Serengeti-Migr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selinda-botsw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wildlife-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safar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safari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copy_of_riverclub08_019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48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KingsPool-sundowners-1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Molori-Safari-Lod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1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Molori-Safari-Lod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1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etali-elephan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lead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migration-fotolia-p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D10000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gaw004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48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4" name="Picture 4" descr="Beyond_Africa_Safari_Game_Dri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0"/>
            <a:ext cx="99171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H5JRWH1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48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Beyond_Tented_Ca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2" name="Picture 4" descr="Ngorongoro-Crater-Lodge-Serengeti-Tanzania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57200"/>
            <a:ext cx="91440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Y9yAri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60" name="Picture 4" descr="suedafrika-tiere-rhinozeros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238" y="0"/>
            <a:ext cx="110442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Kruger_National_Park_0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0"/>
            <a:ext cx="9525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9" name="Picture 5" descr="next-post-from-safari-africa-david-saffir-graphy-and_4443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3" name="Picture 5" descr="walking-safari-with-african-animals-near-hermanus-hermanus-south-africa+1152_12930488924-tpfil02aw-172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1" name="Picture 5" descr="Wildebeest-Migration-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8" name="Picture 4" descr="003003-01-gazebo-din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25" y="0"/>
            <a:ext cx="9239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519113" y="6019800"/>
            <a:ext cx="5603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hu-HU" sz="1400">
                <a:solidFill>
                  <a:schemeClr val="bg1"/>
                </a:solidFill>
              </a:rPr>
              <a:t>By.K</a:t>
            </a:r>
          </a:p>
        </p:txBody>
      </p:sp>
    </p:spTree>
  </p:cSld>
  <p:clrMapOvr>
    <a:masterClrMapping/>
  </p:clrMapOvr>
  <p:transition spd="med" advTm="9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rique - Boswana - Safari .. 26 02 2015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Afrique - Boswana - Safari .. 26 02 2015</Template>
  <TotalTime>1</TotalTime>
  <Words>18</Words>
  <Application>Microsoft Office PowerPoint</Application>
  <PresentationFormat>Presentación en pantalla (4:3)</PresentationFormat>
  <Paragraphs>4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2" baseType="lpstr">
      <vt:lpstr>Arial</vt:lpstr>
      <vt:lpstr>Afrique - Boswana - Safari .. 26 02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2019-05-01T19:23:03Z</dcterms:created>
  <dcterms:modified xsi:type="dcterms:W3CDTF">2019-05-01T19:24:40Z</dcterms:modified>
</cp:coreProperties>
</file>